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JVM技术研究分享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运行时数据区-PC寄存器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760" y="1773238"/>
            <a:ext cx="10972800" cy="4465637"/>
          </a:xfrm>
        </p:spPr>
        <p:txBody>
          <a:bodyPr/>
          <a:p>
            <a:r>
              <a:rPr lang="zh-CN" altLang="en-US"/>
              <a:t>PC 寄存器</a:t>
            </a:r>
            <a:endParaRPr lang="zh-CN" altLang="en-US"/>
          </a:p>
          <a:p>
            <a:pPr lvl="1"/>
            <a:r>
              <a:rPr lang="zh-CN" altLang="en-US"/>
              <a:t>每一条JAVA虚拟机线程都有自己的PC寄存器</a:t>
            </a:r>
            <a:endParaRPr lang="zh-CN" altLang="en-US"/>
          </a:p>
          <a:p>
            <a:pPr lvl="2"/>
            <a:r>
              <a:rPr lang="zh-CN" altLang="en-US"/>
              <a:t>这里的PC寄存器与CS:IP寄存器的关系？</a:t>
            </a:r>
            <a:endParaRPr lang="zh-CN" altLang="en-US"/>
          </a:p>
          <a:p>
            <a:pPr lvl="2"/>
            <a:r>
              <a:rPr lang="zh-CN" altLang="en-US"/>
              <a:t>生命周期与线程相同？</a:t>
            </a:r>
            <a:endParaRPr lang="zh-CN" altLang="en-US"/>
          </a:p>
          <a:p>
            <a:pPr lvl="1"/>
            <a:r>
              <a:rPr lang="zh-CN" altLang="en-US"/>
              <a:t>保存JAVA虚拟机正在执行的指令地址</a:t>
            </a:r>
            <a:endParaRPr lang="zh-CN" altLang="en-US"/>
          </a:p>
          <a:p>
            <a:pPr lvl="2"/>
            <a:r>
              <a:rPr lang="zh-CN" altLang="en-US"/>
              <a:t>非native，字节码地址</a:t>
            </a:r>
            <a:endParaRPr lang="zh-CN" altLang="en-US"/>
          </a:p>
          <a:p>
            <a:pPr lvl="2"/>
            <a:r>
              <a:rPr lang="zh-CN" altLang="en-US"/>
              <a:t>native，undefined，那他实际做了啥？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Kingsoft Office WPP</Application>
  <PresentationFormat>宽屏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蓝色憧憬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xinhe</dc:creator>
  <cp:lastModifiedBy>xinhe</cp:lastModifiedBy>
  <cp:revision>9</cp:revision>
  <dcterms:created xsi:type="dcterms:W3CDTF">2017-11-24T09:01:49Z</dcterms:created>
  <dcterms:modified xsi:type="dcterms:W3CDTF">2017-11-24T09:01:49Z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