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387" r:id="rId2"/>
    <p:sldId id="2395" r:id="rId3"/>
    <p:sldId id="2473" r:id="rId4"/>
    <p:sldId id="2391" r:id="rId5"/>
    <p:sldId id="2471" r:id="rId6"/>
    <p:sldId id="2467" r:id="rId7"/>
    <p:sldId id="2468" r:id="rId8"/>
    <p:sldId id="2470" r:id="rId9"/>
    <p:sldId id="2469" r:id="rId10"/>
    <p:sldId id="2464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B8BBC1"/>
    <a:srgbClr val="F4F3F5"/>
    <a:srgbClr val="F3F3F3"/>
    <a:srgbClr val="FAF8FC"/>
    <a:srgbClr val="AA8A78"/>
    <a:srgbClr val="55677C"/>
    <a:srgbClr val="3C3B41"/>
    <a:srgbClr val="FAF8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 autoAdjust="0"/>
    <p:restoredTop sz="96012" autoAdjust="0"/>
  </p:normalViewPr>
  <p:slideViewPr>
    <p:cSldViewPr snapToGrid="0" snapToObjects="1">
      <p:cViewPr varScale="1">
        <p:scale>
          <a:sx n="34" d="100"/>
          <a:sy n="34" d="100"/>
        </p:scale>
        <p:origin x="408" y="67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-1" y="5584370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65815" y="5584370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9650185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065816" y="9650185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131629" y="5584370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2197445" y="5584370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131630" y="9650185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12197446" y="9650185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6263258" y="5584370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0329074" y="5584370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6263259" y="9650185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0329075" y="9650185"/>
            <a:ext cx="4065816" cy="4065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595360" y="0"/>
            <a:ext cx="15782290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759837" y="2975728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503920" y="6858000"/>
            <a:ext cx="780953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6568114" y="6888480"/>
            <a:ext cx="780953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2502824" y="15240"/>
            <a:ext cx="11874826" cy="13700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681619" y="1891862"/>
            <a:ext cx="6892506" cy="99322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13571" y="8430905"/>
            <a:ext cx="3393232" cy="33932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446249" y="8430905"/>
            <a:ext cx="3393232" cy="33932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6078927" y="8430905"/>
            <a:ext cx="3393232" cy="33932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9711605" y="8430905"/>
            <a:ext cx="3393232" cy="33932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369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38738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58107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-1" y="8924335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387380" y="8924334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6672560" y="0"/>
            <a:ext cx="5955665" cy="9296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1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918512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837023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4755535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9674046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8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639613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96001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11928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280074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464147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648220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768474" y="7358285"/>
            <a:ext cx="10308271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2377101" y="7358285"/>
            <a:ext cx="10308273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768474" y="2475186"/>
            <a:ext cx="209169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66669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6469412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171700" y="4667250"/>
            <a:ext cx="9105900" cy="5138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6673208" y="2354580"/>
            <a:ext cx="5043792" cy="89611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153285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320158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60496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660577" y="8434383"/>
            <a:ext cx="1957459" cy="24780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07952" y="7050208"/>
            <a:ext cx="5708493" cy="360194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488368" y="7050208"/>
            <a:ext cx="4975452" cy="27683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0821978" y="9107728"/>
            <a:ext cx="1133856" cy="20036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00" y="0"/>
            <a:ext cx="1294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165684" y="3633537"/>
            <a:ext cx="7094766" cy="100824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3326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336992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3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8382000"/>
            <a:ext cx="24377649" cy="44576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299792" y="1808920"/>
            <a:ext cx="7315200" cy="100981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273360" y="1333431"/>
            <a:ext cx="7315200" cy="100981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89997" y="5449823"/>
            <a:ext cx="3913632" cy="391363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02138" y="5449823"/>
            <a:ext cx="3913632" cy="391363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14279" y="5449823"/>
            <a:ext cx="3913632" cy="391363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926420" y="5449823"/>
            <a:ext cx="3913632" cy="391363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45641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125882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1"/>
            <a:ext cx="8125882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1"/>
            <a:ext cx="8125882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042160"/>
            <a:ext cx="24377650" cy="664464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501004" y="714705"/>
            <a:ext cx="1812469" cy="6454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0488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01" r:id="rId2"/>
    <p:sldLayoutId id="2147483938" r:id="rId3"/>
    <p:sldLayoutId id="2147483939" r:id="rId4"/>
    <p:sldLayoutId id="2147483940" r:id="rId5"/>
    <p:sldLayoutId id="2147483944" r:id="rId6"/>
    <p:sldLayoutId id="2147483941" r:id="rId7"/>
    <p:sldLayoutId id="2147483946" r:id="rId8"/>
    <p:sldLayoutId id="2147483948" r:id="rId9"/>
    <p:sldLayoutId id="2147483909" r:id="rId10"/>
    <p:sldLayoutId id="2147483910" r:id="rId11"/>
    <p:sldLayoutId id="2147483947" r:id="rId12"/>
    <p:sldLayoutId id="2147483953" r:id="rId13"/>
    <p:sldLayoutId id="2147483956" r:id="rId14"/>
    <p:sldLayoutId id="2147483957" r:id="rId15"/>
    <p:sldLayoutId id="2147483954" r:id="rId16"/>
    <p:sldLayoutId id="2147483950" r:id="rId17"/>
    <p:sldLayoutId id="2147483952" r:id="rId18"/>
    <p:sldLayoutId id="2147483904" r:id="rId19"/>
    <p:sldLayoutId id="2147483912" r:id="rId20"/>
    <p:sldLayoutId id="2147483949" r:id="rId21"/>
    <p:sldLayoutId id="2147483951" r:id="rId22"/>
    <p:sldLayoutId id="2147483906" r:id="rId23"/>
    <p:sldLayoutId id="2147483959" r:id="rId24"/>
    <p:sldLayoutId id="2147483960" r:id="rId25"/>
    <p:sldLayoutId id="2147483961" r:id="rId26"/>
    <p:sldLayoutId id="2147483962" r:id="rId27"/>
    <p:sldLayoutId id="2147483963" r:id="rId28"/>
    <p:sldLayoutId id="2147483964" r:id="rId29"/>
    <p:sldLayoutId id="2147483965" r:id="rId30"/>
    <p:sldLayoutId id="2147483907" r:id="rId31"/>
    <p:sldLayoutId id="2147483923" r:id="rId32"/>
    <p:sldLayoutId id="2147483943" r:id="rId33"/>
    <p:sldLayoutId id="2147483945" r:id="rId3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363" b="28363"/>
          <a:stretch>
            <a:fillRect/>
          </a:stretch>
        </p:blipFill>
        <p:spPr>
          <a:xfrm>
            <a:off x="0" y="0"/>
            <a:ext cx="24377650" cy="13715999"/>
          </a:xfrm>
        </p:spPr>
      </p:pic>
      <p:sp>
        <p:nvSpPr>
          <p:cNvPr id="10" name="TextBox 9"/>
          <p:cNvSpPr txBox="1"/>
          <p:nvPr/>
        </p:nvSpPr>
        <p:spPr>
          <a:xfrm>
            <a:off x="2871898" y="8461507"/>
            <a:ext cx="215057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600" dirty="0">
                <a:solidFill>
                  <a:schemeClr val="tx2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Playfair Display SC" charset="0"/>
              </a:rPr>
              <a:t>LET  THE </a:t>
            </a:r>
          </a:p>
          <a:p>
            <a:pPr rtl="0"/>
            <a:r>
              <a:rPr lang="en-US" altLang="zh-CN" sz="13800" b="1" spc="600" dirty="0">
                <a:solidFill>
                  <a:schemeClr val="tx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lost love go  home </a:t>
            </a:r>
          </a:p>
          <a:p>
            <a:endParaRPr lang="en-US" sz="138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4D58A6D-1476-20E1-E8B9-4D2F4C50ED12}"/>
              </a:ext>
            </a:extLst>
          </p:cNvPr>
          <p:cNvGrpSpPr/>
          <p:nvPr/>
        </p:nvGrpSpPr>
        <p:grpSpPr>
          <a:xfrm>
            <a:off x="8040836" y="2299285"/>
            <a:ext cx="10481080" cy="5489875"/>
            <a:chOff x="8774614" y="4232684"/>
            <a:chExt cx="6814239" cy="5489875"/>
          </a:xfrm>
        </p:grpSpPr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E7BE06DD-366A-1CEF-56EC-60489C4E563B}"/>
                </a:ext>
              </a:extLst>
            </p:cNvPr>
            <p:cNvSpPr txBox="1"/>
            <p:nvPr/>
          </p:nvSpPr>
          <p:spPr>
            <a:xfrm>
              <a:off x="8774614" y="4232684"/>
              <a:ext cx="6814239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400" spc="600" dirty="0">
                  <a:solidFill>
                    <a:schemeClr val="tx2"/>
                  </a:solidFill>
                  <a:latin typeface="汉仪许静行楷W" panose="00020600040101010101" pitchFamily="18" charset="-122"/>
                  <a:ea typeface="汉仪许静行楷W" panose="00020600040101010101" pitchFamily="18" charset="-122"/>
                  <a:cs typeface="Playfair Display SC" charset="0"/>
                </a:rPr>
                <a:t>I </a:t>
              </a:r>
              <a:r>
                <a:rPr lang="zh-CN" altLang="en-US" sz="34400" spc="600" dirty="0">
                  <a:solidFill>
                    <a:schemeClr val="tx2"/>
                  </a:solidFill>
                  <a:latin typeface="汉仪许静行楷W" panose="00020600040101010101" pitchFamily="18" charset="-122"/>
                  <a:ea typeface="汉仪许静行楷W" panose="00020600040101010101" pitchFamily="18" charset="-122"/>
                  <a:cs typeface="Playfair Display SC" charset="0"/>
                </a:rPr>
                <a:t>寻</a:t>
              </a:r>
              <a:endParaRPr lang="en-US" sz="34400" spc="600" dirty="0">
                <a:solidFill>
                  <a:schemeClr val="tx2"/>
                </a:solidFill>
                <a:latin typeface="汉仪许静行楷W" panose="00020600040101010101" pitchFamily="18" charset="-122"/>
                <a:ea typeface="汉仪许静行楷W" panose="00020600040101010101" pitchFamily="18" charset="-122"/>
                <a:cs typeface="Playfair Display SC" charset="0"/>
              </a:endParaRP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DB899455-195E-D13B-5B47-E841B92206EF}"/>
                </a:ext>
              </a:extLst>
            </p:cNvPr>
            <p:cNvSpPr txBox="1"/>
            <p:nvPr/>
          </p:nvSpPr>
          <p:spPr>
            <a:xfrm>
              <a:off x="8774614" y="8887650"/>
              <a:ext cx="6814239" cy="83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85" r="8985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673226" y="7596664"/>
            <a:ext cx="1051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spc="600" dirty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Thank   You</a:t>
            </a:r>
            <a:r>
              <a:rPr lang="zh-CN" altLang="en-US" sz="13800" b="1" spc="600" dirty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！</a:t>
            </a:r>
            <a:endParaRPr lang="en-US" sz="13800" b="1" spc="600" dirty="0">
              <a:solidFill>
                <a:schemeClr val="bg1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30426" y="1375707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薪火队</a:t>
            </a:r>
            <a:r>
              <a:rPr lang="en-US" altLang="zh-CN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——</a:t>
            </a:r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分工合作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EE188A-73EB-28CC-B138-8EEEC7A5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899202"/>
            <a:ext cx="12184380" cy="99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30426" y="1375707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任务计划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0D430-8363-C103-1153-9BC13695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26" y="2651454"/>
            <a:ext cx="10238400" cy="106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8214"/>
      </p:ext>
    </p:extLst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31375" y="6085696"/>
            <a:ext cx="5631603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轮播图</a:t>
            </a:r>
            <a:endParaRPr lang="en-US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20964" y="4577039"/>
            <a:ext cx="10118271" cy="9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已将发布寻物启事和失物招领功能完善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F79E9-76AF-A944-EC26-0FB663932BEF}"/>
              </a:ext>
            </a:extLst>
          </p:cNvPr>
          <p:cNvSpPr txBox="1"/>
          <p:nvPr/>
        </p:nvSpPr>
        <p:spPr>
          <a:xfrm>
            <a:off x="2180454" y="998586"/>
            <a:ext cx="1218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项目展示</a:t>
            </a:r>
            <a:endParaRPr lang="en-US" altLang="zh-CN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04777F13-3AA4-FC04-F4DA-4E227B8E47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" b="6552"/>
          <a:stretch>
            <a:fillRect/>
          </a:stretch>
        </p:blipFill>
        <p:spPr>
          <a:xfrm>
            <a:off x="1673225" y="2014249"/>
            <a:ext cx="8753554" cy="11495314"/>
          </a:xfr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D36B4B81-44B2-DC66-533D-187991C27B17}"/>
              </a:ext>
            </a:extLst>
          </p:cNvPr>
          <p:cNvSpPr txBox="1"/>
          <p:nvPr/>
        </p:nvSpPr>
        <p:spPr>
          <a:xfrm>
            <a:off x="10831376" y="3330108"/>
            <a:ext cx="5631603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主页</a:t>
            </a:r>
            <a:endParaRPr lang="en-US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2CECCF1-6780-3D05-3738-7275FC80B087}"/>
              </a:ext>
            </a:extLst>
          </p:cNvPr>
          <p:cNvSpPr txBox="1"/>
          <p:nvPr/>
        </p:nvSpPr>
        <p:spPr>
          <a:xfrm>
            <a:off x="11220964" y="7383180"/>
            <a:ext cx="10118271" cy="9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可以用于搭载广告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98823"/>
      </p:ext>
    </p:extLst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9EF79E9-76AF-A944-EC26-0FB663932BEF}"/>
              </a:ext>
            </a:extLst>
          </p:cNvPr>
          <p:cNvSpPr txBox="1"/>
          <p:nvPr/>
        </p:nvSpPr>
        <p:spPr>
          <a:xfrm>
            <a:off x="2180454" y="998586"/>
            <a:ext cx="1218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项目展示</a:t>
            </a:r>
            <a:endParaRPr lang="en-US" altLang="zh-CN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02604A-5608-783E-106A-FE0236034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2438"/>
            <a:ext cx="6105343" cy="107947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FBEF0-CC58-7396-135E-A7280B30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92" y="2872438"/>
            <a:ext cx="6142610" cy="107947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6431B8-2E6C-1A95-16CD-130E80158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2872439"/>
            <a:ext cx="6298726" cy="107947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E6ACFF3-10A4-AB50-BFF5-B31EE89A8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918" y="2872438"/>
            <a:ext cx="6834412" cy="104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2428"/>
      </p:ext>
    </p:extLst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580884" y="1947141"/>
            <a:ext cx="10118271" cy="9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等待认领状态的物品消息页面会显示在此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F79E9-76AF-A944-EC26-0FB663932BEF}"/>
              </a:ext>
            </a:extLst>
          </p:cNvPr>
          <p:cNvSpPr txBox="1"/>
          <p:nvPr/>
        </p:nvSpPr>
        <p:spPr>
          <a:xfrm>
            <a:off x="2180454" y="998586"/>
            <a:ext cx="1218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项目展示</a:t>
            </a:r>
            <a:endParaRPr lang="en-US" altLang="zh-CN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36B4B81-44B2-DC66-533D-187991C27B17}"/>
              </a:ext>
            </a:extLst>
          </p:cNvPr>
          <p:cNvSpPr txBox="1"/>
          <p:nvPr/>
        </p:nvSpPr>
        <p:spPr>
          <a:xfrm>
            <a:off x="10191296" y="700210"/>
            <a:ext cx="5631603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失物招领</a:t>
            </a:r>
            <a:endParaRPr lang="en-US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C37BC99E-73BF-AEB6-ECF5-17B22D0D8F8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2" b="13112"/>
          <a:stretch>
            <a:fillRect/>
          </a:stretch>
        </p:blipFill>
        <p:spPr>
          <a:xfrm>
            <a:off x="187325" y="2201092"/>
            <a:ext cx="8753554" cy="1149531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DB8C70-0BDC-7F5D-280D-C21BA74C9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757" y="3263000"/>
            <a:ext cx="6656524" cy="103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8040"/>
      </p:ext>
    </p:extLst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20964" y="4577039"/>
            <a:ext cx="10118271" cy="9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等待认领状态的物品消息页面会显示在此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F79E9-76AF-A944-EC26-0FB663932BEF}"/>
              </a:ext>
            </a:extLst>
          </p:cNvPr>
          <p:cNvSpPr txBox="1"/>
          <p:nvPr/>
        </p:nvSpPr>
        <p:spPr>
          <a:xfrm>
            <a:off x="2180454" y="998586"/>
            <a:ext cx="1218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项目展示</a:t>
            </a:r>
            <a:endParaRPr lang="en-US" altLang="zh-CN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36B4B81-44B2-DC66-533D-187991C27B17}"/>
              </a:ext>
            </a:extLst>
          </p:cNvPr>
          <p:cNvSpPr txBox="1"/>
          <p:nvPr/>
        </p:nvSpPr>
        <p:spPr>
          <a:xfrm>
            <a:off x="10831376" y="3330108"/>
            <a:ext cx="5631603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失物招领详细信息</a:t>
            </a:r>
            <a:endParaRPr lang="en-US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2897D2-7AD1-66D9-73A4-7E6A3084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15" y="2014249"/>
            <a:ext cx="6816421" cy="107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5362"/>
      </p:ext>
    </p:extLst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20964" y="4577039"/>
            <a:ext cx="10118271" cy="90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点击认领按钮之后会出现联系信息页面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F79E9-76AF-A944-EC26-0FB663932BEF}"/>
              </a:ext>
            </a:extLst>
          </p:cNvPr>
          <p:cNvSpPr txBox="1"/>
          <p:nvPr/>
        </p:nvSpPr>
        <p:spPr>
          <a:xfrm>
            <a:off x="2180454" y="998586"/>
            <a:ext cx="1218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项目展示</a:t>
            </a:r>
            <a:endParaRPr lang="en-US" altLang="zh-CN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36B4B81-44B2-DC66-533D-187991C27B17}"/>
              </a:ext>
            </a:extLst>
          </p:cNvPr>
          <p:cNvSpPr txBox="1"/>
          <p:nvPr/>
        </p:nvSpPr>
        <p:spPr>
          <a:xfrm>
            <a:off x="10831376" y="3330108"/>
            <a:ext cx="8165284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拾取人的联系信息</a:t>
            </a:r>
            <a:endParaRPr lang="en-US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C6492-5BFC-90AA-ECCD-F0B914B6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1" b="7577"/>
          <a:stretch/>
        </p:blipFill>
        <p:spPr>
          <a:xfrm>
            <a:off x="1463040" y="1847484"/>
            <a:ext cx="8412480" cy="117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25922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364834" y="4371299"/>
            <a:ext cx="10118271" cy="18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可以用来隐藏已被寻回的物品，只显示丢</a:t>
            </a:r>
            <a:endParaRPr lang="en-US" altLang="zh-CN" sz="4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4000" dirty="0">
                <a:latin typeface="Montserrat Light" charset="0"/>
                <a:ea typeface="Montserrat Light" charset="0"/>
                <a:cs typeface="Montserrat Light" charset="0"/>
              </a:rPr>
              <a:t>失还未找回的物品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F79E9-76AF-A944-EC26-0FB663932BEF}"/>
              </a:ext>
            </a:extLst>
          </p:cNvPr>
          <p:cNvSpPr txBox="1"/>
          <p:nvPr/>
        </p:nvSpPr>
        <p:spPr>
          <a:xfrm>
            <a:off x="2180454" y="998586"/>
            <a:ext cx="1218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项目展示</a:t>
            </a:r>
            <a:endParaRPr lang="en-US" altLang="zh-CN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D36B4B81-44B2-DC66-533D-187991C27B17}"/>
              </a:ext>
            </a:extLst>
          </p:cNvPr>
          <p:cNvSpPr txBox="1"/>
          <p:nvPr/>
        </p:nvSpPr>
        <p:spPr>
          <a:xfrm>
            <a:off x="14364834" y="3124368"/>
            <a:ext cx="8165284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600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寻物启事隐藏按钮</a:t>
            </a:r>
            <a:endParaRPr lang="en-US" b="1" spc="600" dirty="0">
              <a:solidFill>
                <a:schemeClr val="accent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B576B5-4A33-B3D2-CD9A-55C0A9DC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" y="2765277"/>
            <a:ext cx="5757228" cy="101858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067746-1277-634B-EE5C-40DC9FFD9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6"/>
          <a:stretch/>
        </p:blipFill>
        <p:spPr>
          <a:xfrm>
            <a:off x="7018157" y="2014249"/>
            <a:ext cx="5989320" cy="114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1388"/>
      </p:ext>
    </p:extLst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Default Theme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33445</TotalTime>
  <Words>115</Words>
  <Application>Microsoft Office PowerPoint</Application>
  <PresentationFormat>自定义</PresentationFormat>
  <Paragraphs>27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Montserrat Hairline</vt:lpstr>
      <vt:lpstr>Montserrat Semi</vt:lpstr>
      <vt:lpstr>华文琥珀</vt:lpstr>
      <vt:lpstr>Arial</vt:lpstr>
      <vt:lpstr>Calibri Light</vt:lpstr>
      <vt:lpstr>Lato Light</vt:lpstr>
      <vt:lpstr>Montserrat Light</vt:lpstr>
      <vt:lpstr>Playfair Display SC</vt:lpstr>
      <vt:lpstr>汉仪许静行楷W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>林禹铭</dc:creator>
  <cp:keywords>RP</cp:keywords>
  <dc:description>RP</dc:description>
  <cp:lastModifiedBy>林 禹铭</cp:lastModifiedBy>
  <cp:revision>6245</cp:revision>
  <dcterms:created xsi:type="dcterms:W3CDTF">2014-11-12T21:47:38Z</dcterms:created>
  <dcterms:modified xsi:type="dcterms:W3CDTF">2022-05-31T14:48:38Z</dcterms:modified>
  <cp:category>RP</cp:category>
  <cp:contentStatus>RP</cp:contentStatus>
</cp:coreProperties>
</file>