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5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5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6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7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0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5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0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1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999B-5582-4C92-BB0A-849E772AAEE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6714-ABAC-4589-B258-57AC44DF0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7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9" y="90534"/>
            <a:ext cx="7673665" cy="32320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6459" y="4028792"/>
            <a:ext cx="7804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编译系统构建解析树</a:t>
            </a:r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/>
              <a:t>类型检查用</a:t>
            </a:r>
            <a:r>
              <a:rPr lang="zh-CN" altLang="en-US" dirty="0" smtClean="0"/>
              <a:t>类型</a:t>
            </a:r>
            <a:r>
              <a:rPr lang="zh-CN" altLang="en-US" dirty="0"/>
              <a:t>遍历解析树</a:t>
            </a:r>
            <a:r>
              <a:rPr lang="zh-CN" altLang="en-US" dirty="0" smtClean="0"/>
              <a:t>名称</a:t>
            </a:r>
            <a:r>
              <a:rPr lang="zh-CN" altLang="en-US" dirty="0"/>
              <a:t>和符号标识符填充符号</a:t>
            </a:r>
            <a:r>
              <a:rPr lang="zh-CN" altLang="en-US" dirty="0" smtClean="0"/>
              <a:t>表。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转变为</a:t>
            </a:r>
            <a:r>
              <a:rPr lang="en-US" altLang="zh-CN" dirty="0" err="1" smtClean="0"/>
              <a:t>goto</a:t>
            </a:r>
            <a:r>
              <a:rPr lang="en-US" altLang="zh-CN" dirty="0"/>
              <a:t> </a:t>
            </a:r>
            <a:r>
              <a:rPr lang="en-US" altLang="zh-CN" dirty="0" smtClean="0"/>
              <a:t>program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，静态分析，根据函数指针生成函数调用图，根据断言去除无效的指针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，符号执行根据上界展开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和递推，并并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program</a:t>
            </a:r>
            <a:r>
              <a:rPr lang="zh-CN" altLang="en-US" dirty="0" smtClean="0"/>
              <a:t>转变为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，求解器求解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23" y="262550"/>
            <a:ext cx="4097504" cy="38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5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13827"/>
            <a:ext cx="1219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1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89" y="433290"/>
            <a:ext cx="10944225" cy="188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58" y="3256091"/>
            <a:ext cx="8039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413036"/>
            <a:ext cx="2276475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378581"/>
            <a:ext cx="5029200" cy="466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941576"/>
            <a:ext cx="4371975" cy="34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118" y="986980"/>
            <a:ext cx="4724400" cy="314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118" y="616150"/>
            <a:ext cx="1457325" cy="285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525" y="912868"/>
            <a:ext cx="4695825" cy="266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6606" y="3666907"/>
            <a:ext cx="1714500" cy="28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068" y="4065523"/>
            <a:ext cx="4829175" cy="2571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4068" y="4477783"/>
            <a:ext cx="5124450" cy="5238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6606" y="5156743"/>
            <a:ext cx="4295775" cy="304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7805" y="5461543"/>
            <a:ext cx="2552700" cy="10001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3525" y="2425878"/>
            <a:ext cx="2171700" cy="5429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525" y="1385251"/>
            <a:ext cx="5038725" cy="4953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525" y="1974233"/>
            <a:ext cx="4181475" cy="323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3525" y="5461543"/>
            <a:ext cx="4324350" cy="3048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3525" y="4790823"/>
            <a:ext cx="5010150" cy="5524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3525" y="4136960"/>
            <a:ext cx="4848225" cy="3714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3525" y="5961605"/>
            <a:ext cx="20288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08992"/>
              </p:ext>
            </p:extLst>
          </p:nvPr>
        </p:nvGraphicFramePr>
        <p:xfrm>
          <a:off x="2032000" y="719666"/>
          <a:ext cx="812800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decision procedure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76689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1064297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60.92s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1m14.506s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101863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1601942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160.834s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3m2.454s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2233738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371.745s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6m41.458s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169242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3324171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951.369s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16m46.806s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6" y="3427869"/>
            <a:ext cx="6791325" cy="22288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742" y="3427869"/>
            <a:ext cx="3219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92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rao xue</dc:creator>
  <cp:lastModifiedBy>rao xue</cp:lastModifiedBy>
  <cp:revision>12</cp:revision>
  <dcterms:created xsi:type="dcterms:W3CDTF">2019-09-10T13:12:29Z</dcterms:created>
  <dcterms:modified xsi:type="dcterms:W3CDTF">2019-09-11T02:42:39Z</dcterms:modified>
</cp:coreProperties>
</file>