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KinX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Tony, </a:t>
            </a:r>
            <a:r>
              <a:rPr lang="en-US" dirty="0" err="1"/>
              <a:t>Shahab</a:t>
            </a:r>
            <a:r>
              <a:rPr lang="en-US" dirty="0"/>
              <a:t>, </a:t>
            </a:r>
            <a:r>
              <a:rPr lang="en-US" dirty="0" err="1"/>
              <a:t>Jaikun</a:t>
            </a:r>
            <a:r>
              <a:rPr lang="en-US" dirty="0"/>
              <a:t>, </a:t>
            </a:r>
            <a:r>
              <a:rPr lang="en-US" dirty="0" smtClean="0"/>
              <a:t>Brandon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7583" y="4699000"/>
            <a:ext cx="6551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j-lt"/>
                <a:cs typeface="News Gothic MT (Body)"/>
              </a:rPr>
              <a:t>Mission: </a:t>
            </a:r>
            <a:r>
              <a:rPr lang="en-US" dirty="0">
                <a:solidFill>
                  <a:schemeClr val="accent1"/>
                </a:solidFill>
                <a:latin typeface="+mj-lt"/>
                <a:cs typeface="News Gothic MT (Body)"/>
              </a:rPr>
              <a:t>Connecting Families in 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News Gothic MT (Body)"/>
              </a:rPr>
              <a:t>a World </a:t>
            </a:r>
            <a:r>
              <a:rPr lang="en-US" dirty="0">
                <a:solidFill>
                  <a:schemeClr val="accent1"/>
                </a:solidFill>
                <a:latin typeface="+mj-lt"/>
                <a:cs typeface="News Gothic MT (Body)"/>
              </a:rPr>
              <a:t>of Information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6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2007"/>
          </a:xfrm>
        </p:spPr>
        <p:txBody>
          <a:bodyPr/>
          <a:lstStyle/>
          <a:p>
            <a:r>
              <a:rPr lang="en-US" dirty="0" smtClean="0"/>
              <a:t>Potential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09701"/>
            <a:ext cx="8042276" cy="4343400"/>
          </a:xfrm>
        </p:spPr>
        <p:txBody>
          <a:bodyPr/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Add a navigation panel to every screen 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 smtClean="0"/>
              <a:t>Make Icons more representative of their functions</a:t>
            </a:r>
          </a:p>
          <a:p>
            <a:pPr marL="0" lvl="1" indent="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1600" dirty="0"/>
          </a:p>
          <a:p>
            <a:r>
              <a:rPr lang="en-US" dirty="0" smtClean="0"/>
              <a:t>Design a more intuitive layout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an option </a:t>
            </a:r>
            <a:r>
              <a:rPr lang="en-US" dirty="0"/>
              <a:t>to reset home </a:t>
            </a:r>
            <a:r>
              <a:rPr lang="en-US" dirty="0" smtClean="0"/>
              <a:t>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5975" cy="4343400"/>
          </a:xfrm>
        </p:spPr>
        <p:txBody>
          <a:bodyPr/>
          <a:lstStyle/>
          <a:p>
            <a:r>
              <a:rPr lang="en-US" dirty="0" smtClean="0"/>
              <a:t>Learned</a:t>
            </a:r>
          </a:p>
          <a:p>
            <a:pPr lvl="1"/>
            <a:r>
              <a:rPr lang="en-US" dirty="0" smtClean="0"/>
              <a:t>How to make the layout more user-friendly</a:t>
            </a:r>
          </a:p>
          <a:p>
            <a:pPr lvl="1"/>
            <a:r>
              <a:rPr lang="en-US" dirty="0" smtClean="0"/>
              <a:t>What aspects need work</a:t>
            </a:r>
          </a:p>
          <a:p>
            <a:r>
              <a:rPr lang="en-US" dirty="0" smtClean="0"/>
              <a:t>Need to</a:t>
            </a:r>
          </a:p>
          <a:p>
            <a:pPr lvl="1"/>
            <a:r>
              <a:rPr lang="en-US" dirty="0" smtClean="0"/>
              <a:t>Solidify the functions within each feature</a:t>
            </a:r>
          </a:p>
          <a:p>
            <a:pPr lvl="1"/>
            <a:r>
              <a:rPr lang="en-US" dirty="0" smtClean="0"/>
              <a:t>Figure out layout will be the most intuitive and effective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08153"/>
            <a:ext cx="8042276" cy="4343400"/>
          </a:xfrm>
        </p:spPr>
        <p:txBody>
          <a:bodyPr/>
          <a:lstStyle/>
          <a:p>
            <a:r>
              <a:rPr lang="en-US" dirty="0" smtClean="0"/>
              <a:t>Prototypes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Experimental Method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Plan of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04922">
            <a:off x="640812" y="1678745"/>
            <a:ext cx="2636754" cy="3408178"/>
          </a:xfrm>
          <a:prstGeom prst="rect">
            <a:avLst/>
          </a:prstGeom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20207">
            <a:off x="6233451" y="1444532"/>
            <a:ext cx="2358100" cy="3048000"/>
          </a:xfrm>
          <a:prstGeom prst="rect">
            <a:avLst/>
          </a:prstGeom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206" y="2804584"/>
            <a:ext cx="2355273" cy="3048000"/>
          </a:xfrm>
          <a:prstGeom prst="rect">
            <a:avLst/>
          </a:prstGeom>
        </p:spPr>
      </p:pic>
      <p:pic>
        <p:nvPicPr>
          <p:cNvPr id="9" name="Picture 8" descr="3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282634">
            <a:off x="2243668" y="3758608"/>
            <a:ext cx="2077220" cy="26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Messaging</a:t>
            </a:r>
          </a:p>
          <a:p>
            <a:r>
              <a:rPr lang="en-US" dirty="0" smtClean="0"/>
              <a:t>Creating and sharing Calendars</a:t>
            </a:r>
          </a:p>
          <a:p>
            <a:r>
              <a:rPr lang="en-US" dirty="0" smtClean="0"/>
              <a:t>Creating Recipes (Notes)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855507"/>
          </a:xfrm>
        </p:spPr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14451"/>
            <a:ext cx="8042276" cy="4343400"/>
          </a:xfrm>
        </p:spPr>
        <p:txBody>
          <a:bodyPr/>
          <a:lstStyle/>
          <a:p>
            <a:r>
              <a:rPr lang="en-US" dirty="0" smtClean="0"/>
              <a:t>You are preparing to go home and you would like to send a message to immediately notify your family members that you are coming home for Thanksgiving two days early.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636" y="3168122"/>
            <a:ext cx="2649997" cy="34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97841"/>
          </a:xfrm>
        </p:spPr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98035"/>
            <a:ext cx="8042276" cy="1924048"/>
          </a:xfrm>
        </p:spPr>
        <p:txBody>
          <a:bodyPr/>
          <a:lstStyle/>
          <a:p>
            <a:r>
              <a:rPr lang="en-US" dirty="0" smtClean="0"/>
              <a:t>You are planning a family reunion next month and would like to send a calendar invite to your family so you can coordinate the best time.  You would like to add this calendar to your own calendar.</a:t>
            </a:r>
            <a:endParaRPr lang="en-US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494" y="2963334"/>
            <a:ext cx="2787506" cy="36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03674"/>
          </a:xfrm>
        </p:spPr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61534"/>
            <a:ext cx="8042276" cy="4343400"/>
          </a:xfrm>
        </p:spPr>
        <p:txBody>
          <a:bodyPr/>
          <a:lstStyle/>
          <a:p>
            <a:r>
              <a:rPr lang="en-US" dirty="0" smtClean="0"/>
              <a:t>You recently were taught a delicious cake recipe.  Create a note labeled Recipe and post it to the family forum to share with your relatives.</a:t>
            </a: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2985" y="2741084"/>
            <a:ext cx="287048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75591"/>
          </a:xfrm>
        </p:spPr>
        <p:txBody>
          <a:bodyPr/>
          <a:lstStyle/>
          <a:p>
            <a:r>
              <a:rPr lang="en-US" dirty="0" smtClean="0"/>
              <a:t>Experimental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07534"/>
            <a:ext cx="8042276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</a:t>
            </a:r>
          </a:p>
          <a:p>
            <a:pPr lvl="1" fontAlgn="base"/>
            <a:r>
              <a:rPr lang="en-US" sz="1400" dirty="0"/>
              <a:t>Subject 1: Australian PhD </a:t>
            </a:r>
            <a:r>
              <a:rPr lang="en-US" sz="1400" dirty="0" smtClean="0"/>
              <a:t>staying in the US for </a:t>
            </a:r>
            <a:r>
              <a:rPr lang="en-US" sz="1400" dirty="0"/>
              <a:t>5 </a:t>
            </a:r>
            <a:r>
              <a:rPr lang="en-US" sz="1400" dirty="0" smtClean="0"/>
              <a:t>months.  She communicates with family using email Facebook and Google Chat</a:t>
            </a:r>
          </a:p>
          <a:p>
            <a:pPr lvl="1" fontAlgn="base"/>
            <a:r>
              <a:rPr lang="en-US" sz="1400" dirty="0" smtClean="0"/>
              <a:t>Subject </a:t>
            </a:r>
            <a:r>
              <a:rPr lang="en-US" sz="1400" dirty="0"/>
              <a:t>2: Korean </a:t>
            </a:r>
            <a:r>
              <a:rPr lang="en-US" sz="1400" dirty="0" smtClean="0"/>
              <a:t>PhD Student. </a:t>
            </a:r>
            <a:r>
              <a:rPr lang="en-US" sz="1400" dirty="0"/>
              <a:t>She with family </a:t>
            </a:r>
            <a:r>
              <a:rPr lang="en-US" sz="1400" dirty="0" smtClean="0"/>
              <a:t>communicates using </a:t>
            </a:r>
            <a:r>
              <a:rPr lang="en-US" sz="1400" dirty="0" err="1"/>
              <a:t>KakaoTalk</a:t>
            </a:r>
            <a:r>
              <a:rPr lang="en-US" sz="1400" dirty="0"/>
              <a:t> and </a:t>
            </a:r>
            <a:r>
              <a:rPr lang="en-US" sz="1400" dirty="0" smtClean="0"/>
              <a:t>Skype. </a:t>
            </a:r>
            <a:r>
              <a:rPr lang="en-US" sz="1400" dirty="0"/>
              <a:t>N</a:t>
            </a:r>
            <a:r>
              <a:rPr lang="en-US" sz="1400" dirty="0" smtClean="0"/>
              <a:t>ever </a:t>
            </a:r>
            <a:r>
              <a:rPr lang="en-US" sz="1400" dirty="0"/>
              <a:t>uses the phone. </a:t>
            </a:r>
            <a:endParaRPr lang="en-US" sz="1400" dirty="0" smtClean="0"/>
          </a:p>
          <a:p>
            <a:pPr lvl="1" fontAlgn="base"/>
            <a:r>
              <a:rPr lang="en-US" sz="1400" dirty="0"/>
              <a:t>Subject 3: PhD student. </a:t>
            </a:r>
            <a:r>
              <a:rPr lang="en-US" sz="1400" dirty="0" smtClean="0"/>
              <a:t>She communicates </a:t>
            </a:r>
            <a:r>
              <a:rPr lang="en-US" sz="1400" dirty="0"/>
              <a:t>with </a:t>
            </a:r>
            <a:r>
              <a:rPr lang="en-US" sz="1400" dirty="0" smtClean="0"/>
              <a:t>family using Skype</a:t>
            </a:r>
            <a:r>
              <a:rPr lang="en-US" sz="1400" dirty="0"/>
              <a:t>, </a:t>
            </a:r>
            <a:r>
              <a:rPr lang="en-US" sz="1400" dirty="0" err="1" smtClean="0"/>
              <a:t>WhatsApp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 smtClean="0"/>
              <a:t>Environment</a:t>
            </a:r>
          </a:p>
          <a:p>
            <a:pPr lvl="1"/>
            <a:r>
              <a:rPr lang="en-US" sz="1400" dirty="0" smtClean="0"/>
              <a:t>Subject 1: Old Union</a:t>
            </a:r>
          </a:p>
          <a:p>
            <a:pPr lvl="1"/>
            <a:r>
              <a:rPr lang="en-US" sz="1400" dirty="0" smtClean="0"/>
              <a:t>Subject 2: Escondido Village after dinner</a:t>
            </a:r>
          </a:p>
          <a:p>
            <a:pPr lvl="1"/>
            <a:r>
              <a:rPr lang="en-US" sz="1400" dirty="0" smtClean="0"/>
              <a:t>Subject 3: In her dorm</a:t>
            </a:r>
          </a:p>
          <a:p>
            <a:r>
              <a:rPr lang="en-US" sz="2000" dirty="0" smtClean="0"/>
              <a:t>Procedure</a:t>
            </a:r>
          </a:p>
          <a:p>
            <a:pPr lvl="1"/>
            <a:r>
              <a:rPr lang="en-US" sz="1400" dirty="0"/>
              <a:t>Introduction, demo, perform task, and gather </a:t>
            </a:r>
            <a:r>
              <a:rPr lang="en-US" sz="1400" dirty="0" smtClean="0"/>
              <a:t>feedback</a:t>
            </a:r>
          </a:p>
          <a:p>
            <a:r>
              <a:rPr lang="en-US" sz="2000" dirty="0" smtClean="0"/>
              <a:t>Test measures</a:t>
            </a:r>
          </a:p>
          <a:p>
            <a:pPr lvl="1"/>
            <a:r>
              <a:rPr lang="en-US" sz="1400" dirty="0" smtClean="0"/>
              <a:t>How intuitive it was to navigate through the app (reactions and feedback)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03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8868"/>
            <a:ext cx="8042276" cy="4343400"/>
          </a:xfrm>
        </p:spPr>
        <p:txBody>
          <a:bodyPr/>
          <a:lstStyle/>
          <a:p>
            <a:r>
              <a:rPr lang="en-US" dirty="0" smtClean="0"/>
              <a:t>Layout and icons were unintuitive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time accessing chat and note features</a:t>
            </a:r>
          </a:p>
          <a:p>
            <a:pPr marL="0" indent="0">
              <a:buNone/>
            </a:pPr>
            <a:endParaRPr lang="en-US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User expected to be automatically taken back </a:t>
            </a:r>
            <a:r>
              <a:rPr lang="en-US" sz="2400" dirty="0" smtClean="0"/>
              <a:t>after creating an event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93</TotalTime>
  <Words>287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News Gothic MT</vt:lpstr>
      <vt:lpstr>News Gothic MT (Body)</vt:lpstr>
      <vt:lpstr>Wingdings 2</vt:lpstr>
      <vt:lpstr>Breeze</vt:lpstr>
      <vt:lpstr>KinX</vt:lpstr>
      <vt:lpstr>Road Map</vt:lpstr>
      <vt:lpstr>Prototypes</vt:lpstr>
      <vt:lpstr>Tasks</vt:lpstr>
      <vt:lpstr>Scenario 1</vt:lpstr>
      <vt:lpstr>Scenario 2</vt:lpstr>
      <vt:lpstr>Scenario 3</vt:lpstr>
      <vt:lpstr>Experimental Method</vt:lpstr>
      <vt:lpstr>Results</vt:lpstr>
      <vt:lpstr>Potential Solutions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KinX</dc:title>
  <dc:creator>Brandon Beckhardt</dc:creator>
  <cp:lastModifiedBy>Tony Wang</cp:lastModifiedBy>
  <cp:revision>8</cp:revision>
  <dcterms:created xsi:type="dcterms:W3CDTF">2014-10-24T05:12:20Z</dcterms:created>
  <dcterms:modified xsi:type="dcterms:W3CDTF">2014-11-21T02:46:15Z</dcterms:modified>
</cp:coreProperties>
</file>