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altLang="zh-CN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email">
                <a:alphaModFix amt="50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A94618A-A462-4E05-8F66-1F9AED97E476}" type="datetimeFigureOut">
              <a:rPr lang="zh-CN" altLang="en-US" smtClean="0"/>
              <a:t>2014/11/20</a:t>
            </a:fld>
            <a:endParaRPr lang="zh-CN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1698D50-5AF4-452B-A902-6270CFE4AB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94618A-A462-4E05-8F66-1F9AED97E476}" type="datetimeFigureOut">
              <a:rPr lang="zh-CN" altLang="en-US" smtClean="0"/>
              <a:t>2014/11/20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698D50-5AF4-452B-A902-6270CFE4AB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94618A-A462-4E05-8F66-1F9AED97E476}" type="datetimeFigureOut">
              <a:rPr lang="zh-CN" altLang="en-US" smtClean="0"/>
              <a:t>2014/11/20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698D50-5AF4-452B-A902-6270CFE4AB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94618A-A462-4E05-8F66-1F9AED97E476}" type="datetimeFigureOut">
              <a:rPr lang="zh-CN" altLang="en-US" smtClean="0"/>
              <a:t>2014/11/20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698D50-5AF4-452B-A902-6270CFE4AB8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94618A-A462-4E05-8F66-1F9AED97E476}" type="datetimeFigureOut">
              <a:rPr lang="zh-CN" altLang="en-US" smtClean="0"/>
              <a:t>2014/11/20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698D50-5AF4-452B-A902-6270CFE4AB8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94618A-A462-4E05-8F66-1F9AED97E476}" type="datetimeFigureOut">
              <a:rPr lang="zh-CN" altLang="en-US" smtClean="0"/>
              <a:t>2014/11/20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698D50-5AF4-452B-A902-6270CFE4AB8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94618A-A462-4E05-8F66-1F9AED97E476}" type="datetimeFigureOut">
              <a:rPr lang="zh-CN" altLang="en-US" smtClean="0"/>
              <a:t>2014/11/20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698D50-5AF4-452B-A902-6270CFE4AB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94618A-A462-4E05-8F66-1F9AED97E476}" type="datetimeFigureOut">
              <a:rPr lang="zh-CN" altLang="en-US" smtClean="0"/>
              <a:t>2014/11/20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698D50-5AF4-452B-A902-6270CFE4AB8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94618A-A462-4E05-8F66-1F9AED97E476}" type="datetimeFigureOut">
              <a:rPr lang="zh-CN" altLang="en-US" smtClean="0"/>
              <a:t>2014/11/20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698D50-5AF4-452B-A902-6270CFE4AB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A94618A-A462-4E05-8F66-1F9AED97E476}" type="datetimeFigureOut">
              <a:rPr lang="zh-CN" altLang="en-US" smtClean="0"/>
              <a:t>2014/11/20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698D50-5AF4-452B-A902-6270CFE4AB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altLang="zh-CN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A94618A-A462-4E05-8F66-1F9AED97E476}" type="datetimeFigureOut">
              <a:rPr lang="zh-CN" altLang="en-US" smtClean="0"/>
              <a:t>2014/11/20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1698D50-5AF4-452B-A902-6270CFE4AB8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email">
              <a:alphaModFix amt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email">
              <a:alphaModFix amt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  <a:p>
            <a:pPr lvl="1" eaLnBrk="1" latinLnBrk="0" hangingPunct="1"/>
            <a:r>
              <a:rPr kumimoji="0" lang="en-US" altLang="zh-CN" smtClean="0"/>
              <a:t>Second level</a:t>
            </a:r>
          </a:p>
          <a:p>
            <a:pPr lvl="2" eaLnBrk="1" latinLnBrk="0" hangingPunct="1"/>
            <a:r>
              <a:rPr kumimoji="0" lang="en-US" altLang="zh-CN" smtClean="0"/>
              <a:t>Third level</a:t>
            </a:r>
          </a:p>
          <a:p>
            <a:pPr lvl="3" eaLnBrk="1" latinLnBrk="0" hangingPunct="1"/>
            <a:r>
              <a:rPr kumimoji="0" lang="en-US" altLang="zh-CN" smtClean="0"/>
              <a:t>Fourth level</a:t>
            </a:r>
          </a:p>
          <a:p>
            <a:pPr lvl="4" eaLnBrk="1" latinLnBrk="0" hangingPunct="1"/>
            <a:r>
              <a:rPr kumimoji="0" lang="en-US" altLang="zh-CN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A94618A-A462-4E05-8F66-1F9AED97E476}" type="datetimeFigureOut">
              <a:rPr lang="zh-CN" altLang="en-US" smtClean="0"/>
              <a:t>2014/11/20</a:t>
            </a:fld>
            <a:endParaRPr lang="zh-CN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1698D50-5AF4-452B-A902-6270CFE4AB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jpeg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KinX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Bring families together</a:t>
            </a:r>
          </a:p>
          <a:p>
            <a:r>
              <a:rPr lang="en-US" altLang="zh-CN" dirty="0" smtClean="0"/>
              <a:t>Tony, Shahab, </a:t>
            </a:r>
            <a:r>
              <a:rPr lang="en-US" altLang="zh-CN" dirty="0" err="1" smtClean="0"/>
              <a:t>Jiakun</a:t>
            </a:r>
            <a:r>
              <a:rPr lang="en-US" altLang="zh-CN" dirty="0" smtClean="0"/>
              <a:t>, Brandon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210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zh-CN" dirty="0"/>
              <a:t>https://projects.invisionapp.com/d/main#/console/2005556/45146431/preview</a:t>
            </a:r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Live Demo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385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</a:t>
            </a:r>
            <a:r>
              <a:rPr lang="en-US" altLang="zh-CN" dirty="0" smtClean="0"/>
              <a:t>mage processing: Photoshop</a:t>
            </a:r>
          </a:p>
          <a:p>
            <a:endParaRPr lang="en-US" altLang="zh-CN" dirty="0"/>
          </a:p>
          <a:p>
            <a:r>
              <a:rPr lang="en-US" altLang="zh-CN" dirty="0" smtClean="0"/>
              <a:t>Transition: </a:t>
            </a:r>
            <a:r>
              <a:rPr lang="en-US" altLang="zh-CN" dirty="0" err="1" smtClean="0"/>
              <a:t>InVision</a:t>
            </a:r>
            <a:r>
              <a:rPr lang="en-US" altLang="zh-CN" dirty="0"/>
              <a:t> </a:t>
            </a:r>
            <a:r>
              <a:rPr lang="en-US" altLang="zh-CN" dirty="0" smtClean="0"/>
              <a:t>for cooperation</a:t>
            </a:r>
          </a:p>
          <a:p>
            <a:endParaRPr lang="en-US" altLang="zh-CN" dirty="0"/>
          </a:p>
          <a:p>
            <a:r>
              <a:rPr lang="en-US" altLang="zh-CN" dirty="0" smtClean="0"/>
              <a:t>Limitation: Fixed-path, greyscale</a:t>
            </a:r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Tools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008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Familiar icons and labels</a:t>
            </a:r>
          </a:p>
          <a:p>
            <a:endParaRPr lang="en-US" altLang="zh-CN" dirty="0"/>
          </a:p>
          <a:p>
            <a:r>
              <a:rPr lang="en-US" altLang="zh-CN" dirty="0"/>
              <a:t>L</a:t>
            </a:r>
            <a:r>
              <a:rPr lang="en-US" altLang="zh-CN" dirty="0" smtClean="0"/>
              <a:t>ayouts illustrates information architectures</a:t>
            </a:r>
          </a:p>
          <a:p>
            <a:endParaRPr lang="en-US" altLang="zh-CN" dirty="0"/>
          </a:p>
          <a:p>
            <a:r>
              <a:rPr lang="en-US" altLang="zh-CN" dirty="0" smtClean="0"/>
              <a:t>Create options for personalization</a:t>
            </a:r>
          </a:p>
          <a:p>
            <a:endParaRPr lang="en-US" altLang="zh-CN" dirty="0"/>
          </a:p>
          <a:p>
            <a:r>
              <a:rPr lang="en-US" altLang="zh-CN" dirty="0" smtClean="0"/>
              <a:t>Smooth transitions between tasks</a:t>
            </a:r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36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19872" y="2852936"/>
            <a:ext cx="3888432" cy="1143000"/>
          </a:xfrm>
        </p:spPr>
        <p:txBody>
          <a:bodyPr/>
          <a:lstStyle/>
          <a:p>
            <a:r>
              <a:rPr lang="en-US" altLang="zh-CN" dirty="0" smtClean="0"/>
              <a:t>Thanks!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646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User feedback</a:t>
            </a:r>
          </a:p>
          <a:p>
            <a:endParaRPr lang="en-US" altLang="zh-CN" dirty="0"/>
          </a:p>
          <a:p>
            <a:r>
              <a:rPr lang="en-US" altLang="zh-CN" dirty="0" smtClean="0"/>
              <a:t>Revised design &amp; Rationale</a:t>
            </a:r>
          </a:p>
          <a:p>
            <a:endParaRPr lang="en-US" altLang="zh-CN" dirty="0"/>
          </a:p>
          <a:p>
            <a:r>
              <a:rPr lang="en-US" altLang="zh-CN" dirty="0" smtClean="0"/>
              <a:t>Showcase Mid-fi prototypes</a:t>
            </a:r>
          </a:p>
          <a:p>
            <a:endParaRPr lang="en-US" altLang="zh-CN" dirty="0"/>
          </a:p>
          <a:p>
            <a:r>
              <a:rPr lang="en-US" altLang="zh-CN" dirty="0" smtClean="0"/>
              <a:t>Tools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466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Start a group chat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Add a family event and send notice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Post </a:t>
            </a:r>
            <a:r>
              <a:rPr lang="en-US" altLang="zh-CN" smtClean="0"/>
              <a:t>a Note </a:t>
            </a:r>
            <a:r>
              <a:rPr lang="en-US" altLang="zh-CN" dirty="0" smtClean="0"/>
              <a:t>on a family forum</a:t>
            </a:r>
            <a:endParaRPr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Tasks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214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Low-fi prototype</a:t>
            </a:r>
            <a:endParaRPr lang="zh-CN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577832"/>
              </p:ext>
            </p:extLst>
          </p:nvPr>
        </p:nvGraphicFramePr>
        <p:xfrm>
          <a:off x="395536" y="1340767"/>
          <a:ext cx="8568952" cy="397314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094897"/>
                <a:gridCol w="4474055"/>
              </a:tblGrid>
              <a:tr h="35797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Observation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Insights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074401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Buttons cause confusion</a:t>
                      </a:r>
                      <a:endParaRPr lang="zh-CN" alt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Icons</a:t>
                      </a:r>
                      <a:r>
                        <a:rPr lang="en-US" altLang="zh-CN" sz="2400" baseline="0" dirty="0" smtClean="0"/>
                        <a:t> </a:t>
                      </a:r>
                      <a:r>
                        <a:rPr lang="en-US" altLang="zh-CN" sz="2400" dirty="0" smtClean="0"/>
                        <a:t>are unrecognizable</a:t>
                      </a:r>
                      <a:endParaRPr lang="zh-CN" altLang="en-US" sz="2400" dirty="0"/>
                    </a:p>
                  </a:txBody>
                  <a:tcPr>
                    <a:noFill/>
                  </a:tcPr>
                </a:tc>
              </a:tr>
              <a:tr h="785243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Cannot</a:t>
                      </a:r>
                      <a:r>
                        <a:rPr lang="en-US" altLang="zh-CN" sz="2400" baseline="0" dirty="0" smtClean="0"/>
                        <a:t> find “Notes”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Counter-intuitive</a:t>
                      </a:r>
                      <a:r>
                        <a:rPr lang="en-US" altLang="zh-CN" sz="2400" baseline="0" dirty="0" smtClean="0"/>
                        <a:t> </a:t>
                      </a:r>
                      <a:r>
                        <a:rPr lang="en-US" altLang="zh-CN" sz="2400" dirty="0" smtClean="0"/>
                        <a:t>Layout of home</a:t>
                      </a:r>
                      <a:r>
                        <a:rPr lang="en-US" altLang="zh-CN" sz="2400" baseline="0" dirty="0" smtClean="0"/>
                        <a:t> screen</a:t>
                      </a:r>
                    </a:p>
                    <a:p>
                      <a:endParaRPr lang="zh-CN" altLang="en-US" sz="2400" dirty="0"/>
                    </a:p>
                  </a:txBody>
                  <a:tcPr/>
                </a:tc>
              </a:tr>
              <a:tr h="785243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Try </a:t>
                      </a:r>
                      <a:r>
                        <a:rPr lang="en-US" altLang="zh-CN" sz="2400" baseline="0" dirty="0" smtClean="0"/>
                        <a:t>to edit navigation bar</a:t>
                      </a:r>
                      <a:endParaRPr lang="zh-CN" alt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Space for customization</a:t>
                      </a:r>
                      <a:endParaRPr lang="zh-CN" altLang="en-US" sz="2400" dirty="0"/>
                    </a:p>
                  </a:txBody>
                  <a:tcPr>
                    <a:noFill/>
                  </a:tcPr>
                </a:tc>
              </a:tr>
              <a:tr h="559024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Wait</a:t>
                      </a:r>
                      <a:r>
                        <a:rPr lang="en-US" altLang="zh-CN" sz="2400" baseline="0" dirty="0" smtClean="0"/>
                        <a:t> for automatic return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Smooth</a:t>
                      </a:r>
                      <a:r>
                        <a:rPr lang="en-US" altLang="zh-CN" sz="2400" baseline="0" dirty="0" smtClean="0"/>
                        <a:t> transition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379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Icons &amp; Labels</a:t>
            </a:r>
            <a:endParaRPr lang="zh-CN" altLang="en-US" dirty="0"/>
          </a:p>
        </p:txBody>
      </p:sp>
      <p:pic>
        <p:nvPicPr>
          <p:cNvPr id="1026" name="Picture 2" descr="D:\14Fall\CS147\assignment\low-fi\proto\1.jpg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115616" y="1628800"/>
            <a:ext cx="2520280" cy="4249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9292689"/>
              </p:ext>
            </p:extLst>
          </p:nvPr>
        </p:nvGraphicFramePr>
        <p:xfrm>
          <a:off x="4644008" y="188640"/>
          <a:ext cx="3697586" cy="6391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Image" r:id="rId4" imgW="8126640" imgH="14044320" progId="Photoshop.Image.11">
                  <p:embed/>
                </p:oleObj>
              </mc:Choice>
              <mc:Fallback>
                <p:oleObj name="Image" r:id="rId4" imgW="8126640" imgH="14044320" progId="Photoshop.Image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44008" y="188640"/>
                        <a:ext cx="3697586" cy="6391504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val 5"/>
          <p:cNvSpPr/>
          <p:nvPr/>
        </p:nvSpPr>
        <p:spPr>
          <a:xfrm>
            <a:off x="1115616" y="5087064"/>
            <a:ext cx="2520280" cy="1006232"/>
          </a:xfrm>
          <a:prstGeom prst="ellipse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Oval 7"/>
          <p:cNvSpPr/>
          <p:nvPr/>
        </p:nvSpPr>
        <p:spPr>
          <a:xfrm>
            <a:off x="4427984" y="980728"/>
            <a:ext cx="4176464" cy="1224136"/>
          </a:xfrm>
          <a:prstGeom prst="ellipse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00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Layout 1</a:t>
            </a:r>
            <a:endParaRPr lang="zh-CN" altLang="en-US" dirty="0"/>
          </a:p>
        </p:txBody>
      </p:sp>
      <p:pic>
        <p:nvPicPr>
          <p:cNvPr id="1026" name="Picture 2" descr="D:\14Fall\CS147\assignment\low-fi\proto\1.jpg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59532" y="2124472"/>
            <a:ext cx="2520280" cy="4249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882280"/>
              </p:ext>
            </p:extLst>
          </p:nvPr>
        </p:nvGraphicFramePr>
        <p:xfrm>
          <a:off x="4644008" y="188640"/>
          <a:ext cx="3697586" cy="6391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Image" r:id="rId4" imgW="8126640" imgH="14044320" progId="Photoshop.Image.11">
                  <p:embed/>
                </p:oleObj>
              </mc:Choice>
              <mc:Fallback>
                <p:oleObj name="Image" r:id="rId4" imgW="8126640" imgH="14044320" progId="Photoshop.Image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44008" y="188640"/>
                        <a:ext cx="3697586" cy="6391504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2" descr="D:\14Fall\CS147\assignment\low-fi\proto\1.jpg"/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619672" y="1188368"/>
            <a:ext cx="2520280" cy="4249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urved Connector 3"/>
          <p:cNvCxnSpPr/>
          <p:nvPr/>
        </p:nvCxnSpPr>
        <p:spPr>
          <a:xfrm rot="16200000" flipH="1">
            <a:off x="5467908" y="3532820"/>
            <a:ext cx="3536776" cy="720080"/>
          </a:xfrm>
          <a:prstGeom prst="curvedConnector3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283968" y="476672"/>
            <a:ext cx="4032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 smtClean="0">
                <a:solidFill>
                  <a:srgbClr val="FF0000"/>
                </a:solidFill>
              </a:rPr>
              <a:t>File management</a:t>
            </a:r>
            <a:endParaRPr lang="zh-CN" altLang="en-US" sz="3200" i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12880" y="5368860"/>
            <a:ext cx="4032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 smtClean="0">
                <a:solidFill>
                  <a:srgbClr val="FF0000"/>
                </a:solidFill>
              </a:rPr>
              <a:t>Social network</a:t>
            </a:r>
            <a:endParaRPr lang="zh-CN" altLang="en-US" sz="32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76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Layout 2</a:t>
            </a:r>
            <a:endParaRPr lang="zh-CN" altLang="en-US" dirty="0"/>
          </a:p>
        </p:txBody>
      </p:sp>
      <p:pic>
        <p:nvPicPr>
          <p:cNvPr id="1026" name="Picture 2" descr="D:\14Fall\CS147\assignment\low-fi\proto\1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43608" y="1464105"/>
            <a:ext cx="2520280" cy="4249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:\14Fall\CS147\assignment\mid-fi\jpg\home3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88024" y="188640"/>
            <a:ext cx="3604193" cy="622849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1403648" y="2396520"/>
            <a:ext cx="187220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59032" y="3861048"/>
            <a:ext cx="4032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 smtClean="0">
                <a:solidFill>
                  <a:srgbClr val="FF0000"/>
                </a:solidFill>
              </a:rPr>
              <a:t>Multiple groups</a:t>
            </a:r>
            <a:endParaRPr lang="zh-CN" altLang="en-US" sz="32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21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9532" y="26064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Customization</a:t>
            </a:r>
            <a:endParaRPr lang="zh-CN" altLang="en-US" dirty="0"/>
          </a:p>
        </p:txBody>
      </p:sp>
      <p:pic>
        <p:nvPicPr>
          <p:cNvPr id="7" name="Picture 2" descr="D:\14Fall\CS147\assignment\low-fi\proto\1.jpg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59532" y="2124472"/>
            <a:ext cx="2520280" cy="4249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14Fall\CS147\assignment\low-fi\proto\1.jpg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619672" y="1188368"/>
            <a:ext cx="2520280" cy="4249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7181670"/>
              </p:ext>
            </p:extLst>
          </p:nvPr>
        </p:nvGraphicFramePr>
        <p:xfrm>
          <a:off x="4932040" y="260648"/>
          <a:ext cx="3698875" cy="639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Image" r:id="rId5" imgW="8126984" imgH="14044444" progId="Photoshop.Image.11">
                  <p:embed/>
                </p:oleObj>
              </mc:Choice>
              <mc:Fallback>
                <p:oleObj name="Image" r:id="rId5" imgW="8126984" imgH="14044444" progId="Photoshop.Image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260648"/>
                        <a:ext cx="3698875" cy="63912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Oval 4"/>
          <p:cNvSpPr/>
          <p:nvPr/>
        </p:nvSpPr>
        <p:spPr>
          <a:xfrm>
            <a:off x="8048048" y="955576"/>
            <a:ext cx="576064" cy="1168896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111352" y="2420888"/>
            <a:ext cx="4032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 smtClean="0">
                <a:solidFill>
                  <a:srgbClr val="FF0000"/>
                </a:solidFill>
              </a:rPr>
              <a:t>Profile Picture</a:t>
            </a:r>
            <a:endParaRPr lang="zh-CN" altLang="en-US" sz="32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28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D:\14Fall\CS147\assignment\mid-fi\jpg\note4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88024" y="264196"/>
            <a:ext cx="3672408" cy="634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9532" y="26064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Transition</a:t>
            </a:r>
            <a:endParaRPr lang="zh-CN" altLang="en-US" dirty="0"/>
          </a:p>
        </p:txBody>
      </p:sp>
      <p:pic>
        <p:nvPicPr>
          <p:cNvPr id="5123" name="Picture 3" descr="D:\14Fall\CS147\assignment\low-fi\proto\4.jpg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99592" y="1340153"/>
            <a:ext cx="2592288" cy="4194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959032" y="3573016"/>
            <a:ext cx="40326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 smtClean="0">
                <a:solidFill>
                  <a:srgbClr val="FF0000"/>
                </a:solidFill>
              </a:rPr>
              <a:t>Tapping on sharing items brings back home screen </a:t>
            </a:r>
            <a:endParaRPr lang="zh-CN" altLang="en-US" sz="32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43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499</TotalTime>
  <Words>141</Words>
  <Application>Microsoft Office PowerPoint</Application>
  <PresentationFormat>On-screen Show (4:3)</PresentationFormat>
  <Paragraphs>59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黑体</vt:lpstr>
      <vt:lpstr>Lucida Sans Unicode</vt:lpstr>
      <vt:lpstr>Verdana</vt:lpstr>
      <vt:lpstr>Wingdings 2</vt:lpstr>
      <vt:lpstr>Wingdings 3</vt:lpstr>
      <vt:lpstr>Concourse</vt:lpstr>
      <vt:lpstr>Image</vt:lpstr>
      <vt:lpstr>KinX</vt:lpstr>
      <vt:lpstr>Overview</vt:lpstr>
      <vt:lpstr>Tasks</vt:lpstr>
      <vt:lpstr>Low-fi prototype</vt:lpstr>
      <vt:lpstr>Icons &amp; Labels</vt:lpstr>
      <vt:lpstr>Layout 1</vt:lpstr>
      <vt:lpstr>Layout 2</vt:lpstr>
      <vt:lpstr>Customization</vt:lpstr>
      <vt:lpstr>Transition</vt:lpstr>
      <vt:lpstr>Live Demo</vt:lpstr>
      <vt:lpstr>Tools</vt:lpstr>
      <vt:lpstr>Summary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KinX</dc:title>
  <dc:creator>lijiakun</dc:creator>
  <cp:lastModifiedBy>Tony Wang</cp:lastModifiedBy>
  <cp:revision>24</cp:revision>
  <dcterms:created xsi:type="dcterms:W3CDTF">2014-10-31T02:13:43Z</dcterms:created>
  <dcterms:modified xsi:type="dcterms:W3CDTF">2014-11-21T02:53:19Z</dcterms:modified>
</cp:coreProperties>
</file>