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969510" y="233680"/>
            <a:ext cx="200279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r>
              <a:rPr lang="en-US" altLang="zh-CN"/>
              <a:t>(init)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568825" y="1010920"/>
            <a:ext cx="2806065" cy="589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static defaultProps={}</a:t>
            </a:r>
            <a:endParaRPr lang="en-US" altLang="zh-CN"/>
          </a:p>
          <a:p>
            <a:pPr algn="ctr"/>
            <a:r>
              <a:rPr lang="en-US" altLang="zh-CN"/>
              <a:t>static propsType={}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970780" y="1982470"/>
            <a:ext cx="2002790" cy="408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constructor(){}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28160" y="2748280"/>
            <a:ext cx="3289300" cy="396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componentWillMount(</a:t>
            </a:r>
            <a:r>
              <a:rPr lang="zh-CN" altLang="en-US"/>
              <a:t>将来挂载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970145" y="3604260"/>
            <a:ext cx="2002790" cy="321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render(</a:t>
            </a:r>
            <a:r>
              <a:rPr lang="zh-CN" altLang="en-US"/>
              <a:t>进行</a:t>
            </a:r>
            <a:r>
              <a:rPr lang="zh-CN" altLang="en-US">
                <a:sym typeface="+mn-ea"/>
              </a:rPr>
              <a:t>挂载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01160" y="4405630"/>
            <a:ext cx="3538855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componentDidMount(</a:t>
            </a:r>
            <a:r>
              <a:rPr lang="zh-CN" altLang="en-US">
                <a:sym typeface="+mn-ea"/>
              </a:rPr>
              <a:t>挂载</a:t>
            </a:r>
            <a:r>
              <a:rPr lang="zh-CN" altLang="en-US"/>
              <a:t>完成</a:t>
            </a:r>
            <a:r>
              <a:rPr lang="en-US" altLang="zh-CN"/>
              <a:t>){}</a:t>
            </a:r>
            <a:endParaRPr lang="en-US" altLang="zh-CN"/>
          </a:p>
        </p:txBody>
      </p:sp>
      <p:sp>
        <p:nvSpPr>
          <p:cNvPr id="14" name="八边形 13"/>
          <p:cNvSpPr/>
          <p:nvPr/>
        </p:nvSpPr>
        <p:spPr>
          <a:xfrm>
            <a:off x="5285740" y="5313680"/>
            <a:ext cx="1374140" cy="716280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组件运行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970905" y="599440"/>
            <a:ext cx="1270" cy="4114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61380" y="3925570"/>
            <a:ext cx="9525" cy="480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8" idx="0"/>
          </p:cNvCxnSpPr>
          <p:nvPr/>
        </p:nvCxnSpPr>
        <p:spPr>
          <a:xfrm flipH="1">
            <a:off x="5971540" y="3145155"/>
            <a:ext cx="1270" cy="459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962650" y="2336800"/>
            <a:ext cx="1270" cy="4114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963920" y="1600835"/>
            <a:ext cx="18415" cy="398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963920" y="4755515"/>
            <a:ext cx="1905" cy="6242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963920" y="6037580"/>
            <a:ext cx="14605" cy="558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菱形 12"/>
          <p:cNvSpPr/>
          <p:nvPr/>
        </p:nvSpPr>
        <p:spPr>
          <a:xfrm>
            <a:off x="3499485" y="2004695"/>
            <a:ext cx="4384675" cy="132905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shouldComponentUpdate(nextProps, nextState)</a:t>
            </a:r>
            <a:r>
              <a:rPr lang="zh-CN" altLang="en-US"/>
              <a:t>是否更新？</a:t>
            </a:r>
            <a:endParaRPr lang="zh-CN" altLang="en-US"/>
          </a:p>
        </p:txBody>
      </p:sp>
      <p:sp>
        <p:nvSpPr>
          <p:cNvPr id="12" name="八边形 11"/>
          <p:cNvSpPr/>
          <p:nvPr/>
        </p:nvSpPr>
        <p:spPr>
          <a:xfrm>
            <a:off x="5005070" y="694055"/>
            <a:ext cx="1374140" cy="716280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组件运行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656580" y="65405"/>
            <a:ext cx="14605" cy="628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671185" y="1359535"/>
            <a:ext cx="15240" cy="645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737225" y="1497965"/>
            <a:ext cx="1130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更改</a:t>
            </a:r>
            <a:r>
              <a:rPr lang="en-US" altLang="zh-CN"/>
              <a:t>state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319270" y="3742690"/>
            <a:ext cx="2835910" cy="39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componentWillUpdate()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685790" y="3347720"/>
            <a:ext cx="13335" cy="395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44210" y="3375025"/>
            <a:ext cx="1682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return true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319270" y="5463540"/>
            <a:ext cx="2835910" cy="39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componentDidUpdate()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319270" y="4603115"/>
            <a:ext cx="2835910" cy="39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render()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699125" y="4137025"/>
            <a:ext cx="1270" cy="438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685790" y="4997450"/>
            <a:ext cx="14605" cy="396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7884160" y="2689860"/>
            <a:ext cx="198247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46440" y="2336165"/>
            <a:ext cx="1305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return false</a:t>
            </a:r>
            <a:endParaRPr lang="en-US" altLang="zh-CN"/>
          </a:p>
        </p:txBody>
      </p:sp>
      <p:cxnSp>
        <p:nvCxnSpPr>
          <p:cNvPr id="20" name="肘形连接符 19"/>
          <p:cNvCxnSpPr>
            <a:stCxn id="14" idx="2"/>
            <a:endCxn id="12" idx="0"/>
          </p:cNvCxnSpPr>
          <p:nvPr/>
        </p:nvCxnSpPr>
        <p:spPr>
          <a:xfrm rot="5400000" flipH="1" flipV="1">
            <a:off x="3580765" y="3059430"/>
            <a:ext cx="4954270" cy="641985"/>
          </a:xfrm>
          <a:prstGeom prst="bentConnector4">
            <a:avLst>
              <a:gd name="adj1" fmla="val -4800"/>
              <a:gd name="adj2" fmla="val 64050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020685" y="2705100"/>
            <a:ext cx="1709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仅更改不渲染</a:t>
            </a: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66725" y="490220"/>
            <a:ext cx="1885950" cy="10960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组件更新</a:t>
            </a:r>
            <a:r>
              <a:rPr lang="en-US" altLang="zh-CN"/>
              <a:t>render props</a:t>
            </a:r>
            <a:r>
              <a:rPr lang="zh-CN" altLang="en-US"/>
              <a:t>改变</a:t>
            </a:r>
            <a:endParaRPr lang="zh-CN" altLang="en-US"/>
          </a:p>
        </p:txBody>
      </p:sp>
      <p:cxnSp>
        <p:nvCxnSpPr>
          <p:cNvPr id="23" name="直接箭头连接符 22"/>
          <p:cNvCxnSpPr>
            <a:endCxn id="22" idx="6"/>
          </p:cNvCxnSpPr>
          <p:nvPr/>
        </p:nvCxnSpPr>
        <p:spPr>
          <a:xfrm flipH="1" flipV="1">
            <a:off x="2352675" y="1038225"/>
            <a:ext cx="260223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220595" y="596900"/>
            <a:ext cx="2784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更改传入组件的参数</a:t>
            </a:r>
            <a:r>
              <a:rPr lang="en-US" altLang="zh-CN"/>
              <a:t>props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64770" y="2326640"/>
            <a:ext cx="3068955" cy="685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componentWillReceiveProp()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2" idx="4"/>
            <a:endCxn id="25" idx="0"/>
          </p:cNvCxnSpPr>
          <p:nvPr/>
        </p:nvCxnSpPr>
        <p:spPr>
          <a:xfrm>
            <a:off x="1409700" y="1586230"/>
            <a:ext cx="189865" cy="740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3"/>
            <a:endCxn id="13" idx="1"/>
          </p:cNvCxnSpPr>
          <p:nvPr/>
        </p:nvCxnSpPr>
        <p:spPr>
          <a:xfrm>
            <a:off x="3133725" y="2669540"/>
            <a:ext cx="3657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133725" y="27051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子组件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363200" y="2295525"/>
            <a:ext cx="1710690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componentWillUnMount()</a:t>
            </a:r>
            <a:endParaRPr lang="en-US" altLang="zh-CN"/>
          </a:p>
        </p:txBody>
      </p:sp>
      <p:cxnSp>
        <p:nvCxnSpPr>
          <p:cNvPr id="30" name="肘形连接符 29"/>
          <p:cNvCxnSpPr>
            <a:stCxn id="12" idx="1"/>
            <a:endCxn id="29" idx="0"/>
          </p:cNvCxnSpPr>
          <p:nvPr/>
        </p:nvCxnSpPr>
        <p:spPr>
          <a:xfrm>
            <a:off x="6379210" y="1200785"/>
            <a:ext cx="4839335" cy="109474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688580" y="13157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组件卸载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013075" y="3347720"/>
            <a:ext cx="2731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在以下环节不能设置</a:t>
            </a:r>
            <a:r>
              <a:rPr lang="en-US" altLang="zh-CN"/>
              <a:t>state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063875" y="175260"/>
            <a:ext cx="5292090" cy="48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新版本的流程图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05985" y="1007745"/>
            <a:ext cx="200279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r>
              <a:rPr lang="en-US" altLang="zh-CN"/>
              <a:t>(init)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05300" y="1784985"/>
            <a:ext cx="2806065" cy="589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static defaultProps={}</a:t>
            </a:r>
            <a:endParaRPr lang="en-US" altLang="zh-CN"/>
          </a:p>
          <a:p>
            <a:pPr algn="ctr"/>
            <a:r>
              <a:rPr lang="en-US" altLang="zh-CN"/>
              <a:t>static propsType={}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707255" y="2756535"/>
            <a:ext cx="2002790" cy="408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constructor(){}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301365" y="3580765"/>
            <a:ext cx="4796155" cy="396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static getDeriveStateFromProps(Props, state)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706620" y="4378325"/>
            <a:ext cx="2002790" cy="321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render(</a:t>
            </a:r>
            <a:r>
              <a:rPr lang="zh-CN" altLang="en-US"/>
              <a:t>进行</a:t>
            </a:r>
            <a:r>
              <a:rPr lang="zh-CN" altLang="en-US">
                <a:sym typeface="+mn-ea"/>
              </a:rPr>
              <a:t>挂载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37635" y="5179695"/>
            <a:ext cx="3538855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componentDidMount(</a:t>
            </a:r>
            <a:r>
              <a:rPr lang="zh-CN" altLang="en-US">
                <a:sym typeface="+mn-ea"/>
              </a:rPr>
              <a:t>挂载</a:t>
            </a:r>
            <a:r>
              <a:rPr lang="zh-CN" altLang="en-US"/>
              <a:t>完成</a:t>
            </a:r>
            <a:r>
              <a:rPr lang="en-US" altLang="zh-CN"/>
              <a:t>){}</a:t>
            </a:r>
            <a:endParaRPr lang="en-US" altLang="zh-CN"/>
          </a:p>
        </p:txBody>
      </p:sp>
      <p:sp>
        <p:nvSpPr>
          <p:cNvPr id="13" name="八边形 12"/>
          <p:cNvSpPr/>
          <p:nvPr/>
        </p:nvSpPr>
        <p:spPr>
          <a:xfrm>
            <a:off x="5022215" y="6087745"/>
            <a:ext cx="1374140" cy="716280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组件运行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707380" y="1373505"/>
            <a:ext cx="1270" cy="4114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97855" y="4699635"/>
            <a:ext cx="9525" cy="480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0"/>
          </p:cNvCxnSpPr>
          <p:nvPr/>
        </p:nvCxnSpPr>
        <p:spPr>
          <a:xfrm flipH="1">
            <a:off x="5708015" y="3919220"/>
            <a:ext cx="1270" cy="459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699125" y="3110865"/>
            <a:ext cx="1270" cy="4114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5700395" y="2374900"/>
            <a:ext cx="18415" cy="398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700395" y="5529580"/>
            <a:ext cx="1905" cy="6242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菱形 12"/>
          <p:cNvSpPr/>
          <p:nvPr/>
        </p:nvSpPr>
        <p:spPr>
          <a:xfrm>
            <a:off x="1790065" y="2718435"/>
            <a:ext cx="4384675" cy="132905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shouldComponentUpdate(nextProps, nextState)</a:t>
            </a:r>
            <a:r>
              <a:rPr lang="zh-CN" altLang="en-US"/>
              <a:t>是否更新？</a:t>
            </a:r>
            <a:endParaRPr lang="zh-CN" altLang="en-US"/>
          </a:p>
        </p:txBody>
      </p:sp>
      <p:sp>
        <p:nvSpPr>
          <p:cNvPr id="12" name="八边形 11"/>
          <p:cNvSpPr/>
          <p:nvPr/>
        </p:nvSpPr>
        <p:spPr>
          <a:xfrm>
            <a:off x="3294380" y="577215"/>
            <a:ext cx="1374140" cy="716280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组件运行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960495" y="1242695"/>
            <a:ext cx="15240" cy="645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26535" y="1381125"/>
            <a:ext cx="1784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更改</a:t>
            </a:r>
            <a:r>
              <a:rPr lang="en-US" altLang="zh-CN"/>
              <a:t>state/props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534160" y="1887855"/>
            <a:ext cx="4735830" cy="392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static getDerivedStateFromProps(Props, state)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976370" y="4061460"/>
            <a:ext cx="13335" cy="395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077335" y="4047490"/>
            <a:ext cx="1682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return true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403350" y="5277485"/>
            <a:ext cx="5099685" cy="39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getSnapShotBeforeUpdate(prevProps,prevState)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2608580" y="4486275"/>
            <a:ext cx="2835910" cy="39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render()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59225" y="2280285"/>
            <a:ext cx="1270" cy="438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960495" y="4880610"/>
            <a:ext cx="14605" cy="396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174740" y="3375660"/>
            <a:ext cx="198247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503035" y="3022600"/>
            <a:ext cx="1305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return false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301105" y="3390900"/>
            <a:ext cx="1709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仅更改不渲染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652510" y="2178685"/>
            <a:ext cx="1710690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componentWillUnMount()</a:t>
            </a:r>
            <a:endParaRPr lang="en-US" altLang="zh-CN"/>
          </a:p>
        </p:txBody>
      </p:sp>
      <p:cxnSp>
        <p:nvCxnSpPr>
          <p:cNvPr id="30" name="肘形连接符 29"/>
          <p:cNvCxnSpPr>
            <a:stCxn id="12" idx="1"/>
            <a:endCxn id="29" idx="0"/>
          </p:cNvCxnSpPr>
          <p:nvPr/>
        </p:nvCxnSpPr>
        <p:spPr>
          <a:xfrm>
            <a:off x="4668520" y="1083945"/>
            <a:ext cx="4839335" cy="109474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13450" y="10839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组件卸载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945890" y="36195"/>
            <a:ext cx="14605" cy="541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03350" y="6033135"/>
            <a:ext cx="5450840" cy="39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componentDidUpdate(prevProps,prevState,snapShot)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931285" y="5636260"/>
            <a:ext cx="14605" cy="396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12" idx="0"/>
          </p:cNvCxnSpPr>
          <p:nvPr/>
        </p:nvCxnSpPr>
        <p:spPr>
          <a:xfrm flipH="1" flipV="1">
            <a:off x="4668520" y="786765"/>
            <a:ext cx="2185670" cy="5443855"/>
          </a:xfrm>
          <a:prstGeom prst="bentConnector3">
            <a:avLst>
              <a:gd name="adj1" fmla="val -577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WPS 演示</Application>
  <PresentationFormat>宽屏</PresentationFormat>
  <Paragraphs>88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Franklin Gothic Medium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北极星下落不明@</cp:lastModifiedBy>
  <cp:revision>128</cp:revision>
  <dcterms:created xsi:type="dcterms:W3CDTF">2017-08-03T09:01:00Z</dcterms:created>
  <dcterms:modified xsi:type="dcterms:W3CDTF">2019-02-02T03:54:32Z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