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50"/>
  </p:notesMasterIdLst>
  <p:sldIdLst>
    <p:sldId id="256" r:id="rId2"/>
    <p:sldId id="411" r:id="rId3"/>
    <p:sldId id="336" r:id="rId4"/>
    <p:sldId id="417" r:id="rId5"/>
    <p:sldId id="428" r:id="rId6"/>
    <p:sldId id="418" r:id="rId7"/>
    <p:sldId id="429" r:id="rId8"/>
    <p:sldId id="440" r:id="rId9"/>
    <p:sldId id="441" r:id="rId10"/>
    <p:sldId id="442" r:id="rId11"/>
    <p:sldId id="283" r:id="rId12"/>
    <p:sldId id="430" r:id="rId13"/>
    <p:sldId id="432" r:id="rId14"/>
    <p:sldId id="433" r:id="rId15"/>
    <p:sldId id="435" r:id="rId16"/>
    <p:sldId id="431" r:id="rId17"/>
    <p:sldId id="434" r:id="rId18"/>
    <p:sldId id="285" r:id="rId19"/>
    <p:sldId id="436" r:id="rId20"/>
    <p:sldId id="259" r:id="rId21"/>
    <p:sldId id="437" r:id="rId22"/>
    <p:sldId id="438" r:id="rId23"/>
    <p:sldId id="286" r:id="rId24"/>
    <p:sldId id="261" r:id="rId25"/>
    <p:sldId id="263" r:id="rId26"/>
    <p:sldId id="264" r:id="rId27"/>
    <p:sldId id="265" r:id="rId28"/>
    <p:sldId id="266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81" r:id="rId41"/>
    <p:sldId id="279" r:id="rId42"/>
    <p:sldId id="282" r:id="rId43"/>
    <p:sldId id="287" r:id="rId44"/>
    <p:sldId id="291" r:id="rId45"/>
    <p:sldId id="292" r:id="rId46"/>
    <p:sldId id="289" r:id="rId47"/>
    <p:sldId id="290" r:id="rId48"/>
    <p:sldId id="42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CCCC"/>
    <a:srgbClr val="FFFF99"/>
    <a:srgbClr val="CCFF99"/>
    <a:srgbClr val="CCFF66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69292-6E8B-428A-9301-62FEE4F0DC48}" v="248" dt="2024-09-04T15:30:1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74" autoAdjust="0"/>
  </p:normalViewPr>
  <p:slideViewPr>
    <p:cSldViewPr showGuides="1">
      <p:cViewPr varScale="1">
        <p:scale>
          <a:sx n="65" d="100"/>
          <a:sy n="65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a26d34b0-a966-4bef-85f7-9c4ddfc9dca7" providerId="ADAL" clId="{A8969292-6E8B-428A-9301-62FEE4F0DC48}"/>
    <pc:docChg chg="undo redo custSel addSld delSld modSld sldOrd">
      <pc:chgData name="Xin Liu" userId="a26d34b0-a966-4bef-85f7-9c4ddfc9dca7" providerId="ADAL" clId="{A8969292-6E8B-428A-9301-62FEE4F0DC48}" dt="2024-09-04T15:37:18.494" v="2664" actId="20577"/>
      <pc:docMkLst>
        <pc:docMk/>
      </pc:docMkLst>
      <pc:sldChg chg="addSp delSp modSp mod modNotesTx">
        <pc:chgData name="Xin Liu" userId="a26d34b0-a966-4bef-85f7-9c4ddfc9dca7" providerId="ADAL" clId="{A8969292-6E8B-428A-9301-62FEE4F0DC48}" dt="2024-09-04T13:38:55.201" v="1511"/>
        <pc:sldMkLst>
          <pc:docMk/>
          <pc:sldMk cId="0" sldId="256"/>
        </pc:sldMkLst>
        <pc:spChg chg="add del mod">
          <ac:chgData name="Xin Liu" userId="a26d34b0-a966-4bef-85f7-9c4ddfc9dca7" providerId="ADAL" clId="{A8969292-6E8B-428A-9301-62FEE4F0DC48}" dt="2024-09-03T23:48:54.545" v="10" actId="478"/>
          <ac:spMkLst>
            <pc:docMk/>
            <pc:sldMk cId="0" sldId="256"/>
            <ac:spMk id="3" creationId="{DB9E1A30-781C-2020-44F1-F9140E1E9250}"/>
          </ac:spMkLst>
        </pc:spChg>
        <pc:spChg chg="add mod">
          <ac:chgData name="Xin Liu" userId="a26d34b0-a966-4bef-85f7-9c4ddfc9dca7" providerId="ADAL" clId="{A8969292-6E8B-428A-9301-62FEE4F0DC48}" dt="2024-09-03T23:49:03.922" v="12" actId="1076"/>
          <ac:spMkLst>
            <pc:docMk/>
            <pc:sldMk cId="0" sldId="256"/>
            <ac:spMk id="4" creationId="{567AE1FB-4FBA-8960-E81A-98966B97AA9D}"/>
          </ac:spMkLst>
        </pc:spChg>
        <pc:spChg chg="mod">
          <ac:chgData name="Xin Liu" userId="a26d34b0-a966-4bef-85f7-9c4ddfc9dca7" providerId="ADAL" clId="{A8969292-6E8B-428A-9301-62FEE4F0DC48}" dt="2024-09-03T23:49:26.027" v="28" actId="1076"/>
          <ac:spMkLst>
            <pc:docMk/>
            <pc:sldMk cId="0" sldId="256"/>
            <ac:spMk id="3074" creationId="{00000000-0000-0000-0000-000000000000}"/>
          </ac:spMkLst>
        </pc:spChg>
        <pc:spChg chg="del mod">
          <ac:chgData name="Xin Liu" userId="a26d34b0-a966-4bef-85f7-9c4ddfc9dca7" providerId="ADAL" clId="{A8969292-6E8B-428A-9301-62FEE4F0DC48}" dt="2024-09-03T23:48:51.727" v="8" actId="478"/>
          <ac:spMkLst>
            <pc:docMk/>
            <pc:sldMk cId="0" sldId="256"/>
            <ac:spMk id="3075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00:50:39.025" v="316" actId="47"/>
        <pc:sldMkLst>
          <pc:docMk/>
          <pc:sldMk cId="0" sldId="258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58"/>
            <ac:spMk id="614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58"/>
            <ac:spMk id="6147" creationId="{00000000-0000-0000-0000-000000000000}"/>
          </ac:spMkLst>
        </pc:spChg>
      </pc:sldChg>
      <pc:sldChg chg="addSp modSp mod modNotesTx">
        <pc:chgData name="Xin Liu" userId="a26d34b0-a966-4bef-85f7-9c4ddfc9dca7" providerId="ADAL" clId="{A8969292-6E8B-428A-9301-62FEE4F0DC48}" dt="2024-09-04T14:41:39.940" v="2235" actId="20577"/>
        <pc:sldMkLst>
          <pc:docMk/>
          <pc:sldMk cId="0" sldId="259"/>
        </pc:sldMkLst>
        <pc:spChg chg="add mod">
          <ac:chgData name="Xin Liu" userId="a26d34b0-a966-4bef-85f7-9c4ddfc9dca7" providerId="ADAL" clId="{A8969292-6E8B-428A-9301-62FEE4F0DC48}" dt="2024-09-04T14:41:39.940" v="2235" actId="20577"/>
          <ac:spMkLst>
            <pc:docMk/>
            <pc:sldMk cId="0" sldId="259"/>
            <ac:spMk id="2" creationId="{F293DA32-CEAD-1D06-2E0F-F5C164DFE470}"/>
          </ac:spMkLst>
        </pc:spChg>
        <pc:spChg chg="add mod">
          <ac:chgData name="Xin Liu" userId="a26d34b0-a966-4bef-85f7-9c4ddfc9dca7" providerId="ADAL" clId="{A8969292-6E8B-428A-9301-62FEE4F0DC48}" dt="2024-09-04T04:22:59.550" v="1313" actId="11"/>
          <ac:spMkLst>
            <pc:docMk/>
            <pc:sldMk cId="0" sldId="259"/>
            <ac:spMk id="3" creationId="{AA2A4EDB-2FCF-45D6-1D7D-F607509ECD11}"/>
          </ac:spMkLst>
        </pc:spChg>
        <pc:spChg chg="add mod">
          <ac:chgData name="Xin Liu" userId="a26d34b0-a966-4bef-85f7-9c4ddfc9dca7" providerId="ADAL" clId="{A8969292-6E8B-428A-9301-62FEE4F0DC48}" dt="2024-09-04T04:21:28.769" v="1298" actId="20577"/>
          <ac:spMkLst>
            <pc:docMk/>
            <pc:sldMk cId="0" sldId="259"/>
            <ac:spMk id="5" creationId="{05FF4ECD-33B9-1B5F-D4B7-8AE994C4A36E}"/>
          </ac:spMkLst>
        </pc:spChg>
        <pc:spChg chg="add mod">
          <ac:chgData name="Xin Liu" userId="a26d34b0-a966-4bef-85f7-9c4ddfc9dca7" providerId="ADAL" clId="{A8969292-6E8B-428A-9301-62FEE4F0DC48}" dt="2024-09-04T04:22:15.801" v="1308" actId="1076"/>
          <ac:spMkLst>
            <pc:docMk/>
            <pc:sldMk cId="0" sldId="259"/>
            <ac:spMk id="6" creationId="{5082797A-0F87-A6C8-13F0-2D747D3B4429}"/>
          </ac:spMkLst>
        </pc:spChg>
        <pc:spChg chg="mod">
          <ac:chgData name="Xin Liu" userId="a26d34b0-a966-4bef-85f7-9c4ddfc9dca7" providerId="ADAL" clId="{A8969292-6E8B-428A-9301-62FEE4F0DC48}" dt="2024-09-04T04:22:24.554" v="1309" actId="1076"/>
          <ac:spMkLst>
            <pc:docMk/>
            <pc:sldMk cId="0" sldId="259"/>
            <ac:spMk id="819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24:17.362" v="1319" actId="20577"/>
          <ac:spMkLst>
            <pc:docMk/>
            <pc:sldMk cId="0" sldId="259"/>
            <ac:spMk id="8195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04:35:41.061" v="1394" actId="47"/>
        <pc:sldMkLst>
          <pc:docMk/>
          <pc:sldMk cId="0" sldId="260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0"/>
            <ac:spMk id="921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0"/>
            <ac:spMk id="9219" creationId="{00000000-0000-0000-0000-000000000000}"/>
          </ac:spMkLst>
        </pc:spChg>
      </pc:sldChg>
      <pc:sldChg chg="modSp mod modNotesTx">
        <pc:chgData name="Xin Liu" userId="a26d34b0-a966-4bef-85f7-9c4ddfc9dca7" providerId="ADAL" clId="{A8969292-6E8B-428A-9301-62FEE4F0DC48}" dt="2024-09-04T14:46:10.761" v="2248" actId="255"/>
        <pc:sldMkLst>
          <pc:docMk/>
          <pc:sldMk cId="0" sldId="261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1"/>
            <ac:spMk id="1126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46:10.761" v="2248" actId="255"/>
          <ac:spMkLst>
            <pc:docMk/>
            <pc:sldMk cId="0" sldId="261"/>
            <ac:spMk id="11267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04:39:36.785" v="1397" actId="47"/>
        <pc:sldMkLst>
          <pc:docMk/>
          <pc:sldMk cId="0" sldId="262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2"/>
            <ac:spMk id="1229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2"/>
            <ac:spMk id="12291" creationId="{00000000-0000-0000-0000-000000000000}"/>
          </ac:spMkLst>
        </pc:spChg>
      </pc:sldChg>
      <pc:sldChg chg="modSp mod modNotesTx">
        <pc:chgData name="Xin Liu" userId="a26d34b0-a966-4bef-85f7-9c4ddfc9dca7" providerId="ADAL" clId="{A8969292-6E8B-428A-9301-62FEE4F0DC48}" dt="2024-09-04T14:46:37.345" v="2249" actId="255"/>
        <pc:sldMkLst>
          <pc:docMk/>
          <pc:sldMk cId="0" sldId="263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3"/>
            <ac:spMk id="1331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46:37.345" v="2249" actId="255"/>
          <ac:spMkLst>
            <pc:docMk/>
            <pc:sldMk cId="0" sldId="263"/>
            <ac:spMk id="13315" creationId="{00000000-0000-0000-0000-000000000000}"/>
          </ac:spMkLst>
        </pc:spChg>
      </pc:sldChg>
      <pc:sldChg chg="modSp mod modNotesTx">
        <pc:chgData name="Xin Liu" userId="a26d34b0-a966-4bef-85f7-9c4ddfc9dca7" providerId="ADAL" clId="{A8969292-6E8B-428A-9301-62FEE4F0DC48}" dt="2024-09-04T14:47:13.368" v="2252"/>
        <pc:sldMkLst>
          <pc:docMk/>
          <pc:sldMk cId="0" sldId="264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4"/>
            <ac:spMk id="1433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47:13.368" v="2252"/>
          <ac:spMkLst>
            <pc:docMk/>
            <pc:sldMk cId="0" sldId="264"/>
            <ac:spMk id="14339" creationId="{00000000-0000-0000-0000-000000000000}"/>
          </ac:spMkLst>
        </pc:s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0" sldId="265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5"/>
            <ac:spMk id="1536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5"/>
            <ac:spMk id="15363" creationId="{00000000-0000-0000-0000-000000000000}"/>
          </ac:spMkLst>
        </pc:spChg>
      </pc:sldChg>
      <pc:sldChg chg="modSp modAnim">
        <pc:chgData name="Xin Liu" userId="a26d34b0-a966-4bef-85f7-9c4ddfc9dca7" providerId="ADAL" clId="{A8969292-6E8B-428A-9301-62FEE4F0DC48}" dt="2024-09-04T14:50:01.344" v="2263" actId="20577"/>
        <pc:sldMkLst>
          <pc:docMk/>
          <pc:sldMk cId="0" sldId="266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6"/>
            <ac:spMk id="1638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50:01.344" v="2263" actId="20577"/>
          <ac:spMkLst>
            <pc:docMk/>
            <pc:sldMk cId="0" sldId="266"/>
            <ac:spMk id="18435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14:50:03.959" v="2264" actId="47"/>
        <pc:sldMkLst>
          <pc:docMk/>
          <pc:sldMk cId="0" sldId="267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7"/>
            <ac:spMk id="1741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7"/>
            <ac:spMk id="19459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14:50:06.191" v="2265" actId="47"/>
        <pc:sldMkLst>
          <pc:docMk/>
          <pc:sldMk cId="0" sldId="268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8"/>
            <ac:spMk id="1843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8"/>
            <ac:spMk id="20483" creationId="{00000000-0000-0000-0000-000000000000}"/>
          </ac:spMkLst>
        </pc:spChg>
      </pc:sldChg>
      <pc:sldChg chg="modSp modNotesTx">
        <pc:chgData name="Xin Liu" userId="a26d34b0-a966-4bef-85f7-9c4ddfc9dca7" providerId="ADAL" clId="{A8969292-6E8B-428A-9301-62FEE4F0DC48}" dt="2024-09-04T15:06:15.054" v="2425" actId="20577"/>
        <pc:sldMkLst>
          <pc:docMk/>
          <pc:sldMk cId="0" sldId="269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9"/>
            <ac:spMk id="2048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69"/>
            <ac:spMk id="20483" creationId="{00000000-0000-0000-0000-000000000000}"/>
          </ac:spMkLst>
        </pc:spChg>
      </pc:sldChg>
      <pc:sldChg chg="addSp delSp modSp">
        <pc:chgData name="Xin Liu" userId="a26d34b0-a966-4bef-85f7-9c4ddfc9dca7" providerId="ADAL" clId="{A8969292-6E8B-428A-9301-62FEE4F0DC48}" dt="2024-09-04T04:48:31.181" v="1442" actId="478"/>
        <pc:sldMkLst>
          <pc:docMk/>
          <pc:sldMk cId="0" sldId="270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0"/>
            <ac:spMk id="2253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0"/>
            <ac:spMk id="2253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7:32.381" v="1430" actId="1076"/>
          <ac:spMkLst>
            <pc:docMk/>
            <pc:sldMk cId="0" sldId="270"/>
            <ac:spMk id="2253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7:32.381" v="1430" actId="1076"/>
          <ac:spMkLst>
            <pc:docMk/>
            <pc:sldMk cId="0" sldId="270"/>
            <ac:spMk id="2253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4:09.355" v="1404" actId="1076"/>
          <ac:spMkLst>
            <pc:docMk/>
            <pc:sldMk cId="0" sldId="270"/>
            <ac:spMk id="2253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4:09.355" v="1404" actId="1076"/>
          <ac:spMkLst>
            <pc:docMk/>
            <pc:sldMk cId="0" sldId="270"/>
            <ac:spMk id="2253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7:34.521" v="1434" actId="1076"/>
          <ac:spMkLst>
            <pc:docMk/>
            <pc:sldMk cId="0" sldId="270"/>
            <ac:spMk id="22539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7:34.521" v="1434" actId="1076"/>
          <ac:spMkLst>
            <pc:docMk/>
            <pc:sldMk cId="0" sldId="270"/>
            <ac:spMk id="22540" creationId="{00000000-0000-0000-0000-000000000000}"/>
          </ac:spMkLst>
        </pc:spChg>
        <pc:grpChg chg="mod">
          <ac:chgData name="Xin Liu" userId="a26d34b0-a966-4bef-85f7-9c4ddfc9dca7" providerId="ADAL" clId="{A8969292-6E8B-428A-9301-62FEE4F0DC48}" dt="2024-09-04T04:47:34.521" v="1434" actId="1076"/>
          <ac:grpSpMkLst>
            <pc:docMk/>
            <pc:sldMk cId="0" sldId="270"/>
            <ac:grpSpMk id="22532" creationId="{00000000-0000-0000-0000-000000000000}"/>
          </ac:grpSpMkLst>
        </pc:grpChg>
        <pc:grpChg chg="mod">
          <ac:chgData name="Xin Liu" userId="a26d34b0-a966-4bef-85f7-9c4ddfc9dca7" providerId="ADAL" clId="{A8969292-6E8B-428A-9301-62FEE4F0DC48}" dt="2024-09-04T04:44:09.355" v="1404" actId="1076"/>
          <ac:grpSpMkLst>
            <pc:docMk/>
            <pc:sldMk cId="0" sldId="270"/>
            <ac:grpSpMk id="22533" creationId="{00000000-0000-0000-0000-000000000000}"/>
          </ac:grpSpMkLst>
        </pc:grpChg>
        <pc:grpChg chg="mod">
          <ac:chgData name="Xin Liu" userId="a26d34b0-a966-4bef-85f7-9c4ddfc9dca7" providerId="ADAL" clId="{A8969292-6E8B-428A-9301-62FEE4F0DC48}" dt="2024-09-04T04:47:32.381" v="1430" actId="1076"/>
          <ac:grpSpMkLst>
            <pc:docMk/>
            <pc:sldMk cId="0" sldId="270"/>
            <ac:grpSpMk id="22534" creationId="{00000000-0000-0000-0000-000000000000}"/>
          </ac:grpSpMkLst>
        </pc:grpChg>
        <pc:picChg chg="add del mod">
          <ac:chgData name="Xin Liu" userId="a26d34b0-a966-4bef-85f7-9c4ddfc9dca7" providerId="ADAL" clId="{A8969292-6E8B-428A-9301-62FEE4F0DC48}" dt="2024-09-04T04:48:27.161" v="1441" actId="478"/>
          <ac:picMkLst>
            <pc:docMk/>
            <pc:sldMk cId="0" sldId="270"/>
            <ac:picMk id="2" creationId="{23550FC8-A088-BBE2-54FE-361F60B9F16E}"/>
          </ac:picMkLst>
        </pc:picChg>
        <pc:picChg chg="add del mod">
          <ac:chgData name="Xin Liu" userId="a26d34b0-a966-4bef-85f7-9c4ddfc9dca7" providerId="ADAL" clId="{A8969292-6E8B-428A-9301-62FEE4F0DC48}" dt="2024-09-04T04:48:31.181" v="1442" actId="478"/>
          <ac:picMkLst>
            <pc:docMk/>
            <pc:sldMk cId="0" sldId="270"/>
            <ac:picMk id="3" creationId="{C39A152A-9B80-3DD6-3069-E581A786D3A8}"/>
          </ac:picMkLst>
        </pc:picChg>
      </pc:sldChg>
      <pc:sldChg chg="modSp mod">
        <pc:chgData name="Xin Liu" userId="a26d34b0-a966-4bef-85f7-9c4ddfc9dca7" providerId="ADAL" clId="{A8969292-6E8B-428A-9301-62FEE4F0DC48}" dt="2024-09-04T04:51:55.921" v="1482"/>
        <pc:sldMkLst>
          <pc:docMk/>
          <pc:sldMk cId="0" sldId="271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1"/>
            <ac:spMk id="2355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1:55.921" v="1482"/>
          <ac:spMkLst>
            <pc:docMk/>
            <pc:sldMk cId="0" sldId="271"/>
            <ac:spMk id="2355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4:15.733" v="1406" actId="1076"/>
          <ac:spMkLst>
            <pc:docMk/>
            <pc:sldMk cId="0" sldId="271"/>
            <ac:spMk id="2355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4:15.733" v="1406" actId="1076"/>
          <ac:spMkLst>
            <pc:docMk/>
            <pc:sldMk cId="0" sldId="271"/>
            <ac:spMk id="2355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44:15.733" v="1406" actId="1076"/>
          <ac:spMkLst>
            <pc:docMk/>
            <pc:sldMk cId="0" sldId="271"/>
            <ac:spMk id="23559" creationId="{00000000-0000-0000-0000-000000000000}"/>
          </ac:spMkLst>
        </pc:spChg>
        <pc:grpChg chg="mod">
          <ac:chgData name="Xin Liu" userId="a26d34b0-a966-4bef-85f7-9c4ddfc9dca7" providerId="ADAL" clId="{A8969292-6E8B-428A-9301-62FEE4F0DC48}" dt="2024-09-04T04:44:15.733" v="1406" actId="1076"/>
          <ac:grpSpMkLst>
            <pc:docMk/>
            <pc:sldMk cId="0" sldId="271"/>
            <ac:grpSpMk id="23556" creationId="{00000000-0000-0000-0000-000000000000}"/>
          </ac:grpSpMkLst>
        </pc:gr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0" sldId="272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2"/>
            <ac:spMk id="24578" creationId="{00000000-0000-0000-0000-000000000000}"/>
          </ac:spMkLst>
        </pc:spChg>
      </pc:sldChg>
      <pc:sldChg chg="modSp mod modNotesTx">
        <pc:chgData name="Xin Liu" userId="a26d34b0-a966-4bef-85f7-9c4ddfc9dca7" providerId="ADAL" clId="{A8969292-6E8B-428A-9301-62FEE4F0DC48}" dt="2024-09-04T15:10:42.163" v="2607" actId="20577"/>
        <pc:sldMkLst>
          <pc:docMk/>
          <pc:sldMk cId="0" sldId="273"/>
        </pc:sldMkLst>
        <pc:spChg chg="mod">
          <ac:chgData name="Xin Liu" userId="a26d34b0-a966-4bef-85f7-9c4ddfc9dca7" providerId="ADAL" clId="{A8969292-6E8B-428A-9301-62FEE4F0DC48}" dt="2024-09-04T15:10:42.163" v="2607" actId="20577"/>
          <ac:spMkLst>
            <pc:docMk/>
            <pc:sldMk cId="0" sldId="273"/>
            <ac:spMk id="2560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50:53.343" v="2266" actId="255"/>
          <ac:spMkLst>
            <pc:docMk/>
            <pc:sldMk cId="0" sldId="273"/>
            <ac:spMk id="25603" creationId="{00000000-0000-0000-0000-000000000000}"/>
          </ac:spMkLst>
        </pc:spChg>
      </pc:sldChg>
      <pc:sldChg chg="modSp mod modNotesTx">
        <pc:chgData name="Xin Liu" userId="a26d34b0-a966-4bef-85f7-9c4ddfc9dca7" providerId="ADAL" clId="{A8969292-6E8B-428A-9301-62FEE4F0DC48}" dt="2024-09-04T15:18:12.923" v="2651" actId="20577"/>
        <pc:sldMkLst>
          <pc:docMk/>
          <pc:sldMk cId="0" sldId="274"/>
        </pc:sldMkLst>
        <pc:spChg chg="mod">
          <ac:chgData name="Xin Liu" userId="a26d34b0-a966-4bef-85f7-9c4ddfc9dca7" providerId="ADAL" clId="{A8969292-6E8B-428A-9301-62FEE4F0DC48}" dt="2024-09-04T15:11:02.938" v="2626" actId="20577"/>
          <ac:spMkLst>
            <pc:docMk/>
            <pc:sldMk cId="0" sldId="274"/>
            <ac:spMk id="2662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3:56.557" v="1484" actId="255"/>
          <ac:spMkLst>
            <pc:docMk/>
            <pc:sldMk cId="0" sldId="274"/>
            <ac:spMk id="2662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4:03.009" v="1486" actId="1076"/>
          <ac:spMkLst>
            <pc:docMk/>
            <pc:sldMk cId="0" sldId="274"/>
            <ac:spMk id="2663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4:03.009" v="1486" actId="1076"/>
          <ac:spMkLst>
            <pc:docMk/>
            <pc:sldMk cId="0" sldId="274"/>
            <ac:spMk id="2663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3:59.409" v="1485" actId="1076"/>
          <ac:spMkLst>
            <pc:docMk/>
            <pc:sldMk cId="0" sldId="274"/>
            <ac:spMk id="2663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3:59.409" v="1485" actId="1076"/>
          <ac:spMkLst>
            <pc:docMk/>
            <pc:sldMk cId="0" sldId="274"/>
            <ac:spMk id="26633" creationId="{00000000-0000-0000-0000-000000000000}"/>
          </ac:spMkLst>
        </pc:spChg>
        <pc:grpChg chg="mod">
          <ac:chgData name="Xin Liu" userId="a26d34b0-a966-4bef-85f7-9c4ddfc9dca7" providerId="ADAL" clId="{A8969292-6E8B-428A-9301-62FEE4F0DC48}" dt="2024-09-04T04:53:59.409" v="1485" actId="1076"/>
          <ac:grpSpMkLst>
            <pc:docMk/>
            <pc:sldMk cId="0" sldId="274"/>
            <ac:grpSpMk id="3" creationId="{00000000-0000-0000-0000-000000000000}"/>
          </ac:grpSpMkLst>
        </pc:grpChg>
        <pc:grpChg chg="mod">
          <ac:chgData name="Xin Liu" userId="a26d34b0-a966-4bef-85f7-9c4ddfc9dca7" providerId="ADAL" clId="{A8969292-6E8B-428A-9301-62FEE4F0DC48}" dt="2024-09-04T04:54:03.009" v="1486" actId="1076"/>
          <ac:grpSpMkLst>
            <pc:docMk/>
            <pc:sldMk cId="0" sldId="274"/>
            <ac:grpSpMk id="4" creationId="{00000000-0000-0000-0000-000000000000}"/>
          </ac:grpSpMkLst>
        </pc:grpChg>
      </pc:sldChg>
      <pc:sldChg chg="modSp modNotesTx">
        <pc:chgData name="Xin Liu" userId="a26d34b0-a966-4bef-85f7-9c4ddfc9dca7" providerId="ADAL" clId="{A8969292-6E8B-428A-9301-62FEE4F0DC48}" dt="2024-09-04T15:30:55.509" v="2660"/>
        <pc:sldMkLst>
          <pc:docMk/>
          <pc:sldMk cId="0" sldId="275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5"/>
            <ac:spMk id="2765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5"/>
            <ac:spMk id="27651" creationId="{00000000-0000-0000-0000-000000000000}"/>
          </ac:spMkLst>
        </pc:spChg>
      </pc:sldChg>
      <pc:sldChg chg="addSp delSp modSp mod">
        <pc:chgData name="Xin Liu" userId="a26d34b0-a966-4bef-85f7-9c4ddfc9dca7" providerId="ADAL" clId="{A8969292-6E8B-428A-9301-62FEE4F0DC48}" dt="2024-09-04T15:26:51.354" v="2653" actId="14100"/>
        <pc:sldMkLst>
          <pc:docMk/>
          <pc:sldMk cId="0" sldId="276"/>
        </pc:sldMkLst>
        <pc:spChg chg="add del mod">
          <ac:chgData name="Xin Liu" userId="a26d34b0-a966-4bef-85f7-9c4ddfc9dca7" providerId="ADAL" clId="{A8969292-6E8B-428A-9301-62FEE4F0DC48}" dt="2024-09-04T04:55:38.905" v="1500" actId="478"/>
          <ac:spMkLst>
            <pc:docMk/>
            <pc:sldMk cId="0" sldId="276"/>
            <ac:spMk id="3" creationId="{E882B0AD-EA5B-7CA2-0731-E7A993472F88}"/>
          </ac:spMkLst>
        </pc:spChg>
        <pc:spChg chg="add mod">
          <ac:chgData name="Xin Liu" userId="a26d34b0-a966-4bef-85f7-9c4ddfc9dca7" providerId="ADAL" clId="{A8969292-6E8B-428A-9301-62FEE4F0DC48}" dt="2024-09-04T04:55:38.550" v="1499"/>
          <ac:spMkLst>
            <pc:docMk/>
            <pc:sldMk cId="0" sldId="276"/>
            <ac:spMk id="4" creationId="{6FD1650C-29C9-17E2-B5CB-6231030D6B54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6"/>
            <ac:spMk id="28674" creationId="{00000000-0000-0000-0000-000000000000}"/>
          </ac:spMkLst>
        </pc:spChg>
        <pc:spChg chg="add del mod">
          <ac:chgData name="Xin Liu" userId="a26d34b0-a966-4bef-85f7-9c4ddfc9dca7" providerId="ADAL" clId="{A8969292-6E8B-428A-9301-62FEE4F0DC48}" dt="2024-09-04T15:26:51.354" v="2653" actId="14100"/>
          <ac:spMkLst>
            <pc:docMk/>
            <pc:sldMk cId="0" sldId="276"/>
            <ac:spMk id="28675" creationId="{00000000-0000-0000-0000-000000000000}"/>
          </ac:spMkLst>
        </pc:spChg>
      </pc:sldChg>
      <pc:sldChg chg="modSp mod">
        <pc:chgData name="Xin Liu" userId="a26d34b0-a966-4bef-85f7-9c4ddfc9dca7" providerId="ADAL" clId="{A8969292-6E8B-428A-9301-62FEE4F0DC48}" dt="2024-09-04T15:27:37.843" v="2654" actId="255"/>
        <pc:sldMkLst>
          <pc:docMk/>
          <pc:sldMk cId="0" sldId="277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7"/>
            <ac:spMk id="2969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27:37.843" v="2654" actId="255"/>
          <ac:spMkLst>
            <pc:docMk/>
            <pc:sldMk cId="0" sldId="277"/>
            <ac:spMk id="29699" creationId="{00000000-0000-0000-0000-000000000000}"/>
          </ac:spMkLst>
        </pc:spChg>
      </pc:sldChg>
      <pc:sldChg chg="modSp mod">
        <pc:chgData name="Xin Liu" userId="a26d34b0-a966-4bef-85f7-9c4ddfc9dca7" providerId="ADAL" clId="{A8969292-6E8B-428A-9301-62FEE4F0DC48}" dt="2024-09-04T15:27:54.834" v="2656" actId="14100"/>
        <pc:sldMkLst>
          <pc:docMk/>
          <pc:sldMk cId="0" sldId="278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8"/>
            <ac:spMk id="3072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27:54.834" v="2656" actId="14100"/>
          <ac:spMkLst>
            <pc:docMk/>
            <pc:sldMk cId="0" sldId="278"/>
            <ac:spMk id="30723" creationId="{00000000-0000-0000-0000-000000000000}"/>
          </ac:spMkLst>
        </pc:s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0" sldId="279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9"/>
            <ac:spMk id="3379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79"/>
            <ac:spMk id="33795" creationId="{00000000-0000-0000-0000-000000000000}"/>
          </ac:spMkLst>
        </pc:spChg>
      </pc:sldChg>
      <pc:sldChg chg="modSp mod">
        <pc:chgData name="Xin Liu" userId="a26d34b0-a966-4bef-85f7-9c4ddfc9dca7" providerId="ADAL" clId="{A8969292-6E8B-428A-9301-62FEE4F0DC48}" dt="2024-09-04T15:28:12.284" v="2658" actId="14100"/>
        <pc:sldMkLst>
          <pc:docMk/>
          <pc:sldMk cId="0" sldId="280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0"/>
            <ac:spMk id="3174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28:12.284" v="2658" actId="14100"/>
          <ac:spMkLst>
            <pc:docMk/>
            <pc:sldMk cId="0" sldId="280"/>
            <ac:spMk id="31747" creationId="{00000000-0000-0000-0000-000000000000}"/>
          </ac:spMkLst>
        </pc:spChg>
      </pc:sldChg>
      <pc:sldChg chg="modSp modNotesTx">
        <pc:chgData name="Xin Liu" userId="a26d34b0-a966-4bef-85f7-9c4ddfc9dca7" providerId="ADAL" clId="{A8969292-6E8B-428A-9301-62FEE4F0DC48}" dt="2024-09-04T15:37:18.494" v="2664" actId="20577"/>
        <pc:sldMkLst>
          <pc:docMk/>
          <pc:sldMk cId="0" sldId="281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1"/>
            <ac:spMk id="3277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1"/>
            <ac:spMk id="3277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79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3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89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9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9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5:30:10.844" v="2659" actId="1076"/>
          <ac:spMkLst>
            <pc:docMk/>
            <pc:sldMk cId="0" sldId="281"/>
            <ac:spMk id="32792" creationId="{00000000-0000-0000-0000-000000000000}"/>
          </ac:spMkLst>
        </pc:spChg>
        <pc:grpChg chg="mod">
          <ac:chgData name="Xin Liu" userId="a26d34b0-a966-4bef-85f7-9c4ddfc9dca7" providerId="ADAL" clId="{A8969292-6E8B-428A-9301-62FEE4F0DC48}" dt="2024-09-04T15:30:10.844" v="2659" actId="1076"/>
          <ac:grpSpMkLst>
            <pc:docMk/>
            <pc:sldMk cId="0" sldId="281"/>
            <ac:grpSpMk id="2" creationId="{00000000-0000-0000-0000-000000000000}"/>
          </ac:grpSpMkLst>
        </pc:grpChg>
        <pc:grpChg chg="mod">
          <ac:chgData name="Xin Liu" userId="a26d34b0-a966-4bef-85f7-9c4ddfc9dca7" providerId="ADAL" clId="{A8969292-6E8B-428A-9301-62FEE4F0DC48}" dt="2024-09-04T15:30:10.844" v="2659" actId="1076"/>
          <ac:grpSpMkLst>
            <pc:docMk/>
            <pc:sldMk cId="0" sldId="281"/>
            <ac:grpSpMk id="3" creationId="{00000000-0000-0000-0000-000000000000}"/>
          </ac:grpSpMkLst>
        </pc:grpChg>
      </pc:sldChg>
      <pc:sldChg chg="addSp modSp modNotesTx">
        <pc:chgData name="Xin Liu" userId="a26d34b0-a966-4bef-85f7-9c4ddfc9dca7" providerId="ADAL" clId="{A8969292-6E8B-428A-9301-62FEE4F0DC48}" dt="2024-09-04T14:59:08.958" v="2406"/>
        <pc:sldMkLst>
          <pc:docMk/>
          <pc:sldMk cId="0" sldId="282"/>
        </pc:sldMkLst>
        <pc:spChg chg="add mod">
          <ac:chgData name="Xin Liu" userId="a26d34b0-a966-4bef-85f7-9c4ddfc9dca7" providerId="ADAL" clId="{A8969292-6E8B-428A-9301-62FEE4F0DC48}" dt="2024-09-04T14:59:08.958" v="2406"/>
          <ac:spMkLst>
            <pc:docMk/>
            <pc:sldMk cId="0" sldId="282"/>
            <ac:spMk id="4" creationId="{E8B09898-7FFB-6F6F-E33C-AD8EE5146E4F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2"/>
            <ac:spMk id="34818" creationId="{00000000-0000-0000-0000-000000000000}"/>
          </ac:spMkLst>
        </pc:spChg>
      </pc:sldChg>
      <pc:sldChg chg="addSp modSp mod ord modNotesTx">
        <pc:chgData name="Xin Liu" userId="a26d34b0-a966-4bef-85f7-9c4ddfc9dca7" providerId="ADAL" clId="{A8969292-6E8B-428A-9301-62FEE4F0DC48}" dt="2024-09-04T14:42:53.534" v="2238" actId="20577"/>
        <pc:sldMkLst>
          <pc:docMk/>
          <pc:sldMk cId="0" sldId="283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3"/>
            <ac:spMk id="512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00:30.636" v="555" actId="27636"/>
          <ac:spMkLst>
            <pc:docMk/>
            <pc:sldMk cId="0" sldId="283"/>
            <ac:spMk id="5123" creationId="{00000000-0000-0000-0000-000000000000}"/>
          </ac:spMkLst>
        </pc:spChg>
        <pc:picChg chg="add mod">
          <ac:chgData name="Xin Liu" userId="a26d34b0-a966-4bef-85f7-9c4ddfc9dca7" providerId="ADAL" clId="{A8969292-6E8B-428A-9301-62FEE4F0DC48}" dt="2024-09-04T01:00:37.916" v="556" actId="1076"/>
          <ac:picMkLst>
            <pc:docMk/>
            <pc:sldMk cId="0" sldId="283"/>
            <ac:picMk id="2050" creationId="{183224E1-7283-457B-4852-A1C3718FC539}"/>
          </ac:picMkLst>
        </pc:picChg>
      </pc:sldChg>
      <pc:sldChg chg="addSp modSp mod">
        <pc:chgData name="Xin Liu" userId="a26d34b0-a966-4bef-85f7-9c4ddfc9dca7" providerId="ADAL" clId="{A8969292-6E8B-428A-9301-62FEE4F0DC48}" dt="2024-09-04T14:34:13.839" v="2187" actId="113"/>
        <pc:sldMkLst>
          <pc:docMk/>
          <pc:sldMk cId="0" sldId="285"/>
        </pc:sldMkLst>
        <pc:spChg chg="add">
          <ac:chgData name="Xin Liu" userId="a26d34b0-a966-4bef-85f7-9c4ddfc9dca7" providerId="ADAL" clId="{A8969292-6E8B-428A-9301-62FEE4F0DC48}" dt="2024-09-04T02:34:29.418" v="935"/>
          <ac:spMkLst>
            <pc:docMk/>
            <pc:sldMk cId="0" sldId="285"/>
            <ac:spMk id="2" creationId="{0FF3E477-4FBD-2206-3D4B-231754809831}"/>
          </ac:spMkLst>
        </pc:spChg>
        <pc:spChg chg="mod">
          <ac:chgData name="Xin Liu" userId="a26d34b0-a966-4bef-85f7-9c4ddfc9dca7" providerId="ADAL" clId="{A8969292-6E8B-428A-9301-62FEE4F0DC48}" dt="2024-09-04T02:31:58.548" v="869" actId="20577"/>
          <ac:spMkLst>
            <pc:docMk/>
            <pc:sldMk cId="0" sldId="285"/>
            <ac:spMk id="717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14:34:13.839" v="2187" actId="113"/>
          <ac:spMkLst>
            <pc:docMk/>
            <pc:sldMk cId="0" sldId="285"/>
            <ac:spMk id="7171" creationId="{00000000-0000-0000-0000-000000000000}"/>
          </ac:spMkLst>
        </pc:spChg>
      </pc:sldChg>
      <pc:sldChg chg="modSp modNotesTx">
        <pc:chgData name="Xin Liu" userId="a26d34b0-a966-4bef-85f7-9c4ddfc9dca7" providerId="ADAL" clId="{A8969292-6E8B-428A-9301-62FEE4F0DC48}" dt="2024-09-04T14:44:00.767" v="2247" actId="20577"/>
        <pc:sldMkLst>
          <pc:docMk/>
          <pc:sldMk cId="0" sldId="286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6"/>
            <ac:spMk id="1024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6"/>
            <ac:spMk id="10243" creationId="{00000000-0000-0000-0000-000000000000}"/>
          </ac:spMkLst>
        </pc:s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0" sldId="287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7"/>
            <ac:spMk id="3584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7"/>
            <ac:spMk id="35843" creationId="{00000000-0000-0000-0000-000000000000}"/>
          </ac:spMkLst>
        </pc:spChg>
      </pc:sldChg>
      <pc:sldChg chg="modSp del">
        <pc:chgData name="Xin Liu" userId="a26d34b0-a966-4bef-85f7-9c4ddfc9dca7" providerId="ADAL" clId="{A8969292-6E8B-428A-9301-62FEE4F0DC48}" dt="2024-09-04T04:43:08.184" v="1401" actId="47"/>
        <pc:sldMkLst>
          <pc:docMk/>
          <pc:sldMk cId="0" sldId="288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8"/>
            <ac:spMk id="1945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0" sldId="288"/>
            <ac:spMk id="19459" creationId="{00000000-0000-0000-0000-000000000000}"/>
          </ac:spMkLst>
        </pc:spChg>
      </pc:sldChg>
      <pc:sldChg chg="addSp modSp modNotesTx">
        <pc:chgData name="Xin Liu" userId="a26d34b0-a966-4bef-85f7-9c4ddfc9dca7" providerId="ADAL" clId="{A8969292-6E8B-428A-9301-62FEE4F0DC48}" dt="2024-09-04T15:03:32.238" v="2420"/>
        <pc:sldMkLst>
          <pc:docMk/>
          <pc:sldMk cId="581718612" sldId="289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581718612" sldId="289"/>
            <ac:spMk id="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4:59:50.323" v="1508" actId="255"/>
          <ac:spMkLst>
            <pc:docMk/>
            <pc:sldMk cId="581718612" sldId="289"/>
            <ac:spMk id="3" creationId="{00000000-0000-0000-0000-000000000000}"/>
          </ac:spMkLst>
        </pc:spChg>
        <pc:spChg chg="add mod">
          <ac:chgData name="Xin Liu" userId="a26d34b0-a966-4bef-85f7-9c4ddfc9dca7" providerId="ADAL" clId="{A8969292-6E8B-428A-9301-62FEE4F0DC48}" dt="2024-09-04T14:59:11.468" v="2407"/>
          <ac:spMkLst>
            <pc:docMk/>
            <pc:sldMk cId="581718612" sldId="289"/>
            <ac:spMk id="4" creationId="{26532B64-BE96-9CF9-2188-3843D39C9168}"/>
          </ac:spMkLst>
        </pc:spChg>
      </pc:sldChg>
      <pc:sldChg chg="modSp modNotesTx">
        <pc:chgData name="Xin Liu" userId="a26d34b0-a966-4bef-85f7-9c4ddfc9dca7" providerId="ADAL" clId="{A8969292-6E8B-428A-9301-62FEE4F0DC48}" dt="2024-09-04T15:02:52.963" v="2417" actId="20577"/>
        <pc:sldMkLst>
          <pc:docMk/>
          <pc:sldMk cId="3135845747" sldId="290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3135845747" sldId="290"/>
            <ac:spMk id="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5:00:00.782" v="1509" actId="255"/>
          <ac:spMkLst>
            <pc:docMk/>
            <pc:sldMk cId="3135845747" sldId="290"/>
            <ac:spMk id="3" creationId="{00000000-0000-0000-0000-000000000000}"/>
          </ac:spMkLst>
        </pc:s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2724161631" sldId="291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2724161631" sldId="291"/>
            <ac:spMk id="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2724161631" sldId="291"/>
            <ac:spMk id="3" creationId="{00000000-0000-0000-0000-000000000000}"/>
          </ac:spMkLst>
        </pc:spChg>
      </pc:sldChg>
      <pc:sldChg chg="modSp">
        <pc:chgData name="Xin Liu" userId="a26d34b0-a966-4bef-85f7-9c4ddfc9dca7" providerId="ADAL" clId="{A8969292-6E8B-428A-9301-62FEE4F0DC48}" dt="2024-09-03T23:48:28.461" v="0"/>
        <pc:sldMkLst>
          <pc:docMk/>
          <pc:sldMk cId="2580570533" sldId="292"/>
        </pc:sldMkLst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2580570533" sldId="292"/>
            <ac:spMk id="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3T23:48:28.461" v="0"/>
          <ac:spMkLst>
            <pc:docMk/>
            <pc:sldMk cId="2580570533" sldId="292"/>
            <ac:spMk id="3" creationId="{00000000-0000-0000-0000-000000000000}"/>
          </ac:spMkLst>
        </pc:spChg>
      </pc:sldChg>
      <pc:sldChg chg="modSp add del mod">
        <pc:chgData name="Xin Liu" userId="a26d34b0-a966-4bef-85f7-9c4ddfc9dca7" providerId="ADAL" clId="{A8969292-6E8B-428A-9301-62FEE4F0DC48}" dt="2024-09-04T00:11:51.547" v="193" actId="47"/>
        <pc:sldMkLst>
          <pc:docMk/>
          <pc:sldMk cId="0" sldId="293"/>
        </pc:sldMkLst>
        <pc:spChg chg="mod">
          <ac:chgData name="Xin Liu" userId="a26d34b0-a966-4bef-85f7-9c4ddfc9dca7" providerId="ADAL" clId="{A8969292-6E8B-428A-9301-62FEE4F0DC48}" dt="2024-09-03T23:55:06.288" v="108" actId="113"/>
          <ac:spMkLst>
            <pc:docMk/>
            <pc:sldMk cId="0" sldId="293"/>
            <ac:spMk id="7171" creationId="{B1102DF7-4A96-4DB4-93EE-EFEEB0DC39AF}"/>
          </ac:spMkLst>
        </pc:spChg>
      </pc:sldChg>
      <pc:sldChg chg="add modNotesTx">
        <pc:chgData name="Xin Liu" userId="a26d34b0-a966-4bef-85f7-9c4ddfc9dca7" providerId="ADAL" clId="{A8969292-6E8B-428A-9301-62FEE4F0DC48}" dt="2024-09-04T00:07:36.100" v="187" actId="20577"/>
        <pc:sldMkLst>
          <pc:docMk/>
          <pc:sldMk cId="2840536631" sldId="294"/>
        </pc:sldMkLst>
      </pc:sldChg>
      <pc:sldChg chg="addSp modSp add mod modNotesTx">
        <pc:chgData name="Xin Liu" userId="a26d34b0-a966-4bef-85f7-9c4ddfc9dca7" providerId="ADAL" clId="{A8969292-6E8B-428A-9301-62FEE4F0DC48}" dt="2024-09-04T13:40:44.441" v="1512" actId="20577"/>
        <pc:sldMkLst>
          <pc:docMk/>
          <pc:sldMk cId="3871326888" sldId="295"/>
        </pc:sldMkLst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2" creationId="{67555ED7-C2F6-87B6-45B4-B2D4CE312140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3" creationId="{AC454D48-C214-45B0-E91F-51CCB10A1FB4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4" creationId="{FFC6C75C-6B13-4369-720C-BABB49A062B5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5" creationId="{ACF88023-56D7-3DBC-59AC-549DA1A5A497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6" creationId="{C732E4CA-94F8-8CA2-884F-BCB2FFC941F0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7" creationId="{E4631300-20A4-486F-BF55-5CF286AAA17B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8" creationId="{395C57DA-9B80-28DB-3027-8891120BE8E7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9" creationId="{75966A49-99B7-3F1D-C8C5-06BFC606FF73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10" creationId="{B98B6167-69E6-35B5-C4A6-1D1C18BA07C8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11" creationId="{36BAECC5-733F-6DB9-9C28-5B4FD6935C3E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12" creationId="{2E40DBC3-619B-234B-ABD5-A279959A3AA7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13" creationId="{242B4FF1-219D-05D1-36D4-AC6E67DACB36}"/>
          </ac:spMkLst>
        </pc:spChg>
        <pc:spChg chg="add">
          <ac:chgData name="Xin Liu" userId="a26d34b0-a966-4bef-85f7-9c4ddfc9dca7" providerId="ADAL" clId="{A8969292-6E8B-428A-9301-62FEE4F0DC48}" dt="2024-09-04T00:01:54.273" v="111"/>
          <ac:spMkLst>
            <pc:docMk/>
            <pc:sldMk cId="3871326888" sldId="295"/>
            <ac:spMk id="14" creationId="{6A1EF30F-A4E1-05A2-6283-21992CDF3280}"/>
          </ac:spMkLst>
        </pc:spChg>
        <pc:spChg chg="mod">
          <ac:chgData name="Xin Liu" userId="a26d34b0-a966-4bef-85f7-9c4ddfc9dca7" providerId="ADAL" clId="{A8969292-6E8B-428A-9301-62FEE4F0DC48}" dt="2024-09-04T00:02:13.742" v="119" actId="14100"/>
          <ac:spMkLst>
            <pc:docMk/>
            <pc:sldMk cId="3871326888" sldId="295"/>
            <ac:spMk id="7170" creationId="{86BA1119-0E5B-4C51-B6FA-28152283ADA3}"/>
          </ac:spMkLst>
        </pc:spChg>
        <pc:spChg chg="mod">
          <ac:chgData name="Xin Liu" userId="a26d34b0-a966-4bef-85f7-9c4ddfc9dca7" providerId="ADAL" clId="{A8969292-6E8B-428A-9301-62FEE4F0DC48}" dt="2024-09-04T00:04:51.390" v="163" actId="255"/>
          <ac:spMkLst>
            <pc:docMk/>
            <pc:sldMk cId="3871326888" sldId="295"/>
            <ac:spMk id="7171" creationId="{B1102DF7-4A96-4DB4-93EE-EFEEB0DC39AF}"/>
          </ac:spMkLst>
        </pc:spChg>
      </pc:sldChg>
      <pc:sldChg chg="add">
        <pc:chgData name="Xin Liu" userId="a26d34b0-a966-4bef-85f7-9c4ddfc9dca7" providerId="ADAL" clId="{A8969292-6E8B-428A-9301-62FEE4F0DC48}" dt="2024-09-04T00:15:00.019" v="256"/>
        <pc:sldMkLst>
          <pc:docMk/>
          <pc:sldMk cId="0" sldId="336"/>
        </pc:sldMkLst>
      </pc:sldChg>
      <pc:sldChg chg="modSp add del mod">
        <pc:chgData name="Xin Liu" userId="a26d34b0-a966-4bef-85f7-9c4ddfc9dca7" providerId="ADAL" clId="{A8969292-6E8B-428A-9301-62FEE4F0DC48}" dt="2024-09-04T01:20:39.336" v="573"/>
        <pc:sldMkLst>
          <pc:docMk/>
          <pc:sldMk cId="2786579198" sldId="343"/>
        </pc:sldMkLst>
        <pc:spChg chg="mod">
          <ac:chgData name="Xin Liu" userId="a26d34b0-a966-4bef-85f7-9c4ddfc9dca7" providerId="ADAL" clId="{A8969292-6E8B-428A-9301-62FEE4F0DC48}" dt="2024-09-04T01:20:39.336" v="573"/>
          <ac:spMkLst>
            <pc:docMk/>
            <pc:sldMk cId="2786579198" sldId="343"/>
            <ac:spMk id="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9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3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4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8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19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2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21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22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3.086" v="570" actId="207"/>
          <ac:spMkLst>
            <pc:docMk/>
            <pc:sldMk cId="2786579198" sldId="343"/>
            <ac:spMk id="23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5.086" v="571" actId="207"/>
          <ac:spMkLst>
            <pc:docMk/>
            <pc:sldMk cId="2786579198" sldId="343"/>
            <ac:spMk id="25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5.086" v="571" actId="207"/>
          <ac:spMkLst>
            <pc:docMk/>
            <pc:sldMk cId="2786579198" sldId="343"/>
            <ac:spMk id="26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5.086" v="571" actId="207"/>
          <ac:spMkLst>
            <pc:docMk/>
            <pc:sldMk cId="2786579198" sldId="343"/>
            <ac:spMk id="27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1:20:25.086" v="571" actId="207"/>
          <ac:spMkLst>
            <pc:docMk/>
            <pc:sldMk cId="2786579198" sldId="343"/>
            <ac:spMk id="28" creationId="{00000000-0000-0000-0000-000000000000}"/>
          </ac:spMkLst>
        </pc:spChg>
      </pc:sldChg>
      <pc:sldChg chg="modSp add del mod">
        <pc:chgData name="Xin Liu" userId="a26d34b0-a966-4bef-85f7-9c4ddfc9dca7" providerId="ADAL" clId="{A8969292-6E8B-428A-9301-62FEE4F0DC48}" dt="2024-09-04T01:20:40.016" v="575"/>
        <pc:sldMkLst>
          <pc:docMk/>
          <pc:sldMk cId="3748638497" sldId="354"/>
        </pc:sldMkLst>
        <pc:spChg chg="mod">
          <ac:chgData name="Xin Liu" userId="a26d34b0-a966-4bef-85f7-9c4ddfc9dca7" providerId="ADAL" clId="{A8969292-6E8B-428A-9301-62FEE4F0DC48}" dt="2024-09-04T01:20:40.016" v="575"/>
          <ac:spMkLst>
            <pc:docMk/>
            <pc:sldMk cId="3748638497" sldId="354"/>
            <ac:spMk id="1212418" creationId="{00000000-0000-0000-0000-000000000000}"/>
          </ac:spMkLst>
        </pc:spChg>
      </pc:sldChg>
      <pc:sldChg chg="modSp add del mod">
        <pc:chgData name="Xin Liu" userId="a26d34b0-a966-4bef-85f7-9c4ddfc9dca7" providerId="ADAL" clId="{A8969292-6E8B-428A-9301-62FEE4F0DC48}" dt="2024-09-04T01:20:40.016" v="575"/>
        <pc:sldMkLst>
          <pc:docMk/>
          <pc:sldMk cId="1059260190" sldId="355"/>
        </pc:sldMkLst>
        <pc:spChg chg="mod">
          <ac:chgData name="Xin Liu" userId="a26d34b0-a966-4bef-85f7-9c4ddfc9dca7" providerId="ADAL" clId="{A8969292-6E8B-428A-9301-62FEE4F0DC48}" dt="2024-09-04T01:20:40.016" v="575"/>
          <ac:spMkLst>
            <pc:docMk/>
            <pc:sldMk cId="1059260190" sldId="355"/>
            <ac:spMk id="1212418" creationId="{00000000-0000-0000-0000-000000000000}"/>
          </ac:spMkLst>
        </pc:spChg>
      </pc:sldChg>
      <pc:sldChg chg="modSp add del mod">
        <pc:chgData name="Xin Liu" userId="a26d34b0-a966-4bef-85f7-9c4ddfc9dca7" providerId="ADAL" clId="{A8969292-6E8B-428A-9301-62FEE4F0DC48}" dt="2024-09-04T01:20:40.016" v="575"/>
        <pc:sldMkLst>
          <pc:docMk/>
          <pc:sldMk cId="2650888758" sldId="356"/>
        </pc:sldMkLst>
        <pc:spChg chg="mod">
          <ac:chgData name="Xin Liu" userId="a26d34b0-a966-4bef-85f7-9c4ddfc9dca7" providerId="ADAL" clId="{A8969292-6E8B-428A-9301-62FEE4F0DC48}" dt="2024-09-04T01:20:40.016" v="575"/>
          <ac:spMkLst>
            <pc:docMk/>
            <pc:sldMk cId="2650888758" sldId="356"/>
            <ac:spMk id="1212418" creationId="{00000000-0000-0000-0000-000000000000}"/>
          </ac:spMkLst>
        </pc:spChg>
      </pc:sldChg>
      <pc:sldChg chg="modSp add del mod">
        <pc:chgData name="Xin Liu" userId="a26d34b0-a966-4bef-85f7-9c4ddfc9dca7" providerId="ADAL" clId="{A8969292-6E8B-428A-9301-62FEE4F0DC48}" dt="2024-09-04T01:20:42.021" v="577"/>
        <pc:sldMkLst>
          <pc:docMk/>
          <pc:sldMk cId="4096220052" sldId="357"/>
        </pc:sldMkLst>
        <pc:spChg chg="mod">
          <ac:chgData name="Xin Liu" userId="a26d34b0-a966-4bef-85f7-9c4ddfc9dca7" providerId="ADAL" clId="{A8969292-6E8B-428A-9301-62FEE4F0DC48}" dt="2024-09-04T01:20:42.021" v="577"/>
          <ac:spMkLst>
            <pc:docMk/>
            <pc:sldMk cId="4096220052" sldId="357"/>
            <ac:spMk id="5122" creationId="{00000000-0000-0000-0000-000000000000}"/>
          </ac:spMkLst>
        </pc:spChg>
      </pc:sldChg>
      <pc:sldChg chg="addSp modSp add mod modNotesTx">
        <pc:chgData name="Xin Liu" userId="a26d34b0-a966-4bef-85f7-9c4ddfc9dca7" providerId="ADAL" clId="{A8969292-6E8B-428A-9301-62FEE4F0DC48}" dt="2024-09-04T13:43:05.752" v="1531" actId="20577"/>
        <pc:sldMkLst>
          <pc:docMk/>
          <pc:sldMk cId="0" sldId="411"/>
        </pc:sldMkLst>
        <pc:spChg chg="add mod">
          <ac:chgData name="Xin Liu" userId="a26d34b0-a966-4bef-85f7-9c4ddfc9dca7" providerId="ADAL" clId="{A8969292-6E8B-428A-9301-62FEE4F0DC48}" dt="2024-09-04T00:14:36.859" v="255"/>
          <ac:spMkLst>
            <pc:docMk/>
            <pc:sldMk cId="0" sldId="411"/>
            <ac:spMk id="2" creationId="{84773942-A26F-BBDC-6FA6-C6396511F62E}"/>
          </ac:spMkLst>
        </pc:spChg>
        <pc:spChg chg="mod">
          <ac:chgData name="Xin Liu" userId="a26d34b0-a966-4bef-85f7-9c4ddfc9dca7" providerId="ADAL" clId="{A8969292-6E8B-428A-9301-62FEE4F0DC48}" dt="2024-09-04T00:13:23.775" v="245" actId="20577"/>
          <ac:spMkLst>
            <pc:docMk/>
            <pc:sldMk cId="0" sldId="411"/>
            <ac:spMk id="45059" creationId="{BE49844D-EC56-4843-05C5-4FF09740A62A}"/>
          </ac:spMkLst>
        </pc:spChg>
      </pc:sldChg>
      <pc:sldChg chg="add">
        <pc:chgData name="Xin Liu" userId="a26d34b0-a966-4bef-85f7-9c4ddfc9dca7" providerId="ADAL" clId="{A8969292-6E8B-428A-9301-62FEE4F0DC48}" dt="2024-09-04T00:15:31.376" v="257"/>
        <pc:sldMkLst>
          <pc:docMk/>
          <pc:sldMk cId="475499171" sldId="417"/>
        </pc:sldMkLst>
      </pc:sldChg>
      <pc:sldChg chg="add modNotesTx">
        <pc:chgData name="Xin Liu" userId="a26d34b0-a966-4bef-85f7-9c4ddfc9dca7" providerId="ADAL" clId="{A8969292-6E8B-428A-9301-62FEE4F0DC48}" dt="2024-09-04T13:56:20.051" v="1730" actId="20577"/>
        <pc:sldMkLst>
          <pc:docMk/>
          <pc:sldMk cId="2196107386" sldId="418"/>
        </pc:sldMkLst>
      </pc:sldChg>
      <pc:sldChg chg="modSp add mod">
        <pc:chgData name="Xin Liu" userId="a26d34b0-a966-4bef-85f7-9c4ddfc9dca7" providerId="ADAL" clId="{A8969292-6E8B-428A-9301-62FEE4F0DC48}" dt="2024-09-04T14:58:15.442" v="2405" actId="20577"/>
        <pc:sldMkLst>
          <pc:docMk/>
          <pc:sldMk cId="0" sldId="422"/>
        </pc:sldMkLst>
        <pc:spChg chg="mod">
          <ac:chgData name="Xin Liu" userId="a26d34b0-a966-4bef-85f7-9c4ddfc9dca7" providerId="ADAL" clId="{A8969292-6E8B-428A-9301-62FEE4F0DC48}" dt="2024-09-04T14:58:15.442" v="2405" actId="20577"/>
          <ac:spMkLst>
            <pc:docMk/>
            <pc:sldMk cId="0" sldId="422"/>
            <ac:spMk id="2" creationId="{435BC226-21C0-0867-056E-025D24D4E0FA}"/>
          </ac:spMkLst>
        </pc:spChg>
      </pc:sldChg>
      <pc:sldChg chg="addSp modSp add mod modNotesTx">
        <pc:chgData name="Xin Liu" userId="a26d34b0-a966-4bef-85f7-9c4ddfc9dca7" providerId="ADAL" clId="{A8969292-6E8B-428A-9301-62FEE4F0DC48}" dt="2024-09-04T14:53:06.152" v="2306" actId="1076"/>
        <pc:sldMkLst>
          <pc:docMk/>
          <pc:sldMk cId="1257375836" sldId="428"/>
        </pc:sldMkLst>
        <pc:spChg chg="mod">
          <ac:chgData name="Xin Liu" userId="a26d34b0-a966-4bef-85f7-9c4ddfc9dca7" providerId="ADAL" clId="{A8969292-6E8B-428A-9301-62FEE4F0DC48}" dt="2024-09-04T14:52:10.958" v="2302" actId="20577"/>
          <ac:spMkLst>
            <pc:docMk/>
            <pc:sldMk cId="1257375836" sldId="428"/>
            <ac:spMk id="2" creationId="{E07329BE-FCC4-898F-22AF-5E91CB50D4DC}"/>
          </ac:spMkLst>
        </pc:spChg>
        <pc:spChg chg="add mod">
          <ac:chgData name="Xin Liu" userId="a26d34b0-a966-4bef-85f7-9c4ddfc9dca7" providerId="ADAL" clId="{A8969292-6E8B-428A-9301-62FEE4F0DC48}" dt="2024-09-04T13:51:08.992" v="1653" actId="1076"/>
          <ac:spMkLst>
            <pc:docMk/>
            <pc:sldMk cId="1257375836" sldId="428"/>
            <ac:spMk id="4" creationId="{4865828F-6A2A-7715-27C7-F611492F4224}"/>
          </ac:spMkLst>
        </pc:spChg>
        <pc:spChg chg="mod">
          <ac:chgData name="Xin Liu" userId="a26d34b0-a966-4bef-85f7-9c4ddfc9dca7" providerId="ADAL" clId="{A8969292-6E8B-428A-9301-62FEE4F0DC48}" dt="2024-09-04T00:17:38.013" v="261"/>
          <ac:spMkLst>
            <pc:docMk/>
            <pc:sldMk cId="1257375836" sldId="428"/>
            <ac:spMk id="6" creationId="{EB3D5672-1F9E-0673-2474-3D3A86E0D808}"/>
          </ac:spMkLst>
        </pc:spChg>
        <pc:spChg chg="add mod">
          <ac:chgData name="Xin Liu" userId="a26d34b0-a966-4bef-85f7-9c4ddfc9dca7" providerId="ADAL" clId="{A8969292-6E8B-428A-9301-62FEE4F0DC48}" dt="2024-09-04T14:53:06.152" v="2306" actId="1076"/>
          <ac:spMkLst>
            <pc:docMk/>
            <pc:sldMk cId="1257375836" sldId="428"/>
            <ac:spMk id="7" creationId="{23D1E7F9-553F-D47A-CDD5-7A8198A48B90}"/>
          </ac:spMkLst>
        </pc:spChg>
      </pc:sldChg>
      <pc:sldChg chg="addSp delSp modSp add mod modNotes">
        <pc:chgData name="Xin Liu" userId="a26d34b0-a966-4bef-85f7-9c4ddfc9dca7" providerId="ADAL" clId="{A8969292-6E8B-428A-9301-62FEE4F0DC48}" dt="2024-09-04T13:57:30.192" v="1749"/>
        <pc:sldMkLst>
          <pc:docMk/>
          <pc:sldMk cId="0" sldId="429"/>
        </pc:sldMkLst>
        <pc:spChg chg="mod">
          <ac:chgData name="Xin Liu" userId="a26d34b0-a966-4bef-85f7-9c4ddfc9dca7" providerId="ADAL" clId="{A8969292-6E8B-428A-9301-62FEE4F0DC48}" dt="2024-09-04T13:57:14.912" v="1748" actId="20577"/>
          <ac:spMkLst>
            <pc:docMk/>
            <pc:sldMk cId="0" sldId="429"/>
            <ac:spMk id="2" creationId="{BEDD9579-CE0D-974C-3FE4-A383C286F3E4}"/>
          </ac:spMkLst>
        </pc:spChg>
        <pc:spChg chg="add mod">
          <ac:chgData name="Xin Liu" userId="a26d34b0-a966-4bef-85f7-9c4ddfc9dca7" providerId="ADAL" clId="{A8969292-6E8B-428A-9301-62FEE4F0DC48}" dt="2024-09-04T13:57:30.192" v="1749"/>
          <ac:spMkLst>
            <pc:docMk/>
            <pc:sldMk cId="0" sldId="429"/>
            <ac:spMk id="3" creationId="{8051425A-F89D-6F35-2181-45FDDA99AB85}"/>
          </ac:spMkLst>
        </pc:spChg>
        <pc:spChg chg="add del mod">
          <ac:chgData name="Xin Liu" userId="a26d34b0-a966-4bef-85f7-9c4ddfc9dca7" providerId="ADAL" clId="{A8969292-6E8B-428A-9301-62FEE4F0DC48}" dt="2024-09-04T00:18:55.718" v="282" actId="478"/>
          <ac:spMkLst>
            <pc:docMk/>
            <pc:sldMk cId="0" sldId="429"/>
            <ac:spMk id="3" creationId="{D54B35A1-229D-4ED4-6731-7F60B56E100C}"/>
          </ac:spMkLst>
        </pc:spChg>
        <pc:spChg chg="add mod">
          <ac:chgData name="Xin Liu" userId="a26d34b0-a966-4bef-85f7-9c4ddfc9dca7" providerId="ADAL" clId="{A8969292-6E8B-428A-9301-62FEE4F0DC48}" dt="2024-09-04T00:18:52.294" v="281" actId="1076"/>
          <ac:spMkLst>
            <pc:docMk/>
            <pc:sldMk cId="0" sldId="429"/>
            <ac:spMk id="4" creationId="{EE17CA6D-4A7D-6A20-04AD-127C0FEFC8C7}"/>
          </ac:spMkLst>
        </pc:spChg>
        <pc:spChg chg="add mod">
          <ac:chgData name="Xin Liu" userId="a26d34b0-a966-4bef-85f7-9c4ddfc9dca7" providerId="ADAL" clId="{A8969292-6E8B-428A-9301-62FEE4F0DC48}" dt="2024-09-04T00:19:10.569" v="315" actId="14100"/>
          <ac:spMkLst>
            <pc:docMk/>
            <pc:sldMk cId="0" sldId="429"/>
            <ac:spMk id="5" creationId="{0B1EBBFB-141F-BB8E-2F98-B95638D12D27}"/>
          </ac:spMkLst>
        </pc:spChg>
        <pc:spChg chg="del">
          <ac:chgData name="Xin Liu" userId="a26d34b0-a966-4bef-85f7-9c4ddfc9dca7" providerId="ADAL" clId="{A8969292-6E8B-428A-9301-62FEE4F0DC48}" dt="2024-09-04T00:14:04.665" v="247" actId="478"/>
          <ac:spMkLst>
            <pc:docMk/>
            <pc:sldMk cId="0" sldId="429"/>
            <ac:spMk id="47106" creationId="{D9F497D7-09C2-37B6-F929-906CA156F3B6}"/>
          </ac:spMkLst>
        </pc:spChg>
      </pc:sldChg>
      <pc:sldChg chg="addSp modSp add mod modNotesTx">
        <pc:chgData name="Xin Liu" userId="a26d34b0-a966-4bef-85f7-9c4ddfc9dca7" providerId="ADAL" clId="{A8969292-6E8B-428A-9301-62FEE4F0DC48}" dt="2024-09-04T01:02:05.876" v="557" actId="20577"/>
        <pc:sldMkLst>
          <pc:docMk/>
          <pc:sldMk cId="2040342496" sldId="430"/>
        </pc:sldMkLst>
        <pc:spChg chg="add mod">
          <ac:chgData name="Xin Liu" userId="a26d34b0-a966-4bef-85f7-9c4ddfc9dca7" providerId="ADAL" clId="{A8969292-6E8B-428A-9301-62FEE4F0DC48}" dt="2024-09-04T00:55:22.616" v="405" actId="20577"/>
          <ac:spMkLst>
            <pc:docMk/>
            <pc:sldMk cId="2040342496" sldId="430"/>
            <ac:spMk id="2" creationId="{8A8CAE0C-825B-8384-49C9-36E0348524BA}"/>
          </ac:spMkLst>
        </pc:spChg>
        <pc:spChg chg="mod">
          <ac:chgData name="Xin Liu" userId="a26d34b0-a966-4bef-85f7-9c4ddfc9dca7" providerId="ADAL" clId="{A8969292-6E8B-428A-9301-62FEE4F0DC48}" dt="2024-09-04T00:55:31.766" v="406" actId="1076"/>
          <ac:spMkLst>
            <pc:docMk/>
            <pc:sldMk cId="2040342496" sldId="430"/>
            <ac:spMk id="45058" creationId="{179D03EF-4548-508D-41C0-80F6C80DEF24}"/>
          </ac:spMkLst>
        </pc:spChg>
        <pc:spChg chg="mod">
          <ac:chgData name="Xin Liu" userId="a26d34b0-a966-4bef-85f7-9c4ddfc9dca7" providerId="ADAL" clId="{A8969292-6E8B-428A-9301-62FEE4F0DC48}" dt="2024-09-04T00:54:47.636" v="363" actId="20577"/>
          <ac:spMkLst>
            <pc:docMk/>
            <pc:sldMk cId="2040342496" sldId="430"/>
            <ac:spMk id="45059" creationId="{BE49844D-EC56-4843-05C5-4FF09740A62A}"/>
          </ac:spMkLst>
        </pc:spChg>
      </pc:sldChg>
      <pc:sldChg chg="addSp delSp modSp add mod modNotesTx">
        <pc:chgData name="Xin Liu" userId="a26d34b0-a966-4bef-85f7-9c4ddfc9dca7" providerId="ADAL" clId="{A8969292-6E8B-428A-9301-62FEE4F0DC48}" dt="2024-09-04T14:30:54.860" v="2182" actId="20577"/>
        <pc:sldMkLst>
          <pc:docMk/>
          <pc:sldMk cId="4176191304" sldId="431"/>
        </pc:sldMkLst>
        <pc:spChg chg="del">
          <ac:chgData name="Xin Liu" userId="a26d34b0-a966-4bef-85f7-9c4ddfc9dca7" providerId="ADAL" clId="{A8969292-6E8B-428A-9301-62FEE4F0DC48}" dt="2024-09-04T01:21:41.776" v="583" actId="478"/>
          <ac:spMkLst>
            <pc:docMk/>
            <pc:sldMk cId="4176191304" sldId="431"/>
            <ac:spMk id="2" creationId="{8A8CAE0C-825B-8384-49C9-36E0348524BA}"/>
          </ac:spMkLst>
        </pc:spChg>
        <pc:spChg chg="add mod">
          <ac:chgData name="Xin Liu" userId="a26d34b0-a966-4bef-85f7-9c4ddfc9dca7" providerId="ADAL" clId="{A8969292-6E8B-428A-9301-62FEE4F0DC48}" dt="2024-09-04T01:33:34.296" v="700" actId="1076"/>
          <ac:spMkLst>
            <pc:docMk/>
            <pc:sldMk cId="4176191304" sldId="431"/>
            <ac:spMk id="3" creationId="{0BC974BC-FDB7-BFDF-9D9A-A011C819D6C4}"/>
          </ac:spMkLst>
        </pc:spChg>
        <pc:spChg chg="add del mod">
          <ac:chgData name="Xin Liu" userId="a26d34b0-a966-4bef-85f7-9c4ddfc9dca7" providerId="ADAL" clId="{A8969292-6E8B-428A-9301-62FEE4F0DC48}" dt="2024-09-04T14:30:43.475" v="2160" actId="20577"/>
          <ac:spMkLst>
            <pc:docMk/>
            <pc:sldMk cId="4176191304" sldId="431"/>
            <ac:spMk id="45058" creationId="{179D03EF-4548-508D-41C0-80F6C80DEF24}"/>
          </ac:spMkLst>
        </pc:spChg>
        <pc:spChg chg="del">
          <ac:chgData name="Xin Liu" userId="a26d34b0-a966-4bef-85f7-9c4ddfc9dca7" providerId="ADAL" clId="{A8969292-6E8B-428A-9301-62FEE4F0DC48}" dt="2024-09-04T01:21:43.346" v="584" actId="478"/>
          <ac:spMkLst>
            <pc:docMk/>
            <pc:sldMk cId="4176191304" sldId="431"/>
            <ac:spMk id="45059" creationId="{BE49844D-EC56-4843-05C5-4FF09740A62A}"/>
          </ac:spMkLst>
        </pc:spChg>
        <pc:picChg chg="add del mod">
          <ac:chgData name="Xin Liu" userId="a26d34b0-a966-4bef-85f7-9c4ddfc9dca7" providerId="ADAL" clId="{A8969292-6E8B-428A-9301-62FEE4F0DC48}" dt="2024-09-04T01:26:04.786" v="624" actId="478"/>
          <ac:picMkLst>
            <pc:docMk/>
            <pc:sldMk cId="4176191304" sldId="431"/>
            <ac:picMk id="3074" creationId="{ADEA433D-56E6-F456-EEE1-F7AEE177208A}"/>
          </ac:picMkLst>
        </pc:picChg>
        <pc:picChg chg="add del mod">
          <ac:chgData name="Xin Liu" userId="a26d34b0-a966-4bef-85f7-9c4ddfc9dca7" providerId="ADAL" clId="{A8969292-6E8B-428A-9301-62FEE4F0DC48}" dt="2024-09-04T01:26:05.416" v="625" actId="478"/>
          <ac:picMkLst>
            <pc:docMk/>
            <pc:sldMk cId="4176191304" sldId="431"/>
            <ac:picMk id="3076" creationId="{15FF06AA-DB23-B8DA-62CE-82B92052C325}"/>
          </ac:picMkLst>
        </pc:picChg>
        <pc:picChg chg="add del mod">
          <ac:chgData name="Xin Liu" userId="a26d34b0-a966-4bef-85f7-9c4ddfc9dca7" providerId="ADAL" clId="{A8969292-6E8B-428A-9301-62FEE4F0DC48}" dt="2024-09-04T01:26:05.976" v="626" actId="478"/>
          <ac:picMkLst>
            <pc:docMk/>
            <pc:sldMk cId="4176191304" sldId="431"/>
            <ac:picMk id="3078" creationId="{79708244-338D-A936-7508-8414FCD5A8C5}"/>
          </ac:picMkLst>
        </pc:picChg>
        <pc:picChg chg="add mod">
          <ac:chgData name="Xin Liu" userId="a26d34b0-a966-4bef-85f7-9c4ddfc9dca7" providerId="ADAL" clId="{A8969292-6E8B-428A-9301-62FEE4F0DC48}" dt="2024-09-04T01:32:52.006" v="680" actId="1076"/>
          <ac:picMkLst>
            <pc:docMk/>
            <pc:sldMk cId="4176191304" sldId="431"/>
            <ac:picMk id="3080" creationId="{CACDD529-CA9D-3449-74B3-15B7DC7006D5}"/>
          </ac:picMkLst>
        </pc:picChg>
        <pc:picChg chg="add mod">
          <ac:chgData name="Xin Liu" userId="a26d34b0-a966-4bef-85f7-9c4ddfc9dca7" providerId="ADAL" clId="{A8969292-6E8B-428A-9301-62FEE4F0DC48}" dt="2024-09-04T01:28:21.367" v="661" actId="1076"/>
          <ac:picMkLst>
            <pc:docMk/>
            <pc:sldMk cId="4176191304" sldId="431"/>
            <ac:picMk id="3082" creationId="{46347864-65CB-3E42-B3C4-99F768B6B759}"/>
          </ac:picMkLst>
        </pc:picChg>
        <pc:picChg chg="del">
          <ac:chgData name="Xin Liu" userId="a26d34b0-a966-4bef-85f7-9c4ddfc9dca7" providerId="ADAL" clId="{A8969292-6E8B-428A-9301-62FEE4F0DC48}" dt="2024-09-04T01:21:38.236" v="582" actId="478"/>
          <ac:picMkLst>
            <pc:docMk/>
            <pc:sldMk cId="4176191304" sldId="431"/>
            <ac:picMk id="45060" creationId="{DE1D2E9F-7985-DF0F-B8DD-90DA9B220B31}"/>
          </ac:picMkLst>
        </pc:picChg>
      </pc:sldChg>
      <pc:sldChg chg="addSp delSp modSp add mod ord modNotesTx">
        <pc:chgData name="Xin Liu" userId="a26d34b0-a966-4bef-85f7-9c4ddfc9dca7" providerId="ADAL" clId="{A8969292-6E8B-428A-9301-62FEE4F0DC48}" dt="2024-09-04T14:28:19.182" v="2131" actId="20577"/>
        <pc:sldMkLst>
          <pc:docMk/>
          <pc:sldMk cId="3973583681" sldId="432"/>
        </pc:sldMkLst>
        <pc:spChg chg="add mod">
          <ac:chgData name="Xin Liu" userId="a26d34b0-a966-4bef-85f7-9c4ddfc9dca7" providerId="ADAL" clId="{A8969292-6E8B-428A-9301-62FEE4F0DC48}" dt="2024-09-04T01:26:57.137" v="650" actId="1076"/>
          <ac:spMkLst>
            <pc:docMk/>
            <pc:sldMk cId="3973583681" sldId="432"/>
            <ac:spMk id="2" creationId="{784C3A00-8221-3E65-8553-2BB1C473E26C}"/>
          </ac:spMkLst>
        </pc:spChg>
        <pc:spChg chg="add mod">
          <ac:chgData name="Xin Liu" userId="a26d34b0-a966-4bef-85f7-9c4ddfc9dca7" providerId="ADAL" clId="{A8969292-6E8B-428A-9301-62FEE4F0DC48}" dt="2024-09-04T14:28:19.182" v="2131" actId="20577"/>
          <ac:spMkLst>
            <pc:docMk/>
            <pc:sldMk cId="3973583681" sldId="432"/>
            <ac:spMk id="3" creationId="{241FFAB0-9E3C-C0F9-A332-8932921B43C6}"/>
          </ac:spMkLst>
        </pc:spChg>
        <pc:spChg chg="del">
          <ac:chgData name="Xin Liu" userId="a26d34b0-a966-4bef-85f7-9c4ddfc9dca7" providerId="ADAL" clId="{A8969292-6E8B-428A-9301-62FEE4F0DC48}" dt="2024-09-04T01:29:44.827" v="675" actId="478"/>
          <ac:spMkLst>
            <pc:docMk/>
            <pc:sldMk cId="3973583681" sldId="432"/>
            <ac:spMk id="45058" creationId="{179D03EF-4548-508D-41C0-80F6C80DEF24}"/>
          </ac:spMkLst>
        </pc:spChg>
        <pc:picChg chg="mod">
          <ac:chgData name="Xin Liu" userId="a26d34b0-a966-4bef-85f7-9c4ddfc9dca7" providerId="ADAL" clId="{A8969292-6E8B-428A-9301-62FEE4F0DC48}" dt="2024-09-04T01:24:19.976" v="605" actId="1076"/>
          <ac:picMkLst>
            <pc:docMk/>
            <pc:sldMk cId="3973583681" sldId="432"/>
            <ac:picMk id="3074" creationId="{ADEA433D-56E6-F456-EEE1-F7AEE177208A}"/>
          </ac:picMkLst>
        </pc:picChg>
        <pc:picChg chg="mod">
          <ac:chgData name="Xin Liu" userId="a26d34b0-a966-4bef-85f7-9c4ddfc9dca7" providerId="ADAL" clId="{A8969292-6E8B-428A-9301-62FEE4F0DC48}" dt="2024-09-04T01:24:23.926" v="607" actId="1076"/>
          <ac:picMkLst>
            <pc:docMk/>
            <pc:sldMk cId="3973583681" sldId="432"/>
            <ac:picMk id="3076" creationId="{15FF06AA-DB23-B8DA-62CE-82B92052C325}"/>
          </ac:picMkLst>
        </pc:picChg>
        <pc:picChg chg="mod">
          <ac:chgData name="Xin Liu" userId="a26d34b0-a966-4bef-85f7-9c4ddfc9dca7" providerId="ADAL" clId="{A8969292-6E8B-428A-9301-62FEE4F0DC48}" dt="2024-09-04T01:24:21.837" v="606" actId="1076"/>
          <ac:picMkLst>
            <pc:docMk/>
            <pc:sldMk cId="3973583681" sldId="432"/>
            <ac:picMk id="3078" creationId="{79708244-338D-A936-7508-8414FCD5A8C5}"/>
          </ac:picMkLst>
        </pc:picChg>
      </pc:sldChg>
      <pc:sldChg chg="addSp delSp modSp add mod modNotesTx">
        <pc:chgData name="Xin Liu" userId="a26d34b0-a966-4bef-85f7-9c4ddfc9dca7" providerId="ADAL" clId="{A8969292-6E8B-428A-9301-62FEE4F0DC48}" dt="2024-09-04T14:28:26.314" v="2135" actId="20577"/>
        <pc:sldMkLst>
          <pc:docMk/>
          <pc:sldMk cId="822416066" sldId="433"/>
        </pc:sldMkLst>
        <pc:spChg chg="add mod">
          <ac:chgData name="Xin Liu" userId="a26d34b0-a966-4bef-85f7-9c4ddfc9dca7" providerId="ADAL" clId="{A8969292-6E8B-428A-9301-62FEE4F0DC48}" dt="2024-09-04T01:27:09.107" v="652" actId="1076"/>
          <ac:spMkLst>
            <pc:docMk/>
            <pc:sldMk cId="822416066" sldId="433"/>
            <ac:spMk id="2" creationId="{1F59E2A5-F748-3DB7-1CCA-963E2D3E46B1}"/>
          </ac:spMkLst>
        </pc:spChg>
        <pc:spChg chg="add mod">
          <ac:chgData name="Xin Liu" userId="a26d34b0-a966-4bef-85f7-9c4ddfc9dca7" providerId="ADAL" clId="{A8969292-6E8B-428A-9301-62FEE4F0DC48}" dt="2024-09-04T14:28:26.314" v="2135" actId="20577"/>
          <ac:spMkLst>
            <pc:docMk/>
            <pc:sldMk cId="822416066" sldId="433"/>
            <ac:spMk id="3" creationId="{379E47F1-9529-08F8-7DBA-5F36F2B306C7}"/>
          </ac:spMkLst>
        </pc:spChg>
        <pc:spChg chg="del">
          <ac:chgData name="Xin Liu" userId="a26d34b0-a966-4bef-85f7-9c4ddfc9dca7" providerId="ADAL" clId="{A8969292-6E8B-428A-9301-62FEE4F0DC48}" dt="2024-09-04T01:29:41.406" v="673" actId="478"/>
          <ac:spMkLst>
            <pc:docMk/>
            <pc:sldMk cId="822416066" sldId="433"/>
            <ac:spMk id="45058" creationId="{179D03EF-4548-508D-41C0-80F6C80DEF24}"/>
          </ac:spMkLst>
        </pc:spChg>
        <pc:picChg chg="del">
          <ac:chgData name="Xin Liu" userId="a26d34b0-a966-4bef-85f7-9c4ddfc9dca7" providerId="ADAL" clId="{A8969292-6E8B-428A-9301-62FEE4F0DC48}" dt="2024-09-04T01:24:36.577" v="611" actId="478"/>
          <ac:picMkLst>
            <pc:docMk/>
            <pc:sldMk cId="822416066" sldId="433"/>
            <ac:picMk id="3074" creationId="{ADEA433D-56E6-F456-EEE1-F7AEE177208A}"/>
          </ac:picMkLst>
        </pc:picChg>
        <pc:picChg chg="del">
          <ac:chgData name="Xin Liu" userId="a26d34b0-a966-4bef-85f7-9c4ddfc9dca7" providerId="ADAL" clId="{A8969292-6E8B-428A-9301-62FEE4F0DC48}" dt="2024-09-04T01:24:38.036" v="613" actId="478"/>
          <ac:picMkLst>
            <pc:docMk/>
            <pc:sldMk cId="822416066" sldId="433"/>
            <ac:picMk id="3076" creationId="{15FF06AA-DB23-B8DA-62CE-82B92052C325}"/>
          </ac:picMkLst>
        </pc:picChg>
        <pc:picChg chg="del">
          <ac:chgData name="Xin Liu" userId="a26d34b0-a966-4bef-85f7-9c4ddfc9dca7" providerId="ADAL" clId="{A8969292-6E8B-428A-9301-62FEE4F0DC48}" dt="2024-09-04T01:24:37.436" v="612" actId="478"/>
          <ac:picMkLst>
            <pc:docMk/>
            <pc:sldMk cId="822416066" sldId="433"/>
            <ac:picMk id="3078" creationId="{79708244-338D-A936-7508-8414FCD5A8C5}"/>
          </ac:picMkLst>
        </pc:picChg>
        <pc:picChg chg="add del mod">
          <ac:chgData name="Xin Liu" userId="a26d34b0-a966-4bef-85f7-9c4ddfc9dca7" providerId="ADAL" clId="{A8969292-6E8B-428A-9301-62FEE4F0DC48}" dt="2024-09-04T01:25:29.466" v="620" actId="478"/>
          <ac:picMkLst>
            <pc:docMk/>
            <pc:sldMk cId="822416066" sldId="433"/>
            <ac:picMk id="5122" creationId="{0E88CB76-0D21-DB82-4B16-C536F6765B8F}"/>
          </ac:picMkLst>
        </pc:picChg>
        <pc:picChg chg="add mod">
          <ac:chgData name="Xin Liu" userId="a26d34b0-a966-4bef-85f7-9c4ddfc9dca7" providerId="ADAL" clId="{A8969292-6E8B-428A-9301-62FEE4F0DC48}" dt="2024-09-04T01:25:33.687" v="623" actId="1076"/>
          <ac:picMkLst>
            <pc:docMk/>
            <pc:sldMk cId="822416066" sldId="433"/>
            <ac:picMk id="5124" creationId="{ABD8B1FF-EDF1-EA7E-6BE9-AE6F5C1DB9D2}"/>
          </ac:picMkLst>
        </pc:picChg>
      </pc:sldChg>
      <pc:sldChg chg="addSp delSp modSp add mod">
        <pc:chgData name="Xin Liu" userId="a26d34b0-a966-4bef-85f7-9c4ddfc9dca7" providerId="ADAL" clId="{A8969292-6E8B-428A-9301-62FEE4F0DC48}" dt="2024-09-04T02:43:14.758" v="1000" actId="1076"/>
        <pc:sldMkLst>
          <pc:docMk/>
          <pc:sldMk cId="87372711" sldId="434"/>
        </pc:sldMkLst>
        <pc:spChg chg="del">
          <ac:chgData name="Xin Liu" userId="a26d34b0-a966-4bef-85f7-9c4ddfc9dca7" providerId="ADAL" clId="{A8969292-6E8B-428A-9301-62FEE4F0DC48}" dt="2024-09-04T01:40:58.587" v="762" actId="478"/>
          <ac:spMkLst>
            <pc:docMk/>
            <pc:sldMk cId="87372711" sldId="434"/>
            <ac:spMk id="2" creationId="{784C3A00-8221-3E65-8553-2BB1C473E26C}"/>
          </ac:spMkLst>
        </pc:spChg>
        <pc:spChg chg="mod">
          <ac:chgData name="Xin Liu" userId="a26d34b0-a966-4bef-85f7-9c4ddfc9dca7" providerId="ADAL" clId="{A8969292-6E8B-428A-9301-62FEE4F0DC48}" dt="2024-09-04T01:40:54.257" v="758" actId="20577"/>
          <ac:spMkLst>
            <pc:docMk/>
            <pc:sldMk cId="87372711" sldId="434"/>
            <ac:spMk id="3" creationId="{241FFAB0-9E3C-C0F9-A332-8932921B43C6}"/>
          </ac:spMkLst>
        </pc:spChg>
        <pc:spChg chg="add mod">
          <ac:chgData name="Xin Liu" userId="a26d34b0-a966-4bef-85f7-9c4ddfc9dca7" providerId="ADAL" clId="{A8969292-6E8B-428A-9301-62FEE4F0DC48}" dt="2024-09-04T02:30:30.678" v="801"/>
          <ac:spMkLst>
            <pc:docMk/>
            <pc:sldMk cId="87372711" sldId="434"/>
            <ac:spMk id="4" creationId="{99EF0118-4405-944B-E5A3-7747C046E85D}"/>
          </ac:spMkLst>
        </pc:spChg>
        <pc:picChg chg="add mod">
          <ac:chgData name="Xin Liu" userId="a26d34b0-a966-4bef-85f7-9c4ddfc9dca7" providerId="ADAL" clId="{A8969292-6E8B-428A-9301-62FEE4F0DC48}" dt="2024-09-04T02:43:14.758" v="1000" actId="1076"/>
          <ac:picMkLst>
            <pc:docMk/>
            <pc:sldMk cId="87372711" sldId="434"/>
            <ac:picMk id="5" creationId="{3B16309A-E7B4-37C8-3233-17899AD6BD04}"/>
          </ac:picMkLst>
        </pc:picChg>
        <pc:picChg chg="del">
          <ac:chgData name="Xin Liu" userId="a26d34b0-a966-4bef-85f7-9c4ddfc9dca7" providerId="ADAL" clId="{A8969292-6E8B-428A-9301-62FEE4F0DC48}" dt="2024-09-04T01:40:56.657" v="759" actId="478"/>
          <ac:picMkLst>
            <pc:docMk/>
            <pc:sldMk cId="87372711" sldId="434"/>
            <ac:picMk id="3074" creationId="{ADEA433D-56E6-F456-EEE1-F7AEE177208A}"/>
          </ac:picMkLst>
        </pc:picChg>
        <pc:picChg chg="del">
          <ac:chgData name="Xin Liu" userId="a26d34b0-a966-4bef-85f7-9c4ddfc9dca7" providerId="ADAL" clId="{A8969292-6E8B-428A-9301-62FEE4F0DC48}" dt="2024-09-04T01:40:57.197" v="760" actId="478"/>
          <ac:picMkLst>
            <pc:docMk/>
            <pc:sldMk cId="87372711" sldId="434"/>
            <ac:picMk id="3076" creationId="{15FF06AA-DB23-B8DA-62CE-82B92052C325}"/>
          </ac:picMkLst>
        </pc:picChg>
        <pc:picChg chg="del">
          <ac:chgData name="Xin Liu" userId="a26d34b0-a966-4bef-85f7-9c4ddfc9dca7" providerId="ADAL" clId="{A8969292-6E8B-428A-9301-62FEE4F0DC48}" dt="2024-09-04T01:40:57.667" v="761" actId="478"/>
          <ac:picMkLst>
            <pc:docMk/>
            <pc:sldMk cId="87372711" sldId="434"/>
            <ac:picMk id="3078" creationId="{79708244-338D-A936-7508-8414FCD5A8C5}"/>
          </ac:picMkLst>
        </pc:picChg>
      </pc:sldChg>
      <pc:sldChg chg="add del">
        <pc:chgData name="Xin Liu" userId="a26d34b0-a966-4bef-85f7-9c4ddfc9dca7" providerId="ADAL" clId="{A8969292-6E8B-428A-9301-62FEE4F0DC48}" dt="2024-09-04T01:24:40.176" v="615"/>
        <pc:sldMkLst>
          <pc:docMk/>
          <pc:sldMk cId="3597791942" sldId="434"/>
        </pc:sldMkLst>
      </pc:sldChg>
      <pc:sldChg chg="addSp delSp modSp add mod modNotesTx">
        <pc:chgData name="Xin Liu" userId="a26d34b0-a966-4bef-85f7-9c4ddfc9dca7" providerId="ADAL" clId="{A8969292-6E8B-428A-9301-62FEE4F0DC48}" dt="2024-09-04T14:28:34.197" v="2142" actId="20577"/>
        <pc:sldMkLst>
          <pc:docMk/>
          <pc:sldMk cId="255627528" sldId="435"/>
        </pc:sldMkLst>
        <pc:spChg chg="del mod">
          <ac:chgData name="Xin Liu" userId="a26d34b0-a966-4bef-85f7-9c4ddfc9dca7" providerId="ADAL" clId="{A8969292-6E8B-428A-9301-62FEE4F0DC48}" dt="2024-09-04T14:21:08.444" v="1903" actId="478"/>
          <ac:spMkLst>
            <pc:docMk/>
            <pc:sldMk cId="255627528" sldId="435"/>
            <ac:spMk id="2" creationId="{1F59E2A5-F748-3DB7-1CCA-963E2D3E46B1}"/>
          </ac:spMkLst>
        </pc:spChg>
        <pc:spChg chg="mod">
          <ac:chgData name="Xin Liu" userId="a26d34b0-a966-4bef-85f7-9c4ddfc9dca7" providerId="ADAL" clId="{A8969292-6E8B-428A-9301-62FEE4F0DC48}" dt="2024-09-04T14:28:34.197" v="2142" actId="20577"/>
          <ac:spMkLst>
            <pc:docMk/>
            <pc:sldMk cId="255627528" sldId="435"/>
            <ac:spMk id="3" creationId="{379E47F1-9529-08F8-7DBA-5F36F2B306C7}"/>
          </ac:spMkLst>
        </pc:spChg>
        <pc:spChg chg="add mod">
          <ac:chgData name="Xin Liu" userId="a26d34b0-a966-4bef-85f7-9c4ddfc9dca7" providerId="ADAL" clId="{A8969292-6E8B-428A-9301-62FEE4F0DC48}" dt="2024-09-04T01:39:33.297" v="747" actId="1076"/>
          <ac:spMkLst>
            <pc:docMk/>
            <pc:sldMk cId="255627528" sldId="435"/>
            <ac:spMk id="5" creationId="{195E460B-BAD0-B273-7623-2ED00308B718}"/>
          </ac:spMkLst>
        </pc:spChg>
        <pc:spChg chg="add mod">
          <ac:chgData name="Xin Liu" userId="a26d34b0-a966-4bef-85f7-9c4ddfc9dca7" providerId="ADAL" clId="{A8969292-6E8B-428A-9301-62FEE4F0DC48}" dt="2024-09-04T14:24:38.752" v="2096" actId="1076"/>
          <ac:spMkLst>
            <pc:docMk/>
            <pc:sldMk cId="255627528" sldId="435"/>
            <ac:spMk id="6" creationId="{077B0B5D-27DA-927B-A2CD-FE7F22E4ED3E}"/>
          </ac:spMkLst>
        </pc:spChg>
        <pc:graphicFrameChg chg="add mod modGraphic">
          <ac:chgData name="Xin Liu" userId="a26d34b0-a966-4bef-85f7-9c4ddfc9dca7" providerId="ADAL" clId="{A8969292-6E8B-428A-9301-62FEE4F0DC48}" dt="2024-09-04T01:38:23.177" v="712" actId="14100"/>
          <ac:graphicFrameMkLst>
            <pc:docMk/>
            <pc:sldMk cId="255627528" sldId="435"/>
            <ac:graphicFrameMk id="4" creationId="{DAAD8E4A-A94E-0914-A623-FE6F0831099F}"/>
          </ac:graphicFrameMkLst>
        </pc:graphicFrameChg>
        <pc:picChg chg="del">
          <ac:chgData name="Xin Liu" userId="a26d34b0-a966-4bef-85f7-9c4ddfc9dca7" providerId="ADAL" clId="{A8969292-6E8B-428A-9301-62FEE4F0DC48}" dt="2024-09-04T01:37:48.972" v="703" actId="478"/>
          <ac:picMkLst>
            <pc:docMk/>
            <pc:sldMk cId="255627528" sldId="435"/>
            <ac:picMk id="5124" creationId="{ABD8B1FF-EDF1-EA7E-6BE9-AE6F5C1DB9D2}"/>
          </ac:picMkLst>
        </pc:picChg>
        <pc:picChg chg="add mod">
          <ac:chgData name="Xin Liu" userId="a26d34b0-a966-4bef-85f7-9c4ddfc9dca7" providerId="ADAL" clId="{A8969292-6E8B-428A-9301-62FEE4F0DC48}" dt="2024-09-04T01:38:18.377" v="710" actId="1076"/>
          <ac:picMkLst>
            <pc:docMk/>
            <pc:sldMk cId="255627528" sldId="435"/>
            <ac:picMk id="7170" creationId="{DDB878F4-0549-415A-9A90-2DDC21C68DEA}"/>
          </ac:picMkLst>
        </pc:picChg>
        <pc:picChg chg="add mod">
          <ac:chgData name="Xin Liu" userId="a26d34b0-a966-4bef-85f7-9c4ddfc9dca7" providerId="ADAL" clId="{A8969292-6E8B-428A-9301-62FEE4F0DC48}" dt="2024-09-04T01:39:20.067" v="719" actId="1076"/>
          <ac:picMkLst>
            <pc:docMk/>
            <pc:sldMk cId="255627528" sldId="435"/>
            <ac:picMk id="7172" creationId="{1DA5783E-C431-570D-DD16-2F7DACF75992}"/>
          </ac:picMkLst>
        </pc:picChg>
      </pc:sldChg>
      <pc:sldChg chg="addSp modSp add mod">
        <pc:chgData name="Xin Liu" userId="a26d34b0-a966-4bef-85f7-9c4ddfc9dca7" providerId="ADAL" clId="{A8969292-6E8B-428A-9301-62FEE4F0DC48}" dt="2024-09-04T14:37:26.721" v="2203" actId="1076"/>
        <pc:sldMkLst>
          <pc:docMk/>
          <pc:sldMk cId="1826186267" sldId="436"/>
        </pc:sldMkLst>
        <pc:spChg chg="add mod">
          <ac:chgData name="Xin Liu" userId="a26d34b0-a966-4bef-85f7-9c4ddfc9dca7" providerId="ADAL" clId="{A8969292-6E8B-428A-9301-62FEE4F0DC48}" dt="2024-09-04T02:53:05.628" v="1146" actId="1076"/>
          <ac:spMkLst>
            <pc:docMk/>
            <pc:sldMk cId="1826186267" sldId="436"/>
            <ac:spMk id="3" creationId="{72633955-DC20-7139-206D-7D87B5E5BE91}"/>
          </ac:spMkLst>
        </pc:spChg>
        <pc:spChg chg="add mod">
          <ac:chgData name="Xin Liu" userId="a26d34b0-a966-4bef-85f7-9c4ddfc9dca7" providerId="ADAL" clId="{A8969292-6E8B-428A-9301-62FEE4F0DC48}" dt="2024-09-04T14:37:26.721" v="2203" actId="1076"/>
          <ac:spMkLst>
            <pc:docMk/>
            <pc:sldMk cId="1826186267" sldId="436"/>
            <ac:spMk id="5" creationId="{C2BC8928-1460-0F92-5F56-153D099FFC84}"/>
          </ac:spMkLst>
        </pc:spChg>
        <pc:spChg chg="mod">
          <ac:chgData name="Xin Liu" userId="a26d34b0-a966-4bef-85f7-9c4ddfc9dca7" providerId="ADAL" clId="{A8969292-6E8B-428A-9301-62FEE4F0DC48}" dt="2024-09-04T02:40:32.838" v="976" actId="20577"/>
          <ac:spMkLst>
            <pc:docMk/>
            <pc:sldMk cId="1826186267" sldId="436"/>
            <ac:spMk id="7170" creationId="{00000000-0000-0000-0000-000000000000}"/>
          </ac:spMkLst>
        </pc:spChg>
        <pc:spChg chg="mod">
          <ac:chgData name="Xin Liu" userId="a26d34b0-a966-4bef-85f7-9c4ddfc9dca7" providerId="ADAL" clId="{A8969292-6E8B-428A-9301-62FEE4F0DC48}" dt="2024-09-04T02:52:01.819" v="1068" actId="1076"/>
          <ac:spMkLst>
            <pc:docMk/>
            <pc:sldMk cId="1826186267" sldId="436"/>
            <ac:spMk id="7171" creationId="{00000000-0000-0000-0000-000000000000}"/>
          </ac:spMkLst>
        </pc:spChg>
        <pc:picChg chg="add mod">
          <ac:chgData name="Xin Liu" userId="a26d34b0-a966-4bef-85f7-9c4ddfc9dca7" providerId="ADAL" clId="{A8969292-6E8B-428A-9301-62FEE4F0DC48}" dt="2024-09-04T02:52:04.338" v="1069" actId="1076"/>
          <ac:picMkLst>
            <pc:docMk/>
            <pc:sldMk cId="1826186267" sldId="436"/>
            <ac:picMk id="2" creationId="{E209E134-3A30-B31A-4322-EE5F25D73120}"/>
          </ac:picMkLst>
        </pc:picChg>
      </pc:sldChg>
      <pc:sldChg chg="modSp add mod">
        <pc:chgData name="Xin Liu" userId="a26d34b0-a966-4bef-85f7-9c4ddfc9dca7" providerId="ADAL" clId="{A8969292-6E8B-428A-9301-62FEE4F0DC48}" dt="2024-09-04T04:33:26.850" v="1392" actId="20577"/>
        <pc:sldMkLst>
          <pc:docMk/>
          <pc:sldMk cId="4290454784" sldId="437"/>
        </pc:sldMkLst>
        <pc:spChg chg="mod">
          <ac:chgData name="Xin Liu" userId="a26d34b0-a966-4bef-85f7-9c4ddfc9dca7" providerId="ADAL" clId="{A8969292-6E8B-428A-9301-62FEE4F0DC48}" dt="2024-09-04T04:33:26.850" v="1392" actId="20577"/>
          <ac:spMkLst>
            <pc:docMk/>
            <pc:sldMk cId="4290454784" sldId="437"/>
            <ac:spMk id="5123" creationId="{00000000-0000-0000-0000-000000000000}"/>
          </ac:spMkLst>
        </pc:spChg>
      </pc:sldChg>
      <pc:sldChg chg="add modNotesTx">
        <pc:chgData name="Xin Liu" userId="a26d34b0-a966-4bef-85f7-9c4ddfc9dca7" providerId="ADAL" clId="{A8969292-6E8B-428A-9301-62FEE4F0DC48}" dt="2024-09-04T14:43:27.230" v="2243" actId="20577"/>
        <pc:sldMkLst>
          <pc:docMk/>
          <pc:sldMk cId="0" sldId="438"/>
        </pc:sldMkLst>
      </pc:sldChg>
      <pc:sldChg chg="modSp add mod modNotesTx">
        <pc:chgData name="Xin Liu" userId="a26d34b0-a966-4bef-85f7-9c4ddfc9dca7" providerId="ADAL" clId="{A8969292-6E8B-428A-9301-62FEE4F0DC48}" dt="2024-09-04T13:55:27.536" v="1707" actId="20577"/>
        <pc:sldMkLst>
          <pc:docMk/>
          <pc:sldMk cId="2899365076" sldId="439"/>
        </pc:sldMkLst>
        <pc:spChg chg="mod">
          <ac:chgData name="Xin Liu" userId="a26d34b0-a966-4bef-85f7-9c4ddfc9dca7" providerId="ADAL" clId="{A8969292-6E8B-428A-9301-62FEE4F0DC48}" dt="2024-09-04T13:54:31.652" v="1678" actId="113"/>
          <ac:spMkLst>
            <pc:docMk/>
            <pc:sldMk cId="2899365076" sldId="439"/>
            <ac:spMk id="7170" creationId="{86BA1119-0E5B-4C51-B6FA-28152283ADA3}"/>
          </ac:spMkLst>
        </pc:spChg>
        <pc:spChg chg="mod">
          <ac:chgData name="Xin Liu" userId="a26d34b0-a966-4bef-85f7-9c4ddfc9dca7" providerId="ADAL" clId="{A8969292-6E8B-428A-9301-62FEE4F0DC48}" dt="2024-09-04T13:54:26.712" v="1677" actId="255"/>
          <ac:spMkLst>
            <pc:docMk/>
            <pc:sldMk cId="2899365076" sldId="439"/>
            <ac:spMk id="7171" creationId="{B1102DF7-4A96-4DB4-93EE-EFEEB0DC39AF}"/>
          </ac:spMkLst>
        </pc:spChg>
      </pc:sldChg>
      <pc:sldChg chg="add modNotesTx">
        <pc:chgData name="Xin Liu" userId="a26d34b0-a966-4bef-85f7-9c4ddfc9dca7" providerId="ADAL" clId="{A8969292-6E8B-428A-9301-62FEE4F0DC48}" dt="2024-09-04T13:58:15.161" v="1751"/>
        <pc:sldMkLst>
          <pc:docMk/>
          <pc:sldMk cId="2741708444" sldId="440"/>
        </pc:sldMkLst>
      </pc:sldChg>
      <pc:sldChg chg="add">
        <pc:chgData name="Xin Liu" userId="a26d34b0-a966-4bef-85f7-9c4ddfc9dca7" providerId="ADAL" clId="{A8969292-6E8B-428A-9301-62FEE4F0DC48}" dt="2024-09-04T13:58:35.252" v="1752"/>
        <pc:sldMkLst>
          <pc:docMk/>
          <pc:sldMk cId="0" sldId="441"/>
        </pc:sldMkLst>
      </pc:sldChg>
      <pc:sldChg chg="addSp modSp add mod">
        <pc:chgData name="Xin Liu" userId="a26d34b0-a966-4bef-85f7-9c4ddfc9dca7" providerId="ADAL" clId="{A8969292-6E8B-428A-9301-62FEE4F0DC48}" dt="2024-09-04T14:08:33.022" v="1826" actId="20577"/>
        <pc:sldMkLst>
          <pc:docMk/>
          <pc:sldMk cId="0" sldId="442"/>
        </pc:sldMkLst>
        <pc:spChg chg="add">
          <ac:chgData name="Xin Liu" userId="a26d34b0-a966-4bef-85f7-9c4ddfc9dca7" providerId="ADAL" clId="{A8969292-6E8B-428A-9301-62FEE4F0DC48}" dt="2024-09-04T14:04:34.722" v="1754"/>
          <ac:spMkLst>
            <pc:docMk/>
            <pc:sldMk cId="0" sldId="442"/>
            <ac:spMk id="2" creationId="{8FBFA3D0-4244-3C83-7612-17B27B2F1550}"/>
          </ac:spMkLst>
        </pc:spChg>
        <pc:spChg chg="mod">
          <ac:chgData name="Xin Liu" userId="a26d34b0-a966-4bef-85f7-9c4ddfc9dca7" providerId="ADAL" clId="{A8969292-6E8B-428A-9301-62FEE4F0DC48}" dt="2024-09-04T14:07:43.756" v="1809" actId="207"/>
          <ac:spMkLst>
            <pc:docMk/>
            <pc:sldMk cId="0" sldId="442"/>
            <ac:spMk id="22531" creationId="{5E0F6C8F-1883-2956-8CAC-E4E175914549}"/>
          </ac:spMkLst>
        </pc:spChg>
        <pc:spChg chg="mod">
          <ac:chgData name="Xin Liu" userId="a26d34b0-a966-4bef-85f7-9c4ddfc9dca7" providerId="ADAL" clId="{A8969292-6E8B-428A-9301-62FEE4F0DC48}" dt="2024-09-04T14:08:33.022" v="1826" actId="20577"/>
          <ac:spMkLst>
            <pc:docMk/>
            <pc:sldMk cId="0" sldId="442"/>
            <ac:spMk id="32770" creationId="{60E729FE-F12C-6790-DFB5-359D53EA1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A18D-B50A-4BC4-9FF8-52BF4D06B16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42A2F-196E-4B23-A8AB-B52473933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1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25AA3788-E37A-D178-19F8-3F0279A6A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5338B54-EBA7-E500-F297-71E89B68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E637E74-7B3C-F55D-FE78-60EF5726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EF341B-874B-4F7D-B445-6128E0943FE9}" type="slidenum">
              <a:rPr lang="en-US" altLang="en-US" smtClean="0">
                <a:latin typeface="Arial Narrow" panose="020B0606020202030204" pitchFamily="34" charset="0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Arial Narrow" panose="020B0606020202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3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91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75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5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86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93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5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2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00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6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08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8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73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0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71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24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5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5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479304-D0E3-440A-A086-9BB2C9CFA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6656675-4F11-44EE-82F1-FC6523A16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40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85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5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86C2C5-65FD-F7B2-8654-E757BFF2C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084BB53-968D-FDD9-A110-A82272758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546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92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64B124-A3E2-BC40-C825-CEFE6D4E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CB4794-6AEC-E023-E5B4-2F0781ED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3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3B1FCA6-DDA5-A0D0-5F60-C095175C9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6A5F1BA-E395-37B8-A0C6-E95084976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/>
          <a:lstStyle/>
          <a:p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9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A6A7ECD9-490D-F634-706F-375F52169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C46AB00-3402-B302-804C-FE113C1C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C9095E2-1C13-1605-247B-305D1924A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916C75-F698-40D7-B356-C2C5598A55A3}" type="slidenum">
              <a:rPr lang="en-US" altLang="en-US" smtClean="0">
                <a:latin typeface="Arial Narrow" panose="020B0606020202030204" pitchFamily="34" charset="0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 Narrow" panose="020B0606020202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4D98-0BD4-119D-49A7-63E9BADB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B221E-5024-7B49-92AC-14254A14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94AE-E96B-6128-7449-C6013D44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F269-1792-047C-EE83-0EBB1A34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4AC8-C23B-FCB2-EC37-97CC5D7B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F8328-FD07-4FAA-A5A1-F84514084D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6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DEC3-B067-A2D9-993D-4B3D7439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C4D8-226A-7FD3-D368-4B2BA9FE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8F7D-DC8F-B663-5E0C-586F693C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358C-C43F-6A47-CC22-DA3217AC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C8CC-2648-81FE-AF31-9C21E72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3B34F-C41B-48C8-A021-7B4E06EAC7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25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970FA-B9D0-FA6E-F6FB-9C5526E0B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49BF4-259F-98E2-58A5-67AEE9AA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6398-4168-DD8C-F57D-1E30B461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7AB1-6E53-2303-0D4A-FCBD82C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AAC2-D575-1598-36C6-72EE1FF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E86FA-264C-46D1-91A3-F7029BAE4C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20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1C130-30E6-4089-8062-99C28ABAA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25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FB80-B8A6-AE40-CDDD-07BC960A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37C-DFF9-024D-1C98-C96C4E4E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FD7B-739C-A885-41A9-D3B4DC11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14C6-C494-1FC6-4987-48EB15B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0D4B-8DE5-FD74-A861-708E0314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32D03-4EF6-41D1-9019-B43AB1E518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91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F9D-F56D-45AF-79C4-4A4ABBCA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5DF5-1B5D-AE02-6419-6366C65B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074A-D74B-7779-DD82-323039E5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FDB3-E685-8140-5803-084412AD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752F-6A77-C724-B8ED-5E05795C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78479-0148-4AF1-A167-00D0E6412D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8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4C06-A6C3-2DBE-C30D-15D5CB73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31F1-4C13-9D01-9283-9B65CBF92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F31E-95A2-0234-B33E-F892CD17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2BB8-D144-F6A1-51E1-75F13D40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A7CB-211E-DDA5-1C79-21835F4A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14F88-D96B-2C70-2500-1074583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2EF50-EE20-4639-B0B9-4D2AB9652C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3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3C24-DACE-5228-7895-EE5C7470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5F0C-57D1-A576-8A8B-D04B54E5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1A69-165F-2306-5E7A-DF0034A73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B6A89-E673-448F-E002-D18016188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558FD-6F76-2EEC-8F96-ED064D812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38E9A-B6EF-1A0E-F3FD-29325E7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7017A-424A-0CCE-ADD0-E045142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38D2-73A9-82C9-490A-FB58DF7A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EE5CD-700A-4CCA-939A-6FC9D3AC15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8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6512-A25A-C7DF-F44E-93BD28A9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C73BA-BA71-DFDD-DC18-53232F2C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A0B7E-1A5F-4591-BBBA-7D26533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9B9CE-9332-464A-30A3-C044B4B2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8543B-31AD-4EA7-952D-1FD0C3C31E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0C598-C542-F884-46D7-66B6E232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EFA90-7DE8-03B5-3190-22BE85F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F337-826C-A113-E591-D60279E6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31C1F-9BC5-422F-A6A5-64EE01A4B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7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CA8-B171-D4C3-88CC-9BCA3AD2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CBF1-C299-E995-00F8-E88966E4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F150-5AE6-6690-4771-4C40C170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A13FC-2CEF-4612-8106-CDD18E7B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C1BE-1C0D-0653-3E34-482F8A0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0B10-AE5D-73EA-DD4C-C1A070CA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5DBCA-8E4C-4623-BECF-2342DF378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4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B50B-1DC1-96E3-50F2-6C2E7B78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4612E-D73C-4B87-6F1D-043D24736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AEB16-DD09-4EC8-857A-4928A00F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E515-909B-0736-1D13-A97AB9AF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84DC-DD9D-CC62-0842-B865EEE3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289D-39D4-E06C-7DC1-654D7BF8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687C2-BDE1-4624-8B66-C906EF8F1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94FD0-7367-0064-2B00-70B2DAC1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E5B2-EF92-A631-203A-03628DAC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B2A8-1B65-1260-AAB9-2D8F66E86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0C8D-7601-EDC9-CC06-5020456D8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6465-4F9E-9118-1714-274D2B0D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7C00D24D-4198-4185-B7A1-BD3219DB0D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5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905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Concurrency: Processes and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AE1FB-4FBA-8960-E81A-98966B97AA9D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3657600"/>
            <a:ext cx="6858000" cy="165576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000" dirty="0">
                <a:ea typeface="等线" panose="02010600030101010101" pitchFamily="2" charset="-122"/>
              </a:rPr>
              <a:t>X</a:t>
            </a:r>
            <a:r>
              <a:rPr lang="en-US" altLang="zh-CN" sz="2000" dirty="0"/>
              <a:t>in Liu</a:t>
            </a:r>
          </a:p>
          <a:p>
            <a:pPr marL="0" indent="0" algn="ctr">
              <a:buNone/>
            </a:pPr>
            <a:r>
              <a:rPr lang="en-US" altLang="en-US" sz="2000" dirty="0">
                <a:ea typeface="等线" panose="02010600030101010101" pitchFamily="2" charset="-122"/>
              </a:rPr>
              <a:t>xl24j@fsu.edu</a:t>
            </a:r>
          </a:p>
          <a:p>
            <a:pPr marL="0" indent="0" algn="ctr">
              <a:buNone/>
            </a:pPr>
            <a:r>
              <a:rPr lang="en-US" altLang="en-US" sz="2000" dirty="0">
                <a:ea typeface="等线" panose="02010600030101010101" pitchFamily="2" charset="-122"/>
              </a:rPr>
              <a:t>COP 4610 Operating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E729FE-F12C-6790-DFB5-359D53EA1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等线 Light" panose="02010600030101010101" pitchFamily="2" charset="-122"/>
              </a:rPr>
              <a:t>OS Design Goal in Phase I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E0F6C8F-1883-2956-8CAC-E4E175914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1938"/>
            <a:ext cx="7886700" cy="48799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000" dirty="0">
                <a:ea typeface="等线" panose="02010600030101010101" pitchFamily="2" charset="-122"/>
              </a:rPr>
              <a:t>Efficient use of the hardware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ea typeface="等线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Batch System:</a:t>
            </a:r>
          </a:p>
          <a:p>
            <a:pPr lvl="2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Collects a batch of jobs before processing and </a:t>
            </a:r>
            <a:r>
              <a:rPr lang="en-US" altLang="en-US" sz="2100" b="1" dirty="0">
                <a:solidFill>
                  <a:srgbClr val="FF0000"/>
                </a:solidFill>
                <a:ea typeface="等线" panose="02010600030101010101" pitchFamily="2" charset="-122"/>
              </a:rPr>
              <a:t>processes them sequentially</a:t>
            </a:r>
          </a:p>
          <a:p>
            <a:pPr lvl="2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Emphasizes throughput by reducing idle time during job collection and processing.</a:t>
            </a:r>
          </a:p>
          <a:p>
            <a:pPr lvl="2">
              <a:defRPr/>
            </a:pPr>
            <a:endParaRPr lang="en-US" altLang="en-US" sz="2100" b="1" dirty="0">
              <a:ea typeface="等线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Multiprogramming:</a:t>
            </a:r>
          </a:p>
          <a:p>
            <a:pPr lvl="2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Allows multiple programs to run simultaneously, improving CPU utilization by switching between jobs.</a:t>
            </a:r>
          </a:p>
          <a:p>
            <a:pPr lvl="2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Efficiently handles both I/O-bound and CPU-bound jobs, minimizing idle CPU time.</a:t>
            </a:r>
          </a:p>
          <a:p>
            <a:pPr lvl="2">
              <a:defRPr/>
            </a:pPr>
            <a:r>
              <a:rPr lang="en-US" altLang="en-US" sz="2100" b="1" dirty="0">
                <a:ea typeface="等线" panose="02010600030101010101" pitchFamily="2" charset="-122"/>
              </a:rPr>
              <a:t>Key Point: </a:t>
            </a:r>
            <a:r>
              <a:rPr lang="en-US" altLang="en-US" sz="2100" b="1" dirty="0">
                <a:solidFill>
                  <a:srgbClr val="FF0000"/>
                </a:solidFill>
                <a:ea typeface="等线" panose="02010600030101010101" pitchFamily="2" charset="-122"/>
              </a:rPr>
              <a:t>Focuses on maximizing system resource usage by running multiple tasks concurrently.</a:t>
            </a:r>
            <a:endParaRPr lang="en-US" altLang="en-US" sz="21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</a:t>
            </a:r>
            <a:r>
              <a:rPr lang="en-US" altLang="en-US" b="1" i="1">
                <a:solidFill>
                  <a:srgbClr val="9933FF"/>
                </a:solidFill>
              </a:rPr>
              <a:t>Concurrency</a:t>
            </a:r>
            <a:r>
              <a:rPr lang="en-US" altLang="en-US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Allows multiple applications to run at the same time</a:t>
            </a:r>
          </a:p>
          <a:p>
            <a:pPr lvl="1" eaLnBrk="1" hangingPunct="1"/>
            <a:r>
              <a:rPr lang="en-US" altLang="en-US" sz="2000" dirty="0"/>
              <a:t>Analogy:  juggling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r>
              <a:rPr lang="en-US" altLang="en-US" sz="2400" dirty="0"/>
              <a:t>What is an applications?</a:t>
            </a:r>
          </a:p>
          <a:p>
            <a:pPr lvl="1"/>
            <a:r>
              <a:rPr lang="en-US" altLang="en-US" sz="2000" dirty="0"/>
              <a:t>A Program that runs on the OS.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050" name="Picture 2" descr="5 Ways Juggling Make You Smarter (Complete Guide) – CircusJungle.com">
            <a:extLst>
              <a:ext uri="{FF2B5EF4-FFF2-40B4-BE49-F238E27FC236}">
                <a16:creationId xmlns:a16="http://schemas.microsoft.com/office/drawing/2014/main" id="{183224E1-7283-457B-4852-A1C3718F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2419879" cy="19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9D03EF-4548-508D-41C0-80F6C80D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1582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Abstract View of Components of Computer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BE49844D-EC56-4843-05C5-4FF09740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0" y="4953289"/>
            <a:ext cx="90264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500" dirty="0"/>
              <a:t>OS is a </a:t>
            </a:r>
            <a:r>
              <a:rPr lang="en-US" altLang="en-US" sz="1500" b="1" dirty="0"/>
              <a:t>program</a:t>
            </a:r>
            <a:r>
              <a:rPr lang="en-US" altLang="en-US" sz="1500" dirty="0"/>
              <a:t> that acts as an intermediary between a user of a computer and the computer hardware.</a:t>
            </a:r>
          </a:p>
          <a:p>
            <a:pPr marL="0" indent="0">
              <a:defRPr/>
            </a:pPr>
            <a:endParaRPr lang="en-US" altLang="en-US" sz="1500" dirty="0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DE1D2E9F-7985-DF0F-B8DD-90DA9B2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17" y="1512296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8A8CAE0C-825B-8384-49C9-36E03485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16812"/>
            <a:ext cx="67314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b="1" dirty="0">
                <a:solidFill>
                  <a:srgbClr val="FF0000"/>
                </a:solidFill>
              </a:rPr>
              <a:t>What is a program?</a:t>
            </a:r>
          </a:p>
          <a:p>
            <a:pPr marL="0" indent="0">
              <a:defRPr/>
            </a:pPr>
            <a:endParaRPr lang="en-US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4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wo-transistor NAND circuit">
            <a:extLst>
              <a:ext uri="{FF2B5EF4-FFF2-40B4-BE49-F238E27FC236}">
                <a16:creationId xmlns:a16="http://schemas.microsoft.com/office/drawing/2014/main" id="{ADEA433D-56E6-F456-EEE1-F7AEE177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9772"/>
            <a:ext cx="2911532" cy="259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AND operation truth table">
            <a:extLst>
              <a:ext uri="{FF2B5EF4-FFF2-40B4-BE49-F238E27FC236}">
                <a16:creationId xmlns:a16="http://schemas.microsoft.com/office/drawing/2014/main" id="{15FF06AA-DB23-B8DA-62CE-82B92052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2971220" cy="18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hematic NAND gate symbol">
            <a:extLst>
              <a:ext uri="{FF2B5EF4-FFF2-40B4-BE49-F238E27FC236}">
                <a16:creationId xmlns:a16="http://schemas.microsoft.com/office/drawing/2014/main" id="{79708244-338D-A936-7508-8414FCD5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0" y="2057391"/>
            <a:ext cx="3420940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84C3A00-8221-3E65-8553-2BB1C473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56140"/>
            <a:ext cx="16002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等线 Light" panose="02010600030101010101" pitchFamily="2" charset="-122"/>
              </a:rPr>
              <a:t>Truth Table</a:t>
            </a:r>
            <a:endParaRPr lang="en-US" altLang="en-US" sz="1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FFAB0-9E3C-C0F9-A332-8932921B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One Logic Gate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58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ree input AND gate made from two two-input AND gates">
            <a:extLst>
              <a:ext uri="{FF2B5EF4-FFF2-40B4-BE49-F238E27FC236}">
                <a16:creationId xmlns:a16="http://schemas.microsoft.com/office/drawing/2014/main" id="{ABD8B1FF-EDF1-EA7E-6BE9-AE6F5C1D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4" y="1938337"/>
            <a:ext cx="6952028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F59E2A5-F748-3DB7-1CCA-963E2D3E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5583"/>
            <a:ext cx="16002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等线 Light" panose="02010600030101010101" pitchFamily="2" charset="-122"/>
              </a:rPr>
              <a:t>Truth Table</a:t>
            </a:r>
            <a:endParaRPr lang="en-US" altLang="en-US" sz="1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E47F1-9529-08F8-7DBA-5F36F2B3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Two Logic Gates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41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9E47F1-9529-08F8-7DBA-5F36F2B3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More Logic Gates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B878F4-0549-415A-9A90-2DDC21C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2278"/>
            <a:ext cx="540327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AD8E4A-A94E-0914-A623-FE6F08310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97958"/>
              </p:ext>
            </p:extLst>
          </p:nvPr>
        </p:nvGraphicFramePr>
        <p:xfrm>
          <a:off x="304800" y="4343400"/>
          <a:ext cx="3505200" cy="202311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30526373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801486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82089088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5482949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80909396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313770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US" baseline="-2500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2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51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6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008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4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1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1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courier"/>
                        </a:rPr>
                        <a:t>0</a:t>
                      </a:r>
                    </a:p>
                  </a:txBody>
                  <a:tcPr marL="47625" marR="476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186239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1DA5783E-C431-570D-DD16-2F7DACF7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2" y="3042285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5E460B-BAD0-B273-7623-2ED00308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35566"/>
            <a:ext cx="27432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等线 Light" panose="02010600030101010101" pitchFamily="2" charset="-122"/>
              </a:rPr>
              <a:t>Finite State Machine</a:t>
            </a:r>
            <a:endParaRPr lang="en-US" altLang="en-US" sz="1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7B0B5D-27DA-927B-A2CD-FE7F22E4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36" y="6385322"/>
            <a:ext cx="16002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等线 Light" panose="02010600030101010101" pitchFamily="2" charset="-122"/>
              </a:rPr>
              <a:t>Truth Table</a:t>
            </a:r>
            <a:endParaRPr lang="en-US" altLang="en-US" sz="1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2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CACDD529-CA9D-3449-74B3-15B7DC70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666"/>
            <a:ext cx="914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>
            <a:extLst>
              <a:ext uri="{FF2B5EF4-FFF2-40B4-BE49-F238E27FC236}">
                <a16:creationId xmlns:a16="http://schemas.microsoft.com/office/drawing/2014/main" id="{179D03EF-4548-508D-41C0-80F6C80D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Millions of Logic Gates 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082" name="Picture 10" descr="image">
            <a:extLst>
              <a:ext uri="{FF2B5EF4-FFF2-40B4-BE49-F238E27FC236}">
                <a16:creationId xmlns:a16="http://schemas.microsoft.com/office/drawing/2014/main" id="{46347864-65CB-3E42-B3C4-99F768B6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57675"/>
            <a:ext cx="7553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C974BC-FDB7-BFDF-9D9A-A011C819D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等线 Light" panose="02010600030101010101" pitchFamily="2" charset="-122"/>
              </a:rPr>
              <a:t>RISC-V-RV32I</a:t>
            </a:r>
            <a:endParaRPr lang="en-US" altLang="en-US" sz="2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9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1FFAB0-9E3C-C0F9-A332-8932921B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等线 Light" panose="02010600030101010101" pitchFamily="2" charset="-122"/>
              </a:rPr>
              <a:t>From CPU to Program</a:t>
            </a:r>
            <a:endParaRPr lang="en-US" altLang="en-US" sz="247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F0118-4405-944B-E5A3-7747C046E85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066800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CPU is a state machine.</a:t>
            </a:r>
          </a:p>
          <a:p>
            <a:endParaRPr lang="en-US" altLang="en-US" dirty="0"/>
          </a:p>
          <a:p>
            <a:r>
              <a:rPr lang="en-US" altLang="zh-CN" dirty="0"/>
              <a:t>A program running on a CPU is inevitably also a state machine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309A-E7B4-37C8-3233-17899AD6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State in the State Machine of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Program Counter (PC)</a:t>
            </a:r>
            <a:r>
              <a:rPr lang="en-US" altLang="en-US" dirty="0"/>
              <a:t>: It indicates the position of the instruction currently being executed.</a:t>
            </a:r>
          </a:p>
          <a:p>
            <a:pPr eaLnBrk="1" hangingPunct="1"/>
            <a:r>
              <a:rPr lang="en-US" altLang="en-US" b="1" dirty="0"/>
              <a:t>Register State: </a:t>
            </a:r>
            <a:r>
              <a:rPr lang="en-US" altLang="en-US" dirty="0"/>
              <a:t>The current values of all registers, including general-purpose and specialized registers.</a:t>
            </a:r>
          </a:p>
          <a:p>
            <a:pPr eaLnBrk="1" hangingPunct="1"/>
            <a:r>
              <a:rPr lang="en-US" altLang="en-US" b="1" dirty="0"/>
              <a:t>Memory State: </a:t>
            </a:r>
            <a:r>
              <a:rPr lang="en-US" altLang="en-US" dirty="0"/>
              <a:t>The data stored in the program's memory, especially the values of local variables, global variables, etc.</a:t>
            </a:r>
          </a:p>
          <a:p>
            <a:pPr eaLnBrk="1" hangingPunct="1"/>
            <a:r>
              <a:rPr lang="en-US" altLang="en-US" b="1" dirty="0"/>
              <a:t>Input/Output State: </a:t>
            </a:r>
            <a:r>
              <a:rPr lang="en-US" altLang="en-US" dirty="0"/>
              <a:t>The interaction state of the program with external devices, such as the keyboard or display.</a:t>
            </a:r>
          </a:p>
          <a:p>
            <a:pPr eaLnBrk="1" hangingPunct="1"/>
            <a:r>
              <a:rPr lang="en-US" altLang="en-US" b="1" dirty="0"/>
              <a:t>Stack State: </a:t>
            </a:r>
            <a:r>
              <a:rPr lang="en-US" altLang="en-US" dirty="0"/>
              <a:t>The current state of the function call stack, including function calls, local variables, return addresses,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From the Application’s Perspective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zh-CN" b="1" dirty="0"/>
              <a:t>How an application works:</a:t>
            </a:r>
          </a:p>
          <a:p>
            <a:pPr lvl="1"/>
            <a:r>
              <a:rPr lang="en-US" altLang="zh-CN" dirty="0"/>
              <a:t>Processing Computations and Logic:</a:t>
            </a:r>
          </a:p>
          <a:p>
            <a:pPr lvl="2"/>
            <a:r>
              <a:rPr lang="en-US" altLang="zh-CN" dirty="0"/>
              <a:t>Applications directly execute logic and arithmetic operations via the CPU, handling internal data and state changes, such as computation results, conditional checks, variable assignments, etc.</a:t>
            </a:r>
          </a:p>
          <a:p>
            <a:pPr lvl="1"/>
            <a:r>
              <a:rPr lang="en-US" altLang="zh-CN" dirty="0"/>
              <a:t>When an application needs hardware resources, it makes a </a:t>
            </a:r>
            <a:r>
              <a:rPr lang="en-US" altLang="zh-CN" b="1" dirty="0"/>
              <a:t>system call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application passes</a:t>
            </a:r>
            <a:r>
              <a:rPr lang="en-US" altLang="zh-CN" b="1" dirty="0"/>
              <a:t> its state</a:t>
            </a:r>
            <a:r>
              <a:rPr lang="en-US" altLang="zh-CN" dirty="0"/>
              <a:t> to the OS.</a:t>
            </a:r>
          </a:p>
          <a:p>
            <a:pPr lvl="1"/>
            <a:r>
              <a:rPr lang="en-US" altLang="zh-CN" dirty="0"/>
              <a:t>The OS manages hardware and returns control to the application</a:t>
            </a:r>
          </a:p>
        </p:txBody>
      </p:sp>
      <p:pic>
        <p:nvPicPr>
          <p:cNvPr id="2" name="Picture 4" descr="User Space vs Kernel Space Development (For an experienced Dev) :  r/learnprogramming">
            <a:extLst>
              <a:ext uri="{FF2B5EF4-FFF2-40B4-BE49-F238E27FC236}">
                <a16:creationId xmlns:a16="http://schemas.microsoft.com/office/drawing/2014/main" id="{E209E134-3A30-B31A-4322-EE5F25D7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02696"/>
            <a:ext cx="3940658" cy="26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633955-DC20-7139-206D-7D87B5E5B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" y="4343400"/>
            <a:ext cx="51054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等线 Light" panose="02010600030101010101" pitchFamily="2" charset="-122"/>
              </a:rPr>
              <a:t>Computation -&gt; System Call -&gt; Computation -&gt; System Call …</a:t>
            </a:r>
            <a:endParaRPr lang="en-US" altLang="en-US" sz="20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C8928-1460-0F92-5F56-153D099FFC84}"/>
              </a:ext>
            </a:extLst>
          </p:cNvPr>
          <p:cNvSpPr txBox="1"/>
          <p:nvPr/>
        </p:nvSpPr>
        <p:spPr>
          <a:xfrm>
            <a:off x="38099" y="5846543"/>
            <a:ext cx="4593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dirty="0"/>
              <a:t>OS hides the complexity and limitations of hardware from application programmers.</a:t>
            </a:r>
          </a:p>
        </p:txBody>
      </p:sp>
    </p:spTree>
    <p:extLst>
      <p:ext uri="{BB962C8B-B14F-4D97-AF65-F5344CB8AC3E}">
        <p14:creationId xmlns:p14="http://schemas.microsoft.com/office/powerpoint/2010/main" val="18261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9D03EF-4548-508D-41C0-80F6C80D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700" y="939355"/>
            <a:ext cx="6858000" cy="6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>
                <a:latin typeface="等线 Light" panose="02010600030101010101" pitchFamily="2" charset="-122"/>
              </a:rPr>
              <a:t>Abstract View of Components of Computer</a:t>
            </a:r>
            <a:endParaRPr lang="en-US" altLang="en-US" sz="2475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BE49844D-EC56-4843-05C5-4FF09740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0" y="4953289"/>
            <a:ext cx="902648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500" dirty="0"/>
              <a:t>OS is a </a:t>
            </a:r>
            <a:r>
              <a:rPr lang="en-US" altLang="en-US" sz="1500" b="1" dirty="0"/>
              <a:t>program</a:t>
            </a:r>
            <a:r>
              <a:rPr lang="en-US" altLang="en-US" sz="1500" dirty="0"/>
              <a:t> that acts as an intermediary between a user of a computer and the computer hardware.</a:t>
            </a:r>
          </a:p>
          <a:p>
            <a:pPr marL="0" indent="0">
              <a:defRPr/>
            </a:pPr>
            <a:endParaRPr lang="en-US" altLang="en-US" sz="1500" dirty="0"/>
          </a:p>
          <a:p>
            <a:pPr eaLnBrk="1" hangingPunct="1">
              <a:defRPr/>
            </a:pPr>
            <a:r>
              <a:rPr lang="en-US" altLang="en-US" sz="1500" dirty="0"/>
              <a:t>OS hides the complexity and limitations of hardware from application programmers.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DE1D2E9F-7985-DF0F-B8DD-90DA9B2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17" y="1512296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565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zh-CN" dirty="0"/>
              <a:t>Smallest size </a:t>
            </a:r>
            <a:r>
              <a:rPr lang="en-US" altLang="zh-CN" dirty="0" err="1"/>
              <a:t>HelloWorld.c</a:t>
            </a:r>
            <a:r>
              <a:rPr lang="en-US" altLang="en-US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67738"/>
            <a:ext cx="3486150" cy="2365375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  <a:p>
            <a:pPr marL="0" indent="0" eaLnBrk="1" hangingPunct="1">
              <a:buNone/>
            </a:pPr>
            <a:r>
              <a:rPr lang="en-US" altLang="en-US" dirty="0"/>
              <a:t>int main()</a:t>
            </a:r>
          </a:p>
          <a:p>
            <a:pPr marL="0" indent="0" eaLnBrk="1" hangingPunct="1">
              <a:buNone/>
            </a:pPr>
            <a:r>
              <a:rPr lang="en-US" altLang="en-US" dirty="0"/>
              <a:t>{ </a:t>
            </a:r>
          </a:p>
          <a:p>
            <a:pPr marL="0" indent="0" eaLnBrk="1" hangingPunct="1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("Hello, OS World!\n");</a:t>
            </a:r>
          </a:p>
          <a:p>
            <a:pPr marL="0" indent="0" eaLnBrk="1" hangingPunct="1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93DA32-CEAD-1D06-2E0F-F5C164DFE470}"/>
              </a:ext>
            </a:extLst>
          </p:cNvPr>
          <p:cNvSpPr txBox="1">
            <a:spLocks noChangeArrowheads="1"/>
          </p:cNvSpPr>
          <p:nvPr/>
        </p:nvSpPr>
        <p:spPr>
          <a:xfrm>
            <a:off x="514350" y="3803590"/>
            <a:ext cx="295275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&gt;</a:t>
            </a:r>
            <a:r>
              <a:rPr lang="en-US" altLang="en-US" sz="1800" dirty="0" err="1"/>
              <a:t>gcc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helloworld.c</a:t>
            </a:r>
            <a:endParaRPr lang="en-US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&gt;</a:t>
            </a:r>
            <a:r>
              <a:rPr lang="en-US" altLang="en-US" sz="1800" dirty="0" err="1"/>
              <a:t>gcc</a:t>
            </a:r>
            <a:r>
              <a:rPr lang="en-US" altLang="en-US" sz="1800" dirty="0"/>
              <a:t> –verbose </a:t>
            </a:r>
            <a:r>
              <a:rPr lang="en-US" altLang="en-US" sz="1800" dirty="0" err="1"/>
              <a:t>helloworld.c</a:t>
            </a:r>
            <a:endParaRPr lang="en-US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&gt;</a:t>
            </a:r>
            <a:r>
              <a:rPr lang="en-US" altLang="zh-CN" sz="1800" dirty="0"/>
              <a:t>ls</a:t>
            </a:r>
            <a:r>
              <a:rPr lang="zh-CN" altLang="en-US" sz="1800" dirty="0"/>
              <a:t> </a:t>
            </a:r>
            <a:r>
              <a:rPr lang="en-US" altLang="zh-CN" sz="1800" dirty="0"/>
              <a:t>–l</a:t>
            </a:r>
            <a:r>
              <a:rPr lang="zh-CN" altLang="en-US" sz="1800" dirty="0"/>
              <a:t> </a:t>
            </a:r>
            <a:r>
              <a:rPr lang="en-US" altLang="zh-CN" sz="1800" dirty="0" err="1"/>
              <a:t>a.out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/>
              <a:t>15960 bytes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2A4EDB-2FCF-45D6-1D7D-F607509ECD11}"/>
              </a:ext>
            </a:extLst>
          </p:cNvPr>
          <p:cNvSpPr txBox="1">
            <a:spLocks noChangeArrowheads="1"/>
          </p:cNvSpPr>
          <p:nvPr/>
        </p:nvSpPr>
        <p:spPr>
          <a:xfrm>
            <a:off x="3962400" y="1295400"/>
            <a:ext cx="518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#include &lt;sys/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syscall.h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globl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_start 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_start: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$1,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 # write(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$1,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 # 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rsi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# 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$(ed -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rdx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#  count=ed-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       # )</a:t>
            </a:r>
          </a:p>
          <a:p>
            <a:pPr marL="0" indent="0">
              <a:buNone/>
            </a:pP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$60,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# exit(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$1, %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 #  status=1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                 # )</a:t>
            </a:r>
          </a:p>
          <a:p>
            <a:pPr marL="0" indent="0">
              <a:buNone/>
            </a:pP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    .ascii "\033[01;31mHello, OS World\033[0m\n"</a:t>
            </a: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4ECD-33B9-1B5F-D4B7-8AE994C4A36E}"/>
              </a:ext>
            </a:extLst>
          </p:cNvPr>
          <p:cNvSpPr txBox="1"/>
          <p:nvPr/>
        </p:nvSpPr>
        <p:spPr>
          <a:xfrm>
            <a:off x="3228976" y="5421868"/>
            <a:ext cx="5562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&gt;gcc helloWorld_asm.s -c &amp;&amp; ld helloWorld_asm.o</a:t>
            </a:r>
            <a:endParaRPr lang="en-US" altLang="zh-CN" dirty="0"/>
          </a:p>
          <a:p>
            <a:r>
              <a:rPr lang="en-US" altLang="zh-CN" dirty="0"/>
              <a:t>&gt;ls –l </a:t>
            </a:r>
            <a:r>
              <a:rPr lang="en-US" altLang="zh-CN" dirty="0" err="1"/>
              <a:t>a.out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82797A-0F87-A6C8-13F0-2D747D3B4429}"/>
              </a:ext>
            </a:extLst>
          </p:cNvPr>
          <p:cNvSpPr txBox="1">
            <a:spLocks noChangeArrowheads="1"/>
          </p:cNvSpPr>
          <p:nvPr/>
        </p:nvSpPr>
        <p:spPr>
          <a:xfrm>
            <a:off x="5029200" y="6069568"/>
            <a:ext cx="295275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/>
              <a:t>4856 bytes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</a:t>
            </a:r>
            <a:r>
              <a:rPr lang="en-US" altLang="en-US" b="1" i="1">
                <a:solidFill>
                  <a:srgbClr val="9933FF"/>
                </a:solidFill>
              </a:rPr>
              <a:t>Concurrency</a:t>
            </a:r>
            <a:r>
              <a:rPr lang="en-US" altLang="en-US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Allows multiple applications to run at the same time</a:t>
            </a:r>
          </a:p>
          <a:p>
            <a:pPr lvl="1" eaLnBrk="1" hangingPunct="1"/>
            <a:r>
              <a:rPr lang="en-US" altLang="en-US" sz="2000" dirty="0"/>
              <a:t>Analogy:  juggling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r>
              <a:rPr lang="en-US" altLang="en-US" sz="2400" dirty="0"/>
              <a:t>Program is a state machine.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What is the red ball?</a:t>
            </a:r>
          </a:p>
          <a:p>
            <a:pPr lvl="1"/>
            <a:r>
              <a:rPr lang="en-US" altLang="en-US" sz="2000" dirty="0"/>
              <a:t>A State.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050" name="Picture 2" descr="5 Ways Juggling Make You Smarter (Complete Guide) – CircusJungle.com">
            <a:extLst>
              <a:ext uri="{FF2B5EF4-FFF2-40B4-BE49-F238E27FC236}">
                <a16:creationId xmlns:a16="http://schemas.microsoft.com/office/drawing/2014/main" id="{183224E1-7283-457B-4852-A1C3718F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2419879" cy="19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5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Concurrency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Better performance</a:t>
            </a:r>
          </a:p>
          <a:p>
            <a:pPr lvl="1" eaLnBrk="1" hangingPunct="1"/>
            <a:r>
              <a:rPr lang="en-US" altLang="en-US"/>
              <a:t>One application uses only the processor</a:t>
            </a:r>
          </a:p>
          <a:p>
            <a:pPr lvl="1" eaLnBrk="1" hangingPunct="1"/>
            <a:r>
              <a:rPr lang="en-US" altLang="en-US"/>
              <a:t>One application uses only the disk drive</a:t>
            </a:r>
          </a:p>
          <a:p>
            <a:pPr lvl="1" eaLnBrk="1" hangingPunct="1"/>
            <a:r>
              <a:rPr lang="en-US" altLang="en-US"/>
              <a:t>Completion time is shorter when running both concurrently than consecutively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Drawbacks of Concurrency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Applications need to be protected from one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Additional coordination mechanisms among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Overhead to switch among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performance degradation when running too many applications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33FF"/>
                </a:solidFill>
              </a:rPr>
              <a:t>Thread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sequential execution stream</a:t>
            </a:r>
          </a:p>
          <a:p>
            <a:pPr lvl="1" eaLnBrk="1" hangingPunct="1"/>
            <a:r>
              <a:rPr lang="en-US" altLang="en-US" sz="2400" dirty="0"/>
              <a:t>The smallest CPU scheduling unit </a:t>
            </a:r>
          </a:p>
          <a:p>
            <a:pPr lvl="1" eaLnBrk="1" hangingPunct="1"/>
            <a:r>
              <a:rPr lang="en-US" altLang="en-US" sz="2400" dirty="0"/>
              <a:t>Can be programmed as if it owns the entire CPU </a:t>
            </a:r>
          </a:p>
          <a:p>
            <a:pPr lvl="2" eaLnBrk="1" hangingPunct="1"/>
            <a:r>
              <a:rPr lang="en-US" altLang="en-US" sz="2400" dirty="0"/>
              <a:t>Implication:  an infinite loop within a thread won’t halt the system </a:t>
            </a:r>
          </a:p>
          <a:p>
            <a:pPr lvl="1" eaLnBrk="1" hangingPunct="1"/>
            <a:r>
              <a:rPr lang="en-US" altLang="en-US" sz="2400" dirty="0"/>
              <a:t>Illusion of multiple CPUs on a single-CPU machine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3810000" y="5715000"/>
            <a:ext cx="4648200" cy="558800"/>
          </a:xfrm>
          <a:custGeom>
            <a:avLst/>
            <a:gdLst>
              <a:gd name="T0" fmla="*/ 0 w 2928"/>
              <a:gd name="T1" fmla="*/ 2147483646 h 352"/>
              <a:gd name="T2" fmla="*/ 2147483646 w 2928"/>
              <a:gd name="T3" fmla="*/ 2147483646 h 352"/>
              <a:gd name="T4" fmla="*/ 2147483646 w 2928"/>
              <a:gd name="T5" fmla="*/ 0 h 352"/>
              <a:gd name="T6" fmla="*/ 2147483646 w 2928"/>
              <a:gd name="T7" fmla="*/ 2147483646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352"/>
              <a:gd name="T14" fmla="*/ 2928 w 2928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352">
                <a:moveTo>
                  <a:pt x="0" y="96"/>
                </a:moveTo>
                <a:cubicBezTo>
                  <a:pt x="244" y="224"/>
                  <a:pt x="488" y="352"/>
                  <a:pt x="816" y="336"/>
                </a:cubicBezTo>
                <a:cubicBezTo>
                  <a:pt x="1144" y="320"/>
                  <a:pt x="1616" y="0"/>
                  <a:pt x="1968" y="0"/>
                </a:cubicBezTo>
                <a:cubicBezTo>
                  <a:pt x="2320" y="0"/>
                  <a:pt x="2624" y="168"/>
                  <a:pt x="2928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Benefits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Simplified programming model per thread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 Microsoft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One thread for grammar check; one thread for spelling check; one thread for formatting; and so on…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Can be programmed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Simplifies the development of large applications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33FF"/>
                </a:solidFill>
              </a:rPr>
              <a:t>Address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Contains all states necessary to run a program</a:t>
            </a:r>
          </a:p>
          <a:p>
            <a:pPr lvl="1" eaLnBrk="1" hangingPunct="1"/>
            <a:r>
              <a:rPr lang="en-US" altLang="en-US" dirty="0"/>
              <a:t>Code, data, stack</a:t>
            </a:r>
          </a:p>
          <a:p>
            <a:pPr lvl="1" eaLnBrk="1" hangingPunct="1"/>
            <a:r>
              <a:rPr lang="en-US" altLang="en-US" dirty="0"/>
              <a:t>Program counter</a:t>
            </a:r>
          </a:p>
          <a:p>
            <a:pPr lvl="1" eaLnBrk="1" hangingPunct="1"/>
            <a:r>
              <a:rPr lang="en-US" altLang="en-US" dirty="0"/>
              <a:t>Register values</a:t>
            </a:r>
          </a:p>
          <a:p>
            <a:pPr lvl="1" eaLnBrk="1" hangingPunct="1"/>
            <a:r>
              <a:rPr lang="en-US" altLang="en-US" dirty="0"/>
              <a:t>Resources required by the program</a:t>
            </a:r>
          </a:p>
          <a:p>
            <a:pPr lvl="1" eaLnBrk="1" hangingPunct="1"/>
            <a:r>
              <a:rPr lang="en-US" altLang="en-US" dirty="0"/>
              <a:t>Status of the running program</a:t>
            </a: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A mechanism to protect one app from crashing another app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33FF"/>
                </a:solidFill>
              </a:rPr>
              <a:t>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address space + at least one thread of execution</a:t>
            </a:r>
          </a:p>
          <a:p>
            <a:pPr lvl="1" eaLnBrk="1" hangingPunct="1"/>
            <a:r>
              <a:rPr lang="en-US" altLang="en-US"/>
              <a:t>Address space offers protection among processes</a:t>
            </a:r>
          </a:p>
          <a:p>
            <a:pPr lvl="1" eaLnBrk="1" hangingPunct="1"/>
            <a:r>
              <a:rPr lang="en-US" altLang="en-US"/>
              <a:t>Threads offer concurrency</a:t>
            </a:r>
          </a:p>
          <a:p>
            <a:pPr eaLnBrk="1" hangingPunct="1"/>
            <a:r>
              <a:rPr lang="en-US" altLang="en-US"/>
              <a:t>A fundamental unit of computation</a:t>
            </a:r>
          </a:p>
          <a:p>
            <a:pPr eaLnBrk="1" hangingPunct="1"/>
            <a:endParaRPr lang="en-US" altLang="en-US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=?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solidFill>
                  <a:srgbClr val="9933FF"/>
                </a:solidFill>
              </a:rPr>
              <a:t>Program</a:t>
            </a:r>
            <a:r>
              <a:rPr lang="en-US" altLang="en-US" dirty="0"/>
              <a:t>:  a collection of statements in C or any programming languages</a:t>
            </a:r>
          </a:p>
          <a:p>
            <a:pPr eaLnBrk="1" hangingPunct="1"/>
            <a:r>
              <a:rPr lang="en-US" altLang="en-US" dirty="0"/>
              <a:t>Process:  a running instance of the program, with additional states and system resources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Two processes can run the same program</a:t>
            </a:r>
          </a:p>
          <a:p>
            <a:pPr lvl="1"/>
            <a:r>
              <a:rPr lang="en-US" altLang="en-US" dirty="0"/>
              <a:t>The code segment of two processes are the same program</a:t>
            </a:r>
          </a:p>
          <a:p>
            <a:pPr marL="342900" lvl="1" indent="0">
              <a:buNone/>
            </a:pPr>
            <a:endParaRPr lang="en-US" altLang="en-US" dirty="0"/>
          </a:p>
          <a:p>
            <a:r>
              <a:rPr lang="en-US" altLang="en-US" dirty="0"/>
              <a:t>A program can create multiple processes</a:t>
            </a:r>
          </a:p>
          <a:p>
            <a:pPr lvl="1"/>
            <a:r>
              <a:rPr lang="en-US" altLang="en-US" dirty="0"/>
              <a:t>Example:  </a:t>
            </a:r>
            <a:r>
              <a:rPr lang="en-US" altLang="en-US" dirty="0" err="1"/>
              <a:t>gcc</a:t>
            </a:r>
            <a:r>
              <a:rPr lang="en-US" altLang="en-US" dirty="0"/>
              <a:t>, chrome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Real-life Analogy?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Program:  a recipe</a:t>
            </a:r>
          </a:p>
          <a:p>
            <a:pPr eaLnBrk="1" hangingPunct="1"/>
            <a:r>
              <a:rPr lang="en-US" altLang="en-US" dirty="0"/>
              <a:t>Process:  everything needed to cook</a:t>
            </a:r>
          </a:p>
          <a:p>
            <a:pPr lvl="1" eaLnBrk="1" hangingPunct="1"/>
            <a:r>
              <a:rPr lang="en-US" altLang="en-US" dirty="0"/>
              <a:t>e.g., kitchen</a:t>
            </a:r>
          </a:p>
          <a:p>
            <a:pPr eaLnBrk="1" hangingPunct="1"/>
            <a:r>
              <a:rPr lang="en-US" altLang="en-US" dirty="0"/>
              <a:t>Two chefs can cook the same recipe in different kitchens</a:t>
            </a:r>
          </a:p>
          <a:p>
            <a:pPr eaLnBrk="1" hangingPunct="1"/>
            <a:r>
              <a:rPr lang="en-US" altLang="en-US" dirty="0"/>
              <a:t>One complex recipe can involve several chefs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84A6F67-063F-4959-9060-0C6E5AFA8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0093" y="1079647"/>
            <a:ext cx="7511217" cy="4321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View of Operating System Services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1" y="1790842"/>
            <a:ext cx="7775682" cy="38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33FF"/>
                </a:solidFill>
              </a:rPr>
              <a:t>Uniprogramming</a:t>
            </a:r>
            <a:r>
              <a:rPr lang="en-US" altLang="en-US"/>
              <a:t>:  running one process at a time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 i="1">
                <a:solidFill>
                  <a:srgbClr val="9933FF"/>
                </a:solidFill>
              </a:rPr>
              <a:t>Multiprogramming</a:t>
            </a:r>
            <a:r>
              <a:rPr lang="en-US" altLang="en-US"/>
              <a:t>:  running multiple processes on a machine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7343775" y="1081089"/>
            <a:ext cx="1295400" cy="1371600"/>
            <a:chOff x="2832" y="1858"/>
            <a:chExt cx="816" cy="864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Freeform 6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7000875" y="3719512"/>
            <a:ext cx="1295400" cy="1371600"/>
            <a:chOff x="2832" y="1858"/>
            <a:chExt cx="816" cy="864"/>
          </a:xfrm>
        </p:grpSpPr>
        <p:sp>
          <p:nvSpPr>
            <p:cNvPr id="22537" name="Rectangle 14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Freeform 15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7229475" y="3871912"/>
            <a:ext cx="1295400" cy="1371600"/>
            <a:chOff x="2832" y="1858"/>
            <a:chExt cx="816" cy="864"/>
          </a:xfrm>
        </p:grpSpPr>
        <p:sp>
          <p:nvSpPr>
            <p:cNvPr id="22535" name="Rectangle 17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Freeform 18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Definitions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rgbClr val="9933FF"/>
                </a:solidFill>
              </a:rPr>
              <a:t>Multithreading</a:t>
            </a:r>
            <a:r>
              <a:rPr lang="en-US" altLang="en-US" dirty="0"/>
              <a:t>:  having multiple threads per address space (</a:t>
            </a:r>
            <a:r>
              <a:rPr lang="en-US" altLang="zh-CN" dirty="0"/>
              <a:t>threads </a:t>
            </a:r>
            <a:r>
              <a:rPr lang="en-US" altLang="en-US" dirty="0"/>
              <a:t>share the same address space)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rgbClr val="9933FF"/>
                </a:solidFill>
              </a:rPr>
              <a:t>Multiprocessing</a:t>
            </a:r>
            <a:r>
              <a:rPr lang="en-US" altLang="en-US" dirty="0"/>
              <a:t>:  running programs on a machine with multiple processors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rgbClr val="9933FF"/>
                </a:solidFill>
              </a:rPr>
              <a:t>Multitasking</a:t>
            </a:r>
            <a:r>
              <a:rPr lang="en-US" altLang="en-US" dirty="0"/>
              <a:t>:  a single user can run multiple processes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pSp>
        <p:nvGrpSpPr>
          <p:cNvPr id="23556" name="Group 13"/>
          <p:cNvGrpSpPr>
            <a:grpSpLocks/>
          </p:cNvGrpSpPr>
          <p:nvPr/>
        </p:nvGrpSpPr>
        <p:grpSpPr bwMode="auto">
          <a:xfrm>
            <a:off x="6781800" y="4419600"/>
            <a:ext cx="1295400" cy="1371600"/>
            <a:chOff x="1824" y="1858"/>
            <a:chExt cx="816" cy="864"/>
          </a:xfrm>
        </p:grpSpPr>
        <p:sp>
          <p:nvSpPr>
            <p:cNvPr id="23557" name="Rectangle 14"/>
            <p:cNvSpPr>
              <a:spLocks noChangeArrowheads="1"/>
            </p:cNvSpPr>
            <p:nvPr/>
          </p:nvSpPr>
          <p:spPr bwMode="auto">
            <a:xfrm>
              <a:off x="1824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Freeform 15"/>
            <p:cNvSpPr>
              <a:spLocks/>
            </p:cNvSpPr>
            <p:nvPr/>
          </p:nvSpPr>
          <p:spPr bwMode="auto">
            <a:xfrm>
              <a:off x="2016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Freeform 16"/>
            <p:cNvSpPr>
              <a:spLocks/>
            </p:cNvSpPr>
            <p:nvPr/>
          </p:nvSpPr>
          <p:spPr bwMode="auto">
            <a:xfrm>
              <a:off x="2304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Classifications of OSes</a:t>
            </a:r>
          </a:p>
        </p:txBody>
      </p:sp>
      <p:graphicFrame>
        <p:nvGraphicFramePr>
          <p:cNvPr id="24598" name="Group 22"/>
          <p:cNvGraphicFramePr>
            <a:graphicFrameLocks noGrp="1"/>
          </p:cNvGraphicFramePr>
          <p:nvPr>
            <p:ph type="tbl" idx="1"/>
          </p:nvPr>
        </p:nvGraphicFramePr>
        <p:xfrm>
          <a:off x="949325" y="1981200"/>
          <a:ext cx="7661275" cy="4114800"/>
        </p:xfrm>
        <a:graphic>
          <a:graphicData uri="http://schemas.openxmlformats.org/drawingml/2006/table">
            <a:tbl>
              <a:tblPr/>
              <a:tblGrid>
                <a:gridCol w="255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address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thread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 DOS, Macintosh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Traditional 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threads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Embedded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Windows, 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Threads &amp; Thread Control Block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thread owns a </a:t>
            </a:r>
            <a:r>
              <a:rPr lang="en-US" altLang="en-US" sz="2800" b="1" i="1" dirty="0">
                <a:solidFill>
                  <a:srgbClr val="9933FF"/>
                </a:solidFill>
              </a:rPr>
              <a:t>thread control block</a:t>
            </a:r>
          </a:p>
          <a:p>
            <a:pPr lvl="1" eaLnBrk="1" hangingPunct="1"/>
            <a:r>
              <a:rPr lang="en-US" altLang="en-US" sz="2800" dirty="0"/>
              <a:t>Execution states of the thread</a:t>
            </a:r>
          </a:p>
          <a:p>
            <a:pPr lvl="1" eaLnBrk="1" hangingPunct="1"/>
            <a:r>
              <a:rPr lang="en-US" altLang="en-US" sz="2800" dirty="0"/>
              <a:t>The status of the thread</a:t>
            </a:r>
          </a:p>
          <a:p>
            <a:pPr lvl="2" eaLnBrk="1" hangingPunct="1"/>
            <a:r>
              <a:rPr lang="en-US" altLang="en-US" sz="2800" dirty="0"/>
              <a:t>Running or sleeping</a:t>
            </a:r>
          </a:p>
          <a:p>
            <a:pPr lvl="1" eaLnBrk="1" hangingPunct="1"/>
            <a:r>
              <a:rPr lang="en-US" altLang="en-US" sz="2800" dirty="0"/>
              <a:t>Scheduling information of the thread</a:t>
            </a:r>
          </a:p>
          <a:p>
            <a:pPr lvl="2" eaLnBrk="1" hangingPunct="1"/>
            <a:r>
              <a:rPr lang="en-US" altLang="en-US" sz="2800" dirty="0"/>
              <a:t>e.g., priority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Threads &amp; Dispatching Loop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Threads are run from a </a:t>
            </a:r>
            <a:r>
              <a:rPr lang="en-US" altLang="en-US" sz="3200" b="1" i="1" dirty="0">
                <a:solidFill>
                  <a:srgbClr val="9933FF"/>
                </a:solidFill>
              </a:rPr>
              <a:t>dispatching loop</a:t>
            </a:r>
            <a:r>
              <a:rPr lang="en-US" altLang="en-US" sz="3200" dirty="0">
                <a:solidFill>
                  <a:srgbClr val="9933FF"/>
                </a:solidFill>
              </a:rPr>
              <a:t> </a:t>
            </a:r>
            <a:endParaRPr lang="en-US" altLang="en-US" sz="3200" dirty="0"/>
          </a:p>
          <a:p>
            <a:pPr lvl="1" eaLnBrk="1" hangingPunct="1"/>
            <a:r>
              <a:rPr lang="en-US" altLang="en-US" sz="3200" dirty="0"/>
              <a:t>Can be thought as a per-CPU thread</a:t>
            </a:r>
            <a:endParaRPr lang="en-US" altLang="en-US" sz="3200" b="1" i="1" dirty="0">
              <a:solidFill>
                <a:srgbClr val="9933FF"/>
              </a:solidFill>
            </a:endParaRPr>
          </a:p>
          <a:p>
            <a:pPr lvl="1" eaLnBrk="1" hangingPunct="1"/>
            <a:r>
              <a:rPr lang="en-US" altLang="en-US" sz="3200" dirty="0"/>
              <a:t>LOOP</a:t>
            </a:r>
          </a:p>
          <a:p>
            <a:pPr lvl="2" eaLnBrk="1" hangingPunct="1"/>
            <a:r>
              <a:rPr lang="en-US" altLang="en-US" sz="3200" dirty="0"/>
              <a:t>Run thread</a:t>
            </a:r>
          </a:p>
          <a:p>
            <a:pPr lvl="2" eaLnBrk="1" hangingPunct="1"/>
            <a:r>
              <a:rPr lang="en-US" altLang="en-US" sz="3200" dirty="0"/>
              <a:t>Save states</a:t>
            </a:r>
          </a:p>
          <a:p>
            <a:pPr lvl="2" eaLnBrk="1" hangingPunct="1"/>
            <a:r>
              <a:rPr lang="en-US" altLang="en-US" sz="3200" dirty="0"/>
              <a:t>Choose a new thread to run</a:t>
            </a:r>
          </a:p>
          <a:p>
            <a:pPr lvl="2" eaLnBrk="1" hangingPunct="1"/>
            <a:r>
              <a:rPr lang="en-US" altLang="en-US" sz="3200" dirty="0"/>
              <a:t>Load states from a different thread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-57150" y="4001294"/>
            <a:ext cx="1371600" cy="1143000"/>
            <a:chOff x="288" y="2592"/>
            <a:chExt cx="864" cy="720"/>
          </a:xfrm>
        </p:grpSpPr>
        <p:sp>
          <p:nvSpPr>
            <p:cNvPr id="26632" name="AutoShape 7"/>
            <p:cNvSpPr>
              <a:spLocks/>
            </p:cNvSpPr>
            <p:nvPr/>
          </p:nvSpPr>
          <p:spPr bwMode="auto">
            <a:xfrm>
              <a:off x="1008" y="259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88" y="2736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i="1">
                  <a:solidFill>
                    <a:srgbClr val="9933FF"/>
                  </a:solidFill>
                </a:rPr>
                <a:t>Context </a:t>
              </a:r>
            </a:p>
            <a:p>
              <a:r>
                <a:rPr lang="en-US" altLang="en-US" b="1" i="1">
                  <a:solidFill>
                    <a:srgbClr val="9933FF"/>
                  </a:solidFill>
                </a:rPr>
                <a:t>switch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661150" y="4367213"/>
            <a:ext cx="2482850" cy="366712"/>
            <a:chOff x="3936" y="2793"/>
            <a:chExt cx="1564" cy="231"/>
          </a:xfrm>
        </p:grpSpPr>
        <p:sp>
          <p:nvSpPr>
            <p:cNvPr id="26630" name="Text Box 10"/>
            <p:cNvSpPr txBox="1">
              <a:spLocks noChangeArrowheads="1"/>
            </p:cNvSpPr>
            <p:nvPr/>
          </p:nvSpPr>
          <p:spPr bwMode="auto">
            <a:xfrm>
              <a:off x="4608" y="2793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i="1">
                  <a:solidFill>
                    <a:srgbClr val="9933FF"/>
                  </a:solidFill>
                </a:rPr>
                <a:t>Scheduling</a:t>
              </a:r>
            </a:p>
          </p:txBody>
        </p:sp>
        <p:sp>
          <p:nvSpPr>
            <p:cNvPr id="26631" name="Line 11"/>
            <p:cNvSpPr>
              <a:spLocks noChangeShapeType="1"/>
            </p:cNvSpPr>
            <p:nvPr/>
          </p:nvSpPr>
          <p:spPr bwMode="auto">
            <a:xfrm flipH="1">
              <a:off x="3936" y="29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Simple?  Not quite…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does the dispatcher regain control after a thread starts running?</a:t>
            </a:r>
          </a:p>
          <a:p>
            <a:pPr eaLnBrk="1" hangingPunct="1"/>
            <a:r>
              <a:rPr lang="en-US" altLang="en-US" dirty="0"/>
              <a:t>What states should a thread save?</a:t>
            </a:r>
          </a:p>
          <a:p>
            <a:pPr eaLnBrk="1" hangingPunct="1"/>
            <a:r>
              <a:rPr lang="en-US" altLang="en-US" dirty="0"/>
              <a:t>How does the dispatcher choose the next thread?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the dispatcher regain control?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Two ways: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Internal events (“Sleeping Beauty”)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z="2800" dirty="0"/>
              <a:t>Yield—a thread gives up CPU voluntarily</a:t>
            </a:r>
          </a:p>
          <a:p>
            <a:pPr marL="1735138" lvl="3" indent="-457200" eaLnBrk="1" hangingPunct="1"/>
            <a:r>
              <a:rPr lang="en-US" altLang="en-US" sz="2800" dirty="0"/>
              <a:t>A thread is waiting for I/O</a:t>
            </a:r>
          </a:p>
          <a:p>
            <a:pPr marL="1735138" lvl="3" indent="-457200" eaLnBrk="1" hangingPunct="1"/>
            <a:r>
              <a:rPr lang="en-US" altLang="en-US" sz="2800" dirty="0"/>
              <a:t>A thread is waiting for some other thread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External events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z="2800" dirty="0"/>
              <a:t>Interrupts—a complete disk request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z="2800" dirty="0"/>
              <a:t>Timer—it’s like an alarm clock</a:t>
            </a:r>
          </a:p>
          <a:p>
            <a:pPr marL="609600" indent="-6096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states should a thread save?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Anything that the next thread may trash before a context switch</a:t>
            </a:r>
          </a:p>
          <a:p>
            <a:pPr lvl="1" eaLnBrk="1" hangingPunct="1"/>
            <a:r>
              <a:rPr lang="en-US" altLang="en-US" sz="2400" dirty="0"/>
              <a:t>Program counter</a:t>
            </a:r>
          </a:p>
          <a:p>
            <a:pPr lvl="1" eaLnBrk="1" hangingPunct="1"/>
            <a:r>
              <a:rPr lang="en-US" altLang="en-US" sz="2400" dirty="0"/>
              <a:t>Registers</a:t>
            </a:r>
          </a:p>
          <a:p>
            <a:pPr lvl="1" eaLnBrk="1" hangingPunct="1"/>
            <a:r>
              <a:rPr lang="en-US" altLang="en-US" sz="2400" dirty="0"/>
              <a:t>Changes in execution stack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the dispatcher choose the next thread?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dispatcher keeps a list of threads that are ready to run</a:t>
            </a:r>
          </a:p>
          <a:p>
            <a:pPr eaLnBrk="1" hangingPunct="1"/>
            <a:r>
              <a:rPr lang="en-US" altLang="en-US" sz="2400" dirty="0"/>
              <a:t>If no threads are ready</a:t>
            </a:r>
          </a:p>
          <a:p>
            <a:pPr lvl="1" eaLnBrk="1" hangingPunct="1"/>
            <a:r>
              <a:rPr lang="en-US" altLang="en-US" sz="2400" dirty="0"/>
              <a:t>Dispatcher just loops</a:t>
            </a:r>
          </a:p>
          <a:p>
            <a:pPr eaLnBrk="1" hangingPunct="1"/>
            <a:r>
              <a:rPr lang="en-US" altLang="en-US" sz="2400" dirty="0"/>
              <a:t>If one thread is ready</a:t>
            </a:r>
          </a:p>
          <a:p>
            <a:pPr lvl="1" eaLnBrk="1" hangingPunct="1"/>
            <a:r>
              <a:rPr lang="en-US" altLang="en-US" sz="2400" dirty="0"/>
              <a:t>Easy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the dispatcher choose the next thread?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more than one thread are ready</a:t>
            </a:r>
          </a:p>
          <a:p>
            <a:pPr lvl="1" eaLnBrk="1" hangingPunct="1"/>
            <a:r>
              <a:rPr lang="en-US" altLang="en-US" sz="2400" dirty="0"/>
              <a:t>We choose the next thread based on the scheduling policies</a:t>
            </a:r>
          </a:p>
          <a:p>
            <a:pPr lvl="1" eaLnBrk="1" hangingPunct="1"/>
            <a:r>
              <a:rPr lang="en-US" altLang="en-US" sz="2400" dirty="0"/>
              <a:t>Examples</a:t>
            </a:r>
          </a:p>
          <a:p>
            <a:pPr lvl="2" eaLnBrk="1" hangingPunct="1"/>
            <a:r>
              <a:rPr lang="en-US" altLang="en-US" sz="2400" dirty="0"/>
              <a:t>FIFO (first in, first out)</a:t>
            </a:r>
          </a:p>
          <a:p>
            <a:pPr lvl="2" eaLnBrk="1" hangingPunct="1"/>
            <a:r>
              <a:rPr lang="en-US" altLang="en-US" sz="2400" dirty="0"/>
              <a:t>LIFO (last in, first out)</a:t>
            </a:r>
          </a:p>
          <a:p>
            <a:pPr lvl="2" eaLnBrk="1" hangingPunct="1"/>
            <a:r>
              <a:rPr lang="en-US" altLang="en-US" sz="2400" dirty="0"/>
              <a:t>Priority-based policies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7329BE-FCC4-898F-22AF-5E91CB50D4DC}"/>
              </a:ext>
            </a:extLst>
          </p:cNvPr>
          <p:cNvSpPr txBox="1">
            <a:spLocks noChangeArrowheads="1"/>
          </p:cNvSpPr>
          <p:nvPr/>
        </p:nvSpPr>
        <p:spPr>
          <a:xfrm>
            <a:off x="168426" y="914656"/>
            <a:ext cx="8824248" cy="667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/>
              <a:t>Kernel: The Core of the Operating System</a:t>
            </a:r>
          </a:p>
        </p:txBody>
      </p:sp>
      <p:pic>
        <p:nvPicPr>
          <p:cNvPr id="3" name="Picture 2" descr="What Is an OS Kernel? | Baeldung on Computer Science">
            <a:extLst>
              <a:ext uri="{FF2B5EF4-FFF2-40B4-BE49-F238E27FC236}">
                <a16:creationId xmlns:a16="http://schemas.microsoft.com/office/drawing/2014/main" id="{70645596-A8EF-18C1-2072-D102B0F3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13" y="2391369"/>
            <a:ext cx="2754167" cy="26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vice Management in Operating System">
            <a:extLst>
              <a:ext uri="{FF2B5EF4-FFF2-40B4-BE49-F238E27FC236}">
                <a16:creationId xmlns:a16="http://schemas.microsoft.com/office/drawing/2014/main" id="{34371697-302E-7621-646C-D938C18C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9" y="2169066"/>
            <a:ext cx="2846229" cy="27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E116DF-4D14-640E-771F-DFBF2F43BF10}"/>
              </a:ext>
            </a:extLst>
          </p:cNvPr>
          <p:cNvCxnSpPr>
            <a:cxnSpLocks/>
          </p:cNvCxnSpPr>
          <p:nvPr/>
        </p:nvCxnSpPr>
        <p:spPr>
          <a:xfrm>
            <a:off x="3061952" y="2876014"/>
            <a:ext cx="3303431" cy="1130121"/>
          </a:xfrm>
          <a:prstGeom prst="straightConnector1">
            <a:avLst/>
          </a:prstGeom>
          <a:ln w="63500"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F94EF-6E54-1CF9-C1C4-9A87F05F0C47}"/>
              </a:ext>
            </a:extLst>
          </p:cNvPr>
          <p:cNvCxnSpPr>
            <a:cxnSpLocks/>
          </p:cNvCxnSpPr>
          <p:nvPr/>
        </p:nvCxnSpPr>
        <p:spPr>
          <a:xfrm>
            <a:off x="3351727" y="3599606"/>
            <a:ext cx="3013656" cy="406529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8A33C-55F2-6E62-F4F9-C8659A0C918C}"/>
              </a:ext>
            </a:extLst>
          </p:cNvPr>
          <p:cNvCxnSpPr>
            <a:cxnSpLocks/>
          </p:cNvCxnSpPr>
          <p:nvPr/>
        </p:nvCxnSpPr>
        <p:spPr>
          <a:xfrm flipV="1">
            <a:off x="3061952" y="4006135"/>
            <a:ext cx="3303431" cy="349418"/>
          </a:xfrm>
          <a:prstGeom prst="straightConnector1">
            <a:avLst/>
          </a:prstGeom>
          <a:ln w="63500">
            <a:solidFill>
              <a:srgbClr val="D30F56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4E944-66D8-E3CE-0113-3BBA900C5CA7}"/>
              </a:ext>
            </a:extLst>
          </p:cNvPr>
          <p:cNvCxnSpPr>
            <a:cxnSpLocks/>
          </p:cNvCxnSpPr>
          <p:nvPr/>
        </p:nvCxnSpPr>
        <p:spPr>
          <a:xfrm flipV="1">
            <a:off x="2221606" y="4006135"/>
            <a:ext cx="4143777" cy="791207"/>
          </a:xfrm>
          <a:prstGeom prst="straightConnector1">
            <a:avLst/>
          </a:prstGeom>
          <a:ln w="63500">
            <a:solidFill>
              <a:srgbClr val="1F1869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FED876-199B-BA6D-FEA8-67C1B9B24AF5}"/>
              </a:ext>
            </a:extLst>
          </p:cNvPr>
          <p:cNvCxnSpPr>
            <a:cxnSpLocks/>
          </p:cNvCxnSpPr>
          <p:nvPr/>
        </p:nvCxnSpPr>
        <p:spPr>
          <a:xfrm>
            <a:off x="2221606" y="2305526"/>
            <a:ext cx="4143777" cy="1700609"/>
          </a:xfrm>
          <a:prstGeom prst="straightConnector1">
            <a:avLst/>
          </a:prstGeom>
          <a:ln w="63500">
            <a:solidFill>
              <a:srgbClr val="EADD62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DC323-3EB9-FE0A-33FA-8FFD65CD8077}"/>
              </a:ext>
            </a:extLst>
          </p:cNvPr>
          <p:cNvCxnSpPr>
            <a:cxnSpLocks/>
          </p:cNvCxnSpPr>
          <p:nvPr/>
        </p:nvCxnSpPr>
        <p:spPr>
          <a:xfrm>
            <a:off x="1593761" y="2952566"/>
            <a:ext cx="4771622" cy="1053569"/>
          </a:xfrm>
          <a:prstGeom prst="straightConnector1">
            <a:avLst/>
          </a:prstGeom>
          <a:ln w="63500">
            <a:solidFill>
              <a:srgbClr val="1BB36F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373D6F-F5CD-3182-635D-F350DE388DBA}"/>
              </a:ext>
            </a:extLst>
          </p:cNvPr>
          <p:cNvCxnSpPr>
            <a:cxnSpLocks/>
          </p:cNvCxnSpPr>
          <p:nvPr/>
        </p:nvCxnSpPr>
        <p:spPr>
          <a:xfrm flipV="1">
            <a:off x="1593761" y="4006135"/>
            <a:ext cx="4771622" cy="163958"/>
          </a:xfrm>
          <a:prstGeom prst="straightConnector1">
            <a:avLst/>
          </a:prstGeom>
          <a:ln w="63500">
            <a:solidFill>
              <a:srgbClr val="0071BC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06B44A-19B0-5EA9-5AA8-DC61FF51C860}"/>
              </a:ext>
            </a:extLst>
          </p:cNvPr>
          <p:cNvCxnSpPr>
            <a:cxnSpLocks/>
          </p:cNvCxnSpPr>
          <p:nvPr/>
        </p:nvCxnSpPr>
        <p:spPr>
          <a:xfrm>
            <a:off x="1303986" y="3627590"/>
            <a:ext cx="5061397" cy="378545"/>
          </a:xfrm>
          <a:prstGeom prst="straightConnector1">
            <a:avLst/>
          </a:prstGeom>
          <a:ln w="63500">
            <a:solidFill>
              <a:srgbClr val="3EB3E4"/>
            </a:solidFill>
            <a:headEnd type="triangle" w="lg" len="lg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99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the dispatcher choose the next thread?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Additional control by the dispatcher on how to share the CPU</a:t>
            </a:r>
          </a:p>
          <a:p>
            <a:pPr lvl="1" eaLnBrk="1" hangingPunct="1"/>
            <a:r>
              <a:rPr lang="en-US" altLang="en-US" dirty="0"/>
              <a:t>Suppose we have three threads</a:t>
            </a:r>
          </a:p>
          <a:p>
            <a:pPr lvl="2" eaLnBrk="1" hangingPunct="1"/>
            <a:endParaRPr lang="en-US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1200" y="2971800"/>
            <a:ext cx="4724400" cy="900112"/>
            <a:chOff x="1488" y="2313"/>
            <a:chExt cx="2976" cy="567"/>
          </a:xfrm>
        </p:grpSpPr>
        <p:sp>
          <p:nvSpPr>
            <p:cNvPr id="32787" name="Text Box 23"/>
            <p:cNvSpPr txBox="1">
              <a:spLocks noChangeArrowheads="1"/>
            </p:cNvSpPr>
            <p:nvPr/>
          </p:nvSpPr>
          <p:spPr bwMode="auto">
            <a:xfrm>
              <a:off x="1488" y="2592"/>
              <a:ext cx="864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2788" name="Text Box 27"/>
            <p:cNvSpPr txBox="1">
              <a:spLocks noChangeArrowheads="1"/>
            </p:cNvSpPr>
            <p:nvPr/>
          </p:nvSpPr>
          <p:spPr bwMode="auto">
            <a:xfrm>
              <a:off x="2344" y="2592"/>
              <a:ext cx="440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2789" name="Text Box 32"/>
            <p:cNvSpPr txBox="1">
              <a:spLocks noChangeArrowheads="1"/>
            </p:cNvSpPr>
            <p:nvPr/>
          </p:nvSpPr>
          <p:spPr bwMode="auto">
            <a:xfrm>
              <a:off x="2784" y="2592"/>
              <a:ext cx="828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2790" name="Line 33"/>
            <p:cNvSpPr>
              <a:spLocks noChangeShapeType="1"/>
            </p:cNvSpPr>
            <p:nvPr/>
          </p:nvSpPr>
          <p:spPr bwMode="auto">
            <a:xfrm>
              <a:off x="1488" y="2880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Text Box 34"/>
            <p:cNvSpPr txBox="1">
              <a:spLocks noChangeArrowheads="1"/>
            </p:cNvSpPr>
            <p:nvPr/>
          </p:nvSpPr>
          <p:spPr bwMode="auto">
            <a:xfrm>
              <a:off x="3932" y="264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</a:t>
              </a:r>
            </a:p>
          </p:txBody>
        </p:sp>
        <p:sp>
          <p:nvSpPr>
            <p:cNvPr id="32792" name="Text Box 36"/>
            <p:cNvSpPr txBox="1">
              <a:spLocks noChangeArrowheads="1"/>
            </p:cNvSpPr>
            <p:nvPr/>
          </p:nvSpPr>
          <p:spPr bwMode="auto">
            <a:xfrm>
              <a:off x="1488" y="2313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Run to completion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81200" y="4267200"/>
            <a:ext cx="4724400" cy="900112"/>
            <a:chOff x="1488" y="3129"/>
            <a:chExt cx="2976" cy="567"/>
          </a:xfrm>
        </p:grpSpPr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1488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1700" y="3408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912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2132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78" name="Text Box 12"/>
            <p:cNvSpPr txBox="1">
              <a:spLocks noChangeArrowheads="1"/>
            </p:cNvSpPr>
            <p:nvPr/>
          </p:nvSpPr>
          <p:spPr bwMode="auto">
            <a:xfrm>
              <a:off x="2344" y="3408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32779" name="Text Box 13"/>
            <p:cNvSpPr txBox="1">
              <a:spLocks noChangeArrowheads="1"/>
            </p:cNvSpPr>
            <p:nvPr/>
          </p:nvSpPr>
          <p:spPr bwMode="auto">
            <a:xfrm>
              <a:off x="2556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0" name="Text Box 14"/>
            <p:cNvSpPr txBox="1">
              <a:spLocks noChangeArrowheads="1"/>
            </p:cNvSpPr>
            <p:nvPr/>
          </p:nvSpPr>
          <p:spPr bwMode="auto">
            <a:xfrm>
              <a:off x="2764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2968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3188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392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4" name="Line 19"/>
            <p:cNvSpPr>
              <a:spLocks noChangeShapeType="1"/>
            </p:cNvSpPr>
            <p:nvPr/>
          </p:nvSpPr>
          <p:spPr bwMode="auto">
            <a:xfrm>
              <a:off x="1488" y="3696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3932" y="345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</a:t>
              </a:r>
            </a:p>
          </p:txBody>
        </p:sp>
        <p:sp>
          <p:nvSpPr>
            <p:cNvPr id="32786" name="Text Box 37"/>
            <p:cNvSpPr txBox="1">
              <a:spLocks noChangeArrowheads="1"/>
            </p:cNvSpPr>
            <p:nvPr/>
          </p:nvSpPr>
          <p:spPr bwMode="auto">
            <a:xfrm>
              <a:off x="1488" y="3129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Timeshare the 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Per-thread States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Each thread can be in one of the three states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>
                <a:solidFill>
                  <a:srgbClr val="9933FF"/>
                </a:solidFill>
              </a:rPr>
              <a:t>Running</a:t>
            </a:r>
            <a:r>
              <a:rPr lang="en-US" altLang="en-US"/>
              <a:t>:  has the CPU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>
                <a:solidFill>
                  <a:srgbClr val="9933FF"/>
                </a:solidFill>
              </a:rPr>
              <a:t>Blocked</a:t>
            </a:r>
            <a:r>
              <a:rPr lang="en-US" altLang="en-US"/>
              <a:t>:  waiting for I/O or another thread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>
                <a:solidFill>
                  <a:srgbClr val="9933FF"/>
                </a:solidFill>
              </a:rPr>
              <a:t>Ready to run</a:t>
            </a:r>
            <a:r>
              <a:rPr lang="en-US" altLang="en-US"/>
              <a:t>:  on the ready list, waiting for the CPU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Per-thread State Diagram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438400" y="4495800"/>
            <a:ext cx="8445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Ready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2971800"/>
            <a:ext cx="1936750" cy="1524000"/>
            <a:chOff x="1872" y="1872"/>
            <a:chExt cx="1220" cy="960"/>
          </a:xfrm>
        </p:grpSpPr>
        <p:sp>
          <p:nvSpPr>
            <p:cNvPr id="34837" name="Line 9"/>
            <p:cNvSpPr>
              <a:spLocks noChangeShapeType="1"/>
            </p:cNvSpPr>
            <p:nvPr/>
          </p:nvSpPr>
          <p:spPr bwMode="auto">
            <a:xfrm flipH="1">
              <a:off x="1872" y="187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10"/>
            <p:cNvSpPr txBox="1">
              <a:spLocks noChangeArrowheads="1"/>
            </p:cNvSpPr>
            <p:nvPr/>
          </p:nvSpPr>
          <p:spPr bwMode="auto">
            <a:xfrm>
              <a:off x="2256" y="2304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Yield, timer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648200"/>
            <a:ext cx="2590800" cy="381000"/>
            <a:chOff x="2064" y="2928"/>
            <a:chExt cx="1632" cy="240"/>
          </a:xfrm>
        </p:grpSpPr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 flipH="1">
              <a:off x="2064" y="292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14"/>
            <p:cNvSpPr txBox="1">
              <a:spLocks noChangeArrowheads="1"/>
            </p:cNvSpPr>
            <p:nvPr/>
          </p:nvSpPr>
          <p:spPr bwMode="auto">
            <a:xfrm>
              <a:off x="2400" y="2937"/>
              <a:ext cx="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I/O complete</a:t>
              </a:r>
            </a:p>
          </p:txBody>
        </p:sp>
      </p:grpSp>
      <p:grpSp>
        <p:nvGrpSpPr>
          <p:cNvPr id="34830" name="Group 15"/>
          <p:cNvGrpSpPr>
            <a:grpSpLocks/>
          </p:cNvGrpSpPr>
          <p:nvPr/>
        </p:nvGrpSpPr>
        <p:grpSpPr bwMode="auto">
          <a:xfrm>
            <a:off x="2057400" y="2590800"/>
            <a:ext cx="3000375" cy="1905000"/>
            <a:chOff x="1296" y="1632"/>
            <a:chExt cx="1890" cy="1200"/>
          </a:xfrm>
        </p:grpSpPr>
        <p:sp>
          <p:nvSpPr>
            <p:cNvPr id="34832" name="Text Box 5"/>
            <p:cNvSpPr txBox="1">
              <a:spLocks noChangeArrowheads="1"/>
            </p:cNvSpPr>
            <p:nvPr/>
          </p:nvSpPr>
          <p:spPr bwMode="auto">
            <a:xfrm>
              <a:off x="2534" y="1632"/>
              <a:ext cx="652" cy="231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Running</a:t>
              </a:r>
            </a:p>
          </p:txBody>
        </p:sp>
        <p:sp>
          <p:nvSpPr>
            <p:cNvPr id="34833" name="Line 7"/>
            <p:cNvSpPr>
              <a:spLocks noChangeShapeType="1"/>
            </p:cNvSpPr>
            <p:nvPr/>
          </p:nvSpPr>
          <p:spPr bwMode="auto">
            <a:xfrm flipV="1">
              <a:off x="1680" y="1776"/>
              <a:ext cx="864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8"/>
            <p:cNvSpPr txBox="1">
              <a:spLocks noChangeArrowheads="1"/>
            </p:cNvSpPr>
            <p:nvPr/>
          </p:nvSpPr>
          <p:spPr bwMode="auto">
            <a:xfrm>
              <a:off x="1296" y="216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Scheduled</a:t>
              </a:r>
            </a:p>
          </p:txBody>
        </p:sp>
      </p:grpSp>
      <p:grpSp>
        <p:nvGrpSpPr>
          <p:cNvPr id="34825" name="Group 17"/>
          <p:cNvGrpSpPr>
            <a:grpSpLocks/>
          </p:cNvGrpSpPr>
          <p:nvPr/>
        </p:nvGrpSpPr>
        <p:grpSpPr bwMode="auto">
          <a:xfrm>
            <a:off x="5029200" y="2743201"/>
            <a:ext cx="2060575" cy="2119313"/>
            <a:chOff x="3168" y="1728"/>
            <a:chExt cx="1298" cy="1335"/>
          </a:xfrm>
        </p:grpSpPr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3692" y="2832"/>
              <a:ext cx="628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Blocked</a:t>
              </a:r>
            </a:p>
          </p:txBody>
        </p:sp>
        <p:sp>
          <p:nvSpPr>
            <p:cNvPr id="34828" name="Line 11"/>
            <p:cNvSpPr>
              <a:spLocks noChangeShapeType="1"/>
            </p:cNvSpPr>
            <p:nvPr/>
          </p:nvSpPr>
          <p:spPr bwMode="auto">
            <a:xfrm>
              <a:off x="3168" y="1728"/>
              <a:ext cx="816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3638" y="2135"/>
              <a:ext cx="8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I/O request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B09898-7FFB-6F6F-E33C-AD8EE5146E4F}"/>
              </a:ext>
            </a:extLst>
          </p:cNvPr>
          <p:cNvSpPr txBox="1"/>
          <p:nvPr/>
        </p:nvSpPr>
        <p:spPr>
          <a:xfrm>
            <a:off x="3924300" y="6285531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Important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Multi-core Machines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core has a dispatcher loop</a:t>
            </a:r>
          </a:p>
          <a:p>
            <a:pPr lvl="1"/>
            <a:r>
              <a:rPr lang="en-US" altLang="en-US"/>
              <a:t>Decide which thread will execute next</a:t>
            </a:r>
          </a:p>
          <a:p>
            <a:r>
              <a:rPr lang="en-US" altLang="en-US"/>
              <a:t>One core has a global dispatcher loop</a:t>
            </a:r>
          </a:p>
          <a:p>
            <a:pPr lvl="1"/>
            <a:r>
              <a:rPr lang="en-US" altLang="en-US"/>
              <a:t>Decide which core to execute a thread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vs.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9933FF"/>
                </a:solidFill>
              </a:rPr>
              <a:t>Parallel</a:t>
            </a:r>
            <a:r>
              <a:rPr lang="en-US" dirty="0"/>
              <a:t> computations</a:t>
            </a:r>
          </a:p>
          <a:p>
            <a:pPr lvl="1"/>
            <a:r>
              <a:rPr lang="en-US" dirty="0"/>
              <a:t>Computations can happen at the same time on separate cores</a:t>
            </a:r>
          </a:p>
          <a:p>
            <a:r>
              <a:rPr lang="en-US" b="1" i="1" dirty="0">
                <a:solidFill>
                  <a:srgbClr val="9933FF"/>
                </a:solidFill>
              </a:rPr>
              <a:t>Concurrent</a:t>
            </a:r>
            <a:r>
              <a:rPr lang="en-US" dirty="0">
                <a:solidFill>
                  <a:srgbClr val="9933FF"/>
                </a:solidFill>
              </a:rPr>
              <a:t> </a:t>
            </a:r>
            <a:r>
              <a:rPr lang="en-US" dirty="0"/>
              <a:t>computations</a:t>
            </a:r>
          </a:p>
          <a:p>
            <a:pPr lvl="1"/>
            <a:r>
              <a:rPr lang="en-US" dirty="0"/>
              <a:t>One unit of computation does not depend on another unit of computation</a:t>
            </a:r>
          </a:p>
          <a:p>
            <a:pPr lvl="2"/>
            <a:r>
              <a:rPr lang="en-US" dirty="0"/>
              <a:t>Can be done in parallel on multiple cores</a:t>
            </a:r>
          </a:p>
          <a:p>
            <a:pPr lvl="2"/>
            <a:r>
              <a:rPr lang="en-US" dirty="0"/>
              <a:t>Can time share a single core (not parallel)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61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hands are playing piano in parallel (not concurrently)</a:t>
            </a:r>
          </a:p>
          <a:p>
            <a:pPr lvl="1"/>
            <a:r>
              <a:rPr lang="en-US" dirty="0"/>
              <a:t>Notes from left and right hands are dependent on each other</a:t>
            </a:r>
          </a:p>
          <a:p>
            <a:r>
              <a:rPr lang="en-US" dirty="0"/>
              <a:t>Two separate groups singing ‘row </a:t>
            </a:r>
            <a:r>
              <a:rPr lang="en-US" dirty="0" err="1"/>
              <a:t>row</a:t>
            </a:r>
            <a:r>
              <a:rPr lang="en-US" dirty="0"/>
              <a:t> </a:t>
            </a:r>
            <a:r>
              <a:rPr lang="en-US" dirty="0" err="1"/>
              <a:t>row</a:t>
            </a:r>
            <a:r>
              <a:rPr lang="en-US" dirty="0"/>
              <a:t> your boat’ concurrently (and in parallel) </a:t>
            </a:r>
          </a:p>
        </p:txBody>
      </p:sp>
    </p:spTree>
    <p:extLst>
      <p:ext uri="{BB962C8B-B14F-4D97-AF65-F5344CB8AC3E}">
        <p14:creationId xmlns:p14="http://schemas.microsoft.com/office/powerpoint/2010/main" val="2580570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Identifies potential performance gains from adding cores</a:t>
                </a:r>
              </a:p>
              <a:p>
                <a:pPr lvl="1"/>
                <a:r>
                  <a:rPr lang="en-US" dirty="0"/>
                  <a:t>P = % of program that can be executed in parallel </a:t>
                </a:r>
              </a:p>
              <a:p>
                <a:pPr lvl="1"/>
                <a:r>
                  <a:rPr lang="en-US" dirty="0"/>
                  <a:t>N = number of cores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32B64-BE96-9CF9-2188-3843D39C9168}"/>
              </a:ext>
            </a:extLst>
          </p:cNvPr>
          <p:cNvSpPr txBox="1"/>
          <p:nvPr/>
        </p:nvSpPr>
        <p:spPr>
          <a:xfrm>
            <a:off x="3924300" y="6285531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Important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8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P = 75% of program that can be executed in parallel</a:t>
                </a:r>
              </a:p>
              <a:p>
                <a:pPr lvl="1"/>
                <a:r>
                  <a:rPr lang="en-US" dirty="0"/>
                  <a:t>N = 2 cores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(1−0.75) + 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0.75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= 1.6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845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6A4D9D-7BB2-638A-E112-F9C279FB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等线 Light" panose="02010600030101010101" pitchFamily="2" charset="-122"/>
              </a:rPr>
              <a:t>Takeaways</a:t>
            </a:r>
            <a:endParaRPr lang="en-US" altLang="en-US" sz="330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5BC226-21C0-0867-056E-025D24D4E0F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52538"/>
            <a:ext cx="7886700" cy="43529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ea typeface="等线" panose="02010600030101010101" pitchFamily="2" charset="-122"/>
              </a:rPr>
              <a:t>OS is a state machine.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ea typeface="等线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en-US" sz="2000" dirty="0"/>
              <a:t>Process, Thread, Address Space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Thread Dispatch Loop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Amdahl’s Law</a:t>
            </a:r>
          </a:p>
          <a:p>
            <a:pPr eaLnBrk="1" hangingPunct="1">
              <a:defRPr/>
            </a:pPr>
            <a:endParaRPr lang="en-US" altLang="en-US" dirty="0">
              <a:ea typeface="等线" panose="02010600030101010101" pitchFamily="2" charset="-122"/>
            </a:endParaRPr>
          </a:p>
          <a:p>
            <a:pPr eaLnBrk="1" hangingPunct="1">
              <a:defRPr/>
            </a:pPr>
            <a:endParaRPr lang="en-US" altLang="en-US" dirty="0">
              <a:ea typeface="等线" panose="02010600030101010101" pitchFamily="2" charset="-122"/>
            </a:endParaRPr>
          </a:p>
          <a:p>
            <a:pPr eaLnBrk="1" hangingPunct="1">
              <a:defRPr/>
            </a:pPr>
            <a:endParaRPr lang="en-US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7329BE-FCC4-898F-22AF-5E91CB50D4DC}"/>
              </a:ext>
            </a:extLst>
          </p:cNvPr>
          <p:cNvSpPr txBox="1">
            <a:spLocks noChangeArrowheads="1"/>
          </p:cNvSpPr>
          <p:nvPr/>
        </p:nvSpPr>
        <p:spPr>
          <a:xfrm>
            <a:off x="168427" y="280474"/>
            <a:ext cx="8824248" cy="667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/>
              <a:t>Dual-Mode Operations: Kernel Space and User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D5672-1F9E-0673-2474-3D3A86E0D808}"/>
              </a:ext>
            </a:extLst>
          </p:cNvPr>
          <p:cNvSpPr txBox="1"/>
          <p:nvPr/>
        </p:nvSpPr>
        <p:spPr>
          <a:xfrm>
            <a:off x="4386258" y="1545685"/>
            <a:ext cx="460641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Kernel space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is the memory area where the operating system kernel runs, with the highest level of privileges.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Function: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Manages system resources such as memory, CPU, and device drivers.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Security: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Due to its high privileges, kernel space code must be very stable and secure; any errors can cause system crashes.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Access: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Only code running in kernel mode can access kernel space; user mode code cannot directly access it.</a:t>
            </a:r>
          </a:p>
          <a:p>
            <a:pPr algn="l"/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User space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is the memory area where regular applications run, with lower privileges.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Function: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Runs user applications like browsers, text editors, etc.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Security: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Errors in user space typically do not affect the overall system stability due to its lower privileges.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rgbClr val="111111"/>
                </a:solidFill>
                <a:latin typeface="-apple-system"/>
              </a:rPr>
              <a:t>Access: </a:t>
            </a:r>
            <a:r>
              <a:rPr lang="en-US" altLang="zh-CN" sz="1500" dirty="0">
                <a:solidFill>
                  <a:srgbClr val="111111"/>
                </a:solidFill>
                <a:latin typeface="-apple-system"/>
              </a:rPr>
              <a:t>Code running in user mode can only access user space and must use system calls to interact with the kernel.</a:t>
            </a:r>
          </a:p>
        </p:txBody>
      </p:sp>
      <p:pic>
        <p:nvPicPr>
          <p:cNvPr id="31748" name="Picture 4" descr="User Space vs Kernel Space Development (For an experienced Dev) :  r/learnprogramming">
            <a:extLst>
              <a:ext uri="{FF2B5EF4-FFF2-40B4-BE49-F238E27FC236}">
                <a16:creationId xmlns:a16="http://schemas.microsoft.com/office/drawing/2014/main" id="{D9EF60C2-61D8-F75A-1F88-1861840D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7" y="1987372"/>
            <a:ext cx="3940658" cy="26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5828F-6A2A-7715-27C7-F611492F4224}"/>
              </a:ext>
            </a:extLst>
          </p:cNvPr>
          <p:cNvSpPr txBox="1"/>
          <p:nvPr/>
        </p:nvSpPr>
        <p:spPr>
          <a:xfrm>
            <a:off x="3924300" y="6285531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Important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1E7F9-553F-D47A-CDD5-7A8198A48B90}"/>
              </a:ext>
            </a:extLst>
          </p:cNvPr>
          <p:cNvSpPr txBox="1"/>
          <p:nvPr/>
        </p:nvSpPr>
        <p:spPr>
          <a:xfrm>
            <a:off x="3581400" y="115032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mechanism to protect apps from crashing the 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3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hat is Operating System, Kernel and Types of kernels">
            <a:extLst>
              <a:ext uri="{FF2B5EF4-FFF2-40B4-BE49-F238E27FC236}">
                <a16:creationId xmlns:a16="http://schemas.microsoft.com/office/drawing/2014/main" id="{504C898C-3EA6-D3F8-C7EE-21AF34A6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2373"/>
            <a:ext cx="3808259" cy="34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FDB5A-B06D-E739-7822-A42C18F17372}"/>
              </a:ext>
            </a:extLst>
          </p:cNvPr>
          <p:cNvSpPr txBox="1">
            <a:spLocks noChangeArrowheads="1"/>
          </p:cNvSpPr>
          <p:nvPr/>
        </p:nvSpPr>
        <p:spPr>
          <a:xfrm>
            <a:off x="168426" y="914656"/>
            <a:ext cx="8824248" cy="667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/>
              <a:t>Understanding the 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510D9-05BB-DC81-863D-2C4064F38DAD}"/>
              </a:ext>
            </a:extLst>
          </p:cNvPr>
          <p:cNvSpPr txBox="1"/>
          <p:nvPr/>
        </p:nvSpPr>
        <p:spPr>
          <a:xfrm>
            <a:off x="3960255" y="1722373"/>
            <a:ext cx="4964804" cy="351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Task Management: </a:t>
            </a:r>
            <a:r>
              <a:rPr lang="en-US" altLang="zh-CN" sz="1500" dirty="0"/>
              <a:t>Schedules and manages processes.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Memory Management: </a:t>
            </a:r>
            <a:r>
              <a:rPr lang="en-US" altLang="zh-CN" sz="1500" dirty="0"/>
              <a:t>Allocates memory to processes.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Device I/O Management: </a:t>
            </a:r>
            <a:r>
              <a:rPr lang="en-US" altLang="zh-CN" sz="1500" dirty="0"/>
              <a:t>Controls interactions with external devices.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Synchronization &amp; Communication: </a:t>
            </a:r>
            <a:r>
              <a:rPr lang="en-US" altLang="zh-CN" sz="1500" dirty="0"/>
              <a:t>Ensures smooth process interaction.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Interrupt &amp; Event Handling: </a:t>
            </a:r>
            <a:r>
              <a:rPr lang="en-US" altLang="zh-CN" sz="1500" dirty="0"/>
              <a:t>Responds to hardware events and interrupts.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500" b="1" dirty="0"/>
              <a:t>Timer Management: </a:t>
            </a:r>
            <a:r>
              <a:rPr lang="en-US" altLang="zh-CN" sz="1500" dirty="0"/>
              <a:t>Manages system time and timers.</a:t>
            </a:r>
          </a:p>
        </p:txBody>
      </p:sp>
    </p:spTree>
    <p:extLst>
      <p:ext uri="{BB962C8B-B14F-4D97-AF65-F5344CB8AC3E}">
        <p14:creationId xmlns:p14="http://schemas.microsoft.com/office/powerpoint/2010/main" val="21961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DD9579-CE0D-974C-3FE4-A383C286F3E4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586697"/>
            <a:ext cx="6334125" cy="32646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 eaLnBrk="1" hangingPunct="1">
              <a:buNone/>
              <a:defRPr/>
            </a:pPr>
            <a:endParaRPr lang="en-US" altLang="en-US" sz="1350" dirty="0">
              <a:ea typeface="等线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等线" panose="02010600030101010101" pitchFamily="2" charset="-122"/>
              </a:rPr>
              <a:t>Monolithic, Layered, Microkernel, Modular</a:t>
            </a:r>
          </a:p>
          <a:p>
            <a:pPr eaLnBrk="1" hangingPunct="1">
              <a:defRPr/>
            </a:pPr>
            <a:r>
              <a:rPr lang="en-US" altLang="en-US" sz="2400" dirty="0">
                <a:ea typeface="等线" panose="02010600030101010101" pitchFamily="2" charset="-122"/>
              </a:rPr>
              <a:t>Trend: </a:t>
            </a:r>
            <a:r>
              <a:rPr lang="en-US" altLang="zh-CN" sz="2400" dirty="0"/>
              <a:t>Hybrid (Based on the </a:t>
            </a:r>
            <a:r>
              <a:rPr lang="en-US" altLang="zh-CN" sz="2400" b="1" dirty="0"/>
              <a:t>microkernel</a:t>
            </a:r>
            <a:r>
              <a:rPr lang="en-US" altLang="zh-CN" sz="2400" dirty="0"/>
              <a:t>, </a:t>
            </a:r>
            <a:r>
              <a:rPr lang="en-US" altLang="en-US" sz="2400" dirty="0">
                <a:ea typeface="等线" panose="02010600030101010101" pitchFamily="2" charset="-122"/>
              </a:rPr>
              <a:t>driven by the rise of distributed networks, enabling platforms like smart watches, smart TVs, and </a:t>
            </a:r>
            <a:r>
              <a:rPr lang="en-US" altLang="zh-CN" sz="2400" dirty="0">
                <a:ea typeface="等线" panose="02010600030101010101" pitchFamily="2" charset="-122"/>
              </a:rPr>
              <a:t>laptops</a:t>
            </a:r>
            <a:r>
              <a:rPr lang="en-US" altLang="en-US" sz="2400" dirty="0">
                <a:ea typeface="等线" panose="02010600030101010101" pitchFamily="2" charset="-122"/>
              </a:rPr>
              <a:t> to run the same OS kernel while </a:t>
            </a:r>
            <a:r>
              <a:rPr lang="en-US" altLang="zh-CN" sz="2400" dirty="0"/>
              <a:t>loading corresponding modules, including monolithic ones</a:t>
            </a:r>
            <a:r>
              <a:rPr lang="en-US" altLang="en-US" sz="2400" dirty="0">
                <a:ea typeface="等线" panose="02010600030101010101" pitchFamily="2" charset="-122"/>
              </a:rPr>
              <a:t>.)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1EBBFB-141F-BB8E-2F98-B95638D12D27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914656"/>
            <a:ext cx="8230674" cy="667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dirty="0"/>
              <a:t>Kernel Design and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1425A-F89D-6F35-2181-45FDDA99AB85}"/>
              </a:ext>
            </a:extLst>
          </p:cNvPr>
          <p:cNvSpPr txBox="1"/>
          <p:nvPr/>
        </p:nvSpPr>
        <p:spPr>
          <a:xfrm>
            <a:off x="3924300" y="6285531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Important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</a:t>
            </a:r>
            <a:r>
              <a:rPr lang="en-US" altLang="en-US" b="1" i="1">
                <a:solidFill>
                  <a:srgbClr val="9933FF"/>
                </a:solidFill>
              </a:rPr>
              <a:t>Concurrency</a:t>
            </a:r>
            <a:r>
              <a:rPr lang="en-US" altLang="en-US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Allows multiple applications to run at the same time</a:t>
            </a:r>
          </a:p>
          <a:p>
            <a:pPr lvl="1" eaLnBrk="1" hangingPunct="1"/>
            <a:r>
              <a:rPr lang="en-US" altLang="en-US" sz="2000" dirty="0"/>
              <a:t>Analogy:  juggling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r>
              <a:rPr lang="en-US" altLang="en-US" sz="2400" dirty="0"/>
              <a:t>What is an applications?</a:t>
            </a:r>
          </a:p>
          <a:p>
            <a:pPr lvl="1"/>
            <a:r>
              <a:rPr lang="en-US" altLang="en-US" sz="2000" dirty="0"/>
              <a:t>A Program that runs on the OS.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050" name="Picture 2" descr="5 Ways Juggling Make You Smarter (Complete Guide) – CircusJungle.com">
            <a:extLst>
              <a:ext uri="{FF2B5EF4-FFF2-40B4-BE49-F238E27FC236}">
                <a16:creationId xmlns:a16="http://schemas.microsoft.com/office/drawing/2014/main" id="{183224E1-7283-457B-4852-A1C3718F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2419879" cy="19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A4C17D-334E-24CD-F4E0-F248A35CB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等线 Light" panose="02010600030101010101" pitchFamily="2" charset="-122"/>
              </a:rPr>
              <a:t>History Phase I:  </a:t>
            </a:r>
            <a:br>
              <a:rPr lang="en-US" altLang="en-US" sz="4000">
                <a:ea typeface="等线 Light" panose="02010600030101010101" pitchFamily="2" charset="-122"/>
              </a:rPr>
            </a:br>
            <a:r>
              <a:rPr lang="en-US" altLang="en-US" sz="4000">
                <a:ea typeface="等线 Light" panose="02010600030101010101" pitchFamily="2" charset="-122"/>
              </a:rPr>
              <a:t>Hardware Expensive, Humans Cheap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F39A0AC-4F18-FB4B-7BFF-17A145B92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等线" panose="02010600030101010101" pitchFamily="2" charset="-122"/>
              </a:rPr>
              <a:t>Hardware:  mainframes</a:t>
            </a:r>
          </a:p>
          <a:p>
            <a:pPr eaLnBrk="1" hangingPunct="1">
              <a:defRPr/>
            </a:pPr>
            <a:r>
              <a:rPr lang="en-US" altLang="en-US" dirty="0">
                <a:ea typeface="等线" panose="02010600030101010101" pitchFamily="2" charset="-122"/>
              </a:rPr>
              <a:t>OS:  human operators</a:t>
            </a:r>
          </a:p>
          <a:p>
            <a:pPr lvl="1" eaLnBrk="1" hangingPunct="1">
              <a:defRPr/>
            </a:pPr>
            <a:r>
              <a:rPr lang="en-US" altLang="en-US" dirty="0">
                <a:ea typeface="等线" panose="02010600030101010101" pitchFamily="2" charset="-122"/>
              </a:rPr>
              <a:t>Handle one </a:t>
            </a:r>
            <a:r>
              <a:rPr lang="en-US" altLang="en-US" b="1" i="1" dirty="0">
                <a:ea typeface="等线" panose="02010600030101010101" pitchFamily="2" charset="-122"/>
              </a:rPr>
              <a:t>job</a:t>
            </a:r>
            <a:r>
              <a:rPr lang="en-US" altLang="en-US" dirty="0">
                <a:ea typeface="等线" panose="02010600030101010101" pitchFamily="2" charset="-122"/>
              </a:rPr>
              <a:t> (a unit of processing) at a time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en-US" dirty="0">
                <a:ea typeface="等线" panose="02010600030101010101" pitchFamily="2" charset="-122"/>
              </a:rPr>
              <a:t>Computer time wasted </a:t>
            </a:r>
          </a:p>
          <a:p>
            <a:pPr marL="3429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等线" panose="02010600030101010101" pitchFamily="2" charset="-122"/>
              </a:rPr>
              <a:t>   while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等线" panose="02010600030101010101" pitchFamily="2" charset="-122"/>
              </a:rPr>
              <a:t>	operators walk around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等线" panose="02010600030101010101" pitchFamily="2" charset="-122"/>
              </a:rPr>
              <a:t>   the machine room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dirty="0">
              <a:ea typeface="等线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ea typeface="等线" panose="02010600030101010101" pitchFamily="2" charset="-122"/>
            </a:endParaRPr>
          </a:p>
        </p:txBody>
      </p:sp>
      <p:pic>
        <p:nvPicPr>
          <p:cNvPr id="30724" name="Picture 5" descr="coi93">
            <a:extLst>
              <a:ext uri="{FF2B5EF4-FFF2-40B4-BE49-F238E27FC236}">
                <a16:creationId xmlns:a16="http://schemas.microsoft.com/office/drawing/2014/main" id="{964691E8-E083-6667-0B17-FF251D29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4219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2">
            <a:extLst>
              <a:ext uri="{FF2B5EF4-FFF2-40B4-BE49-F238E27FC236}">
                <a16:creationId xmlns:a16="http://schemas.microsoft.com/office/drawing/2014/main" id="{71BAD2ED-221F-F12D-45AB-1E23685B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29083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/>
              <a:t>IBM System/360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2080</Words>
  <Application>Microsoft Office PowerPoint</Application>
  <PresentationFormat>On-screen Show (4:3)</PresentationFormat>
  <Paragraphs>418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-apple-system</vt:lpstr>
      <vt:lpstr>courier</vt:lpstr>
      <vt:lpstr>等线</vt:lpstr>
      <vt:lpstr>等线 Light</vt:lpstr>
      <vt:lpstr>Lato Extended</vt:lpstr>
      <vt:lpstr>宋体</vt:lpstr>
      <vt:lpstr>Arial</vt:lpstr>
      <vt:lpstr>Arial</vt:lpstr>
      <vt:lpstr>Arial Narrow</vt:lpstr>
      <vt:lpstr>Cambria Math</vt:lpstr>
      <vt:lpstr>Consolas</vt:lpstr>
      <vt:lpstr>Times New Roman</vt:lpstr>
      <vt:lpstr>Wingdings</vt:lpstr>
      <vt:lpstr>Office Theme</vt:lpstr>
      <vt:lpstr>Concurrency: Processes and Threads</vt:lpstr>
      <vt:lpstr>PowerPoint Presentation</vt:lpstr>
      <vt:lpstr>A View of Operating System Services</vt:lpstr>
      <vt:lpstr>PowerPoint Presentation</vt:lpstr>
      <vt:lpstr>PowerPoint Presentation</vt:lpstr>
      <vt:lpstr>PowerPoint Presentation</vt:lpstr>
      <vt:lpstr>PowerPoint Presentation</vt:lpstr>
      <vt:lpstr>Why Concurrency?</vt:lpstr>
      <vt:lpstr>History Phase I:   Hardware Expensive, Humans Cheap</vt:lpstr>
      <vt:lpstr>OS Design Goal in Phase I</vt:lpstr>
      <vt:lpstr>Why Concurrency?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in the State Machine of Program</vt:lpstr>
      <vt:lpstr>From the Application’s Perspective</vt:lpstr>
      <vt:lpstr>Example: Smallest size HelloWorld.c </vt:lpstr>
      <vt:lpstr>Why Concurrency?</vt:lpstr>
      <vt:lpstr>Benefits of Concurrency</vt:lpstr>
      <vt:lpstr>Drawbacks of Concurrency</vt:lpstr>
      <vt:lpstr>Thread</vt:lpstr>
      <vt:lpstr>Thread Benefits</vt:lpstr>
      <vt:lpstr>Address Space</vt:lpstr>
      <vt:lpstr>Process</vt:lpstr>
      <vt:lpstr>Process =? Program</vt:lpstr>
      <vt:lpstr>Real-life Analogy?</vt:lpstr>
      <vt:lpstr>Some Definitions</vt:lpstr>
      <vt:lpstr>Some Definitions</vt:lpstr>
      <vt:lpstr>Classifications of OSes</vt:lpstr>
      <vt:lpstr>Threads &amp; Thread Control Block</vt:lpstr>
      <vt:lpstr>Threads &amp; Dispatching Loop</vt:lpstr>
      <vt:lpstr>Simple?  Not quite…</vt:lpstr>
      <vt:lpstr>How does the dispatcher regain control?</vt:lpstr>
      <vt:lpstr>What states should a thread save?</vt:lpstr>
      <vt:lpstr>How does the dispatcher choose the next thread?</vt:lpstr>
      <vt:lpstr>How does the dispatcher choose the next thread?</vt:lpstr>
      <vt:lpstr>How does the dispatcher choose the next thread?</vt:lpstr>
      <vt:lpstr>Per-thread States</vt:lpstr>
      <vt:lpstr>Per-thread State Diagram</vt:lpstr>
      <vt:lpstr>For Multi-core Machines</vt:lpstr>
      <vt:lpstr>Parallelism vs. Concurrency</vt:lpstr>
      <vt:lpstr>Real-life Example</vt:lpstr>
      <vt:lpstr>Amdahl’s Law</vt:lpstr>
      <vt:lpstr>Amdahl’s Law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Xin Liu</cp:lastModifiedBy>
  <cp:revision>103</cp:revision>
  <dcterms:created xsi:type="dcterms:W3CDTF">1601-01-01T00:00:00Z</dcterms:created>
  <dcterms:modified xsi:type="dcterms:W3CDTF">2024-09-04T20:20:52Z</dcterms:modified>
</cp:coreProperties>
</file>