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80"/>
  </p:notesMasterIdLst>
  <p:sldIdLst>
    <p:sldId id="256" r:id="rId2"/>
    <p:sldId id="495" r:id="rId3"/>
    <p:sldId id="378" r:id="rId4"/>
    <p:sldId id="265" r:id="rId5"/>
    <p:sldId id="481" r:id="rId6"/>
    <p:sldId id="261" r:id="rId7"/>
    <p:sldId id="490" r:id="rId8"/>
    <p:sldId id="380" r:id="rId9"/>
    <p:sldId id="257" r:id="rId10"/>
    <p:sldId id="348" r:id="rId11"/>
    <p:sldId id="509" r:id="rId12"/>
    <p:sldId id="510" r:id="rId13"/>
    <p:sldId id="491" r:id="rId14"/>
    <p:sldId id="492" r:id="rId15"/>
    <p:sldId id="493" r:id="rId16"/>
    <p:sldId id="494" r:id="rId17"/>
    <p:sldId id="258" r:id="rId18"/>
    <p:sldId id="501" r:id="rId19"/>
    <p:sldId id="511" r:id="rId20"/>
    <p:sldId id="268" r:id="rId21"/>
    <p:sldId id="259" r:id="rId22"/>
    <p:sldId id="512" r:id="rId23"/>
    <p:sldId id="264" r:id="rId24"/>
    <p:sldId id="513" r:id="rId25"/>
    <p:sldId id="507" r:id="rId26"/>
    <p:sldId id="262" r:id="rId27"/>
    <p:sldId id="263" r:id="rId28"/>
    <p:sldId id="267" r:id="rId29"/>
    <p:sldId id="515" r:id="rId30"/>
    <p:sldId id="496" r:id="rId31"/>
    <p:sldId id="497" r:id="rId32"/>
    <p:sldId id="498" r:id="rId33"/>
    <p:sldId id="499" r:id="rId34"/>
    <p:sldId id="500" r:id="rId35"/>
    <p:sldId id="502" r:id="rId36"/>
    <p:sldId id="525" r:id="rId37"/>
    <p:sldId id="516" r:id="rId38"/>
    <p:sldId id="517" r:id="rId39"/>
    <p:sldId id="260" r:id="rId40"/>
    <p:sldId id="518" r:id="rId41"/>
    <p:sldId id="519" r:id="rId42"/>
    <p:sldId id="520" r:id="rId43"/>
    <p:sldId id="521" r:id="rId44"/>
    <p:sldId id="522" r:id="rId45"/>
    <p:sldId id="266" r:id="rId46"/>
    <p:sldId id="523" r:id="rId47"/>
    <p:sldId id="524" r:id="rId48"/>
    <p:sldId id="269" r:id="rId49"/>
    <p:sldId id="270" r:id="rId50"/>
    <p:sldId id="271" r:id="rId51"/>
    <p:sldId id="272" r:id="rId52"/>
    <p:sldId id="273" r:id="rId53"/>
    <p:sldId id="274" r:id="rId54"/>
    <p:sldId id="275" r:id="rId55"/>
    <p:sldId id="276" r:id="rId56"/>
    <p:sldId id="277" r:id="rId57"/>
    <p:sldId id="279" r:id="rId58"/>
    <p:sldId id="280" r:id="rId59"/>
    <p:sldId id="281" r:id="rId60"/>
    <p:sldId id="288" r:id="rId61"/>
    <p:sldId id="289" r:id="rId62"/>
    <p:sldId id="284" r:id="rId63"/>
    <p:sldId id="285" r:id="rId64"/>
    <p:sldId id="286" r:id="rId65"/>
    <p:sldId id="291" r:id="rId66"/>
    <p:sldId id="287" r:id="rId67"/>
    <p:sldId id="292" r:id="rId68"/>
    <p:sldId id="526" r:id="rId69"/>
    <p:sldId id="294" r:id="rId70"/>
    <p:sldId id="301" r:id="rId71"/>
    <p:sldId id="296" r:id="rId72"/>
    <p:sldId id="298" r:id="rId73"/>
    <p:sldId id="297" r:id="rId74"/>
    <p:sldId id="295" r:id="rId75"/>
    <p:sldId id="300" r:id="rId76"/>
    <p:sldId id="299" r:id="rId77"/>
    <p:sldId id="302" r:id="rId78"/>
    <p:sldId id="488" r:id="rId7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4383A6-1F04-4E8E-A305-5D8CD7AA71D4}" v="62" dt="2024-09-11T00:01:56.082"/>
    <p1510:client id="{56800F4E-207C-4595-BE2C-9776222531BB}" v="106" dt="2024-09-11T13:08:25.5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 autoAdjust="0"/>
    <p:restoredTop sz="81081" autoAdjust="0"/>
  </p:normalViewPr>
  <p:slideViewPr>
    <p:cSldViewPr>
      <p:cViewPr varScale="1">
        <p:scale>
          <a:sx n="78" d="100"/>
          <a:sy n="78" d="100"/>
        </p:scale>
        <p:origin x="241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86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iu" userId="a26d34b0-a966-4bef-85f7-9c4ddfc9dca7" providerId="ADAL" clId="{3F4383A6-1F04-4E8E-A305-5D8CD7AA71D4}"/>
    <pc:docChg chg="undo custSel addSld delSld modSld sldOrd">
      <pc:chgData name="Xin Liu" userId="a26d34b0-a966-4bef-85f7-9c4ddfc9dca7" providerId="ADAL" clId="{3F4383A6-1F04-4E8E-A305-5D8CD7AA71D4}" dt="2024-09-11T00:01:56.073" v="414"/>
      <pc:docMkLst>
        <pc:docMk/>
      </pc:docMkLst>
      <pc:sldChg chg="add del">
        <pc:chgData name="Xin Liu" userId="a26d34b0-a966-4bef-85f7-9c4ddfc9dca7" providerId="ADAL" clId="{3F4383A6-1F04-4E8E-A305-5D8CD7AA71D4}" dt="2024-09-11T00:01:56.073" v="414"/>
        <pc:sldMkLst>
          <pc:docMk/>
          <pc:sldMk cId="0" sldId="257"/>
        </pc:sldMkLst>
      </pc:sldChg>
      <pc:sldChg chg="add del">
        <pc:chgData name="Xin Liu" userId="a26d34b0-a966-4bef-85f7-9c4ddfc9dca7" providerId="ADAL" clId="{3F4383A6-1F04-4E8E-A305-5D8CD7AA71D4}" dt="2024-09-11T00:01:56.073" v="414"/>
        <pc:sldMkLst>
          <pc:docMk/>
          <pc:sldMk cId="0" sldId="258"/>
        </pc:sldMkLst>
      </pc:sldChg>
      <pc:sldChg chg="add">
        <pc:chgData name="Xin Liu" userId="a26d34b0-a966-4bef-85f7-9c4ddfc9dca7" providerId="ADAL" clId="{3F4383A6-1F04-4E8E-A305-5D8CD7AA71D4}" dt="2024-09-11T00:01:56.073" v="414"/>
        <pc:sldMkLst>
          <pc:docMk/>
          <pc:sldMk cId="0" sldId="259"/>
        </pc:sldMkLst>
      </pc:sldChg>
      <pc:sldChg chg="add del">
        <pc:chgData name="Xin Liu" userId="a26d34b0-a966-4bef-85f7-9c4ddfc9dca7" providerId="ADAL" clId="{3F4383A6-1F04-4E8E-A305-5D8CD7AA71D4}" dt="2024-09-11T00:01:56.073" v="414"/>
        <pc:sldMkLst>
          <pc:docMk/>
          <pc:sldMk cId="0" sldId="260"/>
        </pc:sldMkLst>
      </pc:sldChg>
      <pc:sldChg chg="add del">
        <pc:chgData name="Xin Liu" userId="a26d34b0-a966-4bef-85f7-9c4ddfc9dca7" providerId="ADAL" clId="{3F4383A6-1F04-4E8E-A305-5D8CD7AA71D4}" dt="2024-09-10T23:38:50.409" v="316"/>
        <pc:sldMkLst>
          <pc:docMk/>
          <pc:sldMk cId="0" sldId="261"/>
        </pc:sldMkLst>
      </pc:sldChg>
      <pc:sldChg chg="add del">
        <pc:chgData name="Xin Liu" userId="a26d34b0-a966-4bef-85f7-9c4ddfc9dca7" providerId="ADAL" clId="{3F4383A6-1F04-4E8E-A305-5D8CD7AA71D4}" dt="2024-09-11T00:01:56.073" v="414"/>
        <pc:sldMkLst>
          <pc:docMk/>
          <pc:sldMk cId="0" sldId="262"/>
        </pc:sldMkLst>
      </pc:sldChg>
      <pc:sldChg chg="add del">
        <pc:chgData name="Xin Liu" userId="a26d34b0-a966-4bef-85f7-9c4ddfc9dca7" providerId="ADAL" clId="{3F4383A6-1F04-4E8E-A305-5D8CD7AA71D4}" dt="2024-09-11T00:01:56.073" v="414"/>
        <pc:sldMkLst>
          <pc:docMk/>
          <pc:sldMk cId="0" sldId="263"/>
        </pc:sldMkLst>
      </pc:sldChg>
      <pc:sldChg chg="add del">
        <pc:chgData name="Xin Liu" userId="a26d34b0-a966-4bef-85f7-9c4ddfc9dca7" providerId="ADAL" clId="{3F4383A6-1F04-4E8E-A305-5D8CD7AA71D4}" dt="2024-09-11T00:01:56.073" v="414"/>
        <pc:sldMkLst>
          <pc:docMk/>
          <pc:sldMk cId="0" sldId="264"/>
        </pc:sldMkLst>
      </pc:sldChg>
      <pc:sldChg chg="add del">
        <pc:chgData name="Xin Liu" userId="a26d34b0-a966-4bef-85f7-9c4ddfc9dca7" providerId="ADAL" clId="{3F4383A6-1F04-4E8E-A305-5D8CD7AA71D4}" dt="2024-09-10T23:38:58.861" v="317"/>
        <pc:sldMkLst>
          <pc:docMk/>
          <pc:sldMk cId="0" sldId="265"/>
        </pc:sldMkLst>
      </pc:sldChg>
      <pc:sldChg chg="add del">
        <pc:chgData name="Xin Liu" userId="a26d34b0-a966-4bef-85f7-9c4ddfc9dca7" providerId="ADAL" clId="{3F4383A6-1F04-4E8E-A305-5D8CD7AA71D4}" dt="2024-09-11T00:01:56.073" v="414"/>
        <pc:sldMkLst>
          <pc:docMk/>
          <pc:sldMk cId="0" sldId="266"/>
        </pc:sldMkLst>
      </pc:sldChg>
      <pc:sldChg chg="add del">
        <pc:chgData name="Xin Liu" userId="a26d34b0-a966-4bef-85f7-9c4ddfc9dca7" providerId="ADAL" clId="{3F4383A6-1F04-4E8E-A305-5D8CD7AA71D4}" dt="2024-09-11T00:01:56.073" v="414"/>
        <pc:sldMkLst>
          <pc:docMk/>
          <pc:sldMk cId="0" sldId="267"/>
        </pc:sldMkLst>
      </pc:sldChg>
      <pc:sldChg chg="add del">
        <pc:chgData name="Xin Liu" userId="a26d34b0-a966-4bef-85f7-9c4ddfc9dca7" providerId="ADAL" clId="{3F4383A6-1F04-4E8E-A305-5D8CD7AA71D4}" dt="2024-09-11T00:01:56.073" v="414"/>
        <pc:sldMkLst>
          <pc:docMk/>
          <pc:sldMk cId="0" sldId="268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269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270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271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272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273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274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275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276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277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278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279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280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281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282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283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284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285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286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287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289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290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291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292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293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294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295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297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298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299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300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301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302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303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304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305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306"/>
        </pc:sldMkLst>
      </pc:sldChg>
      <pc:sldChg chg="add del ord">
        <pc:chgData name="Xin Liu" userId="a26d34b0-a966-4bef-85f7-9c4ddfc9dca7" providerId="ADAL" clId="{3F4383A6-1F04-4E8E-A305-5D8CD7AA71D4}" dt="2024-09-10T23:40:38.002" v="321"/>
        <pc:sldMkLst>
          <pc:docMk/>
          <pc:sldMk cId="0" sldId="307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308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309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310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311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312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313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314"/>
        </pc:sldMkLst>
      </pc:sldChg>
      <pc:sldChg chg="add">
        <pc:chgData name="Xin Liu" userId="a26d34b0-a966-4bef-85f7-9c4ddfc9dca7" providerId="ADAL" clId="{3F4383A6-1F04-4E8E-A305-5D8CD7AA71D4}" dt="2024-09-10T23:59:07.792" v="410"/>
        <pc:sldMkLst>
          <pc:docMk/>
          <pc:sldMk cId="0" sldId="342"/>
        </pc:sldMkLst>
      </pc:sldChg>
      <pc:sldChg chg="add del">
        <pc:chgData name="Xin Liu" userId="a26d34b0-a966-4bef-85f7-9c4ddfc9dca7" providerId="ADAL" clId="{3F4383A6-1F04-4E8E-A305-5D8CD7AA71D4}" dt="2024-09-10T23:59:07.792" v="410"/>
        <pc:sldMkLst>
          <pc:docMk/>
          <pc:sldMk cId="0" sldId="343"/>
        </pc:sldMkLst>
      </pc:sldChg>
      <pc:sldChg chg="add del">
        <pc:chgData name="Xin Liu" userId="a26d34b0-a966-4bef-85f7-9c4ddfc9dca7" providerId="ADAL" clId="{3F4383A6-1F04-4E8E-A305-5D8CD7AA71D4}" dt="2024-09-10T23:59:07.792" v="410"/>
        <pc:sldMkLst>
          <pc:docMk/>
          <pc:sldMk cId="0" sldId="344"/>
        </pc:sldMkLst>
      </pc:sldChg>
      <pc:sldChg chg="add del">
        <pc:chgData name="Xin Liu" userId="a26d34b0-a966-4bef-85f7-9c4ddfc9dca7" providerId="ADAL" clId="{3F4383A6-1F04-4E8E-A305-5D8CD7AA71D4}" dt="2024-09-10T23:59:07.792" v="410"/>
        <pc:sldMkLst>
          <pc:docMk/>
          <pc:sldMk cId="0" sldId="345"/>
        </pc:sldMkLst>
      </pc:sldChg>
      <pc:sldChg chg="add del">
        <pc:chgData name="Xin Liu" userId="a26d34b0-a966-4bef-85f7-9c4ddfc9dca7" providerId="ADAL" clId="{3F4383A6-1F04-4E8E-A305-5D8CD7AA71D4}" dt="2024-09-10T23:59:07.792" v="410"/>
        <pc:sldMkLst>
          <pc:docMk/>
          <pc:sldMk cId="0" sldId="346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347"/>
        </pc:sldMkLst>
      </pc:sldChg>
      <pc:sldChg chg="add del">
        <pc:chgData name="Xin Liu" userId="a26d34b0-a966-4bef-85f7-9c4ddfc9dca7" providerId="ADAL" clId="{3F4383A6-1F04-4E8E-A305-5D8CD7AA71D4}" dt="2024-09-10T23:59:55.777" v="411"/>
        <pc:sldMkLst>
          <pc:docMk/>
          <pc:sldMk cId="0" sldId="348"/>
        </pc:sldMkLst>
      </pc:sldChg>
      <pc:sldChg chg="add del">
        <pc:chgData name="Xin Liu" userId="a26d34b0-a966-4bef-85f7-9c4ddfc9dca7" providerId="ADAL" clId="{3F4383A6-1F04-4E8E-A305-5D8CD7AA71D4}" dt="2024-09-10T23:59:55.777" v="411"/>
        <pc:sldMkLst>
          <pc:docMk/>
          <pc:sldMk cId="0" sldId="349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350"/>
        </pc:sldMkLst>
      </pc:sldChg>
      <pc:sldChg chg="add del">
        <pc:chgData name="Xin Liu" userId="a26d34b0-a966-4bef-85f7-9c4ddfc9dca7" providerId="ADAL" clId="{3F4383A6-1F04-4E8E-A305-5D8CD7AA71D4}" dt="2024-09-10T23:59:55.777" v="411"/>
        <pc:sldMkLst>
          <pc:docMk/>
          <pc:sldMk cId="0" sldId="351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352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353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354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355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356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365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366"/>
        </pc:sldMkLst>
      </pc:sldChg>
      <pc:sldChg chg="modSp">
        <pc:chgData name="Xin Liu" userId="a26d34b0-a966-4bef-85f7-9c4ddfc9dca7" providerId="ADAL" clId="{3F4383A6-1F04-4E8E-A305-5D8CD7AA71D4}" dt="2024-09-10T22:18:59.881" v="34" actId="14100"/>
        <pc:sldMkLst>
          <pc:docMk/>
          <pc:sldMk cId="0" sldId="378"/>
        </pc:sldMkLst>
        <pc:spChg chg="mod">
          <ac:chgData name="Xin Liu" userId="a26d34b0-a966-4bef-85f7-9c4ddfc9dca7" providerId="ADAL" clId="{3F4383A6-1F04-4E8E-A305-5D8CD7AA71D4}" dt="2024-09-10T22:18:59.881" v="34" actId="14100"/>
          <ac:spMkLst>
            <pc:docMk/>
            <pc:sldMk cId="0" sldId="378"/>
            <ac:spMk id="4098" creationId="{B833177C-6BFD-C65D-16FC-715C91E3491A}"/>
          </ac:spMkLst>
        </pc:spChg>
      </pc:sldChg>
      <pc:sldChg chg="add">
        <pc:chgData name="Xin Liu" userId="a26d34b0-a966-4bef-85f7-9c4ddfc9dca7" providerId="ADAL" clId="{3F4383A6-1F04-4E8E-A305-5D8CD7AA71D4}" dt="2024-09-10T23:59:07.792" v="410"/>
        <pc:sldMkLst>
          <pc:docMk/>
          <pc:sldMk cId="0" sldId="380"/>
        </pc:sldMkLst>
      </pc:sldChg>
      <pc:sldChg chg="add">
        <pc:chgData name="Xin Liu" userId="a26d34b0-a966-4bef-85f7-9c4ddfc9dca7" providerId="ADAL" clId="{3F4383A6-1F04-4E8E-A305-5D8CD7AA71D4}" dt="2024-09-10T23:59:55.777" v="411"/>
        <pc:sldMkLst>
          <pc:docMk/>
          <pc:sldMk cId="0" sldId="381"/>
        </pc:sldMkLst>
      </pc:sldChg>
      <pc:sldChg chg="modSp del mod">
        <pc:chgData name="Xin Liu" userId="a26d34b0-a966-4bef-85f7-9c4ddfc9dca7" providerId="ADAL" clId="{3F4383A6-1F04-4E8E-A305-5D8CD7AA71D4}" dt="2024-09-10T23:27:56.314" v="254" actId="47"/>
        <pc:sldMkLst>
          <pc:docMk/>
          <pc:sldMk cId="0" sldId="442"/>
        </pc:sldMkLst>
        <pc:spChg chg="mod">
          <ac:chgData name="Xin Liu" userId="a26d34b0-a966-4bef-85f7-9c4ddfc9dca7" providerId="ADAL" clId="{3F4383A6-1F04-4E8E-A305-5D8CD7AA71D4}" dt="2024-09-10T23:26:13.464" v="196" actId="20577"/>
          <ac:spMkLst>
            <pc:docMk/>
            <pc:sldMk cId="0" sldId="442"/>
            <ac:spMk id="16386" creationId="{00DBB6BB-64D3-C58E-6DEB-279551CCF055}"/>
          </ac:spMkLst>
        </pc:spChg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443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445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446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447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448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449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450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451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452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454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455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456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457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458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459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460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461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464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465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466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467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468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469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478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479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480"/>
        </pc:sldMkLst>
      </pc:sldChg>
      <pc:sldChg chg="add del">
        <pc:chgData name="Xin Liu" userId="a26d34b0-a966-4bef-85f7-9c4ddfc9dca7" providerId="ADAL" clId="{3F4383A6-1F04-4E8E-A305-5D8CD7AA71D4}" dt="2024-09-10T23:39:33.474" v="318"/>
        <pc:sldMkLst>
          <pc:docMk/>
          <pc:sldMk cId="0" sldId="481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482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483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484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485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486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487"/>
        </pc:sldMkLst>
      </pc:sldChg>
      <pc:sldChg chg="del">
        <pc:chgData name="Xin Liu" userId="a26d34b0-a966-4bef-85f7-9c4ddfc9dca7" providerId="ADAL" clId="{3F4383A6-1F04-4E8E-A305-5D8CD7AA71D4}" dt="2024-09-10T23:28:03.544" v="255" actId="47"/>
        <pc:sldMkLst>
          <pc:docMk/>
          <pc:sldMk cId="0" sldId="489"/>
        </pc:sldMkLst>
      </pc:sldChg>
      <pc:sldChg chg="modSp mod">
        <pc:chgData name="Xin Liu" userId="a26d34b0-a966-4bef-85f7-9c4ddfc9dca7" providerId="ADAL" clId="{3F4383A6-1F04-4E8E-A305-5D8CD7AA71D4}" dt="2024-09-10T23:23:01.651" v="105" actId="20577"/>
        <pc:sldMkLst>
          <pc:docMk/>
          <pc:sldMk cId="0" sldId="491"/>
        </pc:sldMkLst>
        <pc:spChg chg="mod">
          <ac:chgData name="Xin Liu" userId="a26d34b0-a966-4bef-85f7-9c4ddfc9dca7" providerId="ADAL" clId="{3F4383A6-1F04-4E8E-A305-5D8CD7AA71D4}" dt="2024-09-10T23:23:01.651" v="105" actId="20577"/>
          <ac:spMkLst>
            <pc:docMk/>
            <pc:sldMk cId="0" sldId="491"/>
            <ac:spMk id="8194" creationId="{881738B1-5697-7721-000A-F1A6B6CCB73F}"/>
          </ac:spMkLst>
        </pc:spChg>
        <pc:spChg chg="mod">
          <ac:chgData name="Xin Liu" userId="a26d34b0-a966-4bef-85f7-9c4ddfc9dca7" providerId="ADAL" clId="{3F4383A6-1F04-4E8E-A305-5D8CD7AA71D4}" dt="2024-09-10T23:20:52.428" v="58" actId="15"/>
          <ac:spMkLst>
            <pc:docMk/>
            <pc:sldMk cId="0" sldId="491"/>
            <ac:spMk id="8195" creationId="{BB52BF8C-50C7-D932-3C5C-CF77033A2F03}"/>
          </ac:spMkLst>
        </pc:spChg>
      </pc:sldChg>
      <pc:sldChg chg="modSp mod">
        <pc:chgData name="Xin Liu" userId="a26d34b0-a966-4bef-85f7-9c4ddfc9dca7" providerId="ADAL" clId="{3F4383A6-1F04-4E8E-A305-5D8CD7AA71D4}" dt="2024-09-10T23:27:38.730" v="252" actId="20577"/>
        <pc:sldMkLst>
          <pc:docMk/>
          <pc:sldMk cId="0" sldId="492"/>
        </pc:sldMkLst>
        <pc:spChg chg="mod">
          <ac:chgData name="Xin Liu" userId="a26d34b0-a966-4bef-85f7-9c4ddfc9dca7" providerId="ADAL" clId="{3F4383A6-1F04-4E8E-A305-5D8CD7AA71D4}" dt="2024-09-10T23:27:38.730" v="252" actId="20577"/>
          <ac:spMkLst>
            <pc:docMk/>
            <pc:sldMk cId="0" sldId="492"/>
            <ac:spMk id="10242" creationId="{314FB028-5968-7949-0910-B0AA1DEA6559}"/>
          </ac:spMkLst>
        </pc:spChg>
      </pc:sldChg>
      <pc:sldChg chg="modSp mod">
        <pc:chgData name="Xin Liu" userId="a26d34b0-a966-4bef-85f7-9c4ddfc9dca7" providerId="ADAL" clId="{3F4383A6-1F04-4E8E-A305-5D8CD7AA71D4}" dt="2024-09-10T23:20:24.408" v="52" actId="20577"/>
        <pc:sldMkLst>
          <pc:docMk/>
          <pc:sldMk cId="0" sldId="493"/>
        </pc:sldMkLst>
        <pc:spChg chg="mod">
          <ac:chgData name="Xin Liu" userId="a26d34b0-a966-4bef-85f7-9c4ddfc9dca7" providerId="ADAL" clId="{3F4383A6-1F04-4E8E-A305-5D8CD7AA71D4}" dt="2024-09-10T23:20:24.408" v="52" actId="20577"/>
          <ac:spMkLst>
            <pc:docMk/>
            <pc:sldMk cId="0" sldId="493"/>
            <ac:spMk id="12290" creationId="{F834A593-F018-3853-5681-24176C51F370}"/>
          </ac:spMkLst>
        </pc:spChg>
        <pc:spChg chg="mod">
          <ac:chgData name="Xin Liu" userId="a26d34b0-a966-4bef-85f7-9c4ddfc9dca7" providerId="ADAL" clId="{3F4383A6-1F04-4E8E-A305-5D8CD7AA71D4}" dt="2024-09-10T22:19:10.921" v="35" actId="20577"/>
          <ac:spMkLst>
            <pc:docMk/>
            <pc:sldMk cId="0" sldId="493"/>
            <ac:spMk id="12291" creationId="{4EAA2B82-0EF2-95D7-F96B-F0DF3055C5DD}"/>
          </ac:spMkLst>
        </pc:spChg>
      </pc:sldChg>
      <pc:sldChg chg="addSp modSp mod ord">
        <pc:chgData name="Xin Liu" userId="a26d34b0-a966-4bef-85f7-9c4ddfc9dca7" providerId="ADAL" clId="{3F4383A6-1F04-4E8E-A305-5D8CD7AA71D4}" dt="2024-09-10T23:18:29.795" v="46" actId="1076"/>
        <pc:sldMkLst>
          <pc:docMk/>
          <pc:sldMk cId="0" sldId="494"/>
        </pc:sldMkLst>
        <pc:spChg chg="add mod">
          <ac:chgData name="Xin Liu" userId="a26d34b0-a966-4bef-85f7-9c4ddfc9dca7" providerId="ADAL" clId="{3F4383A6-1F04-4E8E-A305-5D8CD7AA71D4}" dt="2024-09-10T23:18:29.795" v="46" actId="1076"/>
          <ac:spMkLst>
            <pc:docMk/>
            <pc:sldMk cId="0" sldId="494"/>
            <ac:spMk id="4" creationId="{5CA65223-EFD9-1025-737B-E9CF7F9708F5}"/>
          </ac:spMkLst>
        </pc:spChg>
        <pc:picChg chg="mod">
          <ac:chgData name="Xin Liu" userId="a26d34b0-a966-4bef-85f7-9c4ddfc9dca7" providerId="ADAL" clId="{3F4383A6-1F04-4E8E-A305-5D8CD7AA71D4}" dt="2024-09-10T23:18:14.336" v="44" actId="1076"/>
          <ac:picMkLst>
            <pc:docMk/>
            <pc:sldMk cId="0" sldId="494"/>
            <ac:picMk id="14340" creationId="{88D742BE-01AD-9FF9-ADFF-4F1ABD831A27}"/>
          </ac:picMkLst>
        </pc:picChg>
      </pc:sldChg>
      <pc:sldChg chg="modSp add mod">
        <pc:chgData name="Xin Liu" userId="a26d34b0-a966-4bef-85f7-9c4ddfc9dca7" providerId="ADAL" clId="{3F4383A6-1F04-4E8E-A305-5D8CD7AA71D4}" dt="2024-09-10T22:18:09.259" v="33" actId="14100"/>
        <pc:sldMkLst>
          <pc:docMk/>
          <pc:sldMk cId="1451431265" sldId="495"/>
        </pc:sldMkLst>
        <pc:spChg chg="mod">
          <ac:chgData name="Xin Liu" userId="a26d34b0-a966-4bef-85f7-9c4ddfc9dca7" providerId="ADAL" clId="{3F4383A6-1F04-4E8E-A305-5D8CD7AA71D4}" dt="2024-09-10T22:18:09.259" v="33" actId="14100"/>
          <ac:spMkLst>
            <pc:docMk/>
            <pc:sldMk cId="1451431265" sldId="495"/>
            <ac:spMk id="4098" creationId="{B833177C-6BFD-C65D-16FC-715C91E3491A}"/>
          </ac:spMkLst>
        </pc:spChg>
        <pc:spChg chg="mod">
          <ac:chgData name="Xin Liu" userId="a26d34b0-a966-4bef-85f7-9c4ddfc9dca7" providerId="ADAL" clId="{3F4383A6-1F04-4E8E-A305-5D8CD7AA71D4}" dt="2024-09-10T22:17:51.626" v="29" actId="20577"/>
          <ac:spMkLst>
            <pc:docMk/>
            <pc:sldMk cId="1451431265" sldId="495"/>
            <ac:spMk id="4099" creationId="{ABEF2EC5-78B3-1040-D551-5AC4E3BCA93F}"/>
          </ac:spMkLst>
        </pc:spChg>
      </pc:sldChg>
      <pc:sldChg chg="addSp delSp modSp add mod">
        <pc:chgData name="Xin Liu" userId="a26d34b0-a966-4bef-85f7-9c4ddfc9dca7" providerId="ADAL" clId="{3F4383A6-1F04-4E8E-A305-5D8CD7AA71D4}" dt="2024-09-10T23:24:17.247" v="149" actId="1076"/>
        <pc:sldMkLst>
          <pc:docMk/>
          <pc:sldMk cId="3723409718" sldId="496"/>
        </pc:sldMkLst>
        <pc:spChg chg="mod">
          <ac:chgData name="Xin Liu" userId="a26d34b0-a966-4bef-85f7-9c4ddfc9dca7" providerId="ADAL" clId="{3F4383A6-1F04-4E8E-A305-5D8CD7AA71D4}" dt="2024-09-10T23:23:18.439" v="113" actId="20577"/>
          <ac:spMkLst>
            <pc:docMk/>
            <pc:sldMk cId="3723409718" sldId="496"/>
            <ac:spMk id="6146" creationId="{35D5D028-42ED-F3C2-BCC6-98E1D116FECC}"/>
          </ac:spMkLst>
        </pc:spChg>
        <pc:spChg chg="mod">
          <ac:chgData name="Xin Liu" userId="a26d34b0-a966-4bef-85f7-9c4ddfc9dca7" providerId="ADAL" clId="{3F4383A6-1F04-4E8E-A305-5D8CD7AA71D4}" dt="2024-09-10T23:24:14.758" v="148" actId="20577"/>
          <ac:spMkLst>
            <pc:docMk/>
            <pc:sldMk cId="3723409718" sldId="496"/>
            <ac:spMk id="6147" creationId="{4BFDF132-6836-63C4-E6DC-E623F4529D8F}"/>
          </ac:spMkLst>
        </pc:spChg>
        <pc:picChg chg="add mod">
          <ac:chgData name="Xin Liu" userId="a26d34b0-a966-4bef-85f7-9c4ddfc9dca7" providerId="ADAL" clId="{3F4383A6-1F04-4E8E-A305-5D8CD7AA71D4}" dt="2024-09-10T23:24:17.247" v="149" actId="1076"/>
          <ac:picMkLst>
            <pc:docMk/>
            <pc:sldMk cId="3723409718" sldId="496"/>
            <ac:picMk id="1026" creationId="{367EFAA7-A103-16EF-E779-FD61D5D15C57}"/>
          </ac:picMkLst>
        </pc:picChg>
        <pc:picChg chg="del">
          <ac:chgData name="Xin Liu" userId="a26d34b0-a966-4bef-85f7-9c4ddfc9dca7" providerId="ADAL" clId="{3F4383A6-1F04-4E8E-A305-5D8CD7AA71D4}" dt="2024-09-10T23:23:48.245" v="114" actId="478"/>
          <ac:picMkLst>
            <pc:docMk/>
            <pc:sldMk cId="3723409718" sldId="496"/>
            <ac:picMk id="6148" creationId="{3F21F2DC-C778-2720-BABE-F9E2F7DFD5DA}"/>
          </ac:picMkLst>
        </pc:picChg>
      </pc:sldChg>
      <pc:sldChg chg="modSp add mod ord">
        <pc:chgData name="Xin Liu" userId="a26d34b0-a966-4bef-85f7-9c4ddfc9dca7" providerId="ADAL" clId="{3F4383A6-1F04-4E8E-A305-5D8CD7AA71D4}" dt="2024-09-10T23:32:37.740" v="275" actId="20577"/>
        <pc:sldMkLst>
          <pc:docMk/>
          <pc:sldMk cId="367659533" sldId="497"/>
        </pc:sldMkLst>
        <pc:spChg chg="mod">
          <ac:chgData name="Xin Liu" userId="a26d34b0-a966-4bef-85f7-9c4ddfc9dca7" providerId="ADAL" clId="{3F4383A6-1F04-4E8E-A305-5D8CD7AA71D4}" dt="2024-09-10T23:27:10.636" v="222" actId="20577"/>
          <ac:spMkLst>
            <pc:docMk/>
            <pc:sldMk cId="367659533" sldId="497"/>
            <ac:spMk id="8195" creationId="{5F41F727-9CB1-8DDE-44BA-D75D313C69D0}"/>
          </ac:spMkLst>
        </pc:spChg>
        <pc:spChg chg="mod">
          <ac:chgData name="Xin Liu" userId="a26d34b0-a966-4bef-85f7-9c4ddfc9dca7" providerId="ADAL" clId="{3F4383A6-1F04-4E8E-A305-5D8CD7AA71D4}" dt="2024-09-10T23:27:45.496" v="253" actId="20577"/>
          <ac:spMkLst>
            <pc:docMk/>
            <pc:sldMk cId="367659533" sldId="497"/>
            <ac:spMk id="10242" creationId="{314FB028-5968-7949-0910-B0AA1DEA6559}"/>
          </ac:spMkLst>
        </pc:spChg>
        <pc:spChg chg="mod">
          <ac:chgData name="Xin Liu" userId="a26d34b0-a966-4bef-85f7-9c4ddfc9dca7" providerId="ADAL" clId="{3F4383A6-1F04-4E8E-A305-5D8CD7AA71D4}" dt="2024-09-10T23:32:37.740" v="275" actId="20577"/>
          <ac:spMkLst>
            <pc:docMk/>
            <pc:sldMk cId="367659533" sldId="497"/>
            <ac:spMk id="10244" creationId="{434CDCF0-2FB0-A605-B1AD-93BEF9504F00}"/>
          </ac:spMkLst>
        </pc:spChg>
      </pc:sldChg>
      <pc:sldChg chg="addSp modSp add mod">
        <pc:chgData name="Xin Liu" userId="a26d34b0-a966-4bef-85f7-9c4ddfc9dca7" providerId="ADAL" clId="{3F4383A6-1F04-4E8E-A305-5D8CD7AA71D4}" dt="2024-09-10T23:35:28.674" v="315" actId="1076"/>
        <pc:sldMkLst>
          <pc:docMk/>
          <pc:sldMk cId="413507025" sldId="498"/>
        </pc:sldMkLst>
        <pc:spChg chg="mod">
          <ac:chgData name="Xin Liu" userId="a26d34b0-a966-4bef-85f7-9c4ddfc9dca7" providerId="ADAL" clId="{3F4383A6-1F04-4E8E-A305-5D8CD7AA71D4}" dt="2024-09-10T23:34:18.090" v="302" actId="20577"/>
          <ac:spMkLst>
            <pc:docMk/>
            <pc:sldMk cId="413507025" sldId="498"/>
            <ac:spMk id="162818" creationId="{2B5F6CDD-89DF-B224-57CC-0360FA6D3B62}"/>
          </ac:spMkLst>
        </pc:spChg>
        <pc:spChg chg="mod">
          <ac:chgData name="Xin Liu" userId="a26d34b0-a966-4bef-85f7-9c4ddfc9dca7" providerId="ADAL" clId="{3F4383A6-1F04-4E8E-A305-5D8CD7AA71D4}" dt="2024-09-10T23:35:19.311" v="310" actId="14100"/>
          <ac:spMkLst>
            <pc:docMk/>
            <pc:sldMk cId="413507025" sldId="498"/>
            <ac:spMk id="162819" creationId="{0A38DA01-B245-57E6-93CB-5BFC2FCE0581}"/>
          </ac:spMkLst>
        </pc:spChg>
        <pc:picChg chg="add mod">
          <ac:chgData name="Xin Liu" userId="a26d34b0-a966-4bef-85f7-9c4ddfc9dca7" providerId="ADAL" clId="{3F4383A6-1F04-4E8E-A305-5D8CD7AA71D4}" dt="2024-09-10T23:35:28.674" v="315" actId="1076"/>
          <ac:picMkLst>
            <pc:docMk/>
            <pc:sldMk cId="413507025" sldId="498"/>
            <ac:picMk id="2050" creationId="{1975E8A8-364D-8C8D-5A75-B38FC789E054}"/>
          </ac:picMkLst>
        </pc:picChg>
      </pc:sldChg>
      <pc:sldChg chg="addSp modSp add mod">
        <pc:chgData name="Xin Liu" userId="a26d34b0-a966-4bef-85f7-9c4ddfc9dca7" providerId="ADAL" clId="{3F4383A6-1F04-4E8E-A305-5D8CD7AA71D4}" dt="2024-09-10T23:51:58.101" v="377" actId="15"/>
        <pc:sldMkLst>
          <pc:docMk/>
          <pc:sldMk cId="2722702778" sldId="499"/>
        </pc:sldMkLst>
        <pc:spChg chg="add mod">
          <ac:chgData name="Xin Liu" userId="a26d34b0-a966-4bef-85f7-9c4ddfc9dca7" providerId="ADAL" clId="{3F4383A6-1F04-4E8E-A305-5D8CD7AA71D4}" dt="2024-09-10T23:51:42.806" v="374" actId="255"/>
          <ac:spMkLst>
            <pc:docMk/>
            <pc:sldMk cId="2722702778" sldId="499"/>
            <ac:spMk id="2" creationId="{4EEF898D-6097-1864-F534-19754244C698}"/>
          </ac:spMkLst>
        </pc:spChg>
        <pc:spChg chg="add mod">
          <ac:chgData name="Xin Liu" userId="a26d34b0-a966-4bef-85f7-9c4ddfc9dca7" providerId="ADAL" clId="{3F4383A6-1F04-4E8E-A305-5D8CD7AA71D4}" dt="2024-09-10T23:51:18.722" v="370"/>
          <ac:spMkLst>
            <pc:docMk/>
            <pc:sldMk cId="2722702778" sldId="499"/>
            <ac:spMk id="3" creationId="{4808988E-5B30-BB1C-7345-5128F369D28B}"/>
          </ac:spMkLst>
        </pc:spChg>
        <pc:spChg chg="mod">
          <ac:chgData name="Xin Liu" userId="a26d34b0-a966-4bef-85f7-9c4ddfc9dca7" providerId="ADAL" clId="{3F4383A6-1F04-4E8E-A305-5D8CD7AA71D4}" dt="2024-09-10T23:47:34.086" v="324" actId="1076"/>
          <ac:spMkLst>
            <pc:docMk/>
            <pc:sldMk cId="2722702778" sldId="499"/>
            <ac:spMk id="162818" creationId="{2B5F6CDD-89DF-B224-57CC-0360FA6D3B62}"/>
          </ac:spMkLst>
        </pc:spChg>
        <pc:spChg chg="mod">
          <ac:chgData name="Xin Liu" userId="a26d34b0-a966-4bef-85f7-9c4ddfc9dca7" providerId="ADAL" clId="{3F4383A6-1F04-4E8E-A305-5D8CD7AA71D4}" dt="2024-09-10T23:51:58.101" v="377" actId="15"/>
          <ac:spMkLst>
            <pc:docMk/>
            <pc:sldMk cId="2722702778" sldId="499"/>
            <ac:spMk id="162819" creationId="{0A38DA01-B245-57E6-93CB-5BFC2FCE0581}"/>
          </ac:spMkLst>
        </pc:spChg>
      </pc:sldChg>
      <pc:sldChg chg="modSp add mod">
        <pc:chgData name="Xin Liu" userId="a26d34b0-a966-4bef-85f7-9c4ddfc9dca7" providerId="ADAL" clId="{3F4383A6-1F04-4E8E-A305-5D8CD7AA71D4}" dt="2024-09-10T23:55:55.997" v="408" actId="15"/>
        <pc:sldMkLst>
          <pc:docMk/>
          <pc:sldMk cId="3565117700" sldId="500"/>
        </pc:sldMkLst>
        <pc:spChg chg="mod">
          <ac:chgData name="Xin Liu" userId="a26d34b0-a966-4bef-85f7-9c4ddfc9dca7" providerId="ADAL" clId="{3F4383A6-1F04-4E8E-A305-5D8CD7AA71D4}" dt="2024-09-10T23:53:23.513" v="380" actId="20577"/>
          <ac:spMkLst>
            <pc:docMk/>
            <pc:sldMk cId="3565117700" sldId="500"/>
            <ac:spMk id="162818" creationId="{2B5F6CDD-89DF-B224-57CC-0360FA6D3B62}"/>
          </ac:spMkLst>
        </pc:spChg>
        <pc:spChg chg="mod">
          <ac:chgData name="Xin Liu" userId="a26d34b0-a966-4bef-85f7-9c4ddfc9dca7" providerId="ADAL" clId="{3F4383A6-1F04-4E8E-A305-5D8CD7AA71D4}" dt="2024-09-10T23:55:55.997" v="408" actId="15"/>
          <ac:spMkLst>
            <pc:docMk/>
            <pc:sldMk cId="3565117700" sldId="500"/>
            <ac:spMk id="162819" creationId="{0A38DA01-B245-57E6-93CB-5BFC2FCE0581}"/>
          </ac:spMkLst>
        </pc:spChg>
      </pc:sldChg>
      <pc:sldChg chg="add">
        <pc:chgData name="Xin Liu" userId="a26d34b0-a966-4bef-85f7-9c4ddfc9dca7" providerId="ADAL" clId="{3F4383A6-1F04-4E8E-A305-5D8CD7AA71D4}" dt="2024-09-10T23:34:02.120" v="281"/>
        <pc:sldMkLst>
          <pc:docMk/>
          <pc:sldMk cId="1543111253" sldId="501"/>
        </pc:sldMkLst>
      </pc:sldChg>
      <pc:sldChg chg="add">
        <pc:chgData name="Xin Liu" userId="a26d34b0-a966-4bef-85f7-9c4ddfc9dca7" providerId="ADAL" clId="{3F4383A6-1F04-4E8E-A305-5D8CD7AA71D4}" dt="2024-09-10T23:34:02.362" v="282"/>
        <pc:sldMkLst>
          <pc:docMk/>
          <pc:sldMk cId="2533823441" sldId="502"/>
        </pc:sldMkLst>
      </pc:sldChg>
      <pc:sldChg chg="add">
        <pc:chgData name="Xin Liu" userId="a26d34b0-a966-4bef-85f7-9c4ddfc9dca7" providerId="ADAL" clId="{3F4383A6-1F04-4E8E-A305-5D8CD7AA71D4}" dt="2024-09-10T23:34:02.577" v="283"/>
        <pc:sldMkLst>
          <pc:docMk/>
          <pc:sldMk cId="1792735817" sldId="503"/>
        </pc:sldMkLst>
      </pc:sldChg>
      <pc:sldChg chg="add">
        <pc:chgData name="Xin Liu" userId="a26d34b0-a966-4bef-85f7-9c4ddfc9dca7" providerId="ADAL" clId="{3F4383A6-1F04-4E8E-A305-5D8CD7AA71D4}" dt="2024-09-10T23:34:02.793" v="284"/>
        <pc:sldMkLst>
          <pc:docMk/>
          <pc:sldMk cId="2643201193" sldId="504"/>
        </pc:sldMkLst>
      </pc:sldChg>
      <pc:sldChg chg="add">
        <pc:chgData name="Xin Liu" userId="a26d34b0-a966-4bef-85f7-9c4ddfc9dca7" providerId="ADAL" clId="{3F4383A6-1F04-4E8E-A305-5D8CD7AA71D4}" dt="2024-09-10T23:34:02.986" v="285"/>
        <pc:sldMkLst>
          <pc:docMk/>
          <pc:sldMk cId="2416439581" sldId="505"/>
        </pc:sldMkLst>
      </pc:sldChg>
      <pc:sldChg chg="add">
        <pc:chgData name="Xin Liu" userId="a26d34b0-a966-4bef-85f7-9c4ddfc9dca7" providerId="ADAL" clId="{3F4383A6-1F04-4E8E-A305-5D8CD7AA71D4}" dt="2024-09-10T23:34:03.202" v="286"/>
        <pc:sldMkLst>
          <pc:docMk/>
          <pc:sldMk cId="4043187868" sldId="506"/>
        </pc:sldMkLst>
      </pc:sldChg>
      <pc:sldChg chg="add">
        <pc:chgData name="Xin Liu" userId="a26d34b0-a966-4bef-85f7-9c4ddfc9dca7" providerId="ADAL" clId="{3F4383A6-1F04-4E8E-A305-5D8CD7AA71D4}" dt="2024-09-11T00:01:56.073" v="414"/>
        <pc:sldMkLst>
          <pc:docMk/>
          <pc:sldMk cId="0" sldId="507"/>
        </pc:sldMkLst>
      </pc:sldChg>
      <pc:sldChg chg="add del">
        <pc:chgData name="Xin Liu" userId="a26d34b0-a966-4bef-85f7-9c4ddfc9dca7" providerId="ADAL" clId="{3F4383A6-1F04-4E8E-A305-5D8CD7AA71D4}" dt="2024-09-10T23:57:32.702" v="409" actId="47"/>
        <pc:sldMkLst>
          <pc:docMk/>
          <pc:sldMk cId="1116143271" sldId="507"/>
        </pc:sldMkLst>
      </pc:sldChg>
      <pc:sldChg chg="add">
        <pc:chgData name="Xin Liu" userId="a26d34b0-a966-4bef-85f7-9c4ddfc9dca7" providerId="ADAL" clId="{3F4383A6-1F04-4E8E-A305-5D8CD7AA71D4}" dt="2024-09-11T00:01:56.073" v="414"/>
        <pc:sldMkLst>
          <pc:docMk/>
          <pc:sldMk cId="0" sldId="508"/>
        </pc:sldMkLst>
      </pc:sldChg>
    </pc:docChg>
  </pc:docChgLst>
  <pc:docChgLst>
    <pc:chgData name="Xin Liu" userId="a26d34b0-a966-4bef-85f7-9c4ddfc9dca7" providerId="ADAL" clId="{56800F4E-207C-4595-BE2C-9776222531BB}"/>
    <pc:docChg chg="undo redo custSel addSld delSld modSld sldOrd">
      <pc:chgData name="Xin Liu" userId="a26d34b0-a966-4bef-85f7-9c4ddfc9dca7" providerId="ADAL" clId="{56800F4E-207C-4595-BE2C-9776222531BB}" dt="2024-09-11T13:13:24.826" v="984"/>
      <pc:docMkLst>
        <pc:docMk/>
      </pc:docMkLst>
      <pc:sldChg chg="addSp modSp mod ord">
        <pc:chgData name="Xin Liu" userId="a26d34b0-a966-4bef-85f7-9c4ddfc9dca7" providerId="ADAL" clId="{56800F4E-207C-4595-BE2C-9776222531BB}" dt="2024-09-11T03:02:15.787" v="226" actId="15"/>
        <pc:sldMkLst>
          <pc:docMk/>
          <pc:sldMk cId="0" sldId="257"/>
        </pc:sldMkLst>
        <pc:spChg chg="add">
          <ac:chgData name="Xin Liu" userId="a26d34b0-a966-4bef-85f7-9c4ddfc9dca7" providerId="ADAL" clId="{56800F4E-207C-4595-BE2C-9776222531BB}" dt="2024-09-11T03:01:48.777" v="220"/>
          <ac:spMkLst>
            <pc:docMk/>
            <pc:sldMk cId="0" sldId="257"/>
            <ac:spMk id="2" creationId="{923322A9-827D-AC37-F107-D9B58855C1F7}"/>
          </ac:spMkLst>
        </pc:spChg>
        <pc:spChg chg="mod">
          <ac:chgData name="Xin Liu" userId="a26d34b0-a966-4bef-85f7-9c4ddfc9dca7" providerId="ADAL" clId="{56800F4E-207C-4595-BE2C-9776222531BB}" dt="2024-09-11T02:54:10.981" v="150" actId="113"/>
          <ac:spMkLst>
            <pc:docMk/>
            <pc:sldMk cId="0" sldId="257"/>
            <ac:spMk id="6146" creationId="{D0EB6517-BC0E-7238-A6B7-39FD42CCCB35}"/>
          </ac:spMkLst>
        </pc:spChg>
        <pc:spChg chg="mod">
          <ac:chgData name="Xin Liu" userId="a26d34b0-a966-4bef-85f7-9c4ddfc9dca7" providerId="ADAL" clId="{56800F4E-207C-4595-BE2C-9776222531BB}" dt="2024-09-11T03:02:15.787" v="226" actId="15"/>
          <ac:spMkLst>
            <pc:docMk/>
            <pc:sldMk cId="0" sldId="257"/>
            <ac:spMk id="6147" creationId="{D35E9B49-569D-39BD-E08F-8C50465C93DD}"/>
          </ac:spMkLst>
        </pc:spChg>
      </pc:sldChg>
      <pc:sldChg chg="modSp mod ord">
        <pc:chgData name="Xin Liu" userId="a26d34b0-a966-4bef-85f7-9c4ddfc9dca7" providerId="ADAL" clId="{56800F4E-207C-4595-BE2C-9776222531BB}" dt="2024-09-11T03:04:59.557" v="251"/>
        <pc:sldMkLst>
          <pc:docMk/>
          <pc:sldMk cId="0" sldId="258"/>
        </pc:sldMkLst>
        <pc:spChg chg="mod">
          <ac:chgData name="Xin Liu" userId="a26d34b0-a966-4bef-85f7-9c4ddfc9dca7" providerId="ADAL" clId="{56800F4E-207C-4595-BE2C-9776222531BB}" dt="2024-09-11T02:54:57.912" v="159" actId="207"/>
          <ac:spMkLst>
            <pc:docMk/>
            <pc:sldMk cId="0" sldId="258"/>
            <ac:spMk id="8194" creationId="{8C97F455-FB2A-95FF-4475-DDBC88037361}"/>
          </ac:spMkLst>
        </pc:spChg>
        <pc:spChg chg="mod">
          <ac:chgData name="Xin Liu" userId="a26d34b0-a966-4bef-85f7-9c4ddfc9dca7" providerId="ADAL" clId="{56800F4E-207C-4595-BE2C-9776222531BB}" dt="2024-09-11T03:04:59.557" v="251"/>
          <ac:spMkLst>
            <pc:docMk/>
            <pc:sldMk cId="0" sldId="258"/>
            <ac:spMk id="8195" creationId="{8B464810-79BC-7FCA-7965-833CA839BD07}"/>
          </ac:spMkLst>
        </pc:spChg>
      </pc:sldChg>
      <pc:sldChg chg="ord">
        <pc:chgData name="Xin Liu" userId="a26d34b0-a966-4bef-85f7-9c4ddfc9dca7" providerId="ADAL" clId="{56800F4E-207C-4595-BE2C-9776222531BB}" dt="2024-09-11T03:26:32.894" v="323"/>
        <pc:sldMkLst>
          <pc:docMk/>
          <pc:sldMk cId="0" sldId="259"/>
        </pc:sldMkLst>
      </pc:sldChg>
      <pc:sldChg chg="add del ord">
        <pc:chgData name="Xin Liu" userId="a26d34b0-a966-4bef-85f7-9c4ddfc9dca7" providerId="ADAL" clId="{56800F4E-207C-4595-BE2C-9776222531BB}" dt="2024-09-11T05:46:32.691" v="827"/>
        <pc:sldMkLst>
          <pc:docMk/>
          <pc:sldMk cId="0" sldId="260"/>
        </pc:sldMkLst>
      </pc:sldChg>
      <pc:sldChg chg="modSp mod ord">
        <pc:chgData name="Xin Liu" userId="a26d34b0-a966-4bef-85f7-9c4ddfc9dca7" providerId="ADAL" clId="{56800F4E-207C-4595-BE2C-9776222531BB}" dt="2024-09-11T02:54:26.595" v="156" actId="207"/>
        <pc:sldMkLst>
          <pc:docMk/>
          <pc:sldMk cId="0" sldId="261"/>
        </pc:sldMkLst>
        <pc:spChg chg="mod">
          <ac:chgData name="Xin Liu" userId="a26d34b0-a966-4bef-85f7-9c4ddfc9dca7" providerId="ADAL" clId="{56800F4E-207C-4595-BE2C-9776222531BB}" dt="2024-09-11T02:54:26.595" v="156" actId="207"/>
          <ac:spMkLst>
            <pc:docMk/>
            <pc:sldMk cId="0" sldId="261"/>
            <ac:spMk id="11266" creationId="{00000000-0000-0000-0000-000000000000}"/>
          </ac:spMkLst>
        </pc:spChg>
      </pc:sldChg>
      <pc:sldChg chg="addSp modSp ord modAnim">
        <pc:chgData name="Xin Liu" userId="a26d34b0-a966-4bef-85f7-9c4ddfc9dca7" providerId="ADAL" clId="{56800F4E-207C-4595-BE2C-9776222531BB}" dt="2024-09-11T04:07:10.882" v="372" actId="207"/>
        <pc:sldMkLst>
          <pc:docMk/>
          <pc:sldMk cId="0" sldId="262"/>
        </pc:sldMkLst>
        <pc:spChg chg="add mod">
          <ac:chgData name="Xin Liu" userId="a26d34b0-a966-4bef-85f7-9c4ddfc9dca7" providerId="ADAL" clId="{56800F4E-207C-4595-BE2C-9776222531BB}" dt="2024-09-11T04:07:10.882" v="372" actId="207"/>
          <ac:spMkLst>
            <pc:docMk/>
            <pc:sldMk cId="0" sldId="262"/>
            <ac:spMk id="3" creationId="{5B0B433D-755B-CD14-5374-25DFE5B638E4}"/>
          </ac:spMkLst>
        </pc:spChg>
      </pc:sldChg>
      <pc:sldChg chg="modSp ord">
        <pc:chgData name="Xin Liu" userId="a26d34b0-a966-4bef-85f7-9c4ddfc9dca7" providerId="ADAL" clId="{56800F4E-207C-4595-BE2C-9776222531BB}" dt="2024-09-11T04:06:48.510" v="370" actId="20577"/>
        <pc:sldMkLst>
          <pc:docMk/>
          <pc:sldMk cId="0" sldId="263"/>
        </pc:sldMkLst>
        <pc:spChg chg="mod">
          <ac:chgData name="Xin Liu" userId="a26d34b0-a966-4bef-85f7-9c4ddfc9dca7" providerId="ADAL" clId="{56800F4E-207C-4595-BE2C-9776222531BB}" dt="2024-09-11T04:06:11.472" v="363" actId="20577"/>
          <ac:spMkLst>
            <pc:docMk/>
            <pc:sldMk cId="0" sldId="263"/>
            <ac:spMk id="15393" creationId="{4F7E7EE0-14E7-27BD-FF1C-12D2D9794558}"/>
          </ac:spMkLst>
        </pc:spChg>
        <pc:spChg chg="mod">
          <ac:chgData name="Xin Liu" userId="a26d34b0-a966-4bef-85f7-9c4ddfc9dca7" providerId="ADAL" clId="{56800F4E-207C-4595-BE2C-9776222531BB}" dt="2024-09-11T04:06:28.429" v="366" actId="20577"/>
          <ac:spMkLst>
            <pc:docMk/>
            <pc:sldMk cId="0" sldId="263"/>
            <ac:spMk id="15394" creationId="{23997B6A-B1C0-241C-9293-8294FA3FA92E}"/>
          </ac:spMkLst>
        </pc:spChg>
        <pc:spChg chg="mod">
          <ac:chgData name="Xin Liu" userId="a26d34b0-a966-4bef-85f7-9c4ddfc9dca7" providerId="ADAL" clId="{56800F4E-207C-4595-BE2C-9776222531BB}" dt="2024-09-11T04:06:42.098" v="368" actId="20577"/>
          <ac:spMkLst>
            <pc:docMk/>
            <pc:sldMk cId="0" sldId="263"/>
            <ac:spMk id="15395" creationId="{BAC13915-7FC3-3E27-89ED-B2A0AFCD1CB6}"/>
          </ac:spMkLst>
        </pc:spChg>
        <pc:spChg chg="mod">
          <ac:chgData name="Xin Liu" userId="a26d34b0-a966-4bef-85f7-9c4ddfc9dca7" providerId="ADAL" clId="{56800F4E-207C-4595-BE2C-9776222531BB}" dt="2024-09-11T04:06:45.417" v="369" actId="20577"/>
          <ac:spMkLst>
            <pc:docMk/>
            <pc:sldMk cId="0" sldId="263"/>
            <ac:spMk id="15396" creationId="{D65E2069-8221-4D37-4222-67EA9FA2E8F8}"/>
          </ac:spMkLst>
        </pc:spChg>
        <pc:spChg chg="mod">
          <ac:chgData name="Xin Liu" userId="a26d34b0-a966-4bef-85f7-9c4ddfc9dca7" providerId="ADAL" clId="{56800F4E-207C-4595-BE2C-9776222531BB}" dt="2024-09-11T04:06:48.510" v="370" actId="20577"/>
          <ac:spMkLst>
            <pc:docMk/>
            <pc:sldMk cId="0" sldId="263"/>
            <ac:spMk id="15397" creationId="{708F5DC9-B7B3-84EA-CC27-D9B7C7730EFC}"/>
          </ac:spMkLst>
        </pc:spChg>
        <pc:spChg chg="mod">
          <ac:chgData name="Xin Liu" userId="a26d34b0-a966-4bef-85f7-9c4ddfc9dca7" providerId="ADAL" clId="{56800F4E-207C-4595-BE2C-9776222531BB}" dt="2024-09-11T04:06:14.576" v="364" actId="20577"/>
          <ac:spMkLst>
            <pc:docMk/>
            <pc:sldMk cId="0" sldId="263"/>
            <ac:spMk id="15399" creationId="{EC88B7A4-B96E-B675-E529-85B1AC61EA61}"/>
          </ac:spMkLst>
        </pc:spChg>
        <pc:spChg chg="mod">
          <ac:chgData name="Xin Liu" userId="a26d34b0-a966-4bef-85f7-9c4ddfc9dca7" providerId="ADAL" clId="{56800F4E-207C-4595-BE2C-9776222531BB}" dt="2024-09-11T04:06:17.709" v="365" actId="20577"/>
          <ac:spMkLst>
            <pc:docMk/>
            <pc:sldMk cId="0" sldId="263"/>
            <ac:spMk id="15400" creationId="{D6C6B5FA-C993-B390-8556-91FC136DA7E7}"/>
          </ac:spMkLst>
        </pc:spChg>
      </pc:sldChg>
      <pc:sldChg chg="modSp mod ord">
        <pc:chgData name="Xin Liu" userId="a26d34b0-a966-4bef-85f7-9c4ddfc9dca7" providerId="ADAL" clId="{56800F4E-207C-4595-BE2C-9776222531BB}" dt="2024-09-11T04:48:35.152" v="507"/>
        <pc:sldMkLst>
          <pc:docMk/>
          <pc:sldMk cId="0" sldId="264"/>
        </pc:sldMkLst>
        <pc:spChg chg="mod">
          <ac:chgData name="Xin Liu" userId="a26d34b0-a966-4bef-85f7-9c4ddfc9dca7" providerId="ADAL" clId="{56800F4E-207C-4595-BE2C-9776222531BB}" dt="2024-09-11T04:21:05.299" v="386" actId="15"/>
          <ac:spMkLst>
            <pc:docMk/>
            <pc:sldMk cId="0" sldId="264"/>
            <ac:spMk id="18435" creationId="{9A6199CE-2336-6DDC-951A-0A3E588AB285}"/>
          </ac:spMkLst>
        </pc:spChg>
      </pc:sldChg>
      <pc:sldChg chg="modSp mod ord">
        <pc:chgData name="Xin Liu" userId="a26d34b0-a966-4bef-85f7-9c4ddfc9dca7" providerId="ADAL" clId="{56800F4E-207C-4595-BE2C-9776222531BB}" dt="2024-09-11T02:54:19.401" v="153" actId="207"/>
        <pc:sldMkLst>
          <pc:docMk/>
          <pc:sldMk cId="0" sldId="265"/>
        </pc:sldMkLst>
        <pc:spChg chg="mod">
          <ac:chgData name="Xin Liu" userId="a26d34b0-a966-4bef-85f7-9c4ddfc9dca7" providerId="ADAL" clId="{56800F4E-207C-4595-BE2C-9776222531BB}" dt="2024-09-11T02:54:19.401" v="153" actId="207"/>
          <ac:spMkLst>
            <pc:docMk/>
            <pc:sldMk cId="0" sldId="265"/>
            <ac:spMk id="15362" creationId="{00000000-0000-0000-0000-000000000000}"/>
          </ac:spMkLst>
        </pc:spChg>
      </pc:sldChg>
      <pc:sldChg chg="add del ord">
        <pc:chgData name="Xin Liu" userId="a26d34b0-a966-4bef-85f7-9c4ddfc9dca7" providerId="ADAL" clId="{56800F4E-207C-4595-BE2C-9776222531BB}" dt="2024-09-11T05:46:32.691" v="827"/>
        <pc:sldMkLst>
          <pc:docMk/>
          <pc:sldMk cId="0" sldId="266"/>
        </pc:sldMkLst>
      </pc:sldChg>
      <pc:sldChg chg="addSp delSp modSp mod ord">
        <pc:chgData name="Xin Liu" userId="a26d34b0-a966-4bef-85f7-9c4ddfc9dca7" providerId="ADAL" clId="{56800F4E-207C-4595-BE2C-9776222531BB}" dt="2024-09-11T05:02:03.830" v="683" actId="20577"/>
        <pc:sldMkLst>
          <pc:docMk/>
          <pc:sldMk cId="0" sldId="267"/>
        </pc:sldMkLst>
        <pc:spChg chg="add del">
          <ac:chgData name="Xin Liu" userId="a26d34b0-a966-4bef-85f7-9c4ddfc9dca7" providerId="ADAL" clId="{56800F4E-207C-4595-BE2C-9776222531BB}" dt="2024-09-11T04:26:53.769" v="486" actId="22"/>
          <ac:spMkLst>
            <pc:docMk/>
            <pc:sldMk cId="0" sldId="267"/>
            <ac:spMk id="3" creationId="{E2C9A5B6-7DA2-0FCB-32BA-9AC7D491BDF4}"/>
          </ac:spMkLst>
        </pc:spChg>
        <pc:spChg chg="mod">
          <ac:chgData name="Xin Liu" userId="a26d34b0-a966-4bef-85f7-9c4ddfc9dca7" providerId="ADAL" clId="{56800F4E-207C-4595-BE2C-9776222531BB}" dt="2024-09-11T04:25:16.719" v="433" actId="20577"/>
          <ac:spMkLst>
            <pc:docMk/>
            <pc:sldMk cId="0" sldId="267"/>
            <ac:spMk id="28674" creationId="{44297A7F-4230-2281-6D1B-C08DD468188B}"/>
          </ac:spMkLst>
        </pc:spChg>
        <pc:spChg chg="mod">
          <ac:chgData name="Xin Liu" userId="a26d34b0-a966-4bef-85f7-9c4ddfc9dca7" providerId="ADAL" clId="{56800F4E-207C-4595-BE2C-9776222531BB}" dt="2024-09-11T05:02:03.830" v="683" actId="20577"/>
          <ac:spMkLst>
            <pc:docMk/>
            <pc:sldMk cId="0" sldId="267"/>
            <ac:spMk id="28675" creationId="{444CE511-8764-BC89-E955-67C290CC2B83}"/>
          </ac:spMkLst>
        </pc:spChg>
      </pc:sldChg>
      <pc:sldChg chg="ord">
        <pc:chgData name="Xin Liu" userId="a26d34b0-a966-4bef-85f7-9c4ddfc9dca7" providerId="ADAL" clId="{56800F4E-207C-4595-BE2C-9776222531BB}" dt="2024-09-11T03:26:32.894" v="323"/>
        <pc:sldMkLst>
          <pc:docMk/>
          <pc:sldMk cId="0" sldId="268"/>
        </pc:sldMkLst>
      </pc:sldChg>
      <pc:sldChg chg="add">
        <pc:chgData name="Xin Liu" userId="a26d34b0-a966-4bef-85f7-9c4ddfc9dca7" providerId="ADAL" clId="{56800F4E-207C-4595-BE2C-9776222531BB}" dt="2024-09-11T05:46:32.691" v="827"/>
        <pc:sldMkLst>
          <pc:docMk/>
          <pc:sldMk cId="0" sldId="269"/>
        </pc:sldMkLst>
      </pc:sldChg>
      <pc:sldChg chg="add">
        <pc:chgData name="Xin Liu" userId="a26d34b0-a966-4bef-85f7-9c4ddfc9dca7" providerId="ADAL" clId="{56800F4E-207C-4595-BE2C-9776222531BB}" dt="2024-09-11T05:46:32.691" v="827"/>
        <pc:sldMkLst>
          <pc:docMk/>
          <pc:sldMk cId="0" sldId="270"/>
        </pc:sldMkLst>
      </pc:sldChg>
      <pc:sldChg chg="add">
        <pc:chgData name="Xin Liu" userId="a26d34b0-a966-4bef-85f7-9c4ddfc9dca7" providerId="ADAL" clId="{56800F4E-207C-4595-BE2C-9776222531BB}" dt="2024-09-11T05:46:32.691" v="827"/>
        <pc:sldMkLst>
          <pc:docMk/>
          <pc:sldMk cId="0" sldId="271"/>
        </pc:sldMkLst>
      </pc:sldChg>
      <pc:sldChg chg="add">
        <pc:chgData name="Xin Liu" userId="a26d34b0-a966-4bef-85f7-9c4ddfc9dca7" providerId="ADAL" clId="{56800F4E-207C-4595-BE2C-9776222531BB}" dt="2024-09-11T05:46:32.691" v="827"/>
        <pc:sldMkLst>
          <pc:docMk/>
          <pc:sldMk cId="0" sldId="272"/>
        </pc:sldMkLst>
      </pc:sldChg>
      <pc:sldChg chg="add">
        <pc:chgData name="Xin Liu" userId="a26d34b0-a966-4bef-85f7-9c4ddfc9dca7" providerId="ADAL" clId="{56800F4E-207C-4595-BE2C-9776222531BB}" dt="2024-09-11T05:46:32.691" v="827"/>
        <pc:sldMkLst>
          <pc:docMk/>
          <pc:sldMk cId="0" sldId="273"/>
        </pc:sldMkLst>
      </pc:sldChg>
      <pc:sldChg chg="add">
        <pc:chgData name="Xin Liu" userId="a26d34b0-a966-4bef-85f7-9c4ddfc9dca7" providerId="ADAL" clId="{56800F4E-207C-4595-BE2C-9776222531BB}" dt="2024-09-11T05:46:32.691" v="827"/>
        <pc:sldMkLst>
          <pc:docMk/>
          <pc:sldMk cId="0" sldId="274"/>
        </pc:sldMkLst>
      </pc:sldChg>
      <pc:sldChg chg="add">
        <pc:chgData name="Xin Liu" userId="a26d34b0-a966-4bef-85f7-9c4ddfc9dca7" providerId="ADAL" clId="{56800F4E-207C-4595-BE2C-9776222531BB}" dt="2024-09-11T05:46:32.691" v="827"/>
        <pc:sldMkLst>
          <pc:docMk/>
          <pc:sldMk cId="0" sldId="275"/>
        </pc:sldMkLst>
      </pc:sldChg>
      <pc:sldChg chg="add">
        <pc:chgData name="Xin Liu" userId="a26d34b0-a966-4bef-85f7-9c4ddfc9dca7" providerId="ADAL" clId="{56800F4E-207C-4595-BE2C-9776222531BB}" dt="2024-09-11T05:46:32.691" v="827"/>
        <pc:sldMkLst>
          <pc:docMk/>
          <pc:sldMk cId="0" sldId="276"/>
        </pc:sldMkLst>
      </pc:sldChg>
      <pc:sldChg chg="add">
        <pc:chgData name="Xin Liu" userId="a26d34b0-a966-4bef-85f7-9c4ddfc9dca7" providerId="ADAL" clId="{56800F4E-207C-4595-BE2C-9776222531BB}" dt="2024-09-11T05:46:32.691" v="827"/>
        <pc:sldMkLst>
          <pc:docMk/>
          <pc:sldMk cId="0" sldId="277"/>
        </pc:sldMkLst>
      </pc:sldChg>
      <pc:sldChg chg="add">
        <pc:chgData name="Xin Liu" userId="a26d34b0-a966-4bef-85f7-9c4ddfc9dca7" providerId="ADAL" clId="{56800F4E-207C-4595-BE2C-9776222531BB}" dt="2024-09-11T05:46:32.691" v="827"/>
        <pc:sldMkLst>
          <pc:docMk/>
          <pc:sldMk cId="0" sldId="279"/>
        </pc:sldMkLst>
      </pc:sldChg>
      <pc:sldChg chg="add">
        <pc:chgData name="Xin Liu" userId="a26d34b0-a966-4bef-85f7-9c4ddfc9dca7" providerId="ADAL" clId="{56800F4E-207C-4595-BE2C-9776222531BB}" dt="2024-09-11T05:46:32.691" v="827"/>
        <pc:sldMkLst>
          <pc:docMk/>
          <pc:sldMk cId="0" sldId="280"/>
        </pc:sldMkLst>
      </pc:sldChg>
      <pc:sldChg chg="add">
        <pc:chgData name="Xin Liu" userId="a26d34b0-a966-4bef-85f7-9c4ddfc9dca7" providerId="ADAL" clId="{56800F4E-207C-4595-BE2C-9776222531BB}" dt="2024-09-11T05:46:32.691" v="827"/>
        <pc:sldMkLst>
          <pc:docMk/>
          <pc:sldMk cId="0" sldId="281"/>
        </pc:sldMkLst>
      </pc:sldChg>
      <pc:sldChg chg="add">
        <pc:chgData name="Xin Liu" userId="a26d34b0-a966-4bef-85f7-9c4ddfc9dca7" providerId="ADAL" clId="{56800F4E-207C-4595-BE2C-9776222531BB}" dt="2024-09-11T05:46:32.691" v="827"/>
        <pc:sldMkLst>
          <pc:docMk/>
          <pc:sldMk cId="0" sldId="284"/>
        </pc:sldMkLst>
      </pc:sldChg>
      <pc:sldChg chg="modSp add">
        <pc:chgData name="Xin Liu" userId="a26d34b0-a966-4bef-85f7-9c4ddfc9dca7" providerId="ADAL" clId="{56800F4E-207C-4595-BE2C-9776222531BB}" dt="2024-09-11T05:48:38.566" v="840" actId="1076"/>
        <pc:sldMkLst>
          <pc:docMk/>
          <pc:sldMk cId="0" sldId="285"/>
        </pc:sldMkLst>
        <pc:picChg chg="mod">
          <ac:chgData name="Xin Liu" userId="a26d34b0-a966-4bef-85f7-9c4ddfc9dca7" providerId="ADAL" clId="{56800F4E-207C-4595-BE2C-9776222531BB}" dt="2024-09-11T05:48:38.566" v="840" actId="1076"/>
          <ac:picMkLst>
            <pc:docMk/>
            <pc:sldMk cId="0" sldId="285"/>
            <ac:picMk id="30725" creationId="{2DE90F34-54E2-FA96-8F7D-4E2F1F7FD972}"/>
          </ac:picMkLst>
        </pc:picChg>
      </pc:sldChg>
      <pc:sldChg chg="modSp add">
        <pc:chgData name="Xin Liu" userId="a26d34b0-a966-4bef-85f7-9c4ddfc9dca7" providerId="ADAL" clId="{56800F4E-207C-4595-BE2C-9776222531BB}" dt="2024-09-11T05:48:10.905" v="836" actId="1076"/>
        <pc:sldMkLst>
          <pc:docMk/>
          <pc:sldMk cId="0" sldId="286"/>
        </pc:sldMkLst>
        <pc:picChg chg="mod">
          <ac:chgData name="Xin Liu" userId="a26d34b0-a966-4bef-85f7-9c4ddfc9dca7" providerId="ADAL" clId="{56800F4E-207C-4595-BE2C-9776222531BB}" dt="2024-09-11T05:48:10.905" v="836" actId="1076"/>
          <ac:picMkLst>
            <pc:docMk/>
            <pc:sldMk cId="0" sldId="286"/>
            <ac:picMk id="31749" creationId="{420FFAF3-AF66-D759-CFE1-4720BF6E7057}"/>
          </ac:picMkLst>
        </pc:picChg>
      </pc:sldChg>
      <pc:sldChg chg="modSp add">
        <pc:chgData name="Xin Liu" userId="a26d34b0-a966-4bef-85f7-9c4ddfc9dca7" providerId="ADAL" clId="{56800F4E-207C-4595-BE2C-9776222531BB}" dt="2024-09-11T05:48:04.502" v="834" actId="1076"/>
        <pc:sldMkLst>
          <pc:docMk/>
          <pc:sldMk cId="0" sldId="287"/>
        </pc:sldMkLst>
        <pc:picChg chg="mod">
          <ac:chgData name="Xin Liu" userId="a26d34b0-a966-4bef-85f7-9c4ddfc9dca7" providerId="ADAL" clId="{56800F4E-207C-4595-BE2C-9776222531BB}" dt="2024-09-11T05:48:04.502" v="834" actId="1076"/>
          <ac:picMkLst>
            <pc:docMk/>
            <pc:sldMk cId="0" sldId="287"/>
            <ac:picMk id="33797" creationId="{A23B4523-3EDD-E714-4082-D5C5121FE31C}"/>
          </ac:picMkLst>
        </pc:picChg>
      </pc:sldChg>
      <pc:sldChg chg="add">
        <pc:chgData name="Xin Liu" userId="a26d34b0-a966-4bef-85f7-9c4ddfc9dca7" providerId="ADAL" clId="{56800F4E-207C-4595-BE2C-9776222531BB}" dt="2024-09-11T05:46:32.691" v="827"/>
        <pc:sldMkLst>
          <pc:docMk/>
          <pc:sldMk cId="0" sldId="288"/>
        </pc:sldMkLst>
      </pc:sldChg>
      <pc:sldChg chg="add">
        <pc:chgData name="Xin Liu" userId="a26d34b0-a966-4bef-85f7-9c4ddfc9dca7" providerId="ADAL" clId="{56800F4E-207C-4595-BE2C-9776222531BB}" dt="2024-09-11T05:46:32.691" v="827"/>
        <pc:sldMkLst>
          <pc:docMk/>
          <pc:sldMk cId="0" sldId="289"/>
        </pc:sldMkLst>
      </pc:sldChg>
      <pc:sldChg chg="modSp add">
        <pc:chgData name="Xin Liu" userId="a26d34b0-a966-4bef-85f7-9c4ddfc9dca7" providerId="ADAL" clId="{56800F4E-207C-4595-BE2C-9776222531BB}" dt="2024-09-11T05:48:07.852" v="835" actId="1076"/>
        <pc:sldMkLst>
          <pc:docMk/>
          <pc:sldMk cId="0" sldId="291"/>
        </pc:sldMkLst>
        <pc:picChg chg="mod">
          <ac:chgData name="Xin Liu" userId="a26d34b0-a966-4bef-85f7-9c4ddfc9dca7" providerId="ADAL" clId="{56800F4E-207C-4595-BE2C-9776222531BB}" dt="2024-09-11T05:48:07.852" v="835" actId="1076"/>
          <ac:picMkLst>
            <pc:docMk/>
            <pc:sldMk cId="0" sldId="291"/>
            <ac:picMk id="32773" creationId="{2122AC30-213C-380D-CFD4-395FDF87C6D0}"/>
          </ac:picMkLst>
        </pc:picChg>
      </pc:sldChg>
      <pc:sldChg chg="modSp add">
        <pc:chgData name="Xin Liu" userId="a26d34b0-a966-4bef-85f7-9c4ddfc9dca7" providerId="ADAL" clId="{56800F4E-207C-4595-BE2C-9776222531BB}" dt="2024-09-11T05:47:59.318" v="833" actId="1076"/>
        <pc:sldMkLst>
          <pc:docMk/>
          <pc:sldMk cId="0" sldId="292"/>
        </pc:sldMkLst>
        <pc:picChg chg="mod">
          <ac:chgData name="Xin Liu" userId="a26d34b0-a966-4bef-85f7-9c4ddfc9dca7" providerId="ADAL" clId="{56800F4E-207C-4595-BE2C-9776222531BB}" dt="2024-09-11T05:47:59.318" v="833" actId="1076"/>
          <ac:picMkLst>
            <pc:docMk/>
            <pc:sldMk cId="0" sldId="292"/>
            <ac:picMk id="34821" creationId="{2FE9B191-B86F-39C4-B63B-DEF7C556E238}"/>
          </ac:picMkLst>
        </pc:picChg>
      </pc:sldChg>
      <pc:sldChg chg="add">
        <pc:chgData name="Xin Liu" userId="a26d34b0-a966-4bef-85f7-9c4ddfc9dca7" providerId="ADAL" clId="{56800F4E-207C-4595-BE2C-9776222531BB}" dt="2024-09-11T05:46:32.691" v="827"/>
        <pc:sldMkLst>
          <pc:docMk/>
          <pc:sldMk cId="0" sldId="294"/>
        </pc:sldMkLst>
      </pc:sldChg>
      <pc:sldChg chg="addSp delSp modSp add">
        <pc:chgData name="Xin Liu" userId="a26d34b0-a966-4bef-85f7-9c4ddfc9dca7" providerId="ADAL" clId="{56800F4E-207C-4595-BE2C-9776222531BB}" dt="2024-09-11T05:49:05.871" v="848"/>
        <pc:sldMkLst>
          <pc:docMk/>
          <pc:sldMk cId="0" sldId="295"/>
        </pc:sldMkLst>
        <pc:spChg chg="add mod">
          <ac:chgData name="Xin Liu" userId="a26d34b0-a966-4bef-85f7-9c4ddfc9dca7" providerId="ADAL" clId="{56800F4E-207C-4595-BE2C-9776222531BB}" dt="2024-09-11T05:49:05.871" v="848"/>
          <ac:spMkLst>
            <pc:docMk/>
            <pc:sldMk cId="0" sldId="295"/>
            <ac:spMk id="2" creationId="{B071CCAF-7108-0ADF-94DA-93C7C8427A80}"/>
          </ac:spMkLst>
        </pc:spChg>
        <pc:spChg chg="add mod">
          <ac:chgData name="Xin Liu" userId="a26d34b0-a966-4bef-85f7-9c4ddfc9dca7" providerId="ADAL" clId="{56800F4E-207C-4595-BE2C-9776222531BB}" dt="2024-09-11T05:49:05.871" v="848"/>
          <ac:spMkLst>
            <pc:docMk/>
            <pc:sldMk cId="0" sldId="295"/>
            <ac:spMk id="3" creationId="{DF0D5E55-4D53-E573-A4D3-878619FCE0AB}"/>
          </ac:spMkLst>
        </pc:spChg>
        <pc:spChg chg="del">
          <ac:chgData name="Xin Liu" userId="a26d34b0-a966-4bef-85f7-9c4ddfc9dca7" providerId="ADAL" clId="{56800F4E-207C-4595-BE2C-9776222531BB}" dt="2024-09-11T05:49:05.051" v="847" actId="478"/>
          <ac:spMkLst>
            <pc:docMk/>
            <pc:sldMk cId="0" sldId="295"/>
            <ac:spMk id="40965" creationId="{81058617-17E1-1D42-890C-9F60E8022111}"/>
          </ac:spMkLst>
        </pc:spChg>
        <pc:spChg chg="del">
          <ac:chgData name="Xin Liu" userId="a26d34b0-a966-4bef-85f7-9c4ddfc9dca7" providerId="ADAL" clId="{56800F4E-207C-4595-BE2C-9776222531BB}" dt="2024-09-11T05:49:05.051" v="847" actId="478"/>
          <ac:spMkLst>
            <pc:docMk/>
            <pc:sldMk cId="0" sldId="295"/>
            <ac:spMk id="40966" creationId="{C32DC55B-E62C-11C1-8B35-D5D9E04EA99E}"/>
          </ac:spMkLst>
        </pc:spChg>
      </pc:sldChg>
      <pc:sldChg chg="modSp add">
        <pc:chgData name="Xin Liu" userId="a26d34b0-a966-4bef-85f7-9c4ddfc9dca7" providerId="ADAL" clId="{56800F4E-207C-4595-BE2C-9776222531BB}" dt="2024-09-11T05:48:46.895" v="841" actId="1076"/>
        <pc:sldMkLst>
          <pc:docMk/>
          <pc:sldMk cId="0" sldId="296"/>
        </pc:sldMkLst>
        <pc:spChg chg="mod">
          <ac:chgData name="Xin Liu" userId="a26d34b0-a966-4bef-85f7-9c4ddfc9dca7" providerId="ADAL" clId="{56800F4E-207C-4595-BE2C-9776222531BB}" dt="2024-09-11T05:48:37.581" v="839" actId="1076"/>
          <ac:spMkLst>
            <pc:docMk/>
            <pc:sldMk cId="0" sldId="296"/>
            <ac:spMk id="37891" creationId="{0B6293BD-2791-CA8B-1B55-82E1D27EECA1}"/>
          </ac:spMkLst>
        </pc:spChg>
        <pc:spChg chg="mod">
          <ac:chgData name="Xin Liu" userId="a26d34b0-a966-4bef-85f7-9c4ddfc9dca7" providerId="ADAL" clId="{56800F4E-207C-4595-BE2C-9776222531BB}" dt="2024-09-11T05:48:46.895" v="841" actId="1076"/>
          <ac:spMkLst>
            <pc:docMk/>
            <pc:sldMk cId="0" sldId="296"/>
            <ac:spMk id="37893" creationId="{46AC9786-128B-86EC-A09B-8D3A8CE2D87B}"/>
          </ac:spMkLst>
        </pc:spChg>
        <pc:spChg chg="mod">
          <ac:chgData name="Xin Liu" userId="a26d34b0-a966-4bef-85f7-9c4ddfc9dca7" providerId="ADAL" clId="{56800F4E-207C-4595-BE2C-9776222531BB}" dt="2024-09-11T05:48:46.895" v="841" actId="1076"/>
          <ac:spMkLst>
            <pc:docMk/>
            <pc:sldMk cId="0" sldId="296"/>
            <ac:spMk id="37894" creationId="{0BF64465-E040-C7E2-4AE0-374EE2B243CE}"/>
          </ac:spMkLst>
        </pc:spChg>
      </pc:sldChg>
      <pc:sldChg chg="addSp delSp modSp add">
        <pc:chgData name="Xin Liu" userId="a26d34b0-a966-4bef-85f7-9c4ddfc9dca7" providerId="ADAL" clId="{56800F4E-207C-4595-BE2C-9776222531BB}" dt="2024-09-11T05:49:01.511" v="846"/>
        <pc:sldMkLst>
          <pc:docMk/>
          <pc:sldMk cId="0" sldId="297"/>
        </pc:sldMkLst>
        <pc:spChg chg="add mod">
          <ac:chgData name="Xin Liu" userId="a26d34b0-a966-4bef-85f7-9c4ddfc9dca7" providerId="ADAL" clId="{56800F4E-207C-4595-BE2C-9776222531BB}" dt="2024-09-11T05:49:01.511" v="846"/>
          <ac:spMkLst>
            <pc:docMk/>
            <pc:sldMk cId="0" sldId="297"/>
            <ac:spMk id="2" creationId="{1DEF85F2-0B84-6181-6F17-B92B5E508E7D}"/>
          </ac:spMkLst>
        </pc:spChg>
        <pc:spChg chg="add mod">
          <ac:chgData name="Xin Liu" userId="a26d34b0-a966-4bef-85f7-9c4ddfc9dca7" providerId="ADAL" clId="{56800F4E-207C-4595-BE2C-9776222531BB}" dt="2024-09-11T05:49:01.511" v="846"/>
          <ac:spMkLst>
            <pc:docMk/>
            <pc:sldMk cId="0" sldId="297"/>
            <ac:spMk id="3" creationId="{B3DF2B41-5CFF-0E5F-7B40-FEB13EE9102B}"/>
          </ac:spMkLst>
        </pc:spChg>
        <pc:spChg chg="del">
          <ac:chgData name="Xin Liu" userId="a26d34b0-a966-4bef-85f7-9c4ddfc9dca7" providerId="ADAL" clId="{56800F4E-207C-4595-BE2C-9776222531BB}" dt="2024-09-11T05:49:01.130" v="845" actId="478"/>
          <ac:spMkLst>
            <pc:docMk/>
            <pc:sldMk cId="0" sldId="297"/>
            <ac:spMk id="39941" creationId="{09490159-1237-047F-63B4-5BA48E795FD3}"/>
          </ac:spMkLst>
        </pc:spChg>
        <pc:spChg chg="del">
          <ac:chgData name="Xin Liu" userId="a26d34b0-a966-4bef-85f7-9c4ddfc9dca7" providerId="ADAL" clId="{56800F4E-207C-4595-BE2C-9776222531BB}" dt="2024-09-11T05:49:01.130" v="845" actId="478"/>
          <ac:spMkLst>
            <pc:docMk/>
            <pc:sldMk cId="0" sldId="297"/>
            <ac:spMk id="39942" creationId="{8297F66B-7C30-A8B2-EC86-EA42062735A2}"/>
          </ac:spMkLst>
        </pc:spChg>
      </pc:sldChg>
      <pc:sldChg chg="addSp delSp modSp add mod">
        <pc:chgData name="Xin Liu" userId="a26d34b0-a966-4bef-85f7-9c4ddfc9dca7" providerId="ADAL" clId="{56800F4E-207C-4595-BE2C-9776222531BB}" dt="2024-09-11T05:48:55.441" v="844"/>
        <pc:sldMkLst>
          <pc:docMk/>
          <pc:sldMk cId="0" sldId="298"/>
        </pc:sldMkLst>
        <pc:spChg chg="add mod">
          <ac:chgData name="Xin Liu" userId="a26d34b0-a966-4bef-85f7-9c4ddfc9dca7" providerId="ADAL" clId="{56800F4E-207C-4595-BE2C-9776222531BB}" dt="2024-09-11T05:48:55.441" v="844"/>
          <ac:spMkLst>
            <pc:docMk/>
            <pc:sldMk cId="0" sldId="298"/>
            <ac:spMk id="2" creationId="{74328B16-5669-752B-A0E7-FB3794F1957A}"/>
          </ac:spMkLst>
        </pc:spChg>
        <pc:spChg chg="add mod">
          <ac:chgData name="Xin Liu" userId="a26d34b0-a966-4bef-85f7-9c4ddfc9dca7" providerId="ADAL" clId="{56800F4E-207C-4595-BE2C-9776222531BB}" dt="2024-09-11T05:48:55.441" v="844"/>
          <ac:spMkLst>
            <pc:docMk/>
            <pc:sldMk cId="0" sldId="298"/>
            <ac:spMk id="3" creationId="{F139A86B-B15D-4BA1-BC6A-824637245C80}"/>
          </ac:spMkLst>
        </pc:spChg>
        <pc:spChg chg="del">
          <ac:chgData name="Xin Liu" userId="a26d34b0-a966-4bef-85f7-9c4ddfc9dca7" providerId="ADAL" clId="{56800F4E-207C-4595-BE2C-9776222531BB}" dt="2024-09-11T05:48:51.851" v="842" actId="478"/>
          <ac:spMkLst>
            <pc:docMk/>
            <pc:sldMk cId="0" sldId="298"/>
            <ac:spMk id="38917" creationId="{4D859C9F-A2A0-7926-68A3-0C2B68BA7465}"/>
          </ac:spMkLst>
        </pc:spChg>
        <pc:spChg chg="del">
          <ac:chgData name="Xin Liu" userId="a26d34b0-a966-4bef-85f7-9c4ddfc9dca7" providerId="ADAL" clId="{56800F4E-207C-4595-BE2C-9776222531BB}" dt="2024-09-11T05:48:54.081" v="843" actId="478"/>
          <ac:spMkLst>
            <pc:docMk/>
            <pc:sldMk cId="0" sldId="298"/>
            <ac:spMk id="38918" creationId="{EE535B2A-2D67-BE95-3E6F-105D66FBD691}"/>
          </ac:spMkLst>
        </pc:spChg>
      </pc:sldChg>
      <pc:sldChg chg="addSp delSp modSp add">
        <pc:chgData name="Xin Liu" userId="a26d34b0-a966-4bef-85f7-9c4ddfc9dca7" providerId="ADAL" clId="{56800F4E-207C-4595-BE2C-9776222531BB}" dt="2024-09-11T05:49:15.251" v="852"/>
        <pc:sldMkLst>
          <pc:docMk/>
          <pc:sldMk cId="0" sldId="299"/>
        </pc:sldMkLst>
        <pc:spChg chg="add mod">
          <ac:chgData name="Xin Liu" userId="a26d34b0-a966-4bef-85f7-9c4ddfc9dca7" providerId="ADAL" clId="{56800F4E-207C-4595-BE2C-9776222531BB}" dt="2024-09-11T05:49:15.251" v="852"/>
          <ac:spMkLst>
            <pc:docMk/>
            <pc:sldMk cId="0" sldId="299"/>
            <ac:spMk id="2" creationId="{CD2B48EE-B575-88DE-AED2-4FFFCD53FD7F}"/>
          </ac:spMkLst>
        </pc:spChg>
        <pc:spChg chg="add mod">
          <ac:chgData name="Xin Liu" userId="a26d34b0-a966-4bef-85f7-9c4ddfc9dca7" providerId="ADAL" clId="{56800F4E-207C-4595-BE2C-9776222531BB}" dt="2024-09-11T05:49:15.251" v="852"/>
          <ac:spMkLst>
            <pc:docMk/>
            <pc:sldMk cId="0" sldId="299"/>
            <ac:spMk id="3" creationId="{D1C8EA92-A445-6CF7-CD6E-8BD6DEED6A5A}"/>
          </ac:spMkLst>
        </pc:spChg>
        <pc:spChg chg="del">
          <ac:chgData name="Xin Liu" userId="a26d34b0-a966-4bef-85f7-9c4ddfc9dca7" providerId="ADAL" clId="{56800F4E-207C-4595-BE2C-9776222531BB}" dt="2024-09-11T05:49:14.940" v="851" actId="478"/>
          <ac:spMkLst>
            <pc:docMk/>
            <pc:sldMk cId="0" sldId="299"/>
            <ac:spMk id="43013" creationId="{9058BF9E-741D-3C39-DC0D-96EAA1967638}"/>
          </ac:spMkLst>
        </pc:spChg>
        <pc:spChg chg="del">
          <ac:chgData name="Xin Liu" userId="a26d34b0-a966-4bef-85f7-9c4ddfc9dca7" providerId="ADAL" clId="{56800F4E-207C-4595-BE2C-9776222531BB}" dt="2024-09-11T05:49:14.940" v="851" actId="478"/>
          <ac:spMkLst>
            <pc:docMk/>
            <pc:sldMk cId="0" sldId="299"/>
            <ac:spMk id="43014" creationId="{55780DE5-2A8B-2BDB-188E-0509E17DF48B}"/>
          </ac:spMkLst>
        </pc:spChg>
      </pc:sldChg>
      <pc:sldChg chg="addSp delSp modSp add">
        <pc:chgData name="Xin Liu" userId="a26d34b0-a966-4bef-85f7-9c4ddfc9dca7" providerId="ADAL" clId="{56800F4E-207C-4595-BE2C-9776222531BB}" dt="2024-09-11T05:49:11.171" v="850"/>
        <pc:sldMkLst>
          <pc:docMk/>
          <pc:sldMk cId="0" sldId="300"/>
        </pc:sldMkLst>
        <pc:spChg chg="add mod">
          <ac:chgData name="Xin Liu" userId="a26d34b0-a966-4bef-85f7-9c4ddfc9dca7" providerId="ADAL" clId="{56800F4E-207C-4595-BE2C-9776222531BB}" dt="2024-09-11T05:49:11.171" v="850"/>
          <ac:spMkLst>
            <pc:docMk/>
            <pc:sldMk cId="0" sldId="300"/>
            <ac:spMk id="2" creationId="{2F63B022-28FD-B4FC-6D71-6E6B31845F77}"/>
          </ac:spMkLst>
        </pc:spChg>
        <pc:spChg chg="add mod">
          <ac:chgData name="Xin Liu" userId="a26d34b0-a966-4bef-85f7-9c4ddfc9dca7" providerId="ADAL" clId="{56800F4E-207C-4595-BE2C-9776222531BB}" dt="2024-09-11T05:49:11.171" v="850"/>
          <ac:spMkLst>
            <pc:docMk/>
            <pc:sldMk cId="0" sldId="300"/>
            <ac:spMk id="3" creationId="{BF04C807-A990-A4E6-407D-982FAFFAD07C}"/>
          </ac:spMkLst>
        </pc:spChg>
        <pc:spChg chg="del">
          <ac:chgData name="Xin Liu" userId="a26d34b0-a966-4bef-85f7-9c4ddfc9dca7" providerId="ADAL" clId="{56800F4E-207C-4595-BE2C-9776222531BB}" dt="2024-09-11T05:49:10.867" v="849" actId="478"/>
          <ac:spMkLst>
            <pc:docMk/>
            <pc:sldMk cId="0" sldId="300"/>
            <ac:spMk id="41989" creationId="{86B12696-147B-D60C-C055-1FA8664777FA}"/>
          </ac:spMkLst>
        </pc:spChg>
        <pc:spChg chg="del">
          <ac:chgData name="Xin Liu" userId="a26d34b0-a966-4bef-85f7-9c4ddfc9dca7" providerId="ADAL" clId="{56800F4E-207C-4595-BE2C-9776222531BB}" dt="2024-09-11T05:49:10.867" v="849" actId="478"/>
          <ac:spMkLst>
            <pc:docMk/>
            <pc:sldMk cId="0" sldId="300"/>
            <ac:spMk id="41990" creationId="{0196D664-3D48-10FE-C9FD-DFFE2B08B116}"/>
          </ac:spMkLst>
        </pc:spChg>
      </pc:sldChg>
      <pc:sldChg chg="add ord">
        <pc:chgData name="Xin Liu" userId="a26d34b0-a966-4bef-85f7-9c4ddfc9dca7" providerId="ADAL" clId="{56800F4E-207C-4595-BE2C-9776222531BB}" dt="2024-09-11T13:13:24.826" v="984"/>
        <pc:sldMkLst>
          <pc:docMk/>
          <pc:sldMk cId="0" sldId="301"/>
        </pc:sldMkLst>
      </pc:sldChg>
      <pc:sldChg chg="add">
        <pc:chgData name="Xin Liu" userId="a26d34b0-a966-4bef-85f7-9c4ddfc9dca7" providerId="ADAL" clId="{56800F4E-207C-4595-BE2C-9776222531BB}" dt="2024-09-11T05:46:32.691" v="827"/>
        <pc:sldMkLst>
          <pc:docMk/>
          <pc:sldMk cId="0" sldId="302"/>
        </pc:sldMkLst>
      </pc:sldChg>
      <pc:sldChg chg="modSp del mod ord">
        <pc:chgData name="Xin Liu" userId="a26d34b0-a966-4bef-85f7-9c4ddfc9dca7" providerId="ADAL" clId="{56800F4E-207C-4595-BE2C-9776222531BB}" dt="2024-09-11T03:04:05.993" v="239" actId="47"/>
        <pc:sldMkLst>
          <pc:docMk/>
          <pc:sldMk cId="0" sldId="307"/>
        </pc:sldMkLst>
        <pc:spChg chg="mod">
          <ac:chgData name="Xin Liu" userId="a26d34b0-a966-4bef-85f7-9c4ddfc9dca7" providerId="ADAL" clId="{56800F4E-207C-4595-BE2C-9776222531BB}" dt="2024-09-11T03:04:04.039" v="238" actId="6549"/>
          <ac:spMkLst>
            <pc:docMk/>
            <pc:sldMk cId="0" sldId="307"/>
            <ac:spMk id="67587" creationId="{E6BABB23-F0DA-9D9E-876F-8A31328546F4}"/>
          </ac:spMkLst>
        </pc:spChg>
        <pc:spChg chg="mod">
          <ac:chgData name="Xin Liu" userId="a26d34b0-a966-4bef-85f7-9c4ddfc9dca7" providerId="ADAL" clId="{56800F4E-207C-4595-BE2C-9776222531BB}" dt="2024-09-11T03:03:13.761" v="237" actId="20577"/>
          <ac:spMkLst>
            <pc:docMk/>
            <pc:sldMk cId="0" sldId="307"/>
            <ac:spMk id="150530" creationId="{C730E7BD-2310-B7A8-63E1-354C4E1FB28A}"/>
          </ac:spMkLst>
        </pc:spChg>
      </pc:sldChg>
      <pc:sldChg chg="del">
        <pc:chgData name="Xin Liu" userId="a26d34b0-a966-4bef-85f7-9c4ddfc9dca7" providerId="ADAL" clId="{56800F4E-207C-4595-BE2C-9776222531BB}" dt="2024-09-11T03:18:26.577" v="318" actId="47"/>
        <pc:sldMkLst>
          <pc:docMk/>
          <pc:sldMk cId="0" sldId="342"/>
        </pc:sldMkLst>
      </pc:sldChg>
      <pc:sldChg chg="del">
        <pc:chgData name="Xin Liu" userId="a26d34b0-a966-4bef-85f7-9c4ddfc9dca7" providerId="ADAL" clId="{56800F4E-207C-4595-BE2C-9776222531BB}" dt="2024-09-11T03:18:19.238" v="314" actId="47"/>
        <pc:sldMkLst>
          <pc:docMk/>
          <pc:sldMk cId="0" sldId="343"/>
        </pc:sldMkLst>
      </pc:sldChg>
      <pc:sldChg chg="modSp del">
        <pc:chgData name="Xin Liu" userId="a26d34b0-a966-4bef-85f7-9c4ddfc9dca7" providerId="ADAL" clId="{56800F4E-207C-4595-BE2C-9776222531BB}" dt="2024-09-11T03:18:20.737" v="315" actId="47"/>
        <pc:sldMkLst>
          <pc:docMk/>
          <pc:sldMk cId="0" sldId="344"/>
        </pc:sldMkLst>
        <pc:picChg chg="mod">
          <ac:chgData name="Xin Liu" userId="a26d34b0-a966-4bef-85f7-9c4ddfc9dca7" providerId="ADAL" clId="{56800F4E-207C-4595-BE2C-9776222531BB}" dt="2024-09-11T01:55:17.339" v="0" actId="1076"/>
          <ac:picMkLst>
            <pc:docMk/>
            <pc:sldMk cId="0" sldId="344"/>
            <ac:picMk id="35843" creationId="{EF8F904A-031A-45E1-82C4-C375DF8A63A0}"/>
          </ac:picMkLst>
        </pc:picChg>
      </pc:sldChg>
      <pc:sldChg chg="modSp del">
        <pc:chgData name="Xin Liu" userId="a26d34b0-a966-4bef-85f7-9c4ddfc9dca7" providerId="ADAL" clId="{56800F4E-207C-4595-BE2C-9776222531BB}" dt="2024-09-11T03:18:22.006" v="316" actId="47"/>
        <pc:sldMkLst>
          <pc:docMk/>
          <pc:sldMk cId="0" sldId="345"/>
        </pc:sldMkLst>
        <pc:picChg chg="mod">
          <ac:chgData name="Xin Liu" userId="a26d34b0-a966-4bef-85f7-9c4ddfc9dca7" providerId="ADAL" clId="{56800F4E-207C-4595-BE2C-9776222531BB}" dt="2024-09-11T01:55:25.657" v="1" actId="1076"/>
          <ac:picMkLst>
            <pc:docMk/>
            <pc:sldMk cId="0" sldId="345"/>
            <ac:picMk id="37891" creationId="{CCAA589D-3ED6-47FF-8B49-15D8580890CC}"/>
          </ac:picMkLst>
        </pc:picChg>
      </pc:sldChg>
      <pc:sldChg chg="del">
        <pc:chgData name="Xin Liu" userId="a26d34b0-a966-4bef-85f7-9c4ddfc9dca7" providerId="ADAL" clId="{56800F4E-207C-4595-BE2C-9776222531BB}" dt="2024-09-11T03:18:23.227" v="317" actId="47"/>
        <pc:sldMkLst>
          <pc:docMk/>
          <pc:sldMk cId="0" sldId="346"/>
        </pc:sldMkLst>
      </pc:sldChg>
      <pc:sldChg chg="addSp modSp mod ord">
        <pc:chgData name="Xin Liu" userId="a26d34b0-a966-4bef-85f7-9c4ddfc9dca7" providerId="ADAL" clId="{56800F4E-207C-4595-BE2C-9776222531BB}" dt="2024-09-11T02:15:42.280" v="94" actId="13926"/>
        <pc:sldMkLst>
          <pc:docMk/>
          <pc:sldMk cId="0" sldId="348"/>
        </pc:sldMkLst>
        <pc:spChg chg="add">
          <ac:chgData name="Xin Liu" userId="a26d34b0-a966-4bef-85f7-9c4ddfc9dca7" providerId="ADAL" clId="{56800F4E-207C-4595-BE2C-9776222531BB}" dt="2024-09-11T02:14:59.826" v="88"/>
          <ac:spMkLst>
            <pc:docMk/>
            <pc:sldMk cId="0" sldId="348"/>
            <ac:spMk id="2" creationId="{D708F8D0-5350-9D85-DD3B-9349B241160D}"/>
          </ac:spMkLst>
        </pc:spChg>
        <pc:spChg chg="mod">
          <ac:chgData name="Xin Liu" userId="a26d34b0-a966-4bef-85f7-9c4ddfc9dca7" providerId="ADAL" clId="{56800F4E-207C-4595-BE2C-9776222531BB}" dt="2024-09-11T02:15:42.280" v="94" actId="13926"/>
          <ac:spMkLst>
            <pc:docMk/>
            <pc:sldMk cId="0" sldId="348"/>
            <ac:spMk id="44034" creationId="{9DE6F01A-727E-4FA1-9360-3180865E3C5E}"/>
          </ac:spMkLst>
        </pc:spChg>
      </pc:sldChg>
      <pc:sldChg chg="del">
        <pc:chgData name="Xin Liu" userId="a26d34b0-a966-4bef-85f7-9c4ddfc9dca7" providerId="ADAL" clId="{56800F4E-207C-4595-BE2C-9776222531BB}" dt="2024-09-11T03:26:09.025" v="320" actId="47"/>
        <pc:sldMkLst>
          <pc:docMk/>
          <pc:sldMk cId="0" sldId="349"/>
        </pc:sldMkLst>
      </pc:sldChg>
      <pc:sldChg chg="del">
        <pc:chgData name="Xin Liu" userId="a26d34b0-a966-4bef-85f7-9c4ddfc9dca7" providerId="ADAL" clId="{56800F4E-207C-4595-BE2C-9776222531BB}" dt="2024-09-11T03:26:11.277" v="321" actId="47"/>
        <pc:sldMkLst>
          <pc:docMk/>
          <pc:sldMk cId="0" sldId="351"/>
        </pc:sldMkLst>
      </pc:sldChg>
      <pc:sldChg chg="modSp mod">
        <pc:chgData name="Xin Liu" userId="a26d34b0-a966-4bef-85f7-9c4ddfc9dca7" providerId="ADAL" clId="{56800F4E-207C-4595-BE2C-9776222531BB}" dt="2024-09-11T05:17:13.864" v="824" actId="113"/>
        <pc:sldMkLst>
          <pc:docMk/>
          <pc:sldMk cId="0" sldId="378"/>
        </pc:sldMkLst>
        <pc:spChg chg="mod">
          <ac:chgData name="Xin Liu" userId="a26d34b0-a966-4bef-85f7-9c4ddfc9dca7" providerId="ADAL" clId="{56800F4E-207C-4595-BE2C-9776222531BB}" dt="2024-09-11T05:17:13.864" v="824" actId="113"/>
          <ac:spMkLst>
            <pc:docMk/>
            <pc:sldMk cId="0" sldId="378"/>
            <ac:spMk id="4098" creationId="{B833177C-6BFD-C65D-16FC-715C91E3491A}"/>
          </ac:spMkLst>
        </pc:spChg>
      </pc:sldChg>
      <pc:sldChg chg="ord">
        <pc:chgData name="Xin Liu" userId="a26d34b0-a966-4bef-85f7-9c4ddfc9dca7" providerId="ADAL" clId="{56800F4E-207C-4595-BE2C-9776222531BB}" dt="2024-09-11T01:59:49.176" v="12"/>
        <pc:sldMkLst>
          <pc:docMk/>
          <pc:sldMk cId="0" sldId="380"/>
        </pc:sldMkLst>
      </pc:sldChg>
      <pc:sldChg chg="addSp delSp modSp del mod ord">
        <pc:chgData name="Xin Liu" userId="a26d34b0-a966-4bef-85f7-9c4ddfc9dca7" providerId="ADAL" clId="{56800F4E-207C-4595-BE2C-9776222531BB}" dt="2024-09-11T02:04:23.606" v="32" actId="47"/>
        <pc:sldMkLst>
          <pc:docMk/>
          <pc:sldMk cId="0" sldId="381"/>
        </pc:sldMkLst>
        <pc:spChg chg="add del mod">
          <ac:chgData name="Xin Liu" userId="a26d34b0-a966-4bef-85f7-9c4ddfc9dca7" providerId="ADAL" clId="{56800F4E-207C-4595-BE2C-9776222531BB}" dt="2024-09-11T02:03:41.136" v="29" actId="478"/>
          <ac:spMkLst>
            <pc:docMk/>
            <pc:sldMk cId="0" sldId="381"/>
            <ac:spMk id="2" creationId="{61AE8456-BD30-2892-895C-1B7B2CFA7E4E}"/>
          </ac:spMkLst>
        </pc:spChg>
        <pc:picChg chg="del">
          <ac:chgData name="Xin Liu" userId="a26d34b0-a966-4bef-85f7-9c4ddfc9dca7" providerId="ADAL" clId="{56800F4E-207C-4595-BE2C-9776222531BB}" dt="2024-09-11T02:02:41.886" v="23" actId="478"/>
          <ac:picMkLst>
            <pc:docMk/>
            <pc:sldMk cId="0" sldId="381"/>
            <ac:picMk id="47106" creationId="{78685247-D5BA-441C-A8DF-77393E66C5D7}"/>
          </ac:picMkLst>
        </pc:picChg>
      </pc:sldChg>
      <pc:sldChg chg="ord">
        <pc:chgData name="Xin Liu" userId="a26d34b0-a966-4bef-85f7-9c4ddfc9dca7" providerId="ADAL" clId="{56800F4E-207C-4595-BE2C-9776222531BB}" dt="2024-09-11T02:00:43.778" v="18"/>
        <pc:sldMkLst>
          <pc:docMk/>
          <pc:sldMk cId="0" sldId="481"/>
        </pc:sldMkLst>
      </pc:sldChg>
      <pc:sldChg chg="modSp mod ord">
        <pc:chgData name="Xin Liu" userId="a26d34b0-a966-4bef-85f7-9c4ddfc9dca7" providerId="ADAL" clId="{56800F4E-207C-4595-BE2C-9776222531BB}" dt="2024-09-11T05:46:57.236" v="832"/>
        <pc:sldMkLst>
          <pc:docMk/>
          <pc:sldMk cId="0" sldId="488"/>
        </pc:sldMkLst>
        <pc:spChg chg="mod">
          <ac:chgData name="Xin Liu" userId="a26d34b0-a966-4bef-85f7-9c4ddfc9dca7" providerId="ADAL" clId="{56800F4E-207C-4595-BE2C-9776222531BB}" dt="2024-09-11T05:46:57.236" v="832"/>
          <ac:spMkLst>
            <pc:docMk/>
            <pc:sldMk cId="0" sldId="488"/>
            <ac:spMk id="162819" creationId="{0A38DA01-B245-57E6-93CB-5BFC2FCE0581}"/>
          </ac:spMkLst>
        </pc:spChg>
      </pc:sldChg>
      <pc:sldChg chg="addSp delSp modSp mod">
        <pc:chgData name="Xin Liu" userId="a26d34b0-a966-4bef-85f7-9c4ddfc9dca7" providerId="ADAL" clId="{56800F4E-207C-4595-BE2C-9776222531BB}" dt="2024-09-11T02:52:51.633" v="124" actId="122"/>
        <pc:sldMkLst>
          <pc:docMk/>
          <pc:sldMk cId="0" sldId="494"/>
        </pc:sldMkLst>
        <pc:spChg chg="mod">
          <ac:chgData name="Xin Liu" userId="a26d34b0-a966-4bef-85f7-9c4ddfc9dca7" providerId="ADAL" clId="{56800F4E-207C-4595-BE2C-9776222531BB}" dt="2024-09-11T02:52:39.971" v="119" actId="1076"/>
          <ac:spMkLst>
            <pc:docMk/>
            <pc:sldMk cId="0" sldId="494"/>
            <ac:spMk id="3" creationId="{ABDC0890-1313-CB0F-CE05-36D287F811B1}"/>
          </ac:spMkLst>
        </pc:spChg>
        <pc:spChg chg="mod">
          <ac:chgData name="Xin Liu" userId="a26d34b0-a966-4bef-85f7-9c4ddfc9dca7" providerId="ADAL" clId="{56800F4E-207C-4595-BE2C-9776222531BB}" dt="2024-09-11T02:52:51.633" v="124" actId="122"/>
          <ac:spMkLst>
            <pc:docMk/>
            <pc:sldMk cId="0" sldId="494"/>
            <ac:spMk id="4" creationId="{5CA65223-EFD9-1025-737B-E9CF7F9708F5}"/>
          </ac:spMkLst>
        </pc:spChg>
        <pc:graphicFrameChg chg="del mod">
          <ac:chgData name="Xin Liu" userId="a26d34b0-a966-4bef-85f7-9c4ddfc9dca7" providerId="ADAL" clId="{56800F4E-207C-4595-BE2C-9776222531BB}" dt="2024-09-11T02:48:44.978" v="100" actId="478"/>
          <ac:graphicFrameMkLst>
            <pc:docMk/>
            <pc:sldMk cId="0" sldId="494"/>
            <ac:graphicFrameMk id="2" creationId="{6FEAEF80-B370-51B0-0597-232D8CCB8997}"/>
          </ac:graphicFrameMkLst>
        </pc:graphicFrameChg>
        <pc:graphicFrameChg chg="add del mod">
          <ac:chgData name="Xin Liu" userId="a26d34b0-a966-4bef-85f7-9c4ddfc9dca7" providerId="ADAL" clId="{56800F4E-207C-4595-BE2C-9776222531BB}" dt="2024-09-11T02:49:09.403" v="103" actId="478"/>
          <ac:graphicFrameMkLst>
            <pc:docMk/>
            <pc:sldMk cId="0" sldId="494"/>
            <ac:graphicFrameMk id="5" creationId="{B337FA0C-E861-BCF9-8EF4-0D09040C8A1E}"/>
          </ac:graphicFrameMkLst>
        </pc:graphicFrameChg>
        <pc:graphicFrameChg chg="add del mod">
          <ac:chgData name="Xin Liu" userId="a26d34b0-a966-4bef-85f7-9c4ddfc9dca7" providerId="ADAL" clId="{56800F4E-207C-4595-BE2C-9776222531BB}" dt="2024-09-11T02:51:16.847" v="107" actId="478"/>
          <ac:graphicFrameMkLst>
            <pc:docMk/>
            <pc:sldMk cId="0" sldId="494"/>
            <ac:graphicFrameMk id="8" creationId="{1EF6AD3A-B6D5-56B3-1F29-58AB91331555}"/>
          </ac:graphicFrameMkLst>
        </pc:graphicFrameChg>
        <pc:picChg chg="add del mod">
          <ac:chgData name="Xin Liu" userId="a26d34b0-a966-4bef-85f7-9c4ddfc9dca7" providerId="ADAL" clId="{56800F4E-207C-4595-BE2C-9776222531BB}" dt="2024-09-11T02:49:42.941" v="105" actId="478"/>
          <ac:picMkLst>
            <pc:docMk/>
            <pc:sldMk cId="0" sldId="494"/>
            <ac:picMk id="7" creationId="{3CB025B2-81C9-FF5D-616C-D343E90C2874}"/>
          </ac:picMkLst>
        </pc:picChg>
        <pc:picChg chg="add mod">
          <ac:chgData name="Xin Liu" userId="a26d34b0-a966-4bef-85f7-9c4ddfc9dca7" providerId="ADAL" clId="{56800F4E-207C-4595-BE2C-9776222531BB}" dt="2024-09-11T02:51:59.571" v="114" actId="1076"/>
          <ac:picMkLst>
            <pc:docMk/>
            <pc:sldMk cId="0" sldId="494"/>
            <ac:picMk id="10" creationId="{B35E9DF4-F954-716C-912F-75649AF0B40A}"/>
          </ac:picMkLst>
        </pc:picChg>
        <pc:picChg chg="del mod">
          <ac:chgData name="Xin Liu" userId="a26d34b0-a966-4bef-85f7-9c4ddfc9dca7" providerId="ADAL" clId="{56800F4E-207C-4595-BE2C-9776222531BB}" dt="2024-09-11T02:48:06.837" v="96" actId="478"/>
          <ac:picMkLst>
            <pc:docMk/>
            <pc:sldMk cId="0" sldId="494"/>
            <ac:picMk id="14340" creationId="{88D742BE-01AD-9FF9-ADFF-4F1ABD831A27}"/>
          </ac:picMkLst>
        </pc:picChg>
      </pc:sldChg>
      <pc:sldChg chg="modSp mod">
        <pc:chgData name="Xin Liu" userId="a26d34b0-a966-4bef-85f7-9c4ddfc9dca7" providerId="ADAL" clId="{56800F4E-207C-4595-BE2C-9776222531BB}" dt="2024-09-11T05:10:32.949" v="710" actId="20577"/>
        <pc:sldMkLst>
          <pc:docMk/>
          <pc:sldMk cId="2722702778" sldId="499"/>
        </pc:sldMkLst>
        <pc:spChg chg="mod">
          <ac:chgData name="Xin Liu" userId="a26d34b0-a966-4bef-85f7-9c4ddfc9dca7" providerId="ADAL" clId="{56800F4E-207C-4595-BE2C-9776222531BB}" dt="2024-09-11T05:10:32.949" v="710" actId="20577"/>
          <ac:spMkLst>
            <pc:docMk/>
            <pc:sldMk cId="2722702778" sldId="499"/>
            <ac:spMk id="162819" creationId="{0A38DA01-B245-57E6-93CB-5BFC2FCE0581}"/>
          </ac:spMkLst>
        </pc:spChg>
      </pc:sldChg>
      <pc:sldChg chg="addSp delSp modSp mod ord">
        <pc:chgData name="Xin Liu" userId="a26d34b0-a966-4bef-85f7-9c4ddfc9dca7" providerId="ADAL" clId="{56800F4E-207C-4595-BE2C-9776222531BB}" dt="2024-09-11T03:16:16.232" v="312" actId="1076"/>
        <pc:sldMkLst>
          <pc:docMk/>
          <pc:sldMk cId="1543111253" sldId="501"/>
        </pc:sldMkLst>
        <pc:spChg chg="add mod">
          <ac:chgData name="Xin Liu" userId="a26d34b0-a966-4bef-85f7-9c4ddfc9dca7" providerId="ADAL" clId="{56800F4E-207C-4595-BE2C-9776222531BB}" dt="2024-09-11T03:14:12.424" v="291" actId="14100"/>
          <ac:spMkLst>
            <pc:docMk/>
            <pc:sldMk cId="1543111253" sldId="501"/>
            <ac:spMk id="2" creationId="{64A4CB85-B820-DC5B-FDBD-634A3072FBC0}"/>
          </ac:spMkLst>
        </pc:spChg>
        <pc:spChg chg="add mod">
          <ac:chgData name="Xin Liu" userId="a26d34b0-a966-4bef-85f7-9c4ddfc9dca7" providerId="ADAL" clId="{56800F4E-207C-4595-BE2C-9776222531BB}" dt="2024-09-11T03:16:16.232" v="312" actId="1076"/>
          <ac:spMkLst>
            <pc:docMk/>
            <pc:sldMk cId="1543111253" sldId="501"/>
            <ac:spMk id="3" creationId="{8057EE06-1F61-279E-9F8A-CEE2920A496A}"/>
          </ac:spMkLst>
        </pc:spChg>
        <pc:spChg chg="mod">
          <ac:chgData name="Xin Liu" userId="a26d34b0-a966-4bef-85f7-9c4ddfc9dca7" providerId="ADAL" clId="{56800F4E-207C-4595-BE2C-9776222531BB}" dt="2024-09-11T03:07:15.637" v="268" actId="20577"/>
          <ac:spMkLst>
            <pc:docMk/>
            <pc:sldMk cId="1543111253" sldId="501"/>
            <ac:spMk id="162818" creationId="{2B5F6CDD-89DF-B224-57CC-0360FA6D3B62}"/>
          </ac:spMkLst>
        </pc:spChg>
        <pc:spChg chg="del">
          <ac:chgData name="Xin Liu" userId="a26d34b0-a966-4bef-85f7-9c4ddfc9dca7" providerId="ADAL" clId="{56800F4E-207C-4595-BE2C-9776222531BB}" dt="2024-09-11T03:07:38.845" v="269" actId="478"/>
          <ac:spMkLst>
            <pc:docMk/>
            <pc:sldMk cId="1543111253" sldId="501"/>
            <ac:spMk id="162819" creationId="{0A38DA01-B245-57E6-93CB-5BFC2FCE0581}"/>
          </ac:spMkLst>
        </pc:spChg>
      </pc:sldChg>
      <pc:sldChg chg="addSp delSp modSp mod modNotesTx">
        <pc:chgData name="Xin Liu" userId="a26d34b0-a966-4bef-85f7-9c4ddfc9dca7" providerId="ADAL" clId="{56800F4E-207C-4595-BE2C-9776222531BB}" dt="2024-09-11T12:38:09.213" v="884" actId="20577"/>
        <pc:sldMkLst>
          <pc:docMk/>
          <pc:sldMk cId="2533823441" sldId="502"/>
        </pc:sldMkLst>
        <pc:spChg chg="add mod">
          <ac:chgData name="Xin Liu" userId="a26d34b0-a966-4bef-85f7-9c4ddfc9dca7" providerId="ADAL" clId="{56800F4E-207C-4595-BE2C-9776222531BB}" dt="2024-09-11T05:12:33.445" v="762"/>
          <ac:spMkLst>
            <pc:docMk/>
            <pc:sldMk cId="2533823441" sldId="502"/>
            <ac:spMk id="2" creationId="{EEC2E9A2-CE85-F7A8-2534-ACB044AABA44}"/>
          </ac:spMkLst>
        </pc:spChg>
        <pc:spChg chg="mod">
          <ac:chgData name="Xin Liu" userId="a26d34b0-a966-4bef-85f7-9c4ddfc9dca7" providerId="ADAL" clId="{56800F4E-207C-4595-BE2C-9776222531BB}" dt="2024-09-11T12:38:09.213" v="884" actId="20577"/>
          <ac:spMkLst>
            <pc:docMk/>
            <pc:sldMk cId="2533823441" sldId="502"/>
            <ac:spMk id="162818" creationId="{2B5F6CDD-89DF-B224-57CC-0360FA6D3B62}"/>
          </ac:spMkLst>
        </pc:spChg>
        <pc:spChg chg="add del mod">
          <ac:chgData name="Xin Liu" userId="a26d34b0-a966-4bef-85f7-9c4ddfc9dca7" providerId="ADAL" clId="{56800F4E-207C-4595-BE2C-9776222531BB}" dt="2024-09-11T05:13:01.250" v="763"/>
          <ac:spMkLst>
            <pc:docMk/>
            <pc:sldMk cId="2533823441" sldId="502"/>
            <ac:spMk id="162819" creationId="{0A38DA01-B245-57E6-93CB-5BFC2FCE0581}"/>
          </ac:spMkLst>
        </pc:spChg>
      </pc:sldChg>
      <pc:sldChg chg="del">
        <pc:chgData name="Xin Liu" userId="a26d34b0-a966-4bef-85f7-9c4ddfc9dca7" providerId="ADAL" clId="{56800F4E-207C-4595-BE2C-9776222531BB}" dt="2024-09-11T05:46:40.311" v="828" actId="47"/>
        <pc:sldMkLst>
          <pc:docMk/>
          <pc:sldMk cId="1792735817" sldId="503"/>
        </pc:sldMkLst>
      </pc:sldChg>
      <pc:sldChg chg="del">
        <pc:chgData name="Xin Liu" userId="a26d34b0-a966-4bef-85f7-9c4ddfc9dca7" providerId="ADAL" clId="{56800F4E-207C-4595-BE2C-9776222531BB}" dt="2024-09-11T05:46:41.038" v="829" actId="47"/>
        <pc:sldMkLst>
          <pc:docMk/>
          <pc:sldMk cId="2643201193" sldId="504"/>
        </pc:sldMkLst>
      </pc:sldChg>
      <pc:sldChg chg="del">
        <pc:chgData name="Xin Liu" userId="a26d34b0-a966-4bef-85f7-9c4ddfc9dca7" providerId="ADAL" clId="{56800F4E-207C-4595-BE2C-9776222531BB}" dt="2024-09-11T05:46:41.981" v="830" actId="47"/>
        <pc:sldMkLst>
          <pc:docMk/>
          <pc:sldMk cId="2416439581" sldId="505"/>
        </pc:sldMkLst>
      </pc:sldChg>
      <pc:sldChg chg="del">
        <pc:chgData name="Xin Liu" userId="a26d34b0-a966-4bef-85f7-9c4ddfc9dca7" providerId="ADAL" clId="{56800F4E-207C-4595-BE2C-9776222531BB}" dt="2024-09-11T05:46:43.201" v="831" actId="47"/>
        <pc:sldMkLst>
          <pc:docMk/>
          <pc:sldMk cId="4043187868" sldId="506"/>
        </pc:sldMkLst>
      </pc:sldChg>
      <pc:sldChg chg="ord">
        <pc:chgData name="Xin Liu" userId="a26d34b0-a966-4bef-85f7-9c4ddfc9dca7" providerId="ADAL" clId="{56800F4E-207C-4595-BE2C-9776222531BB}" dt="2024-09-11T03:26:32.894" v="323"/>
        <pc:sldMkLst>
          <pc:docMk/>
          <pc:sldMk cId="0" sldId="507"/>
        </pc:sldMkLst>
      </pc:sldChg>
      <pc:sldChg chg="del ord">
        <pc:chgData name="Xin Liu" userId="a26d34b0-a966-4bef-85f7-9c4ddfc9dca7" providerId="ADAL" clId="{56800F4E-207C-4595-BE2C-9776222531BB}" dt="2024-09-11T03:32:03.718" v="346" actId="47"/>
        <pc:sldMkLst>
          <pc:docMk/>
          <pc:sldMk cId="0" sldId="508"/>
        </pc:sldMkLst>
      </pc:sldChg>
      <pc:sldChg chg="addSp modSp add mod modNotesTx">
        <pc:chgData name="Xin Liu" userId="a26d34b0-a966-4bef-85f7-9c4ddfc9dca7" providerId="ADAL" clId="{56800F4E-207C-4595-BE2C-9776222531BB}" dt="2024-09-11T03:17:43.043" v="313"/>
        <pc:sldMkLst>
          <pc:docMk/>
          <pc:sldMk cId="2841660843" sldId="509"/>
        </pc:sldMkLst>
        <pc:spChg chg="add mod">
          <ac:chgData name="Xin Liu" userId="a26d34b0-a966-4bef-85f7-9c4ddfc9dca7" providerId="ADAL" clId="{56800F4E-207C-4595-BE2C-9776222531BB}" dt="2024-09-11T02:07:27.099" v="68" actId="1076"/>
          <ac:spMkLst>
            <pc:docMk/>
            <pc:sldMk cId="2841660843" sldId="509"/>
            <ac:spMk id="2" creationId="{4124949D-A1AD-0494-988F-7CB680E62D99}"/>
          </ac:spMkLst>
        </pc:spChg>
        <pc:spChg chg="mod">
          <ac:chgData name="Xin Liu" userId="a26d34b0-a966-4bef-85f7-9c4ddfc9dca7" providerId="ADAL" clId="{56800F4E-207C-4595-BE2C-9776222531BB}" dt="2024-09-11T02:04:10.866" v="31"/>
          <ac:spMkLst>
            <pc:docMk/>
            <pc:sldMk cId="2841660843" sldId="509"/>
            <ac:spMk id="162818" creationId="{2B5F6CDD-89DF-B224-57CC-0360FA6D3B62}"/>
          </ac:spMkLst>
        </pc:spChg>
        <pc:spChg chg="mod">
          <ac:chgData name="Xin Liu" userId="a26d34b0-a966-4bef-85f7-9c4ddfc9dca7" providerId="ADAL" clId="{56800F4E-207C-4595-BE2C-9776222531BB}" dt="2024-09-11T02:07:29.763" v="69" actId="1076"/>
          <ac:spMkLst>
            <pc:docMk/>
            <pc:sldMk cId="2841660843" sldId="509"/>
            <ac:spMk id="162819" creationId="{0A38DA01-B245-57E6-93CB-5BFC2FCE0581}"/>
          </ac:spMkLst>
        </pc:spChg>
      </pc:sldChg>
      <pc:sldChg chg="addSp delSp modSp add mod">
        <pc:chgData name="Xin Liu" userId="a26d34b0-a966-4bef-85f7-9c4ddfc9dca7" providerId="ADAL" clId="{56800F4E-207C-4595-BE2C-9776222531BB}" dt="2024-09-11T02:09:49.496" v="82" actId="20577"/>
        <pc:sldMkLst>
          <pc:docMk/>
          <pc:sldMk cId="1931350640" sldId="510"/>
        </pc:sldMkLst>
        <pc:spChg chg="del">
          <ac:chgData name="Xin Liu" userId="a26d34b0-a966-4bef-85f7-9c4ddfc9dca7" providerId="ADAL" clId="{56800F4E-207C-4595-BE2C-9776222531BB}" dt="2024-09-11T02:09:16.486" v="75" actId="478"/>
          <ac:spMkLst>
            <pc:docMk/>
            <pc:sldMk cId="1931350640" sldId="510"/>
            <ac:spMk id="2" creationId="{4124949D-A1AD-0494-988F-7CB680E62D99}"/>
          </ac:spMkLst>
        </pc:spChg>
        <pc:spChg chg="add">
          <ac:chgData name="Xin Liu" userId="a26d34b0-a966-4bef-85f7-9c4ddfc9dca7" providerId="ADAL" clId="{56800F4E-207C-4595-BE2C-9776222531BB}" dt="2024-09-11T02:09:04.274" v="73"/>
          <ac:spMkLst>
            <pc:docMk/>
            <pc:sldMk cId="1931350640" sldId="510"/>
            <ac:spMk id="3" creationId="{5C8CA0BA-8C0B-48A8-A844-890574F32E38}"/>
          </ac:spMkLst>
        </pc:spChg>
        <pc:spChg chg="mod">
          <ac:chgData name="Xin Liu" userId="a26d34b0-a966-4bef-85f7-9c4ddfc9dca7" providerId="ADAL" clId="{56800F4E-207C-4595-BE2C-9776222531BB}" dt="2024-09-11T02:09:49.496" v="82" actId="20577"/>
          <ac:spMkLst>
            <pc:docMk/>
            <pc:sldMk cId="1931350640" sldId="510"/>
            <ac:spMk id="162819" creationId="{0A38DA01-B245-57E6-93CB-5BFC2FCE0581}"/>
          </ac:spMkLst>
        </pc:spChg>
      </pc:sldChg>
      <pc:sldChg chg="add">
        <pc:chgData name="Xin Liu" userId="a26d34b0-a966-4bef-85f7-9c4ddfc9dca7" providerId="ADAL" clId="{56800F4E-207C-4595-BE2C-9776222531BB}" dt="2024-09-11T03:18:50.120" v="319"/>
        <pc:sldMkLst>
          <pc:docMk/>
          <pc:sldMk cId="1714116329" sldId="511"/>
        </pc:sldMkLst>
      </pc:sldChg>
      <pc:sldChg chg="addSp modSp add mod">
        <pc:chgData name="Xin Liu" userId="a26d34b0-a966-4bef-85f7-9c4ddfc9dca7" providerId="ADAL" clId="{56800F4E-207C-4595-BE2C-9776222531BB}" dt="2024-09-11T03:38:59.888" v="361" actId="20577"/>
        <pc:sldMkLst>
          <pc:docMk/>
          <pc:sldMk cId="2072797444" sldId="512"/>
        </pc:sldMkLst>
        <pc:spChg chg="add">
          <ac:chgData name="Xin Liu" userId="a26d34b0-a966-4bef-85f7-9c4ddfc9dca7" providerId="ADAL" clId="{56800F4E-207C-4595-BE2C-9776222531BB}" dt="2024-09-11T03:28:18.867" v="339"/>
          <ac:spMkLst>
            <pc:docMk/>
            <pc:sldMk cId="2072797444" sldId="512"/>
            <ac:spMk id="2" creationId="{CB53C441-19E7-6893-BF63-F727901000DD}"/>
          </ac:spMkLst>
        </pc:spChg>
        <pc:spChg chg="mod">
          <ac:chgData name="Xin Liu" userId="a26d34b0-a966-4bef-85f7-9c4ddfc9dca7" providerId="ADAL" clId="{56800F4E-207C-4595-BE2C-9776222531BB}" dt="2024-09-11T03:28:03.207" v="338" actId="14100"/>
          <ac:spMkLst>
            <pc:docMk/>
            <pc:sldMk cId="2072797444" sldId="512"/>
            <ac:spMk id="12290" creationId="{486A63F9-275B-33A4-5463-D4BD45E60E87}"/>
          </ac:spMkLst>
        </pc:spChg>
        <pc:spChg chg="mod">
          <ac:chgData name="Xin Liu" userId="a26d34b0-a966-4bef-85f7-9c4ddfc9dca7" providerId="ADAL" clId="{56800F4E-207C-4595-BE2C-9776222531BB}" dt="2024-09-11T03:38:59.888" v="361" actId="20577"/>
          <ac:spMkLst>
            <pc:docMk/>
            <pc:sldMk cId="2072797444" sldId="512"/>
            <ac:spMk id="12291" creationId="{861863D0-ECB0-346D-E83D-C9EA37AEB8CD}"/>
          </ac:spMkLst>
        </pc:spChg>
      </pc:sldChg>
      <pc:sldChg chg="modSp add mod ord">
        <pc:chgData name="Xin Liu" userId="a26d34b0-a966-4bef-85f7-9c4ddfc9dca7" providerId="ADAL" clId="{56800F4E-207C-4595-BE2C-9776222531BB}" dt="2024-09-11T04:48:35.152" v="507"/>
        <pc:sldMkLst>
          <pc:docMk/>
          <pc:sldMk cId="3162223810" sldId="513"/>
        </pc:sldMkLst>
        <pc:spChg chg="mod">
          <ac:chgData name="Xin Liu" userId="a26d34b0-a966-4bef-85f7-9c4ddfc9dca7" providerId="ADAL" clId="{56800F4E-207C-4595-BE2C-9776222531BB}" dt="2024-09-11T04:21:26.619" v="393" actId="20577"/>
          <ac:spMkLst>
            <pc:docMk/>
            <pc:sldMk cId="3162223810" sldId="513"/>
            <ac:spMk id="18434" creationId="{A70A5768-948E-98D9-977D-3ED7DDA23274}"/>
          </ac:spMkLst>
        </pc:spChg>
        <pc:spChg chg="mod">
          <ac:chgData name="Xin Liu" userId="a26d34b0-a966-4bef-85f7-9c4ddfc9dca7" providerId="ADAL" clId="{56800F4E-207C-4595-BE2C-9776222531BB}" dt="2024-09-11T04:23:26.626" v="417" actId="255"/>
          <ac:spMkLst>
            <pc:docMk/>
            <pc:sldMk cId="3162223810" sldId="513"/>
            <ac:spMk id="18435" creationId="{9A6199CE-2336-6DDC-951A-0A3E588AB285}"/>
          </ac:spMkLst>
        </pc:spChg>
      </pc:sldChg>
      <pc:sldChg chg="modSp add del mod">
        <pc:chgData name="Xin Liu" userId="a26d34b0-a966-4bef-85f7-9c4ddfc9dca7" providerId="ADAL" clId="{56800F4E-207C-4595-BE2C-9776222531BB}" dt="2024-09-11T05:03:37.679" v="684" actId="47"/>
        <pc:sldMkLst>
          <pc:docMk/>
          <pc:sldMk cId="2637224573" sldId="514"/>
        </pc:sldMkLst>
        <pc:spChg chg="mod">
          <ac:chgData name="Xin Liu" userId="a26d34b0-a966-4bef-85f7-9c4ddfc9dca7" providerId="ADAL" clId="{56800F4E-207C-4595-BE2C-9776222531BB}" dt="2024-09-11T04:27:03.779" v="498" actId="20577"/>
          <ac:spMkLst>
            <pc:docMk/>
            <pc:sldMk cId="2637224573" sldId="514"/>
            <ac:spMk id="28674" creationId="{44297A7F-4230-2281-6D1B-C08DD468188B}"/>
          </ac:spMkLst>
        </pc:spChg>
      </pc:sldChg>
      <pc:sldChg chg="addSp modSp add mod">
        <pc:chgData name="Xin Liu" userId="a26d34b0-a966-4bef-85f7-9c4ddfc9dca7" providerId="ADAL" clId="{56800F4E-207C-4595-BE2C-9776222531BB}" dt="2024-09-11T05:01:06.250" v="673" actId="15"/>
        <pc:sldMkLst>
          <pc:docMk/>
          <pc:sldMk cId="594829187" sldId="515"/>
        </pc:sldMkLst>
        <pc:spChg chg="add">
          <ac:chgData name="Xin Liu" userId="a26d34b0-a966-4bef-85f7-9c4ddfc9dca7" providerId="ADAL" clId="{56800F4E-207C-4595-BE2C-9776222531BB}" dt="2024-09-11T04:55:54.050" v="649"/>
          <ac:spMkLst>
            <pc:docMk/>
            <pc:sldMk cId="594829187" sldId="515"/>
            <ac:spMk id="2" creationId="{7B6FA0C5-74B7-A024-B114-A7F8D53D2A89}"/>
          </ac:spMkLst>
        </pc:spChg>
        <pc:spChg chg="mod">
          <ac:chgData name="Xin Liu" userId="a26d34b0-a966-4bef-85f7-9c4ddfc9dca7" providerId="ADAL" clId="{56800F4E-207C-4595-BE2C-9776222531BB}" dt="2024-09-11T04:59:25.300" v="656" actId="1076"/>
          <ac:spMkLst>
            <pc:docMk/>
            <pc:sldMk cId="594829187" sldId="515"/>
            <ac:spMk id="28674" creationId="{44297A7F-4230-2281-6D1B-C08DD468188B}"/>
          </ac:spMkLst>
        </pc:spChg>
        <pc:spChg chg="mod">
          <ac:chgData name="Xin Liu" userId="a26d34b0-a966-4bef-85f7-9c4ddfc9dca7" providerId="ADAL" clId="{56800F4E-207C-4595-BE2C-9776222531BB}" dt="2024-09-11T05:01:06.250" v="673" actId="15"/>
          <ac:spMkLst>
            <pc:docMk/>
            <pc:sldMk cId="594829187" sldId="515"/>
            <ac:spMk id="28675" creationId="{444CE511-8764-BC89-E955-67C290CC2B83}"/>
          </ac:spMkLst>
        </pc:spChg>
      </pc:sldChg>
      <pc:sldChg chg="add">
        <pc:chgData name="Xin Liu" userId="a26d34b0-a966-4bef-85f7-9c4ddfc9dca7" providerId="ADAL" clId="{56800F4E-207C-4595-BE2C-9776222531BB}" dt="2024-09-11T05:46:32.691" v="827"/>
        <pc:sldMkLst>
          <pc:docMk/>
          <pc:sldMk cId="0" sldId="516"/>
        </pc:sldMkLst>
      </pc:sldChg>
      <pc:sldChg chg="add">
        <pc:chgData name="Xin Liu" userId="a26d34b0-a966-4bef-85f7-9c4ddfc9dca7" providerId="ADAL" clId="{56800F4E-207C-4595-BE2C-9776222531BB}" dt="2024-09-11T05:46:32.691" v="827"/>
        <pc:sldMkLst>
          <pc:docMk/>
          <pc:sldMk cId="0" sldId="517"/>
        </pc:sldMkLst>
      </pc:sldChg>
      <pc:sldChg chg="add">
        <pc:chgData name="Xin Liu" userId="a26d34b0-a966-4bef-85f7-9c4ddfc9dca7" providerId="ADAL" clId="{56800F4E-207C-4595-BE2C-9776222531BB}" dt="2024-09-11T05:46:32.691" v="827"/>
        <pc:sldMkLst>
          <pc:docMk/>
          <pc:sldMk cId="0" sldId="518"/>
        </pc:sldMkLst>
      </pc:sldChg>
      <pc:sldChg chg="add">
        <pc:chgData name="Xin Liu" userId="a26d34b0-a966-4bef-85f7-9c4ddfc9dca7" providerId="ADAL" clId="{56800F4E-207C-4595-BE2C-9776222531BB}" dt="2024-09-11T05:46:32.691" v="827"/>
        <pc:sldMkLst>
          <pc:docMk/>
          <pc:sldMk cId="0" sldId="519"/>
        </pc:sldMkLst>
      </pc:sldChg>
      <pc:sldChg chg="add">
        <pc:chgData name="Xin Liu" userId="a26d34b0-a966-4bef-85f7-9c4ddfc9dca7" providerId="ADAL" clId="{56800F4E-207C-4595-BE2C-9776222531BB}" dt="2024-09-11T05:46:32.691" v="827"/>
        <pc:sldMkLst>
          <pc:docMk/>
          <pc:sldMk cId="0" sldId="520"/>
        </pc:sldMkLst>
      </pc:sldChg>
      <pc:sldChg chg="add">
        <pc:chgData name="Xin Liu" userId="a26d34b0-a966-4bef-85f7-9c4ddfc9dca7" providerId="ADAL" clId="{56800F4E-207C-4595-BE2C-9776222531BB}" dt="2024-09-11T05:46:32.691" v="827"/>
        <pc:sldMkLst>
          <pc:docMk/>
          <pc:sldMk cId="0" sldId="521"/>
        </pc:sldMkLst>
      </pc:sldChg>
      <pc:sldChg chg="add">
        <pc:chgData name="Xin Liu" userId="a26d34b0-a966-4bef-85f7-9c4ddfc9dca7" providerId="ADAL" clId="{56800F4E-207C-4595-BE2C-9776222531BB}" dt="2024-09-11T05:46:32.691" v="827"/>
        <pc:sldMkLst>
          <pc:docMk/>
          <pc:sldMk cId="0" sldId="522"/>
        </pc:sldMkLst>
      </pc:sldChg>
      <pc:sldChg chg="add">
        <pc:chgData name="Xin Liu" userId="a26d34b0-a966-4bef-85f7-9c4ddfc9dca7" providerId="ADAL" clId="{56800F4E-207C-4595-BE2C-9776222531BB}" dt="2024-09-11T05:46:32.691" v="827"/>
        <pc:sldMkLst>
          <pc:docMk/>
          <pc:sldMk cId="0" sldId="523"/>
        </pc:sldMkLst>
      </pc:sldChg>
      <pc:sldChg chg="add">
        <pc:chgData name="Xin Liu" userId="a26d34b0-a966-4bef-85f7-9c4ddfc9dca7" providerId="ADAL" clId="{56800F4E-207C-4595-BE2C-9776222531BB}" dt="2024-09-11T05:46:32.691" v="827"/>
        <pc:sldMkLst>
          <pc:docMk/>
          <pc:sldMk cId="0" sldId="524"/>
        </pc:sldMkLst>
      </pc:sldChg>
      <pc:sldChg chg="modSp add mod">
        <pc:chgData name="Xin Liu" userId="a26d34b0-a966-4bef-85f7-9c4ddfc9dca7" providerId="ADAL" clId="{56800F4E-207C-4595-BE2C-9776222531BB}" dt="2024-09-11T12:50:46.223" v="960" actId="14100"/>
        <pc:sldMkLst>
          <pc:docMk/>
          <pc:sldMk cId="2160825003" sldId="525"/>
        </pc:sldMkLst>
        <pc:spChg chg="mod">
          <ac:chgData name="Xin Liu" userId="a26d34b0-a966-4bef-85f7-9c4ddfc9dca7" providerId="ADAL" clId="{56800F4E-207C-4595-BE2C-9776222531BB}" dt="2024-09-11T12:50:46.223" v="960" actId="14100"/>
          <ac:spMkLst>
            <pc:docMk/>
            <pc:sldMk cId="2160825003" sldId="525"/>
            <ac:spMk id="162818" creationId="{2B5F6CDD-89DF-B224-57CC-0360FA6D3B62}"/>
          </ac:spMkLst>
        </pc:spChg>
        <pc:spChg chg="mod">
          <ac:chgData name="Xin Liu" userId="a26d34b0-a966-4bef-85f7-9c4ddfc9dca7" providerId="ADAL" clId="{56800F4E-207C-4595-BE2C-9776222531BB}" dt="2024-09-11T12:49:32.283" v="957" actId="15"/>
          <ac:spMkLst>
            <pc:docMk/>
            <pc:sldMk cId="2160825003" sldId="525"/>
            <ac:spMk id="162819" creationId="{0A38DA01-B245-57E6-93CB-5BFC2FCE0581}"/>
          </ac:spMkLst>
        </pc:spChg>
      </pc:sldChg>
      <pc:sldChg chg="modSp add mod">
        <pc:chgData name="Xin Liu" userId="a26d34b0-a966-4bef-85f7-9c4ddfc9dca7" providerId="ADAL" clId="{56800F4E-207C-4595-BE2C-9776222531BB}" dt="2024-09-11T13:13:08.703" v="982" actId="20577"/>
        <pc:sldMkLst>
          <pc:docMk/>
          <pc:sldMk cId="2028991682" sldId="526"/>
        </pc:sldMkLst>
        <pc:spChg chg="mod">
          <ac:chgData name="Xin Liu" userId="a26d34b0-a966-4bef-85f7-9c4ddfc9dca7" providerId="ADAL" clId="{56800F4E-207C-4595-BE2C-9776222531BB}" dt="2024-09-11T13:13:08.703" v="982" actId="20577"/>
          <ac:spMkLst>
            <pc:docMk/>
            <pc:sldMk cId="2028991682" sldId="526"/>
            <ac:spMk id="25603" creationId="{AD6EC213-31F8-3525-157A-7E2C64091B5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9AEF17A-92F2-C0E7-476B-40BC187687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3C0D78-F400-D933-0AC0-13915F1971B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753B961-BF5D-4B4A-80CF-A36CEA9E4597}" type="datetimeFigureOut">
              <a:rPr lang="zh-CN" altLang="en-US"/>
              <a:pPr>
                <a:defRPr/>
              </a:pPr>
              <a:t>2024/9/11</a:t>
            </a:fld>
            <a:endParaRPr lang="zh-CN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A74B35E-D252-E30A-033F-17F5ECD566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2249A0E-665E-E1D8-0062-CEFE5036C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zh-CN" alt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765D5-1D31-4649-38E4-0E4C51EFCA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91574-5D90-BB29-2CB0-CD7C81B239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09BD8F5-D79E-48B2-9C69-AD19CAC5EF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D7393FB-3BBB-B83C-C973-50544AEA2C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A2B9898-9B06-06B6-49F4-6D59020F33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437736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>
            <a:extLst>
              <a:ext uri="{FF2B5EF4-FFF2-40B4-BE49-F238E27FC236}">
                <a16:creationId xmlns:a16="http://schemas.microsoft.com/office/drawing/2014/main" id="{8EFD5BB8-87FF-51C9-6152-785AC9DD9A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>
            <a:extLst>
              <a:ext uri="{FF2B5EF4-FFF2-40B4-BE49-F238E27FC236}">
                <a16:creationId xmlns:a16="http://schemas.microsoft.com/office/drawing/2014/main" id="{7DE9649D-6A10-7E7D-DD79-9C0DB081F5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5573B3E5-BF01-BBAA-539B-5CDA46642F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fld id="{2DF6EB01-1511-4717-B6E6-3B4FEC91AC19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586ADC85-95AA-36D5-091D-E5FAAEEEEB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DEE0E1B2-789E-E71B-DFBE-4816298641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0EC02E46-84B9-E545-3366-4BFAB97BBD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fld id="{A0AA5696-4F36-493A-91B3-6FAFEF50F9EC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6967797B-3810-0240-6107-7CA9D8B785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64A5C39C-8BEE-9766-34B7-F39B2D30CF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C42E06F8-99B8-E023-1B6E-0A045B2E00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fld id="{89D26146-EA87-4E6B-9EC1-F009874F1953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6488BCF6-235D-FD21-1ED5-369A1111795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3D393DE7-BCF4-6ED2-EC7E-4F0C24B1382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4207886F-DE80-9A8A-BB0D-51EF7C9AD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5FA8874-E03E-4869-A4BA-667B52E99CEA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9BD8F5-D79E-48B2-9C69-AD19CAC5EF05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7861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9BD8F5-D79E-48B2-9C69-AD19CAC5EF05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887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>
            <a:extLst>
              <a:ext uri="{FF2B5EF4-FFF2-40B4-BE49-F238E27FC236}">
                <a16:creationId xmlns:a16="http://schemas.microsoft.com/office/drawing/2014/main" id="{FF4AC505-858C-F3E4-31BB-C19A565133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>
            <a:extLst>
              <a:ext uri="{FF2B5EF4-FFF2-40B4-BE49-F238E27FC236}">
                <a16:creationId xmlns:a16="http://schemas.microsoft.com/office/drawing/2014/main" id="{818E3B0A-283E-2F37-F7EC-794A36309B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8A826C3E-C6A4-104E-2E36-882DC94B76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FBC2349-C8C2-4B28-9AA6-20F4171C1C09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06692CFE-DE5E-BC02-9DF4-7AC98AA98EC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B9FE4303-A46B-05B6-06CA-414D5E02735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D8ECCB28-B4A0-862B-8CBF-C644AC9C24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72409F8-3A88-45ED-BA5B-832C1D4A98A3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06692CFE-DE5E-BC02-9DF4-7AC98AA98EC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B9FE4303-A46B-05B6-06CA-414D5E02735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D8ECCB28-B4A0-862B-8CBF-C644AC9C24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72409F8-3A88-45ED-BA5B-832C1D4A98A3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3884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C097E7F9-1D58-5E55-2215-F67AA78E40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CE01952C-71E2-6BD4-8ED5-3556FC0E620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A21DDB42-59E1-07D6-EE48-F20E41A961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15C0227-CB38-4D1A-965F-ACAFE582D754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D7393FB-3BBB-B83C-C973-50544AEA2C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A2B9898-9B06-06B6-49F4-6D59020F33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C097E7F9-1D58-5E55-2215-F67AA78E40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CE01952C-71E2-6BD4-8ED5-3556FC0E620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A21DDB42-59E1-07D6-EE48-F20E41A961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15C0227-CB38-4D1A-965F-ACAFE582D754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5543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6F55E073-0C72-4EC1-58DC-B0F6713E22D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267D4344-8767-CE71-47F7-26AB6240B49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445A3502-40F0-0DD9-27FF-42CF13232F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3EE0408-EF8A-4A96-94C5-87A2F37EDB23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9D322B9F-1962-60C3-2F92-AA3C204F4DF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64F5EE28-3E0E-010A-F8EA-F136127BF14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7E9EA3B5-D9EC-6138-F537-27ADFC5DA9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41E6CAA-8C11-402F-B9F5-34BE7074D41B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0400C5EE-3BD8-C6F3-E264-83C71F8CB04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4B4B1D81-3330-75A6-CAA0-77D05B02622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E9DBC118-BD95-195C-0272-D584F626CC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51095BE-F901-47BE-987D-61F900B3D5D7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993AFBFC-5CEB-0A7F-9B73-5EF43DC7EBD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id="{6F4B1842-45D0-B68C-0411-725AA9EEC88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3D2C2A33-0BE8-F7C5-527F-5FCFC4C0C0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F843E74-6BA5-4DEF-9C41-C41806AC5BF0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993AFBFC-5CEB-0A7F-9B73-5EF43DC7EBD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id="{6F4B1842-45D0-B68C-0411-725AA9EEC88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3D2C2A33-0BE8-F7C5-527F-5FCFC4C0C0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F843E74-6BA5-4DEF-9C41-C41806AC5BF0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0853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21539034-3CC8-94E6-CAEC-C4BFF03872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517A9E22-7BAF-07C1-31F6-3D2937BA43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78BE9F35-20AC-AEDE-4DCC-777D366F71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fld id="{2BE19FF9-9D22-4BA7-A1FA-28DE43259053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8915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>
            <a:extLst>
              <a:ext uri="{FF2B5EF4-FFF2-40B4-BE49-F238E27FC236}">
                <a16:creationId xmlns:a16="http://schemas.microsoft.com/office/drawing/2014/main" id="{8EFD5BB8-87FF-51C9-6152-785AC9DD9A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>
            <a:extLst>
              <a:ext uri="{FF2B5EF4-FFF2-40B4-BE49-F238E27FC236}">
                <a16:creationId xmlns:a16="http://schemas.microsoft.com/office/drawing/2014/main" id="{7DE9649D-6A10-7E7D-DD79-9C0DB081F5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5573B3E5-BF01-BBAA-539B-5CDA46642F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fld id="{2DF6EB01-1511-4717-B6E6-3B4FEC91AC19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7597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Make it as simple as possible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9BD8F5-D79E-48B2-9C69-AD19CAC5EF05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687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9BD8F5-D79E-48B2-9C69-AD19CAC5EF05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474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>
            <a:extLst>
              <a:ext uri="{FF2B5EF4-FFF2-40B4-BE49-F238E27FC236}">
                <a16:creationId xmlns:a16="http://schemas.microsoft.com/office/drawing/2014/main" id="{AABB1C87-8AB1-DCBC-02DD-DC9956287E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>
            <a:extLst>
              <a:ext uri="{FF2B5EF4-FFF2-40B4-BE49-F238E27FC236}">
                <a16:creationId xmlns:a16="http://schemas.microsoft.com/office/drawing/2014/main" id="{AE7B0C45-77E3-E31C-C80D-BC8855970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0420" name="Slide Number Placeholder 3">
            <a:extLst>
              <a:ext uri="{FF2B5EF4-FFF2-40B4-BE49-F238E27FC236}">
                <a16:creationId xmlns:a16="http://schemas.microsoft.com/office/drawing/2014/main" id="{D9ACE335-9D8F-58E7-6540-D08E17C355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fld id="{F48E0628-CE81-4495-89DF-B98D14B05802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42A2F-196E-4B23-A8AB-B5247393329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726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21539034-3CC8-94E6-CAEC-C4BFF03872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517A9E22-7BAF-07C1-31F6-3D2937BA43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78BE9F35-20AC-AEDE-4DCC-777D366F71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fld id="{2BE19FF9-9D22-4BA7-A1FA-28DE4325905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2347BA41-5187-415B-4165-42B86E19214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B1F3BF8E-681E-E59C-B998-DAF87622750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37C52252-FD84-EC51-9440-2EE155A150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A7ED504-425E-45EC-86C0-6D9B7EA3F650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id="{DE5937DC-D53C-4814-A45E-BF7CA978FE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BF23E72-A12C-4C92-8AE1-BFA934D068FF}" type="slidenum">
              <a:rPr lang="en-US" altLang="en-US" smtClean="0">
                <a:latin typeface="Helvetica" panose="020B0604020202020204" pitchFamily="34" charset="0"/>
              </a:rPr>
              <a:pPr/>
              <a:t>10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C69EBE3A-525E-43F8-98FF-7CCE61EFF8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DBDAC0BA-8814-496D-B065-6E2C7E2CFC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9BD8F5-D79E-48B2-9C69-AD19CAC5EF05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129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522EAA9E-1F4F-6726-C433-423D742BFC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7723673F-F647-C814-65AC-7C1E53E9EE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C4DB2B62-22E5-5D08-197E-E74941725B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fld id="{79EDC609-763E-4161-95E5-4567A1572AE4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F33AF-3627-B7CD-A12A-6AB10B5F2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23D39-8FF0-0F4D-717D-FDCC10EC3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56A41-59FA-AC2E-4E8D-75607A1CC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547A9-17B0-4C92-8C31-0D24D47CFC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3515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47F19-5036-973D-EFD8-A34E2D271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826B1-76D8-5A30-A96D-C2EDF7A6C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0FAE9-CEF1-4A2F-89F3-410B2C650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DB3FE-3BB7-41A6-BB49-C6A7C28D93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512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FBC1B-A6F2-EE36-C7ED-A5C33D389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3F8A6-2F24-1D19-EB22-9155F8A76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C8C78-8BE6-B09E-C465-ACFC4C852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18166F-E337-4CB0-A935-2614E91C0D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7609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77787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5186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06FD7-007D-5D78-D552-353048B22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02F25-3661-DD8F-FD94-155FEE025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AE400-E80E-10FA-5EEF-22E53109E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1D8E6-A074-4AB2-BC6B-67819A5100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359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9DF2D-269B-760C-9F6F-787E80B1A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3EB21-35A4-7E3D-9F5E-0A9FEE736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3FB7D-0562-C4FE-1CCF-C9DB224D6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14C8B7-9584-42F4-9C9B-6B824E0223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2279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973F97A-ECF3-CDEA-C92B-5C5578A50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71E1A9-CB53-84C5-2919-9BE824C65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8F978D8-FBAF-AC66-596E-5EC126D9A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EB9B8B-4C10-49E7-9C1E-58D2559C84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9187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A24592C-06FD-A1D2-05F9-374BED74C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AF07795-A6FB-6C8C-E01A-23DE9B276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14EB3E7-ACF0-42DE-98A5-85A0FBCC9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42664-3E4E-4A77-9EF3-E296B2D1E0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8415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973D0EE-DEC9-677A-D428-32DF1C616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EF3762B-8BB1-BF23-D324-9FDCC8581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65721EB-95E6-08B4-46AA-24B71701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9D39E-19E9-4524-82D5-96E36231DA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2300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2604804-6669-02D2-1E0F-0343229DA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EA8781E-110C-D560-4509-650093507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977F40A-CF8B-42B5-7E66-F0DCA056D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0BD6A5-6DE8-45CA-A56A-25C5BFEFC3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772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86EADB8-B93F-C260-0FC9-3DDA88BB2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266641F-A188-5CBB-2629-4133B31F3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A00000C-9EC3-1595-3352-B85C0C65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58F29-2119-4D12-A77C-F13C00C43A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421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451C022-6830-6BB8-B137-D4CF8AA40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8402686-76C1-5EA5-91A4-213F75A1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12F4E30-77B7-A52D-F14F-01F28CE69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C56ABB-4DF7-45E3-B2E4-928F981ACC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992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CC47D51-F9BB-D2F5-F640-06E2C82531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6B06467E-4708-DE5F-63D6-FAEC8D7045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17152-F468-7D3A-77D1-51BD44094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82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70532-C2F1-4CAF-A4D5-E33338B9AF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82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B5DF0-A395-7F9E-B9E5-53FBB17F4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82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5C99774-0318-4FAB-AD68-BAB257C07E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ptos Display" panose="020B000402020202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ptos Display" panose="020B000402020202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ptos Display" panose="020B000402020202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ptos Display" panose="020B000402020202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ptos Display" panose="020B000402020202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ptos Display" panose="020B000402020202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ptos Display" panose="020B000402020202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ptos Display" panose="020B000402020202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500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9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9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eg"/><Relationship Id="rId4" Type="http://schemas.openxmlformats.org/officeDocument/2006/relationships/image" Target="../media/image1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eg"/><Relationship Id="rId4" Type="http://schemas.openxmlformats.org/officeDocument/2006/relationships/image" Target="../media/image1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eg"/><Relationship Id="rId4" Type="http://schemas.openxmlformats.org/officeDocument/2006/relationships/image" Target="../media/image1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9.jpe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9.jpe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9.jpe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1B38321-03CA-7448-3491-50221B86745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43000" y="1676400"/>
            <a:ext cx="6858000" cy="842963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212529"/>
                </a:solidFill>
                <a:latin typeface="-apple-system"/>
              </a:rPr>
              <a:t>Cooperating Threads and Synchronization</a:t>
            </a:r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BC98E99-F0CB-E2EB-29E4-0CE350B9A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7288" y="3525838"/>
            <a:ext cx="6858000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 sz="2000">
                <a:ea typeface="等线" panose="02010600030101010101" pitchFamily="2" charset="-122"/>
              </a:rPr>
              <a:t>X</a:t>
            </a:r>
            <a:r>
              <a:rPr lang="en-US" altLang="zh-CN" sz="2000"/>
              <a:t>in Liu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 sz="2000">
                <a:ea typeface="等线" panose="02010600030101010101" pitchFamily="2" charset="-122"/>
              </a:rPr>
              <a:t>xl24j@fsu.edu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 sz="2000">
                <a:ea typeface="等线" panose="02010600030101010101" pitchFamily="2" charset="-122"/>
              </a:rPr>
              <a:t>COP 4610 Operating Systems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8F382B6E-9987-479D-9B85-186AB98DDD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027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Pthreads</a:t>
            </a:r>
            <a:endParaRPr lang="en-US" altLang="en-US" dirty="0"/>
          </a:p>
        </p:txBody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9DE6F01A-727E-4FA1-9360-3180865E3C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4500" y="990600"/>
            <a:ext cx="8318500" cy="4465637"/>
          </a:xfrm>
        </p:spPr>
        <p:txBody>
          <a:bodyPr/>
          <a:lstStyle/>
          <a:p>
            <a:r>
              <a:rPr lang="en-US" altLang="en-US" sz="2400" dirty="0"/>
              <a:t>May be provided either as user-level or kernel-level</a:t>
            </a:r>
          </a:p>
          <a:p>
            <a:r>
              <a:rPr lang="en-US" altLang="en-US" sz="2400" dirty="0"/>
              <a:t>A POSIX standard (IEEE 1003.1c) API for thread creation and synchronization</a:t>
            </a:r>
          </a:p>
          <a:p>
            <a:r>
              <a:rPr lang="en-US" altLang="en-US" sz="2400" b="1" i="1" dirty="0"/>
              <a:t>Specification</a:t>
            </a:r>
            <a:r>
              <a:rPr lang="en-US" altLang="en-US" sz="2400" dirty="0"/>
              <a:t>, not </a:t>
            </a:r>
            <a:r>
              <a:rPr lang="en-US" altLang="en-US" sz="2400" b="1" i="1" dirty="0"/>
              <a:t>implementation</a:t>
            </a:r>
            <a:endParaRPr lang="en-US" altLang="en-US" sz="2400" dirty="0"/>
          </a:p>
          <a:p>
            <a:r>
              <a:rPr lang="en-US" altLang="en-US" sz="2400" dirty="0"/>
              <a:t>API specifies behavior of the thread library, implementation is up to development of the library</a:t>
            </a:r>
          </a:p>
          <a:p>
            <a:r>
              <a:rPr lang="en-US" altLang="en-US" sz="2400" dirty="0"/>
              <a:t>Common in UNIX operating systems (Linux &amp; Mac OS X)</a:t>
            </a:r>
          </a:p>
          <a:p>
            <a:endParaRPr lang="en-US" altLang="en-US" sz="2400" dirty="0"/>
          </a:p>
          <a:p>
            <a:r>
              <a:rPr lang="en-US" altLang="en-US" sz="2400" dirty="0" err="1">
                <a:highlight>
                  <a:srgbClr val="C0C0C0"/>
                </a:highlight>
              </a:rPr>
              <a:t>pthread.h</a:t>
            </a:r>
            <a:r>
              <a:rPr lang="en-US" altLang="en-US" sz="2400" dirty="0">
                <a:highlight>
                  <a:srgbClr val="C0C0C0"/>
                </a:highlight>
              </a:rPr>
              <a:t> </a:t>
            </a:r>
            <a:r>
              <a:rPr lang="en-US" altLang="en-US" sz="2400" dirty="0"/>
              <a:t>defines the interface for </a:t>
            </a:r>
            <a:r>
              <a:rPr lang="en-US" altLang="en-US" sz="2400" dirty="0" err="1"/>
              <a:t>pthreads</a:t>
            </a:r>
            <a:endParaRPr lang="en-US" altLang="en-US" sz="2400" dirty="0"/>
          </a:p>
          <a:p>
            <a:pPr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itle 1">
            <a:extLst>
              <a:ext uri="{FF2B5EF4-FFF2-40B4-BE49-F238E27FC236}">
                <a16:creationId xmlns:a16="http://schemas.microsoft.com/office/drawing/2014/main" id="{2B5F6CDD-89DF-B224-57CC-0360FA6D3B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Pthreads</a:t>
            </a:r>
            <a:r>
              <a:rPr lang="en-US" altLang="en-US" dirty="0"/>
              <a:t> Example (Cont.)</a:t>
            </a:r>
          </a:p>
        </p:txBody>
      </p:sp>
      <p:sp>
        <p:nvSpPr>
          <p:cNvPr id="162819" name="Content Placeholder 2">
            <a:extLst>
              <a:ext uri="{FF2B5EF4-FFF2-40B4-BE49-F238E27FC236}">
                <a16:creationId xmlns:a16="http://schemas.microsoft.com/office/drawing/2014/main" id="{0A38DA01-B245-57E6-93CB-5BFC2FCE05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835818"/>
            <a:ext cx="3429000" cy="51863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600" b="1" dirty="0"/>
              <a:t>#include &lt;</a:t>
            </a:r>
            <a:r>
              <a:rPr lang="en-US" altLang="en-US" sz="1600" b="1" dirty="0" err="1"/>
              <a:t>pthread.h</a:t>
            </a:r>
            <a:r>
              <a:rPr lang="en-US" altLang="en-US" sz="1600" b="1" dirty="0"/>
              <a:t>&gt;</a:t>
            </a:r>
          </a:p>
          <a:p>
            <a:pPr marL="0" indent="0" eaLnBrk="1" hangingPunct="1">
              <a:buNone/>
            </a:pPr>
            <a:r>
              <a:rPr lang="en-US" altLang="en-US" sz="1600" b="1" dirty="0"/>
              <a:t>#include &lt;</a:t>
            </a:r>
            <a:r>
              <a:rPr lang="en-US" altLang="en-US" sz="1600" b="1" dirty="0" err="1"/>
              <a:t>stdio.h</a:t>
            </a:r>
            <a:r>
              <a:rPr lang="en-US" altLang="en-US" sz="1600" b="1" dirty="0"/>
              <a:t>&gt;</a:t>
            </a:r>
          </a:p>
          <a:p>
            <a:pPr marL="0" indent="0" eaLnBrk="1" hangingPunct="1">
              <a:buNone/>
            </a:pPr>
            <a:r>
              <a:rPr lang="en-US" altLang="en-US" sz="1600" b="1" dirty="0"/>
              <a:t>#include &lt;</a:t>
            </a:r>
            <a:r>
              <a:rPr lang="en-US" altLang="en-US" sz="1600" b="1" dirty="0" err="1"/>
              <a:t>stdlib.h</a:t>
            </a:r>
            <a:r>
              <a:rPr lang="en-US" altLang="en-US" sz="1600" b="1" dirty="0"/>
              <a:t>&gt;</a:t>
            </a:r>
          </a:p>
          <a:p>
            <a:pPr marL="0" indent="0" eaLnBrk="1" hangingPunct="1">
              <a:buNone/>
            </a:pPr>
            <a:endParaRPr lang="en-US" altLang="en-US" sz="1600" b="1" dirty="0"/>
          </a:p>
          <a:p>
            <a:pPr marL="0" indent="0" eaLnBrk="1" hangingPunct="1">
              <a:buNone/>
            </a:pPr>
            <a:r>
              <a:rPr lang="en-US" altLang="en-US" sz="1600" b="1" dirty="0"/>
              <a:t>void *Ta(void *</a:t>
            </a:r>
            <a:r>
              <a:rPr lang="en-US" altLang="en-US" sz="1600" b="1" dirty="0" err="1"/>
              <a:t>arg</a:t>
            </a:r>
            <a:r>
              <a:rPr lang="en-US" altLang="en-US" sz="1600" b="1" dirty="0"/>
              <a:t>) {</a:t>
            </a:r>
          </a:p>
          <a:p>
            <a:pPr marL="0" indent="0" eaLnBrk="1" hangingPunct="1">
              <a:buNone/>
            </a:pPr>
            <a:r>
              <a:rPr lang="en-US" altLang="en-US" sz="1600" b="1" dirty="0"/>
              <a:t>    while (1) {</a:t>
            </a:r>
          </a:p>
          <a:p>
            <a:pPr marL="0" indent="0" eaLnBrk="1" hangingPunct="1">
              <a:buNone/>
            </a:pPr>
            <a:r>
              <a:rPr lang="en-US" altLang="en-US" sz="1600" b="1" dirty="0"/>
              <a:t>        </a:t>
            </a:r>
            <a:r>
              <a:rPr lang="en-US" altLang="en-US" sz="1600" b="1" dirty="0" err="1"/>
              <a:t>printf</a:t>
            </a:r>
            <a:r>
              <a:rPr lang="en-US" altLang="en-US" sz="1600" b="1" dirty="0"/>
              <a:t>("a");</a:t>
            </a:r>
          </a:p>
          <a:p>
            <a:pPr marL="0" indent="0" eaLnBrk="1" hangingPunct="1">
              <a:buNone/>
            </a:pPr>
            <a:r>
              <a:rPr lang="en-US" altLang="en-US" sz="1600" b="1" dirty="0"/>
              <a:t>    }</a:t>
            </a:r>
          </a:p>
          <a:p>
            <a:pPr marL="0" indent="0" eaLnBrk="1" hangingPunct="1">
              <a:buNone/>
            </a:pPr>
            <a:r>
              <a:rPr lang="en-US" altLang="en-US" sz="1600" b="1" dirty="0"/>
              <a:t>    return NULL;</a:t>
            </a:r>
          </a:p>
          <a:p>
            <a:pPr marL="0" indent="0" eaLnBrk="1" hangingPunct="1">
              <a:buNone/>
            </a:pPr>
            <a:r>
              <a:rPr lang="en-US" altLang="en-US" sz="1600" b="1" dirty="0"/>
              <a:t>}</a:t>
            </a:r>
          </a:p>
          <a:p>
            <a:pPr marL="0" indent="0" eaLnBrk="1" hangingPunct="1">
              <a:buNone/>
            </a:pPr>
            <a:endParaRPr lang="en-US" altLang="en-US" sz="1600" b="1" dirty="0"/>
          </a:p>
          <a:p>
            <a:pPr marL="0" indent="0" eaLnBrk="1" hangingPunct="1">
              <a:buNone/>
            </a:pPr>
            <a:r>
              <a:rPr lang="en-US" altLang="en-US" sz="1600" b="1" dirty="0"/>
              <a:t>void *Tb(void *</a:t>
            </a:r>
            <a:r>
              <a:rPr lang="en-US" altLang="en-US" sz="1600" b="1" dirty="0" err="1"/>
              <a:t>arg</a:t>
            </a:r>
            <a:r>
              <a:rPr lang="en-US" altLang="en-US" sz="1600" b="1" dirty="0"/>
              <a:t>) {</a:t>
            </a:r>
          </a:p>
          <a:p>
            <a:pPr marL="0" indent="0" eaLnBrk="1" hangingPunct="1">
              <a:buNone/>
            </a:pPr>
            <a:r>
              <a:rPr lang="en-US" altLang="en-US" sz="1600" b="1" dirty="0"/>
              <a:t>    while (1) {</a:t>
            </a:r>
          </a:p>
          <a:p>
            <a:pPr marL="0" indent="0" eaLnBrk="1" hangingPunct="1">
              <a:buNone/>
            </a:pPr>
            <a:r>
              <a:rPr lang="en-US" altLang="en-US" sz="1600" b="1" dirty="0"/>
              <a:t>        </a:t>
            </a:r>
            <a:r>
              <a:rPr lang="en-US" altLang="en-US" sz="1600" b="1" dirty="0" err="1"/>
              <a:t>printf</a:t>
            </a:r>
            <a:r>
              <a:rPr lang="en-US" altLang="en-US" sz="1600" b="1" dirty="0"/>
              <a:t>("b");</a:t>
            </a:r>
          </a:p>
          <a:p>
            <a:pPr marL="0" indent="0" eaLnBrk="1" hangingPunct="1">
              <a:buNone/>
            </a:pPr>
            <a:r>
              <a:rPr lang="en-US" altLang="en-US" sz="1600" b="1" dirty="0"/>
              <a:t>    }</a:t>
            </a:r>
          </a:p>
          <a:p>
            <a:pPr marL="0" indent="0" eaLnBrk="1" hangingPunct="1">
              <a:buNone/>
            </a:pPr>
            <a:r>
              <a:rPr lang="en-US" altLang="en-US" sz="1600" b="1" dirty="0"/>
              <a:t>    return NULL;</a:t>
            </a:r>
          </a:p>
          <a:p>
            <a:pPr marL="0" indent="0" eaLnBrk="1" hangingPunct="1">
              <a:buNone/>
            </a:pPr>
            <a:r>
              <a:rPr lang="en-US" altLang="en-US" sz="1600" b="1" dirty="0"/>
              <a:t>}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124949D-A1AD-0494-988F-7CB680E62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835818"/>
            <a:ext cx="5791200" cy="518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1600" b="1" dirty="0"/>
              <a:t>int main() {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1600" b="1" dirty="0"/>
              <a:t>    </a:t>
            </a:r>
            <a:r>
              <a:rPr lang="en-US" altLang="en-US" sz="1600" b="1" dirty="0" err="1"/>
              <a:t>pthread_t</a:t>
            </a:r>
            <a:r>
              <a:rPr lang="en-US" altLang="en-US" sz="1600" b="1" dirty="0"/>
              <a:t> thread1, thread2;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en-US" sz="1600" b="1" dirty="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1600" b="1" dirty="0"/>
              <a:t>    if (</a:t>
            </a:r>
            <a:r>
              <a:rPr lang="en-US" altLang="en-US" sz="1600" b="1" dirty="0" err="1"/>
              <a:t>pthread_create</a:t>
            </a:r>
            <a:r>
              <a:rPr lang="en-US" altLang="en-US" sz="1600" b="1" dirty="0"/>
              <a:t>(&amp;thread1, NULL, Ta, NULL) != 0) {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1600" b="1" dirty="0"/>
              <a:t>        </a:t>
            </a:r>
            <a:r>
              <a:rPr lang="en-US" altLang="en-US" sz="1600" b="1" dirty="0" err="1"/>
              <a:t>fprintf</a:t>
            </a:r>
            <a:r>
              <a:rPr lang="en-US" altLang="en-US" sz="1600" b="1" dirty="0"/>
              <a:t>(stderr, "Failed to create thread1\n");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1600" b="1" dirty="0"/>
              <a:t>        exit(1);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1600" b="1" dirty="0"/>
              <a:t>    }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en-US" sz="1600" b="1" dirty="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1600" b="1" dirty="0"/>
              <a:t>    if (</a:t>
            </a:r>
            <a:r>
              <a:rPr lang="en-US" altLang="en-US" sz="1600" b="1" dirty="0" err="1"/>
              <a:t>pthread_create</a:t>
            </a:r>
            <a:r>
              <a:rPr lang="en-US" altLang="en-US" sz="1600" b="1" dirty="0"/>
              <a:t>(&amp;thread2, NULL, Tb, NULL) != 0) {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1600" b="1" dirty="0"/>
              <a:t>        </a:t>
            </a:r>
            <a:r>
              <a:rPr lang="en-US" altLang="en-US" sz="1600" b="1" dirty="0" err="1"/>
              <a:t>fprintf</a:t>
            </a:r>
            <a:r>
              <a:rPr lang="en-US" altLang="en-US" sz="1600" b="1" dirty="0"/>
              <a:t>(stderr, "Failed to create thread2\n");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1600" b="1" dirty="0"/>
              <a:t>        exit(1);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1600" b="1" dirty="0"/>
              <a:t>    }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en-US" sz="1600" b="1" dirty="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1600" b="1" dirty="0"/>
              <a:t>    </a:t>
            </a:r>
            <a:r>
              <a:rPr lang="en-US" altLang="en-US" sz="1600" b="1" dirty="0" err="1"/>
              <a:t>pthread_join</a:t>
            </a:r>
            <a:r>
              <a:rPr lang="en-US" altLang="en-US" sz="1600" b="1" dirty="0"/>
              <a:t>(thread1, NULL);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1600" b="1" dirty="0"/>
              <a:t>    </a:t>
            </a:r>
            <a:r>
              <a:rPr lang="en-US" altLang="en-US" sz="1600" b="1" dirty="0" err="1"/>
              <a:t>pthread_join</a:t>
            </a:r>
            <a:r>
              <a:rPr lang="en-US" altLang="en-US" sz="1600" b="1" dirty="0"/>
              <a:t>(thread2, NULL);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en-US" sz="1600" b="1" dirty="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1600" b="1" dirty="0"/>
              <a:t>    return 0;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16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1660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itle 1">
            <a:extLst>
              <a:ext uri="{FF2B5EF4-FFF2-40B4-BE49-F238E27FC236}">
                <a16:creationId xmlns:a16="http://schemas.microsoft.com/office/drawing/2014/main" id="{2B5F6CDD-89DF-B224-57CC-0360FA6D3B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Pthreads</a:t>
            </a:r>
            <a:r>
              <a:rPr lang="en-US" altLang="en-US" dirty="0"/>
              <a:t> Example (Cont.)</a:t>
            </a:r>
          </a:p>
        </p:txBody>
      </p:sp>
      <p:sp>
        <p:nvSpPr>
          <p:cNvPr id="162819" name="Content Placeholder 2">
            <a:extLst>
              <a:ext uri="{FF2B5EF4-FFF2-40B4-BE49-F238E27FC236}">
                <a16:creationId xmlns:a16="http://schemas.microsoft.com/office/drawing/2014/main" id="{0A38DA01-B245-57E6-93CB-5BFC2FCE05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835818"/>
            <a:ext cx="8382000" cy="5186363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The program utilizing </a:t>
            </a:r>
            <a:r>
              <a:rPr lang="en-US" altLang="en-US" sz="2400" dirty="0" err="1"/>
              <a:t>pthread.h</a:t>
            </a:r>
            <a:r>
              <a:rPr lang="en-US" altLang="en-US" sz="2400" dirty="0"/>
              <a:t> can be written to take advantage of multiple processors!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The operating system will automatically place threads on different processors. 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When running in the background, you can observe the CPU usage exceeding 100%.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31350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881738B1-5697-7721-000A-F1A6B6CCB7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 dirty="0"/>
              <a:t>Concurrent Programming in HPC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BB52BF8C-50C7-D932-3C5C-CF77033A2F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5105400" cy="5715000"/>
          </a:xfrm>
        </p:spPr>
        <p:txBody>
          <a:bodyPr/>
          <a:lstStyle/>
          <a:p>
            <a:pPr eaLnBrk="1" hangingPunct="1"/>
            <a:r>
              <a:rPr lang="en-US" altLang="en-US" dirty="0"/>
              <a:t>The World’s Most Expensive Sofa</a:t>
            </a:r>
          </a:p>
          <a:p>
            <a:pPr lvl="1" eaLnBrk="1" hangingPunct="1"/>
            <a:r>
              <a:rPr lang="en-US" altLang="en-US" dirty="0"/>
              <a:t>The First Supercomputer (1976)</a:t>
            </a:r>
          </a:p>
          <a:p>
            <a:pPr lvl="1" eaLnBrk="1" hangingPunct="1"/>
            <a:r>
              <a:rPr lang="en-US" altLang="en-US" dirty="0"/>
              <a:t>Single-processor system</a:t>
            </a:r>
          </a:p>
          <a:p>
            <a:pPr lvl="1" eaLnBrk="1" hangingPunct="1"/>
            <a:r>
              <a:rPr lang="en-US" altLang="en-US" dirty="0"/>
              <a:t>138 million FLOPs (Floating Point Operations per Second)</a:t>
            </a:r>
          </a:p>
          <a:p>
            <a:pPr lvl="2" eaLnBrk="1" hangingPunct="1"/>
            <a:r>
              <a:rPr lang="en-US" altLang="en-US" dirty="0"/>
              <a:t>40 times faster than IBM 370 at the time</a:t>
            </a:r>
          </a:p>
          <a:p>
            <a:pPr lvl="2" eaLnBrk="1" hangingPunct="1"/>
            <a:r>
              <a:rPr lang="en-US" altLang="en-US" dirty="0"/>
              <a:t>Slightly better than embedded chips today</a:t>
            </a:r>
          </a:p>
          <a:p>
            <a:pPr lvl="1" eaLnBrk="1" hangingPunct="1"/>
            <a:r>
              <a:rPr lang="en-US" altLang="en-US" dirty="0"/>
              <a:t>Processed large data sets with one instruction</a:t>
            </a:r>
          </a:p>
          <a:p>
            <a:pPr eaLnBrk="1" hangingPunct="1"/>
            <a:endParaRPr lang="en-US" altLang="en-US" dirty="0"/>
          </a:p>
        </p:txBody>
      </p:sp>
      <p:pic>
        <p:nvPicPr>
          <p:cNvPr id="8196" name="Picture 2">
            <a:extLst>
              <a:ext uri="{FF2B5EF4-FFF2-40B4-BE49-F238E27FC236}">
                <a16:creationId xmlns:a16="http://schemas.microsoft.com/office/drawing/2014/main" id="{1FFF1F9A-1A20-A88B-8D67-0E1DFEDD9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990600"/>
            <a:ext cx="3276600" cy="413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14FB028-5968-7949-0910-B0AA1DEA65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 dirty="0"/>
              <a:t>Features of HPC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5F41F727-9CB1-8DDE-44BA-D75D313C69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5300" y="990600"/>
            <a:ext cx="8153400" cy="16764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dirty="0"/>
              <a:t>“A technology that harnesses the power of supercomputers or computer clusters to solve complex problems requiring massive computation.”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dirty="0"/>
              <a:t> 										(IBM)</a:t>
            </a:r>
            <a:endParaRPr lang="en-US" altLang="en-US" dirty="0"/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434CDCF0-2FB0-A605-B1AD-93BEF9504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3124200"/>
            <a:ext cx="77724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 sz="2800"/>
              <a:t>Computation-Centric</a:t>
            </a:r>
          </a:p>
          <a:p>
            <a:pPr lvl="1" eaLnBrk="1" hangingPunct="1"/>
            <a:r>
              <a:rPr lang="en-US" altLang="en-US" sz="2400"/>
              <a:t>System Simulation: Weather forecasting, energy, molecular biology</a:t>
            </a:r>
          </a:p>
          <a:p>
            <a:pPr lvl="1" eaLnBrk="1" hangingPunct="1"/>
            <a:r>
              <a:rPr lang="en-US" altLang="en-US" sz="2400"/>
              <a:t>Artificial Intelligence: Neural network training</a:t>
            </a:r>
          </a:p>
          <a:p>
            <a:pPr lvl="1" eaLnBrk="1" hangingPunct="1"/>
            <a:r>
              <a:rPr lang="en-US" altLang="en-US" sz="2400"/>
              <a:t>Mining: Pure hash computation</a:t>
            </a:r>
          </a:p>
          <a:p>
            <a:pPr lvl="1" eaLnBrk="1" hangingPunct="1"/>
            <a:r>
              <a:rPr lang="en-US" altLang="en-US" sz="2400"/>
              <a:t>TOP 500 (</a:t>
            </a:r>
            <a:r>
              <a:rPr lang="en-US" altLang="en-US" sz="2400">
                <a:hlinkClick r:id="rId3"/>
              </a:rPr>
              <a:t>https://www.top500.org/</a:t>
            </a:r>
            <a:r>
              <a:rPr lang="en-US" altLang="en-US" sz="2400"/>
              <a:t>)</a:t>
            </a:r>
          </a:p>
          <a:p>
            <a:pPr lvl="2" eaLnBrk="1" hangingPunct="1"/>
            <a:r>
              <a:rPr lang="en-US" altLang="en-US" sz="2000"/>
              <a:t>1</a:t>
            </a:r>
            <a:r>
              <a:rPr lang="en-US" altLang="en-US" sz="2000" baseline="30000"/>
              <a:t>st</a:t>
            </a:r>
            <a:r>
              <a:rPr lang="en-US" altLang="en-US" sz="2000"/>
              <a:t>: Frontier (8, 699,904 cores, 1206 PFLOS)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F834A593-F018-3853-5681-24176C51F3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 dirty="0"/>
              <a:t>Main Challenges of HPC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4EAA2B82-0EF2-95D7-F96B-F0DF3055C5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How to Break Down Computation Tasks?</a:t>
            </a:r>
          </a:p>
          <a:p>
            <a:pPr lvl="1"/>
            <a:r>
              <a:rPr lang="en-US" altLang="en-US" dirty="0"/>
              <a:t>Computation Graphs need to be easy to parallelize</a:t>
            </a:r>
          </a:p>
          <a:p>
            <a:pPr lvl="2"/>
            <a:r>
              <a:rPr lang="en-US" altLang="en-US" dirty="0"/>
              <a:t>Task decomposition happens on two levels: machine and thread</a:t>
            </a:r>
          </a:p>
          <a:p>
            <a:pPr lvl="1"/>
            <a:r>
              <a:rPr lang="en-US" altLang="en-US" dirty="0"/>
              <a:t>Parallel and Distributed Computation: Numerical Methods</a:t>
            </a:r>
          </a:p>
          <a:p>
            <a:pPr lvl="2"/>
            <a:endParaRPr lang="en-US" altLang="en-US" dirty="0"/>
          </a:p>
          <a:p>
            <a:r>
              <a:rPr lang="en-US" altLang="en-US" dirty="0"/>
              <a:t>How Do Threads Communicate?</a:t>
            </a:r>
          </a:p>
          <a:p>
            <a:pPr lvl="1"/>
            <a:r>
              <a:rPr lang="en-US" altLang="en-US" dirty="0"/>
              <a:t>Communication happens not only between nodes/threads but also with any shared memory access</a:t>
            </a:r>
          </a:p>
          <a:p>
            <a:pPr lvl="1"/>
            <a:r>
              <a:rPr lang="en-US" altLang="en-US" dirty="0"/>
              <a:t>MPI - "a specification for developers and users of message-passing libraries"</a:t>
            </a:r>
          </a:p>
          <a:p>
            <a:pPr lvl="1"/>
            <a:r>
              <a:rPr lang="en-US" altLang="en-US" dirty="0"/>
              <a:t>OpenMP - "multi-platform shared-memory parallel programming in C/C++ and Fortran“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B6C3FEFE-2D6C-9E67-30AB-917EB26C18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/>
              <a:t>Example: Mandelbrot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DC0890-1313-CB0F-CE05-36D287F811B1}"/>
                  </a:ext>
                </a:extLst>
              </p:cNvPr>
              <p:cNvSpPr>
                <a:spLocks noGrp="1" noChangeAspect="1"/>
              </p:cNvSpPr>
              <p:nvPr>
                <p:ph idx="1"/>
              </p:nvPr>
            </p:nvSpPr>
            <p:spPr>
              <a:xfrm>
                <a:off x="1905000" y="4942775"/>
                <a:ext cx="5562600" cy="61023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14:m>
                  <m:oMath xmlns:m="http://schemas.openxmlformats.org/officeDocument/2006/math">
                    <a:fld id="{825F15A7-03F4-43D7-82C5-3E23DA2F108C}" type="mathplaceholder">
                      <a:rPr lang="en-US" altLang="zh-CN" i="1" smtClean="0">
                        <a:noFill/>
                        <a:latin typeface="Cambria Math" panose="02040503050406030204" pitchFamily="18" charset="0"/>
                      </a:rPr>
                      <a:t>Type equation here.</a:t>
                    </a:fld>
                  </m:oMath>
                </a14:m>
                <a:r>
                  <a:rPr lang="en-US" dirty="0">
                    <a:noFill/>
                  </a:rPr>
                  <a:t> 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DC0890-1313-CB0F-CE05-36D287F811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0" y="4942775"/>
                <a:ext cx="5562600" cy="610235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CA65223-EFD9-1025-737B-E9CF7F9708F5}"/>
              </a:ext>
            </a:extLst>
          </p:cNvPr>
          <p:cNvSpPr txBox="1"/>
          <p:nvPr/>
        </p:nvSpPr>
        <p:spPr>
          <a:xfrm>
            <a:off x="1676400" y="5544772"/>
            <a:ext cx="60671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Each point in the Mandelbrot set iterates independently and is only influenced by its complex coordinate</a:t>
            </a:r>
          </a:p>
        </p:txBody>
      </p:sp>
      <p:pic>
        <p:nvPicPr>
          <p:cNvPr id="10" name="Picture 9" descr="A blue fractal swirls on a dark background&#10;&#10;Description automatically generated">
            <a:extLst>
              <a:ext uri="{FF2B5EF4-FFF2-40B4-BE49-F238E27FC236}">
                <a16:creationId xmlns:a16="http://schemas.microsoft.com/office/drawing/2014/main" id="{B35E9DF4-F954-716C-912F-75649AF0B4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750877"/>
            <a:ext cx="4191000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8C97F455-FB2A-95FF-4475-DDBC880373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FF0000"/>
                </a:solidFill>
              </a:rPr>
              <a:t>Cooperating Threads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8B464810-79BC-7FCA-7965-833CA839BD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Shared states (address space -&gt; memory) </a:t>
            </a:r>
          </a:p>
          <a:p>
            <a:pPr lvl="1" eaLnBrk="1" hangingPunct="1"/>
            <a:r>
              <a:rPr lang="en-US" altLang="zh-CN" dirty="0"/>
              <a:t>The Root of All Evil</a:t>
            </a:r>
            <a:endParaRPr lang="en-US" altLang="en-US" dirty="0"/>
          </a:p>
          <a:p>
            <a:pPr eaLnBrk="1" hangingPunct="1"/>
            <a:r>
              <a:rPr lang="en-US" altLang="en-US" dirty="0"/>
              <a:t>Nondeterministic</a:t>
            </a:r>
          </a:p>
          <a:p>
            <a:pPr lvl="1" eaLnBrk="1" hangingPunct="1"/>
            <a:r>
              <a:rPr lang="en-US" altLang="zh-CN" dirty="0"/>
              <a:t>Output depends on </a:t>
            </a:r>
            <a:r>
              <a:rPr lang="en-US" altLang="zh-CN" b="1" dirty="0"/>
              <a:t>input and other factors</a:t>
            </a:r>
            <a:endParaRPr lang="en-US" altLang="en-US" dirty="0"/>
          </a:p>
          <a:p>
            <a:pPr eaLnBrk="1" hangingPunct="1"/>
            <a:r>
              <a:rPr lang="en-US" altLang="en-US" dirty="0"/>
              <a:t>Nonreproducible</a:t>
            </a:r>
          </a:p>
          <a:p>
            <a:pPr lvl="1" eaLnBrk="1" hangingPunct="1"/>
            <a:r>
              <a:rPr lang="en-US" altLang="zh-CN" dirty="0"/>
              <a:t>Same input can produce </a:t>
            </a:r>
            <a:r>
              <a:rPr lang="en-US" altLang="zh-CN" b="1" dirty="0"/>
              <a:t>different outputs</a:t>
            </a:r>
            <a:r>
              <a:rPr lang="en-US" altLang="zh-CN" dirty="0"/>
              <a:t> in different runs</a:t>
            </a:r>
          </a:p>
          <a:p>
            <a:pPr lvl="1" eaLnBrk="1" hangingPunct="1"/>
            <a:r>
              <a:rPr lang="en-US" altLang="zh-CN" dirty="0"/>
              <a:t>Influenced by factors such as thread scheduling, randomness, or external environment</a:t>
            </a:r>
            <a:endParaRPr lang="en-US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itle 1">
            <a:extLst>
              <a:ext uri="{FF2B5EF4-FFF2-40B4-BE49-F238E27FC236}">
                <a16:creationId xmlns:a16="http://schemas.microsoft.com/office/drawing/2014/main" id="{2B5F6CDD-89DF-B224-57CC-0360FA6D3B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 dirty="0"/>
              <a:t>Example:  Share Memory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4A4CB85-B820-DC5B-FDBD-634A3072FB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835818"/>
            <a:ext cx="3352800" cy="51863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600" b="1" dirty="0"/>
              <a:t>#include &lt;</a:t>
            </a:r>
            <a:r>
              <a:rPr lang="en-US" altLang="en-US" sz="1600" b="1" dirty="0" err="1"/>
              <a:t>pthread.h</a:t>
            </a:r>
            <a:r>
              <a:rPr lang="en-US" altLang="en-US" sz="1600" b="1" dirty="0"/>
              <a:t>&gt;</a:t>
            </a:r>
          </a:p>
          <a:p>
            <a:pPr marL="0" indent="0" eaLnBrk="1" hangingPunct="1">
              <a:buNone/>
            </a:pPr>
            <a:r>
              <a:rPr lang="en-US" altLang="en-US" sz="1600" b="1" dirty="0"/>
              <a:t>#include &lt;</a:t>
            </a:r>
            <a:r>
              <a:rPr lang="en-US" altLang="en-US" sz="1600" b="1" dirty="0" err="1"/>
              <a:t>stdio.h</a:t>
            </a:r>
            <a:r>
              <a:rPr lang="en-US" altLang="en-US" sz="1600" b="1" dirty="0"/>
              <a:t>&gt;</a:t>
            </a:r>
          </a:p>
          <a:p>
            <a:pPr marL="0" indent="0" eaLnBrk="1" hangingPunct="1">
              <a:buNone/>
            </a:pPr>
            <a:r>
              <a:rPr lang="en-US" altLang="en-US" sz="1600" b="1" dirty="0"/>
              <a:t>#include &lt;</a:t>
            </a:r>
            <a:r>
              <a:rPr lang="en-US" altLang="en-US" sz="1600" b="1" dirty="0" err="1"/>
              <a:t>stdlib.h</a:t>
            </a:r>
            <a:r>
              <a:rPr lang="en-US" altLang="en-US" sz="1600" b="1" dirty="0"/>
              <a:t>&gt;</a:t>
            </a:r>
          </a:p>
          <a:p>
            <a:pPr marL="0" indent="0" eaLnBrk="1" hangingPunct="1">
              <a:buNone/>
            </a:pPr>
            <a:r>
              <a:rPr lang="en-US" altLang="en-US" sz="1600" b="1" dirty="0"/>
              <a:t>#include &lt;</a:t>
            </a:r>
            <a:r>
              <a:rPr lang="en-US" altLang="en-US" sz="1600" b="1" dirty="0" err="1"/>
              <a:t>unistd.h</a:t>
            </a:r>
            <a:r>
              <a:rPr lang="en-US" altLang="en-US" sz="1600" b="1" dirty="0"/>
              <a:t>&gt;</a:t>
            </a:r>
          </a:p>
          <a:p>
            <a:pPr marL="0" indent="0" eaLnBrk="1" hangingPunct="1">
              <a:buNone/>
            </a:pPr>
            <a:endParaRPr lang="en-US" altLang="en-US" sz="1600" b="1" dirty="0"/>
          </a:p>
          <a:p>
            <a:pPr marL="0" indent="0" eaLnBrk="1" hangingPunct="1">
              <a:buNone/>
            </a:pPr>
            <a:r>
              <a:rPr lang="en-US" altLang="en-US" sz="1600" b="1" dirty="0"/>
              <a:t>#define NTHREAD</a:t>
            </a:r>
            <a:endParaRPr lang="zh-CN" altLang="en-US" sz="1600" b="1" dirty="0"/>
          </a:p>
          <a:p>
            <a:pPr marL="0" indent="0" eaLnBrk="1" hangingPunct="1">
              <a:buNone/>
            </a:pPr>
            <a:r>
              <a:rPr lang="en-US" altLang="en-US" sz="1600" b="1" dirty="0"/>
              <a:t>int x = 0;</a:t>
            </a:r>
          </a:p>
          <a:p>
            <a:pPr marL="0" indent="0" eaLnBrk="1" hangingPunct="1">
              <a:buNone/>
            </a:pPr>
            <a:r>
              <a:rPr lang="en-US" altLang="en-US" sz="1600" b="1" dirty="0" err="1"/>
              <a:t>pthread_t</a:t>
            </a:r>
            <a:r>
              <a:rPr lang="en-US" altLang="en-US" sz="1600" b="1" dirty="0"/>
              <a:t> threads[NTHREAD]; </a:t>
            </a:r>
          </a:p>
          <a:p>
            <a:pPr marL="0" indent="0" eaLnBrk="1" hangingPunct="1">
              <a:buNone/>
            </a:pPr>
            <a:endParaRPr lang="zh-CN" altLang="en-US" sz="1600" b="1" dirty="0"/>
          </a:p>
          <a:p>
            <a:pPr marL="0" indent="0" eaLnBrk="1" hangingPunct="1">
              <a:buNone/>
            </a:pPr>
            <a:r>
              <a:rPr lang="en-US" altLang="en-US" sz="1600" b="1" dirty="0"/>
              <a:t>void *</a:t>
            </a:r>
            <a:r>
              <a:rPr lang="en-US" altLang="en-US" sz="1600" b="1" dirty="0" err="1"/>
              <a:t>Thello</a:t>
            </a:r>
            <a:r>
              <a:rPr lang="en-US" altLang="en-US" sz="1600" b="1" dirty="0"/>
              <a:t>(void *</a:t>
            </a:r>
            <a:r>
              <a:rPr lang="en-US" altLang="en-US" sz="1600" b="1" dirty="0" err="1"/>
              <a:t>arg</a:t>
            </a:r>
            <a:r>
              <a:rPr lang="en-US" altLang="en-US" sz="1600" b="1" dirty="0"/>
              <a:t>) {</a:t>
            </a:r>
          </a:p>
          <a:p>
            <a:pPr marL="0" indent="0" eaLnBrk="1" hangingPunct="1">
              <a:buNone/>
            </a:pPr>
            <a:r>
              <a:rPr lang="en-US" altLang="en-US" sz="1600" b="1" dirty="0"/>
              <a:t>  int id = *(int *)</a:t>
            </a:r>
            <a:r>
              <a:rPr lang="en-US" altLang="en-US" sz="1600" b="1" dirty="0" err="1"/>
              <a:t>arg</a:t>
            </a:r>
            <a:r>
              <a:rPr lang="en-US" altLang="en-US" sz="1600" b="1" dirty="0"/>
              <a:t>; </a:t>
            </a:r>
          </a:p>
          <a:p>
            <a:pPr marL="0" indent="0" eaLnBrk="1" hangingPunct="1">
              <a:buNone/>
            </a:pPr>
            <a:r>
              <a:rPr lang="en-US" altLang="en-US" sz="1600" b="1" dirty="0"/>
              <a:t>  </a:t>
            </a:r>
            <a:r>
              <a:rPr lang="en-US" altLang="en-US" sz="1600" b="1" dirty="0" err="1"/>
              <a:t>usleep</a:t>
            </a:r>
            <a:r>
              <a:rPr lang="en-US" altLang="en-US" sz="1600" b="1" dirty="0"/>
              <a:t>(id * 100000);</a:t>
            </a:r>
          </a:p>
          <a:p>
            <a:pPr marL="0" indent="0" eaLnBrk="1" hangingPunct="1">
              <a:buNone/>
            </a:pPr>
            <a:r>
              <a:rPr lang="en-US" altLang="en-US" sz="1600" b="1" dirty="0"/>
              <a:t>  </a:t>
            </a:r>
            <a:r>
              <a:rPr lang="en-US" altLang="en-US" sz="1600" b="1" dirty="0" err="1"/>
              <a:t>printf</a:t>
            </a:r>
            <a:r>
              <a:rPr lang="en-US" altLang="en-US" sz="1600" b="1" dirty="0"/>
              <a:t>("Hello from thread #%c\n", "123456789ABCDEF"[x++]);</a:t>
            </a:r>
          </a:p>
          <a:p>
            <a:pPr marL="0" indent="0" eaLnBrk="1" hangingPunct="1">
              <a:buNone/>
            </a:pPr>
            <a:r>
              <a:rPr lang="en-US" altLang="en-US" sz="1600" b="1" dirty="0"/>
              <a:t>  return NULL;</a:t>
            </a:r>
          </a:p>
          <a:p>
            <a:pPr marL="0" indent="0" eaLnBrk="1" hangingPunct="1">
              <a:buNone/>
            </a:pPr>
            <a:r>
              <a:rPr lang="en-US" altLang="en-US" sz="1600" b="1" dirty="0"/>
              <a:t>}</a:t>
            </a:r>
            <a:endParaRPr lang="en-US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7EE06-1F61-279E-9F8A-CEE2920A4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777875"/>
            <a:ext cx="5181600" cy="518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1600" b="1" dirty="0"/>
              <a:t>int main() {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1600" b="1" dirty="0"/>
              <a:t>  int ids[NTHREAD];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zh-CN" sz="1600" b="1" dirty="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1600" b="1" dirty="0"/>
              <a:t>  for (int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 = 0;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 &lt; NTHREAD;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++) {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1600" b="1" dirty="0"/>
              <a:t>    ids[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] =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 + 1;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1600" b="1" dirty="0"/>
              <a:t>    if (</a:t>
            </a:r>
            <a:r>
              <a:rPr lang="en-US" altLang="zh-CN" sz="1600" b="1" dirty="0" err="1"/>
              <a:t>pthread_create</a:t>
            </a:r>
            <a:r>
              <a:rPr lang="en-US" altLang="zh-CN" sz="1600" b="1" dirty="0"/>
              <a:t>(&amp;threads[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], NULL, </a:t>
            </a:r>
            <a:r>
              <a:rPr lang="en-US" altLang="zh-CN" sz="1600" b="1" dirty="0" err="1"/>
              <a:t>Thello</a:t>
            </a:r>
            <a:r>
              <a:rPr lang="en-US" altLang="zh-CN" sz="1600" b="1" dirty="0"/>
              <a:t>,   &amp;ids[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]) != 0) {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1600" b="1" dirty="0"/>
              <a:t>      </a:t>
            </a:r>
            <a:r>
              <a:rPr lang="en-US" altLang="zh-CN" sz="1600" b="1" dirty="0" err="1"/>
              <a:t>fprintf</a:t>
            </a:r>
            <a:r>
              <a:rPr lang="en-US" altLang="zh-CN" sz="1600" b="1" dirty="0"/>
              <a:t>(stderr, "Error creating thread %d\n",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);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1600" b="1" dirty="0"/>
              <a:t>      return 1;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1600" b="1" dirty="0"/>
              <a:t>    }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1600" b="1" dirty="0"/>
              <a:t>  }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zh-CN" sz="1600" b="1" dirty="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1600" b="1" dirty="0"/>
              <a:t>  for (int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 = 0;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 &lt; NTHREAD;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++) {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1600" b="1" dirty="0"/>
              <a:t>    </a:t>
            </a:r>
            <a:r>
              <a:rPr lang="en-US" altLang="zh-CN" sz="1600" b="1" dirty="0" err="1"/>
              <a:t>pthread_join</a:t>
            </a:r>
            <a:r>
              <a:rPr lang="en-US" altLang="zh-CN" sz="1600" b="1" dirty="0"/>
              <a:t>(threads[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], NULL);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1600" b="1" dirty="0"/>
              <a:t>  }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zh-CN" sz="1600" b="1" dirty="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1600" b="1" dirty="0"/>
              <a:t>  return 0;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1600" b="1" dirty="0"/>
              <a:t>}</a:t>
            </a:r>
            <a:endParaRPr lang="en-US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543111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itle 1">
            <a:extLst>
              <a:ext uri="{FF2B5EF4-FFF2-40B4-BE49-F238E27FC236}">
                <a16:creationId xmlns:a16="http://schemas.microsoft.com/office/drawing/2014/main" id="{2B5F6CDD-89DF-B224-57CC-0360FA6D3B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 dirty="0"/>
              <a:t>Example:  Share Memory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4A4CB85-B820-DC5B-FDBD-634A3072FB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835818"/>
            <a:ext cx="3352800" cy="51863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600" b="1" dirty="0"/>
              <a:t>#include &lt;</a:t>
            </a:r>
            <a:r>
              <a:rPr lang="en-US" altLang="en-US" sz="1600" b="1" dirty="0" err="1"/>
              <a:t>pthread.h</a:t>
            </a:r>
            <a:r>
              <a:rPr lang="en-US" altLang="en-US" sz="1600" b="1" dirty="0"/>
              <a:t>&gt;</a:t>
            </a:r>
          </a:p>
          <a:p>
            <a:pPr marL="0" indent="0" eaLnBrk="1" hangingPunct="1">
              <a:buNone/>
            </a:pPr>
            <a:r>
              <a:rPr lang="en-US" altLang="en-US" sz="1600" b="1" dirty="0"/>
              <a:t>#include &lt;</a:t>
            </a:r>
            <a:r>
              <a:rPr lang="en-US" altLang="en-US" sz="1600" b="1" dirty="0" err="1"/>
              <a:t>stdio.h</a:t>
            </a:r>
            <a:r>
              <a:rPr lang="en-US" altLang="en-US" sz="1600" b="1" dirty="0"/>
              <a:t>&gt;</a:t>
            </a:r>
          </a:p>
          <a:p>
            <a:pPr marL="0" indent="0" eaLnBrk="1" hangingPunct="1">
              <a:buNone/>
            </a:pPr>
            <a:r>
              <a:rPr lang="en-US" altLang="en-US" sz="1600" b="1" dirty="0"/>
              <a:t>#include &lt;</a:t>
            </a:r>
            <a:r>
              <a:rPr lang="en-US" altLang="en-US" sz="1600" b="1" dirty="0" err="1"/>
              <a:t>stdlib.h</a:t>
            </a:r>
            <a:r>
              <a:rPr lang="en-US" altLang="en-US" sz="1600" b="1" dirty="0"/>
              <a:t>&gt;</a:t>
            </a:r>
          </a:p>
          <a:p>
            <a:pPr marL="0" indent="0" eaLnBrk="1" hangingPunct="1">
              <a:buNone/>
            </a:pPr>
            <a:r>
              <a:rPr lang="en-US" altLang="en-US" sz="1600" b="1" dirty="0"/>
              <a:t>#include &lt;</a:t>
            </a:r>
            <a:r>
              <a:rPr lang="en-US" altLang="en-US" sz="1600" b="1" dirty="0" err="1"/>
              <a:t>unistd.h</a:t>
            </a:r>
            <a:r>
              <a:rPr lang="en-US" altLang="en-US" sz="1600" b="1" dirty="0"/>
              <a:t>&gt;</a:t>
            </a:r>
          </a:p>
          <a:p>
            <a:pPr marL="0" indent="0" eaLnBrk="1" hangingPunct="1">
              <a:buNone/>
            </a:pPr>
            <a:endParaRPr lang="en-US" altLang="en-US" sz="1600" b="1" dirty="0"/>
          </a:p>
          <a:p>
            <a:pPr marL="0" indent="0" eaLnBrk="1" hangingPunct="1">
              <a:buNone/>
            </a:pPr>
            <a:r>
              <a:rPr lang="en-US" altLang="en-US" sz="1600" b="1" dirty="0"/>
              <a:t>#define NTHREAD</a:t>
            </a:r>
            <a:endParaRPr lang="zh-CN" altLang="en-US" sz="1600" b="1" dirty="0"/>
          </a:p>
          <a:p>
            <a:pPr marL="0" indent="0" eaLnBrk="1" hangingPunct="1">
              <a:buNone/>
            </a:pPr>
            <a:r>
              <a:rPr lang="en-US" altLang="en-US" sz="1600" b="1" dirty="0"/>
              <a:t>int x = 0;</a:t>
            </a:r>
          </a:p>
          <a:p>
            <a:pPr marL="0" indent="0" eaLnBrk="1" hangingPunct="1">
              <a:buNone/>
            </a:pPr>
            <a:r>
              <a:rPr lang="en-US" altLang="en-US" sz="1600" b="1" dirty="0" err="1"/>
              <a:t>pthread_t</a:t>
            </a:r>
            <a:r>
              <a:rPr lang="en-US" altLang="en-US" sz="1600" b="1" dirty="0"/>
              <a:t> threads[NTHREAD]; </a:t>
            </a:r>
          </a:p>
          <a:p>
            <a:pPr marL="0" indent="0" eaLnBrk="1" hangingPunct="1">
              <a:buNone/>
            </a:pPr>
            <a:endParaRPr lang="zh-CN" altLang="en-US" sz="1600" b="1" dirty="0"/>
          </a:p>
          <a:p>
            <a:pPr marL="0" indent="0" eaLnBrk="1" hangingPunct="1">
              <a:buNone/>
            </a:pPr>
            <a:r>
              <a:rPr lang="en-US" altLang="en-US" sz="1600" b="1" dirty="0"/>
              <a:t>void *</a:t>
            </a:r>
            <a:r>
              <a:rPr lang="en-US" altLang="en-US" sz="1600" b="1" dirty="0" err="1"/>
              <a:t>Thello</a:t>
            </a:r>
            <a:r>
              <a:rPr lang="en-US" altLang="en-US" sz="1600" b="1" dirty="0"/>
              <a:t>(void *</a:t>
            </a:r>
            <a:r>
              <a:rPr lang="en-US" altLang="en-US" sz="1600" b="1" dirty="0" err="1"/>
              <a:t>arg</a:t>
            </a:r>
            <a:r>
              <a:rPr lang="en-US" altLang="en-US" sz="1600" b="1" dirty="0"/>
              <a:t>) {</a:t>
            </a:r>
          </a:p>
          <a:p>
            <a:pPr marL="0" indent="0" eaLnBrk="1" hangingPunct="1">
              <a:buNone/>
            </a:pPr>
            <a:r>
              <a:rPr lang="en-US" altLang="en-US" sz="1600" b="1" dirty="0"/>
              <a:t>  int id = *(int *)</a:t>
            </a:r>
            <a:r>
              <a:rPr lang="en-US" altLang="en-US" sz="1600" b="1" dirty="0" err="1"/>
              <a:t>arg</a:t>
            </a:r>
            <a:r>
              <a:rPr lang="en-US" altLang="en-US" sz="1600" b="1" dirty="0"/>
              <a:t>; </a:t>
            </a:r>
          </a:p>
          <a:p>
            <a:pPr marL="0" indent="0" eaLnBrk="1" hangingPunct="1">
              <a:buNone/>
            </a:pPr>
            <a:r>
              <a:rPr lang="en-US" altLang="en-US" sz="1600" b="1" dirty="0"/>
              <a:t>  </a:t>
            </a:r>
            <a:r>
              <a:rPr lang="en-US" altLang="en-US" sz="1600" b="1" dirty="0" err="1"/>
              <a:t>usleep</a:t>
            </a:r>
            <a:r>
              <a:rPr lang="en-US" altLang="en-US" sz="1600" b="1" dirty="0"/>
              <a:t>(id * 100000);</a:t>
            </a:r>
          </a:p>
          <a:p>
            <a:pPr marL="0" indent="0" eaLnBrk="1" hangingPunct="1">
              <a:buNone/>
            </a:pPr>
            <a:r>
              <a:rPr lang="en-US" altLang="en-US" sz="1600" b="1" dirty="0"/>
              <a:t>  </a:t>
            </a:r>
            <a:r>
              <a:rPr lang="en-US" altLang="en-US" sz="1600" b="1" dirty="0" err="1"/>
              <a:t>printf</a:t>
            </a:r>
            <a:r>
              <a:rPr lang="en-US" altLang="en-US" sz="1600" b="1" dirty="0"/>
              <a:t>("Hello from thread #%c\n", "123456789ABCDEF"[x++]);</a:t>
            </a:r>
          </a:p>
          <a:p>
            <a:pPr marL="0" indent="0" eaLnBrk="1" hangingPunct="1">
              <a:buNone/>
            </a:pPr>
            <a:r>
              <a:rPr lang="en-US" altLang="en-US" sz="1600" b="1" dirty="0"/>
              <a:t>  return NULL;</a:t>
            </a:r>
          </a:p>
          <a:p>
            <a:pPr marL="0" indent="0" eaLnBrk="1" hangingPunct="1">
              <a:buNone/>
            </a:pPr>
            <a:r>
              <a:rPr lang="en-US" altLang="en-US" sz="1600" b="1" dirty="0"/>
              <a:t>}</a:t>
            </a:r>
            <a:endParaRPr lang="en-US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7EE06-1F61-279E-9F8A-CEE2920A4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777875"/>
            <a:ext cx="5181600" cy="518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1600" b="1" dirty="0"/>
              <a:t>int main() {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1600" b="1" dirty="0"/>
              <a:t>  int ids[NTHREAD];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zh-CN" sz="1600" b="1" dirty="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1600" b="1" dirty="0"/>
              <a:t>  for (int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 = 0;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 &lt; NTHREAD;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++) {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1600" b="1" dirty="0"/>
              <a:t>    ids[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] =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 + 1;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1600" b="1" dirty="0"/>
              <a:t>    if (</a:t>
            </a:r>
            <a:r>
              <a:rPr lang="en-US" altLang="zh-CN" sz="1600" b="1" dirty="0" err="1"/>
              <a:t>pthread_create</a:t>
            </a:r>
            <a:r>
              <a:rPr lang="en-US" altLang="zh-CN" sz="1600" b="1" dirty="0"/>
              <a:t>(&amp;threads[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], NULL, </a:t>
            </a:r>
            <a:r>
              <a:rPr lang="en-US" altLang="zh-CN" sz="1600" b="1" dirty="0" err="1"/>
              <a:t>Thello</a:t>
            </a:r>
            <a:r>
              <a:rPr lang="en-US" altLang="zh-CN" sz="1600" b="1" dirty="0"/>
              <a:t>,   &amp;ids[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]) != 0) {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1600" b="1" dirty="0"/>
              <a:t>      </a:t>
            </a:r>
            <a:r>
              <a:rPr lang="en-US" altLang="zh-CN" sz="1600" b="1" dirty="0" err="1"/>
              <a:t>fprintf</a:t>
            </a:r>
            <a:r>
              <a:rPr lang="en-US" altLang="zh-CN" sz="1600" b="1" dirty="0"/>
              <a:t>(stderr, "Error creating thread %d\n",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);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1600" b="1" dirty="0"/>
              <a:t>      return 1;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1600" b="1" dirty="0"/>
              <a:t>    }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1600" b="1" dirty="0"/>
              <a:t>  }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zh-CN" sz="1600" b="1" dirty="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1600" b="1" dirty="0"/>
              <a:t>  for (int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 = 0;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 &lt; NTHREAD;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++) {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1600" b="1" dirty="0"/>
              <a:t>    </a:t>
            </a:r>
            <a:r>
              <a:rPr lang="en-US" altLang="zh-CN" sz="1600" b="1" dirty="0" err="1"/>
              <a:t>pthread_join</a:t>
            </a:r>
            <a:r>
              <a:rPr lang="en-US" altLang="zh-CN" sz="1600" b="1" dirty="0"/>
              <a:t>(threads[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], NULL);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1600" b="1" dirty="0"/>
              <a:t>  }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zh-CN" sz="1600" b="1" dirty="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1600" b="1" dirty="0"/>
              <a:t>  return 0;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1600" b="1" dirty="0"/>
              <a:t>}</a:t>
            </a:r>
            <a:endParaRPr lang="en-US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714116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>
            <a:extLst>
              <a:ext uri="{FF2B5EF4-FFF2-40B4-BE49-F238E27FC236}">
                <a16:creationId xmlns:a16="http://schemas.microsoft.com/office/drawing/2014/main" id="{B833177C-6BFD-C65D-16FC-715C91E349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98767" y="1066800"/>
            <a:ext cx="8534401" cy="339883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Teaching Assistant 1: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Michael Nguyen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Office Hours: </a:t>
            </a:r>
            <a:r>
              <a:rPr lang="en-US" b="1" i="0" dirty="0">
                <a:solidFill>
                  <a:srgbClr val="FF4500"/>
                </a:solidFill>
                <a:effectLst/>
                <a:latin typeface="-apple-system"/>
              </a:rPr>
              <a:t>Friday, 1:00 PM – 4:00 PM, Major Lab.</a:t>
            </a:r>
            <a:endParaRPr 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Teaching Assistant 2: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Bing Jiao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Office Hours: </a:t>
            </a:r>
            <a:r>
              <a:rPr lang="en-US" b="1" i="0" dirty="0">
                <a:solidFill>
                  <a:srgbClr val="FF4500"/>
                </a:solidFill>
                <a:effectLst/>
                <a:latin typeface="-apple-system"/>
              </a:rPr>
              <a:t>Tuesday, 2:00 PM – 5:00 PM, Major Lab.</a:t>
            </a:r>
            <a:endParaRPr 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ABEF2EC5-78B3-1040-D551-5AC4E3BCA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0"/>
            <a:ext cx="85344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dirty="0">
                <a:latin typeface="Aptos Display" panose="020B0004020202020204" pitchFamily="34" charset="0"/>
              </a:rPr>
              <a:t>T</a:t>
            </a:r>
            <a:r>
              <a:rPr lang="en-US" altLang="zh-CN" sz="3600" dirty="0">
                <a:latin typeface="Aptos Display" panose="020B0004020202020204" pitchFamily="34" charset="0"/>
              </a:rPr>
              <a:t>eaching Assistants</a:t>
            </a:r>
            <a:endParaRPr lang="en-US" altLang="en-US" sz="3300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431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2DE80AF9-53C8-B937-1E66-FA0ADBA863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So, Why Allow Cooperating Threads?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EE5BEFB-0AB0-2C44-DA2B-FE2721C4BF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86A63F9-275B-33A4-5463-D4BD45E60E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So, Why Allow Cooperating Threads?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861863D0-ECB0-346D-E83D-C9EA37AEB8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Shared resources </a:t>
            </a:r>
          </a:p>
          <a:p>
            <a:pPr lvl="1" eaLnBrk="1" hangingPunct="1"/>
            <a:r>
              <a:rPr lang="en-US" altLang="en-US"/>
              <a:t>e.g., a single processor</a:t>
            </a:r>
          </a:p>
          <a:p>
            <a:pPr eaLnBrk="1" hangingPunct="1"/>
            <a:r>
              <a:rPr lang="en-US" altLang="en-US"/>
              <a:t>Speedup </a:t>
            </a:r>
          </a:p>
          <a:p>
            <a:pPr lvl="1" eaLnBrk="1" hangingPunct="1"/>
            <a:r>
              <a:rPr lang="en-US" altLang="en-US"/>
              <a:t>Occurs when threads use different resources at the same times</a:t>
            </a:r>
          </a:p>
          <a:p>
            <a:pPr eaLnBrk="1" hangingPunct="1"/>
            <a:r>
              <a:rPr lang="en-US" altLang="en-US"/>
              <a:t>Modularity</a:t>
            </a:r>
          </a:p>
          <a:p>
            <a:pPr lvl="1" eaLnBrk="1" hangingPunct="1"/>
            <a:r>
              <a:rPr lang="en-US" altLang="en-US"/>
              <a:t>An application can be decomposed into threads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86A63F9-275B-33A4-5463-D4BD45E60E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77874"/>
          </a:xfrm>
        </p:spPr>
        <p:txBody>
          <a:bodyPr/>
          <a:lstStyle/>
          <a:p>
            <a:pPr eaLnBrk="1" hangingPunct="1"/>
            <a:r>
              <a:rPr lang="en-US" altLang="en-US" sz="3800" dirty="0"/>
              <a:t>H</a:t>
            </a:r>
            <a:r>
              <a:rPr lang="en-US" altLang="zh-CN" sz="3800" dirty="0"/>
              <a:t>owever, Something Terrifying is Approaching..</a:t>
            </a:r>
            <a:endParaRPr lang="en-US" altLang="en-US" sz="3800" dirty="0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861863D0-ECB0-346D-E83D-C9EA37AEB8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 a multiprocessor system, threads may execute code simultaneously. 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What will happen if two threads execute x++ at the same time?</a:t>
            </a:r>
          </a:p>
        </p:txBody>
      </p:sp>
    </p:spTree>
    <p:extLst>
      <p:ext uri="{BB962C8B-B14F-4D97-AF65-F5344CB8AC3E}">
        <p14:creationId xmlns:p14="http://schemas.microsoft.com/office/powerpoint/2010/main" val="2072797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70A5768-948E-98D9-977D-3ED7DDA232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Atomic Operations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9A6199CE-2336-6DDC-951A-0A3E588AB2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/>
              <a:t>Atomicity refers to an operation or a sequence of operations that either completes fully or does not execute at all, without being interrupted by other operations during execution.</a:t>
            </a:r>
          </a:p>
          <a:p>
            <a:pPr eaLnBrk="1" hangingPunct="1"/>
            <a:r>
              <a:rPr lang="en-US" altLang="en-US" sz="2000" dirty="0"/>
              <a:t>It guarantees the indivisibility of an operation, ensuring that it cannot be partially completed or interrupted by another thread or process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/>
              <a:t>Key Characteristics:</a:t>
            </a:r>
          </a:p>
          <a:p>
            <a:pPr lvl="1" eaLnBrk="1" hangingPunct="1"/>
            <a:r>
              <a:rPr lang="en-US" altLang="en-US" sz="1600" dirty="0"/>
              <a:t>Indivisibility: Atomic operations cannot be divided; no other thread or process can see or modify the operation's intermediate state.</a:t>
            </a:r>
          </a:p>
          <a:p>
            <a:pPr lvl="1" eaLnBrk="1" hangingPunct="1"/>
            <a:r>
              <a:rPr lang="en-US" altLang="en-US" sz="1600" dirty="0"/>
              <a:t>Completeness: An atomic operation either fully succeeds and completes all its tasks, or it does not execute at all. There is no partial state.</a:t>
            </a:r>
          </a:p>
          <a:p>
            <a:pPr lvl="1" eaLnBrk="1" hangingPunct="1"/>
            <a:r>
              <a:rPr lang="en-US" altLang="en-US" sz="1600" dirty="0"/>
              <a:t>No Interference: In a multi-threaded environment, atomic operations are not affected or interrupted by other threads.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70A5768-948E-98D9-977D-3ED7DDA232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Examples of Atomic Operations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9A6199CE-2336-6DDC-951A-0A3E588AB2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Simple Operation:</a:t>
            </a:r>
          </a:p>
          <a:p>
            <a:pPr lvl="1" eaLnBrk="1" hangingPunct="1"/>
            <a:r>
              <a:rPr lang="en-US" altLang="en-US" sz="2000" dirty="0"/>
              <a:t>On most processors, an operation like int x = 1; is atomic because it involves a single memory action that cannot be interrupted.</a:t>
            </a:r>
          </a:p>
          <a:p>
            <a:pPr lvl="1" eaLnBrk="1" hangingPunct="1"/>
            <a:endParaRPr lang="en-US" altLang="en-US" sz="1600" dirty="0"/>
          </a:p>
          <a:p>
            <a:pPr eaLnBrk="1" hangingPunct="1"/>
            <a:r>
              <a:rPr lang="en-US" altLang="en-US" sz="2400" dirty="0"/>
              <a:t>Non-Atomic Operation:</a:t>
            </a:r>
          </a:p>
          <a:p>
            <a:pPr lvl="1" eaLnBrk="1" hangingPunct="1"/>
            <a:r>
              <a:rPr lang="en-US" altLang="en-US" sz="2000" dirty="0"/>
              <a:t>Operations like x++ involve multiple steps:</a:t>
            </a:r>
          </a:p>
          <a:p>
            <a:pPr lvl="2" eaLnBrk="1" hangingPunct="1"/>
            <a:r>
              <a:rPr lang="en-US" altLang="en-US" sz="1800" dirty="0"/>
              <a:t>Read the current value of x.	</a:t>
            </a:r>
          </a:p>
          <a:p>
            <a:pPr lvl="2" eaLnBrk="1" hangingPunct="1"/>
            <a:r>
              <a:rPr lang="en-US" altLang="en-US" sz="1800" dirty="0"/>
              <a:t>Increment x by 1.</a:t>
            </a:r>
          </a:p>
          <a:p>
            <a:pPr lvl="2" eaLnBrk="1" hangingPunct="1"/>
            <a:r>
              <a:rPr lang="en-US" altLang="en-US" sz="1800" dirty="0"/>
              <a:t>Write the new value back to x.</a:t>
            </a:r>
          </a:p>
          <a:p>
            <a:pPr lvl="2" eaLnBrk="1" hangingPunct="1"/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62223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6A4645D-9CB3-8BFC-CA88-272D79CB16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Some Concurrent Programs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F0487888-5C4B-C64E-52AF-8D2E05A9E4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If threads share data, the final values are not as obvious</a:t>
            </a:r>
          </a:p>
          <a:p>
            <a:pPr eaLnBrk="1" hangingPunct="1"/>
            <a:endParaRPr lang="en-US" altLang="en-US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	Thread A		Thread B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	x = 1;			y = 2;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	x = y + 1;		y = y * 2;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What are the indivisible operations?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662E47B5-56EB-E72D-4870-6BE0E33357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All Possible Execution Orders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A8868504-152E-CA6E-12DE-1DB5052401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/>
              <a:t>	Thread A		Thread B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/>
              <a:t>	x = 1;			y = 2;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/>
              <a:t>	x = y + 1;		y = y * 2;</a:t>
            </a:r>
          </a:p>
          <a:p>
            <a:pPr eaLnBrk="1" hangingPunct="1"/>
            <a:endParaRPr lang="en-US" altLang="en-US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  <p:grpSp>
        <p:nvGrpSpPr>
          <p:cNvPr id="2" name="Group 109">
            <a:extLst>
              <a:ext uri="{FF2B5EF4-FFF2-40B4-BE49-F238E27FC236}">
                <a16:creationId xmlns:a16="http://schemas.microsoft.com/office/drawing/2014/main" id="{FB28FA2E-1467-CA38-46AB-D53A647A859B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3352800"/>
            <a:ext cx="4343400" cy="823913"/>
            <a:chOff x="1584" y="2112"/>
            <a:chExt cx="2736" cy="519"/>
          </a:xfrm>
        </p:grpSpPr>
        <p:sp>
          <p:nvSpPr>
            <p:cNvPr id="22563" name="Text Box 65">
              <a:extLst>
                <a:ext uri="{FF2B5EF4-FFF2-40B4-BE49-F238E27FC236}">
                  <a16:creationId xmlns:a16="http://schemas.microsoft.com/office/drawing/2014/main" id="{7D1853B2-A1D3-06AB-B754-D91E960E59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2400"/>
              <a:ext cx="4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x = 1</a:t>
              </a:r>
            </a:p>
          </p:txBody>
        </p:sp>
        <p:sp>
          <p:nvSpPr>
            <p:cNvPr id="22564" name="Text Box 66">
              <a:extLst>
                <a:ext uri="{FF2B5EF4-FFF2-40B4-BE49-F238E27FC236}">
                  <a16:creationId xmlns:a16="http://schemas.microsoft.com/office/drawing/2014/main" id="{55C0CB62-FEB4-C188-EF84-4A687DE210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400"/>
              <a:ext cx="4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y = 2</a:t>
              </a:r>
            </a:p>
          </p:txBody>
        </p:sp>
        <p:grpSp>
          <p:nvGrpSpPr>
            <p:cNvPr id="22565" name="Group 86">
              <a:extLst>
                <a:ext uri="{FF2B5EF4-FFF2-40B4-BE49-F238E27FC236}">
                  <a16:creationId xmlns:a16="http://schemas.microsoft.com/office/drawing/2014/main" id="{CE59A609-FC7B-D671-A1DB-ED9F6C7705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112"/>
              <a:ext cx="2160" cy="288"/>
              <a:chOff x="2352" y="2112"/>
              <a:chExt cx="1056" cy="288"/>
            </a:xfrm>
          </p:grpSpPr>
          <p:sp>
            <p:nvSpPr>
              <p:cNvPr id="22566" name="Line 68">
                <a:extLst>
                  <a:ext uri="{FF2B5EF4-FFF2-40B4-BE49-F238E27FC236}">
                    <a16:creationId xmlns:a16="http://schemas.microsoft.com/office/drawing/2014/main" id="{355ABCB2-3096-6EF6-72E6-4D71AACD06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52" y="2112"/>
                <a:ext cx="52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7" name="Line 69">
                <a:extLst>
                  <a:ext uri="{FF2B5EF4-FFF2-40B4-BE49-F238E27FC236}">
                    <a16:creationId xmlns:a16="http://schemas.microsoft.com/office/drawing/2014/main" id="{339968E2-6755-E92F-6961-03CD2CC046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112"/>
                <a:ext cx="52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" name="Group 110">
            <a:extLst>
              <a:ext uri="{FF2B5EF4-FFF2-40B4-BE49-F238E27FC236}">
                <a16:creationId xmlns:a16="http://schemas.microsoft.com/office/drawing/2014/main" id="{6017010E-724F-5612-A2CA-394990589EB5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4191000"/>
            <a:ext cx="2590800" cy="823913"/>
            <a:chOff x="912" y="2640"/>
            <a:chExt cx="1632" cy="519"/>
          </a:xfrm>
        </p:grpSpPr>
        <p:sp>
          <p:nvSpPr>
            <p:cNvPr id="22559" name="Text Box 70">
              <a:extLst>
                <a:ext uri="{FF2B5EF4-FFF2-40B4-BE49-F238E27FC236}">
                  <a16:creationId xmlns:a16="http://schemas.microsoft.com/office/drawing/2014/main" id="{377D6B18-A956-D973-5693-B0241E8C67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928"/>
              <a:ext cx="6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x = y + 1</a:t>
              </a:r>
            </a:p>
          </p:txBody>
        </p:sp>
        <p:sp>
          <p:nvSpPr>
            <p:cNvPr id="22560" name="Text Box 71">
              <a:extLst>
                <a:ext uri="{FF2B5EF4-FFF2-40B4-BE49-F238E27FC236}">
                  <a16:creationId xmlns:a16="http://schemas.microsoft.com/office/drawing/2014/main" id="{A4DDD664-E4F3-995A-4294-1819EB76D1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928"/>
              <a:ext cx="4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y = 2</a:t>
              </a:r>
            </a:p>
          </p:txBody>
        </p:sp>
        <p:sp>
          <p:nvSpPr>
            <p:cNvPr id="22561" name="Line 72">
              <a:extLst>
                <a:ext uri="{FF2B5EF4-FFF2-40B4-BE49-F238E27FC236}">
                  <a16:creationId xmlns:a16="http://schemas.microsoft.com/office/drawing/2014/main" id="{A6C60E25-38DD-F207-BDFF-EAD5055374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8" y="2640"/>
              <a:ext cx="52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2" name="Line 73">
              <a:extLst>
                <a:ext uri="{FF2B5EF4-FFF2-40B4-BE49-F238E27FC236}">
                  <a16:creationId xmlns:a16="http://schemas.microsoft.com/office/drawing/2014/main" id="{E5376F62-3465-EEA2-BD71-5C1DBCC3E7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640"/>
              <a:ext cx="52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11">
            <a:extLst>
              <a:ext uri="{FF2B5EF4-FFF2-40B4-BE49-F238E27FC236}">
                <a16:creationId xmlns:a16="http://schemas.microsoft.com/office/drawing/2014/main" id="{3D74BC66-87C8-E970-549F-1C2B64366352}"/>
              </a:ext>
            </a:extLst>
          </p:cNvPr>
          <p:cNvGrpSpPr>
            <a:grpSpLocks/>
          </p:cNvGrpSpPr>
          <p:nvPr/>
        </p:nvGrpSpPr>
        <p:grpSpPr bwMode="auto">
          <a:xfrm>
            <a:off x="1346200" y="5029200"/>
            <a:ext cx="1016000" cy="1204913"/>
            <a:chOff x="848" y="3168"/>
            <a:chExt cx="640" cy="759"/>
          </a:xfrm>
        </p:grpSpPr>
        <p:sp>
          <p:nvSpPr>
            <p:cNvPr id="22556" name="Line 78">
              <a:extLst>
                <a:ext uri="{FF2B5EF4-FFF2-40B4-BE49-F238E27FC236}">
                  <a16:creationId xmlns:a16="http://schemas.microsoft.com/office/drawing/2014/main" id="{9A8DABEE-5379-698A-929C-793318552B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316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7" name="Text Box 79">
              <a:extLst>
                <a:ext uri="{FF2B5EF4-FFF2-40B4-BE49-F238E27FC236}">
                  <a16:creationId xmlns:a16="http://schemas.microsoft.com/office/drawing/2014/main" id="{DE0083B9-136B-A2E1-FB62-2F8922CE70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8" y="3456"/>
              <a:ext cx="4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y = 2</a:t>
              </a:r>
            </a:p>
          </p:txBody>
        </p:sp>
        <p:sp>
          <p:nvSpPr>
            <p:cNvPr id="22558" name="Text Box 80">
              <a:extLst>
                <a:ext uri="{FF2B5EF4-FFF2-40B4-BE49-F238E27FC236}">
                  <a16:creationId xmlns:a16="http://schemas.microsoft.com/office/drawing/2014/main" id="{910675AB-671F-50CE-B55E-FD030DD090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8" y="3696"/>
              <a:ext cx="6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y = y * 2</a:t>
              </a:r>
            </a:p>
          </p:txBody>
        </p:sp>
      </p:grpSp>
      <p:grpSp>
        <p:nvGrpSpPr>
          <p:cNvPr id="6" name="Group 112">
            <a:extLst>
              <a:ext uri="{FF2B5EF4-FFF2-40B4-BE49-F238E27FC236}">
                <a16:creationId xmlns:a16="http://schemas.microsoft.com/office/drawing/2014/main" id="{C26350B0-91D8-4971-F27D-955E5ED64B7C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5029200"/>
            <a:ext cx="3048000" cy="1204913"/>
            <a:chOff x="2016" y="3168"/>
            <a:chExt cx="1920" cy="759"/>
          </a:xfrm>
        </p:grpSpPr>
        <p:grpSp>
          <p:nvGrpSpPr>
            <p:cNvPr id="22549" name="Group 91">
              <a:extLst>
                <a:ext uri="{FF2B5EF4-FFF2-40B4-BE49-F238E27FC236}">
                  <a16:creationId xmlns:a16="http://schemas.microsoft.com/office/drawing/2014/main" id="{A5A9CFB0-25B5-B98C-536A-FF02FE0C9C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3168"/>
              <a:ext cx="1200" cy="288"/>
              <a:chOff x="2352" y="3168"/>
              <a:chExt cx="1200" cy="288"/>
            </a:xfrm>
          </p:grpSpPr>
          <p:sp>
            <p:nvSpPr>
              <p:cNvPr id="22554" name="Line 74">
                <a:extLst>
                  <a:ext uri="{FF2B5EF4-FFF2-40B4-BE49-F238E27FC236}">
                    <a16:creationId xmlns:a16="http://schemas.microsoft.com/office/drawing/2014/main" id="{28C4A09E-3D4D-4687-5C06-CAB3747A3C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52" y="316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5" name="Line 75">
                <a:extLst>
                  <a:ext uri="{FF2B5EF4-FFF2-40B4-BE49-F238E27FC236}">
                    <a16:creationId xmlns:a16="http://schemas.microsoft.com/office/drawing/2014/main" id="{F9BF8C5D-A5A0-710E-3B2A-30BD5C4DB7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3168"/>
                <a:ext cx="120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550" name="Text Box 76">
              <a:extLst>
                <a:ext uri="{FF2B5EF4-FFF2-40B4-BE49-F238E27FC236}">
                  <a16:creationId xmlns:a16="http://schemas.microsoft.com/office/drawing/2014/main" id="{B75A43BD-FEF4-C520-8A13-82666F71DA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3456"/>
              <a:ext cx="6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x = y + 1</a:t>
              </a:r>
            </a:p>
          </p:txBody>
        </p:sp>
        <p:sp>
          <p:nvSpPr>
            <p:cNvPr id="22551" name="Text Box 77">
              <a:extLst>
                <a:ext uri="{FF2B5EF4-FFF2-40B4-BE49-F238E27FC236}">
                  <a16:creationId xmlns:a16="http://schemas.microsoft.com/office/drawing/2014/main" id="{B117D8D5-1080-AA83-46DB-64F2E90ECB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8" y="3456"/>
              <a:ext cx="6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y = y * 2</a:t>
              </a:r>
            </a:p>
          </p:txBody>
        </p:sp>
        <p:sp>
          <p:nvSpPr>
            <p:cNvPr id="22552" name="Text Box 81">
              <a:extLst>
                <a:ext uri="{FF2B5EF4-FFF2-40B4-BE49-F238E27FC236}">
                  <a16:creationId xmlns:a16="http://schemas.microsoft.com/office/drawing/2014/main" id="{2FBC44E9-5B87-6C8D-9521-809AE16CE7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3696"/>
              <a:ext cx="6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y = y * 2</a:t>
              </a:r>
            </a:p>
          </p:txBody>
        </p:sp>
        <p:sp>
          <p:nvSpPr>
            <p:cNvPr id="22553" name="Text Box 82">
              <a:extLst>
                <a:ext uri="{FF2B5EF4-FFF2-40B4-BE49-F238E27FC236}">
                  <a16:creationId xmlns:a16="http://schemas.microsoft.com/office/drawing/2014/main" id="{41C335C2-D770-DDF5-EC9C-276B9F4A16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8" y="3696"/>
              <a:ext cx="6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x = y + 1</a:t>
              </a:r>
            </a:p>
          </p:txBody>
        </p:sp>
      </p:grpSp>
      <p:grpSp>
        <p:nvGrpSpPr>
          <p:cNvPr id="8" name="Group 113">
            <a:extLst>
              <a:ext uri="{FF2B5EF4-FFF2-40B4-BE49-F238E27FC236}">
                <a16:creationId xmlns:a16="http://schemas.microsoft.com/office/drawing/2014/main" id="{E9D7BCDC-252A-7E1E-AB66-B67A9616F91F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4191000"/>
            <a:ext cx="2590800" cy="823913"/>
            <a:chOff x="3360" y="2640"/>
            <a:chExt cx="1632" cy="519"/>
          </a:xfrm>
        </p:grpSpPr>
        <p:sp>
          <p:nvSpPr>
            <p:cNvPr id="22545" name="Line 83">
              <a:extLst>
                <a:ext uri="{FF2B5EF4-FFF2-40B4-BE49-F238E27FC236}">
                  <a16:creationId xmlns:a16="http://schemas.microsoft.com/office/drawing/2014/main" id="{659CAE9B-9F55-BAAC-7BD0-FF2843A249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2640"/>
              <a:ext cx="52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6" name="Line 84">
              <a:extLst>
                <a:ext uri="{FF2B5EF4-FFF2-40B4-BE49-F238E27FC236}">
                  <a16:creationId xmlns:a16="http://schemas.microsoft.com/office/drawing/2014/main" id="{C6B41AFA-441F-3043-F83A-CA72F3B36D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640"/>
              <a:ext cx="52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7" name="Text Box 85">
              <a:extLst>
                <a:ext uri="{FF2B5EF4-FFF2-40B4-BE49-F238E27FC236}">
                  <a16:creationId xmlns:a16="http://schemas.microsoft.com/office/drawing/2014/main" id="{AE0CC7B8-59C1-217E-8B88-2F4FDEBFB1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928"/>
              <a:ext cx="4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x = 1</a:t>
              </a:r>
            </a:p>
          </p:txBody>
        </p:sp>
        <p:sp>
          <p:nvSpPr>
            <p:cNvPr id="22548" name="Text Box 87">
              <a:extLst>
                <a:ext uri="{FF2B5EF4-FFF2-40B4-BE49-F238E27FC236}">
                  <a16:creationId xmlns:a16="http://schemas.microsoft.com/office/drawing/2014/main" id="{40380380-F041-28FB-B729-C02B9CFE85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2" y="2928"/>
              <a:ext cx="6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y = y * 2</a:t>
              </a:r>
            </a:p>
          </p:txBody>
        </p:sp>
      </p:grpSp>
      <p:grpSp>
        <p:nvGrpSpPr>
          <p:cNvPr id="9" name="Group 114">
            <a:extLst>
              <a:ext uri="{FF2B5EF4-FFF2-40B4-BE49-F238E27FC236}">
                <a16:creationId xmlns:a16="http://schemas.microsoft.com/office/drawing/2014/main" id="{C34EF270-38D6-42BE-A9A1-0322C0E72C9F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5029200"/>
            <a:ext cx="1060450" cy="1128713"/>
            <a:chOff x="4416" y="3168"/>
            <a:chExt cx="668" cy="711"/>
          </a:xfrm>
        </p:grpSpPr>
        <p:sp>
          <p:nvSpPr>
            <p:cNvPr id="22542" name="Line 88">
              <a:extLst>
                <a:ext uri="{FF2B5EF4-FFF2-40B4-BE49-F238E27FC236}">
                  <a16:creationId xmlns:a16="http://schemas.microsoft.com/office/drawing/2014/main" id="{2E90EB88-30EE-EF14-1C66-F8666344D3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16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3" name="Text Box 89">
              <a:extLst>
                <a:ext uri="{FF2B5EF4-FFF2-40B4-BE49-F238E27FC236}">
                  <a16:creationId xmlns:a16="http://schemas.microsoft.com/office/drawing/2014/main" id="{576D437F-BEBB-2A8A-B89B-E5F3B9D43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3417"/>
              <a:ext cx="4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x = 1</a:t>
              </a:r>
            </a:p>
          </p:txBody>
        </p:sp>
        <p:sp>
          <p:nvSpPr>
            <p:cNvPr id="22544" name="Text Box 90">
              <a:extLst>
                <a:ext uri="{FF2B5EF4-FFF2-40B4-BE49-F238E27FC236}">
                  <a16:creationId xmlns:a16="http://schemas.microsoft.com/office/drawing/2014/main" id="{84354408-D1A3-4883-B1C9-7F3F06F32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3648"/>
              <a:ext cx="6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buChar char="n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x = y + 1</a:t>
              </a:r>
            </a:p>
          </p:txBody>
        </p:sp>
      </p:grpSp>
      <p:grpSp>
        <p:nvGrpSpPr>
          <p:cNvPr id="10" name="Group 92">
            <a:extLst>
              <a:ext uri="{FF2B5EF4-FFF2-40B4-BE49-F238E27FC236}">
                <a16:creationId xmlns:a16="http://schemas.microsoft.com/office/drawing/2014/main" id="{B4E349C5-0D36-CFC0-F469-2D3F6C8FCEB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733800" y="5029200"/>
            <a:ext cx="1905000" cy="457200"/>
            <a:chOff x="2352" y="3168"/>
            <a:chExt cx="1200" cy="288"/>
          </a:xfrm>
        </p:grpSpPr>
        <p:sp>
          <p:nvSpPr>
            <p:cNvPr id="22540" name="Line 93">
              <a:extLst>
                <a:ext uri="{FF2B5EF4-FFF2-40B4-BE49-F238E27FC236}">
                  <a16:creationId xmlns:a16="http://schemas.microsoft.com/office/drawing/2014/main" id="{2EEE1937-7E08-2BEE-8B4D-D5E860AC2E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52" y="316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1" name="Line 94">
              <a:extLst>
                <a:ext uri="{FF2B5EF4-FFF2-40B4-BE49-F238E27FC236}">
                  <a16:creationId xmlns:a16="http://schemas.microsoft.com/office/drawing/2014/main" id="{19207D9E-E479-6E21-A4DE-A88FD7EA77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3168"/>
              <a:ext cx="120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451" name="Text Box 115">
            <a:extLst>
              <a:ext uri="{FF2B5EF4-FFF2-40B4-BE49-F238E27FC236}">
                <a16:creationId xmlns:a16="http://schemas.microsoft.com/office/drawing/2014/main" id="{7D1A18F2-A8C4-FA8A-AEA0-7032C2F74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6675" y="6284913"/>
            <a:ext cx="1695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 decision tree</a:t>
            </a:r>
          </a:p>
        </p:txBody>
      </p:sp>
      <p:sp>
        <p:nvSpPr>
          <p:cNvPr id="3" name="Text Box 33">
            <a:extLst>
              <a:ext uri="{FF2B5EF4-FFF2-40B4-BE49-F238E27FC236}">
                <a16:creationId xmlns:a16="http://schemas.microsoft.com/office/drawing/2014/main" id="{5B0B433D-755B-CD14-5374-25DFE5B63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971800"/>
            <a:ext cx="1466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(x = 0, y = 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51" grpId="0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EEDC127F-D571-5D16-A0E3-52097B0E2C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All Possible Execution Orders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ACADB433-ED5B-A758-73FD-DD7647F903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/>
              <a:t>	Thread A		Thread B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/>
              <a:t>	x = 1;			y = 2;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/>
              <a:t>	x = y + 1;		y = y * 2;</a:t>
            </a:r>
          </a:p>
          <a:p>
            <a:pPr eaLnBrk="1" hangingPunct="1"/>
            <a:endParaRPr lang="en-US" altLang="en-US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24580" name="Text Box 4">
            <a:extLst>
              <a:ext uri="{FF2B5EF4-FFF2-40B4-BE49-F238E27FC236}">
                <a16:creationId xmlns:a16="http://schemas.microsoft.com/office/drawing/2014/main" id="{BA789C5C-FD3F-7D96-0FD5-2441582B5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8100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x = 1</a:t>
            </a:r>
          </a:p>
        </p:txBody>
      </p:sp>
      <p:sp>
        <p:nvSpPr>
          <p:cNvPr id="24581" name="Text Box 5">
            <a:extLst>
              <a:ext uri="{FF2B5EF4-FFF2-40B4-BE49-F238E27FC236}">
                <a16:creationId xmlns:a16="http://schemas.microsoft.com/office/drawing/2014/main" id="{3210EC8D-ADD1-C881-7F88-240C4D6AF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8100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y = 2</a:t>
            </a:r>
          </a:p>
        </p:txBody>
      </p:sp>
      <p:grpSp>
        <p:nvGrpSpPr>
          <p:cNvPr id="24582" name="Group 6">
            <a:extLst>
              <a:ext uri="{FF2B5EF4-FFF2-40B4-BE49-F238E27FC236}">
                <a16:creationId xmlns:a16="http://schemas.microsoft.com/office/drawing/2014/main" id="{1ED7F4EE-4C5F-F1B7-1AA9-331B79ECE4FD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3352800"/>
            <a:ext cx="3429000" cy="457200"/>
            <a:chOff x="2352" y="2112"/>
            <a:chExt cx="1056" cy="288"/>
          </a:xfrm>
        </p:grpSpPr>
        <p:sp>
          <p:nvSpPr>
            <p:cNvPr id="24621" name="Line 7">
              <a:extLst>
                <a:ext uri="{FF2B5EF4-FFF2-40B4-BE49-F238E27FC236}">
                  <a16:creationId xmlns:a16="http://schemas.microsoft.com/office/drawing/2014/main" id="{93669D32-3662-198D-677A-E5427D5FB5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52" y="2112"/>
              <a:ext cx="52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2" name="Line 8">
              <a:extLst>
                <a:ext uri="{FF2B5EF4-FFF2-40B4-BE49-F238E27FC236}">
                  <a16:creationId xmlns:a16="http://schemas.microsoft.com/office/drawing/2014/main" id="{B4B8C627-DD2D-48A6-1CC1-874CB75252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112"/>
              <a:ext cx="52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83" name="Text Box 9">
            <a:extLst>
              <a:ext uri="{FF2B5EF4-FFF2-40B4-BE49-F238E27FC236}">
                <a16:creationId xmlns:a16="http://schemas.microsoft.com/office/drawing/2014/main" id="{F79107D3-6BD0-1C7A-515F-92AB7D40E0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648200"/>
            <a:ext cx="1060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x = y + 1</a:t>
            </a:r>
          </a:p>
        </p:txBody>
      </p:sp>
      <p:sp>
        <p:nvSpPr>
          <p:cNvPr id="24584" name="Text Box 10">
            <a:extLst>
              <a:ext uri="{FF2B5EF4-FFF2-40B4-BE49-F238E27FC236}">
                <a16:creationId xmlns:a16="http://schemas.microsoft.com/office/drawing/2014/main" id="{284A056E-B738-30B3-CEE5-B15DC01E7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6482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y = 2</a:t>
            </a:r>
          </a:p>
        </p:txBody>
      </p:sp>
      <p:sp>
        <p:nvSpPr>
          <p:cNvPr id="24585" name="Line 11">
            <a:extLst>
              <a:ext uri="{FF2B5EF4-FFF2-40B4-BE49-F238E27FC236}">
                <a16:creationId xmlns:a16="http://schemas.microsoft.com/office/drawing/2014/main" id="{542BDFCC-8B28-0CDB-537C-1EF9257AFA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4191000"/>
            <a:ext cx="838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Line 12">
            <a:extLst>
              <a:ext uri="{FF2B5EF4-FFF2-40B4-BE49-F238E27FC236}">
                <a16:creationId xmlns:a16="http://schemas.microsoft.com/office/drawing/2014/main" id="{8D273E87-B4A6-38E6-A0F0-D3ED77340B7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191000"/>
            <a:ext cx="838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4587" name="Group 13">
            <a:extLst>
              <a:ext uri="{FF2B5EF4-FFF2-40B4-BE49-F238E27FC236}">
                <a16:creationId xmlns:a16="http://schemas.microsoft.com/office/drawing/2014/main" id="{E6C67281-3388-0CC3-5B20-26A8F49DCE13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029200"/>
            <a:ext cx="1905000" cy="457200"/>
            <a:chOff x="2352" y="3168"/>
            <a:chExt cx="1200" cy="288"/>
          </a:xfrm>
        </p:grpSpPr>
        <p:sp>
          <p:nvSpPr>
            <p:cNvPr id="24619" name="Line 14">
              <a:extLst>
                <a:ext uri="{FF2B5EF4-FFF2-40B4-BE49-F238E27FC236}">
                  <a16:creationId xmlns:a16="http://schemas.microsoft.com/office/drawing/2014/main" id="{9FD99EA6-F4B0-4D9E-0047-9B1431D62F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52" y="316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20" name="Line 15">
              <a:extLst>
                <a:ext uri="{FF2B5EF4-FFF2-40B4-BE49-F238E27FC236}">
                  <a16:creationId xmlns:a16="http://schemas.microsoft.com/office/drawing/2014/main" id="{A3ED5816-7A02-AA66-470E-1B7D008561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3168"/>
              <a:ext cx="120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88" name="Text Box 16">
            <a:extLst>
              <a:ext uri="{FF2B5EF4-FFF2-40B4-BE49-F238E27FC236}">
                <a16:creationId xmlns:a16="http://schemas.microsoft.com/office/drawing/2014/main" id="{7A53D993-D49D-9B7C-1F20-D6F7DAB1F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5486400"/>
            <a:ext cx="1060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x = y + 1</a:t>
            </a:r>
          </a:p>
        </p:txBody>
      </p:sp>
      <p:sp>
        <p:nvSpPr>
          <p:cNvPr id="24589" name="Text Box 17">
            <a:extLst>
              <a:ext uri="{FF2B5EF4-FFF2-40B4-BE49-F238E27FC236}">
                <a16:creationId xmlns:a16="http://schemas.microsoft.com/office/drawing/2014/main" id="{E565D83E-DF84-9817-FFEB-7D5F0DFB9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7950" y="5486400"/>
            <a:ext cx="101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y = y * 2</a:t>
            </a:r>
          </a:p>
        </p:txBody>
      </p:sp>
      <p:sp>
        <p:nvSpPr>
          <p:cNvPr id="24590" name="Line 18">
            <a:extLst>
              <a:ext uri="{FF2B5EF4-FFF2-40B4-BE49-F238E27FC236}">
                <a16:creationId xmlns:a16="http://schemas.microsoft.com/office/drawing/2014/main" id="{B97B204B-6D0C-F24B-B51C-31AEF6B402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52600" y="50292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1" name="Text Box 19">
            <a:extLst>
              <a:ext uri="{FF2B5EF4-FFF2-40B4-BE49-F238E27FC236}">
                <a16:creationId xmlns:a16="http://schemas.microsoft.com/office/drawing/2014/main" id="{F8662A2D-1DC0-87CD-BE4A-AC104D8C7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6200" y="54864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y = 2</a:t>
            </a:r>
          </a:p>
        </p:txBody>
      </p:sp>
      <p:sp>
        <p:nvSpPr>
          <p:cNvPr id="24592" name="Text Box 20">
            <a:extLst>
              <a:ext uri="{FF2B5EF4-FFF2-40B4-BE49-F238E27FC236}">
                <a16:creationId xmlns:a16="http://schemas.microsoft.com/office/drawing/2014/main" id="{99925BE2-C3D6-5912-BAB1-4EF7671EE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6200" y="5867400"/>
            <a:ext cx="101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y = y * 2</a:t>
            </a:r>
          </a:p>
        </p:txBody>
      </p:sp>
      <p:sp>
        <p:nvSpPr>
          <p:cNvPr id="24593" name="Text Box 21">
            <a:extLst>
              <a:ext uri="{FF2B5EF4-FFF2-40B4-BE49-F238E27FC236}">
                <a16:creationId xmlns:a16="http://schemas.microsoft.com/office/drawing/2014/main" id="{DD1BEB73-F256-4552-130E-E7436B448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5867400"/>
            <a:ext cx="101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y = y * 2</a:t>
            </a:r>
          </a:p>
        </p:txBody>
      </p:sp>
      <p:sp>
        <p:nvSpPr>
          <p:cNvPr id="24594" name="Text Box 22">
            <a:extLst>
              <a:ext uri="{FF2B5EF4-FFF2-40B4-BE49-F238E27FC236}">
                <a16:creationId xmlns:a16="http://schemas.microsoft.com/office/drawing/2014/main" id="{55FC1C4E-0D40-8F0A-B24C-916608990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7950" y="5867400"/>
            <a:ext cx="1060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x = y + 1</a:t>
            </a:r>
          </a:p>
        </p:txBody>
      </p:sp>
      <p:sp>
        <p:nvSpPr>
          <p:cNvPr id="24595" name="Line 23">
            <a:extLst>
              <a:ext uri="{FF2B5EF4-FFF2-40B4-BE49-F238E27FC236}">
                <a16:creationId xmlns:a16="http://schemas.microsoft.com/office/drawing/2014/main" id="{FB53C7CE-0250-93A3-CEAA-73B07367B1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5000" y="4191000"/>
            <a:ext cx="838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6" name="Line 24">
            <a:extLst>
              <a:ext uri="{FF2B5EF4-FFF2-40B4-BE49-F238E27FC236}">
                <a16:creationId xmlns:a16="http://schemas.microsoft.com/office/drawing/2014/main" id="{154C1508-FA93-CE55-F104-25333360F0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4191000"/>
            <a:ext cx="838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7" name="Text Box 25">
            <a:extLst>
              <a:ext uri="{FF2B5EF4-FFF2-40B4-BE49-F238E27FC236}">
                <a16:creationId xmlns:a16="http://schemas.microsoft.com/office/drawing/2014/main" id="{3148B0D1-E503-9426-603E-9DE1450DD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6482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x = 1</a:t>
            </a:r>
          </a:p>
        </p:txBody>
      </p:sp>
      <p:sp>
        <p:nvSpPr>
          <p:cNvPr id="24598" name="Text Box 26">
            <a:extLst>
              <a:ext uri="{FF2B5EF4-FFF2-40B4-BE49-F238E27FC236}">
                <a16:creationId xmlns:a16="http://schemas.microsoft.com/office/drawing/2014/main" id="{E7C64CB9-46C8-C7E4-E602-FEE55B5AD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8800" y="4648200"/>
            <a:ext cx="101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y = y * 2</a:t>
            </a:r>
          </a:p>
        </p:txBody>
      </p:sp>
      <p:sp>
        <p:nvSpPr>
          <p:cNvPr id="24599" name="Line 27">
            <a:extLst>
              <a:ext uri="{FF2B5EF4-FFF2-40B4-BE49-F238E27FC236}">
                <a16:creationId xmlns:a16="http://schemas.microsoft.com/office/drawing/2014/main" id="{43A6A82C-9AD6-619F-AF54-96786B59A6F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50292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0" name="Text Box 28">
            <a:extLst>
              <a:ext uri="{FF2B5EF4-FFF2-40B4-BE49-F238E27FC236}">
                <a16:creationId xmlns:a16="http://schemas.microsoft.com/office/drawing/2014/main" id="{523AC016-71E4-21D5-4B3E-A09E8DEB4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5424488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x = 1</a:t>
            </a:r>
          </a:p>
        </p:txBody>
      </p:sp>
      <p:sp>
        <p:nvSpPr>
          <p:cNvPr id="24601" name="Text Box 29">
            <a:extLst>
              <a:ext uri="{FF2B5EF4-FFF2-40B4-BE49-F238E27FC236}">
                <a16:creationId xmlns:a16="http://schemas.microsoft.com/office/drawing/2014/main" id="{E6EA9D8E-5259-239B-38B5-7A7002456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5791200"/>
            <a:ext cx="1060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x = y + 1</a:t>
            </a:r>
          </a:p>
        </p:txBody>
      </p:sp>
      <p:grpSp>
        <p:nvGrpSpPr>
          <p:cNvPr id="24602" name="Group 30">
            <a:extLst>
              <a:ext uri="{FF2B5EF4-FFF2-40B4-BE49-F238E27FC236}">
                <a16:creationId xmlns:a16="http://schemas.microsoft.com/office/drawing/2014/main" id="{6ECD908B-1A09-C4BF-F61A-21D7A80C4D8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733800" y="5029200"/>
            <a:ext cx="1905000" cy="457200"/>
            <a:chOff x="2352" y="3168"/>
            <a:chExt cx="1200" cy="288"/>
          </a:xfrm>
        </p:grpSpPr>
        <p:sp>
          <p:nvSpPr>
            <p:cNvPr id="24617" name="Line 31">
              <a:extLst>
                <a:ext uri="{FF2B5EF4-FFF2-40B4-BE49-F238E27FC236}">
                  <a16:creationId xmlns:a16="http://schemas.microsoft.com/office/drawing/2014/main" id="{274A00F5-622D-3955-F65A-04792E92BF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52" y="316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8" name="Line 32">
              <a:extLst>
                <a:ext uri="{FF2B5EF4-FFF2-40B4-BE49-F238E27FC236}">
                  <a16:creationId xmlns:a16="http://schemas.microsoft.com/office/drawing/2014/main" id="{255CDD29-42D1-C178-8F5D-9F97D56D7E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3168"/>
              <a:ext cx="120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93" name="Text Box 33">
            <a:extLst>
              <a:ext uri="{FF2B5EF4-FFF2-40B4-BE49-F238E27FC236}">
                <a16:creationId xmlns:a16="http://schemas.microsoft.com/office/drawing/2014/main" id="{4F7E7EE0-14E7-27BD-FF1C-12D2D9794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971800"/>
            <a:ext cx="1466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6600FF"/>
                </a:solidFill>
              </a:rPr>
              <a:t>(x = 0, y = 0)</a:t>
            </a:r>
          </a:p>
        </p:txBody>
      </p:sp>
      <p:sp>
        <p:nvSpPr>
          <p:cNvPr id="15394" name="Text Box 34">
            <a:extLst>
              <a:ext uri="{FF2B5EF4-FFF2-40B4-BE49-F238E27FC236}">
                <a16:creationId xmlns:a16="http://schemas.microsoft.com/office/drawing/2014/main" id="{23997B6A-B1C0-241C-9293-8294FA3FA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581400"/>
            <a:ext cx="1466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6600FF"/>
                </a:solidFill>
              </a:rPr>
              <a:t>(x = 1, y = 0)</a:t>
            </a:r>
          </a:p>
        </p:txBody>
      </p:sp>
      <p:sp>
        <p:nvSpPr>
          <p:cNvPr id="15395" name="Text Box 35">
            <a:extLst>
              <a:ext uri="{FF2B5EF4-FFF2-40B4-BE49-F238E27FC236}">
                <a16:creationId xmlns:a16="http://schemas.microsoft.com/office/drawing/2014/main" id="{BAC13915-7FC3-3E27-89ED-B2A0AFCD1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50" y="4419600"/>
            <a:ext cx="1466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6600FF"/>
                </a:solidFill>
              </a:rPr>
              <a:t>(x = 1, y = 0)</a:t>
            </a:r>
          </a:p>
        </p:txBody>
      </p:sp>
      <p:sp>
        <p:nvSpPr>
          <p:cNvPr id="15396" name="Text Box 36">
            <a:extLst>
              <a:ext uri="{FF2B5EF4-FFF2-40B4-BE49-F238E27FC236}">
                <a16:creationId xmlns:a16="http://schemas.microsoft.com/office/drawing/2014/main" id="{D65E2069-8221-4D37-4222-67EA9FA2E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181600"/>
            <a:ext cx="1466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6600FF"/>
                </a:solidFill>
              </a:rPr>
              <a:t>(x = 1, y = 2)</a:t>
            </a:r>
          </a:p>
        </p:txBody>
      </p:sp>
      <p:sp>
        <p:nvSpPr>
          <p:cNvPr id="15397" name="Text Box 37">
            <a:extLst>
              <a:ext uri="{FF2B5EF4-FFF2-40B4-BE49-F238E27FC236}">
                <a16:creationId xmlns:a16="http://schemas.microsoft.com/office/drawing/2014/main" id="{708F5DC9-B7B3-84EA-CC27-D9B7C7730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6248400"/>
            <a:ext cx="1466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6600FF"/>
                </a:solidFill>
              </a:rPr>
              <a:t>(x = 1, y = 4)</a:t>
            </a:r>
          </a:p>
        </p:txBody>
      </p:sp>
      <p:sp>
        <p:nvSpPr>
          <p:cNvPr id="15398" name="Text Box 38">
            <a:extLst>
              <a:ext uri="{FF2B5EF4-FFF2-40B4-BE49-F238E27FC236}">
                <a16:creationId xmlns:a16="http://schemas.microsoft.com/office/drawing/2014/main" id="{5F857293-C903-152D-A568-7B4ED3C3F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3350" y="4357688"/>
            <a:ext cx="1466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6600FF"/>
                </a:solidFill>
              </a:rPr>
              <a:t>(x = 1, y = 2)</a:t>
            </a:r>
          </a:p>
        </p:txBody>
      </p:sp>
      <p:sp>
        <p:nvSpPr>
          <p:cNvPr id="15399" name="Text Box 39">
            <a:extLst>
              <a:ext uri="{FF2B5EF4-FFF2-40B4-BE49-F238E27FC236}">
                <a16:creationId xmlns:a16="http://schemas.microsoft.com/office/drawing/2014/main" id="{EC88B7A4-B96E-B675-E529-85B1AC61E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505200"/>
            <a:ext cx="1466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6600FF"/>
                </a:solidFill>
              </a:rPr>
              <a:t>(x = 0, y = 2)</a:t>
            </a:r>
          </a:p>
        </p:txBody>
      </p:sp>
      <p:sp>
        <p:nvSpPr>
          <p:cNvPr id="15400" name="Text Box 40">
            <a:extLst>
              <a:ext uri="{FF2B5EF4-FFF2-40B4-BE49-F238E27FC236}">
                <a16:creationId xmlns:a16="http://schemas.microsoft.com/office/drawing/2014/main" id="{D6C6B5FA-C993-B390-8556-91FC136DA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4419600"/>
            <a:ext cx="1466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6600FF"/>
                </a:solidFill>
              </a:rPr>
              <a:t>(x = 0, y = 4)</a:t>
            </a:r>
          </a:p>
        </p:txBody>
      </p:sp>
      <p:sp>
        <p:nvSpPr>
          <p:cNvPr id="15401" name="Text Box 41">
            <a:extLst>
              <a:ext uri="{FF2B5EF4-FFF2-40B4-BE49-F238E27FC236}">
                <a16:creationId xmlns:a16="http://schemas.microsoft.com/office/drawing/2014/main" id="{A022E937-5556-ABD4-F3AD-631E52511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6950" y="5181600"/>
            <a:ext cx="1466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6600FF"/>
                </a:solidFill>
              </a:rPr>
              <a:t>(x = 3, y = 2)</a:t>
            </a:r>
          </a:p>
        </p:txBody>
      </p:sp>
      <p:sp>
        <p:nvSpPr>
          <p:cNvPr id="15402" name="Text Box 42">
            <a:extLst>
              <a:ext uri="{FF2B5EF4-FFF2-40B4-BE49-F238E27FC236}">
                <a16:creationId xmlns:a16="http://schemas.microsoft.com/office/drawing/2014/main" id="{25358C02-9ABA-54DF-6335-663130B99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6248400"/>
            <a:ext cx="1466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6600FF"/>
                </a:solidFill>
              </a:rPr>
              <a:t>(x = 3, y = 4)</a:t>
            </a:r>
          </a:p>
        </p:txBody>
      </p:sp>
      <p:sp>
        <p:nvSpPr>
          <p:cNvPr id="15403" name="Text Box 43">
            <a:extLst>
              <a:ext uri="{FF2B5EF4-FFF2-40B4-BE49-F238E27FC236}">
                <a16:creationId xmlns:a16="http://schemas.microsoft.com/office/drawing/2014/main" id="{D15E81E6-7867-CBCF-E0EF-DB15A440A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181600"/>
            <a:ext cx="1466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6600FF"/>
                </a:solidFill>
              </a:rPr>
              <a:t>(x = 1, y = 4)</a:t>
            </a:r>
          </a:p>
        </p:txBody>
      </p:sp>
      <p:sp>
        <p:nvSpPr>
          <p:cNvPr id="15404" name="Text Box 44">
            <a:extLst>
              <a:ext uri="{FF2B5EF4-FFF2-40B4-BE49-F238E27FC236}">
                <a16:creationId xmlns:a16="http://schemas.microsoft.com/office/drawing/2014/main" id="{99CCBFF0-EF40-041A-C173-D2E399058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248400"/>
            <a:ext cx="1466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6600FF"/>
                </a:solidFill>
              </a:rPr>
              <a:t>(x = 5, y = 4)</a:t>
            </a:r>
          </a:p>
        </p:txBody>
      </p:sp>
      <p:sp>
        <p:nvSpPr>
          <p:cNvPr id="15405" name="Text Box 45">
            <a:extLst>
              <a:ext uri="{FF2B5EF4-FFF2-40B4-BE49-F238E27FC236}">
                <a16:creationId xmlns:a16="http://schemas.microsoft.com/office/drawing/2014/main" id="{E9BD06DF-3AC9-398C-77FF-E27A65255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5181600"/>
            <a:ext cx="1466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6600FF"/>
                </a:solidFill>
              </a:rPr>
              <a:t>(x = 1, y = 4)</a:t>
            </a:r>
          </a:p>
        </p:txBody>
      </p:sp>
      <p:sp>
        <p:nvSpPr>
          <p:cNvPr id="15406" name="Text Box 46">
            <a:extLst>
              <a:ext uri="{FF2B5EF4-FFF2-40B4-BE49-F238E27FC236}">
                <a16:creationId xmlns:a16="http://schemas.microsoft.com/office/drawing/2014/main" id="{33D49BAB-F3A1-B789-FF97-D8F2A8347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5150" y="6248400"/>
            <a:ext cx="1466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6600FF"/>
                </a:solidFill>
              </a:rPr>
              <a:t>(x = 5, y = 4)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93" grpId="0"/>
      <p:bldP spid="15394" grpId="0"/>
      <p:bldP spid="15395" grpId="0"/>
      <p:bldP spid="15396" grpId="0"/>
      <p:bldP spid="15397" grpId="0"/>
      <p:bldP spid="15398" grpId="0"/>
      <p:bldP spid="15399" grpId="0"/>
      <p:bldP spid="15400" grpId="0"/>
      <p:bldP spid="15401" grpId="0"/>
      <p:bldP spid="15402" grpId="0"/>
      <p:bldP spid="15403" grpId="0"/>
      <p:bldP spid="15404" grpId="0"/>
      <p:bldP spid="15405" grpId="0"/>
      <p:bldP spid="1540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44297A7F-4230-2281-6D1B-C08DD46818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</a:t>
            </a:r>
            <a:r>
              <a:rPr lang="en-US" altLang="zh-CN" dirty="0"/>
              <a:t>ace Condition</a:t>
            </a:r>
            <a:endParaRPr lang="en-US" altLang="en-US" dirty="0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444CE511-8764-BC89-E955-67C290CC2B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Race conditions occur when threads share data, and their results depend on the timing of their execution.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If we replace the x++ operation in C with a single assembly instruction…</a:t>
            </a:r>
          </a:p>
          <a:p>
            <a:pPr lvl="1" eaLnBrk="1" hangingPunct="1"/>
            <a:r>
              <a:rPr lang="en-US" altLang="en-US" dirty="0"/>
              <a:t>The atomicity of the operation is lost, as x++ is not a single instruction but a series of steps (load, increment, store).</a:t>
            </a:r>
          </a:p>
          <a:p>
            <a:pPr lvl="1"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Can this lead to race conditions in multithreaded environments?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zh-CN" dirty="0"/>
              <a:t>The atomicity of the operation is still lost.</a:t>
            </a:r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44297A7F-4230-2281-6D1B-C08DD46818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372600" cy="777874"/>
          </a:xfrm>
        </p:spPr>
        <p:txBody>
          <a:bodyPr/>
          <a:lstStyle/>
          <a:p>
            <a:pPr eaLnBrk="1" hangingPunct="1"/>
            <a:r>
              <a:rPr lang="en-US" altLang="zh-CN" dirty="0"/>
              <a:t>Loss of Atomicity in Modern Multiprocessor Systems</a:t>
            </a:r>
            <a:endParaRPr lang="en-US" altLang="en-US" dirty="0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444CE511-8764-BC89-E955-67C290CC2B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The basic assumption that "a program (or even a single instruction) exclusively executes on the processor" no longer holds true in modern multiprocessor systems.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Single Processor, Multithreading:</a:t>
            </a:r>
          </a:p>
          <a:p>
            <a:pPr lvl="1" eaLnBrk="1" hangingPunct="1"/>
            <a:r>
              <a:rPr lang="en-US" altLang="en-US" sz="2000" dirty="0"/>
              <a:t>A thread may be interrupted and switched to another thread during execution.</a:t>
            </a:r>
          </a:p>
          <a:p>
            <a:pPr eaLnBrk="1" hangingPunct="1"/>
            <a:r>
              <a:rPr lang="en-US" altLang="en-US" sz="2400" dirty="0"/>
              <a:t>Multiprocessor, Multithreading: </a:t>
            </a:r>
          </a:p>
          <a:p>
            <a:pPr lvl="1" eaLnBrk="1" hangingPunct="1"/>
            <a:r>
              <a:rPr lang="en-US" altLang="en-US" dirty="0"/>
              <a:t>Threads are executed truly in parallel.</a:t>
            </a:r>
          </a:p>
          <a:p>
            <a:pPr lvl="1" eaLnBrk="1" hangingPunct="1"/>
            <a:endParaRPr lang="en-US" altLang="en-US" dirty="0"/>
          </a:p>
          <a:p>
            <a:pPr eaLnBrk="1" hangingPunct="1"/>
            <a:r>
              <a:rPr lang="en-US" altLang="en-US" sz="2400" dirty="0"/>
              <a:t>Historical Context (1960s):</a:t>
            </a:r>
          </a:p>
          <a:p>
            <a:pPr lvl="1" eaLnBrk="1" hangingPunct="1"/>
            <a:r>
              <a:rPr lang="en-US" altLang="en-US" sz="2000" dirty="0"/>
              <a:t>There was a race to implement atomicity (mutual exclusion) in shared memory systems.</a:t>
            </a:r>
          </a:p>
          <a:p>
            <a:pPr lvl="1" eaLnBrk="1" hangingPunct="1"/>
            <a:r>
              <a:rPr lang="en-US" altLang="en-US" sz="2000" dirty="0"/>
              <a:t>Almost all implementations were flawed until Dekker's Algorithm, which could only ensure mutual exclusion between two threads.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94829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>
            <a:extLst>
              <a:ext uri="{FF2B5EF4-FFF2-40B4-BE49-F238E27FC236}">
                <a16:creationId xmlns:a16="http://schemas.microsoft.com/office/drawing/2014/main" id="{B833177C-6BFD-C65D-16FC-715C91E349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8570913" cy="3398838"/>
          </a:xfrm>
        </p:spPr>
        <p:txBody>
          <a:bodyPr/>
          <a:lstStyle/>
          <a:p>
            <a:pPr eaLnBrk="1" hangingPunct="1"/>
            <a:r>
              <a:rPr lang="en-US" altLang="en-US" dirty="0"/>
              <a:t>Independent Threads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Cooperating Threads</a:t>
            </a:r>
          </a:p>
          <a:p>
            <a:pPr eaLnBrk="1" hangingPunct="1"/>
            <a:endParaRPr lang="en-US" altLang="en-US" b="1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dirty="0"/>
              <a:t>Race Condition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zh-CN" dirty="0"/>
              <a:t>Loss of Atomicity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Synchronization</a:t>
            </a:r>
          </a:p>
          <a:p>
            <a:pPr lvl="1"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ABEF2EC5-78B3-1040-D551-5AC4E3BCA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0"/>
            <a:ext cx="85344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latin typeface="Aptos Display" panose="020B0004020202020204" pitchFamily="34" charset="0"/>
              </a:rPr>
              <a:t>Outline</a:t>
            </a:r>
            <a:endParaRPr lang="en-US" altLang="en-US" sz="3300">
              <a:latin typeface="Aptos Display" panose="020B00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5D5D028-42ED-F3C2-BCC6-98E1D116FE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nl-NL" dirty="0"/>
              <a:t>Concurrent Programming in Data Centers</a:t>
            </a:r>
            <a:endParaRPr lang="en-US" altLang="en-US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4BFDF132-6836-63C4-E6DC-E623F4529D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Google Data Center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7EFAA7-A103-16EF-E779-FD61D5D15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" y="1800226"/>
            <a:ext cx="9144000" cy="437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4097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14FB028-5968-7949-0910-B0AA1DEA65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 dirty="0"/>
              <a:t>Features of Data Center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5F41F727-9CB1-8DDE-44BA-D75D313C69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5300" y="990600"/>
            <a:ext cx="8534400" cy="13716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dirty="0"/>
              <a:t>“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A network of computing and storage resources that enable the delivery of shared applications and data</a:t>
            </a:r>
            <a:r>
              <a:rPr lang="en-US" dirty="0"/>
              <a:t>.”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dirty="0"/>
              <a:t> 										(CISCO)</a:t>
            </a:r>
            <a:endParaRPr lang="en-US" altLang="en-US" dirty="0"/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434CDCF0-2FB0-A605-B1AD-93BEF9504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116" y="2541795"/>
            <a:ext cx="8534399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/>
            <a:r>
              <a:rPr lang="en-US" altLang="en-US" sz="2800" dirty="0"/>
              <a:t>Data-Centric (Storage-Focused) Approach</a:t>
            </a:r>
          </a:p>
          <a:p>
            <a:pPr lvl="1" eaLnBrk="1" hangingPunct="1"/>
            <a:r>
              <a:rPr lang="en-US" altLang="en-US" sz="2500" dirty="0"/>
              <a:t>Originated from internet search (Google), social networks (Facebook/Twitter)</a:t>
            </a:r>
          </a:p>
          <a:p>
            <a:pPr lvl="1" eaLnBrk="1" hangingPunct="1"/>
            <a:r>
              <a:rPr lang="en-US" altLang="en-US" sz="2500" dirty="0"/>
              <a:t>Powers various internet applications: Gaming/Cloud Storage/ WeChat/Alipay/...</a:t>
            </a:r>
          </a:p>
          <a:p>
            <a:pPr eaLnBrk="1" hangingPunct="1"/>
            <a:r>
              <a:rPr lang="en-US" altLang="en-US" sz="2800" dirty="0"/>
              <a:t>The Importance of Algorithms/Systems for HPC and Data Centers</a:t>
            </a:r>
          </a:p>
          <a:p>
            <a:pPr lvl="1" eaLnBrk="1" hangingPunct="1"/>
            <a:r>
              <a:rPr lang="en-US" altLang="en-US" sz="2500" dirty="0"/>
              <a:t>You manage 1,000,000 servers</a:t>
            </a:r>
          </a:p>
          <a:p>
            <a:pPr lvl="1" eaLnBrk="1" hangingPunct="1"/>
            <a:r>
              <a:rPr lang="en-US" altLang="en-US" sz="2500" dirty="0"/>
              <a:t>A 1% improvement in an algorithm or implementation can save 10,000 servers</a:t>
            </a:r>
            <a:endParaRPr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3676595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itle 1">
            <a:extLst>
              <a:ext uri="{FF2B5EF4-FFF2-40B4-BE49-F238E27FC236}">
                <a16:creationId xmlns:a16="http://schemas.microsoft.com/office/drawing/2014/main" id="{2B5F6CDD-89DF-B224-57CC-0360FA6D3B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 dirty="0"/>
              <a:t>Main Challenges of D</a:t>
            </a:r>
            <a:r>
              <a:rPr lang="en-US" altLang="zh-CN" dirty="0"/>
              <a:t>ata Center</a:t>
            </a:r>
            <a:endParaRPr lang="en-US" altLang="en-US" dirty="0"/>
          </a:p>
        </p:txBody>
      </p:sp>
      <p:sp>
        <p:nvSpPr>
          <p:cNvPr id="162819" name="Content Placeholder 2">
            <a:extLst>
              <a:ext uri="{FF2B5EF4-FFF2-40B4-BE49-F238E27FC236}">
                <a16:creationId xmlns:a16="http://schemas.microsoft.com/office/drawing/2014/main" id="{0A38DA01-B245-57E6-93CB-5BFC2FCE05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Highly Reliable and Low-Latency Data Access in Multi-Replica Systems</a:t>
            </a:r>
          </a:p>
          <a:p>
            <a:pPr lvl="1" eaLnBrk="1" hangingPunct="1"/>
            <a:r>
              <a:rPr lang="en-US" altLang="en-US" dirty="0"/>
              <a:t>Serving massive, geographically distributed requests</a:t>
            </a:r>
          </a:p>
          <a:p>
            <a:pPr lvl="1" eaLnBrk="1" hangingPunct="1"/>
            <a:r>
              <a:rPr lang="en-US" altLang="en-US" dirty="0"/>
              <a:t>Data must remain consistent (Consistency)</a:t>
            </a:r>
          </a:p>
          <a:p>
            <a:pPr lvl="1" eaLnBrk="1" hangingPunct="1"/>
            <a:r>
              <a:rPr lang="en-US" altLang="en-US" dirty="0"/>
              <a:t>Services must always be available (Availability)</a:t>
            </a:r>
          </a:p>
          <a:p>
            <a:pPr lvl="1" eaLnBrk="1" hangingPunct="1"/>
            <a:r>
              <a:rPr lang="en-US" altLang="en-US" dirty="0"/>
              <a:t>Must tolerate machine failures (Partition Tolerance)</a:t>
            </a:r>
          </a:p>
          <a:p>
            <a:pPr eaLnBrk="1" hangingPunct="1"/>
            <a:endParaRPr lang="en-US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975E8A8-364D-8C8D-5A75-B38FC789E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429000"/>
            <a:ext cx="6079789" cy="327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070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itle 1">
            <a:extLst>
              <a:ext uri="{FF2B5EF4-FFF2-40B4-BE49-F238E27FC236}">
                <a16:creationId xmlns:a16="http://schemas.microsoft.com/office/drawing/2014/main" id="{2B5F6CDD-89DF-B224-57CC-0360FA6D3B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12725"/>
            <a:ext cx="8534400" cy="777875"/>
          </a:xfrm>
        </p:spPr>
        <p:txBody>
          <a:bodyPr/>
          <a:lstStyle/>
          <a:p>
            <a:pPr eaLnBrk="1" hangingPunct="1"/>
            <a:r>
              <a:rPr lang="en-US" dirty="0"/>
              <a:t>How to Maximize Parallel Request Handling with a Single Machine</a:t>
            </a:r>
            <a:endParaRPr lang="en-US" altLang="en-US" dirty="0"/>
          </a:p>
        </p:txBody>
      </p:sp>
      <p:sp>
        <p:nvSpPr>
          <p:cNvPr id="162819" name="Content Placeholder 2">
            <a:extLst>
              <a:ext uri="{FF2B5EF4-FFF2-40B4-BE49-F238E27FC236}">
                <a16:creationId xmlns:a16="http://schemas.microsoft.com/office/drawing/2014/main" id="{0A38DA01-B245-57E6-93CB-5BFC2FCE05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Key Metrics: QPS, Tail Latency, ...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Tools We Have</a:t>
            </a:r>
          </a:p>
          <a:p>
            <a:pPr lvl="1" eaLnBrk="1" hangingPunct="1"/>
            <a:r>
              <a:rPr lang="en-US" altLang="en-US" dirty="0"/>
              <a:t>Threads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r>
              <a:rPr lang="en-US" altLang="en-US" dirty="0"/>
              <a:t>Coroutines</a:t>
            </a:r>
          </a:p>
          <a:p>
            <a:pPr lvl="2" eaLnBrk="1" hangingPunct="1"/>
            <a:r>
              <a:rPr lang="en-US" altLang="en-US" dirty="0"/>
              <a:t>Multiple execution flows that can be paused/resumed (M2 - </a:t>
            </a:r>
            <a:r>
              <a:rPr lang="en-US" altLang="en-US" dirty="0" err="1"/>
              <a:t>libco</a:t>
            </a:r>
            <a:r>
              <a:rPr lang="en-US" altLang="en-US" dirty="0"/>
              <a:t>)</a:t>
            </a:r>
          </a:p>
          <a:p>
            <a:pPr lvl="2" eaLnBrk="1" hangingPunct="1"/>
            <a:r>
              <a:rPr lang="en-US" altLang="en-US" dirty="0"/>
              <a:t>More lightweight than threads (no system calls, thus no OS state)</a:t>
            </a:r>
          </a:p>
          <a:p>
            <a:pPr lvl="1" eaLnBrk="1" hangingPunct="1"/>
            <a:r>
              <a:rPr lang="en-US" altLang="en-US" dirty="0"/>
              <a:t>GO</a:t>
            </a:r>
          </a:p>
          <a:p>
            <a:pPr lvl="2" eaLnBrk="1" hangingPunct="1"/>
            <a:r>
              <a:rPr lang="en-US" altLang="en-US" dirty="0"/>
              <a:t>Threads + Coroutines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4EEF898D-6097-1864-F534-19754244C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911233"/>
            <a:ext cx="72390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2400" dirty="0"/>
              <a:t>thread(start = true) {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2400" dirty="0"/>
              <a:t>    </a:t>
            </a:r>
            <a:r>
              <a:rPr lang="en-US" sz="2400" dirty="0" err="1"/>
              <a:t>println</a:t>
            </a:r>
            <a:r>
              <a:rPr lang="en-US" sz="2400" dirty="0"/>
              <a:t>("${</a:t>
            </a:r>
            <a:r>
              <a:rPr lang="en-US" sz="2400" dirty="0" err="1"/>
              <a:t>Thread.currentThread</a:t>
            </a:r>
            <a:r>
              <a:rPr lang="en-US" sz="2400" dirty="0"/>
              <a:t>()} has run.")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27027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itle 1">
            <a:extLst>
              <a:ext uri="{FF2B5EF4-FFF2-40B4-BE49-F238E27FC236}">
                <a16:creationId xmlns:a16="http://schemas.microsoft.com/office/drawing/2014/main" id="{2B5F6CDD-89DF-B224-57CC-0360FA6D3B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 dirty="0"/>
              <a:t>Concurrent Programming Around Us</a:t>
            </a:r>
          </a:p>
        </p:txBody>
      </p:sp>
      <p:sp>
        <p:nvSpPr>
          <p:cNvPr id="162819" name="Content Placeholder 2">
            <a:extLst>
              <a:ext uri="{FF2B5EF4-FFF2-40B4-BE49-F238E27FC236}">
                <a16:creationId xmlns:a16="http://schemas.microsoft.com/office/drawing/2014/main" id="{0A38DA01-B245-57E6-93CB-5BFC2FCE05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Web 2.0 Era (1999)</a:t>
            </a:r>
          </a:p>
          <a:p>
            <a:pPr lvl="1" eaLnBrk="1" hangingPunct="1"/>
            <a:r>
              <a:rPr lang="en-US" altLang="en-US" dirty="0"/>
              <a:t>The Internet that connects people more closely.</a:t>
            </a:r>
          </a:p>
          <a:p>
            <a:pPr lvl="1" eaLnBrk="1" hangingPunct="1"/>
            <a:r>
              <a:rPr lang="en-US" altLang="en-US" dirty="0"/>
              <a:t>“Users were encouraged to provide content, rather than just viewing it.”</a:t>
            </a:r>
          </a:p>
          <a:p>
            <a:pPr lvl="1" eaLnBrk="1" hangingPunct="1"/>
            <a:r>
              <a:rPr lang="en-US" altLang="en-US" dirty="0"/>
              <a:t>You can even find some traces of “Web 3.0” / Metaverse.</a:t>
            </a:r>
          </a:p>
          <a:p>
            <a:pPr lvl="1"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What Enabled Today’s Web 2.0?</a:t>
            </a:r>
          </a:p>
          <a:p>
            <a:pPr lvl="1" eaLnBrk="1" hangingPunct="1"/>
            <a:r>
              <a:rPr lang="en-US" altLang="en-US" dirty="0"/>
              <a:t>Concurrent Programming in Browsers: Ajax (Asynchronous JavaScript + XML)</a:t>
            </a:r>
          </a:p>
          <a:p>
            <a:pPr lvl="1" eaLnBrk="1" hangingPunct="1"/>
            <a:r>
              <a:rPr lang="en-US" altLang="en-US" dirty="0"/>
              <a:t>HTML (DOM Tree) + CSS</a:t>
            </a:r>
          </a:p>
          <a:p>
            <a:pPr lvl="2" eaLnBrk="1" hangingPunct="1"/>
            <a:r>
              <a:rPr lang="en-US" altLang="en-US" dirty="0"/>
              <a:t>Represent everything you can see</a:t>
            </a:r>
          </a:p>
          <a:p>
            <a:pPr lvl="1" eaLnBrk="1" hangingPunct="1"/>
            <a:r>
              <a:rPr lang="en-US" altLang="en-US" dirty="0"/>
              <a:t>JavaScript</a:t>
            </a:r>
          </a:p>
          <a:p>
            <a:pPr lvl="2" eaLnBrk="1" hangingPunct="1"/>
            <a:r>
              <a:rPr lang="en-US" altLang="en-US" dirty="0"/>
              <a:t>Modify the page content</a:t>
            </a:r>
          </a:p>
          <a:p>
            <a:pPr lvl="2" eaLnBrk="1" hangingPunct="1"/>
            <a:r>
              <a:rPr lang="en-US" altLang="en-US" dirty="0"/>
              <a:t>Connect local and server resources</a:t>
            </a:r>
          </a:p>
          <a:p>
            <a:pPr lvl="1" eaLnBrk="1" hangingPunct="1"/>
            <a:r>
              <a:rPr lang="en-US" altLang="en-US" dirty="0"/>
              <a:t>You have the whole world at your fingertips!</a:t>
            </a:r>
          </a:p>
        </p:txBody>
      </p:sp>
    </p:spTree>
    <p:extLst>
      <p:ext uri="{BB962C8B-B14F-4D97-AF65-F5344CB8AC3E}">
        <p14:creationId xmlns:p14="http://schemas.microsoft.com/office/powerpoint/2010/main" val="35651177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itle 1">
            <a:extLst>
              <a:ext uri="{FF2B5EF4-FFF2-40B4-BE49-F238E27FC236}">
                <a16:creationId xmlns:a16="http://schemas.microsoft.com/office/drawing/2014/main" id="{2B5F6CDD-89DF-B224-57CC-0360FA6D3B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 dirty="0"/>
              <a:t>Features of H</a:t>
            </a:r>
            <a:r>
              <a:rPr lang="en-US" altLang="zh-CN" dirty="0"/>
              <a:t>uman-Computer Interaction</a:t>
            </a:r>
            <a:endParaRPr lang="en-US" altLang="en-US" dirty="0"/>
          </a:p>
        </p:txBody>
      </p:sp>
      <p:sp>
        <p:nvSpPr>
          <p:cNvPr id="162819" name="Content Placeholder 2">
            <a:extLst>
              <a:ext uri="{FF2B5EF4-FFF2-40B4-BE49-F238E27FC236}">
                <a16:creationId xmlns:a16="http://schemas.microsoft.com/office/drawing/2014/main" id="{0A38DA01-B245-57E6-93CB-5BFC2FCE05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As few concurrent tasks as possible, but just enough to meet requirements.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One thread, a global event queue, and sequential execution.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Run-to-completion: Each task runs to completion before the next one starts.</a:t>
            </a:r>
          </a:p>
        </p:txBody>
      </p:sp>
    </p:spTree>
    <p:extLst>
      <p:ext uri="{BB962C8B-B14F-4D97-AF65-F5344CB8AC3E}">
        <p14:creationId xmlns:p14="http://schemas.microsoft.com/office/powerpoint/2010/main" val="25338234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itle 1">
            <a:extLst>
              <a:ext uri="{FF2B5EF4-FFF2-40B4-BE49-F238E27FC236}">
                <a16:creationId xmlns:a16="http://schemas.microsoft.com/office/drawing/2014/main" id="{2B5F6CDD-89DF-B224-57CC-0360FA6D3B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76200" y="0"/>
            <a:ext cx="9220200" cy="777875"/>
          </a:xfrm>
        </p:spPr>
        <p:txBody>
          <a:bodyPr/>
          <a:lstStyle/>
          <a:p>
            <a:pPr eaLnBrk="1" hangingPunct="1"/>
            <a:r>
              <a:rPr lang="en-US" altLang="en-US" dirty="0"/>
              <a:t>Concurrent Programming - Real-world Applications</a:t>
            </a:r>
          </a:p>
        </p:txBody>
      </p:sp>
      <p:sp>
        <p:nvSpPr>
          <p:cNvPr id="162819" name="Content Placeholder 2">
            <a:extLst>
              <a:ext uri="{FF2B5EF4-FFF2-40B4-BE49-F238E27FC236}">
                <a16:creationId xmlns:a16="http://schemas.microsoft.com/office/drawing/2014/main" id="{0A38DA01-B245-57E6-93CB-5BFC2FCE05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High-Performance Computing</a:t>
            </a:r>
          </a:p>
          <a:p>
            <a:pPr lvl="1" eaLnBrk="1" hangingPunct="1"/>
            <a:r>
              <a:rPr lang="en-US" altLang="en-US" dirty="0"/>
              <a:t>Focus: Task Decomposition</a:t>
            </a:r>
          </a:p>
          <a:p>
            <a:pPr lvl="1" eaLnBrk="1" hangingPunct="1"/>
            <a:r>
              <a:rPr lang="en-US" altLang="en-US" dirty="0"/>
              <a:t>Pattern: Producer-Consumer</a:t>
            </a:r>
          </a:p>
          <a:p>
            <a:pPr lvl="1" eaLnBrk="1" hangingPunct="1"/>
            <a:r>
              <a:rPr lang="en-US" altLang="en-US" dirty="0"/>
              <a:t>Technologies: MPI / OpenMP</a:t>
            </a:r>
          </a:p>
          <a:p>
            <a:pPr eaLnBrk="1" hangingPunct="1"/>
            <a:r>
              <a:rPr lang="en-US" altLang="en-US" dirty="0"/>
              <a:t>Data Centers</a:t>
            </a:r>
          </a:p>
          <a:p>
            <a:pPr lvl="1" eaLnBrk="1" hangingPunct="1"/>
            <a:r>
              <a:rPr lang="en-US" altLang="en-US" dirty="0"/>
              <a:t>Focus: System Calls</a:t>
            </a:r>
          </a:p>
          <a:p>
            <a:pPr lvl="1" eaLnBrk="1" hangingPunct="1"/>
            <a:r>
              <a:rPr lang="en-US" altLang="en-US" dirty="0"/>
              <a:t>Pattern: Threads-Coroutines</a:t>
            </a:r>
          </a:p>
          <a:p>
            <a:pPr lvl="1" eaLnBrk="1" hangingPunct="1"/>
            <a:r>
              <a:rPr lang="en-US" altLang="en-US" dirty="0"/>
              <a:t>Technologies: Goroutine</a:t>
            </a:r>
          </a:p>
          <a:p>
            <a:pPr eaLnBrk="1" hangingPunct="1"/>
            <a:r>
              <a:rPr lang="en-US" altLang="en-US" dirty="0"/>
              <a:t>Human-Computer Interaction</a:t>
            </a:r>
          </a:p>
          <a:p>
            <a:pPr lvl="1" eaLnBrk="1" hangingPunct="1"/>
            <a:r>
              <a:rPr lang="en-US" altLang="en-US" dirty="0"/>
              <a:t>Focus: Usability</a:t>
            </a:r>
          </a:p>
          <a:p>
            <a:pPr lvl="1" eaLnBrk="1" hangingPunct="1"/>
            <a:r>
              <a:rPr lang="en-US" altLang="en-US" dirty="0"/>
              <a:t>Pattern: Event-Stream Graph</a:t>
            </a:r>
          </a:p>
          <a:p>
            <a:pPr lvl="1" eaLnBrk="1" hangingPunct="1"/>
            <a:r>
              <a:rPr lang="en-US" altLang="en-US" dirty="0"/>
              <a:t>Technologies: Promise.</a:t>
            </a:r>
          </a:p>
        </p:txBody>
      </p:sp>
    </p:spTree>
    <p:extLst>
      <p:ext uri="{BB962C8B-B14F-4D97-AF65-F5344CB8AC3E}">
        <p14:creationId xmlns:p14="http://schemas.microsoft.com/office/powerpoint/2010/main" val="21608250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B7FA6E75-342F-8756-1FCE-F7F54BB979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>
                <a:ea typeface="宋体" panose="02010600030101010101" pitchFamily="2" charset="-122"/>
              </a:rPr>
              <a:t>Motivating Example:  Too Much Milk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A6CA7BF1-269F-3590-4629-ABC9C44BCC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Two robots are programmed to maintain the milk inventory at a store…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They are not aware of each other’s presence…</a:t>
            </a:r>
          </a:p>
        </p:txBody>
      </p:sp>
      <p:pic>
        <p:nvPicPr>
          <p:cNvPr id="4100" name="Picture 5" descr="16%20ROBOT%20P3">
            <a:extLst>
              <a:ext uri="{FF2B5EF4-FFF2-40B4-BE49-F238E27FC236}">
                <a16:creationId xmlns:a16="http://schemas.microsoft.com/office/drawing/2014/main" id="{AAF89678-4D8F-CA9E-3350-E4D048EEA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99"/>
          <a:stretch>
            <a:fillRect/>
          </a:stretch>
        </p:blipFill>
        <p:spPr bwMode="auto">
          <a:xfrm>
            <a:off x="6762750" y="4143375"/>
            <a:ext cx="150971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12" descr="Sliding%20Glass%20Door%20Refrigerator">
            <a:extLst>
              <a:ext uri="{FF2B5EF4-FFF2-40B4-BE49-F238E27FC236}">
                <a16:creationId xmlns:a16="http://schemas.microsoft.com/office/drawing/2014/main" id="{29AD2C23-003B-C72C-B9D9-574A262E9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900488"/>
            <a:ext cx="17526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22" descr="16%20ROBOT%20P3">
            <a:extLst>
              <a:ext uri="{FF2B5EF4-FFF2-40B4-BE49-F238E27FC236}">
                <a16:creationId xmlns:a16="http://schemas.microsoft.com/office/drawing/2014/main" id="{28D0342E-79D3-91E3-AD9C-808B71B2E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99"/>
          <a:stretch>
            <a:fillRect/>
          </a:stretch>
        </p:blipFill>
        <p:spPr bwMode="auto">
          <a:xfrm>
            <a:off x="1447800" y="4205288"/>
            <a:ext cx="150971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Text Box 23">
            <a:extLst>
              <a:ext uri="{FF2B5EF4-FFF2-40B4-BE49-F238E27FC236}">
                <a16:creationId xmlns:a16="http://schemas.microsoft.com/office/drawing/2014/main" id="{58F14FF1-E832-A5FF-2A89-3194BADFD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7950" y="6110288"/>
            <a:ext cx="159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3333CC"/>
                </a:solidFill>
                <a:ea typeface="宋体" panose="02010600030101010101" pitchFamily="2" charset="-122"/>
              </a:rPr>
              <a:t>Robot:  Dumb</a:t>
            </a:r>
          </a:p>
        </p:txBody>
      </p:sp>
      <p:sp>
        <p:nvSpPr>
          <p:cNvPr id="4104" name="Text Box 24">
            <a:extLst>
              <a:ext uri="{FF2B5EF4-FFF2-40B4-BE49-F238E27FC236}">
                <a16:creationId xmlns:a16="http://schemas.microsoft.com/office/drawing/2014/main" id="{98883E7A-92AA-A266-6C15-B84909CC8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6048375"/>
            <a:ext cx="1797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8000"/>
                </a:solidFill>
                <a:ea typeface="宋体" panose="02010600030101010101" pitchFamily="2" charset="-122"/>
              </a:rPr>
              <a:t>Robot:  Dumber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D327A64-FE11-E07B-35CD-754BEE8217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>
                <a:ea typeface="宋体" panose="02010600030101010101" pitchFamily="2" charset="-122"/>
              </a:rPr>
              <a:t>Motivating Example:  Too Much Milk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BCA621C-0395-C680-D331-CB31D4E7162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3333CC"/>
                </a:solidFill>
                <a:ea typeface="宋体" panose="02010600030101010101" pitchFamily="2" charset="-122"/>
              </a:rPr>
              <a:t>Dumb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3333CC"/>
                </a:solidFill>
                <a:ea typeface="宋体" panose="02010600030101010101" pitchFamily="2" charset="-122"/>
              </a:rPr>
              <a:t>10:00	Look into fridge: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3333CC"/>
                </a:solidFill>
                <a:ea typeface="宋体" panose="02010600030101010101" pitchFamily="2" charset="-122"/>
              </a:rPr>
              <a:t>	Out of milk</a:t>
            </a:r>
          </a:p>
        </p:txBody>
      </p:sp>
      <p:sp>
        <p:nvSpPr>
          <p:cNvPr id="5124" name="Rectangle 9">
            <a:extLst>
              <a:ext uri="{FF2B5EF4-FFF2-40B4-BE49-F238E27FC236}">
                <a16:creationId xmlns:a16="http://schemas.microsoft.com/office/drawing/2014/main" id="{2C0F8C66-478F-2461-1DFB-1C538CEDEE1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8000"/>
                </a:solidFill>
                <a:ea typeface="宋体" panose="02010600030101010101" pitchFamily="2" charset="-122"/>
              </a:rPr>
              <a:t>Dumber</a:t>
            </a:r>
          </a:p>
        </p:txBody>
      </p:sp>
      <p:pic>
        <p:nvPicPr>
          <p:cNvPr id="5125" name="Picture 5" descr="Sliding%20Glass%20Door%20Refrigerator">
            <a:extLst>
              <a:ext uri="{FF2B5EF4-FFF2-40B4-BE49-F238E27FC236}">
                <a16:creationId xmlns:a16="http://schemas.microsoft.com/office/drawing/2014/main" id="{7DC62ED1-7752-E864-FC51-EE4D9F924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900488"/>
            <a:ext cx="17526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 descr="16%20ROBOT%20P3">
            <a:extLst>
              <a:ext uri="{FF2B5EF4-FFF2-40B4-BE49-F238E27FC236}">
                <a16:creationId xmlns:a16="http://schemas.microsoft.com/office/drawing/2014/main" id="{B6C7661A-6C79-3D28-1388-C224862A5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99"/>
          <a:stretch>
            <a:fillRect/>
          </a:stretch>
        </p:blipFill>
        <p:spPr bwMode="auto">
          <a:xfrm>
            <a:off x="1447800" y="4205288"/>
            <a:ext cx="150971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0F81AA5-FE81-1FDB-6F3D-A8F63F3082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>
                <a:ea typeface="宋体" panose="02010600030101010101" pitchFamily="2" charset="-122"/>
              </a:rPr>
              <a:t>Motivating Example:  Too Much Milk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834FDA4-2D0C-4929-CED6-9F1905A862A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3333CC"/>
                </a:solidFill>
                <a:ea typeface="宋体" panose="02010600030101010101" pitchFamily="2" charset="-122"/>
              </a:rPr>
              <a:t>Dumb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3333CC"/>
                </a:solidFill>
                <a:ea typeface="宋体" panose="02010600030101010101" pitchFamily="2" charset="-122"/>
              </a:rPr>
              <a:t>10:00	Look into fridge: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3333CC"/>
                </a:solidFill>
                <a:ea typeface="宋体" panose="02010600030101010101" pitchFamily="2" charset="-122"/>
              </a:rPr>
              <a:t>	Out of milk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3333CC"/>
                </a:solidFill>
                <a:ea typeface="宋体" panose="02010600030101010101" pitchFamily="2" charset="-122"/>
              </a:rPr>
              <a:t>10:05	Head for the warehouse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45343686-D0E2-1A6A-B3E7-ADC37C0298EF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8000"/>
                </a:solidFill>
                <a:ea typeface="宋体" panose="02010600030101010101" pitchFamily="2" charset="-122"/>
              </a:rPr>
              <a:t>Dumber</a:t>
            </a:r>
          </a:p>
        </p:txBody>
      </p:sp>
      <p:pic>
        <p:nvPicPr>
          <p:cNvPr id="6149" name="Picture 5" descr="Sliding%20Glass%20Door%20Refrigerator">
            <a:extLst>
              <a:ext uri="{FF2B5EF4-FFF2-40B4-BE49-F238E27FC236}">
                <a16:creationId xmlns:a16="http://schemas.microsoft.com/office/drawing/2014/main" id="{049D837A-3243-6CA9-CA88-EABC8DAE5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900488"/>
            <a:ext cx="17526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Process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An address space + at least one thread of execution</a:t>
            </a:r>
          </a:p>
          <a:p>
            <a:pPr lvl="1" eaLnBrk="1" hangingPunct="1"/>
            <a:r>
              <a:rPr lang="en-US" altLang="en-US" dirty="0"/>
              <a:t>Address space offers protection among processes</a:t>
            </a:r>
          </a:p>
          <a:p>
            <a:pPr lvl="1" eaLnBrk="1" hangingPunct="1"/>
            <a:r>
              <a:rPr lang="en-US" altLang="en-US" dirty="0"/>
              <a:t>Threads offer concurrency</a:t>
            </a:r>
          </a:p>
          <a:p>
            <a:pPr eaLnBrk="1" hangingPunct="1"/>
            <a:r>
              <a:rPr lang="en-US" altLang="en-US" dirty="0"/>
              <a:t>A fundamental unit of computation</a:t>
            </a:r>
          </a:p>
          <a:p>
            <a:pPr eaLnBrk="1" hangingPunct="1"/>
            <a:endParaRPr lang="en-US" altLang="en-US" u="sng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218BCEA-9A93-067C-DC33-EAF882B768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>
                <a:ea typeface="宋体" panose="02010600030101010101" pitchFamily="2" charset="-122"/>
              </a:rPr>
              <a:t>Motivating Example:  Too Much Milk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13D299D-B8F5-68D3-539E-B7ADC379745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3333CC"/>
                </a:solidFill>
                <a:ea typeface="宋体" panose="02010600030101010101" pitchFamily="2" charset="-122"/>
              </a:rPr>
              <a:t>Dumb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3333CC"/>
                </a:solidFill>
                <a:ea typeface="宋体" panose="02010600030101010101" pitchFamily="2" charset="-122"/>
              </a:rPr>
              <a:t>10:05	Head for the warehouse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BECA3C8E-0BFA-58ED-68A9-FE89F6E2334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8000"/>
                </a:solidFill>
                <a:ea typeface="宋体" panose="02010600030101010101" pitchFamily="2" charset="-122"/>
              </a:rPr>
              <a:t>Dumber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>
              <a:solidFill>
                <a:srgbClr val="008000"/>
              </a:solidFill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>
              <a:solidFill>
                <a:srgbClr val="008000"/>
              </a:solidFill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8000"/>
                </a:solidFill>
                <a:ea typeface="宋体" panose="02010600030101010101" pitchFamily="2" charset="-122"/>
              </a:rPr>
              <a:t>10:10	Look into fridge: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8000"/>
                </a:solidFill>
                <a:ea typeface="宋体" panose="02010600030101010101" pitchFamily="2" charset="-122"/>
              </a:rPr>
              <a:t>	Out of milk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>
              <a:solidFill>
                <a:srgbClr val="008000"/>
              </a:solidFill>
              <a:ea typeface="宋体" panose="02010600030101010101" pitchFamily="2" charset="-122"/>
            </a:endParaRPr>
          </a:p>
        </p:txBody>
      </p:sp>
      <p:pic>
        <p:nvPicPr>
          <p:cNvPr id="7173" name="Picture 5" descr="Sliding%20Glass%20Door%20Refrigerator">
            <a:extLst>
              <a:ext uri="{FF2B5EF4-FFF2-40B4-BE49-F238E27FC236}">
                <a16:creationId xmlns:a16="http://schemas.microsoft.com/office/drawing/2014/main" id="{E9F36743-6B86-36F4-F4C4-4E91C386D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900488"/>
            <a:ext cx="17526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 descr="16%20ROBOT%20P3">
            <a:extLst>
              <a:ext uri="{FF2B5EF4-FFF2-40B4-BE49-F238E27FC236}">
                <a16:creationId xmlns:a16="http://schemas.microsoft.com/office/drawing/2014/main" id="{4225062C-6582-EDC8-10A6-3D6D255E5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99"/>
          <a:stretch>
            <a:fillRect/>
          </a:stretch>
        </p:blipFill>
        <p:spPr bwMode="auto">
          <a:xfrm>
            <a:off x="6762750" y="4143375"/>
            <a:ext cx="150971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449125FD-2C58-622C-2502-91C6212C08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>
                <a:ea typeface="宋体" panose="02010600030101010101" pitchFamily="2" charset="-122"/>
              </a:rPr>
              <a:t>Motivating Example:  Too Much Milk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C0DCFBD-73A0-6161-9C40-B8AE39230BD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3333CC"/>
                </a:solidFill>
                <a:ea typeface="宋体" panose="02010600030101010101" pitchFamily="2" charset="-122"/>
              </a:rPr>
              <a:t>Dumb</a:t>
            </a: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C65EFBAC-5A4A-E03A-5933-1B653A0706BC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8000"/>
                </a:solidFill>
                <a:ea typeface="宋体" panose="02010600030101010101" pitchFamily="2" charset="-122"/>
              </a:rPr>
              <a:t>Dumber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8000"/>
                </a:solidFill>
                <a:ea typeface="宋体" panose="02010600030101010101" pitchFamily="2" charset="-122"/>
              </a:rPr>
              <a:t>10:10	Look into fridge: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8000"/>
                </a:solidFill>
                <a:ea typeface="宋体" panose="02010600030101010101" pitchFamily="2" charset="-122"/>
              </a:rPr>
              <a:t>	Out of milk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8000"/>
                </a:solidFill>
                <a:ea typeface="宋体" panose="02010600030101010101" pitchFamily="2" charset="-122"/>
              </a:rPr>
              <a:t>10:15	 Head for the warehouse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>
              <a:solidFill>
                <a:srgbClr val="008000"/>
              </a:solidFill>
              <a:ea typeface="宋体" panose="02010600030101010101" pitchFamily="2" charset="-122"/>
            </a:endParaRPr>
          </a:p>
        </p:txBody>
      </p:sp>
      <p:pic>
        <p:nvPicPr>
          <p:cNvPr id="8197" name="Picture 5" descr="Sliding%20Glass%20Door%20Refrigerator">
            <a:extLst>
              <a:ext uri="{FF2B5EF4-FFF2-40B4-BE49-F238E27FC236}">
                <a16:creationId xmlns:a16="http://schemas.microsoft.com/office/drawing/2014/main" id="{63688F77-5E57-52F2-B6E0-DE4FB7CC1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900488"/>
            <a:ext cx="17526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DC2D55D-7625-4139-601F-AC71B30267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>
                <a:ea typeface="宋体" panose="02010600030101010101" pitchFamily="2" charset="-122"/>
              </a:rPr>
              <a:t>Motivating Example:  Too Much Milk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D68F8E-D9E4-A2DB-3A14-80E467FBAF6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3333CC"/>
                </a:solidFill>
                <a:ea typeface="宋体" panose="02010600030101010101" pitchFamily="2" charset="-122"/>
              </a:rPr>
              <a:t>Dumb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>
              <a:solidFill>
                <a:srgbClr val="3333CC"/>
              </a:solidFill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>
              <a:solidFill>
                <a:srgbClr val="3333CC"/>
              </a:solidFill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3333CC"/>
                </a:solidFill>
                <a:ea typeface="宋体" panose="02010600030101010101" pitchFamily="2" charset="-122"/>
              </a:rPr>
              <a:t>10:20	Arrive with milk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ED3BFCAA-3413-1ABF-DF02-FE5806CB2CD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8000"/>
                </a:solidFill>
                <a:ea typeface="宋体" panose="02010600030101010101" pitchFamily="2" charset="-122"/>
              </a:rPr>
              <a:t>Dumber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8000"/>
                </a:solidFill>
                <a:ea typeface="宋体" panose="02010600030101010101" pitchFamily="2" charset="-122"/>
              </a:rPr>
              <a:t>10:15	 Head for the warehouse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>
              <a:solidFill>
                <a:srgbClr val="008000"/>
              </a:solidFill>
              <a:ea typeface="宋体" panose="02010600030101010101" pitchFamily="2" charset="-122"/>
            </a:endParaRPr>
          </a:p>
        </p:txBody>
      </p:sp>
      <p:pic>
        <p:nvPicPr>
          <p:cNvPr id="9221" name="Picture 5" descr="Sliding%20Glass%20Door%20Refrigerator">
            <a:extLst>
              <a:ext uri="{FF2B5EF4-FFF2-40B4-BE49-F238E27FC236}">
                <a16:creationId xmlns:a16="http://schemas.microsoft.com/office/drawing/2014/main" id="{818631E9-E683-FFD1-B48F-56D160526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900488"/>
            <a:ext cx="17526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 descr="16%20ROBOT%20P3">
            <a:extLst>
              <a:ext uri="{FF2B5EF4-FFF2-40B4-BE49-F238E27FC236}">
                <a16:creationId xmlns:a16="http://schemas.microsoft.com/office/drawing/2014/main" id="{CD6352D8-F41E-99F2-E296-1FE23DAD6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99"/>
          <a:stretch>
            <a:fillRect/>
          </a:stretch>
        </p:blipFill>
        <p:spPr bwMode="auto">
          <a:xfrm>
            <a:off x="1447800" y="4205288"/>
            <a:ext cx="150971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AF39992-AA69-7017-C280-5F54FE6F3E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>
                <a:ea typeface="宋体" panose="02010600030101010101" pitchFamily="2" charset="-122"/>
              </a:rPr>
              <a:t>Motivating Example:  Too Much Milk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DA1902A2-32A1-0F0E-F38E-4A3E7470650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3333CC"/>
                </a:solidFill>
                <a:ea typeface="宋体" panose="02010600030101010101" pitchFamily="2" charset="-122"/>
              </a:rPr>
              <a:t>Dumb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>
              <a:solidFill>
                <a:srgbClr val="3333CC"/>
              </a:solidFill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>
              <a:solidFill>
                <a:srgbClr val="3333CC"/>
              </a:solidFill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3333CC"/>
                </a:solidFill>
                <a:ea typeface="宋体" panose="02010600030101010101" pitchFamily="2" charset="-122"/>
              </a:rPr>
              <a:t>10:20	Arrive with milk</a:t>
            </a:r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36297227-7A22-3980-1ABB-DFCE120C94DC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8000"/>
                </a:solidFill>
                <a:ea typeface="宋体" panose="02010600030101010101" pitchFamily="2" charset="-122"/>
              </a:rPr>
              <a:t>Dumber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8000"/>
                </a:solidFill>
                <a:ea typeface="宋体" panose="02010600030101010101" pitchFamily="2" charset="-122"/>
              </a:rPr>
              <a:t>10:15	 Head for the warehouse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>
              <a:solidFill>
                <a:srgbClr val="008000"/>
              </a:solidFill>
              <a:ea typeface="宋体" panose="02010600030101010101" pitchFamily="2" charset="-122"/>
            </a:endParaRPr>
          </a:p>
        </p:txBody>
      </p:sp>
      <p:pic>
        <p:nvPicPr>
          <p:cNvPr id="10245" name="Picture 5" descr="Sliding%20Glass%20Door%20Refrigerator">
            <a:extLst>
              <a:ext uri="{FF2B5EF4-FFF2-40B4-BE49-F238E27FC236}">
                <a16:creationId xmlns:a16="http://schemas.microsoft.com/office/drawing/2014/main" id="{8A72EFEA-7D0E-F045-800E-DAED1557B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900488"/>
            <a:ext cx="17526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6" descr="16%20ROBOT%20P3">
            <a:extLst>
              <a:ext uri="{FF2B5EF4-FFF2-40B4-BE49-F238E27FC236}">
                <a16:creationId xmlns:a16="http://schemas.microsoft.com/office/drawing/2014/main" id="{9D2E6CA2-6778-2A30-AA36-701A45770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99"/>
          <a:stretch>
            <a:fillRect/>
          </a:stretch>
        </p:blipFill>
        <p:spPr bwMode="auto">
          <a:xfrm>
            <a:off x="1447800" y="4205288"/>
            <a:ext cx="150971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8" descr="Giant">
            <a:extLst>
              <a:ext uri="{FF2B5EF4-FFF2-40B4-BE49-F238E27FC236}">
                <a16:creationId xmlns:a16="http://schemas.microsoft.com/office/drawing/2014/main" id="{E0568F9A-D0E6-C373-D822-683BA50DA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343400"/>
            <a:ext cx="58102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E9FAF3FC-7B49-5BCB-1B4A-E8D08492D4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>
                <a:ea typeface="宋体" panose="02010600030101010101" pitchFamily="2" charset="-122"/>
              </a:rPr>
              <a:t>Motivating Example:  Too Much Milk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52502F59-51A7-E985-B98D-2C410322351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3333CC"/>
                </a:solidFill>
                <a:ea typeface="宋体" panose="02010600030101010101" pitchFamily="2" charset="-122"/>
              </a:rPr>
              <a:t>Dumb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3333CC"/>
                </a:solidFill>
                <a:ea typeface="宋体" panose="02010600030101010101" pitchFamily="2" charset="-122"/>
              </a:rPr>
              <a:t>10:20	Arrive with milk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3333CC"/>
                </a:solidFill>
                <a:ea typeface="宋体" panose="02010600030101010101" pitchFamily="2" charset="-122"/>
              </a:rPr>
              <a:t>10:25	Go party</a:t>
            </a:r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11B8AEB0-F268-B01B-129E-FCCB9B9B1FDA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8000"/>
                </a:solidFill>
                <a:ea typeface="宋体" panose="02010600030101010101" pitchFamily="2" charset="-122"/>
              </a:rPr>
              <a:t>Dumber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>
              <a:solidFill>
                <a:srgbClr val="008000"/>
              </a:solidFill>
              <a:ea typeface="宋体" panose="02010600030101010101" pitchFamily="2" charset="-122"/>
            </a:endParaRPr>
          </a:p>
        </p:txBody>
      </p:sp>
      <p:pic>
        <p:nvPicPr>
          <p:cNvPr id="11269" name="Picture 5" descr="Sliding%20Glass%20Door%20Refrigerator">
            <a:extLst>
              <a:ext uri="{FF2B5EF4-FFF2-40B4-BE49-F238E27FC236}">
                <a16:creationId xmlns:a16="http://schemas.microsoft.com/office/drawing/2014/main" id="{8519A809-0FA5-04FE-130C-5D69DD126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900488"/>
            <a:ext cx="17526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9" descr="Giant">
            <a:extLst>
              <a:ext uri="{FF2B5EF4-FFF2-40B4-BE49-F238E27FC236}">
                <a16:creationId xmlns:a16="http://schemas.microsoft.com/office/drawing/2014/main" id="{0390B0E7-6577-022C-11D2-7B418C39D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343400"/>
            <a:ext cx="58102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7AC99544-0985-6D5E-BE28-43F2BA53CB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>
                <a:ea typeface="宋体" panose="02010600030101010101" pitchFamily="2" charset="-122"/>
              </a:rPr>
              <a:t>Motivating Example:  Too Much Milk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5C47B8F7-F27D-C91E-9126-8D68D726237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3333CC"/>
                </a:solidFill>
                <a:ea typeface="宋体" panose="02010600030101010101" pitchFamily="2" charset="-122"/>
              </a:rPr>
              <a:t>Dumb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3333CC"/>
                </a:solidFill>
                <a:ea typeface="宋体" panose="02010600030101010101" pitchFamily="2" charset="-122"/>
              </a:rPr>
              <a:t>10:20	Arrive with milk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3333CC"/>
                </a:solidFill>
                <a:ea typeface="宋体" panose="02010600030101010101" pitchFamily="2" charset="-122"/>
              </a:rPr>
              <a:t>10:25	Go party</a:t>
            </a: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EE48CB10-4ED6-974D-D188-499CC5759781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8000"/>
                </a:solidFill>
                <a:ea typeface="宋体" panose="02010600030101010101" pitchFamily="2" charset="-122"/>
              </a:rPr>
              <a:t>Dumber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>
              <a:solidFill>
                <a:srgbClr val="008000"/>
              </a:solidFill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>
              <a:solidFill>
                <a:srgbClr val="008000"/>
              </a:solidFill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8000"/>
                </a:solidFill>
                <a:ea typeface="宋体" panose="02010600030101010101" pitchFamily="2" charset="-122"/>
              </a:rPr>
              <a:t>10:30	Arrive with milk:  “Uh oh…”</a:t>
            </a:r>
          </a:p>
        </p:txBody>
      </p:sp>
      <p:pic>
        <p:nvPicPr>
          <p:cNvPr id="12293" name="Picture 5" descr="Sliding%20Glass%20Door%20Refrigerator">
            <a:extLst>
              <a:ext uri="{FF2B5EF4-FFF2-40B4-BE49-F238E27FC236}">
                <a16:creationId xmlns:a16="http://schemas.microsoft.com/office/drawing/2014/main" id="{63F7B883-6E42-CD52-5B36-7CC1CE9EF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900488"/>
            <a:ext cx="17526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7" descr="16%20ROBOT%20P3">
            <a:extLst>
              <a:ext uri="{FF2B5EF4-FFF2-40B4-BE49-F238E27FC236}">
                <a16:creationId xmlns:a16="http://schemas.microsoft.com/office/drawing/2014/main" id="{60981154-BF58-681D-C0F4-179641AF6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99"/>
          <a:stretch>
            <a:fillRect/>
          </a:stretch>
        </p:blipFill>
        <p:spPr bwMode="auto">
          <a:xfrm>
            <a:off x="6762750" y="4143375"/>
            <a:ext cx="150971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11" descr="Giant">
            <a:extLst>
              <a:ext uri="{FF2B5EF4-FFF2-40B4-BE49-F238E27FC236}">
                <a16:creationId xmlns:a16="http://schemas.microsoft.com/office/drawing/2014/main" id="{E61092F4-E7A8-E8B8-8971-81A798155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343400"/>
            <a:ext cx="58102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12" descr="Giant">
            <a:extLst>
              <a:ext uri="{FF2B5EF4-FFF2-40B4-BE49-F238E27FC236}">
                <a16:creationId xmlns:a16="http://schemas.microsoft.com/office/drawing/2014/main" id="{7FC0E29C-E81F-C73B-FA6C-3EE44F1E7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257800"/>
            <a:ext cx="58102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18D89999-0BD0-BA00-49A4-41C3CD3158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Definitions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FCE8838C-6507-CD9C-7F36-CCDEAF3537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1" i="1" dirty="0">
                <a:solidFill>
                  <a:srgbClr val="CC66FF"/>
                </a:solidFill>
                <a:ea typeface="宋体" panose="02010600030101010101" pitchFamily="2" charset="-122"/>
              </a:rPr>
              <a:t>Synchronization</a:t>
            </a:r>
            <a:r>
              <a:rPr lang="en-US" altLang="zh-CN" dirty="0">
                <a:ea typeface="宋体" panose="02010600030101010101" pitchFamily="2" charset="-122"/>
              </a:rPr>
              <a:t>:  uses atomic operations to ensure cooperation among threads</a:t>
            </a:r>
          </a:p>
          <a:p>
            <a:pPr eaLnBrk="1" hangingPunct="1"/>
            <a:r>
              <a:rPr lang="en-US" altLang="zh-CN" b="1" i="1" dirty="0">
                <a:solidFill>
                  <a:srgbClr val="CC66FF"/>
                </a:solidFill>
                <a:ea typeface="宋体" panose="02010600030101010101" pitchFamily="2" charset="-122"/>
              </a:rPr>
              <a:t>Mutual exclusion</a:t>
            </a:r>
            <a:r>
              <a:rPr lang="en-US" altLang="zh-CN" dirty="0">
                <a:ea typeface="宋体" panose="02010600030101010101" pitchFamily="2" charset="-122"/>
              </a:rPr>
              <a:t>:  ensures one thread can do something without the interference of other threads</a:t>
            </a:r>
          </a:p>
          <a:p>
            <a:pPr eaLnBrk="1" hangingPunct="1"/>
            <a:r>
              <a:rPr lang="en-US" altLang="zh-CN" b="1" i="1" dirty="0">
                <a:solidFill>
                  <a:srgbClr val="CC66FF"/>
                </a:solidFill>
                <a:ea typeface="宋体" panose="02010600030101010101" pitchFamily="2" charset="-122"/>
              </a:rPr>
              <a:t>Critical section</a:t>
            </a:r>
            <a:r>
              <a:rPr lang="en-US" altLang="zh-CN" dirty="0">
                <a:ea typeface="宋体" panose="02010600030101010101" pitchFamily="2" charset="-122"/>
              </a:rPr>
              <a:t>:  a piece of code that only one thread can execute at a time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4375ED50-8405-35C4-9DFD-4545124DBF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More on Critical Section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851AF441-741A-C874-1C45-1A089FDAC7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 </a:t>
            </a:r>
            <a:r>
              <a:rPr lang="en-US" altLang="zh-CN" b="1" i="1">
                <a:solidFill>
                  <a:srgbClr val="CC66FF"/>
                </a:solidFill>
                <a:ea typeface="宋体" panose="02010600030101010101" pitchFamily="2" charset="-122"/>
              </a:rPr>
              <a:t>lock</a:t>
            </a:r>
            <a:r>
              <a:rPr lang="en-US" altLang="zh-CN">
                <a:ea typeface="宋体" panose="02010600030101010101" pitchFamily="2" charset="-122"/>
              </a:rPr>
              <a:t> prevents a thread from doing something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A thread should lock before entering a critical section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A thread should unlock when leaving the critical section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A thread should wait if the critical section is locked</a:t>
            </a:r>
          </a:p>
          <a:p>
            <a:pPr lvl="2" eaLnBrk="1" hangingPunct="1"/>
            <a:r>
              <a:rPr lang="en-US" altLang="zh-CN">
                <a:ea typeface="宋体" panose="02010600030101010101" pitchFamily="2" charset="-122"/>
              </a:rPr>
              <a:t>Synchronization often involves</a:t>
            </a:r>
            <a:r>
              <a:rPr lang="en-US" altLang="zh-CN">
                <a:ea typeface="宋体" panose="02010600030101010101" pitchFamily="2" charset="-122"/>
                <a:sym typeface="Wingdings" panose="05000000000000000000" pitchFamily="2" charset="2"/>
              </a:rPr>
              <a:t> waiting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AFB0FDF-D7D3-E98B-5F9D-E63F8830E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Too Much Milk:  Solution 1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FE19D6FF-EDCB-0FAC-A189-7C367C1BF4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Two properties: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Only one robot will go get milk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Someone should go get the milk if needed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Basic idea of solution 1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Leave a note (kind of like a lock)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Remove the note (kind of like a unlock)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Don’t go get milk if the note is around (wait)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EE13FBD8-17D9-358A-E929-FFCCDF9428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Too Much Milk:  Solution 1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B4B90701-A772-9E49-AFB7-1C52310BFB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if (no milk)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	if (no note)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		// leave a note;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		// go get milk;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		// remove the note;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	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79998329-81B4-847E-E1C3-381659BCA0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zh-CN"/>
              <a:t>This Is How Simple Operating Systems Are!</a:t>
            </a:r>
            <a:endParaRPr lang="en-US" altLang="en-US"/>
          </a:p>
        </p:txBody>
      </p:sp>
      <p:sp>
        <p:nvSpPr>
          <p:cNvPr id="59395" name="TextBox 7">
            <a:extLst>
              <a:ext uri="{FF2B5EF4-FFF2-40B4-BE49-F238E27FC236}">
                <a16:creationId xmlns:a16="http://schemas.microsoft.com/office/drawing/2014/main" id="{65725C3A-D1F6-98A2-0201-4DDB2A3B0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13" y="3451225"/>
            <a:ext cx="3862387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zh-CN" sz="2000"/>
              <a:t>Process Management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000"/>
              <a:t>fork, exec, and exit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/>
              <a:t>Memory Management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000"/>
              <a:t>mmap –virtual address space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/>
              <a:t>File management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000"/>
              <a:t>open, close, read, write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000"/>
              <a:t>mkdir, link, unlink</a:t>
            </a:r>
            <a:endParaRPr lang="zh-CN" altLang="en-US" sz="200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C8EE8F-785B-8E27-A880-E177DD7C0A35}"/>
              </a:ext>
            </a:extLst>
          </p:cNvPr>
          <p:cNvCxnSpPr>
            <a:cxnSpLocks/>
          </p:cNvCxnSpPr>
          <p:nvPr/>
        </p:nvCxnSpPr>
        <p:spPr>
          <a:xfrm>
            <a:off x="1778000" y="1073150"/>
            <a:ext cx="49530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397" name="Text Box 28">
            <a:extLst>
              <a:ext uri="{FF2B5EF4-FFF2-40B4-BE49-F238E27FC236}">
                <a16:creationId xmlns:a16="http://schemas.microsoft.com/office/drawing/2014/main" id="{02C76232-940E-CF77-CF7E-CF286A975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13" y="889000"/>
            <a:ext cx="12334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CPU Reset</a:t>
            </a:r>
          </a:p>
        </p:txBody>
      </p:sp>
      <p:sp>
        <p:nvSpPr>
          <p:cNvPr id="59398" name="Text Box 28">
            <a:extLst>
              <a:ext uri="{FF2B5EF4-FFF2-40B4-BE49-F238E27FC236}">
                <a16:creationId xmlns:a16="http://schemas.microsoft.com/office/drawing/2014/main" id="{F6E64757-E9F5-DC64-7110-1B3F19967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0925" y="885825"/>
            <a:ext cx="2466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Firmware (BIOS/UEFI)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B3C3689-601B-1A51-C4ED-715C81625F68}"/>
              </a:ext>
            </a:extLst>
          </p:cNvPr>
          <p:cNvCxnSpPr>
            <a:cxnSpLocks/>
          </p:cNvCxnSpPr>
          <p:nvPr/>
        </p:nvCxnSpPr>
        <p:spPr>
          <a:xfrm>
            <a:off x="4787900" y="1068388"/>
            <a:ext cx="49530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400" name="Text Box 28">
            <a:extLst>
              <a:ext uri="{FF2B5EF4-FFF2-40B4-BE49-F238E27FC236}">
                <a16:creationId xmlns:a16="http://schemas.microsoft.com/office/drawing/2014/main" id="{8D764E2D-0020-647B-F439-468C839EC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3200" y="889000"/>
            <a:ext cx="34147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Boot Loader (MBR, LILO/GRUB)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267352-0DAD-2D8E-CD86-2160FE2E5870}"/>
              </a:ext>
            </a:extLst>
          </p:cNvPr>
          <p:cNvCxnSpPr>
            <a:cxnSpLocks/>
          </p:cNvCxnSpPr>
          <p:nvPr/>
        </p:nvCxnSpPr>
        <p:spPr>
          <a:xfrm>
            <a:off x="6894513" y="1255713"/>
            <a:ext cx="0" cy="45720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402" name="Text Box 28">
            <a:extLst>
              <a:ext uri="{FF2B5EF4-FFF2-40B4-BE49-F238E27FC236}">
                <a16:creationId xmlns:a16="http://schemas.microsoft.com/office/drawing/2014/main" id="{E13B20A1-6B90-F07C-844A-257F4C58B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0300" y="1812925"/>
            <a:ext cx="1587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Kernel_start()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F25B516-438A-F7E4-888A-F12711709E23}"/>
              </a:ext>
            </a:extLst>
          </p:cNvPr>
          <p:cNvCxnSpPr>
            <a:cxnSpLocks/>
          </p:cNvCxnSpPr>
          <p:nvPr/>
        </p:nvCxnSpPr>
        <p:spPr>
          <a:xfrm>
            <a:off x="6929438" y="2327275"/>
            <a:ext cx="0" cy="45720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404" name="Text Box 28">
            <a:extLst>
              <a:ext uri="{FF2B5EF4-FFF2-40B4-BE49-F238E27FC236}">
                <a16:creationId xmlns:a16="http://schemas.microsoft.com/office/drawing/2014/main" id="{C29AE04D-692C-7BF8-57A5-3E963F811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3175" y="2819400"/>
            <a:ext cx="11509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Process 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A477873-2308-C298-161B-CF407538505C}"/>
              </a:ext>
            </a:extLst>
          </p:cNvPr>
          <p:cNvCxnSpPr>
            <a:cxnSpLocks/>
          </p:cNvCxnSpPr>
          <p:nvPr/>
        </p:nvCxnSpPr>
        <p:spPr>
          <a:xfrm>
            <a:off x="6929438" y="3222625"/>
            <a:ext cx="0" cy="45720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406" name="TextBox 31">
            <a:extLst>
              <a:ext uri="{FF2B5EF4-FFF2-40B4-BE49-F238E27FC236}">
                <a16:creationId xmlns:a16="http://schemas.microsoft.com/office/drawing/2014/main" id="{39B86034-B87E-AA07-96E4-526BB09FE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263" y="2641600"/>
            <a:ext cx="6934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r>
              <a:rPr lang="en-US" altLang="zh-CN" sz="1600"/>
              <a:t>https://elixir.bootlin.com/linux/v6.10.9/source/init/main.c#L1523</a:t>
            </a:r>
            <a:endParaRPr lang="zh-CN" altLang="en-US" sz="1600"/>
          </a:p>
        </p:txBody>
      </p:sp>
      <p:sp>
        <p:nvSpPr>
          <p:cNvPr id="59407" name="TextBox 38">
            <a:extLst>
              <a:ext uri="{FF2B5EF4-FFF2-40B4-BE49-F238E27FC236}">
                <a16:creationId xmlns:a16="http://schemas.microsoft.com/office/drawing/2014/main" id="{2F9FB9CC-C378-EDA5-F436-B92E20CC3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263" y="2024063"/>
            <a:ext cx="53101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r>
              <a:rPr lang="en-US" altLang="zh-CN"/>
              <a:t>Use </a:t>
            </a:r>
            <a:r>
              <a:rPr lang="en-US" altLang="zh-CN" b="1"/>
              <a:t>ls /sbin/init -l </a:t>
            </a:r>
            <a:r>
              <a:rPr lang="en-US" altLang="zh-CN"/>
              <a:t>to check if systemd is being used</a:t>
            </a:r>
            <a:endParaRPr lang="zh-CN" altLang="en-US"/>
          </a:p>
        </p:txBody>
      </p:sp>
      <p:sp>
        <p:nvSpPr>
          <p:cNvPr id="59408" name="TextBox 40">
            <a:extLst>
              <a:ext uri="{FF2B5EF4-FFF2-40B4-BE49-F238E27FC236}">
                <a16:creationId xmlns:a16="http://schemas.microsoft.com/office/drawing/2014/main" id="{06980A79-9D0F-E2DC-3089-E70B79353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263" y="2352675"/>
            <a:ext cx="3273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r>
              <a:rPr lang="en-US" altLang="zh-CN"/>
              <a:t>Read Latest Linux Kernel Code:</a:t>
            </a:r>
            <a:endParaRPr lang="zh-CN" alt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0C4DC00-513E-0E46-E663-A7288B262478}"/>
              </a:ext>
            </a:extLst>
          </p:cNvPr>
          <p:cNvCxnSpPr>
            <a:cxnSpLocks/>
          </p:cNvCxnSpPr>
          <p:nvPr/>
        </p:nvCxnSpPr>
        <p:spPr>
          <a:xfrm flipH="1">
            <a:off x="6080125" y="4622800"/>
            <a:ext cx="307975" cy="69373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4E13795-82ED-6B5C-22A4-87139150E7BA}"/>
              </a:ext>
            </a:extLst>
          </p:cNvPr>
          <p:cNvCxnSpPr>
            <a:cxnSpLocks/>
          </p:cNvCxnSpPr>
          <p:nvPr/>
        </p:nvCxnSpPr>
        <p:spPr>
          <a:xfrm>
            <a:off x="7651750" y="4792663"/>
            <a:ext cx="446088" cy="51117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88DFCD2-F4E6-6FBC-91EB-81823E66DBAE}"/>
              </a:ext>
            </a:extLst>
          </p:cNvPr>
          <p:cNvCxnSpPr>
            <a:cxnSpLocks/>
          </p:cNvCxnSpPr>
          <p:nvPr/>
        </p:nvCxnSpPr>
        <p:spPr>
          <a:xfrm>
            <a:off x="6929438" y="4791075"/>
            <a:ext cx="17462" cy="60801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412" name="Text Box 28">
            <a:extLst>
              <a:ext uri="{FF2B5EF4-FFF2-40B4-BE49-F238E27FC236}">
                <a16:creationId xmlns:a16="http://schemas.microsoft.com/office/drawing/2014/main" id="{6DEB2C25-F936-6F77-67F7-CC9FA0D51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7113" y="5246688"/>
            <a:ext cx="15049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/>
            <a:r>
              <a:rPr lang="en-US" altLang="en-US">
                <a:latin typeface="Tahoma" panose="020B0604030504040204" pitchFamily="34" charset="0"/>
              </a:rPr>
              <a:t>Process</a:t>
            </a:r>
          </a:p>
          <a:p>
            <a:pPr algn="ctr"/>
            <a:r>
              <a:rPr lang="en-US" altLang="en-US">
                <a:latin typeface="Tahoma" panose="020B0604030504040204" pitchFamily="34" charset="0"/>
              </a:rPr>
              <a:t>Management</a:t>
            </a:r>
          </a:p>
        </p:txBody>
      </p:sp>
      <p:sp>
        <p:nvSpPr>
          <p:cNvPr id="59413" name="Text Box 28">
            <a:extLst>
              <a:ext uri="{FF2B5EF4-FFF2-40B4-BE49-F238E27FC236}">
                <a16:creationId xmlns:a16="http://schemas.microsoft.com/office/drawing/2014/main" id="{65787BE2-22CE-2D92-8259-D63C4AA48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2525" y="5475288"/>
            <a:ext cx="15049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/>
            <a:r>
              <a:rPr lang="en-US" altLang="en-US">
                <a:latin typeface="Tahoma" panose="020B0604030504040204" pitchFamily="34" charset="0"/>
              </a:rPr>
              <a:t>Memory</a:t>
            </a:r>
          </a:p>
          <a:p>
            <a:pPr algn="ctr"/>
            <a:r>
              <a:rPr lang="en-US" altLang="en-US">
                <a:latin typeface="Tahoma" panose="020B0604030504040204" pitchFamily="34" charset="0"/>
              </a:rPr>
              <a:t>Management</a:t>
            </a:r>
          </a:p>
        </p:txBody>
      </p:sp>
      <p:sp>
        <p:nvSpPr>
          <p:cNvPr id="59414" name="Text Box 28">
            <a:extLst>
              <a:ext uri="{FF2B5EF4-FFF2-40B4-BE49-F238E27FC236}">
                <a16:creationId xmlns:a16="http://schemas.microsoft.com/office/drawing/2014/main" id="{3EF007B4-F840-1AC8-D2DE-558E2CD41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3463" y="5397500"/>
            <a:ext cx="19113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/>
            <a:r>
              <a:rPr lang="en-US" altLang="en-US">
                <a:latin typeface="Tahoma" panose="020B0604030504040204" pitchFamily="34" charset="0"/>
              </a:rPr>
              <a:t>File</a:t>
            </a:r>
          </a:p>
          <a:p>
            <a:pPr algn="ctr"/>
            <a:r>
              <a:rPr lang="en-US" altLang="en-US">
                <a:latin typeface="Tahoma" panose="020B0604030504040204" pitchFamily="34" charset="0"/>
              </a:rPr>
              <a:t>Management</a:t>
            </a:r>
          </a:p>
        </p:txBody>
      </p:sp>
      <p:sp>
        <p:nvSpPr>
          <p:cNvPr id="59415" name="Text Box 28">
            <a:extLst>
              <a:ext uri="{FF2B5EF4-FFF2-40B4-BE49-F238E27FC236}">
                <a16:creationId xmlns:a16="http://schemas.microsoft.com/office/drawing/2014/main" id="{3FF3A7A3-85AA-D443-5B9F-1252FD105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2850" y="3727450"/>
            <a:ext cx="39719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/>
            <a:r>
              <a:rPr lang="en-US" altLang="en-US">
                <a:latin typeface="Tahoma" panose="020B0604030504040204" pitchFamily="34" charset="0"/>
              </a:rPr>
              <a:t>Application Program (state machine) </a:t>
            </a:r>
          </a:p>
          <a:p>
            <a:pPr algn="ctr"/>
            <a:r>
              <a:rPr lang="en-US" altLang="en-US">
                <a:latin typeface="Tahoma" panose="020B0604030504040204" pitchFamily="34" charset="0"/>
              </a:rPr>
              <a:t>+ </a:t>
            </a:r>
          </a:p>
          <a:p>
            <a:pPr algn="ctr"/>
            <a:r>
              <a:rPr lang="en-US" altLang="en-US">
                <a:latin typeface="Tahoma" panose="020B0604030504040204" pitchFamily="34" charset="0"/>
              </a:rPr>
              <a:t>system call</a:t>
            </a:r>
          </a:p>
        </p:txBody>
      </p:sp>
      <p:sp>
        <p:nvSpPr>
          <p:cNvPr id="59416" name="TextBox 55">
            <a:extLst>
              <a:ext uri="{FF2B5EF4-FFF2-40B4-BE49-F238E27FC236}">
                <a16:creationId xmlns:a16="http://schemas.microsoft.com/office/drawing/2014/main" id="{2F973CA2-376F-B1FD-41B2-73A084315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75" y="6132513"/>
            <a:ext cx="5943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r>
              <a:rPr lang="en-US" altLang="zh-CN" sz="2400"/>
              <a:t>You can use system call to create the world</a:t>
            </a:r>
            <a:r>
              <a:rPr lang="en-US" altLang="zh-CN" sz="2000"/>
              <a:t>!</a:t>
            </a:r>
            <a:endParaRPr lang="zh-CN" altLang="en-US" sz="20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2B0A241-6852-7360-D1F1-BE2FE7D406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Too Much Milk:  Solution 1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5FF60BF-BE73-E752-1A86-5F045F99505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3333CC"/>
                </a:solidFill>
                <a:ea typeface="宋体" panose="02010600030101010101" pitchFamily="2" charset="-122"/>
              </a:rPr>
              <a:t>Dumb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33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10:00 if (no milk)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33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3C4AF21A-ADB1-F843-A807-917AF9D38493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8000"/>
                </a:solidFill>
                <a:ea typeface="宋体" panose="02010600030101010101" pitchFamily="2" charset="-122"/>
              </a:rPr>
              <a:t>Dumber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>
              <a:solidFill>
                <a:srgbClr val="008000"/>
              </a:solidFill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pic>
        <p:nvPicPr>
          <p:cNvPr id="17413" name="Picture 5" descr="Sliding%20Glass%20Door%20Refrigerator">
            <a:extLst>
              <a:ext uri="{FF2B5EF4-FFF2-40B4-BE49-F238E27FC236}">
                <a16:creationId xmlns:a16="http://schemas.microsoft.com/office/drawing/2014/main" id="{585CC980-4337-F691-BCF1-C1DFD2BE7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900488"/>
            <a:ext cx="17526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6" descr="16%20ROBOT%20P3">
            <a:extLst>
              <a:ext uri="{FF2B5EF4-FFF2-40B4-BE49-F238E27FC236}">
                <a16:creationId xmlns:a16="http://schemas.microsoft.com/office/drawing/2014/main" id="{B7ABB187-0DB3-B949-F121-24178DDA2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99"/>
          <a:stretch>
            <a:fillRect/>
          </a:stretch>
        </p:blipFill>
        <p:spPr bwMode="auto">
          <a:xfrm>
            <a:off x="1447800" y="4205288"/>
            <a:ext cx="150971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0FEA29C0-9767-50A1-A7FF-75C966F839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Too Much Milk:  Solution 1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08F224E9-F72F-03D4-2C07-BE25DB38444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3333CC"/>
                </a:solidFill>
                <a:ea typeface="宋体" panose="02010600030101010101" pitchFamily="2" charset="-122"/>
              </a:rPr>
              <a:t>Dumb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33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10:00 if (no milk)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1BC801E7-C2AD-29E1-CE6E-EE004E0828A5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8000"/>
                </a:solidFill>
                <a:ea typeface="宋体" panose="02010600030101010101" pitchFamily="2" charset="-122"/>
              </a:rPr>
              <a:t>Dumber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>
              <a:solidFill>
                <a:srgbClr val="008000"/>
              </a:solidFill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10:01 if (no milk) {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 b="1">
              <a:solidFill>
                <a:srgbClr val="008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pic>
        <p:nvPicPr>
          <p:cNvPr id="18437" name="Picture 5" descr="Sliding%20Glass%20Door%20Refrigerator">
            <a:extLst>
              <a:ext uri="{FF2B5EF4-FFF2-40B4-BE49-F238E27FC236}">
                <a16:creationId xmlns:a16="http://schemas.microsoft.com/office/drawing/2014/main" id="{E3F76FC4-8571-F430-BC0A-F19BF716F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900488"/>
            <a:ext cx="17526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6" descr="16%20ROBOT%20P3">
            <a:extLst>
              <a:ext uri="{FF2B5EF4-FFF2-40B4-BE49-F238E27FC236}">
                <a16:creationId xmlns:a16="http://schemas.microsoft.com/office/drawing/2014/main" id="{727B873C-0646-9775-2B89-B1E2FCCC3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99"/>
          <a:stretch>
            <a:fillRect/>
          </a:stretch>
        </p:blipFill>
        <p:spPr bwMode="auto">
          <a:xfrm>
            <a:off x="1447800" y="4205288"/>
            <a:ext cx="150971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7" descr="16%20ROBOT%20P3">
            <a:extLst>
              <a:ext uri="{FF2B5EF4-FFF2-40B4-BE49-F238E27FC236}">
                <a16:creationId xmlns:a16="http://schemas.microsoft.com/office/drawing/2014/main" id="{1678ECE0-D9D6-B980-0F30-0C7999D87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99"/>
          <a:stretch>
            <a:fillRect/>
          </a:stretch>
        </p:blipFill>
        <p:spPr bwMode="auto">
          <a:xfrm>
            <a:off x="6762750" y="4143375"/>
            <a:ext cx="150971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D908472-6564-7DB4-B15F-78CA0510A2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Too Much Milk:  Solution 1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2FF65669-E70E-8592-6102-F59B8A93C7D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3333CC"/>
                </a:solidFill>
                <a:ea typeface="宋体" panose="02010600030101010101" pitchFamily="2" charset="-122"/>
              </a:rPr>
              <a:t>Dumb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33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10:00 if (no milk)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3850AEA4-6994-961A-DC2A-B84D0DC7AAF3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8000"/>
                </a:solidFill>
                <a:ea typeface="宋体" panose="02010600030101010101" pitchFamily="2" charset="-122"/>
              </a:rPr>
              <a:t>Dumber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>
              <a:solidFill>
                <a:srgbClr val="008000"/>
              </a:solidFill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10:01 if (no milk)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10:02   if (no note) {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 b="1">
              <a:solidFill>
                <a:srgbClr val="008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pic>
        <p:nvPicPr>
          <p:cNvPr id="19461" name="Picture 5" descr="Sliding%20Glass%20Door%20Refrigerator">
            <a:extLst>
              <a:ext uri="{FF2B5EF4-FFF2-40B4-BE49-F238E27FC236}">
                <a16:creationId xmlns:a16="http://schemas.microsoft.com/office/drawing/2014/main" id="{8BC6DDDD-FC30-2771-8A62-503E78960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900488"/>
            <a:ext cx="17526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6" descr="16%20ROBOT%20P3">
            <a:extLst>
              <a:ext uri="{FF2B5EF4-FFF2-40B4-BE49-F238E27FC236}">
                <a16:creationId xmlns:a16="http://schemas.microsoft.com/office/drawing/2014/main" id="{FB7546A2-FC35-F2B4-02F2-7FCB10839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99"/>
          <a:stretch>
            <a:fillRect/>
          </a:stretch>
        </p:blipFill>
        <p:spPr bwMode="auto">
          <a:xfrm>
            <a:off x="1447800" y="4205288"/>
            <a:ext cx="150971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7" descr="16%20ROBOT%20P3">
            <a:extLst>
              <a:ext uri="{FF2B5EF4-FFF2-40B4-BE49-F238E27FC236}">
                <a16:creationId xmlns:a16="http://schemas.microsoft.com/office/drawing/2014/main" id="{61D485A6-2953-BE56-A5F4-E6F2AB22A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99"/>
          <a:stretch>
            <a:fillRect/>
          </a:stretch>
        </p:blipFill>
        <p:spPr bwMode="auto">
          <a:xfrm>
            <a:off x="6762750" y="4143375"/>
            <a:ext cx="150971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9EED180D-BA91-76D7-9E3D-E37B5FA5A7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Too Much Milk:  Solution 1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681C88E2-4627-EE97-67FD-74E1EBB2F66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3333CC"/>
                </a:solidFill>
                <a:ea typeface="宋体" panose="02010600030101010101" pitchFamily="2" charset="-122"/>
              </a:rPr>
              <a:t>Dumb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33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10:00 if (no milk) {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 b="1">
              <a:solidFill>
                <a:srgbClr val="33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 b="1">
              <a:solidFill>
                <a:srgbClr val="33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33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10:03   if (no note)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4765865B-3470-5F4A-8129-E81C36E50122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8000"/>
                </a:solidFill>
                <a:ea typeface="宋体" panose="02010600030101010101" pitchFamily="2" charset="-122"/>
              </a:rPr>
              <a:t>Dumber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>
              <a:solidFill>
                <a:srgbClr val="008000"/>
              </a:solidFill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10:01 if (no milk)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10:02   if (no note) {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 b="1">
              <a:solidFill>
                <a:srgbClr val="008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pic>
        <p:nvPicPr>
          <p:cNvPr id="20485" name="Picture 5" descr="Sliding%20Glass%20Door%20Refrigerator">
            <a:extLst>
              <a:ext uri="{FF2B5EF4-FFF2-40B4-BE49-F238E27FC236}">
                <a16:creationId xmlns:a16="http://schemas.microsoft.com/office/drawing/2014/main" id="{A9758E98-26EF-9633-0ADD-50C20386E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900488"/>
            <a:ext cx="17526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6" descr="16%20ROBOT%20P3">
            <a:extLst>
              <a:ext uri="{FF2B5EF4-FFF2-40B4-BE49-F238E27FC236}">
                <a16:creationId xmlns:a16="http://schemas.microsoft.com/office/drawing/2014/main" id="{876B04A7-99E7-775E-FB15-41BB29F66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99"/>
          <a:stretch>
            <a:fillRect/>
          </a:stretch>
        </p:blipFill>
        <p:spPr bwMode="auto">
          <a:xfrm>
            <a:off x="1447800" y="4205288"/>
            <a:ext cx="150971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7" descr="16%20ROBOT%20P3">
            <a:extLst>
              <a:ext uri="{FF2B5EF4-FFF2-40B4-BE49-F238E27FC236}">
                <a16:creationId xmlns:a16="http://schemas.microsoft.com/office/drawing/2014/main" id="{263CE8CB-C8DF-E294-CB54-151F036C4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99"/>
          <a:stretch>
            <a:fillRect/>
          </a:stretch>
        </p:blipFill>
        <p:spPr bwMode="auto">
          <a:xfrm>
            <a:off x="6762750" y="4143375"/>
            <a:ext cx="150971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00ACA3AA-E399-D350-7B37-A44E88C3B7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Too Much Milk:  Solution 1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F214463E-3569-F43D-473D-ED6F17C8CC3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3333CC"/>
                </a:solidFill>
                <a:ea typeface="宋体" panose="02010600030101010101" pitchFamily="2" charset="-122"/>
              </a:rPr>
              <a:t>Dumb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33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10:00 if (no milk) {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 b="1">
              <a:solidFill>
                <a:srgbClr val="33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 b="1">
              <a:solidFill>
                <a:srgbClr val="33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33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10:03   if (no note)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33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10:04     // leave a note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5FFC07CC-884B-C2B8-FDDB-95E440256F5F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8000"/>
                </a:solidFill>
                <a:ea typeface="宋体" panose="02010600030101010101" pitchFamily="2" charset="-122"/>
              </a:rPr>
              <a:t>Dumber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>
              <a:solidFill>
                <a:srgbClr val="008000"/>
              </a:solidFill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10:01 if (no milk)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10:02   if (no note) {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 b="1">
              <a:solidFill>
                <a:srgbClr val="008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pic>
        <p:nvPicPr>
          <p:cNvPr id="21509" name="Picture 5" descr="Sliding%20Glass%20Door%20Refrigerator">
            <a:extLst>
              <a:ext uri="{FF2B5EF4-FFF2-40B4-BE49-F238E27FC236}">
                <a16:creationId xmlns:a16="http://schemas.microsoft.com/office/drawing/2014/main" id="{DDE611E6-F9BB-947E-2B5E-BDEC3F0CE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900488"/>
            <a:ext cx="17526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6" descr="16%20ROBOT%20P3">
            <a:extLst>
              <a:ext uri="{FF2B5EF4-FFF2-40B4-BE49-F238E27FC236}">
                <a16:creationId xmlns:a16="http://schemas.microsoft.com/office/drawing/2014/main" id="{A5820DDB-BFAF-3321-DE6F-700AF7AFD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99"/>
          <a:stretch>
            <a:fillRect/>
          </a:stretch>
        </p:blipFill>
        <p:spPr bwMode="auto">
          <a:xfrm>
            <a:off x="1447800" y="4205288"/>
            <a:ext cx="150971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7" descr="16%20ROBOT%20P3">
            <a:extLst>
              <a:ext uri="{FF2B5EF4-FFF2-40B4-BE49-F238E27FC236}">
                <a16:creationId xmlns:a16="http://schemas.microsoft.com/office/drawing/2014/main" id="{A6C104AE-8F17-A24B-36AF-C7CB2C7A7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99"/>
          <a:stretch>
            <a:fillRect/>
          </a:stretch>
        </p:blipFill>
        <p:spPr bwMode="auto">
          <a:xfrm>
            <a:off x="6762750" y="4143375"/>
            <a:ext cx="150971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6" name="Picture 8" descr="postit">
            <a:extLst>
              <a:ext uri="{FF2B5EF4-FFF2-40B4-BE49-F238E27FC236}">
                <a16:creationId xmlns:a16="http://schemas.microsoft.com/office/drawing/2014/main" id="{907A52CF-8110-7684-4B4E-48E62EE97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648200"/>
            <a:ext cx="2095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30186F6B-7AED-A873-9B42-CA812B5AE2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Too Much Milk:  Solution 1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C4CED2A0-AB9B-44EA-6378-B02129915FE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3333CC"/>
                </a:solidFill>
                <a:ea typeface="宋体" panose="02010600030101010101" pitchFamily="2" charset="-122"/>
              </a:rPr>
              <a:t>Dumb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 b="1">
              <a:solidFill>
                <a:srgbClr val="33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 b="1">
              <a:solidFill>
                <a:srgbClr val="33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33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10:03   if (no note)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33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10:04     // leave a note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9DC22B88-743A-06B3-3649-9AC16F87971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8000"/>
                </a:solidFill>
                <a:ea typeface="宋体" panose="02010600030101010101" pitchFamily="2" charset="-122"/>
              </a:rPr>
              <a:t>Dumber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10:01 if (no milk)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10:02   if (no note) {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 b="1">
              <a:solidFill>
                <a:srgbClr val="008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 b="1">
              <a:solidFill>
                <a:srgbClr val="008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10:05     // leave a note</a:t>
            </a:r>
            <a:endParaRPr lang="en-US" altLang="zh-CN" sz="2400">
              <a:solidFill>
                <a:srgbClr val="008000"/>
              </a:solidFill>
              <a:ea typeface="宋体" panose="02010600030101010101" pitchFamily="2" charset="-122"/>
            </a:endParaRPr>
          </a:p>
        </p:txBody>
      </p:sp>
      <p:pic>
        <p:nvPicPr>
          <p:cNvPr id="22533" name="Picture 5" descr="Sliding%20Glass%20Door%20Refrigerator">
            <a:extLst>
              <a:ext uri="{FF2B5EF4-FFF2-40B4-BE49-F238E27FC236}">
                <a16:creationId xmlns:a16="http://schemas.microsoft.com/office/drawing/2014/main" id="{1909BF82-FFB9-B080-C0B9-43F2384D3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900488"/>
            <a:ext cx="17526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6" descr="16%20ROBOT%20P3">
            <a:extLst>
              <a:ext uri="{FF2B5EF4-FFF2-40B4-BE49-F238E27FC236}">
                <a16:creationId xmlns:a16="http://schemas.microsoft.com/office/drawing/2014/main" id="{3E1A76EA-7FC1-ACBE-CECA-FE8A7F577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99"/>
          <a:stretch>
            <a:fillRect/>
          </a:stretch>
        </p:blipFill>
        <p:spPr bwMode="auto">
          <a:xfrm>
            <a:off x="1447800" y="4205288"/>
            <a:ext cx="150971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7" descr="16%20ROBOT%20P3">
            <a:extLst>
              <a:ext uri="{FF2B5EF4-FFF2-40B4-BE49-F238E27FC236}">
                <a16:creationId xmlns:a16="http://schemas.microsoft.com/office/drawing/2014/main" id="{12DF24D1-18A7-69B7-480C-E11104601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99"/>
          <a:stretch>
            <a:fillRect/>
          </a:stretch>
        </p:blipFill>
        <p:spPr bwMode="auto">
          <a:xfrm>
            <a:off x="6762750" y="4143375"/>
            <a:ext cx="150971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6" name="Picture 8" descr="postit">
            <a:extLst>
              <a:ext uri="{FF2B5EF4-FFF2-40B4-BE49-F238E27FC236}">
                <a16:creationId xmlns:a16="http://schemas.microsoft.com/office/drawing/2014/main" id="{9A1C0B84-C7A0-3072-EB46-6FD88EC48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648200"/>
            <a:ext cx="2095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1" name="Picture 9" descr="postit">
            <a:extLst>
              <a:ext uri="{FF2B5EF4-FFF2-40B4-BE49-F238E27FC236}">
                <a16:creationId xmlns:a16="http://schemas.microsoft.com/office/drawing/2014/main" id="{C767ABB7-ECFD-9CA9-0965-1D820A45C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648200"/>
            <a:ext cx="2095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79367995-833F-45C6-67B6-7F00DC81C6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Too Much Milk:  Solution 1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CC331B87-12EB-C0AC-4764-F24CEBC63D5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3333CC"/>
                </a:solidFill>
                <a:ea typeface="宋体" panose="02010600030101010101" pitchFamily="2" charset="-122"/>
              </a:rPr>
              <a:t>Dumb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 b="1">
              <a:solidFill>
                <a:srgbClr val="33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33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10:03   if (no note)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33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10:04     // leave a note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 b="1">
              <a:solidFill>
                <a:srgbClr val="33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33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10:06     // go get milk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87E942A4-3070-E533-ECAB-083ED305C88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8000"/>
                </a:solidFill>
                <a:ea typeface="宋体" panose="02010600030101010101" pitchFamily="2" charset="-122"/>
              </a:rPr>
              <a:t>Dumber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10:02   if (no note) {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 b="1">
              <a:solidFill>
                <a:srgbClr val="008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 b="1">
              <a:solidFill>
                <a:srgbClr val="008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10:05     // leave a note</a:t>
            </a:r>
            <a:endParaRPr lang="en-US" altLang="zh-CN" sz="2400">
              <a:solidFill>
                <a:srgbClr val="008000"/>
              </a:solidFill>
              <a:ea typeface="宋体" panose="02010600030101010101" pitchFamily="2" charset="-122"/>
            </a:endParaRPr>
          </a:p>
        </p:txBody>
      </p:sp>
      <p:pic>
        <p:nvPicPr>
          <p:cNvPr id="23557" name="Picture 5" descr="Sliding%20Glass%20Door%20Refrigerator">
            <a:extLst>
              <a:ext uri="{FF2B5EF4-FFF2-40B4-BE49-F238E27FC236}">
                <a16:creationId xmlns:a16="http://schemas.microsoft.com/office/drawing/2014/main" id="{71977973-8A7C-4E6F-3285-3FE3959A6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900488"/>
            <a:ext cx="17526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7" descr="16%20ROBOT%20P3">
            <a:extLst>
              <a:ext uri="{FF2B5EF4-FFF2-40B4-BE49-F238E27FC236}">
                <a16:creationId xmlns:a16="http://schemas.microsoft.com/office/drawing/2014/main" id="{BC547034-02A5-D105-4762-C5807E21F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99"/>
          <a:stretch>
            <a:fillRect/>
          </a:stretch>
        </p:blipFill>
        <p:spPr bwMode="auto">
          <a:xfrm>
            <a:off x="6762750" y="4143375"/>
            <a:ext cx="150971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8" descr="postit">
            <a:extLst>
              <a:ext uri="{FF2B5EF4-FFF2-40B4-BE49-F238E27FC236}">
                <a16:creationId xmlns:a16="http://schemas.microsoft.com/office/drawing/2014/main" id="{E924796A-C453-E50A-36D0-32C92E1F8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648200"/>
            <a:ext cx="2095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0" name="Picture 9" descr="postit">
            <a:extLst>
              <a:ext uri="{FF2B5EF4-FFF2-40B4-BE49-F238E27FC236}">
                <a16:creationId xmlns:a16="http://schemas.microsoft.com/office/drawing/2014/main" id="{9A2F7A34-58F0-7B2F-0277-3941A285F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648200"/>
            <a:ext cx="2095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A1FA0BE8-7F7A-AC18-770D-C910D07282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Too Much Milk:  Solution 1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B67CA268-1FC9-AFAC-E5BA-A718F7B2BBF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3333CC"/>
                </a:solidFill>
                <a:ea typeface="宋体" panose="02010600030101010101" pitchFamily="2" charset="-122"/>
              </a:rPr>
              <a:t>Dumb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33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10:03   if (no note)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33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10:04     // leave a note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 b="1">
              <a:solidFill>
                <a:srgbClr val="33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33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10:06     // go get milk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3A21F734-3E8E-EDF9-6C77-3DF68A4BD6F3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8000"/>
                </a:solidFill>
                <a:ea typeface="宋体" panose="02010600030101010101" pitchFamily="2" charset="-122"/>
              </a:rPr>
              <a:t>Dumber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 b="1">
              <a:solidFill>
                <a:srgbClr val="008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 b="1">
              <a:solidFill>
                <a:srgbClr val="008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10:05     // leave a note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 b="1">
              <a:solidFill>
                <a:srgbClr val="008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10:07     // go get milk</a:t>
            </a:r>
            <a:endParaRPr lang="en-US" altLang="zh-CN" sz="2400">
              <a:solidFill>
                <a:srgbClr val="008000"/>
              </a:solidFill>
              <a:ea typeface="宋体" panose="02010600030101010101" pitchFamily="2" charset="-122"/>
            </a:endParaRPr>
          </a:p>
        </p:txBody>
      </p:sp>
      <p:pic>
        <p:nvPicPr>
          <p:cNvPr id="24581" name="Picture 5" descr="Sliding%20Glass%20Door%20Refrigerator">
            <a:extLst>
              <a:ext uri="{FF2B5EF4-FFF2-40B4-BE49-F238E27FC236}">
                <a16:creationId xmlns:a16="http://schemas.microsoft.com/office/drawing/2014/main" id="{13703E5E-5A5B-FAFE-0DD7-92B948BBE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900488"/>
            <a:ext cx="17526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6" descr="postit">
            <a:extLst>
              <a:ext uri="{FF2B5EF4-FFF2-40B4-BE49-F238E27FC236}">
                <a16:creationId xmlns:a16="http://schemas.microsoft.com/office/drawing/2014/main" id="{24E65182-6AE9-53B6-751E-8EC4FB47B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648200"/>
            <a:ext cx="2095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7" descr="postit">
            <a:extLst>
              <a:ext uri="{FF2B5EF4-FFF2-40B4-BE49-F238E27FC236}">
                <a16:creationId xmlns:a16="http://schemas.microsoft.com/office/drawing/2014/main" id="{13015395-DDF6-A565-FF9D-C1AC9B6C2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648200"/>
            <a:ext cx="2095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AE047543-493A-C498-742D-602D47EFBD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Too Much Milk:  Solution 2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AD6EC213-31F8-3525-157A-7E2C64091B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Okay…solution 1 does not work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The notes are posted too late…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What if both robots begin by leaving their own notes?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FDADBCC5-1868-AA03-1F67-562A79E480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Too Much Milk:  Solution 2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A0A85474-1977-E5DA-84E6-7C2A09EDE4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// leave a note;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if (no note from the other) {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	if (no milk)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		// go get milk;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	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}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// remove the note;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Thread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A sequential execution stream</a:t>
            </a:r>
          </a:p>
          <a:p>
            <a:pPr lvl="1" eaLnBrk="1" hangingPunct="1"/>
            <a:r>
              <a:rPr lang="en-US" altLang="en-US" sz="2400" dirty="0"/>
              <a:t>The smallest CPU scheduling unit </a:t>
            </a:r>
          </a:p>
          <a:p>
            <a:pPr lvl="1" eaLnBrk="1" hangingPunct="1"/>
            <a:r>
              <a:rPr lang="en-US" altLang="en-US" sz="2400" dirty="0"/>
              <a:t>Can be programmed as if it owns the entire CPU </a:t>
            </a:r>
          </a:p>
          <a:p>
            <a:pPr lvl="2" eaLnBrk="1" hangingPunct="1"/>
            <a:r>
              <a:rPr lang="en-US" altLang="en-US" sz="2400" dirty="0"/>
              <a:t>Implication:  an infinite loop within a thread won’t halt the system </a:t>
            </a:r>
          </a:p>
          <a:p>
            <a:pPr lvl="1" eaLnBrk="1" hangingPunct="1"/>
            <a:r>
              <a:rPr lang="en-US" altLang="en-US" sz="2400" dirty="0"/>
              <a:t>Illusion of multiple CPUs on a single-CPU machine</a:t>
            </a:r>
          </a:p>
        </p:txBody>
      </p:sp>
      <p:sp>
        <p:nvSpPr>
          <p:cNvPr id="11268" name="Freeform 4"/>
          <p:cNvSpPr>
            <a:spLocks/>
          </p:cNvSpPr>
          <p:nvPr/>
        </p:nvSpPr>
        <p:spPr bwMode="auto">
          <a:xfrm>
            <a:off x="3810000" y="5715000"/>
            <a:ext cx="4648200" cy="558800"/>
          </a:xfrm>
          <a:custGeom>
            <a:avLst/>
            <a:gdLst>
              <a:gd name="T0" fmla="*/ 0 w 2928"/>
              <a:gd name="T1" fmla="*/ 2147483646 h 352"/>
              <a:gd name="T2" fmla="*/ 2147483646 w 2928"/>
              <a:gd name="T3" fmla="*/ 2147483646 h 352"/>
              <a:gd name="T4" fmla="*/ 2147483646 w 2928"/>
              <a:gd name="T5" fmla="*/ 0 h 352"/>
              <a:gd name="T6" fmla="*/ 2147483646 w 2928"/>
              <a:gd name="T7" fmla="*/ 2147483646 h 352"/>
              <a:gd name="T8" fmla="*/ 0 60000 65536"/>
              <a:gd name="T9" fmla="*/ 0 60000 65536"/>
              <a:gd name="T10" fmla="*/ 0 60000 65536"/>
              <a:gd name="T11" fmla="*/ 0 60000 65536"/>
              <a:gd name="T12" fmla="*/ 0 w 2928"/>
              <a:gd name="T13" fmla="*/ 0 h 352"/>
              <a:gd name="T14" fmla="*/ 2928 w 2928"/>
              <a:gd name="T15" fmla="*/ 352 h 3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28" h="352">
                <a:moveTo>
                  <a:pt x="0" y="96"/>
                </a:moveTo>
                <a:cubicBezTo>
                  <a:pt x="244" y="224"/>
                  <a:pt x="488" y="352"/>
                  <a:pt x="816" y="336"/>
                </a:cubicBezTo>
                <a:cubicBezTo>
                  <a:pt x="1144" y="320"/>
                  <a:pt x="1616" y="0"/>
                  <a:pt x="1968" y="0"/>
                </a:cubicBezTo>
                <a:cubicBezTo>
                  <a:pt x="2320" y="0"/>
                  <a:pt x="2624" y="168"/>
                  <a:pt x="2928" y="3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A3A8E0F6-8B97-14AD-2A4A-BA81E7191D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Too Much Milk:  Solution 2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D3F9A674-5810-501E-6475-C1877A3D4CA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3333CC"/>
                </a:solidFill>
                <a:ea typeface="宋体" panose="02010600030101010101" pitchFamily="2" charset="-122"/>
              </a:rPr>
              <a:t>Dumb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33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10:00 // leave a note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12BB9083-371D-8868-A653-E5A63B4C57F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8000"/>
                </a:solidFill>
                <a:ea typeface="宋体" panose="02010600030101010101" pitchFamily="2" charset="-122"/>
              </a:rPr>
              <a:t>Dumber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>
              <a:solidFill>
                <a:srgbClr val="008000"/>
              </a:solidFill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pic>
        <p:nvPicPr>
          <p:cNvPr id="27653" name="Picture 5" descr="Sliding%20Glass%20Door%20Refrigerator">
            <a:extLst>
              <a:ext uri="{FF2B5EF4-FFF2-40B4-BE49-F238E27FC236}">
                <a16:creationId xmlns:a16="http://schemas.microsoft.com/office/drawing/2014/main" id="{F7344AD5-4D9D-0C4A-E065-2C146E524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900488"/>
            <a:ext cx="17526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6" descr="16%20ROBOT%20P3">
            <a:extLst>
              <a:ext uri="{FF2B5EF4-FFF2-40B4-BE49-F238E27FC236}">
                <a16:creationId xmlns:a16="http://schemas.microsoft.com/office/drawing/2014/main" id="{5984B148-DDB2-4FFF-9A03-AA1D96A85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99"/>
          <a:stretch>
            <a:fillRect/>
          </a:stretch>
        </p:blipFill>
        <p:spPr bwMode="auto">
          <a:xfrm>
            <a:off x="1447800" y="4205288"/>
            <a:ext cx="150971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7" name="Picture 7" descr="postit">
            <a:extLst>
              <a:ext uri="{FF2B5EF4-FFF2-40B4-BE49-F238E27FC236}">
                <a16:creationId xmlns:a16="http://schemas.microsoft.com/office/drawing/2014/main" id="{508F2755-940A-0700-39CA-947393B18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648200"/>
            <a:ext cx="2095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4F3EA7D7-70FD-8C75-44F9-C467C9E534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Too Much Milk:  Solution 2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56790F0A-54C7-0426-8B78-A03CB08F765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3333CC"/>
                </a:solidFill>
                <a:ea typeface="宋体" panose="02010600030101010101" pitchFamily="2" charset="-122"/>
              </a:rPr>
              <a:t>Dumb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33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10:00 // leave a note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C3AB7CA4-4862-77D6-EF94-BA076311497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8000"/>
                </a:solidFill>
                <a:ea typeface="宋体" panose="02010600030101010101" pitchFamily="2" charset="-122"/>
              </a:rPr>
              <a:t>Dumber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 b="1">
              <a:solidFill>
                <a:srgbClr val="008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10:01 // leave a note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</a:p>
        </p:txBody>
      </p:sp>
      <p:pic>
        <p:nvPicPr>
          <p:cNvPr id="28677" name="Picture 5" descr="Sliding%20Glass%20Door%20Refrigerator">
            <a:extLst>
              <a:ext uri="{FF2B5EF4-FFF2-40B4-BE49-F238E27FC236}">
                <a16:creationId xmlns:a16="http://schemas.microsoft.com/office/drawing/2014/main" id="{5013AA4C-BAF7-62CD-DFFB-C690FB37E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900488"/>
            <a:ext cx="17526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6" descr="16%20ROBOT%20P3">
            <a:extLst>
              <a:ext uri="{FF2B5EF4-FFF2-40B4-BE49-F238E27FC236}">
                <a16:creationId xmlns:a16="http://schemas.microsoft.com/office/drawing/2014/main" id="{A0A6226B-9C87-B54D-8B9B-5D2D38F3B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99"/>
          <a:stretch>
            <a:fillRect/>
          </a:stretch>
        </p:blipFill>
        <p:spPr bwMode="auto">
          <a:xfrm>
            <a:off x="1447800" y="4205288"/>
            <a:ext cx="150971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9" name="Picture 7" descr="postit">
            <a:extLst>
              <a:ext uri="{FF2B5EF4-FFF2-40B4-BE49-F238E27FC236}">
                <a16:creationId xmlns:a16="http://schemas.microsoft.com/office/drawing/2014/main" id="{13B34620-4D5C-B8F1-86F9-466B33032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648200"/>
            <a:ext cx="2095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0" name="Picture 8" descr="16%20ROBOT%20P3">
            <a:extLst>
              <a:ext uri="{FF2B5EF4-FFF2-40B4-BE49-F238E27FC236}">
                <a16:creationId xmlns:a16="http://schemas.microsoft.com/office/drawing/2014/main" id="{AA5C5634-AF80-C14A-32B0-1D8141AF1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99"/>
          <a:stretch>
            <a:fillRect/>
          </a:stretch>
        </p:blipFill>
        <p:spPr bwMode="auto">
          <a:xfrm>
            <a:off x="6762750" y="4143375"/>
            <a:ext cx="150971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3" name="Picture 9" descr="postit">
            <a:extLst>
              <a:ext uri="{FF2B5EF4-FFF2-40B4-BE49-F238E27FC236}">
                <a16:creationId xmlns:a16="http://schemas.microsoft.com/office/drawing/2014/main" id="{C0C72076-8860-B883-09F0-876FCBD2C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648200"/>
            <a:ext cx="2095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F4B5AA0E-85EA-F812-1E12-35824B9993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Too Much Milk:  Solution 2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10C8D7C1-8E44-847F-BDA8-2540BD00E83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3333CC"/>
                </a:solidFill>
                <a:ea typeface="宋体" panose="02010600030101010101" pitchFamily="2" charset="-122"/>
              </a:rPr>
              <a:t>Dumb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33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10:00 // leave a note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 b="1">
              <a:solidFill>
                <a:srgbClr val="33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33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10:02 if (no note from Dumber) {…}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0E544042-7352-C1B2-40D5-1A3F39AE56EF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8000"/>
                </a:solidFill>
                <a:ea typeface="宋体" panose="02010600030101010101" pitchFamily="2" charset="-122"/>
              </a:rPr>
              <a:t>Dumber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 b="1">
              <a:solidFill>
                <a:srgbClr val="008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10:01 // leave a note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</a:p>
        </p:txBody>
      </p:sp>
      <p:pic>
        <p:nvPicPr>
          <p:cNvPr id="29701" name="Picture 5" descr="Sliding%20Glass%20Door%20Refrigerator">
            <a:extLst>
              <a:ext uri="{FF2B5EF4-FFF2-40B4-BE49-F238E27FC236}">
                <a16:creationId xmlns:a16="http://schemas.microsoft.com/office/drawing/2014/main" id="{F7164B72-6E83-99F1-A120-F2AFAC600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900488"/>
            <a:ext cx="17526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6" descr="16%20ROBOT%20P3">
            <a:extLst>
              <a:ext uri="{FF2B5EF4-FFF2-40B4-BE49-F238E27FC236}">
                <a16:creationId xmlns:a16="http://schemas.microsoft.com/office/drawing/2014/main" id="{3B73C5C5-688E-E576-13C9-EB4F37869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99"/>
          <a:stretch>
            <a:fillRect/>
          </a:stretch>
        </p:blipFill>
        <p:spPr bwMode="auto">
          <a:xfrm>
            <a:off x="1447800" y="4205288"/>
            <a:ext cx="150971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3" name="Picture 7" descr="postit">
            <a:extLst>
              <a:ext uri="{FF2B5EF4-FFF2-40B4-BE49-F238E27FC236}">
                <a16:creationId xmlns:a16="http://schemas.microsoft.com/office/drawing/2014/main" id="{3850C419-20AF-5155-84D5-98C629D90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648200"/>
            <a:ext cx="2095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4" name="Picture 8" descr="16%20ROBOT%20P3">
            <a:extLst>
              <a:ext uri="{FF2B5EF4-FFF2-40B4-BE49-F238E27FC236}">
                <a16:creationId xmlns:a16="http://schemas.microsoft.com/office/drawing/2014/main" id="{B138B2E0-9A83-BAAC-7226-00E7E217C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99"/>
          <a:stretch>
            <a:fillRect/>
          </a:stretch>
        </p:blipFill>
        <p:spPr bwMode="auto">
          <a:xfrm>
            <a:off x="6762750" y="4143375"/>
            <a:ext cx="150971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5" name="Picture 9" descr="postit">
            <a:extLst>
              <a:ext uri="{FF2B5EF4-FFF2-40B4-BE49-F238E27FC236}">
                <a16:creationId xmlns:a16="http://schemas.microsoft.com/office/drawing/2014/main" id="{55A2EA0C-81A2-2CB5-8706-995C756D6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648200"/>
            <a:ext cx="2095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9BF98AAC-D23F-CDA7-DC3D-C470F86E24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Too Much Milk:  Solution 2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ACC3C3B6-DD23-B5B8-015F-DD34A4C2C07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3333CC"/>
                </a:solidFill>
                <a:ea typeface="宋体" panose="02010600030101010101" pitchFamily="2" charset="-122"/>
              </a:rPr>
              <a:t>Dumb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33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10:00 // leave a note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 b="1">
              <a:solidFill>
                <a:srgbClr val="33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33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10:02 if (no note from Dumber) {…}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2BBBE31D-D44A-24B1-1CBB-E05D2D96F5B4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8000"/>
                </a:solidFill>
                <a:ea typeface="宋体" panose="02010600030101010101" pitchFamily="2" charset="-122"/>
              </a:rPr>
              <a:t>Dumber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 b="1">
              <a:solidFill>
                <a:srgbClr val="008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10:01 // leave a note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 b="1">
              <a:solidFill>
                <a:srgbClr val="008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10:03 if (no note from Dumb) {…}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</a:p>
        </p:txBody>
      </p:sp>
      <p:pic>
        <p:nvPicPr>
          <p:cNvPr id="30725" name="Picture 5" descr="Sliding%20Glass%20Door%20Refrigerator">
            <a:extLst>
              <a:ext uri="{FF2B5EF4-FFF2-40B4-BE49-F238E27FC236}">
                <a16:creationId xmlns:a16="http://schemas.microsoft.com/office/drawing/2014/main" id="{2DE90F34-54E2-FA96-8F7D-4E2F1F7FD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900488"/>
            <a:ext cx="17526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6" descr="16%20ROBOT%20P3">
            <a:extLst>
              <a:ext uri="{FF2B5EF4-FFF2-40B4-BE49-F238E27FC236}">
                <a16:creationId xmlns:a16="http://schemas.microsoft.com/office/drawing/2014/main" id="{2CBF837C-B573-60CC-9250-8637C556F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99"/>
          <a:stretch>
            <a:fillRect/>
          </a:stretch>
        </p:blipFill>
        <p:spPr bwMode="auto">
          <a:xfrm>
            <a:off x="1447800" y="4205288"/>
            <a:ext cx="150971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7" name="Picture 7" descr="postit">
            <a:extLst>
              <a:ext uri="{FF2B5EF4-FFF2-40B4-BE49-F238E27FC236}">
                <a16:creationId xmlns:a16="http://schemas.microsoft.com/office/drawing/2014/main" id="{6DD04930-0FC7-0A91-F5C5-BFCD51CE5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648200"/>
            <a:ext cx="2095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8" name="Picture 8" descr="16%20ROBOT%20P3">
            <a:extLst>
              <a:ext uri="{FF2B5EF4-FFF2-40B4-BE49-F238E27FC236}">
                <a16:creationId xmlns:a16="http://schemas.microsoft.com/office/drawing/2014/main" id="{E0921D1C-660C-5C60-4E1C-243470071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99"/>
          <a:stretch>
            <a:fillRect/>
          </a:stretch>
        </p:blipFill>
        <p:spPr bwMode="auto">
          <a:xfrm>
            <a:off x="6762750" y="4143375"/>
            <a:ext cx="150971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9" name="Picture 9" descr="postit">
            <a:extLst>
              <a:ext uri="{FF2B5EF4-FFF2-40B4-BE49-F238E27FC236}">
                <a16:creationId xmlns:a16="http://schemas.microsoft.com/office/drawing/2014/main" id="{D93D6AD1-43A2-4BD8-9AE1-C88111914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648200"/>
            <a:ext cx="2095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AE4605D5-16BB-7B20-6F3A-0D9BFBD693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Too Much Milk:  Solution 2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405CD079-CD4D-5CDD-8D75-C713BF96605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3333CC"/>
                </a:solidFill>
                <a:ea typeface="宋体" panose="02010600030101010101" pitchFamily="2" charset="-122"/>
              </a:rPr>
              <a:t>Dumb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33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10:00 // leave a note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 b="1">
              <a:solidFill>
                <a:srgbClr val="33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33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10:02 if (no note from Dumber) {…}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 b="1">
              <a:solidFill>
                <a:srgbClr val="33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33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10:04 // remove the note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DA69ACCD-9FA3-8524-36E2-CA2261C1BD7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8000"/>
                </a:solidFill>
                <a:ea typeface="宋体" panose="02010600030101010101" pitchFamily="2" charset="-122"/>
              </a:rPr>
              <a:t>Dumber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 b="1">
              <a:solidFill>
                <a:srgbClr val="008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10:01 // leave a note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 b="1">
              <a:solidFill>
                <a:srgbClr val="008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10:03 if (no note from Dumb) {…}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</a:p>
        </p:txBody>
      </p:sp>
      <p:pic>
        <p:nvPicPr>
          <p:cNvPr id="31749" name="Picture 5" descr="Sliding%20Glass%20Door%20Refrigerator">
            <a:extLst>
              <a:ext uri="{FF2B5EF4-FFF2-40B4-BE49-F238E27FC236}">
                <a16:creationId xmlns:a16="http://schemas.microsoft.com/office/drawing/2014/main" id="{420FFAF3-AF66-D759-CFE1-4720BF6E7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50" y="4143375"/>
            <a:ext cx="17526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Picture 6" descr="16%20ROBOT%20P3">
            <a:extLst>
              <a:ext uri="{FF2B5EF4-FFF2-40B4-BE49-F238E27FC236}">
                <a16:creationId xmlns:a16="http://schemas.microsoft.com/office/drawing/2014/main" id="{BFF6D00D-C4AB-86F9-D33A-EB48F91BB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99"/>
          <a:stretch>
            <a:fillRect/>
          </a:stretch>
        </p:blipFill>
        <p:spPr bwMode="auto">
          <a:xfrm>
            <a:off x="1447800" y="4205288"/>
            <a:ext cx="150971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8" descr="16%20ROBOT%20P3">
            <a:extLst>
              <a:ext uri="{FF2B5EF4-FFF2-40B4-BE49-F238E27FC236}">
                <a16:creationId xmlns:a16="http://schemas.microsoft.com/office/drawing/2014/main" id="{7598DA45-0A47-42A5-A5AB-6245356AC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99"/>
          <a:stretch>
            <a:fillRect/>
          </a:stretch>
        </p:blipFill>
        <p:spPr bwMode="auto">
          <a:xfrm>
            <a:off x="6762750" y="4143375"/>
            <a:ext cx="150971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2" name="Picture 9" descr="postit">
            <a:extLst>
              <a:ext uri="{FF2B5EF4-FFF2-40B4-BE49-F238E27FC236}">
                <a16:creationId xmlns:a16="http://schemas.microsoft.com/office/drawing/2014/main" id="{BA89F477-BDFD-5753-3017-7622C175C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648200"/>
            <a:ext cx="2095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3" name="Picture 11" descr="postit">
            <a:extLst>
              <a:ext uri="{FF2B5EF4-FFF2-40B4-BE49-F238E27FC236}">
                <a16:creationId xmlns:a16="http://schemas.microsoft.com/office/drawing/2014/main" id="{BFBD1281-8A2E-083F-3A29-88474F487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648200"/>
            <a:ext cx="2095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C50879A5-7803-BA68-B3D2-B37678EED4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Too Much Milk:  Solution 2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AEFFB630-E732-9BAA-2CA6-46FA36E89BA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3333CC"/>
                </a:solidFill>
                <a:ea typeface="宋体" panose="02010600030101010101" pitchFamily="2" charset="-122"/>
              </a:rPr>
              <a:t>Dumb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33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10:00 // leave a note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 b="1">
              <a:solidFill>
                <a:srgbClr val="33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33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10:02 if (no note from Dumber) {…}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 b="1">
              <a:solidFill>
                <a:srgbClr val="33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33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10:04 // remove the note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D4A2E245-6835-2CFD-7E9F-9AB05B70E441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8000"/>
                </a:solidFill>
                <a:ea typeface="宋体" panose="02010600030101010101" pitchFamily="2" charset="-122"/>
              </a:rPr>
              <a:t>Dumber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 b="1">
              <a:solidFill>
                <a:srgbClr val="008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10:01 // leave a note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 b="1">
              <a:solidFill>
                <a:srgbClr val="008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10:03 if (no note from Dumb) {…}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</a:p>
        </p:txBody>
      </p:sp>
      <p:pic>
        <p:nvPicPr>
          <p:cNvPr id="32773" name="Picture 5" descr="Sliding%20Glass%20Door%20Refrigerator">
            <a:extLst>
              <a:ext uri="{FF2B5EF4-FFF2-40B4-BE49-F238E27FC236}">
                <a16:creationId xmlns:a16="http://schemas.microsoft.com/office/drawing/2014/main" id="{2122AC30-213C-380D-CFD4-395FDF87C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50" y="4174267"/>
            <a:ext cx="17526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Picture 6" descr="16%20ROBOT%20P3">
            <a:extLst>
              <a:ext uri="{FF2B5EF4-FFF2-40B4-BE49-F238E27FC236}">
                <a16:creationId xmlns:a16="http://schemas.microsoft.com/office/drawing/2014/main" id="{2C78EF60-C446-7597-0A4B-23640C394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99"/>
          <a:stretch>
            <a:fillRect/>
          </a:stretch>
        </p:blipFill>
        <p:spPr bwMode="auto">
          <a:xfrm>
            <a:off x="1447800" y="4205288"/>
            <a:ext cx="150971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5" name="Picture 7" descr="16%20ROBOT%20P3">
            <a:extLst>
              <a:ext uri="{FF2B5EF4-FFF2-40B4-BE49-F238E27FC236}">
                <a16:creationId xmlns:a16="http://schemas.microsoft.com/office/drawing/2014/main" id="{EDEA6184-808F-2D5B-00BF-9679595EA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99"/>
          <a:stretch>
            <a:fillRect/>
          </a:stretch>
        </p:blipFill>
        <p:spPr bwMode="auto">
          <a:xfrm>
            <a:off x="6762750" y="4143375"/>
            <a:ext cx="150971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6" name="Picture 8" descr="postit">
            <a:extLst>
              <a:ext uri="{FF2B5EF4-FFF2-40B4-BE49-F238E27FC236}">
                <a16:creationId xmlns:a16="http://schemas.microsoft.com/office/drawing/2014/main" id="{8031F22E-7F43-804B-60C3-902ED4F3F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648200"/>
            <a:ext cx="2095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25963B5E-FA54-8985-EC79-0036D1199E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Too Much Milk:  Solution 2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BEEF7C55-8516-8A40-BF63-6B1D181AC5E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3333CC"/>
                </a:solidFill>
                <a:ea typeface="宋体" panose="02010600030101010101" pitchFamily="2" charset="-122"/>
              </a:rPr>
              <a:t>Dumb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 b="1">
              <a:solidFill>
                <a:srgbClr val="33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33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10:02 if (no note from Dumber) {…}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 b="1">
              <a:solidFill>
                <a:srgbClr val="33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33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10:04 // remove the note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FF5349B0-040B-7B96-E3D6-1C8A65835025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8000"/>
                </a:solidFill>
                <a:ea typeface="宋体" panose="02010600030101010101" pitchFamily="2" charset="-122"/>
              </a:rPr>
              <a:t>Dumber</a:t>
            </a:r>
            <a:endParaRPr lang="en-US" altLang="zh-CN" sz="1800" b="1">
              <a:solidFill>
                <a:srgbClr val="008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10:01 // leave a note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 b="1">
              <a:solidFill>
                <a:srgbClr val="008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10:03 if (no note from Dumb) {…}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 b="1">
              <a:solidFill>
                <a:srgbClr val="008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10:05 // remove the note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</a:p>
        </p:txBody>
      </p:sp>
      <p:pic>
        <p:nvPicPr>
          <p:cNvPr id="33797" name="Picture 5" descr="Sliding%20Glass%20Door%20Refrigerator">
            <a:extLst>
              <a:ext uri="{FF2B5EF4-FFF2-40B4-BE49-F238E27FC236}">
                <a16:creationId xmlns:a16="http://schemas.microsoft.com/office/drawing/2014/main" id="{A23B4523-3EDD-E714-4082-D5C5121FE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50" y="4205288"/>
            <a:ext cx="17526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6" descr="16%20ROBOT%20P3">
            <a:extLst>
              <a:ext uri="{FF2B5EF4-FFF2-40B4-BE49-F238E27FC236}">
                <a16:creationId xmlns:a16="http://schemas.microsoft.com/office/drawing/2014/main" id="{758CA7B6-81DC-8858-30DA-6D28C3B33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99"/>
          <a:stretch>
            <a:fillRect/>
          </a:stretch>
        </p:blipFill>
        <p:spPr bwMode="auto">
          <a:xfrm>
            <a:off x="1447800" y="4205288"/>
            <a:ext cx="150971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9" name="Picture 7" descr="16%20ROBOT%20P3">
            <a:extLst>
              <a:ext uri="{FF2B5EF4-FFF2-40B4-BE49-F238E27FC236}">
                <a16:creationId xmlns:a16="http://schemas.microsoft.com/office/drawing/2014/main" id="{07045D2B-53D5-7EF1-476B-4D1F181D3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99"/>
          <a:stretch>
            <a:fillRect/>
          </a:stretch>
        </p:blipFill>
        <p:spPr bwMode="auto">
          <a:xfrm>
            <a:off x="6762750" y="4143375"/>
            <a:ext cx="150971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0" name="Picture 10" descr="postit">
            <a:extLst>
              <a:ext uri="{FF2B5EF4-FFF2-40B4-BE49-F238E27FC236}">
                <a16:creationId xmlns:a16="http://schemas.microsoft.com/office/drawing/2014/main" id="{00F640AF-FFB8-B543-D6DD-F2D40A3BF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648200"/>
            <a:ext cx="2095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98B085AF-480D-C63A-ECF9-2BF1A4BAAA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Too Much Milk:  Solution 2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891A5595-36D6-9E57-575F-662A6CBDB80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3333CC"/>
                </a:solidFill>
                <a:ea typeface="宋体" panose="02010600030101010101" pitchFamily="2" charset="-122"/>
              </a:rPr>
              <a:t>Dumb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 b="1">
              <a:solidFill>
                <a:srgbClr val="33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33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10:02 if (no note from Dumber) {…}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 b="1">
              <a:solidFill>
                <a:srgbClr val="33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33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10:04 // remove the note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6EA4F4D3-E60D-26C3-8143-C1B7D495283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8000"/>
                </a:solidFill>
                <a:ea typeface="宋体" panose="02010600030101010101" pitchFamily="2" charset="-122"/>
              </a:rPr>
              <a:t>Dumber</a:t>
            </a:r>
            <a:endParaRPr lang="en-US" altLang="zh-CN" sz="1800" b="1">
              <a:solidFill>
                <a:srgbClr val="008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10:01 // leave a note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 b="1">
              <a:solidFill>
                <a:srgbClr val="008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10:03 if (no note from Dumb) {…}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 b="1">
              <a:solidFill>
                <a:srgbClr val="008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10:05 // remove the note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</a:p>
        </p:txBody>
      </p:sp>
      <p:pic>
        <p:nvPicPr>
          <p:cNvPr id="34821" name="Picture 5" descr="Sliding%20Glass%20Door%20Refrigerator">
            <a:extLst>
              <a:ext uri="{FF2B5EF4-FFF2-40B4-BE49-F238E27FC236}">
                <a16:creationId xmlns:a16="http://schemas.microsoft.com/office/drawing/2014/main" id="{2FE9B191-B86F-39C4-B63B-DEF7C556E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50" y="4170148"/>
            <a:ext cx="17526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6" descr="16%20ROBOT%20P3">
            <a:extLst>
              <a:ext uri="{FF2B5EF4-FFF2-40B4-BE49-F238E27FC236}">
                <a16:creationId xmlns:a16="http://schemas.microsoft.com/office/drawing/2014/main" id="{71258F9C-B86B-2ECC-D6B1-389BB1153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99"/>
          <a:stretch>
            <a:fillRect/>
          </a:stretch>
        </p:blipFill>
        <p:spPr bwMode="auto">
          <a:xfrm>
            <a:off x="1447800" y="4205288"/>
            <a:ext cx="150971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7" descr="16%20ROBOT%20P3">
            <a:extLst>
              <a:ext uri="{FF2B5EF4-FFF2-40B4-BE49-F238E27FC236}">
                <a16:creationId xmlns:a16="http://schemas.microsoft.com/office/drawing/2014/main" id="{26E15090-9195-3F68-4596-69876AC59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99"/>
          <a:stretch>
            <a:fillRect/>
          </a:stretch>
        </p:blipFill>
        <p:spPr bwMode="auto">
          <a:xfrm>
            <a:off x="6762750" y="4143375"/>
            <a:ext cx="150971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AE047543-493A-C498-742D-602D47EFBD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Too Much Milk:  Solution 2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AD6EC213-31F8-3525-157A-7E2C64091B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Solution 2 does not work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The notes are found too late…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What if both robots </a:t>
            </a:r>
            <a:r>
              <a:rPr lang="en-US" altLang="zh-CN" dirty="0"/>
              <a:t>wait for the other to leave a note</a:t>
            </a:r>
            <a:r>
              <a:rPr lang="en-US" altLang="zh-CN" dirty="0">
                <a:ea typeface="宋体" panose="02010600030101010101" pitchFamily="2" charset="-12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289916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4395ABBA-9127-0F15-5025-1794E88D0D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Too Much Milk:  Solution 3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5A906A8A-6A01-5C07-CA0A-8FDA4F756EC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3333CC"/>
                </a:solidFill>
                <a:ea typeface="宋体" panose="02010600030101010101" pitchFamily="2" charset="-122"/>
              </a:rPr>
              <a:t>Dumb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33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// leave Dumb’s note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33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while (Dumber’s note) { };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33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 (no milk)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33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// go get milk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33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33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// remove Dumb’s note</a:t>
            </a:r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17897391-4094-87A2-6889-9E7FAFE2971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Dumber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// leave Dumber’s note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 (no Dumb’s note)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if (no milk)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// go get milk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// remove Dumber’s note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5D5D028-42ED-F3C2-BCC6-98E1D116FE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/>
              <a:t>Concurrency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4BFDF132-6836-63C4-E6DC-E623F4529D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Allows multiple applications to run at the same time</a:t>
            </a:r>
          </a:p>
          <a:p>
            <a:pPr lvl="1" eaLnBrk="1" hangingPunct="1"/>
            <a:r>
              <a:rPr lang="en-US" altLang="en-US"/>
              <a:t>Analogy:  juggling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pic>
        <p:nvPicPr>
          <p:cNvPr id="6148" name="Picture 2" descr="5 Ways Juggling Make You Smarter (Complete Guide) – CircusJungle.com">
            <a:extLst>
              <a:ext uri="{FF2B5EF4-FFF2-40B4-BE49-F238E27FC236}">
                <a16:creationId xmlns:a16="http://schemas.microsoft.com/office/drawing/2014/main" id="{3F21F2DC-C778-2720-BABE-F9E2F7DFD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828800"/>
            <a:ext cx="2419350" cy="190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8862C338-E358-1211-0221-C322E66B36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Too Much Milk Solution 3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255CD0AA-39BC-3477-D93D-5EBF623750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How do we verify the correctness of a solution?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Test arbitrary interleaving of locking and checking locks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In this case, leaving notes and checking notes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4662F89D-CF6A-4D40-3C72-A6BADE81F9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Dumber Challenges Dumb:  Case 1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0B6293BD-2791-CA8B-1B55-82E1D27EECA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3333CC"/>
                </a:solidFill>
                <a:ea typeface="宋体" panose="02010600030101010101" pitchFamily="2" charset="-122"/>
              </a:rPr>
              <a:t>Dumb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33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// leave </a:t>
            </a:r>
            <a:r>
              <a:rPr lang="en-US" altLang="zh-CN" sz="1800" b="1" dirty="0" err="1">
                <a:solidFill>
                  <a:srgbClr val="33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Dumb’s</a:t>
            </a:r>
            <a:r>
              <a:rPr lang="en-US" altLang="zh-CN" sz="1800" b="1" dirty="0">
                <a:solidFill>
                  <a:srgbClr val="33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note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33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while (</a:t>
            </a:r>
            <a:r>
              <a:rPr lang="en-US" altLang="zh-CN" sz="1800" b="1" dirty="0" err="1">
                <a:solidFill>
                  <a:srgbClr val="33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Dumber’s</a:t>
            </a:r>
            <a:r>
              <a:rPr lang="en-US" altLang="zh-CN" sz="1800" b="1" dirty="0">
                <a:solidFill>
                  <a:srgbClr val="33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note) { };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 b="1" dirty="0">
              <a:solidFill>
                <a:srgbClr val="33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33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 (no milk)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33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// go get milk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33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 b="1" dirty="0">
              <a:solidFill>
                <a:srgbClr val="33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 b="1" dirty="0">
              <a:solidFill>
                <a:srgbClr val="33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 b="1" dirty="0">
              <a:solidFill>
                <a:srgbClr val="33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33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// remove </a:t>
            </a:r>
            <a:r>
              <a:rPr lang="en-US" altLang="zh-CN" sz="1800" b="1" dirty="0" err="1">
                <a:solidFill>
                  <a:srgbClr val="33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Dumb’s</a:t>
            </a:r>
            <a:r>
              <a:rPr lang="en-US" altLang="zh-CN" sz="1800" b="1" dirty="0">
                <a:solidFill>
                  <a:srgbClr val="33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note</a:t>
            </a:r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3C5C8528-989C-31DD-6D57-08FD4037518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8000"/>
                </a:solidFill>
                <a:ea typeface="宋体" panose="02010600030101010101" pitchFamily="2" charset="-122"/>
              </a:rPr>
              <a:t>Dumber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 b="1">
              <a:solidFill>
                <a:srgbClr val="008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 b="1">
              <a:solidFill>
                <a:srgbClr val="008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// leave Dumber’s note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 b="1">
              <a:solidFill>
                <a:srgbClr val="008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 b="1">
              <a:solidFill>
                <a:srgbClr val="008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 b="1">
              <a:solidFill>
                <a:srgbClr val="008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 (no Dumb’s note)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// remove Dumber’s note</a:t>
            </a:r>
          </a:p>
        </p:txBody>
      </p:sp>
      <p:sp>
        <p:nvSpPr>
          <p:cNvPr id="37893" name="Line 5">
            <a:extLst>
              <a:ext uri="{FF2B5EF4-FFF2-40B4-BE49-F238E27FC236}">
                <a16:creationId xmlns:a16="http://schemas.microsoft.com/office/drawing/2014/main" id="{46AC9786-128B-86EC-A09B-8D3A8CE2D87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650" y="2037749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4" name="Text Box 6">
            <a:extLst>
              <a:ext uri="{FF2B5EF4-FFF2-40B4-BE49-F238E27FC236}">
                <a16:creationId xmlns:a16="http://schemas.microsoft.com/office/drawing/2014/main" id="{0BF64465-E040-C7E2-4AE0-374EE2B243CE}"/>
              </a:ext>
            </a:extLst>
          </p:cNvPr>
          <p:cNvSpPr txBox="1">
            <a:spLocks noChangeArrowheads="1"/>
          </p:cNvSpPr>
          <p:nvPr/>
        </p:nvSpPr>
        <p:spPr bwMode="auto">
          <a:xfrm rot="10800000" flipH="1">
            <a:off x="171450" y="5695349"/>
            <a:ext cx="458788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Time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3D6F9093-6057-4AC3-6800-495C1F8B57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Dumber Challenges Dumb:  Case 2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CFCBE7D1-3F24-B272-BD32-91AEBADF34D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3333CC"/>
                </a:solidFill>
                <a:ea typeface="宋体" panose="02010600030101010101" pitchFamily="2" charset="-122"/>
              </a:rPr>
              <a:t>Dumb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33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// leave Dumb’s note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 b="1">
              <a:solidFill>
                <a:srgbClr val="33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33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while (Dumber’s note) { };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 b="1">
              <a:solidFill>
                <a:srgbClr val="33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 b="1">
              <a:solidFill>
                <a:srgbClr val="33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 b="1">
              <a:solidFill>
                <a:srgbClr val="33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33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 (no milk)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33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// go get milk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33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33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// remove Dumb’s note</a:t>
            </a:r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6BC62BBC-BB1B-F9B3-77FD-B4C7E336410C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8000"/>
                </a:solidFill>
                <a:ea typeface="宋体" panose="02010600030101010101" pitchFamily="2" charset="-122"/>
              </a:rPr>
              <a:t>Dumber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>
              <a:solidFill>
                <a:srgbClr val="008000"/>
              </a:solidFill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// leave Dumber’s note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 b="1">
              <a:solidFill>
                <a:srgbClr val="008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 (no Dumb’s note)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// remove Dumber’s note</a:t>
            </a:r>
          </a:p>
        </p:txBody>
      </p:sp>
      <p:sp>
        <p:nvSpPr>
          <p:cNvPr id="2" name="Line 5">
            <a:extLst>
              <a:ext uri="{FF2B5EF4-FFF2-40B4-BE49-F238E27FC236}">
                <a16:creationId xmlns:a16="http://schemas.microsoft.com/office/drawing/2014/main" id="{74328B16-5669-752B-A0E7-FB3794F1957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650" y="2037749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F139A86B-B15D-4BA1-BC6A-824637245C80}"/>
              </a:ext>
            </a:extLst>
          </p:cNvPr>
          <p:cNvSpPr txBox="1">
            <a:spLocks noChangeArrowheads="1"/>
          </p:cNvSpPr>
          <p:nvPr/>
        </p:nvSpPr>
        <p:spPr bwMode="auto">
          <a:xfrm rot="10800000" flipH="1">
            <a:off x="171450" y="5695349"/>
            <a:ext cx="458788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Time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20CA08D2-FA42-5DAB-8978-2761D2DB0A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Dumber Challenges Dumb:  Case 3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7FE702AD-2C36-6D8C-7F3A-C814AADAA95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3333CC"/>
                </a:solidFill>
                <a:ea typeface="宋体" panose="02010600030101010101" pitchFamily="2" charset="-122"/>
              </a:rPr>
              <a:t>Dumb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33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// leave Dumb’s note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 b="1">
              <a:solidFill>
                <a:srgbClr val="33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 b="1">
              <a:solidFill>
                <a:srgbClr val="33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33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while (Dumber’s note) { };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 b="1">
              <a:solidFill>
                <a:srgbClr val="33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 b="1">
              <a:solidFill>
                <a:srgbClr val="33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 b="1">
              <a:solidFill>
                <a:srgbClr val="33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 b="1">
              <a:solidFill>
                <a:srgbClr val="33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33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 (no milk)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33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// go get milk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33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33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// remove Dumb’s note</a:t>
            </a:r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09AA5126-FDAA-490B-D4BA-2EF831E7CFF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8000"/>
                </a:solidFill>
                <a:ea typeface="宋体" panose="02010600030101010101" pitchFamily="2" charset="-122"/>
              </a:rPr>
              <a:t>Dumber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>
              <a:solidFill>
                <a:srgbClr val="008000"/>
              </a:solidFill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// leave Dumber’s note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 (no Dumb’s note)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// remove Dumber’s note</a:t>
            </a:r>
          </a:p>
        </p:txBody>
      </p:sp>
      <p:sp>
        <p:nvSpPr>
          <p:cNvPr id="2" name="Line 5">
            <a:extLst>
              <a:ext uri="{FF2B5EF4-FFF2-40B4-BE49-F238E27FC236}">
                <a16:creationId xmlns:a16="http://schemas.microsoft.com/office/drawing/2014/main" id="{1DEF85F2-0B84-6181-6F17-B92B5E508E7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650" y="2037749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B3DF2B41-5CFF-0E5F-7B40-FEB13EE9102B}"/>
              </a:ext>
            </a:extLst>
          </p:cNvPr>
          <p:cNvSpPr txBox="1">
            <a:spLocks noChangeArrowheads="1"/>
          </p:cNvSpPr>
          <p:nvPr/>
        </p:nvSpPr>
        <p:spPr bwMode="auto">
          <a:xfrm rot="10800000" flipH="1">
            <a:off x="171450" y="5695349"/>
            <a:ext cx="458788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Time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E4C1AFFA-509C-C908-E05D-FE92B5850A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Dumb Challenges Dumber:  Case 1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4735360B-8090-D67B-B380-529EB6FBD3F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3333CC"/>
                </a:solidFill>
                <a:ea typeface="宋体" panose="02010600030101010101" pitchFamily="2" charset="-122"/>
              </a:rPr>
              <a:t>Dumb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000" b="1">
              <a:solidFill>
                <a:srgbClr val="33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 b="1">
              <a:solidFill>
                <a:srgbClr val="33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33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// leave Dumb’s note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33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while (Dumber’s note) { };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 b="1">
              <a:solidFill>
                <a:srgbClr val="33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 b="1">
              <a:solidFill>
                <a:srgbClr val="33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 b="1">
              <a:solidFill>
                <a:srgbClr val="33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 b="1">
              <a:solidFill>
                <a:srgbClr val="33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 b="1">
              <a:solidFill>
                <a:srgbClr val="33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33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 (no milk)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33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33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// remove Dumb’s note</a:t>
            </a:r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DBF0D4CF-E4F2-841D-DF0E-8DD13DC296D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8000"/>
                </a:solidFill>
                <a:ea typeface="宋体" panose="02010600030101010101" pitchFamily="2" charset="-122"/>
              </a:rPr>
              <a:t>Dumber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// leave Dumber’s note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 (no Dumb’s note)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 b="1">
              <a:solidFill>
                <a:srgbClr val="008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if (no milk)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// go get milk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// remove Dumber’s note</a:t>
            </a:r>
          </a:p>
        </p:txBody>
      </p:sp>
      <p:sp>
        <p:nvSpPr>
          <p:cNvPr id="2" name="Line 5">
            <a:extLst>
              <a:ext uri="{FF2B5EF4-FFF2-40B4-BE49-F238E27FC236}">
                <a16:creationId xmlns:a16="http://schemas.microsoft.com/office/drawing/2014/main" id="{B071CCAF-7108-0ADF-94DA-93C7C8427A8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650" y="2037749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DF0D5E55-4D53-E573-A4D3-878619FCE0AB}"/>
              </a:ext>
            </a:extLst>
          </p:cNvPr>
          <p:cNvSpPr txBox="1">
            <a:spLocks noChangeArrowheads="1"/>
          </p:cNvSpPr>
          <p:nvPr/>
        </p:nvSpPr>
        <p:spPr bwMode="auto">
          <a:xfrm rot="10800000" flipH="1">
            <a:off x="171450" y="5695349"/>
            <a:ext cx="458788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Time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803424A6-E913-AFD3-4E40-74E2B34C30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Dumb Challenges Dumber:  Case 2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A5E7FA3C-B7FA-8B37-C12B-45754A3D54C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3333CC"/>
                </a:solidFill>
                <a:ea typeface="宋体" panose="02010600030101010101" pitchFamily="2" charset="-122"/>
              </a:rPr>
              <a:t>Dumb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 b="1">
              <a:solidFill>
                <a:srgbClr val="33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33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// leave Dumb’s note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 b="1">
              <a:solidFill>
                <a:srgbClr val="33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33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while (Dumber’s note) { };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 b="1">
              <a:solidFill>
                <a:srgbClr val="33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33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 (no milk)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33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// go get milk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33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33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// remove Dumb’s note</a:t>
            </a:r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1F170BCA-227E-2506-8677-0E1CA10B2E74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8000"/>
                </a:solidFill>
                <a:ea typeface="宋体" panose="02010600030101010101" pitchFamily="2" charset="-122"/>
              </a:rPr>
              <a:t>Dumber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// leave Dumber’s note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 b="1">
              <a:solidFill>
                <a:srgbClr val="008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 (no Dumb’s note)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// remove Dumber’s note</a:t>
            </a:r>
          </a:p>
        </p:txBody>
      </p:sp>
      <p:sp>
        <p:nvSpPr>
          <p:cNvPr id="2" name="Line 5">
            <a:extLst>
              <a:ext uri="{FF2B5EF4-FFF2-40B4-BE49-F238E27FC236}">
                <a16:creationId xmlns:a16="http://schemas.microsoft.com/office/drawing/2014/main" id="{2F63B022-28FD-B4FC-6D71-6E6B31845F7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650" y="2037749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BF04C807-A990-A4E6-407D-982FAFFAD07C}"/>
              </a:ext>
            </a:extLst>
          </p:cNvPr>
          <p:cNvSpPr txBox="1">
            <a:spLocks noChangeArrowheads="1"/>
          </p:cNvSpPr>
          <p:nvPr/>
        </p:nvSpPr>
        <p:spPr bwMode="auto">
          <a:xfrm rot="10800000" flipH="1">
            <a:off x="171450" y="5695349"/>
            <a:ext cx="458788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Time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A36143C4-457B-C36C-D085-10EE2929FA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Dumb Challenges Dumber:  Case 3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3489FC95-5AF7-DAB1-2200-52DC68F7DE5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3333CC"/>
                </a:solidFill>
                <a:ea typeface="宋体" panose="02010600030101010101" pitchFamily="2" charset="-122"/>
              </a:rPr>
              <a:t>Dumb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 b="1">
              <a:solidFill>
                <a:srgbClr val="33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33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// leave Dumb’s note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33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while (Dumber’s note) { };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 b="1">
              <a:solidFill>
                <a:srgbClr val="33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 b="1">
              <a:solidFill>
                <a:srgbClr val="33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 b="1">
              <a:solidFill>
                <a:srgbClr val="33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33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 (no milk)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33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// go get milk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33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33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// remove Dumb’s note</a:t>
            </a: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E428F8FC-6773-8FBD-1978-692A898F5B9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8000"/>
                </a:solidFill>
                <a:ea typeface="宋体" panose="02010600030101010101" pitchFamily="2" charset="-122"/>
              </a:rPr>
              <a:t>Dumber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// leave Dumber’s note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 b="1">
              <a:solidFill>
                <a:srgbClr val="008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 b="1">
              <a:solidFill>
                <a:srgbClr val="008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 (no Dumb’s note)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8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// remove Dumber’s note</a:t>
            </a:r>
          </a:p>
        </p:txBody>
      </p:sp>
      <p:sp>
        <p:nvSpPr>
          <p:cNvPr id="2" name="Line 5">
            <a:extLst>
              <a:ext uri="{FF2B5EF4-FFF2-40B4-BE49-F238E27FC236}">
                <a16:creationId xmlns:a16="http://schemas.microsoft.com/office/drawing/2014/main" id="{CD2B48EE-B575-88DE-AED2-4FFFCD53FD7F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650" y="2037749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D1C8EA92-A445-6CF7-CD6E-8BD6DEED6A5A}"/>
              </a:ext>
            </a:extLst>
          </p:cNvPr>
          <p:cNvSpPr txBox="1">
            <a:spLocks noChangeArrowheads="1"/>
          </p:cNvSpPr>
          <p:nvPr/>
        </p:nvSpPr>
        <p:spPr bwMode="auto">
          <a:xfrm rot="10800000" flipH="1">
            <a:off x="171450" y="5695349"/>
            <a:ext cx="458788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Time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D3E5AA52-3966-11F0-5517-17648A1859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Lessons Learned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6DF8F350-8A13-1F14-0037-9AF583DF7A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Although it works, Solution 3 is ugly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Difficult to verify correctness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Two threads have different code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Difficult to generalize to N threads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While Dumb is waiting, it consumes CPU time (</a:t>
            </a:r>
            <a:r>
              <a:rPr lang="en-US" altLang="zh-CN" b="1" i="1">
                <a:solidFill>
                  <a:srgbClr val="CC66FF"/>
                </a:solidFill>
                <a:ea typeface="宋体" panose="02010600030101010101" pitchFamily="2" charset="-122"/>
              </a:rPr>
              <a:t>busy waiting</a:t>
            </a:r>
            <a:r>
              <a:rPr lang="en-US" altLang="zh-CN">
                <a:ea typeface="宋体" panose="02010600030101010101" pitchFamily="2" charset="-122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More elegant with higher-level primitives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lock</a:t>
            </a:r>
            <a:r>
              <a:rPr lang="en-US" altLang="zh-CN">
                <a:ea typeface="宋体" panose="02010600030101010101" pitchFamily="2" charset="-122"/>
                <a:sym typeface="Wingdings" panose="05000000000000000000" pitchFamily="2" charset="2"/>
              </a:rPr>
              <a:t>acquire();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  <a:sym typeface="Wingdings" panose="05000000000000000000" pitchFamily="2" charset="2"/>
              </a:rPr>
              <a:t>	if (no milk) { // go get milk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  <a:sym typeface="Wingdings" panose="05000000000000000000" pitchFamily="2" charset="2"/>
              </a:rPr>
              <a:t>	lockrelease();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itle 1">
            <a:extLst>
              <a:ext uri="{FF2B5EF4-FFF2-40B4-BE49-F238E27FC236}">
                <a16:creationId xmlns:a16="http://schemas.microsoft.com/office/drawing/2014/main" id="{2B5F6CDD-89DF-B224-57CC-0360FA6D3B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77875"/>
          </a:xfrm>
        </p:spPr>
        <p:txBody>
          <a:bodyPr/>
          <a:lstStyle/>
          <a:p>
            <a:pPr eaLnBrk="1" hangingPunct="1"/>
            <a:r>
              <a:rPr lang="en-US" altLang="en-US"/>
              <a:t>Takeaways</a:t>
            </a:r>
          </a:p>
        </p:txBody>
      </p:sp>
      <p:sp>
        <p:nvSpPr>
          <p:cNvPr id="162819" name="Content Placeholder 2">
            <a:extLst>
              <a:ext uri="{FF2B5EF4-FFF2-40B4-BE49-F238E27FC236}">
                <a16:creationId xmlns:a16="http://schemas.microsoft.com/office/drawing/2014/main" id="{0A38DA01-B245-57E6-93CB-5BFC2FCE05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Independent Threads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Cooperating Threads</a:t>
            </a:r>
          </a:p>
          <a:p>
            <a:pPr eaLnBrk="1" hangingPunct="1"/>
            <a:endParaRPr lang="en-US" altLang="en-US" b="1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dirty="0"/>
              <a:t>Race Condition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zh-CN" dirty="0"/>
              <a:t>Loss of Atomicity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Synchronization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13ED592C-0C4E-45A3-A96C-C192AD946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User and Kernel Threads</a:t>
            </a:r>
          </a:p>
        </p:txBody>
      </p:sp>
      <p:pic>
        <p:nvPicPr>
          <p:cNvPr id="30722" name="Picture 1">
            <a:extLst>
              <a:ext uri="{FF2B5EF4-FFF2-40B4-BE49-F238E27FC236}">
                <a16:creationId xmlns:a16="http://schemas.microsoft.com/office/drawing/2014/main" id="{2BDB5D90-D947-41F8-BDFE-DD7C4ED2F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938" y="1901825"/>
            <a:ext cx="4826000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0EB6517-BC0E-7238-A6B7-39FD42CCCB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Independent Threads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35E9B49-569D-39BD-E08F-8C50465C93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No states shared with other threads</a:t>
            </a:r>
          </a:p>
          <a:p>
            <a:pPr eaLnBrk="1" hangingPunct="1"/>
            <a:r>
              <a:rPr lang="en-US" altLang="en-US" dirty="0"/>
              <a:t>Deterministic computation</a:t>
            </a:r>
          </a:p>
          <a:p>
            <a:pPr lvl="1" eaLnBrk="1" hangingPunct="1"/>
            <a:r>
              <a:rPr lang="en-US" altLang="en-US" dirty="0"/>
              <a:t>Output depends solely on the input</a:t>
            </a:r>
          </a:p>
          <a:p>
            <a:pPr lvl="1" eaLnBrk="1" hangingPunct="1"/>
            <a:r>
              <a:rPr lang="en-US" altLang="en-US" dirty="0"/>
              <a:t>Same input always produces the same output</a:t>
            </a:r>
          </a:p>
          <a:p>
            <a:pPr eaLnBrk="1" hangingPunct="1"/>
            <a:r>
              <a:rPr lang="en-US" altLang="en-US" dirty="0"/>
              <a:t>Reproducible </a:t>
            </a:r>
          </a:p>
          <a:p>
            <a:pPr lvl="1" eaLnBrk="1" hangingPunct="1"/>
            <a:r>
              <a:rPr lang="en-US" altLang="en-US" dirty="0"/>
              <a:t>Output does not depend on the order and timing of other threads</a:t>
            </a:r>
          </a:p>
          <a:p>
            <a:pPr lvl="1" eaLnBrk="1" hangingPunct="1"/>
            <a:r>
              <a:rPr lang="en-US" altLang="en-US" dirty="0"/>
              <a:t>Scheduling order does not matter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2624</TotalTime>
  <Words>4154</Words>
  <Application>Microsoft Office PowerPoint</Application>
  <PresentationFormat>On-screen Show (4:3)</PresentationFormat>
  <Paragraphs>890</Paragraphs>
  <Slides>78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93" baseType="lpstr">
      <vt:lpstr>-apple-system</vt:lpstr>
      <vt:lpstr>Monotype Sorts</vt:lpstr>
      <vt:lpstr>宋体</vt:lpstr>
      <vt:lpstr>等线</vt:lpstr>
      <vt:lpstr>Aptos</vt:lpstr>
      <vt:lpstr>Aptos Display</vt:lpstr>
      <vt:lpstr>Arial</vt:lpstr>
      <vt:lpstr>Cambria Math</vt:lpstr>
      <vt:lpstr>Courier New</vt:lpstr>
      <vt:lpstr>Helvetica</vt:lpstr>
      <vt:lpstr>Lato</vt:lpstr>
      <vt:lpstr>Tahoma</vt:lpstr>
      <vt:lpstr>Times New Roman</vt:lpstr>
      <vt:lpstr>Wingdings</vt:lpstr>
      <vt:lpstr>Office Theme</vt:lpstr>
      <vt:lpstr>Cooperating Threads and Synchronization</vt:lpstr>
      <vt:lpstr>PowerPoint Presentation</vt:lpstr>
      <vt:lpstr>PowerPoint Presentation</vt:lpstr>
      <vt:lpstr>Process</vt:lpstr>
      <vt:lpstr>This Is How Simple Operating Systems Are!</vt:lpstr>
      <vt:lpstr>Thread</vt:lpstr>
      <vt:lpstr>Concurrency</vt:lpstr>
      <vt:lpstr>User and Kernel Threads</vt:lpstr>
      <vt:lpstr>Independent Threads</vt:lpstr>
      <vt:lpstr>Pthreads</vt:lpstr>
      <vt:lpstr>Pthreads Example (Cont.)</vt:lpstr>
      <vt:lpstr>Pthreads Example (Cont.)</vt:lpstr>
      <vt:lpstr>Concurrent Programming in HPC</vt:lpstr>
      <vt:lpstr>Features of HPC</vt:lpstr>
      <vt:lpstr>Main Challenges of HPC</vt:lpstr>
      <vt:lpstr>Example: Mandelbrot Set</vt:lpstr>
      <vt:lpstr>Cooperating Threads</vt:lpstr>
      <vt:lpstr>Example:  Share Memory</vt:lpstr>
      <vt:lpstr>Example:  Share Memory</vt:lpstr>
      <vt:lpstr>So, Why Allow Cooperating Threads?</vt:lpstr>
      <vt:lpstr>So, Why Allow Cooperating Threads?</vt:lpstr>
      <vt:lpstr>However, Something Terrifying is Approaching..</vt:lpstr>
      <vt:lpstr>Atomic Operations</vt:lpstr>
      <vt:lpstr>Examples of Atomic Operations</vt:lpstr>
      <vt:lpstr>Some Concurrent Programs</vt:lpstr>
      <vt:lpstr>All Possible Execution Orders</vt:lpstr>
      <vt:lpstr>All Possible Execution Orders</vt:lpstr>
      <vt:lpstr>Race Condition</vt:lpstr>
      <vt:lpstr>Loss of Atomicity in Modern Multiprocessor Systems</vt:lpstr>
      <vt:lpstr>Concurrent Programming in Data Centers</vt:lpstr>
      <vt:lpstr>Features of Data Center</vt:lpstr>
      <vt:lpstr>Main Challenges of Data Center</vt:lpstr>
      <vt:lpstr>How to Maximize Parallel Request Handling with a Single Machine</vt:lpstr>
      <vt:lpstr>Concurrent Programming Around Us</vt:lpstr>
      <vt:lpstr>Features of Human-Computer Interaction</vt:lpstr>
      <vt:lpstr>Concurrent Programming - Real-world Applications</vt:lpstr>
      <vt:lpstr>Motivating Example:  Too Much Milk</vt:lpstr>
      <vt:lpstr>Motivating Example:  Too Much Milk</vt:lpstr>
      <vt:lpstr>Motivating Example:  Too Much Milk</vt:lpstr>
      <vt:lpstr>Motivating Example:  Too Much Milk</vt:lpstr>
      <vt:lpstr>Motivating Example:  Too Much Milk</vt:lpstr>
      <vt:lpstr>Motivating Example:  Too Much Milk</vt:lpstr>
      <vt:lpstr>Motivating Example:  Too Much Milk</vt:lpstr>
      <vt:lpstr>Motivating Example:  Too Much Milk</vt:lpstr>
      <vt:lpstr>Motivating Example:  Too Much Milk</vt:lpstr>
      <vt:lpstr>Definitions</vt:lpstr>
      <vt:lpstr>More on Critical Section</vt:lpstr>
      <vt:lpstr>Too Much Milk:  Solution 1</vt:lpstr>
      <vt:lpstr>Too Much Milk:  Solution 1</vt:lpstr>
      <vt:lpstr>Too Much Milk:  Solution 1</vt:lpstr>
      <vt:lpstr>Too Much Milk:  Solution 1</vt:lpstr>
      <vt:lpstr>Too Much Milk:  Solution 1</vt:lpstr>
      <vt:lpstr>Too Much Milk:  Solution 1</vt:lpstr>
      <vt:lpstr>Too Much Milk:  Solution 1</vt:lpstr>
      <vt:lpstr>Too Much Milk:  Solution 1</vt:lpstr>
      <vt:lpstr>Too Much Milk:  Solution 1</vt:lpstr>
      <vt:lpstr>Too Much Milk:  Solution 1</vt:lpstr>
      <vt:lpstr>Too Much Milk:  Solution 2</vt:lpstr>
      <vt:lpstr>Too Much Milk:  Solution 2</vt:lpstr>
      <vt:lpstr>Too Much Milk:  Solution 2</vt:lpstr>
      <vt:lpstr>Too Much Milk:  Solution 2</vt:lpstr>
      <vt:lpstr>Too Much Milk:  Solution 2</vt:lpstr>
      <vt:lpstr>Too Much Milk:  Solution 2</vt:lpstr>
      <vt:lpstr>Too Much Milk:  Solution 2</vt:lpstr>
      <vt:lpstr>Too Much Milk:  Solution 2</vt:lpstr>
      <vt:lpstr>Too Much Milk:  Solution 2</vt:lpstr>
      <vt:lpstr>Too Much Milk:  Solution 2</vt:lpstr>
      <vt:lpstr>Too Much Milk:  Solution 2</vt:lpstr>
      <vt:lpstr>Too Much Milk:  Solution 3</vt:lpstr>
      <vt:lpstr>Too Much Milk Solution 3</vt:lpstr>
      <vt:lpstr>Dumber Challenges Dumb:  Case 1</vt:lpstr>
      <vt:lpstr>Dumber Challenges Dumb:  Case 2</vt:lpstr>
      <vt:lpstr>Dumber Challenges Dumb:  Case 3</vt:lpstr>
      <vt:lpstr>Dumb Challenges Dumber:  Case 1</vt:lpstr>
      <vt:lpstr>Dumb Challenges Dumber:  Case 2</vt:lpstr>
      <vt:lpstr>Dumb Challenges Dumber:  Case 3</vt:lpstr>
      <vt:lpstr>Lessons Learned</vt:lpstr>
      <vt:lpstr>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awang</dc:creator>
  <cp:lastModifiedBy>Xin Liu</cp:lastModifiedBy>
  <cp:revision>328</cp:revision>
  <dcterms:created xsi:type="dcterms:W3CDTF">1601-01-01T00:00:00Z</dcterms:created>
  <dcterms:modified xsi:type="dcterms:W3CDTF">2024-09-11T15:03:55Z</dcterms:modified>
</cp:coreProperties>
</file>