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51"/>
  </p:notesMasterIdLst>
  <p:sldIdLst>
    <p:sldId id="527" r:id="rId2"/>
    <p:sldId id="534" r:id="rId3"/>
    <p:sldId id="535" r:id="rId4"/>
    <p:sldId id="378" r:id="rId5"/>
    <p:sldId id="559" r:id="rId6"/>
    <p:sldId id="558" r:id="rId7"/>
    <p:sldId id="560" r:id="rId8"/>
    <p:sldId id="561" r:id="rId9"/>
    <p:sldId id="563" r:id="rId10"/>
    <p:sldId id="258" r:id="rId11"/>
    <p:sldId id="259" r:id="rId12"/>
    <p:sldId id="272" r:id="rId13"/>
    <p:sldId id="276" r:id="rId14"/>
    <p:sldId id="274" r:id="rId15"/>
    <p:sldId id="275" r:id="rId16"/>
    <p:sldId id="261" r:id="rId17"/>
    <p:sldId id="263" r:id="rId18"/>
    <p:sldId id="264" r:id="rId19"/>
    <p:sldId id="265" r:id="rId20"/>
    <p:sldId id="266" r:id="rId21"/>
    <p:sldId id="267" r:id="rId22"/>
    <p:sldId id="268" r:id="rId23"/>
    <p:sldId id="277" r:id="rId24"/>
    <p:sldId id="278" r:id="rId25"/>
    <p:sldId id="279" r:id="rId26"/>
    <p:sldId id="280" r:id="rId27"/>
    <p:sldId id="281" r:id="rId28"/>
    <p:sldId id="282" r:id="rId29"/>
    <p:sldId id="283" r:id="rId30"/>
    <p:sldId id="286" r:id="rId31"/>
    <p:sldId id="287" r:id="rId32"/>
    <p:sldId id="288" r:id="rId33"/>
    <p:sldId id="289" r:id="rId34"/>
    <p:sldId id="290"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562"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40539-5929-434E-9BA3-6D09198E1B5A}" v="81" dt="2024-09-18T14:19:06.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65" autoAdjust="0"/>
    <p:restoredTop sz="75915" autoAdjust="0"/>
  </p:normalViewPr>
  <p:slideViewPr>
    <p:cSldViewPr>
      <p:cViewPr varScale="1">
        <p:scale>
          <a:sx n="72" d="100"/>
          <a:sy n="72" d="100"/>
        </p:scale>
        <p:origin x="259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iu" userId="a26d34b0-a966-4bef-85f7-9c4ddfc9dca7" providerId="ADAL" clId="{45940539-5929-434E-9BA3-6D09198E1B5A}"/>
    <pc:docChg chg="undo custSel addSld delSld modSld">
      <pc:chgData name="Xin Liu" userId="a26d34b0-a966-4bef-85f7-9c4ddfc9dca7" providerId="ADAL" clId="{45940539-5929-434E-9BA3-6D09198E1B5A}" dt="2024-09-18T14:55:27.592" v="775" actId="20577"/>
      <pc:docMkLst>
        <pc:docMk/>
      </pc:docMkLst>
      <pc:sldChg chg="addSp modSp add mod modNotesTx">
        <pc:chgData name="Xin Liu" userId="a26d34b0-a966-4bef-85f7-9c4ddfc9dca7" providerId="ADAL" clId="{45940539-5929-434E-9BA3-6D09198E1B5A}" dt="2024-09-18T13:44:14.310" v="506" actId="255"/>
        <pc:sldMkLst>
          <pc:docMk/>
          <pc:sldMk cId="0" sldId="258"/>
        </pc:sldMkLst>
        <pc:spChg chg="add mod">
          <ac:chgData name="Xin Liu" userId="a26d34b0-a966-4bef-85f7-9c4ddfc9dca7" providerId="ADAL" clId="{45940539-5929-434E-9BA3-6D09198E1B5A}" dt="2024-09-18T13:44:14.310" v="506" actId="255"/>
          <ac:spMkLst>
            <pc:docMk/>
            <pc:sldMk cId="0" sldId="258"/>
            <ac:spMk id="2" creationId="{35AC2842-362F-2E78-D604-AB2E01E76E35}"/>
          </ac:spMkLst>
        </pc:spChg>
      </pc:sldChg>
      <pc:sldChg chg="add modNotesTx">
        <pc:chgData name="Xin Liu" userId="a26d34b0-a966-4bef-85f7-9c4ddfc9dca7" providerId="ADAL" clId="{45940539-5929-434E-9BA3-6D09198E1B5A}" dt="2024-09-18T13:40:09.004" v="453"/>
        <pc:sldMkLst>
          <pc:docMk/>
          <pc:sldMk cId="0" sldId="259"/>
        </pc:sldMkLst>
      </pc:sldChg>
      <pc:sldChg chg="del">
        <pc:chgData name="Xin Liu" userId="a26d34b0-a966-4bef-85f7-9c4ddfc9dca7" providerId="ADAL" clId="{45940539-5929-434E-9BA3-6D09198E1B5A}" dt="2024-09-18T12:41:58.539" v="119" actId="47"/>
        <pc:sldMkLst>
          <pc:docMk/>
          <pc:sldMk cId="0" sldId="260"/>
        </pc:sldMkLst>
      </pc:sldChg>
      <pc:sldChg chg="add modNotesTx">
        <pc:chgData name="Xin Liu" userId="a26d34b0-a966-4bef-85f7-9c4ddfc9dca7" providerId="ADAL" clId="{45940539-5929-434E-9BA3-6D09198E1B5A}" dt="2024-09-18T13:51:44.747" v="509"/>
        <pc:sldMkLst>
          <pc:docMk/>
          <pc:sldMk cId="0" sldId="261"/>
        </pc:sldMkLst>
      </pc:sldChg>
      <pc:sldChg chg="add modNotesTx">
        <pc:chgData name="Xin Liu" userId="a26d34b0-a966-4bef-85f7-9c4ddfc9dca7" providerId="ADAL" clId="{45940539-5929-434E-9BA3-6D09198E1B5A}" dt="2024-09-18T13:55:22.178" v="510"/>
        <pc:sldMkLst>
          <pc:docMk/>
          <pc:sldMk cId="0" sldId="263"/>
        </pc:sldMkLst>
      </pc:sldChg>
      <pc:sldChg chg="add modNotesTx">
        <pc:chgData name="Xin Liu" userId="a26d34b0-a966-4bef-85f7-9c4ddfc9dca7" providerId="ADAL" clId="{45940539-5929-434E-9BA3-6D09198E1B5A}" dt="2024-09-18T13:56:27.857" v="511"/>
        <pc:sldMkLst>
          <pc:docMk/>
          <pc:sldMk cId="0" sldId="264"/>
        </pc:sldMkLst>
      </pc:sldChg>
      <pc:sldChg chg="add modNotesTx">
        <pc:chgData name="Xin Liu" userId="a26d34b0-a966-4bef-85f7-9c4ddfc9dca7" providerId="ADAL" clId="{45940539-5929-434E-9BA3-6D09198E1B5A}" dt="2024-09-18T13:57:48.360" v="515"/>
        <pc:sldMkLst>
          <pc:docMk/>
          <pc:sldMk cId="0" sldId="265"/>
        </pc:sldMkLst>
      </pc:sldChg>
      <pc:sldChg chg="add del modNotesTx">
        <pc:chgData name="Xin Liu" userId="a26d34b0-a966-4bef-85f7-9c4ddfc9dca7" providerId="ADAL" clId="{45940539-5929-434E-9BA3-6D09198E1B5A}" dt="2024-09-18T13:56:53.723" v="512"/>
        <pc:sldMkLst>
          <pc:docMk/>
          <pc:sldMk cId="0" sldId="266"/>
        </pc:sldMkLst>
      </pc:sldChg>
      <pc:sldChg chg="add modNotesTx">
        <pc:chgData name="Xin Liu" userId="a26d34b0-a966-4bef-85f7-9c4ddfc9dca7" providerId="ADAL" clId="{45940539-5929-434E-9BA3-6D09198E1B5A}" dt="2024-09-18T13:59:53.577" v="518"/>
        <pc:sldMkLst>
          <pc:docMk/>
          <pc:sldMk cId="0" sldId="267"/>
        </pc:sldMkLst>
      </pc:sldChg>
      <pc:sldChg chg="add modNotesTx">
        <pc:chgData name="Xin Liu" userId="a26d34b0-a966-4bef-85f7-9c4ddfc9dca7" providerId="ADAL" clId="{45940539-5929-434E-9BA3-6D09198E1B5A}" dt="2024-09-18T14:01:41.446" v="524" actId="20577"/>
        <pc:sldMkLst>
          <pc:docMk/>
          <pc:sldMk cId="0" sldId="268"/>
        </pc:sldMkLst>
      </pc:sldChg>
      <pc:sldChg chg="del">
        <pc:chgData name="Xin Liu" userId="a26d34b0-a966-4bef-85f7-9c4ddfc9dca7" providerId="ADAL" clId="{45940539-5929-434E-9BA3-6D09198E1B5A}" dt="2024-09-18T12:41:58.539" v="119" actId="47"/>
        <pc:sldMkLst>
          <pc:docMk/>
          <pc:sldMk cId="0" sldId="270"/>
        </pc:sldMkLst>
      </pc:sldChg>
      <pc:sldChg chg="del">
        <pc:chgData name="Xin Liu" userId="a26d34b0-a966-4bef-85f7-9c4ddfc9dca7" providerId="ADAL" clId="{45940539-5929-434E-9BA3-6D09198E1B5A}" dt="2024-09-18T12:41:58.539" v="119" actId="47"/>
        <pc:sldMkLst>
          <pc:docMk/>
          <pc:sldMk cId="0" sldId="271"/>
        </pc:sldMkLst>
      </pc:sldChg>
      <pc:sldChg chg="addSp delSp modSp add del mod modNotesTx">
        <pc:chgData name="Xin Liu" userId="a26d34b0-a966-4bef-85f7-9c4ddfc9dca7" providerId="ADAL" clId="{45940539-5929-434E-9BA3-6D09198E1B5A}" dt="2024-09-18T13:45:03.712" v="507"/>
        <pc:sldMkLst>
          <pc:docMk/>
          <pc:sldMk cId="0" sldId="272"/>
        </pc:sldMkLst>
        <pc:spChg chg="add del mod">
          <ac:chgData name="Xin Liu" userId="a26d34b0-a966-4bef-85f7-9c4ddfc9dca7" providerId="ADAL" clId="{45940539-5929-434E-9BA3-6D09198E1B5A}" dt="2024-09-18T13:42:52.674" v="468" actId="21"/>
          <ac:spMkLst>
            <pc:docMk/>
            <pc:sldMk cId="0" sldId="272"/>
            <ac:spMk id="2" creationId="{35AC2842-362F-2E78-D604-AB2E01E76E35}"/>
          </ac:spMkLst>
        </pc:spChg>
        <pc:spChg chg="add mod">
          <ac:chgData name="Xin Liu" userId="a26d34b0-a966-4bef-85f7-9c4ddfc9dca7" providerId="ADAL" clId="{45940539-5929-434E-9BA3-6D09198E1B5A}" dt="2024-09-18T13:44:10.472" v="505" actId="255"/>
          <ac:spMkLst>
            <pc:docMk/>
            <pc:sldMk cId="0" sldId="272"/>
            <ac:spMk id="3" creationId="{424156E3-AC84-6257-CF1C-27F5EC6A96BD}"/>
          </ac:spMkLst>
        </pc:spChg>
      </pc:sldChg>
      <pc:sldChg chg="del">
        <pc:chgData name="Xin Liu" userId="a26d34b0-a966-4bef-85f7-9c4ddfc9dca7" providerId="ADAL" clId="{45940539-5929-434E-9BA3-6D09198E1B5A}" dt="2024-09-18T12:41:58.539" v="119" actId="47"/>
        <pc:sldMkLst>
          <pc:docMk/>
          <pc:sldMk cId="0" sldId="273"/>
        </pc:sldMkLst>
      </pc:sldChg>
      <pc:sldChg chg="add del">
        <pc:chgData name="Xin Liu" userId="a26d34b0-a966-4bef-85f7-9c4ddfc9dca7" providerId="ADAL" clId="{45940539-5929-434E-9BA3-6D09198E1B5A}" dt="2024-09-18T13:17:35.483" v="375"/>
        <pc:sldMkLst>
          <pc:docMk/>
          <pc:sldMk cId="0" sldId="274"/>
        </pc:sldMkLst>
      </pc:sldChg>
      <pc:sldChg chg="add del">
        <pc:chgData name="Xin Liu" userId="a26d34b0-a966-4bef-85f7-9c4ddfc9dca7" providerId="ADAL" clId="{45940539-5929-434E-9BA3-6D09198E1B5A}" dt="2024-09-18T13:17:35.483" v="375"/>
        <pc:sldMkLst>
          <pc:docMk/>
          <pc:sldMk cId="0" sldId="275"/>
        </pc:sldMkLst>
      </pc:sldChg>
      <pc:sldChg chg="add del modNotesTx">
        <pc:chgData name="Xin Liu" userId="a26d34b0-a966-4bef-85f7-9c4ddfc9dca7" providerId="ADAL" clId="{45940539-5929-434E-9BA3-6D09198E1B5A}" dt="2024-09-18T13:46:25.382" v="508"/>
        <pc:sldMkLst>
          <pc:docMk/>
          <pc:sldMk cId="0" sldId="276"/>
        </pc:sldMkLst>
      </pc:sldChg>
      <pc:sldChg chg="add del modNotesTx">
        <pc:chgData name="Xin Liu" userId="a26d34b0-a966-4bef-85f7-9c4ddfc9dca7" providerId="ADAL" clId="{45940539-5929-434E-9BA3-6D09198E1B5A}" dt="2024-09-18T14:02:15.094" v="525"/>
        <pc:sldMkLst>
          <pc:docMk/>
          <pc:sldMk cId="0" sldId="277"/>
        </pc:sldMkLst>
      </pc:sldChg>
      <pc:sldChg chg="add modNotesTx">
        <pc:chgData name="Xin Liu" userId="a26d34b0-a966-4bef-85f7-9c4ddfc9dca7" providerId="ADAL" clId="{45940539-5929-434E-9BA3-6D09198E1B5A}" dt="2024-09-18T14:02:40.381" v="527" actId="20577"/>
        <pc:sldMkLst>
          <pc:docMk/>
          <pc:sldMk cId="0" sldId="278"/>
        </pc:sldMkLst>
      </pc:sldChg>
      <pc:sldChg chg="add del modNotesTx">
        <pc:chgData name="Xin Liu" userId="a26d34b0-a966-4bef-85f7-9c4ddfc9dca7" providerId="ADAL" clId="{45940539-5929-434E-9BA3-6D09198E1B5A}" dt="2024-09-18T14:03:20.717" v="528"/>
        <pc:sldMkLst>
          <pc:docMk/>
          <pc:sldMk cId="0" sldId="279"/>
        </pc:sldMkLst>
      </pc:sldChg>
      <pc:sldChg chg="add del modNotesTx">
        <pc:chgData name="Xin Liu" userId="a26d34b0-a966-4bef-85f7-9c4ddfc9dca7" providerId="ADAL" clId="{45940539-5929-434E-9BA3-6D09198E1B5A}" dt="2024-09-18T14:03:50.779" v="529"/>
        <pc:sldMkLst>
          <pc:docMk/>
          <pc:sldMk cId="0" sldId="280"/>
        </pc:sldMkLst>
      </pc:sldChg>
      <pc:sldChg chg="add del modNotesTx">
        <pc:chgData name="Xin Liu" userId="a26d34b0-a966-4bef-85f7-9c4ddfc9dca7" providerId="ADAL" clId="{45940539-5929-434E-9BA3-6D09198E1B5A}" dt="2024-09-18T14:04:02.062" v="530"/>
        <pc:sldMkLst>
          <pc:docMk/>
          <pc:sldMk cId="0" sldId="281"/>
        </pc:sldMkLst>
      </pc:sldChg>
      <pc:sldChg chg="add">
        <pc:chgData name="Xin Liu" userId="a26d34b0-a966-4bef-85f7-9c4ddfc9dca7" providerId="ADAL" clId="{45940539-5929-434E-9BA3-6D09198E1B5A}" dt="2024-09-18T13:17:35.483" v="375"/>
        <pc:sldMkLst>
          <pc:docMk/>
          <pc:sldMk cId="0" sldId="282"/>
        </pc:sldMkLst>
      </pc:sldChg>
      <pc:sldChg chg="add modNotesTx">
        <pc:chgData name="Xin Liu" userId="a26d34b0-a966-4bef-85f7-9c4ddfc9dca7" providerId="ADAL" clId="{45940539-5929-434E-9BA3-6D09198E1B5A}" dt="2024-09-18T14:05:07.145" v="534"/>
        <pc:sldMkLst>
          <pc:docMk/>
          <pc:sldMk cId="0" sldId="283"/>
        </pc:sldMkLst>
      </pc:sldChg>
      <pc:sldChg chg="del">
        <pc:chgData name="Xin Liu" userId="a26d34b0-a966-4bef-85f7-9c4ddfc9dca7" providerId="ADAL" clId="{45940539-5929-434E-9BA3-6D09198E1B5A}" dt="2024-09-18T12:41:58.539" v="119" actId="47"/>
        <pc:sldMkLst>
          <pc:docMk/>
          <pc:sldMk cId="0" sldId="284"/>
        </pc:sldMkLst>
      </pc:sldChg>
      <pc:sldChg chg="del">
        <pc:chgData name="Xin Liu" userId="a26d34b0-a966-4bef-85f7-9c4ddfc9dca7" providerId="ADAL" clId="{45940539-5929-434E-9BA3-6D09198E1B5A}" dt="2024-09-18T12:41:58.539" v="119" actId="47"/>
        <pc:sldMkLst>
          <pc:docMk/>
          <pc:sldMk cId="0" sldId="285"/>
        </pc:sldMkLst>
      </pc:sldChg>
      <pc:sldChg chg="add del modNotesTx">
        <pc:chgData name="Xin Liu" userId="a26d34b0-a966-4bef-85f7-9c4ddfc9dca7" providerId="ADAL" clId="{45940539-5929-434E-9BA3-6D09198E1B5A}" dt="2024-09-18T14:15:53.435" v="544"/>
        <pc:sldMkLst>
          <pc:docMk/>
          <pc:sldMk cId="0" sldId="286"/>
        </pc:sldMkLst>
      </pc:sldChg>
      <pc:sldChg chg="add del modNotesTx">
        <pc:chgData name="Xin Liu" userId="a26d34b0-a966-4bef-85f7-9c4ddfc9dca7" providerId="ADAL" clId="{45940539-5929-434E-9BA3-6D09198E1B5A}" dt="2024-09-18T14:15:44.634" v="543"/>
        <pc:sldMkLst>
          <pc:docMk/>
          <pc:sldMk cId="0" sldId="287"/>
        </pc:sldMkLst>
      </pc:sldChg>
      <pc:sldChg chg="add del modNotesTx">
        <pc:chgData name="Xin Liu" userId="a26d34b0-a966-4bef-85f7-9c4ddfc9dca7" providerId="ADAL" clId="{45940539-5929-434E-9BA3-6D09198E1B5A}" dt="2024-09-18T14:16:02.804" v="545"/>
        <pc:sldMkLst>
          <pc:docMk/>
          <pc:sldMk cId="0" sldId="288"/>
        </pc:sldMkLst>
      </pc:sldChg>
      <pc:sldChg chg="add del modNotesTx">
        <pc:chgData name="Xin Liu" userId="a26d34b0-a966-4bef-85f7-9c4ddfc9dca7" providerId="ADAL" clId="{45940539-5929-434E-9BA3-6D09198E1B5A}" dt="2024-09-18T14:16:10.149" v="546"/>
        <pc:sldMkLst>
          <pc:docMk/>
          <pc:sldMk cId="0" sldId="289"/>
        </pc:sldMkLst>
      </pc:sldChg>
      <pc:sldChg chg="add modNotesTx">
        <pc:chgData name="Xin Liu" userId="a26d34b0-a966-4bef-85f7-9c4ddfc9dca7" providerId="ADAL" clId="{45940539-5929-434E-9BA3-6D09198E1B5A}" dt="2024-09-18T14:17:30.617" v="547"/>
        <pc:sldMkLst>
          <pc:docMk/>
          <pc:sldMk cId="0" sldId="290"/>
        </pc:sldMkLst>
      </pc:sldChg>
      <pc:sldChg chg="del">
        <pc:chgData name="Xin Liu" userId="a26d34b0-a966-4bef-85f7-9c4ddfc9dca7" providerId="ADAL" clId="{45940539-5929-434E-9BA3-6D09198E1B5A}" dt="2024-09-18T12:41:58.539" v="119" actId="47"/>
        <pc:sldMkLst>
          <pc:docMk/>
          <pc:sldMk cId="0" sldId="291"/>
        </pc:sldMkLst>
      </pc:sldChg>
      <pc:sldChg chg="add del modNotesTx">
        <pc:chgData name="Xin Liu" userId="a26d34b0-a966-4bef-85f7-9c4ddfc9dca7" providerId="ADAL" clId="{45940539-5929-434E-9BA3-6D09198E1B5A}" dt="2024-09-18T14:17:37.957" v="548"/>
        <pc:sldMkLst>
          <pc:docMk/>
          <pc:sldMk cId="0" sldId="292"/>
        </pc:sldMkLst>
      </pc:sldChg>
      <pc:sldChg chg="add modNotesTx">
        <pc:chgData name="Xin Liu" userId="a26d34b0-a966-4bef-85f7-9c4ddfc9dca7" providerId="ADAL" clId="{45940539-5929-434E-9BA3-6D09198E1B5A}" dt="2024-09-18T14:18:04.626" v="550"/>
        <pc:sldMkLst>
          <pc:docMk/>
          <pc:sldMk cId="0" sldId="293"/>
        </pc:sldMkLst>
      </pc:sldChg>
      <pc:sldChg chg="add del">
        <pc:chgData name="Xin Liu" userId="a26d34b0-a966-4bef-85f7-9c4ddfc9dca7" providerId="ADAL" clId="{45940539-5929-434E-9BA3-6D09198E1B5A}" dt="2024-09-18T13:17:35.483" v="375"/>
        <pc:sldMkLst>
          <pc:docMk/>
          <pc:sldMk cId="0" sldId="294"/>
        </pc:sldMkLst>
      </pc:sldChg>
      <pc:sldChg chg="add del">
        <pc:chgData name="Xin Liu" userId="a26d34b0-a966-4bef-85f7-9c4ddfc9dca7" providerId="ADAL" clId="{45940539-5929-434E-9BA3-6D09198E1B5A}" dt="2024-09-18T13:17:35.483" v="375"/>
        <pc:sldMkLst>
          <pc:docMk/>
          <pc:sldMk cId="0" sldId="295"/>
        </pc:sldMkLst>
      </pc:sldChg>
      <pc:sldChg chg="add del">
        <pc:chgData name="Xin Liu" userId="a26d34b0-a966-4bef-85f7-9c4ddfc9dca7" providerId="ADAL" clId="{45940539-5929-434E-9BA3-6D09198E1B5A}" dt="2024-09-18T13:17:35.483" v="375"/>
        <pc:sldMkLst>
          <pc:docMk/>
          <pc:sldMk cId="0" sldId="296"/>
        </pc:sldMkLst>
      </pc:sldChg>
      <pc:sldChg chg="add del">
        <pc:chgData name="Xin Liu" userId="a26d34b0-a966-4bef-85f7-9c4ddfc9dca7" providerId="ADAL" clId="{45940539-5929-434E-9BA3-6D09198E1B5A}" dt="2024-09-18T13:17:35.483" v="375"/>
        <pc:sldMkLst>
          <pc:docMk/>
          <pc:sldMk cId="0" sldId="297"/>
        </pc:sldMkLst>
      </pc:sldChg>
      <pc:sldChg chg="add del">
        <pc:chgData name="Xin Liu" userId="a26d34b0-a966-4bef-85f7-9c4ddfc9dca7" providerId="ADAL" clId="{45940539-5929-434E-9BA3-6D09198E1B5A}" dt="2024-09-18T13:17:35.483" v="375"/>
        <pc:sldMkLst>
          <pc:docMk/>
          <pc:sldMk cId="0" sldId="298"/>
        </pc:sldMkLst>
      </pc:sldChg>
      <pc:sldChg chg="add del">
        <pc:chgData name="Xin Liu" userId="a26d34b0-a966-4bef-85f7-9c4ddfc9dca7" providerId="ADAL" clId="{45940539-5929-434E-9BA3-6D09198E1B5A}" dt="2024-09-18T13:17:35.483" v="375"/>
        <pc:sldMkLst>
          <pc:docMk/>
          <pc:sldMk cId="0" sldId="299"/>
        </pc:sldMkLst>
      </pc:sldChg>
      <pc:sldChg chg="add del">
        <pc:chgData name="Xin Liu" userId="a26d34b0-a966-4bef-85f7-9c4ddfc9dca7" providerId="ADAL" clId="{45940539-5929-434E-9BA3-6D09198E1B5A}" dt="2024-09-18T13:17:35.483" v="375"/>
        <pc:sldMkLst>
          <pc:docMk/>
          <pc:sldMk cId="0" sldId="300"/>
        </pc:sldMkLst>
      </pc:sldChg>
      <pc:sldChg chg="add del">
        <pc:chgData name="Xin Liu" userId="a26d34b0-a966-4bef-85f7-9c4ddfc9dca7" providerId="ADAL" clId="{45940539-5929-434E-9BA3-6D09198E1B5A}" dt="2024-09-18T13:17:35.483" v="375"/>
        <pc:sldMkLst>
          <pc:docMk/>
          <pc:sldMk cId="0" sldId="301"/>
        </pc:sldMkLst>
      </pc:sldChg>
      <pc:sldChg chg="add del">
        <pc:chgData name="Xin Liu" userId="a26d34b0-a966-4bef-85f7-9c4ddfc9dca7" providerId="ADAL" clId="{45940539-5929-434E-9BA3-6D09198E1B5A}" dt="2024-09-18T13:17:35.483" v="375"/>
        <pc:sldMkLst>
          <pc:docMk/>
          <pc:sldMk cId="0" sldId="302"/>
        </pc:sldMkLst>
      </pc:sldChg>
      <pc:sldChg chg="add modNotesTx">
        <pc:chgData name="Xin Liu" userId="a26d34b0-a966-4bef-85f7-9c4ddfc9dca7" providerId="ADAL" clId="{45940539-5929-434E-9BA3-6D09198E1B5A}" dt="2024-09-18T14:18:50.600" v="553"/>
        <pc:sldMkLst>
          <pc:docMk/>
          <pc:sldMk cId="0" sldId="303"/>
        </pc:sldMkLst>
      </pc:sldChg>
      <pc:sldChg chg="add modNotesTx">
        <pc:chgData name="Xin Liu" userId="a26d34b0-a966-4bef-85f7-9c4ddfc9dca7" providerId="ADAL" clId="{45940539-5929-434E-9BA3-6D09198E1B5A}" dt="2024-09-18T14:18:15.304" v="551"/>
        <pc:sldMkLst>
          <pc:docMk/>
          <pc:sldMk cId="0" sldId="304"/>
        </pc:sldMkLst>
      </pc:sldChg>
      <pc:sldChg chg="add modNotesTx">
        <pc:chgData name="Xin Liu" userId="a26d34b0-a966-4bef-85f7-9c4ddfc9dca7" providerId="ADAL" clId="{45940539-5929-434E-9BA3-6D09198E1B5A}" dt="2024-09-18T14:18:37.201" v="552"/>
        <pc:sldMkLst>
          <pc:docMk/>
          <pc:sldMk cId="0" sldId="305"/>
        </pc:sldMkLst>
      </pc:sldChg>
      <pc:sldChg chg="modSp mod">
        <pc:chgData name="Xin Liu" userId="a26d34b0-a966-4bef-85f7-9c4ddfc9dca7" providerId="ADAL" clId="{45940539-5929-434E-9BA3-6D09198E1B5A}" dt="2024-09-18T12:41:40.365" v="118" actId="20577"/>
        <pc:sldMkLst>
          <pc:docMk/>
          <pc:sldMk cId="0" sldId="378"/>
        </pc:sldMkLst>
        <pc:spChg chg="mod">
          <ac:chgData name="Xin Liu" userId="a26d34b0-a966-4bef-85f7-9c4ddfc9dca7" providerId="ADAL" clId="{45940539-5929-434E-9BA3-6D09198E1B5A}" dt="2024-09-18T12:41:40.365" v="118" actId="20577"/>
          <ac:spMkLst>
            <pc:docMk/>
            <pc:sldMk cId="0" sldId="378"/>
            <ac:spMk id="4098" creationId="{B833177C-6BFD-C65D-16FC-715C91E3491A}"/>
          </ac:spMkLst>
        </pc:spChg>
        <pc:spChg chg="mod">
          <ac:chgData name="Xin Liu" userId="a26d34b0-a966-4bef-85f7-9c4ddfc9dca7" providerId="ADAL" clId="{45940539-5929-434E-9BA3-6D09198E1B5A}" dt="2024-09-18T12:39:15.189" v="95"/>
          <ac:spMkLst>
            <pc:docMk/>
            <pc:sldMk cId="0" sldId="378"/>
            <ac:spMk id="4099" creationId="{ABEF2EC5-78B3-1040-D551-5AC4E3BCA93F}"/>
          </ac:spMkLst>
        </pc:spChg>
      </pc:sldChg>
      <pc:sldChg chg="del">
        <pc:chgData name="Xin Liu" userId="a26d34b0-a966-4bef-85f7-9c4ddfc9dca7" providerId="ADAL" clId="{45940539-5929-434E-9BA3-6D09198E1B5A}" dt="2024-09-18T12:41:58.539" v="119" actId="47"/>
        <pc:sldMkLst>
          <pc:docMk/>
          <pc:sldMk cId="3162223810" sldId="513"/>
        </pc:sldMkLst>
      </pc:sldChg>
      <pc:sldChg chg="del">
        <pc:chgData name="Xin Liu" userId="a26d34b0-a966-4bef-85f7-9c4ddfc9dca7" providerId="ADAL" clId="{45940539-5929-434E-9BA3-6D09198E1B5A}" dt="2024-09-18T12:41:58.539" v="119" actId="47"/>
        <pc:sldMkLst>
          <pc:docMk/>
          <pc:sldMk cId="0" sldId="516"/>
        </pc:sldMkLst>
      </pc:sldChg>
      <pc:sldChg chg="del">
        <pc:chgData name="Xin Liu" userId="a26d34b0-a966-4bef-85f7-9c4ddfc9dca7" providerId="ADAL" clId="{45940539-5929-434E-9BA3-6D09198E1B5A}" dt="2024-09-18T12:41:58.539" v="119" actId="47"/>
        <pc:sldMkLst>
          <pc:docMk/>
          <pc:sldMk cId="0" sldId="517"/>
        </pc:sldMkLst>
      </pc:sldChg>
      <pc:sldChg chg="del">
        <pc:chgData name="Xin Liu" userId="a26d34b0-a966-4bef-85f7-9c4ddfc9dca7" providerId="ADAL" clId="{45940539-5929-434E-9BA3-6D09198E1B5A}" dt="2024-09-18T12:41:58.539" v="119" actId="47"/>
        <pc:sldMkLst>
          <pc:docMk/>
          <pc:sldMk cId="0" sldId="518"/>
        </pc:sldMkLst>
      </pc:sldChg>
      <pc:sldChg chg="del">
        <pc:chgData name="Xin Liu" userId="a26d34b0-a966-4bef-85f7-9c4ddfc9dca7" providerId="ADAL" clId="{45940539-5929-434E-9BA3-6D09198E1B5A}" dt="2024-09-18T12:41:58.539" v="119" actId="47"/>
        <pc:sldMkLst>
          <pc:docMk/>
          <pc:sldMk cId="0" sldId="519"/>
        </pc:sldMkLst>
      </pc:sldChg>
      <pc:sldChg chg="del">
        <pc:chgData name="Xin Liu" userId="a26d34b0-a966-4bef-85f7-9c4ddfc9dca7" providerId="ADAL" clId="{45940539-5929-434E-9BA3-6D09198E1B5A}" dt="2024-09-18T12:41:58.539" v="119" actId="47"/>
        <pc:sldMkLst>
          <pc:docMk/>
          <pc:sldMk cId="0" sldId="520"/>
        </pc:sldMkLst>
      </pc:sldChg>
      <pc:sldChg chg="del">
        <pc:chgData name="Xin Liu" userId="a26d34b0-a966-4bef-85f7-9c4ddfc9dca7" providerId="ADAL" clId="{45940539-5929-434E-9BA3-6D09198E1B5A}" dt="2024-09-18T12:41:58.539" v="119" actId="47"/>
        <pc:sldMkLst>
          <pc:docMk/>
          <pc:sldMk cId="0" sldId="521"/>
        </pc:sldMkLst>
      </pc:sldChg>
      <pc:sldChg chg="del">
        <pc:chgData name="Xin Liu" userId="a26d34b0-a966-4bef-85f7-9c4ddfc9dca7" providerId="ADAL" clId="{45940539-5929-434E-9BA3-6D09198E1B5A}" dt="2024-09-18T12:41:58.539" v="119" actId="47"/>
        <pc:sldMkLst>
          <pc:docMk/>
          <pc:sldMk cId="0" sldId="522"/>
        </pc:sldMkLst>
      </pc:sldChg>
      <pc:sldChg chg="del">
        <pc:chgData name="Xin Liu" userId="a26d34b0-a966-4bef-85f7-9c4ddfc9dca7" providerId="ADAL" clId="{45940539-5929-434E-9BA3-6D09198E1B5A}" dt="2024-09-18T12:41:58.539" v="119" actId="47"/>
        <pc:sldMkLst>
          <pc:docMk/>
          <pc:sldMk cId="0" sldId="523"/>
        </pc:sldMkLst>
      </pc:sldChg>
      <pc:sldChg chg="del">
        <pc:chgData name="Xin Liu" userId="a26d34b0-a966-4bef-85f7-9c4ddfc9dca7" providerId="ADAL" clId="{45940539-5929-434E-9BA3-6D09198E1B5A}" dt="2024-09-18T12:41:58.539" v="119" actId="47"/>
        <pc:sldMkLst>
          <pc:docMk/>
          <pc:sldMk cId="0" sldId="524"/>
        </pc:sldMkLst>
      </pc:sldChg>
      <pc:sldChg chg="del">
        <pc:chgData name="Xin Liu" userId="a26d34b0-a966-4bef-85f7-9c4ddfc9dca7" providerId="ADAL" clId="{45940539-5929-434E-9BA3-6D09198E1B5A}" dt="2024-09-18T12:41:58.539" v="119" actId="47"/>
        <pc:sldMkLst>
          <pc:docMk/>
          <pc:sldMk cId="2028991682" sldId="526"/>
        </pc:sldMkLst>
      </pc:sldChg>
      <pc:sldChg chg="modSp mod">
        <pc:chgData name="Xin Liu" userId="a26d34b0-a966-4bef-85f7-9c4ddfc9dca7" providerId="ADAL" clId="{45940539-5929-434E-9BA3-6D09198E1B5A}" dt="2024-09-18T12:25:46.934" v="10" actId="20577"/>
        <pc:sldMkLst>
          <pc:docMk/>
          <pc:sldMk cId="0" sldId="527"/>
        </pc:sldMkLst>
        <pc:spChg chg="mod">
          <ac:chgData name="Xin Liu" userId="a26d34b0-a966-4bef-85f7-9c4ddfc9dca7" providerId="ADAL" clId="{45940539-5929-434E-9BA3-6D09198E1B5A}" dt="2024-09-18T12:25:46.934" v="10" actId="20577"/>
          <ac:spMkLst>
            <pc:docMk/>
            <pc:sldMk cId="0" sldId="527"/>
            <ac:spMk id="3074" creationId="{91B38321-03CA-7448-3491-50221B86745E}"/>
          </ac:spMkLst>
        </pc:spChg>
      </pc:sldChg>
      <pc:sldChg chg="modSp mod">
        <pc:chgData name="Xin Liu" userId="a26d34b0-a966-4bef-85f7-9c4ddfc9dca7" providerId="ADAL" clId="{45940539-5929-434E-9BA3-6D09198E1B5A}" dt="2024-09-18T12:29:40.723" v="41"/>
        <pc:sldMkLst>
          <pc:docMk/>
          <pc:sldMk cId="2083665705" sldId="534"/>
        </pc:sldMkLst>
        <pc:spChg chg="mod">
          <ac:chgData name="Xin Liu" userId="a26d34b0-a966-4bef-85f7-9c4ddfc9dca7" providerId="ADAL" clId="{45940539-5929-434E-9BA3-6D09198E1B5A}" dt="2024-09-18T12:28:18.997" v="11" actId="20577"/>
          <ac:spMkLst>
            <pc:docMk/>
            <pc:sldMk cId="2083665705" sldId="534"/>
            <ac:spMk id="4098" creationId="{00DF414C-FB5F-C472-F621-8881417C69AB}"/>
          </ac:spMkLst>
        </pc:spChg>
        <pc:spChg chg="mod">
          <ac:chgData name="Xin Liu" userId="a26d34b0-a966-4bef-85f7-9c4ddfc9dca7" providerId="ADAL" clId="{45940539-5929-434E-9BA3-6D09198E1B5A}" dt="2024-09-18T12:29:40.723" v="41"/>
          <ac:spMkLst>
            <pc:docMk/>
            <pc:sldMk cId="2083665705" sldId="534"/>
            <ac:spMk id="4099" creationId="{CD54864B-45E9-E2EF-74D2-3794CA148BA6}"/>
          </ac:spMkLst>
        </pc:spChg>
      </pc:sldChg>
      <pc:sldChg chg="modSp mod">
        <pc:chgData name="Xin Liu" userId="a26d34b0-a966-4bef-85f7-9c4ddfc9dca7" providerId="ADAL" clId="{45940539-5929-434E-9BA3-6D09198E1B5A}" dt="2024-09-18T12:31:28.749" v="76" actId="20577"/>
        <pc:sldMkLst>
          <pc:docMk/>
          <pc:sldMk cId="2081208811" sldId="535"/>
        </pc:sldMkLst>
        <pc:spChg chg="mod">
          <ac:chgData name="Xin Liu" userId="a26d34b0-a966-4bef-85f7-9c4ddfc9dca7" providerId="ADAL" clId="{45940539-5929-434E-9BA3-6D09198E1B5A}" dt="2024-09-18T12:30:02.624" v="49" actId="20577"/>
          <ac:spMkLst>
            <pc:docMk/>
            <pc:sldMk cId="2081208811" sldId="535"/>
            <ac:spMk id="7170" creationId="{86BA1119-0E5B-4C51-B6FA-28152283ADA3}"/>
          </ac:spMkLst>
        </pc:spChg>
        <pc:spChg chg="mod">
          <ac:chgData name="Xin Liu" userId="a26d34b0-a966-4bef-85f7-9c4ddfc9dca7" providerId="ADAL" clId="{45940539-5929-434E-9BA3-6D09198E1B5A}" dt="2024-09-18T12:31:28.749" v="76" actId="20577"/>
          <ac:spMkLst>
            <pc:docMk/>
            <pc:sldMk cId="2081208811" sldId="535"/>
            <ac:spMk id="7171" creationId="{B1102DF7-4A96-4DB4-93EE-EFEEB0DC39AF}"/>
          </ac:spMkLst>
        </pc:spChg>
      </pc:sldChg>
      <pc:sldChg chg="del">
        <pc:chgData name="Xin Liu" userId="a26d34b0-a966-4bef-85f7-9c4ddfc9dca7" providerId="ADAL" clId="{45940539-5929-434E-9BA3-6D09198E1B5A}" dt="2024-09-18T12:41:58.539" v="119" actId="47"/>
        <pc:sldMkLst>
          <pc:docMk/>
          <pc:sldMk cId="4127512622" sldId="536"/>
        </pc:sldMkLst>
      </pc:sldChg>
      <pc:sldChg chg="del">
        <pc:chgData name="Xin Liu" userId="a26d34b0-a966-4bef-85f7-9c4ddfc9dca7" providerId="ADAL" clId="{45940539-5929-434E-9BA3-6D09198E1B5A}" dt="2024-09-18T12:41:58.539" v="119" actId="47"/>
        <pc:sldMkLst>
          <pc:docMk/>
          <pc:sldMk cId="702712045" sldId="537"/>
        </pc:sldMkLst>
      </pc:sldChg>
      <pc:sldChg chg="del">
        <pc:chgData name="Xin Liu" userId="a26d34b0-a966-4bef-85f7-9c4ddfc9dca7" providerId="ADAL" clId="{45940539-5929-434E-9BA3-6D09198E1B5A}" dt="2024-09-18T12:41:58.539" v="119" actId="47"/>
        <pc:sldMkLst>
          <pc:docMk/>
          <pc:sldMk cId="1724498598" sldId="538"/>
        </pc:sldMkLst>
      </pc:sldChg>
      <pc:sldChg chg="del">
        <pc:chgData name="Xin Liu" userId="a26d34b0-a966-4bef-85f7-9c4ddfc9dca7" providerId="ADAL" clId="{45940539-5929-434E-9BA3-6D09198E1B5A}" dt="2024-09-18T12:41:58.539" v="119" actId="47"/>
        <pc:sldMkLst>
          <pc:docMk/>
          <pc:sldMk cId="3108917209" sldId="540"/>
        </pc:sldMkLst>
      </pc:sldChg>
      <pc:sldChg chg="del">
        <pc:chgData name="Xin Liu" userId="a26d34b0-a966-4bef-85f7-9c4ddfc9dca7" providerId="ADAL" clId="{45940539-5929-434E-9BA3-6D09198E1B5A}" dt="2024-09-18T12:41:58.539" v="119" actId="47"/>
        <pc:sldMkLst>
          <pc:docMk/>
          <pc:sldMk cId="2520208606" sldId="541"/>
        </pc:sldMkLst>
      </pc:sldChg>
      <pc:sldChg chg="del">
        <pc:chgData name="Xin Liu" userId="a26d34b0-a966-4bef-85f7-9c4ddfc9dca7" providerId="ADAL" clId="{45940539-5929-434E-9BA3-6D09198E1B5A}" dt="2024-09-18T12:41:58.539" v="119" actId="47"/>
        <pc:sldMkLst>
          <pc:docMk/>
          <pc:sldMk cId="1670122648" sldId="542"/>
        </pc:sldMkLst>
      </pc:sldChg>
      <pc:sldChg chg="del">
        <pc:chgData name="Xin Liu" userId="a26d34b0-a966-4bef-85f7-9c4ddfc9dca7" providerId="ADAL" clId="{45940539-5929-434E-9BA3-6D09198E1B5A}" dt="2024-09-18T12:41:58.539" v="119" actId="47"/>
        <pc:sldMkLst>
          <pc:docMk/>
          <pc:sldMk cId="1878157712" sldId="543"/>
        </pc:sldMkLst>
      </pc:sldChg>
      <pc:sldChg chg="del">
        <pc:chgData name="Xin Liu" userId="a26d34b0-a966-4bef-85f7-9c4ddfc9dca7" providerId="ADAL" clId="{45940539-5929-434E-9BA3-6D09198E1B5A}" dt="2024-09-18T12:41:58.539" v="119" actId="47"/>
        <pc:sldMkLst>
          <pc:docMk/>
          <pc:sldMk cId="1936689511" sldId="544"/>
        </pc:sldMkLst>
      </pc:sldChg>
      <pc:sldChg chg="del">
        <pc:chgData name="Xin Liu" userId="a26d34b0-a966-4bef-85f7-9c4ddfc9dca7" providerId="ADAL" clId="{45940539-5929-434E-9BA3-6D09198E1B5A}" dt="2024-09-18T12:41:58.539" v="119" actId="47"/>
        <pc:sldMkLst>
          <pc:docMk/>
          <pc:sldMk cId="691149448" sldId="545"/>
        </pc:sldMkLst>
      </pc:sldChg>
      <pc:sldChg chg="del">
        <pc:chgData name="Xin Liu" userId="a26d34b0-a966-4bef-85f7-9c4ddfc9dca7" providerId="ADAL" clId="{45940539-5929-434E-9BA3-6D09198E1B5A}" dt="2024-09-18T12:41:58.539" v="119" actId="47"/>
        <pc:sldMkLst>
          <pc:docMk/>
          <pc:sldMk cId="3135279446" sldId="546"/>
        </pc:sldMkLst>
      </pc:sldChg>
      <pc:sldChg chg="del">
        <pc:chgData name="Xin Liu" userId="a26d34b0-a966-4bef-85f7-9c4ddfc9dca7" providerId="ADAL" clId="{45940539-5929-434E-9BA3-6D09198E1B5A}" dt="2024-09-18T12:41:58.539" v="119" actId="47"/>
        <pc:sldMkLst>
          <pc:docMk/>
          <pc:sldMk cId="1716085476" sldId="547"/>
        </pc:sldMkLst>
      </pc:sldChg>
      <pc:sldChg chg="del">
        <pc:chgData name="Xin Liu" userId="a26d34b0-a966-4bef-85f7-9c4ddfc9dca7" providerId="ADAL" clId="{45940539-5929-434E-9BA3-6D09198E1B5A}" dt="2024-09-18T12:41:58.539" v="119" actId="47"/>
        <pc:sldMkLst>
          <pc:docMk/>
          <pc:sldMk cId="3180922639" sldId="548"/>
        </pc:sldMkLst>
      </pc:sldChg>
      <pc:sldChg chg="del">
        <pc:chgData name="Xin Liu" userId="a26d34b0-a966-4bef-85f7-9c4ddfc9dca7" providerId="ADAL" clId="{45940539-5929-434E-9BA3-6D09198E1B5A}" dt="2024-09-18T12:41:58.539" v="119" actId="47"/>
        <pc:sldMkLst>
          <pc:docMk/>
          <pc:sldMk cId="1830334189" sldId="549"/>
        </pc:sldMkLst>
      </pc:sldChg>
      <pc:sldChg chg="del">
        <pc:chgData name="Xin Liu" userId="a26d34b0-a966-4bef-85f7-9c4ddfc9dca7" providerId="ADAL" clId="{45940539-5929-434E-9BA3-6D09198E1B5A}" dt="2024-09-18T12:41:58.539" v="119" actId="47"/>
        <pc:sldMkLst>
          <pc:docMk/>
          <pc:sldMk cId="1919737984" sldId="550"/>
        </pc:sldMkLst>
      </pc:sldChg>
      <pc:sldChg chg="del">
        <pc:chgData name="Xin Liu" userId="a26d34b0-a966-4bef-85f7-9c4ddfc9dca7" providerId="ADAL" clId="{45940539-5929-434E-9BA3-6D09198E1B5A}" dt="2024-09-18T12:41:58.539" v="119" actId="47"/>
        <pc:sldMkLst>
          <pc:docMk/>
          <pc:sldMk cId="3032063645" sldId="551"/>
        </pc:sldMkLst>
      </pc:sldChg>
      <pc:sldChg chg="del">
        <pc:chgData name="Xin Liu" userId="a26d34b0-a966-4bef-85f7-9c4ddfc9dca7" providerId="ADAL" clId="{45940539-5929-434E-9BA3-6D09198E1B5A}" dt="2024-09-18T12:41:58.539" v="119" actId="47"/>
        <pc:sldMkLst>
          <pc:docMk/>
          <pc:sldMk cId="2361068945" sldId="553"/>
        </pc:sldMkLst>
      </pc:sldChg>
      <pc:sldChg chg="del">
        <pc:chgData name="Xin Liu" userId="a26d34b0-a966-4bef-85f7-9c4ddfc9dca7" providerId="ADAL" clId="{45940539-5929-434E-9BA3-6D09198E1B5A}" dt="2024-09-18T12:41:58.539" v="119" actId="47"/>
        <pc:sldMkLst>
          <pc:docMk/>
          <pc:sldMk cId="2720495248" sldId="554"/>
        </pc:sldMkLst>
      </pc:sldChg>
      <pc:sldChg chg="del">
        <pc:chgData name="Xin Liu" userId="a26d34b0-a966-4bef-85f7-9c4ddfc9dca7" providerId="ADAL" clId="{45940539-5929-434E-9BA3-6D09198E1B5A}" dt="2024-09-18T12:41:58.539" v="119" actId="47"/>
        <pc:sldMkLst>
          <pc:docMk/>
          <pc:sldMk cId="3112650779" sldId="555"/>
        </pc:sldMkLst>
      </pc:sldChg>
      <pc:sldChg chg="del">
        <pc:chgData name="Xin Liu" userId="a26d34b0-a966-4bef-85f7-9c4ddfc9dca7" providerId="ADAL" clId="{45940539-5929-434E-9BA3-6D09198E1B5A}" dt="2024-09-18T12:41:58.539" v="119" actId="47"/>
        <pc:sldMkLst>
          <pc:docMk/>
          <pc:sldMk cId="1939222296" sldId="556"/>
        </pc:sldMkLst>
      </pc:sldChg>
      <pc:sldChg chg="del">
        <pc:chgData name="Xin Liu" userId="a26d34b0-a966-4bef-85f7-9c4ddfc9dca7" providerId="ADAL" clId="{45940539-5929-434E-9BA3-6D09198E1B5A}" dt="2024-09-18T12:41:58.539" v="119" actId="47"/>
        <pc:sldMkLst>
          <pc:docMk/>
          <pc:sldMk cId="235381350" sldId="557"/>
        </pc:sldMkLst>
      </pc:sldChg>
      <pc:sldChg chg="addSp modSp mod">
        <pc:chgData name="Xin Liu" userId="a26d34b0-a966-4bef-85f7-9c4ddfc9dca7" providerId="ADAL" clId="{45940539-5929-434E-9BA3-6D09198E1B5A}" dt="2024-09-18T12:57:12.893" v="239"/>
        <pc:sldMkLst>
          <pc:docMk/>
          <pc:sldMk cId="3752535391" sldId="558"/>
        </pc:sldMkLst>
        <pc:spChg chg="mod">
          <ac:chgData name="Xin Liu" userId="a26d34b0-a966-4bef-85f7-9c4ddfc9dca7" providerId="ADAL" clId="{45940539-5929-434E-9BA3-6D09198E1B5A}" dt="2024-09-18T12:54:56.995" v="238" actId="20577"/>
          <ac:spMkLst>
            <pc:docMk/>
            <pc:sldMk cId="3752535391" sldId="558"/>
            <ac:spMk id="2" creationId="{3C57E54A-438B-C778-1FF7-D02E42CE9368}"/>
          </ac:spMkLst>
        </pc:spChg>
        <pc:spChg chg="mod">
          <ac:chgData name="Xin Liu" userId="a26d34b0-a966-4bef-85f7-9c4ddfc9dca7" providerId="ADAL" clId="{45940539-5929-434E-9BA3-6D09198E1B5A}" dt="2024-09-18T12:52:26.504" v="185" actId="20577"/>
          <ac:spMkLst>
            <pc:docMk/>
            <pc:sldMk cId="3752535391" sldId="558"/>
            <ac:spMk id="14338" creationId="{4375ED50-8405-35C4-9DFD-4545124DBFD4}"/>
          </ac:spMkLst>
        </pc:spChg>
        <pc:picChg chg="add mod">
          <ac:chgData name="Xin Liu" userId="a26d34b0-a966-4bef-85f7-9c4ddfc9dca7" providerId="ADAL" clId="{45940539-5929-434E-9BA3-6D09198E1B5A}" dt="2024-09-18T12:54:04.552" v="206" actId="1076"/>
          <ac:picMkLst>
            <pc:docMk/>
            <pc:sldMk cId="3752535391" sldId="558"/>
            <ac:picMk id="2050" creationId="{480F3FFB-2D62-67AB-755C-915753E1CD33}"/>
          </ac:picMkLst>
        </pc:picChg>
        <pc:picChg chg="add">
          <ac:chgData name="Xin Liu" userId="a26d34b0-a966-4bef-85f7-9c4ddfc9dca7" providerId="ADAL" clId="{45940539-5929-434E-9BA3-6D09198E1B5A}" dt="2024-09-18T12:54:08.625" v="207"/>
          <ac:picMkLst>
            <pc:docMk/>
            <pc:sldMk cId="3752535391" sldId="558"/>
            <ac:picMk id="2052" creationId="{64974C20-EAB7-3C9C-E902-D6B286970A8E}"/>
          </ac:picMkLst>
        </pc:picChg>
        <pc:picChg chg="add mod">
          <ac:chgData name="Xin Liu" userId="a26d34b0-a966-4bef-85f7-9c4ddfc9dca7" providerId="ADAL" clId="{45940539-5929-434E-9BA3-6D09198E1B5A}" dt="2024-09-18T12:54:21.869" v="211" actId="1076"/>
          <ac:picMkLst>
            <pc:docMk/>
            <pc:sldMk cId="3752535391" sldId="558"/>
            <ac:picMk id="2054" creationId="{81F7F097-CA31-4524-9D35-8D3C56001A58}"/>
          </ac:picMkLst>
        </pc:picChg>
        <pc:picChg chg="add">
          <ac:chgData name="Xin Liu" userId="a26d34b0-a966-4bef-85f7-9c4ddfc9dca7" providerId="ADAL" clId="{45940539-5929-434E-9BA3-6D09198E1B5A}" dt="2024-09-18T12:57:12.893" v="239"/>
          <ac:picMkLst>
            <pc:docMk/>
            <pc:sldMk cId="3752535391" sldId="558"/>
            <ac:picMk id="2056" creationId="{3F18641E-438A-67F9-77F0-E366C942BF6E}"/>
          </ac:picMkLst>
        </pc:picChg>
      </pc:sldChg>
      <pc:sldChg chg="addSp modSp add mod">
        <pc:chgData name="Xin Liu" userId="a26d34b0-a966-4bef-85f7-9c4ddfc9dca7" providerId="ADAL" clId="{45940539-5929-434E-9BA3-6D09198E1B5A}" dt="2024-09-18T12:51:05.396" v="175" actId="255"/>
        <pc:sldMkLst>
          <pc:docMk/>
          <pc:sldMk cId="3680579457" sldId="559"/>
        </pc:sldMkLst>
        <pc:spChg chg="add">
          <ac:chgData name="Xin Liu" userId="a26d34b0-a966-4bef-85f7-9c4ddfc9dca7" providerId="ADAL" clId="{45940539-5929-434E-9BA3-6D09198E1B5A}" dt="2024-09-18T12:42:40.558" v="126"/>
          <ac:spMkLst>
            <pc:docMk/>
            <pc:sldMk cId="3680579457" sldId="559"/>
            <ac:spMk id="2" creationId="{53CE8B15-7AE1-DC7C-726B-AABB349C8808}"/>
          </ac:spMkLst>
        </pc:spChg>
        <pc:spChg chg="mod">
          <ac:chgData name="Xin Liu" userId="a26d34b0-a966-4bef-85f7-9c4ddfc9dca7" providerId="ADAL" clId="{45940539-5929-434E-9BA3-6D09198E1B5A}" dt="2024-09-18T12:51:05.396" v="175" actId="255"/>
          <ac:spMkLst>
            <pc:docMk/>
            <pc:sldMk cId="3680579457" sldId="559"/>
            <ac:spMk id="4098" creationId="{B833177C-6BFD-C65D-16FC-715C91E3491A}"/>
          </ac:spMkLst>
        </pc:spChg>
        <pc:spChg chg="mod">
          <ac:chgData name="Xin Liu" userId="a26d34b0-a966-4bef-85f7-9c4ddfc9dca7" providerId="ADAL" clId="{45940539-5929-434E-9BA3-6D09198E1B5A}" dt="2024-09-18T12:49:55.780" v="143" actId="122"/>
          <ac:spMkLst>
            <pc:docMk/>
            <pc:sldMk cId="3680579457" sldId="559"/>
            <ac:spMk id="4099" creationId="{ABEF2EC5-78B3-1040-D551-5AC4E3BCA93F}"/>
          </ac:spMkLst>
        </pc:spChg>
        <pc:picChg chg="add mod">
          <ac:chgData name="Xin Liu" userId="a26d34b0-a966-4bef-85f7-9c4ddfc9dca7" providerId="ADAL" clId="{45940539-5929-434E-9BA3-6D09198E1B5A}" dt="2024-09-18T12:43:00.573" v="130" actId="1076"/>
          <ac:picMkLst>
            <pc:docMk/>
            <pc:sldMk cId="3680579457" sldId="559"/>
            <ac:picMk id="1027" creationId="{BC445528-6C41-4599-9483-106CA0241349}"/>
          </ac:picMkLst>
        </pc:picChg>
      </pc:sldChg>
      <pc:sldChg chg="addSp delSp modSp add mod">
        <pc:chgData name="Xin Liu" userId="a26d34b0-a966-4bef-85f7-9c4ddfc9dca7" providerId="ADAL" clId="{45940539-5929-434E-9BA3-6D09198E1B5A}" dt="2024-09-18T13:04:03.997" v="323" actId="20577"/>
        <pc:sldMkLst>
          <pc:docMk/>
          <pc:sldMk cId="8058595" sldId="560"/>
        </pc:sldMkLst>
        <pc:spChg chg="mod">
          <ac:chgData name="Xin Liu" userId="a26d34b0-a966-4bef-85f7-9c4ddfc9dca7" providerId="ADAL" clId="{45940539-5929-434E-9BA3-6D09198E1B5A}" dt="2024-09-18T12:58:39.506" v="246" actId="14100"/>
          <ac:spMkLst>
            <pc:docMk/>
            <pc:sldMk cId="8058595" sldId="560"/>
            <ac:spMk id="2" creationId="{3C57E54A-438B-C778-1FF7-D02E42CE9368}"/>
          </ac:spMkLst>
        </pc:spChg>
        <pc:spChg chg="add mod">
          <ac:chgData name="Xin Liu" userId="a26d34b0-a966-4bef-85f7-9c4ddfc9dca7" providerId="ADAL" clId="{45940539-5929-434E-9BA3-6D09198E1B5A}" dt="2024-09-18T13:03:56.842" v="316" actId="113"/>
          <ac:spMkLst>
            <pc:docMk/>
            <pc:sldMk cId="8058595" sldId="560"/>
            <ac:spMk id="6" creationId="{9D81A497-212E-FEB3-2E32-AC24D7A82864}"/>
          </ac:spMkLst>
        </pc:spChg>
        <pc:spChg chg="add mod">
          <ac:chgData name="Xin Liu" userId="a26d34b0-a966-4bef-85f7-9c4ddfc9dca7" providerId="ADAL" clId="{45940539-5929-434E-9BA3-6D09198E1B5A}" dt="2024-09-18T13:04:03.997" v="323" actId="20577"/>
          <ac:spMkLst>
            <pc:docMk/>
            <pc:sldMk cId="8058595" sldId="560"/>
            <ac:spMk id="7" creationId="{A060798E-18B9-E768-B278-734C3A9F8EE0}"/>
          </ac:spMkLst>
        </pc:spChg>
        <pc:spChg chg="mod">
          <ac:chgData name="Xin Liu" userId="a26d34b0-a966-4bef-85f7-9c4ddfc9dca7" providerId="ADAL" clId="{45940539-5929-434E-9BA3-6D09198E1B5A}" dt="2024-09-18T12:58:36.102" v="245"/>
          <ac:spMkLst>
            <pc:docMk/>
            <pc:sldMk cId="8058595" sldId="560"/>
            <ac:spMk id="14338" creationId="{4375ED50-8405-35C4-9DFD-4545124DBFD4}"/>
          </ac:spMkLst>
        </pc:spChg>
        <pc:picChg chg="del">
          <ac:chgData name="Xin Liu" userId="a26d34b0-a966-4bef-85f7-9c4ddfc9dca7" providerId="ADAL" clId="{45940539-5929-434E-9BA3-6D09198E1B5A}" dt="2024-09-18T12:58:27.415" v="242" actId="478"/>
          <ac:picMkLst>
            <pc:docMk/>
            <pc:sldMk cId="8058595" sldId="560"/>
            <ac:picMk id="2050" creationId="{480F3FFB-2D62-67AB-755C-915753E1CD33}"/>
          </ac:picMkLst>
        </pc:picChg>
        <pc:picChg chg="del">
          <ac:chgData name="Xin Liu" userId="a26d34b0-a966-4bef-85f7-9c4ddfc9dca7" providerId="ADAL" clId="{45940539-5929-434E-9BA3-6D09198E1B5A}" dt="2024-09-18T12:58:26.774" v="241" actId="478"/>
          <ac:picMkLst>
            <pc:docMk/>
            <pc:sldMk cId="8058595" sldId="560"/>
            <ac:picMk id="2054" creationId="{81F7F097-CA31-4524-9D35-8D3C56001A58}"/>
          </ac:picMkLst>
        </pc:picChg>
        <pc:picChg chg="add mod">
          <ac:chgData name="Xin Liu" userId="a26d34b0-a966-4bef-85f7-9c4ddfc9dca7" providerId="ADAL" clId="{45940539-5929-434E-9BA3-6D09198E1B5A}" dt="2024-09-18T13:02:16.186" v="262" actId="1076"/>
          <ac:picMkLst>
            <pc:docMk/>
            <pc:sldMk cId="8058595" sldId="560"/>
            <ac:picMk id="3074" creationId="{7539DC42-ACEA-2539-5EEF-1F703E30F4A1}"/>
          </ac:picMkLst>
        </pc:picChg>
        <pc:cxnChg chg="add mod">
          <ac:chgData name="Xin Liu" userId="a26d34b0-a966-4bef-85f7-9c4ddfc9dca7" providerId="ADAL" clId="{45940539-5929-434E-9BA3-6D09198E1B5A}" dt="2024-09-18T13:02:23.807" v="265" actId="1076"/>
          <ac:cxnSpMkLst>
            <pc:docMk/>
            <pc:sldMk cId="8058595" sldId="560"/>
            <ac:cxnSpMk id="4" creationId="{5230CAD3-FC12-0828-3CEC-00494D7B1BC4}"/>
          </ac:cxnSpMkLst>
        </pc:cxnChg>
      </pc:sldChg>
      <pc:sldChg chg="addSp delSp modSp add mod">
        <pc:chgData name="Xin Liu" userId="a26d34b0-a966-4bef-85f7-9c4ddfc9dca7" providerId="ADAL" clId="{45940539-5929-434E-9BA3-6D09198E1B5A}" dt="2024-09-18T13:23:14.114" v="433" actId="15"/>
        <pc:sldMkLst>
          <pc:docMk/>
          <pc:sldMk cId="157822719" sldId="561"/>
        </pc:sldMkLst>
        <pc:spChg chg="mod">
          <ac:chgData name="Xin Liu" userId="a26d34b0-a966-4bef-85f7-9c4ddfc9dca7" providerId="ADAL" clId="{45940539-5929-434E-9BA3-6D09198E1B5A}" dt="2024-09-18T13:23:14.114" v="433" actId="15"/>
          <ac:spMkLst>
            <pc:docMk/>
            <pc:sldMk cId="157822719" sldId="561"/>
            <ac:spMk id="2" creationId="{3C57E54A-438B-C778-1FF7-D02E42CE9368}"/>
          </ac:spMkLst>
        </pc:spChg>
        <pc:spChg chg="add">
          <ac:chgData name="Xin Liu" userId="a26d34b0-a966-4bef-85f7-9c4ddfc9dca7" providerId="ADAL" clId="{45940539-5929-434E-9BA3-6D09198E1B5A}" dt="2024-09-18T13:06:55.012" v="344"/>
          <ac:spMkLst>
            <pc:docMk/>
            <pc:sldMk cId="157822719" sldId="561"/>
            <ac:spMk id="3" creationId="{2D82270A-5772-8CF6-41F6-DB6517D31453}"/>
          </ac:spMkLst>
        </pc:spChg>
        <pc:spChg chg="del">
          <ac:chgData name="Xin Liu" userId="a26d34b0-a966-4bef-85f7-9c4ddfc9dca7" providerId="ADAL" clId="{45940539-5929-434E-9BA3-6D09198E1B5A}" dt="2024-09-18T13:06:15.935" v="343" actId="478"/>
          <ac:spMkLst>
            <pc:docMk/>
            <pc:sldMk cId="157822719" sldId="561"/>
            <ac:spMk id="6" creationId="{9D81A497-212E-FEB3-2E32-AC24D7A82864}"/>
          </ac:spMkLst>
        </pc:spChg>
        <pc:spChg chg="del">
          <ac:chgData name="Xin Liu" userId="a26d34b0-a966-4bef-85f7-9c4ddfc9dca7" providerId="ADAL" clId="{45940539-5929-434E-9BA3-6D09198E1B5A}" dt="2024-09-18T13:06:15.935" v="343" actId="478"/>
          <ac:spMkLst>
            <pc:docMk/>
            <pc:sldMk cId="157822719" sldId="561"/>
            <ac:spMk id="7" creationId="{A060798E-18B9-E768-B278-734C3A9F8EE0}"/>
          </ac:spMkLst>
        </pc:spChg>
        <pc:spChg chg="mod">
          <ac:chgData name="Xin Liu" userId="a26d34b0-a966-4bef-85f7-9c4ddfc9dca7" providerId="ADAL" clId="{45940539-5929-434E-9BA3-6D09198E1B5A}" dt="2024-09-18T13:06:13.144" v="342" actId="20577"/>
          <ac:spMkLst>
            <pc:docMk/>
            <pc:sldMk cId="157822719" sldId="561"/>
            <ac:spMk id="14338" creationId="{4375ED50-8405-35C4-9DFD-4545124DBFD4}"/>
          </ac:spMkLst>
        </pc:spChg>
        <pc:picChg chg="del">
          <ac:chgData name="Xin Liu" userId="a26d34b0-a966-4bef-85f7-9c4ddfc9dca7" providerId="ADAL" clId="{45940539-5929-434E-9BA3-6D09198E1B5A}" dt="2024-09-18T13:06:15.935" v="343" actId="478"/>
          <ac:picMkLst>
            <pc:docMk/>
            <pc:sldMk cId="157822719" sldId="561"/>
            <ac:picMk id="3074" creationId="{7539DC42-ACEA-2539-5EEF-1F703E30F4A1}"/>
          </ac:picMkLst>
        </pc:picChg>
        <pc:cxnChg chg="del">
          <ac:chgData name="Xin Liu" userId="a26d34b0-a966-4bef-85f7-9c4ddfc9dca7" providerId="ADAL" clId="{45940539-5929-434E-9BA3-6D09198E1B5A}" dt="2024-09-18T13:06:15.935" v="343" actId="478"/>
          <ac:cxnSpMkLst>
            <pc:docMk/>
            <pc:sldMk cId="157822719" sldId="561"/>
            <ac:cxnSpMk id="4" creationId="{5230CAD3-FC12-0828-3CEC-00494D7B1BC4}"/>
          </ac:cxnSpMkLst>
        </pc:cxnChg>
      </pc:sldChg>
      <pc:sldChg chg="add del">
        <pc:chgData name="Xin Liu" userId="a26d34b0-a966-4bef-85f7-9c4ddfc9dca7" providerId="ADAL" clId="{45940539-5929-434E-9BA3-6D09198E1B5A}" dt="2024-09-18T13:18:10.866" v="378"/>
        <pc:sldMkLst>
          <pc:docMk/>
          <pc:sldMk cId="1851645003" sldId="562"/>
        </pc:sldMkLst>
      </pc:sldChg>
      <pc:sldChg chg="modSp add mod">
        <pc:chgData name="Xin Liu" userId="a26d34b0-a966-4bef-85f7-9c4ddfc9dca7" providerId="ADAL" clId="{45940539-5929-434E-9BA3-6D09198E1B5A}" dt="2024-09-18T13:27:11.802" v="449" actId="5793"/>
        <pc:sldMkLst>
          <pc:docMk/>
          <pc:sldMk cId="1851645003" sldId="562"/>
        </pc:sldMkLst>
        <pc:spChg chg="mod">
          <ac:chgData name="Xin Liu" userId="a26d34b0-a966-4bef-85f7-9c4ddfc9dca7" providerId="ADAL" clId="{45940539-5929-434E-9BA3-6D09198E1B5A}" dt="2024-09-18T13:27:11.802" v="449" actId="5793"/>
          <ac:spMkLst>
            <pc:docMk/>
            <pc:sldMk cId="1851645003" sldId="562"/>
            <ac:spMk id="2" creationId="{3C57E54A-438B-C778-1FF7-D02E42CE9368}"/>
          </ac:spMkLst>
        </pc:spChg>
        <pc:spChg chg="mod">
          <ac:chgData name="Xin Liu" userId="a26d34b0-a966-4bef-85f7-9c4ddfc9dca7" providerId="ADAL" clId="{45940539-5929-434E-9BA3-6D09198E1B5A}" dt="2024-09-18T13:18:22.688" v="391" actId="20577"/>
          <ac:spMkLst>
            <pc:docMk/>
            <pc:sldMk cId="1851645003" sldId="562"/>
            <ac:spMk id="14338" creationId="{4375ED50-8405-35C4-9DFD-4545124DBFD4}"/>
          </ac:spMkLst>
        </pc:spChg>
      </pc:sldChg>
      <pc:sldChg chg="add del">
        <pc:chgData name="Xin Liu" userId="a26d34b0-a966-4bef-85f7-9c4ddfc9dca7" providerId="ADAL" clId="{45940539-5929-434E-9BA3-6D09198E1B5A}" dt="2024-09-18T13:17:47.670" v="376" actId="47"/>
        <pc:sldMkLst>
          <pc:docMk/>
          <pc:sldMk cId="3844554557" sldId="562"/>
        </pc:sldMkLst>
      </pc:sldChg>
      <pc:sldChg chg="add del">
        <pc:chgData name="Xin Liu" userId="a26d34b0-a966-4bef-85f7-9c4ddfc9dca7" providerId="ADAL" clId="{45940539-5929-434E-9BA3-6D09198E1B5A}" dt="2024-09-18T13:20:43.728" v="393"/>
        <pc:sldMkLst>
          <pc:docMk/>
          <pc:sldMk cId="576244923" sldId="563"/>
        </pc:sldMkLst>
      </pc:sldChg>
      <pc:sldChg chg="modSp add del mod modNotesTx">
        <pc:chgData name="Xin Liu" userId="a26d34b0-a966-4bef-85f7-9c4ddfc9dca7" providerId="ADAL" clId="{45940539-5929-434E-9BA3-6D09198E1B5A}" dt="2024-09-18T14:55:27.592" v="775" actId="20577"/>
        <pc:sldMkLst>
          <pc:docMk/>
          <pc:sldMk cId="2402722091" sldId="563"/>
        </pc:sldMkLst>
        <pc:spChg chg="mod">
          <ac:chgData name="Xin Liu" userId="a26d34b0-a966-4bef-85f7-9c4ddfc9dca7" providerId="ADAL" clId="{45940539-5929-434E-9BA3-6D09198E1B5A}" dt="2024-09-18T14:55:27.592" v="775" actId="20577"/>
          <ac:spMkLst>
            <pc:docMk/>
            <pc:sldMk cId="2402722091" sldId="563"/>
            <ac:spMk id="2" creationId="{3C57E54A-438B-C778-1FF7-D02E42CE9368}"/>
          </ac:spMkLst>
        </pc:spChg>
      </pc:sldChg>
      <pc:sldChg chg="modSp add mod">
        <pc:chgData name="Xin Liu" userId="a26d34b0-a966-4bef-85f7-9c4ddfc9dca7" providerId="ADAL" clId="{45940539-5929-434E-9BA3-6D09198E1B5A}" dt="2024-09-18T14:19:18.207" v="572" actId="20577"/>
        <pc:sldMkLst>
          <pc:docMk/>
          <pc:sldMk cId="2402722091" sldId="563"/>
        </pc:sldMkLst>
        <pc:spChg chg="mod">
          <ac:chgData name="Xin Liu" userId="a26d34b0-a966-4bef-85f7-9c4ddfc9dca7" providerId="ADAL" clId="{45940539-5929-434E-9BA3-6D09198E1B5A}" dt="2024-09-18T14:19:18.207" v="572" actId="20577"/>
          <ac:spMkLst>
            <pc:docMk/>
            <pc:sldMk cId="2402722091" sldId="563"/>
            <ac:spMk id="14338" creationId="{4375ED50-8405-35C4-9DFD-4545124DBFD4}"/>
          </ac:spMkLst>
        </pc:spChg>
      </pc:sldChg>
      <pc:sldChg chg="add del">
        <pc:chgData name="Xin Liu" userId="a26d34b0-a966-4bef-85f7-9c4ddfc9dca7" providerId="ADAL" clId="{45940539-5929-434E-9BA3-6D09198E1B5A}" dt="2024-09-18T13:18:10.866" v="378"/>
        <pc:sldMkLst>
          <pc:docMk/>
          <pc:sldMk cId="0" sldId="564"/>
        </pc:sldMkLst>
      </pc:sldChg>
      <pc:sldChg chg="add del">
        <pc:chgData name="Xin Liu" userId="a26d34b0-a966-4bef-85f7-9c4ddfc9dca7" providerId="ADAL" clId="{45940539-5929-434E-9BA3-6D09198E1B5A}" dt="2024-09-18T13:18:10.866" v="378"/>
        <pc:sldMkLst>
          <pc:docMk/>
          <pc:sldMk cId="0" sldId="565"/>
        </pc:sldMkLst>
      </pc:sldChg>
      <pc:sldChg chg="add del">
        <pc:chgData name="Xin Liu" userId="a26d34b0-a966-4bef-85f7-9c4ddfc9dca7" providerId="ADAL" clId="{45940539-5929-434E-9BA3-6D09198E1B5A}" dt="2024-09-18T13:18:10.866" v="378"/>
        <pc:sldMkLst>
          <pc:docMk/>
          <pc:sldMk cId="0" sldId="566"/>
        </pc:sldMkLst>
      </pc:sldChg>
      <pc:sldChg chg="add del">
        <pc:chgData name="Xin Liu" userId="a26d34b0-a966-4bef-85f7-9c4ddfc9dca7" providerId="ADAL" clId="{45940539-5929-434E-9BA3-6D09198E1B5A}" dt="2024-09-18T13:18:10.866" v="378"/>
        <pc:sldMkLst>
          <pc:docMk/>
          <pc:sldMk cId="0" sldId="567"/>
        </pc:sldMkLst>
      </pc:sldChg>
      <pc:sldChg chg="add del">
        <pc:chgData name="Xin Liu" userId="a26d34b0-a966-4bef-85f7-9c4ddfc9dca7" providerId="ADAL" clId="{45940539-5929-434E-9BA3-6D09198E1B5A}" dt="2024-09-18T13:18:10.866" v="378"/>
        <pc:sldMkLst>
          <pc:docMk/>
          <pc:sldMk cId="0" sldId="568"/>
        </pc:sldMkLst>
      </pc:sldChg>
      <pc:sldChg chg="add del">
        <pc:chgData name="Xin Liu" userId="a26d34b0-a966-4bef-85f7-9c4ddfc9dca7" providerId="ADAL" clId="{45940539-5929-434E-9BA3-6D09198E1B5A}" dt="2024-09-18T13:18:10.866" v="378"/>
        <pc:sldMkLst>
          <pc:docMk/>
          <pc:sldMk cId="0" sldId="569"/>
        </pc:sldMkLst>
      </pc:sldChg>
      <pc:sldChg chg="add del">
        <pc:chgData name="Xin Liu" userId="a26d34b0-a966-4bef-85f7-9c4ddfc9dca7" providerId="ADAL" clId="{45940539-5929-434E-9BA3-6D09198E1B5A}" dt="2024-09-18T13:18:10.866" v="378"/>
        <pc:sldMkLst>
          <pc:docMk/>
          <pc:sldMk cId="0" sldId="570"/>
        </pc:sldMkLst>
      </pc:sldChg>
      <pc:sldChg chg="add del">
        <pc:chgData name="Xin Liu" userId="a26d34b0-a966-4bef-85f7-9c4ddfc9dca7" providerId="ADAL" clId="{45940539-5929-434E-9BA3-6D09198E1B5A}" dt="2024-09-18T13:18:10.866" v="378"/>
        <pc:sldMkLst>
          <pc:docMk/>
          <pc:sldMk cId="0" sldId="571"/>
        </pc:sldMkLst>
      </pc:sldChg>
      <pc:sldChg chg="add del">
        <pc:chgData name="Xin Liu" userId="a26d34b0-a966-4bef-85f7-9c4ddfc9dca7" providerId="ADAL" clId="{45940539-5929-434E-9BA3-6D09198E1B5A}" dt="2024-09-18T13:18:10.866" v="378"/>
        <pc:sldMkLst>
          <pc:docMk/>
          <pc:sldMk cId="0" sldId="572"/>
        </pc:sldMkLst>
      </pc:sldChg>
      <pc:sldChg chg="add del">
        <pc:chgData name="Xin Liu" userId="a26d34b0-a966-4bef-85f7-9c4ddfc9dca7" providerId="ADAL" clId="{45940539-5929-434E-9BA3-6D09198E1B5A}" dt="2024-09-18T13:18:10.866" v="378"/>
        <pc:sldMkLst>
          <pc:docMk/>
          <pc:sldMk cId="0" sldId="573"/>
        </pc:sldMkLst>
      </pc:sldChg>
      <pc:sldChg chg="add del">
        <pc:chgData name="Xin Liu" userId="a26d34b0-a966-4bef-85f7-9c4ddfc9dca7" providerId="ADAL" clId="{45940539-5929-434E-9BA3-6D09198E1B5A}" dt="2024-09-18T13:18:10.866" v="378"/>
        <pc:sldMkLst>
          <pc:docMk/>
          <pc:sldMk cId="0" sldId="574"/>
        </pc:sldMkLst>
      </pc:sldChg>
      <pc:sldChg chg="add del">
        <pc:chgData name="Xin Liu" userId="a26d34b0-a966-4bef-85f7-9c4ddfc9dca7" providerId="ADAL" clId="{45940539-5929-434E-9BA3-6D09198E1B5A}" dt="2024-09-18T13:18:10.866" v="378"/>
        <pc:sldMkLst>
          <pc:docMk/>
          <pc:sldMk cId="0" sldId="575"/>
        </pc:sldMkLst>
      </pc:sldChg>
      <pc:sldChg chg="add del">
        <pc:chgData name="Xin Liu" userId="a26d34b0-a966-4bef-85f7-9c4ddfc9dca7" providerId="ADAL" clId="{45940539-5929-434E-9BA3-6D09198E1B5A}" dt="2024-09-18T13:18:10.866" v="378"/>
        <pc:sldMkLst>
          <pc:docMk/>
          <pc:sldMk cId="0" sldId="576"/>
        </pc:sldMkLst>
      </pc:sldChg>
      <pc:sldChg chg="add del">
        <pc:chgData name="Xin Liu" userId="a26d34b0-a966-4bef-85f7-9c4ddfc9dca7" providerId="ADAL" clId="{45940539-5929-434E-9BA3-6D09198E1B5A}" dt="2024-09-18T13:18:10.866" v="378"/>
        <pc:sldMkLst>
          <pc:docMk/>
          <pc:sldMk cId="0" sldId="577"/>
        </pc:sldMkLst>
      </pc:sldChg>
      <pc:sldChg chg="add del">
        <pc:chgData name="Xin Liu" userId="a26d34b0-a966-4bef-85f7-9c4ddfc9dca7" providerId="ADAL" clId="{45940539-5929-434E-9BA3-6D09198E1B5A}" dt="2024-09-18T13:18:10.866" v="378"/>
        <pc:sldMkLst>
          <pc:docMk/>
          <pc:sldMk cId="0" sldId="578"/>
        </pc:sldMkLst>
      </pc:sldChg>
      <pc:sldChg chg="add del">
        <pc:chgData name="Xin Liu" userId="a26d34b0-a966-4bef-85f7-9c4ddfc9dca7" providerId="ADAL" clId="{45940539-5929-434E-9BA3-6D09198E1B5A}" dt="2024-09-18T13:18:10.866" v="378"/>
        <pc:sldMkLst>
          <pc:docMk/>
          <pc:sldMk cId="0" sldId="579"/>
        </pc:sldMkLst>
      </pc:sldChg>
      <pc:sldChg chg="add del">
        <pc:chgData name="Xin Liu" userId="a26d34b0-a966-4bef-85f7-9c4ddfc9dca7" providerId="ADAL" clId="{45940539-5929-434E-9BA3-6D09198E1B5A}" dt="2024-09-18T13:18:10.866" v="378"/>
        <pc:sldMkLst>
          <pc:docMk/>
          <pc:sldMk cId="0" sldId="580"/>
        </pc:sldMkLst>
      </pc:sldChg>
      <pc:sldChg chg="add del">
        <pc:chgData name="Xin Liu" userId="a26d34b0-a966-4bef-85f7-9c4ddfc9dca7" providerId="ADAL" clId="{45940539-5929-434E-9BA3-6D09198E1B5A}" dt="2024-09-18T13:18:10.866" v="378"/>
        <pc:sldMkLst>
          <pc:docMk/>
          <pc:sldMk cId="0" sldId="581"/>
        </pc:sldMkLst>
      </pc:sldChg>
      <pc:sldChg chg="add del">
        <pc:chgData name="Xin Liu" userId="a26d34b0-a966-4bef-85f7-9c4ddfc9dca7" providerId="ADAL" clId="{45940539-5929-434E-9BA3-6D09198E1B5A}" dt="2024-09-18T13:18:10.866" v="378"/>
        <pc:sldMkLst>
          <pc:docMk/>
          <pc:sldMk cId="0" sldId="582"/>
        </pc:sldMkLst>
      </pc:sldChg>
      <pc:sldChg chg="add del">
        <pc:chgData name="Xin Liu" userId="a26d34b0-a966-4bef-85f7-9c4ddfc9dca7" providerId="ADAL" clId="{45940539-5929-434E-9BA3-6D09198E1B5A}" dt="2024-09-18T13:18:10.866" v="378"/>
        <pc:sldMkLst>
          <pc:docMk/>
          <pc:sldMk cId="0" sldId="583"/>
        </pc:sldMkLst>
      </pc:sldChg>
      <pc:sldChg chg="add del">
        <pc:chgData name="Xin Liu" userId="a26d34b0-a966-4bef-85f7-9c4ddfc9dca7" providerId="ADAL" clId="{45940539-5929-434E-9BA3-6D09198E1B5A}" dt="2024-09-18T13:18:10.866" v="378"/>
        <pc:sldMkLst>
          <pc:docMk/>
          <pc:sldMk cId="0" sldId="584"/>
        </pc:sldMkLst>
      </pc:sldChg>
      <pc:sldChg chg="add del">
        <pc:chgData name="Xin Liu" userId="a26d34b0-a966-4bef-85f7-9c4ddfc9dca7" providerId="ADAL" clId="{45940539-5929-434E-9BA3-6D09198E1B5A}" dt="2024-09-18T13:18:10.866" v="378"/>
        <pc:sldMkLst>
          <pc:docMk/>
          <pc:sldMk cId="0" sldId="585"/>
        </pc:sldMkLst>
      </pc:sldChg>
      <pc:sldChg chg="add del">
        <pc:chgData name="Xin Liu" userId="a26d34b0-a966-4bef-85f7-9c4ddfc9dca7" providerId="ADAL" clId="{45940539-5929-434E-9BA3-6D09198E1B5A}" dt="2024-09-18T13:18:10.866" v="378"/>
        <pc:sldMkLst>
          <pc:docMk/>
          <pc:sldMk cId="0" sldId="586"/>
        </pc:sldMkLst>
      </pc:sldChg>
      <pc:sldChg chg="add del">
        <pc:chgData name="Xin Liu" userId="a26d34b0-a966-4bef-85f7-9c4ddfc9dca7" providerId="ADAL" clId="{45940539-5929-434E-9BA3-6D09198E1B5A}" dt="2024-09-18T13:18:10.866" v="378"/>
        <pc:sldMkLst>
          <pc:docMk/>
          <pc:sldMk cId="0" sldId="587"/>
        </pc:sldMkLst>
      </pc:sldChg>
      <pc:sldChg chg="add del">
        <pc:chgData name="Xin Liu" userId="a26d34b0-a966-4bef-85f7-9c4ddfc9dca7" providerId="ADAL" clId="{45940539-5929-434E-9BA3-6D09198E1B5A}" dt="2024-09-18T13:18:10.866" v="378"/>
        <pc:sldMkLst>
          <pc:docMk/>
          <pc:sldMk cId="0" sldId="588"/>
        </pc:sldMkLst>
      </pc:sldChg>
      <pc:sldChg chg="add del">
        <pc:chgData name="Xin Liu" userId="a26d34b0-a966-4bef-85f7-9c4ddfc9dca7" providerId="ADAL" clId="{45940539-5929-434E-9BA3-6D09198E1B5A}" dt="2024-09-18T13:18:10.866" v="378"/>
        <pc:sldMkLst>
          <pc:docMk/>
          <pc:sldMk cId="0" sldId="589"/>
        </pc:sldMkLst>
      </pc:sldChg>
      <pc:sldChg chg="add del">
        <pc:chgData name="Xin Liu" userId="a26d34b0-a966-4bef-85f7-9c4ddfc9dca7" providerId="ADAL" clId="{45940539-5929-434E-9BA3-6D09198E1B5A}" dt="2024-09-18T13:18:10.866" v="378"/>
        <pc:sldMkLst>
          <pc:docMk/>
          <pc:sldMk cId="0" sldId="590"/>
        </pc:sldMkLst>
      </pc:sldChg>
      <pc:sldChg chg="add del">
        <pc:chgData name="Xin Liu" userId="a26d34b0-a966-4bef-85f7-9c4ddfc9dca7" providerId="ADAL" clId="{45940539-5929-434E-9BA3-6D09198E1B5A}" dt="2024-09-18T13:18:10.866" v="378"/>
        <pc:sldMkLst>
          <pc:docMk/>
          <pc:sldMk cId="0" sldId="591"/>
        </pc:sldMkLst>
      </pc:sldChg>
      <pc:sldChg chg="add del">
        <pc:chgData name="Xin Liu" userId="a26d34b0-a966-4bef-85f7-9c4ddfc9dca7" providerId="ADAL" clId="{45940539-5929-434E-9BA3-6D09198E1B5A}" dt="2024-09-18T13:18:10.866" v="378"/>
        <pc:sldMkLst>
          <pc:docMk/>
          <pc:sldMk cId="0" sldId="592"/>
        </pc:sldMkLst>
      </pc:sldChg>
      <pc:sldChg chg="add del">
        <pc:chgData name="Xin Liu" userId="a26d34b0-a966-4bef-85f7-9c4ddfc9dca7" providerId="ADAL" clId="{45940539-5929-434E-9BA3-6D09198E1B5A}" dt="2024-09-18T13:18:10.866" v="378"/>
        <pc:sldMkLst>
          <pc:docMk/>
          <pc:sldMk cId="0" sldId="593"/>
        </pc:sldMkLst>
      </pc:sldChg>
      <pc:sldChg chg="add del">
        <pc:chgData name="Xin Liu" userId="a26d34b0-a966-4bef-85f7-9c4ddfc9dca7" providerId="ADAL" clId="{45940539-5929-434E-9BA3-6D09198E1B5A}" dt="2024-09-18T13:18:10.866" v="378"/>
        <pc:sldMkLst>
          <pc:docMk/>
          <pc:sldMk cId="0" sldId="594"/>
        </pc:sldMkLst>
      </pc:sldChg>
      <pc:sldChg chg="add del">
        <pc:chgData name="Xin Liu" userId="a26d34b0-a966-4bef-85f7-9c4ddfc9dca7" providerId="ADAL" clId="{45940539-5929-434E-9BA3-6D09198E1B5A}" dt="2024-09-18T13:18:10.866" v="378"/>
        <pc:sldMkLst>
          <pc:docMk/>
          <pc:sldMk cId="0" sldId="595"/>
        </pc:sldMkLst>
      </pc:sldChg>
      <pc:sldChg chg="add del">
        <pc:chgData name="Xin Liu" userId="a26d34b0-a966-4bef-85f7-9c4ddfc9dca7" providerId="ADAL" clId="{45940539-5929-434E-9BA3-6D09198E1B5A}" dt="2024-09-18T13:18:10.866" v="378"/>
        <pc:sldMkLst>
          <pc:docMk/>
          <pc:sldMk cId="0" sldId="596"/>
        </pc:sldMkLst>
      </pc:sldChg>
      <pc:sldChg chg="add del">
        <pc:chgData name="Xin Liu" userId="a26d34b0-a966-4bef-85f7-9c4ddfc9dca7" providerId="ADAL" clId="{45940539-5929-434E-9BA3-6D09198E1B5A}" dt="2024-09-18T13:18:10.866" v="378"/>
        <pc:sldMkLst>
          <pc:docMk/>
          <pc:sldMk cId="0" sldId="597"/>
        </pc:sldMkLst>
      </pc:sldChg>
      <pc:sldChg chg="add del">
        <pc:chgData name="Xin Liu" userId="a26d34b0-a966-4bef-85f7-9c4ddfc9dca7" providerId="ADAL" clId="{45940539-5929-434E-9BA3-6D09198E1B5A}" dt="2024-09-18T13:18:10.866" v="378"/>
        <pc:sldMkLst>
          <pc:docMk/>
          <pc:sldMk cId="0" sldId="598"/>
        </pc:sldMkLst>
      </pc:sldChg>
      <pc:sldChg chg="add del">
        <pc:chgData name="Xin Liu" userId="a26d34b0-a966-4bef-85f7-9c4ddfc9dca7" providerId="ADAL" clId="{45940539-5929-434E-9BA3-6D09198E1B5A}" dt="2024-09-18T13:18:10.866" v="378"/>
        <pc:sldMkLst>
          <pc:docMk/>
          <pc:sldMk cId="0" sldId="599"/>
        </pc:sldMkLst>
      </pc:sldChg>
      <pc:sldChg chg="add del">
        <pc:chgData name="Xin Liu" userId="a26d34b0-a966-4bef-85f7-9c4ddfc9dca7" providerId="ADAL" clId="{45940539-5929-434E-9BA3-6D09198E1B5A}" dt="2024-09-18T13:18:10.866" v="378"/>
        <pc:sldMkLst>
          <pc:docMk/>
          <pc:sldMk cId="0" sldId="600"/>
        </pc:sldMkLst>
      </pc:sldChg>
    </pc:docChg>
  </pc:docChgLst>
  <pc:docChgLst>
    <pc:chgData name="Xin Liu" userId="a26d34b0-a966-4bef-85f7-9c4ddfc9dca7" providerId="ADAL" clId="{3F4383A6-1F04-4E8E-A305-5D8CD7AA71D4}"/>
    <pc:docChg chg="undo custSel addSld delSld modSld sldOrd">
      <pc:chgData name="Xin Liu" userId="a26d34b0-a966-4bef-85f7-9c4ddfc9dca7" providerId="ADAL" clId="{3F4383A6-1F04-4E8E-A305-5D8CD7AA71D4}" dt="2024-09-11T00:01:56.073" v="414"/>
      <pc:docMkLst>
        <pc:docMk/>
      </pc:docMkLst>
      <pc:sldChg chg="add del">
        <pc:chgData name="Xin Liu" userId="a26d34b0-a966-4bef-85f7-9c4ddfc9dca7" providerId="ADAL" clId="{3F4383A6-1F04-4E8E-A305-5D8CD7AA71D4}" dt="2024-09-11T00:01:56.073" v="414"/>
        <pc:sldMkLst>
          <pc:docMk/>
          <pc:sldMk cId="0" sldId="257"/>
        </pc:sldMkLst>
      </pc:sldChg>
      <pc:sldChg chg="add del">
        <pc:chgData name="Xin Liu" userId="a26d34b0-a966-4bef-85f7-9c4ddfc9dca7" providerId="ADAL" clId="{3F4383A6-1F04-4E8E-A305-5D8CD7AA71D4}" dt="2024-09-11T00:01:56.073" v="414"/>
        <pc:sldMkLst>
          <pc:docMk/>
          <pc:sldMk cId="0" sldId="258"/>
        </pc:sldMkLst>
      </pc:sldChg>
      <pc:sldChg chg="add">
        <pc:chgData name="Xin Liu" userId="a26d34b0-a966-4bef-85f7-9c4ddfc9dca7" providerId="ADAL" clId="{3F4383A6-1F04-4E8E-A305-5D8CD7AA71D4}" dt="2024-09-11T00:01:56.073" v="414"/>
        <pc:sldMkLst>
          <pc:docMk/>
          <pc:sldMk cId="0" sldId="259"/>
        </pc:sldMkLst>
      </pc:sldChg>
      <pc:sldChg chg="add del">
        <pc:chgData name="Xin Liu" userId="a26d34b0-a966-4bef-85f7-9c4ddfc9dca7" providerId="ADAL" clId="{3F4383A6-1F04-4E8E-A305-5D8CD7AA71D4}" dt="2024-09-11T00:01:56.073" v="414"/>
        <pc:sldMkLst>
          <pc:docMk/>
          <pc:sldMk cId="0" sldId="260"/>
        </pc:sldMkLst>
      </pc:sldChg>
      <pc:sldChg chg="add del">
        <pc:chgData name="Xin Liu" userId="a26d34b0-a966-4bef-85f7-9c4ddfc9dca7" providerId="ADAL" clId="{3F4383A6-1F04-4E8E-A305-5D8CD7AA71D4}" dt="2024-09-10T23:38:50.409" v="316"/>
        <pc:sldMkLst>
          <pc:docMk/>
          <pc:sldMk cId="0" sldId="261"/>
        </pc:sldMkLst>
      </pc:sldChg>
      <pc:sldChg chg="add del">
        <pc:chgData name="Xin Liu" userId="a26d34b0-a966-4bef-85f7-9c4ddfc9dca7" providerId="ADAL" clId="{3F4383A6-1F04-4E8E-A305-5D8CD7AA71D4}" dt="2024-09-11T00:01:56.073" v="414"/>
        <pc:sldMkLst>
          <pc:docMk/>
          <pc:sldMk cId="0" sldId="262"/>
        </pc:sldMkLst>
      </pc:sldChg>
      <pc:sldChg chg="add del">
        <pc:chgData name="Xin Liu" userId="a26d34b0-a966-4bef-85f7-9c4ddfc9dca7" providerId="ADAL" clId="{3F4383A6-1F04-4E8E-A305-5D8CD7AA71D4}" dt="2024-09-11T00:01:56.073" v="414"/>
        <pc:sldMkLst>
          <pc:docMk/>
          <pc:sldMk cId="0" sldId="263"/>
        </pc:sldMkLst>
      </pc:sldChg>
      <pc:sldChg chg="add del">
        <pc:chgData name="Xin Liu" userId="a26d34b0-a966-4bef-85f7-9c4ddfc9dca7" providerId="ADAL" clId="{3F4383A6-1F04-4E8E-A305-5D8CD7AA71D4}" dt="2024-09-11T00:01:56.073" v="414"/>
        <pc:sldMkLst>
          <pc:docMk/>
          <pc:sldMk cId="0" sldId="264"/>
        </pc:sldMkLst>
      </pc:sldChg>
      <pc:sldChg chg="add del">
        <pc:chgData name="Xin Liu" userId="a26d34b0-a966-4bef-85f7-9c4ddfc9dca7" providerId="ADAL" clId="{3F4383A6-1F04-4E8E-A305-5D8CD7AA71D4}" dt="2024-09-10T23:38:58.861" v="317"/>
        <pc:sldMkLst>
          <pc:docMk/>
          <pc:sldMk cId="0" sldId="265"/>
        </pc:sldMkLst>
      </pc:sldChg>
      <pc:sldChg chg="add del">
        <pc:chgData name="Xin Liu" userId="a26d34b0-a966-4bef-85f7-9c4ddfc9dca7" providerId="ADAL" clId="{3F4383A6-1F04-4E8E-A305-5D8CD7AA71D4}" dt="2024-09-11T00:01:56.073" v="414"/>
        <pc:sldMkLst>
          <pc:docMk/>
          <pc:sldMk cId="0" sldId="266"/>
        </pc:sldMkLst>
      </pc:sldChg>
      <pc:sldChg chg="add del">
        <pc:chgData name="Xin Liu" userId="a26d34b0-a966-4bef-85f7-9c4ddfc9dca7" providerId="ADAL" clId="{3F4383A6-1F04-4E8E-A305-5D8CD7AA71D4}" dt="2024-09-11T00:01:56.073" v="414"/>
        <pc:sldMkLst>
          <pc:docMk/>
          <pc:sldMk cId="0" sldId="267"/>
        </pc:sldMkLst>
      </pc:sldChg>
      <pc:sldChg chg="add del">
        <pc:chgData name="Xin Liu" userId="a26d34b0-a966-4bef-85f7-9c4ddfc9dca7" providerId="ADAL" clId="{3F4383A6-1F04-4E8E-A305-5D8CD7AA71D4}" dt="2024-09-11T00:01:56.073" v="414"/>
        <pc:sldMkLst>
          <pc:docMk/>
          <pc:sldMk cId="0" sldId="268"/>
        </pc:sldMkLst>
      </pc:sldChg>
      <pc:sldChg chg="del">
        <pc:chgData name="Xin Liu" userId="a26d34b0-a966-4bef-85f7-9c4ddfc9dca7" providerId="ADAL" clId="{3F4383A6-1F04-4E8E-A305-5D8CD7AA71D4}" dt="2024-09-10T23:28:03.544" v="255" actId="47"/>
        <pc:sldMkLst>
          <pc:docMk/>
          <pc:sldMk cId="0" sldId="269"/>
        </pc:sldMkLst>
      </pc:sldChg>
      <pc:sldChg chg="del">
        <pc:chgData name="Xin Liu" userId="a26d34b0-a966-4bef-85f7-9c4ddfc9dca7" providerId="ADAL" clId="{3F4383A6-1F04-4E8E-A305-5D8CD7AA71D4}" dt="2024-09-10T23:28:03.544" v="255" actId="47"/>
        <pc:sldMkLst>
          <pc:docMk/>
          <pc:sldMk cId="0" sldId="270"/>
        </pc:sldMkLst>
      </pc:sldChg>
      <pc:sldChg chg="del">
        <pc:chgData name="Xin Liu" userId="a26d34b0-a966-4bef-85f7-9c4ddfc9dca7" providerId="ADAL" clId="{3F4383A6-1F04-4E8E-A305-5D8CD7AA71D4}" dt="2024-09-10T23:28:03.544" v="255" actId="47"/>
        <pc:sldMkLst>
          <pc:docMk/>
          <pc:sldMk cId="0" sldId="271"/>
        </pc:sldMkLst>
      </pc:sldChg>
      <pc:sldChg chg="del">
        <pc:chgData name="Xin Liu" userId="a26d34b0-a966-4bef-85f7-9c4ddfc9dca7" providerId="ADAL" clId="{3F4383A6-1F04-4E8E-A305-5D8CD7AA71D4}" dt="2024-09-10T23:28:03.544" v="255" actId="47"/>
        <pc:sldMkLst>
          <pc:docMk/>
          <pc:sldMk cId="0" sldId="272"/>
        </pc:sldMkLst>
      </pc:sldChg>
      <pc:sldChg chg="del">
        <pc:chgData name="Xin Liu" userId="a26d34b0-a966-4bef-85f7-9c4ddfc9dca7" providerId="ADAL" clId="{3F4383A6-1F04-4E8E-A305-5D8CD7AA71D4}" dt="2024-09-10T23:28:03.544" v="255" actId="47"/>
        <pc:sldMkLst>
          <pc:docMk/>
          <pc:sldMk cId="0" sldId="273"/>
        </pc:sldMkLst>
      </pc:sldChg>
      <pc:sldChg chg="del">
        <pc:chgData name="Xin Liu" userId="a26d34b0-a966-4bef-85f7-9c4ddfc9dca7" providerId="ADAL" clId="{3F4383A6-1F04-4E8E-A305-5D8CD7AA71D4}" dt="2024-09-10T23:28:03.544" v="255" actId="47"/>
        <pc:sldMkLst>
          <pc:docMk/>
          <pc:sldMk cId="0" sldId="274"/>
        </pc:sldMkLst>
      </pc:sldChg>
      <pc:sldChg chg="del">
        <pc:chgData name="Xin Liu" userId="a26d34b0-a966-4bef-85f7-9c4ddfc9dca7" providerId="ADAL" clId="{3F4383A6-1F04-4E8E-A305-5D8CD7AA71D4}" dt="2024-09-10T23:28:03.544" v="255" actId="47"/>
        <pc:sldMkLst>
          <pc:docMk/>
          <pc:sldMk cId="0" sldId="275"/>
        </pc:sldMkLst>
      </pc:sldChg>
      <pc:sldChg chg="del">
        <pc:chgData name="Xin Liu" userId="a26d34b0-a966-4bef-85f7-9c4ddfc9dca7" providerId="ADAL" clId="{3F4383A6-1F04-4E8E-A305-5D8CD7AA71D4}" dt="2024-09-10T23:28:03.544" v="255" actId="47"/>
        <pc:sldMkLst>
          <pc:docMk/>
          <pc:sldMk cId="0" sldId="276"/>
        </pc:sldMkLst>
      </pc:sldChg>
      <pc:sldChg chg="del">
        <pc:chgData name="Xin Liu" userId="a26d34b0-a966-4bef-85f7-9c4ddfc9dca7" providerId="ADAL" clId="{3F4383A6-1F04-4E8E-A305-5D8CD7AA71D4}" dt="2024-09-10T23:28:03.544" v="255" actId="47"/>
        <pc:sldMkLst>
          <pc:docMk/>
          <pc:sldMk cId="0" sldId="277"/>
        </pc:sldMkLst>
      </pc:sldChg>
      <pc:sldChg chg="del">
        <pc:chgData name="Xin Liu" userId="a26d34b0-a966-4bef-85f7-9c4ddfc9dca7" providerId="ADAL" clId="{3F4383A6-1F04-4E8E-A305-5D8CD7AA71D4}" dt="2024-09-10T23:28:03.544" v="255" actId="47"/>
        <pc:sldMkLst>
          <pc:docMk/>
          <pc:sldMk cId="0" sldId="278"/>
        </pc:sldMkLst>
      </pc:sldChg>
      <pc:sldChg chg="del">
        <pc:chgData name="Xin Liu" userId="a26d34b0-a966-4bef-85f7-9c4ddfc9dca7" providerId="ADAL" clId="{3F4383A6-1F04-4E8E-A305-5D8CD7AA71D4}" dt="2024-09-10T23:28:03.544" v="255" actId="47"/>
        <pc:sldMkLst>
          <pc:docMk/>
          <pc:sldMk cId="0" sldId="279"/>
        </pc:sldMkLst>
      </pc:sldChg>
      <pc:sldChg chg="del">
        <pc:chgData name="Xin Liu" userId="a26d34b0-a966-4bef-85f7-9c4ddfc9dca7" providerId="ADAL" clId="{3F4383A6-1F04-4E8E-A305-5D8CD7AA71D4}" dt="2024-09-10T23:28:03.544" v="255" actId="47"/>
        <pc:sldMkLst>
          <pc:docMk/>
          <pc:sldMk cId="0" sldId="280"/>
        </pc:sldMkLst>
      </pc:sldChg>
      <pc:sldChg chg="del">
        <pc:chgData name="Xin Liu" userId="a26d34b0-a966-4bef-85f7-9c4ddfc9dca7" providerId="ADAL" clId="{3F4383A6-1F04-4E8E-A305-5D8CD7AA71D4}" dt="2024-09-10T23:28:03.544" v="255" actId="47"/>
        <pc:sldMkLst>
          <pc:docMk/>
          <pc:sldMk cId="0" sldId="281"/>
        </pc:sldMkLst>
      </pc:sldChg>
      <pc:sldChg chg="del">
        <pc:chgData name="Xin Liu" userId="a26d34b0-a966-4bef-85f7-9c4ddfc9dca7" providerId="ADAL" clId="{3F4383A6-1F04-4E8E-A305-5D8CD7AA71D4}" dt="2024-09-10T23:28:03.544" v="255" actId="47"/>
        <pc:sldMkLst>
          <pc:docMk/>
          <pc:sldMk cId="0" sldId="282"/>
        </pc:sldMkLst>
      </pc:sldChg>
      <pc:sldChg chg="del">
        <pc:chgData name="Xin Liu" userId="a26d34b0-a966-4bef-85f7-9c4ddfc9dca7" providerId="ADAL" clId="{3F4383A6-1F04-4E8E-A305-5D8CD7AA71D4}" dt="2024-09-10T23:28:03.544" v="255" actId="47"/>
        <pc:sldMkLst>
          <pc:docMk/>
          <pc:sldMk cId="0" sldId="283"/>
        </pc:sldMkLst>
      </pc:sldChg>
      <pc:sldChg chg="del">
        <pc:chgData name="Xin Liu" userId="a26d34b0-a966-4bef-85f7-9c4ddfc9dca7" providerId="ADAL" clId="{3F4383A6-1F04-4E8E-A305-5D8CD7AA71D4}" dt="2024-09-10T23:28:03.544" v="255" actId="47"/>
        <pc:sldMkLst>
          <pc:docMk/>
          <pc:sldMk cId="0" sldId="284"/>
        </pc:sldMkLst>
      </pc:sldChg>
      <pc:sldChg chg="del">
        <pc:chgData name="Xin Liu" userId="a26d34b0-a966-4bef-85f7-9c4ddfc9dca7" providerId="ADAL" clId="{3F4383A6-1F04-4E8E-A305-5D8CD7AA71D4}" dt="2024-09-10T23:28:03.544" v="255" actId="47"/>
        <pc:sldMkLst>
          <pc:docMk/>
          <pc:sldMk cId="0" sldId="285"/>
        </pc:sldMkLst>
      </pc:sldChg>
      <pc:sldChg chg="del">
        <pc:chgData name="Xin Liu" userId="a26d34b0-a966-4bef-85f7-9c4ddfc9dca7" providerId="ADAL" clId="{3F4383A6-1F04-4E8E-A305-5D8CD7AA71D4}" dt="2024-09-10T23:28:03.544" v="255" actId="47"/>
        <pc:sldMkLst>
          <pc:docMk/>
          <pc:sldMk cId="0" sldId="286"/>
        </pc:sldMkLst>
      </pc:sldChg>
      <pc:sldChg chg="del">
        <pc:chgData name="Xin Liu" userId="a26d34b0-a966-4bef-85f7-9c4ddfc9dca7" providerId="ADAL" clId="{3F4383A6-1F04-4E8E-A305-5D8CD7AA71D4}" dt="2024-09-10T23:28:03.544" v="255" actId="47"/>
        <pc:sldMkLst>
          <pc:docMk/>
          <pc:sldMk cId="0" sldId="287"/>
        </pc:sldMkLst>
      </pc:sldChg>
      <pc:sldChg chg="del">
        <pc:chgData name="Xin Liu" userId="a26d34b0-a966-4bef-85f7-9c4ddfc9dca7" providerId="ADAL" clId="{3F4383A6-1F04-4E8E-A305-5D8CD7AA71D4}" dt="2024-09-10T23:28:03.544" v="255" actId="47"/>
        <pc:sldMkLst>
          <pc:docMk/>
          <pc:sldMk cId="0" sldId="289"/>
        </pc:sldMkLst>
      </pc:sldChg>
      <pc:sldChg chg="del">
        <pc:chgData name="Xin Liu" userId="a26d34b0-a966-4bef-85f7-9c4ddfc9dca7" providerId="ADAL" clId="{3F4383A6-1F04-4E8E-A305-5D8CD7AA71D4}" dt="2024-09-10T23:28:03.544" v="255" actId="47"/>
        <pc:sldMkLst>
          <pc:docMk/>
          <pc:sldMk cId="0" sldId="290"/>
        </pc:sldMkLst>
      </pc:sldChg>
      <pc:sldChg chg="del">
        <pc:chgData name="Xin Liu" userId="a26d34b0-a966-4bef-85f7-9c4ddfc9dca7" providerId="ADAL" clId="{3F4383A6-1F04-4E8E-A305-5D8CD7AA71D4}" dt="2024-09-10T23:28:03.544" v="255" actId="47"/>
        <pc:sldMkLst>
          <pc:docMk/>
          <pc:sldMk cId="0" sldId="291"/>
        </pc:sldMkLst>
      </pc:sldChg>
      <pc:sldChg chg="del">
        <pc:chgData name="Xin Liu" userId="a26d34b0-a966-4bef-85f7-9c4ddfc9dca7" providerId="ADAL" clId="{3F4383A6-1F04-4E8E-A305-5D8CD7AA71D4}" dt="2024-09-10T23:28:03.544" v="255" actId="47"/>
        <pc:sldMkLst>
          <pc:docMk/>
          <pc:sldMk cId="0" sldId="292"/>
        </pc:sldMkLst>
      </pc:sldChg>
      <pc:sldChg chg="del">
        <pc:chgData name="Xin Liu" userId="a26d34b0-a966-4bef-85f7-9c4ddfc9dca7" providerId="ADAL" clId="{3F4383A6-1F04-4E8E-A305-5D8CD7AA71D4}" dt="2024-09-10T23:28:03.544" v="255" actId="47"/>
        <pc:sldMkLst>
          <pc:docMk/>
          <pc:sldMk cId="0" sldId="293"/>
        </pc:sldMkLst>
      </pc:sldChg>
      <pc:sldChg chg="del">
        <pc:chgData name="Xin Liu" userId="a26d34b0-a966-4bef-85f7-9c4ddfc9dca7" providerId="ADAL" clId="{3F4383A6-1F04-4E8E-A305-5D8CD7AA71D4}" dt="2024-09-10T23:28:03.544" v="255" actId="47"/>
        <pc:sldMkLst>
          <pc:docMk/>
          <pc:sldMk cId="0" sldId="294"/>
        </pc:sldMkLst>
      </pc:sldChg>
      <pc:sldChg chg="del">
        <pc:chgData name="Xin Liu" userId="a26d34b0-a966-4bef-85f7-9c4ddfc9dca7" providerId="ADAL" clId="{3F4383A6-1F04-4E8E-A305-5D8CD7AA71D4}" dt="2024-09-10T23:28:03.544" v="255" actId="47"/>
        <pc:sldMkLst>
          <pc:docMk/>
          <pc:sldMk cId="0" sldId="295"/>
        </pc:sldMkLst>
      </pc:sldChg>
      <pc:sldChg chg="del">
        <pc:chgData name="Xin Liu" userId="a26d34b0-a966-4bef-85f7-9c4ddfc9dca7" providerId="ADAL" clId="{3F4383A6-1F04-4E8E-A305-5D8CD7AA71D4}" dt="2024-09-10T23:28:03.544" v="255" actId="47"/>
        <pc:sldMkLst>
          <pc:docMk/>
          <pc:sldMk cId="0" sldId="297"/>
        </pc:sldMkLst>
      </pc:sldChg>
      <pc:sldChg chg="del">
        <pc:chgData name="Xin Liu" userId="a26d34b0-a966-4bef-85f7-9c4ddfc9dca7" providerId="ADAL" clId="{3F4383A6-1F04-4E8E-A305-5D8CD7AA71D4}" dt="2024-09-10T23:28:03.544" v="255" actId="47"/>
        <pc:sldMkLst>
          <pc:docMk/>
          <pc:sldMk cId="0" sldId="298"/>
        </pc:sldMkLst>
      </pc:sldChg>
      <pc:sldChg chg="del">
        <pc:chgData name="Xin Liu" userId="a26d34b0-a966-4bef-85f7-9c4ddfc9dca7" providerId="ADAL" clId="{3F4383A6-1F04-4E8E-A305-5D8CD7AA71D4}" dt="2024-09-10T23:28:03.544" v="255" actId="47"/>
        <pc:sldMkLst>
          <pc:docMk/>
          <pc:sldMk cId="0" sldId="299"/>
        </pc:sldMkLst>
      </pc:sldChg>
      <pc:sldChg chg="del">
        <pc:chgData name="Xin Liu" userId="a26d34b0-a966-4bef-85f7-9c4ddfc9dca7" providerId="ADAL" clId="{3F4383A6-1F04-4E8E-A305-5D8CD7AA71D4}" dt="2024-09-10T23:28:03.544" v="255" actId="47"/>
        <pc:sldMkLst>
          <pc:docMk/>
          <pc:sldMk cId="0" sldId="300"/>
        </pc:sldMkLst>
      </pc:sldChg>
      <pc:sldChg chg="del">
        <pc:chgData name="Xin Liu" userId="a26d34b0-a966-4bef-85f7-9c4ddfc9dca7" providerId="ADAL" clId="{3F4383A6-1F04-4E8E-A305-5D8CD7AA71D4}" dt="2024-09-10T23:28:03.544" v="255" actId="47"/>
        <pc:sldMkLst>
          <pc:docMk/>
          <pc:sldMk cId="0" sldId="301"/>
        </pc:sldMkLst>
      </pc:sldChg>
      <pc:sldChg chg="del">
        <pc:chgData name="Xin Liu" userId="a26d34b0-a966-4bef-85f7-9c4ddfc9dca7" providerId="ADAL" clId="{3F4383A6-1F04-4E8E-A305-5D8CD7AA71D4}" dt="2024-09-10T23:28:03.544" v="255" actId="47"/>
        <pc:sldMkLst>
          <pc:docMk/>
          <pc:sldMk cId="0" sldId="302"/>
        </pc:sldMkLst>
      </pc:sldChg>
      <pc:sldChg chg="del">
        <pc:chgData name="Xin Liu" userId="a26d34b0-a966-4bef-85f7-9c4ddfc9dca7" providerId="ADAL" clId="{3F4383A6-1F04-4E8E-A305-5D8CD7AA71D4}" dt="2024-09-10T23:28:03.544" v="255" actId="47"/>
        <pc:sldMkLst>
          <pc:docMk/>
          <pc:sldMk cId="0" sldId="303"/>
        </pc:sldMkLst>
      </pc:sldChg>
      <pc:sldChg chg="del">
        <pc:chgData name="Xin Liu" userId="a26d34b0-a966-4bef-85f7-9c4ddfc9dca7" providerId="ADAL" clId="{3F4383A6-1F04-4E8E-A305-5D8CD7AA71D4}" dt="2024-09-10T23:28:03.544" v="255" actId="47"/>
        <pc:sldMkLst>
          <pc:docMk/>
          <pc:sldMk cId="0" sldId="304"/>
        </pc:sldMkLst>
      </pc:sldChg>
      <pc:sldChg chg="del">
        <pc:chgData name="Xin Liu" userId="a26d34b0-a966-4bef-85f7-9c4ddfc9dca7" providerId="ADAL" clId="{3F4383A6-1F04-4E8E-A305-5D8CD7AA71D4}" dt="2024-09-10T23:28:03.544" v="255" actId="47"/>
        <pc:sldMkLst>
          <pc:docMk/>
          <pc:sldMk cId="0" sldId="305"/>
        </pc:sldMkLst>
      </pc:sldChg>
      <pc:sldChg chg="del">
        <pc:chgData name="Xin Liu" userId="a26d34b0-a966-4bef-85f7-9c4ddfc9dca7" providerId="ADAL" clId="{3F4383A6-1F04-4E8E-A305-5D8CD7AA71D4}" dt="2024-09-10T23:28:03.544" v="255" actId="47"/>
        <pc:sldMkLst>
          <pc:docMk/>
          <pc:sldMk cId="0" sldId="306"/>
        </pc:sldMkLst>
      </pc:sldChg>
      <pc:sldChg chg="add del ord">
        <pc:chgData name="Xin Liu" userId="a26d34b0-a966-4bef-85f7-9c4ddfc9dca7" providerId="ADAL" clId="{3F4383A6-1F04-4E8E-A305-5D8CD7AA71D4}" dt="2024-09-10T23:40:38.002" v="321"/>
        <pc:sldMkLst>
          <pc:docMk/>
          <pc:sldMk cId="0" sldId="307"/>
        </pc:sldMkLst>
      </pc:sldChg>
      <pc:sldChg chg="del">
        <pc:chgData name="Xin Liu" userId="a26d34b0-a966-4bef-85f7-9c4ddfc9dca7" providerId="ADAL" clId="{3F4383A6-1F04-4E8E-A305-5D8CD7AA71D4}" dt="2024-09-10T23:28:03.544" v="255" actId="47"/>
        <pc:sldMkLst>
          <pc:docMk/>
          <pc:sldMk cId="0" sldId="308"/>
        </pc:sldMkLst>
      </pc:sldChg>
      <pc:sldChg chg="del">
        <pc:chgData name="Xin Liu" userId="a26d34b0-a966-4bef-85f7-9c4ddfc9dca7" providerId="ADAL" clId="{3F4383A6-1F04-4E8E-A305-5D8CD7AA71D4}" dt="2024-09-10T23:28:03.544" v="255" actId="47"/>
        <pc:sldMkLst>
          <pc:docMk/>
          <pc:sldMk cId="0" sldId="309"/>
        </pc:sldMkLst>
      </pc:sldChg>
      <pc:sldChg chg="del">
        <pc:chgData name="Xin Liu" userId="a26d34b0-a966-4bef-85f7-9c4ddfc9dca7" providerId="ADAL" clId="{3F4383A6-1F04-4E8E-A305-5D8CD7AA71D4}" dt="2024-09-10T23:28:03.544" v="255" actId="47"/>
        <pc:sldMkLst>
          <pc:docMk/>
          <pc:sldMk cId="0" sldId="310"/>
        </pc:sldMkLst>
      </pc:sldChg>
      <pc:sldChg chg="del">
        <pc:chgData name="Xin Liu" userId="a26d34b0-a966-4bef-85f7-9c4ddfc9dca7" providerId="ADAL" clId="{3F4383A6-1F04-4E8E-A305-5D8CD7AA71D4}" dt="2024-09-10T23:28:03.544" v="255" actId="47"/>
        <pc:sldMkLst>
          <pc:docMk/>
          <pc:sldMk cId="0" sldId="311"/>
        </pc:sldMkLst>
      </pc:sldChg>
      <pc:sldChg chg="del">
        <pc:chgData name="Xin Liu" userId="a26d34b0-a966-4bef-85f7-9c4ddfc9dca7" providerId="ADAL" clId="{3F4383A6-1F04-4E8E-A305-5D8CD7AA71D4}" dt="2024-09-10T23:28:03.544" v="255" actId="47"/>
        <pc:sldMkLst>
          <pc:docMk/>
          <pc:sldMk cId="0" sldId="312"/>
        </pc:sldMkLst>
      </pc:sldChg>
      <pc:sldChg chg="del">
        <pc:chgData name="Xin Liu" userId="a26d34b0-a966-4bef-85f7-9c4ddfc9dca7" providerId="ADAL" clId="{3F4383A6-1F04-4E8E-A305-5D8CD7AA71D4}" dt="2024-09-10T23:28:03.544" v="255" actId="47"/>
        <pc:sldMkLst>
          <pc:docMk/>
          <pc:sldMk cId="0" sldId="313"/>
        </pc:sldMkLst>
      </pc:sldChg>
      <pc:sldChg chg="del">
        <pc:chgData name="Xin Liu" userId="a26d34b0-a966-4bef-85f7-9c4ddfc9dca7" providerId="ADAL" clId="{3F4383A6-1F04-4E8E-A305-5D8CD7AA71D4}" dt="2024-09-10T23:28:03.544" v="255" actId="47"/>
        <pc:sldMkLst>
          <pc:docMk/>
          <pc:sldMk cId="0" sldId="314"/>
        </pc:sldMkLst>
      </pc:sldChg>
      <pc:sldChg chg="add">
        <pc:chgData name="Xin Liu" userId="a26d34b0-a966-4bef-85f7-9c4ddfc9dca7" providerId="ADAL" clId="{3F4383A6-1F04-4E8E-A305-5D8CD7AA71D4}" dt="2024-09-10T23:59:07.792" v="410"/>
        <pc:sldMkLst>
          <pc:docMk/>
          <pc:sldMk cId="0" sldId="342"/>
        </pc:sldMkLst>
      </pc:sldChg>
      <pc:sldChg chg="add del">
        <pc:chgData name="Xin Liu" userId="a26d34b0-a966-4bef-85f7-9c4ddfc9dca7" providerId="ADAL" clId="{3F4383A6-1F04-4E8E-A305-5D8CD7AA71D4}" dt="2024-09-10T23:59:07.792" v="410"/>
        <pc:sldMkLst>
          <pc:docMk/>
          <pc:sldMk cId="0" sldId="343"/>
        </pc:sldMkLst>
      </pc:sldChg>
      <pc:sldChg chg="add del">
        <pc:chgData name="Xin Liu" userId="a26d34b0-a966-4bef-85f7-9c4ddfc9dca7" providerId="ADAL" clId="{3F4383A6-1F04-4E8E-A305-5D8CD7AA71D4}" dt="2024-09-10T23:59:07.792" v="410"/>
        <pc:sldMkLst>
          <pc:docMk/>
          <pc:sldMk cId="0" sldId="344"/>
        </pc:sldMkLst>
      </pc:sldChg>
      <pc:sldChg chg="add del">
        <pc:chgData name="Xin Liu" userId="a26d34b0-a966-4bef-85f7-9c4ddfc9dca7" providerId="ADAL" clId="{3F4383A6-1F04-4E8E-A305-5D8CD7AA71D4}" dt="2024-09-10T23:59:07.792" v="410"/>
        <pc:sldMkLst>
          <pc:docMk/>
          <pc:sldMk cId="0" sldId="345"/>
        </pc:sldMkLst>
      </pc:sldChg>
      <pc:sldChg chg="add del">
        <pc:chgData name="Xin Liu" userId="a26d34b0-a966-4bef-85f7-9c4ddfc9dca7" providerId="ADAL" clId="{3F4383A6-1F04-4E8E-A305-5D8CD7AA71D4}" dt="2024-09-10T23:59:07.792" v="410"/>
        <pc:sldMkLst>
          <pc:docMk/>
          <pc:sldMk cId="0" sldId="346"/>
        </pc:sldMkLst>
      </pc:sldChg>
      <pc:sldChg chg="del">
        <pc:chgData name="Xin Liu" userId="a26d34b0-a966-4bef-85f7-9c4ddfc9dca7" providerId="ADAL" clId="{3F4383A6-1F04-4E8E-A305-5D8CD7AA71D4}" dt="2024-09-10T23:28:03.544" v="255" actId="47"/>
        <pc:sldMkLst>
          <pc:docMk/>
          <pc:sldMk cId="0" sldId="347"/>
        </pc:sldMkLst>
      </pc:sldChg>
      <pc:sldChg chg="add del">
        <pc:chgData name="Xin Liu" userId="a26d34b0-a966-4bef-85f7-9c4ddfc9dca7" providerId="ADAL" clId="{3F4383A6-1F04-4E8E-A305-5D8CD7AA71D4}" dt="2024-09-10T23:59:55.777" v="411"/>
        <pc:sldMkLst>
          <pc:docMk/>
          <pc:sldMk cId="0" sldId="348"/>
        </pc:sldMkLst>
      </pc:sldChg>
      <pc:sldChg chg="add del">
        <pc:chgData name="Xin Liu" userId="a26d34b0-a966-4bef-85f7-9c4ddfc9dca7" providerId="ADAL" clId="{3F4383A6-1F04-4E8E-A305-5D8CD7AA71D4}" dt="2024-09-10T23:59:55.777" v="411"/>
        <pc:sldMkLst>
          <pc:docMk/>
          <pc:sldMk cId="0" sldId="349"/>
        </pc:sldMkLst>
      </pc:sldChg>
      <pc:sldChg chg="del">
        <pc:chgData name="Xin Liu" userId="a26d34b0-a966-4bef-85f7-9c4ddfc9dca7" providerId="ADAL" clId="{3F4383A6-1F04-4E8E-A305-5D8CD7AA71D4}" dt="2024-09-10T23:28:03.544" v="255" actId="47"/>
        <pc:sldMkLst>
          <pc:docMk/>
          <pc:sldMk cId="0" sldId="350"/>
        </pc:sldMkLst>
      </pc:sldChg>
      <pc:sldChg chg="add del">
        <pc:chgData name="Xin Liu" userId="a26d34b0-a966-4bef-85f7-9c4ddfc9dca7" providerId="ADAL" clId="{3F4383A6-1F04-4E8E-A305-5D8CD7AA71D4}" dt="2024-09-10T23:59:55.777" v="411"/>
        <pc:sldMkLst>
          <pc:docMk/>
          <pc:sldMk cId="0" sldId="351"/>
        </pc:sldMkLst>
      </pc:sldChg>
      <pc:sldChg chg="del">
        <pc:chgData name="Xin Liu" userId="a26d34b0-a966-4bef-85f7-9c4ddfc9dca7" providerId="ADAL" clId="{3F4383A6-1F04-4E8E-A305-5D8CD7AA71D4}" dt="2024-09-10T23:28:03.544" v="255" actId="47"/>
        <pc:sldMkLst>
          <pc:docMk/>
          <pc:sldMk cId="0" sldId="352"/>
        </pc:sldMkLst>
      </pc:sldChg>
      <pc:sldChg chg="del">
        <pc:chgData name="Xin Liu" userId="a26d34b0-a966-4bef-85f7-9c4ddfc9dca7" providerId="ADAL" clId="{3F4383A6-1F04-4E8E-A305-5D8CD7AA71D4}" dt="2024-09-10T23:28:03.544" v="255" actId="47"/>
        <pc:sldMkLst>
          <pc:docMk/>
          <pc:sldMk cId="0" sldId="353"/>
        </pc:sldMkLst>
      </pc:sldChg>
      <pc:sldChg chg="del">
        <pc:chgData name="Xin Liu" userId="a26d34b0-a966-4bef-85f7-9c4ddfc9dca7" providerId="ADAL" clId="{3F4383A6-1F04-4E8E-A305-5D8CD7AA71D4}" dt="2024-09-10T23:28:03.544" v="255" actId="47"/>
        <pc:sldMkLst>
          <pc:docMk/>
          <pc:sldMk cId="0" sldId="354"/>
        </pc:sldMkLst>
      </pc:sldChg>
      <pc:sldChg chg="del">
        <pc:chgData name="Xin Liu" userId="a26d34b0-a966-4bef-85f7-9c4ddfc9dca7" providerId="ADAL" clId="{3F4383A6-1F04-4E8E-A305-5D8CD7AA71D4}" dt="2024-09-10T23:28:03.544" v="255" actId="47"/>
        <pc:sldMkLst>
          <pc:docMk/>
          <pc:sldMk cId="0" sldId="355"/>
        </pc:sldMkLst>
      </pc:sldChg>
      <pc:sldChg chg="del">
        <pc:chgData name="Xin Liu" userId="a26d34b0-a966-4bef-85f7-9c4ddfc9dca7" providerId="ADAL" clId="{3F4383A6-1F04-4E8E-A305-5D8CD7AA71D4}" dt="2024-09-10T23:28:03.544" v="255" actId="47"/>
        <pc:sldMkLst>
          <pc:docMk/>
          <pc:sldMk cId="0" sldId="356"/>
        </pc:sldMkLst>
      </pc:sldChg>
      <pc:sldChg chg="del">
        <pc:chgData name="Xin Liu" userId="a26d34b0-a966-4bef-85f7-9c4ddfc9dca7" providerId="ADAL" clId="{3F4383A6-1F04-4E8E-A305-5D8CD7AA71D4}" dt="2024-09-10T23:28:03.544" v="255" actId="47"/>
        <pc:sldMkLst>
          <pc:docMk/>
          <pc:sldMk cId="0" sldId="365"/>
        </pc:sldMkLst>
      </pc:sldChg>
      <pc:sldChg chg="del">
        <pc:chgData name="Xin Liu" userId="a26d34b0-a966-4bef-85f7-9c4ddfc9dca7" providerId="ADAL" clId="{3F4383A6-1F04-4E8E-A305-5D8CD7AA71D4}" dt="2024-09-10T23:28:03.544" v="255" actId="47"/>
        <pc:sldMkLst>
          <pc:docMk/>
          <pc:sldMk cId="0" sldId="366"/>
        </pc:sldMkLst>
      </pc:sldChg>
      <pc:sldChg chg="modSp">
        <pc:chgData name="Xin Liu" userId="a26d34b0-a966-4bef-85f7-9c4ddfc9dca7" providerId="ADAL" clId="{3F4383A6-1F04-4E8E-A305-5D8CD7AA71D4}" dt="2024-09-10T22:18:59.881" v="34" actId="14100"/>
        <pc:sldMkLst>
          <pc:docMk/>
          <pc:sldMk cId="0" sldId="378"/>
        </pc:sldMkLst>
        <pc:spChg chg="mod">
          <ac:chgData name="Xin Liu" userId="a26d34b0-a966-4bef-85f7-9c4ddfc9dca7" providerId="ADAL" clId="{3F4383A6-1F04-4E8E-A305-5D8CD7AA71D4}" dt="2024-09-10T22:18:59.881" v="34" actId="14100"/>
          <ac:spMkLst>
            <pc:docMk/>
            <pc:sldMk cId="0" sldId="378"/>
            <ac:spMk id="4098" creationId="{B833177C-6BFD-C65D-16FC-715C91E3491A}"/>
          </ac:spMkLst>
        </pc:spChg>
      </pc:sldChg>
      <pc:sldChg chg="add">
        <pc:chgData name="Xin Liu" userId="a26d34b0-a966-4bef-85f7-9c4ddfc9dca7" providerId="ADAL" clId="{3F4383A6-1F04-4E8E-A305-5D8CD7AA71D4}" dt="2024-09-10T23:59:07.792" v="410"/>
        <pc:sldMkLst>
          <pc:docMk/>
          <pc:sldMk cId="0" sldId="380"/>
        </pc:sldMkLst>
      </pc:sldChg>
      <pc:sldChg chg="add">
        <pc:chgData name="Xin Liu" userId="a26d34b0-a966-4bef-85f7-9c4ddfc9dca7" providerId="ADAL" clId="{3F4383A6-1F04-4E8E-A305-5D8CD7AA71D4}" dt="2024-09-10T23:59:55.777" v="411"/>
        <pc:sldMkLst>
          <pc:docMk/>
          <pc:sldMk cId="0" sldId="381"/>
        </pc:sldMkLst>
      </pc:sldChg>
      <pc:sldChg chg="modSp del mod">
        <pc:chgData name="Xin Liu" userId="a26d34b0-a966-4bef-85f7-9c4ddfc9dca7" providerId="ADAL" clId="{3F4383A6-1F04-4E8E-A305-5D8CD7AA71D4}" dt="2024-09-10T23:27:56.314" v="254" actId="47"/>
        <pc:sldMkLst>
          <pc:docMk/>
          <pc:sldMk cId="0" sldId="442"/>
        </pc:sldMkLst>
        <pc:spChg chg="mod">
          <ac:chgData name="Xin Liu" userId="a26d34b0-a966-4bef-85f7-9c4ddfc9dca7" providerId="ADAL" clId="{3F4383A6-1F04-4E8E-A305-5D8CD7AA71D4}" dt="2024-09-10T23:26:13.464" v="196" actId="20577"/>
          <ac:spMkLst>
            <pc:docMk/>
            <pc:sldMk cId="0" sldId="442"/>
            <ac:spMk id="16386" creationId="{00DBB6BB-64D3-C58E-6DEB-279551CCF055}"/>
          </ac:spMkLst>
        </pc:spChg>
      </pc:sldChg>
      <pc:sldChg chg="del">
        <pc:chgData name="Xin Liu" userId="a26d34b0-a966-4bef-85f7-9c4ddfc9dca7" providerId="ADAL" clId="{3F4383A6-1F04-4E8E-A305-5D8CD7AA71D4}" dt="2024-09-10T23:28:03.544" v="255" actId="47"/>
        <pc:sldMkLst>
          <pc:docMk/>
          <pc:sldMk cId="0" sldId="443"/>
        </pc:sldMkLst>
      </pc:sldChg>
      <pc:sldChg chg="del">
        <pc:chgData name="Xin Liu" userId="a26d34b0-a966-4bef-85f7-9c4ddfc9dca7" providerId="ADAL" clId="{3F4383A6-1F04-4E8E-A305-5D8CD7AA71D4}" dt="2024-09-10T23:28:03.544" v="255" actId="47"/>
        <pc:sldMkLst>
          <pc:docMk/>
          <pc:sldMk cId="0" sldId="445"/>
        </pc:sldMkLst>
      </pc:sldChg>
      <pc:sldChg chg="del">
        <pc:chgData name="Xin Liu" userId="a26d34b0-a966-4bef-85f7-9c4ddfc9dca7" providerId="ADAL" clId="{3F4383A6-1F04-4E8E-A305-5D8CD7AA71D4}" dt="2024-09-10T23:28:03.544" v="255" actId="47"/>
        <pc:sldMkLst>
          <pc:docMk/>
          <pc:sldMk cId="0" sldId="446"/>
        </pc:sldMkLst>
      </pc:sldChg>
      <pc:sldChg chg="del">
        <pc:chgData name="Xin Liu" userId="a26d34b0-a966-4bef-85f7-9c4ddfc9dca7" providerId="ADAL" clId="{3F4383A6-1F04-4E8E-A305-5D8CD7AA71D4}" dt="2024-09-10T23:28:03.544" v="255" actId="47"/>
        <pc:sldMkLst>
          <pc:docMk/>
          <pc:sldMk cId="0" sldId="447"/>
        </pc:sldMkLst>
      </pc:sldChg>
      <pc:sldChg chg="del">
        <pc:chgData name="Xin Liu" userId="a26d34b0-a966-4bef-85f7-9c4ddfc9dca7" providerId="ADAL" clId="{3F4383A6-1F04-4E8E-A305-5D8CD7AA71D4}" dt="2024-09-10T23:28:03.544" v="255" actId="47"/>
        <pc:sldMkLst>
          <pc:docMk/>
          <pc:sldMk cId="0" sldId="448"/>
        </pc:sldMkLst>
      </pc:sldChg>
      <pc:sldChg chg="del">
        <pc:chgData name="Xin Liu" userId="a26d34b0-a966-4bef-85f7-9c4ddfc9dca7" providerId="ADAL" clId="{3F4383A6-1F04-4E8E-A305-5D8CD7AA71D4}" dt="2024-09-10T23:28:03.544" v="255" actId="47"/>
        <pc:sldMkLst>
          <pc:docMk/>
          <pc:sldMk cId="0" sldId="449"/>
        </pc:sldMkLst>
      </pc:sldChg>
      <pc:sldChg chg="del">
        <pc:chgData name="Xin Liu" userId="a26d34b0-a966-4bef-85f7-9c4ddfc9dca7" providerId="ADAL" clId="{3F4383A6-1F04-4E8E-A305-5D8CD7AA71D4}" dt="2024-09-10T23:28:03.544" v="255" actId="47"/>
        <pc:sldMkLst>
          <pc:docMk/>
          <pc:sldMk cId="0" sldId="450"/>
        </pc:sldMkLst>
      </pc:sldChg>
      <pc:sldChg chg="del">
        <pc:chgData name="Xin Liu" userId="a26d34b0-a966-4bef-85f7-9c4ddfc9dca7" providerId="ADAL" clId="{3F4383A6-1F04-4E8E-A305-5D8CD7AA71D4}" dt="2024-09-10T23:28:03.544" v="255" actId="47"/>
        <pc:sldMkLst>
          <pc:docMk/>
          <pc:sldMk cId="0" sldId="451"/>
        </pc:sldMkLst>
      </pc:sldChg>
      <pc:sldChg chg="del">
        <pc:chgData name="Xin Liu" userId="a26d34b0-a966-4bef-85f7-9c4ddfc9dca7" providerId="ADAL" clId="{3F4383A6-1F04-4E8E-A305-5D8CD7AA71D4}" dt="2024-09-10T23:28:03.544" v="255" actId="47"/>
        <pc:sldMkLst>
          <pc:docMk/>
          <pc:sldMk cId="0" sldId="452"/>
        </pc:sldMkLst>
      </pc:sldChg>
      <pc:sldChg chg="del">
        <pc:chgData name="Xin Liu" userId="a26d34b0-a966-4bef-85f7-9c4ddfc9dca7" providerId="ADAL" clId="{3F4383A6-1F04-4E8E-A305-5D8CD7AA71D4}" dt="2024-09-10T23:28:03.544" v="255" actId="47"/>
        <pc:sldMkLst>
          <pc:docMk/>
          <pc:sldMk cId="0" sldId="454"/>
        </pc:sldMkLst>
      </pc:sldChg>
      <pc:sldChg chg="del">
        <pc:chgData name="Xin Liu" userId="a26d34b0-a966-4bef-85f7-9c4ddfc9dca7" providerId="ADAL" clId="{3F4383A6-1F04-4E8E-A305-5D8CD7AA71D4}" dt="2024-09-10T23:28:03.544" v="255" actId="47"/>
        <pc:sldMkLst>
          <pc:docMk/>
          <pc:sldMk cId="0" sldId="455"/>
        </pc:sldMkLst>
      </pc:sldChg>
      <pc:sldChg chg="del">
        <pc:chgData name="Xin Liu" userId="a26d34b0-a966-4bef-85f7-9c4ddfc9dca7" providerId="ADAL" clId="{3F4383A6-1F04-4E8E-A305-5D8CD7AA71D4}" dt="2024-09-10T23:28:03.544" v="255" actId="47"/>
        <pc:sldMkLst>
          <pc:docMk/>
          <pc:sldMk cId="0" sldId="456"/>
        </pc:sldMkLst>
      </pc:sldChg>
      <pc:sldChg chg="del">
        <pc:chgData name="Xin Liu" userId="a26d34b0-a966-4bef-85f7-9c4ddfc9dca7" providerId="ADAL" clId="{3F4383A6-1F04-4E8E-A305-5D8CD7AA71D4}" dt="2024-09-10T23:28:03.544" v="255" actId="47"/>
        <pc:sldMkLst>
          <pc:docMk/>
          <pc:sldMk cId="0" sldId="457"/>
        </pc:sldMkLst>
      </pc:sldChg>
      <pc:sldChg chg="del">
        <pc:chgData name="Xin Liu" userId="a26d34b0-a966-4bef-85f7-9c4ddfc9dca7" providerId="ADAL" clId="{3F4383A6-1F04-4E8E-A305-5D8CD7AA71D4}" dt="2024-09-10T23:28:03.544" v="255" actId="47"/>
        <pc:sldMkLst>
          <pc:docMk/>
          <pc:sldMk cId="0" sldId="458"/>
        </pc:sldMkLst>
      </pc:sldChg>
      <pc:sldChg chg="del">
        <pc:chgData name="Xin Liu" userId="a26d34b0-a966-4bef-85f7-9c4ddfc9dca7" providerId="ADAL" clId="{3F4383A6-1F04-4E8E-A305-5D8CD7AA71D4}" dt="2024-09-10T23:28:03.544" v="255" actId="47"/>
        <pc:sldMkLst>
          <pc:docMk/>
          <pc:sldMk cId="0" sldId="459"/>
        </pc:sldMkLst>
      </pc:sldChg>
      <pc:sldChg chg="del">
        <pc:chgData name="Xin Liu" userId="a26d34b0-a966-4bef-85f7-9c4ddfc9dca7" providerId="ADAL" clId="{3F4383A6-1F04-4E8E-A305-5D8CD7AA71D4}" dt="2024-09-10T23:28:03.544" v="255" actId="47"/>
        <pc:sldMkLst>
          <pc:docMk/>
          <pc:sldMk cId="0" sldId="460"/>
        </pc:sldMkLst>
      </pc:sldChg>
      <pc:sldChg chg="del">
        <pc:chgData name="Xin Liu" userId="a26d34b0-a966-4bef-85f7-9c4ddfc9dca7" providerId="ADAL" clId="{3F4383A6-1F04-4E8E-A305-5D8CD7AA71D4}" dt="2024-09-10T23:28:03.544" v="255" actId="47"/>
        <pc:sldMkLst>
          <pc:docMk/>
          <pc:sldMk cId="0" sldId="461"/>
        </pc:sldMkLst>
      </pc:sldChg>
      <pc:sldChg chg="del">
        <pc:chgData name="Xin Liu" userId="a26d34b0-a966-4bef-85f7-9c4ddfc9dca7" providerId="ADAL" clId="{3F4383A6-1F04-4E8E-A305-5D8CD7AA71D4}" dt="2024-09-10T23:28:03.544" v="255" actId="47"/>
        <pc:sldMkLst>
          <pc:docMk/>
          <pc:sldMk cId="0" sldId="464"/>
        </pc:sldMkLst>
      </pc:sldChg>
      <pc:sldChg chg="del">
        <pc:chgData name="Xin Liu" userId="a26d34b0-a966-4bef-85f7-9c4ddfc9dca7" providerId="ADAL" clId="{3F4383A6-1F04-4E8E-A305-5D8CD7AA71D4}" dt="2024-09-10T23:28:03.544" v="255" actId="47"/>
        <pc:sldMkLst>
          <pc:docMk/>
          <pc:sldMk cId="0" sldId="465"/>
        </pc:sldMkLst>
      </pc:sldChg>
      <pc:sldChg chg="del">
        <pc:chgData name="Xin Liu" userId="a26d34b0-a966-4bef-85f7-9c4ddfc9dca7" providerId="ADAL" clId="{3F4383A6-1F04-4E8E-A305-5D8CD7AA71D4}" dt="2024-09-10T23:28:03.544" v="255" actId="47"/>
        <pc:sldMkLst>
          <pc:docMk/>
          <pc:sldMk cId="0" sldId="466"/>
        </pc:sldMkLst>
      </pc:sldChg>
      <pc:sldChg chg="del">
        <pc:chgData name="Xin Liu" userId="a26d34b0-a966-4bef-85f7-9c4ddfc9dca7" providerId="ADAL" clId="{3F4383A6-1F04-4E8E-A305-5D8CD7AA71D4}" dt="2024-09-10T23:28:03.544" v="255" actId="47"/>
        <pc:sldMkLst>
          <pc:docMk/>
          <pc:sldMk cId="0" sldId="467"/>
        </pc:sldMkLst>
      </pc:sldChg>
      <pc:sldChg chg="del">
        <pc:chgData name="Xin Liu" userId="a26d34b0-a966-4bef-85f7-9c4ddfc9dca7" providerId="ADAL" clId="{3F4383A6-1F04-4E8E-A305-5D8CD7AA71D4}" dt="2024-09-10T23:28:03.544" v="255" actId="47"/>
        <pc:sldMkLst>
          <pc:docMk/>
          <pc:sldMk cId="0" sldId="468"/>
        </pc:sldMkLst>
      </pc:sldChg>
      <pc:sldChg chg="del">
        <pc:chgData name="Xin Liu" userId="a26d34b0-a966-4bef-85f7-9c4ddfc9dca7" providerId="ADAL" clId="{3F4383A6-1F04-4E8E-A305-5D8CD7AA71D4}" dt="2024-09-10T23:28:03.544" v="255" actId="47"/>
        <pc:sldMkLst>
          <pc:docMk/>
          <pc:sldMk cId="0" sldId="469"/>
        </pc:sldMkLst>
      </pc:sldChg>
      <pc:sldChg chg="del">
        <pc:chgData name="Xin Liu" userId="a26d34b0-a966-4bef-85f7-9c4ddfc9dca7" providerId="ADAL" clId="{3F4383A6-1F04-4E8E-A305-5D8CD7AA71D4}" dt="2024-09-10T23:28:03.544" v="255" actId="47"/>
        <pc:sldMkLst>
          <pc:docMk/>
          <pc:sldMk cId="0" sldId="478"/>
        </pc:sldMkLst>
      </pc:sldChg>
      <pc:sldChg chg="del">
        <pc:chgData name="Xin Liu" userId="a26d34b0-a966-4bef-85f7-9c4ddfc9dca7" providerId="ADAL" clId="{3F4383A6-1F04-4E8E-A305-5D8CD7AA71D4}" dt="2024-09-10T23:28:03.544" v="255" actId="47"/>
        <pc:sldMkLst>
          <pc:docMk/>
          <pc:sldMk cId="0" sldId="479"/>
        </pc:sldMkLst>
      </pc:sldChg>
      <pc:sldChg chg="del">
        <pc:chgData name="Xin Liu" userId="a26d34b0-a966-4bef-85f7-9c4ddfc9dca7" providerId="ADAL" clId="{3F4383A6-1F04-4E8E-A305-5D8CD7AA71D4}" dt="2024-09-10T23:28:03.544" v="255" actId="47"/>
        <pc:sldMkLst>
          <pc:docMk/>
          <pc:sldMk cId="0" sldId="480"/>
        </pc:sldMkLst>
      </pc:sldChg>
      <pc:sldChg chg="add del">
        <pc:chgData name="Xin Liu" userId="a26d34b0-a966-4bef-85f7-9c4ddfc9dca7" providerId="ADAL" clId="{3F4383A6-1F04-4E8E-A305-5D8CD7AA71D4}" dt="2024-09-10T23:39:33.474" v="318"/>
        <pc:sldMkLst>
          <pc:docMk/>
          <pc:sldMk cId="0" sldId="481"/>
        </pc:sldMkLst>
      </pc:sldChg>
      <pc:sldChg chg="del">
        <pc:chgData name="Xin Liu" userId="a26d34b0-a966-4bef-85f7-9c4ddfc9dca7" providerId="ADAL" clId="{3F4383A6-1F04-4E8E-A305-5D8CD7AA71D4}" dt="2024-09-10T23:28:03.544" v="255" actId="47"/>
        <pc:sldMkLst>
          <pc:docMk/>
          <pc:sldMk cId="0" sldId="482"/>
        </pc:sldMkLst>
      </pc:sldChg>
      <pc:sldChg chg="del">
        <pc:chgData name="Xin Liu" userId="a26d34b0-a966-4bef-85f7-9c4ddfc9dca7" providerId="ADAL" clId="{3F4383A6-1F04-4E8E-A305-5D8CD7AA71D4}" dt="2024-09-10T23:28:03.544" v="255" actId="47"/>
        <pc:sldMkLst>
          <pc:docMk/>
          <pc:sldMk cId="0" sldId="483"/>
        </pc:sldMkLst>
      </pc:sldChg>
      <pc:sldChg chg="del">
        <pc:chgData name="Xin Liu" userId="a26d34b0-a966-4bef-85f7-9c4ddfc9dca7" providerId="ADAL" clId="{3F4383A6-1F04-4E8E-A305-5D8CD7AA71D4}" dt="2024-09-10T23:28:03.544" v="255" actId="47"/>
        <pc:sldMkLst>
          <pc:docMk/>
          <pc:sldMk cId="0" sldId="484"/>
        </pc:sldMkLst>
      </pc:sldChg>
      <pc:sldChg chg="del">
        <pc:chgData name="Xin Liu" userId="a26d34b0-a966-4bef-85f7-9c4ddfc9dca7" providerId="ADAL" clId="{3F4383A6-1F04-4E8E-A305-5D8CD7AA71D4}" dt="2024-09-10T23:28:03.544" v="255" actId="47"/>
        <pc:sldMkLst>
          <pc:docMk/>
          <pc:sldMk cId="0" sldId="485"/>
        </pc:sldMkLst>
      </pc:sldChg>
      <pc:sldChg chg="del">
        <pc:chgData name="Xin Liu" userId="a26d34b0-a966-4bef-85f7-9c4ddfc9dca7" providerId="ADAL" clId="{3F4383A6-1F04-4E8E-A305-5D8CD7AA71D4}" dt="2024-09-10T23:28:03.544" v="255" actId="47"/>
        <pc:sldMkLst>
          <pc:docMk/>
          <pc:sldMk cId="0" sldId="486"/>
        </pc:sldMkLst>
      </pc:sldChg>
      <pc:sldChg chg="del">
        <pc:chgData name="Xin Liu" userId="a26d34b0-a966-4bef-85f7-9c4ddfc9dca7" providerId="ADAL" clId="{3F4383A6-1F04-4E8E-A305-5D8CD7AA71D4}" dt="2024-09-10T23:28:03.544" v="255" actId="47"/>
        <pc:sldMkLst>
          <pc:docMk/>
          <pc:sldMk cId="0" sldId="487"/>
        </pc:sldMkLst>
      </pc:sldChg>
      <pc:sldChg chg="del">
        <pc:chgData name="Xin Liu" userId="a26d34b0-a966-4bef-85f7-9c4ddfc9dca7" providerId="ADAL" clId="{3F4383A6-1F04-4E8E-A305-5D8CD7AA71D4}" dt="2024-09-10T23:28:03.544" v="255" actId="47"/>
        <pc:sldMkLst>
          <pc:docMk/>
          <pc:sldMk cId="0" sldId="489"/>
        </pc:sldMkLst>
      </pc:sldChg>
      <pc:sldChg chg="modSp mod">
        <pc:chgData name="Xin Liu" userId="a26d34b0-a966-4bef-85f7-9c4ddfc9dca7" providerId="ADAL" clId="{3F4383A6-1F04-4E8E-A305-5D8CD7AA71D4}" dt="2024-09-10T23:23:01.651" v="105" actId="20577"/>
        <pc:sldMkLst>
          <pc:docMk/>
          <pc:sldMk cId="0" sldId="491"/>
        </pc:sldMkLst>
        <pc:spChg chg="mod">
          <ac:chgData name="Xin Liu" userId="a26d34b0-a966-4bef-85f7-9c4ddfc9dca7" providerId="ADAL" clId="{3F4383A6-1F04-4E8E-A305-5D8CD7AA71D4}" dt="2024-09-10T23:23:01.651" v="105" actId="20577"/>
          <ac:spMkLst>
            <pc:docMk/>
            <pc:sldMk cId="0" sldId="491"/>
            <ac:spMk id="8194" creationId="{881738B1-5697-7721-000A-F1A6B6CCB73F}"/>
          </ac:spMkLst>
        </pc:spChg>
        <pc:spChg chg="mod">
          <ac:chgData name="Xin Liu" userId="a26d34b0-a966-4bef-85f7-9c4ddfc9dca7" providerId="ADAL" clId="{3F4383A6-1F04-4E8E-A305-5D8CD7AA71D4}" dt="2024-09-10T23:20:52.428" v="58" actId="15"/>
          <ac:spMkLst>
            <pc:docMk/>
            <pc:sldMk cId="0" sldId="491"/>
            <ac:spMk id="8195" creationId="{BB52BF8C-50C7-D932-3C5C-CF77033A2F03}"/>
          </ac:spMkLst>
        </pc:spChg>
      </pc:sldChg>
      <pc:sldChg chg="modSp mod">
        <pc:chgData name="Xin Liu" userId="a26d34b0-a966-4bef-85f7-9c4ddfc9dca7" providerId="ADAL" clId="{3F4383A6-1F04-4E8E-A305-5D8CD7AA71D4}" dt="2024-09-10T23:27:38.730" v="252" actId="20577"/>
        <pc:sldMkLst>
          <pc:docMk/>
          <pc:sldMk cId="0" sldId="492"/>
        </pc:sldMkLst>
        <pc:spChg chg="mod">
          <ac:chgData name="Xin Liu" userId="a26d34b0-a966-4bef-85f7-9c4ddfc9dca7" providerId="ADAL" clId="{3F4383A6-1F04-4E8E-A305-5D8CD7AA71D4}" dt="2024-09-10T23:27:38.730" v="252" actId="20577"/>
          <ac:spMkLst>
            <pc:docMk/>
            <pc:sldMk cId="0" sldId="492"/>
            <ac:spMk id="10242" creationId="{314FB028-5968-7949-0910-B0AA1DEA6559}"/>
          </ac:spMkLst>
        </pc:spChg>
      </pc:sldChg>
      <pc:sldChg chg="modSp mod">
        <pc:chgData name="Xin Liu" userId="a26d34b0-a966-4bef-85f7-9c4ddfc9dca7" providerId="ADAL" clId="{3F4383A6-1F04-4E8E-A305-5D8CD7AA71D4}" dt="2024-09-10T23:20:24.408" v="52" actId="20577"/>
        <pc:sldMkLst>
          <pc:docMk/>
          <pc:sldMk cId="0" sldId="493"/>
        </pc:sldMkLst>
        <pc:spChg chg="mod">
          <ac:chgData name="Xin Liu" userId="a26d34b0-a966-4bef-85f7-9c4ddfc9dca7" providerId="ADAL" clId="{3F4383A6-1F04-4E8E-A305-5D8CD7AA71D4}" dt="2024-09-10T23:20:24.408" v="52" actId="20577"/>
          <ac:spMkLst>
            <pc:docMk/>
            <pc:sldMk cId="0" sldId="493"/>
            <ac:spMk id="12290" creationId="{F834A593-F018-3853-5681-24176C51F370}"/>
          </ac:spMkLst>
        </pc:spChg>
        <pc:spChg chg="mod">
          <ac:chgData name="Xin Liu" userId="a26d34b0-a966-4bef-85f7-9c4ddfc9dca7" providerId="ADAL" clId="{3F4383A6-1F04-4E8E-A305-5D8CD7AA71D4}" dt="2024-09-10T22:19:10.921" v="35" actId="20577"/>
          <ac:spMkLst>
            <pc:docMk/>
            <pc:sldMk cId="0" sldId="493"/>
            <ac:spMk id="12291" creationId="{4EAA2B82-0EF2-95D7-F96B-F0DF3055C5DD}"/>
          </ac:spMkLst>
        </pc:spChg>
      </pc:sldChg>
      <pc:sldChg chg="addSp modSp mod ord">
        <pc:chgData name="Xin Liu" userId="a26d34b0-a966-4bef-85f7-9c4ddfc9dca7" providerId="ADAL" clId="{3F4383A6-1F04-4E8E-A305-5D8CD7AA71D4}" dt="2024-09-10T23:18:29.795" v="46" actId="1076"/>
        <pc:sldMkLst>
          <pc:docMk/>
          <pc:sldMk cId="0" sldId="494"/>
        </pc:sldMkLst>
        <pc:spChg chg="add mod">
          <ac:chgData name="Xin Liu" userId="a26d34b0-a966-4bef-85f7-9c4ddfc9dca7" providerId="ADAL" clId="{3F4383A6-1F04-4E8E-A305-5D8CD7AA71D4}" dt="2024-09-10T23:18:29.795" v="46" actId="1076"/>
          <ac:spMkLst>
            <pc:docMk/>
            <pc:sldMk cId="0" sldId="494"/>
            <ac:spMk id="4" creationId="{5CA65223-EFD9-1025-737B-E9CF7F9708F5}"/>
          </ac:spMkLst>
        </pc:spChg>
        <pc:picChg chg="mod">
          <ac:chgData name="Xin Liu" userId="a26d34b0-a966-4bef-85f7-9c4ddfc9dca7" providerId="ADAL" clId="{3F4383A6-1F04-4E8E-A305-5D8CD7AA71D4}" dt="2024-09-10T23:18:14.336" v="44" actId="1076"/>
          <ac:picMkLst>
            <pc:docMk/>
            <pc:sldMk cId="0" sldId="494"/>
            <ac:picMk id="14340" creationId="{88D742BE-01AD-9FF9-ADFF-4F1ABD831A27}"/>
          </ac:picMkLst>
        </pc:picChg>
      </pc:sldChg>
      <pc:sldChg chg="modSp add mod">
        <pc:chgData name="Xin Liu" userId="a26d34b0-a966-4bef-85f7-9c4ddfc9dca7" providerId="ADAL" clId="{3F4383A6-1F04-4E8E-A305-5D8CD7AA71D4}" dt="2024-09-10T22:18:09.259" v="33" actId="14100"/>
        <pc:sldMkLst>
          <pc:docMk/>
          <pc:sldMk cId="1451431265" sldId="495"/>
        </pc:sldMkLst>
        <pc:spChg chg="mod">
          <ac:chgData name="Xin Liu" userId="a26d34b0-a966-4bef-85f7-9c4ddfc9dca7" providerId="ADAL" clId="{3F4383A6-1F04-4E8E-A305-5D8CD7AA71D4}" dt="2024-09-10T22:18:09.259" v="33" actId="14100"/>
          <ac:spMkLst>
            <pc:docMk/>
            <pc:sldMk cId="1451431265" sldId="495"/>
            <ac:spMk id="4098" creationId="{B833177C-6BFD-C65D-16FC-715C91E3491A}"/>
          </ac:spMkLst>
        </pc:spChg>
        <pc:spChg chg="mod">
          <ac:chgData name="Xin Liu" userId="a26d34b0-a966-4bef-85f7-9c4ddfc9dca7" providerId="ADAL" clId="{3F4383A6-1F04-4E8E-A305-5D8CD7AA71D4}" dt="2024-09-10T22:17:51.626" v="29" actId="20577"/>
          <ac:spMkLst>
            <pc:docMk/>
            <pc:sldMk cId="1451431265" sldId="495"/>
            <ac:spMk id="4099" creationId="{ABEF2EC5-78B3-1040-D551-5AC4E3BCA93F}"/>
          </ac:spMkLst>
        </pc:spChg>
      </pc:sldChg>
      <pc:sldChg chg="addSp delSp modSp add mod">
        <pc:chgData name="Xin Liu" userId="a26d34b0-a966-4bef-85f7-9c4ddfc9dca7" providerId="ADAL" clId="{3F4383A6-1F04-4E8E-A305-5D8CD7AA71D4}" dt="2024-09-10T23:24:17.247" v="149" actId="1076"/>
        <pc:sldMkLst>
          <pc:docMk/>
          <pc:sldMk cId="3723409718" sldId="496"/>
        </pc:sldMkLst>
        <pc:spChg chg="mod">
          <ac:chgData name="Xin Liu" userId="a26d34b0-a966-4bef-85f7-9c4ddfc9dca7" providerId="ADAL" clId="{3F4383A6-1F04-4E8E-A305-5D8CD7AA71D4}" dt="2024-09-10T23:23:18.439" v="113" actId="20577"/>
          <ac:spMkLst>
            <pc:docMk/>
            <pc:sldMk cId="3723409718" sldId="496"/>
            <ac:spMk id="6146" creationId="{35D5D028-42ED-F3C2-BCC6-98E1D116FECC}"/>
          </ac:spMkLst>
        </pc:spChg>
        <pc:spChg chg="mod">
          <ac:chgData name="Xin Liu" userId="a26d34b0-a966-4bef-85f7-9c4ddfc9dca7" providerId="ADAL" clId="{3F4383A6-1F04-4E8E-A305-5D8CD7AA71D4}" dt="2024-09-10T23:24:14.758" v="148" actId="20577"/>
          <ac:spMkLst>
            <pc:docMk/>
            <pc:sldMk cId="3723409718" sldId="496"/>
            <ac:spMk id="6147" creationId="{4BFDF132-6836-63C4-E6DC-E623F4529D8F}"/>
          </ac:spMkLst>
        </pc:spChg>
        <pc:picChg chg="add mod">
          <ac:chgData name="Xin Liu" userId="a26d34b0-a966-4bef-85f7-9c4ddfc9dca7" providerId="ADAL" clId="{3F4383A6-1F04-4E8E-A305-5D8CD7AA71D4}" dt="2024-09-10T23:24:17.247" v="149" actId="1076"/>
          <ac:picMkLst>
            <pc:docMk/>
            <pc:sldMk cId="3723409718" sldId="496"/>
            <ac:picMk id="1026" creationId="{367EFAA7-A103-16EF-E779-FD61D5D15C57}"/>
          </ac:picMkLst>
        </pc:picChg>
        <pc:picChg chg="del">
          <ac:chgData name="Xin Liu" userId="a26d34b0-a966-4bef-85f7-9c4ddfc9dca7" providerId="ADAL" clId="{3F4383A6-1F04-4E8E-A305-5D8CD7AA71D4}" dt="2024-09-10T23:23:48.245" v="114" actId="478"/>
          <ac:picMkLst>
            <pc:docMk/>
            <pc:sldMk cId="3723409718" sldId="496"/>
            <ac:picMk id="6148" creationId="{3F21F2DC-C778-2720-BABE-F9E2F7DFD5DA}"/>
          </ac:picMkLst>
        </pc:picChg>
      </pc:sldChg>
      <pc:sldChg chg="modSp add mod ord">
        <pc:chgData name="Xin Liu" userId="a26d34b0-a966-4bef-85f7-9c4ddfc9dca7" providerId="ADAL" clId="{3F4383A6-1F04-4E8E-A305-5D8CD7AA71D4}" dt="2024-09-10T23:32:37.740" v="275" actId="20577"/>
        <pc:sldMkLst>
          <pc:docMk/>
          <pc:sldMk cId="367659533" sldId="497"/>
        </pc:sldMkLst>
        <pc:spChg chg="mod">
          <ac:chgData name="Xin Liu" userId="a26d34b0-a966-4bef-85f7-9c4ddfc9dca7" providerId="ADAL" clId="{3F4383A6-1F04-4E8E-A305-5D8CD7AA71D4}" dt="2024-09-10T23:27:10.636" v="222" actId="20577"/>
          <ac:spMkLst>
            <pc:docMk/>
            <pc:sldMk cId="367659533" sldId="497"/>
            <ac:spMk id="8195" creationId="{5F41F727-9CB1-8DDE-44BA-D75D313C69D0}"/>
          </ac:spMkLst>
        </pc:spChg>
        <pc:spChg chg="mod">
          <ac:chgData name="Xin Liu" userId="a26d34b0-a966-4bef-85f7-9c4ddfc9dca7" providerId="ADAL" clId="{3F4383A6-1F04-4E8E-A305-5D8CD7AA71D4}" dt="2024-09-10T23:27:45.496" v="253" actId="20577"/>
          <ac:spMkLst>
            <pc:docMk/>
            <pc:sldMk cId="367659533" sldId="497"/>
            <ac:spMk id="10242" creationId="{314FB028-5968-7949-0910-B0AA1DEA6559}"/>
          </ac:spMkLst>
        </pc:spChg>
        <pc:spChg chg="mod">
          <ac:chgData name="Xin Liu" userId="a26d34b0-a966-4bef-85f7-9c4ddfc9dca7" providerId="ADAL" clId="{3F4383A6-1F04-4E8E-A305-5D8CD7AA71D4}" dt="2024-09-10T23:32:37.740" v="275" actId="20577"/>
          <ac:spMkLst>
            <pc:docMk/>
            <pc:sldMk cId="367659533" sldId="497"/>
            <ac:spMk id="10244" creationId="{434CDCF0-2FB0-A605-B1AD-93BEF9504F00}"/>
          </ac:spMkLst>
        </pc:spChg>
      </pc:sldChg>
      <pc:sldChg chg="addSp modSp add mod">
        <pc:chgData name="Xin Liu" userId="a26d34b0-a966-4bef-85f7-9c4ddfc9dca7" providerId="ADAL" clId="{3F4383A6-1F04-4E8E-A305-5D8CD7AA71D4}" dt="2024-09-10T23:35:28.674" v="315" actId="1076"/>
        <pc:sldMkLst>
          <pc:docMk/>
          <pc:sldMk cId="413507025" sldId="498"/>
        </pc:sldMkLst>
        <pc:spChg chg="mod">
          <ac:chgData name="Xin Liu" userId="a26d34b0-a966-4bef-85f7-9c4ddfc9dca7" providerId="ADAL" clId="{3F4383A6-1F04-4E8E-A305-5D8CD7AA71D4}" dt="2024-09-10T23:34:18.090" v="302" actId="20577"/>
          <ac:spMkLst>
            <pc:docMk/>
            <pc:sldMk cId="413507025" sldId="498"/>
            <ac:spMk id="162818" creationId="{2B5F6CDD-89DF-B224-57CC-0360FA6D3B62}"/>
          </ac:spMkLst>
        </pc:spChg>
        <pc:spChg chg="mod">
          <ac:chgData name="Xin Liu" userId="a26d34b0-a966-4bef-85f7-9c4ddfc9dca7" providerId="ADAL" clId="{3F4383A6-1F04-4E8E-A305-5D8CD7AA71D4}" dt="2024-09-10T23:35:19.311" v="310" actId="14100"/>
          <ac:spMkLst>
            <pc:docMk/>
            <pc:sldMk cId="413507025" sldId="498"/>
            <ac:spMk id="162819" creationId="{0A38DA01-B245-57E6-93CB-5BFC2FCE0581}"/>
          </ac:spMkLst>
        </pc:spChg>
        <pc:picChg chg="add mod">
          <ac:chgData name="Xin Liu" userId="a26d34b0-a966-4bef-85f7-9c4ddfc9dca7" providerId="ADAL" clId="{3F4383A6-1F04-4E8E-A305-5D8CD7AA71D4}" dt="2024-09-10T23:35:28.674" v="315" actId="1076"/>
          <ac:picMkLst>
            <pc:docMk/>
            <pc:sldMk cId="413507025" sldId="498"/>
            <ac:picMk id="2050" creationId="{1975E8A8-364D-8C8D-5A75-B38FC789E054}"/>
          </ac:picMkLst>
        </pc:picChg>
      </pc:sldChg>
      <pc:sldChg chg="addSp modSp add mod">
        <pc:chgData name="Xin Liu" userId="a26d34b0-a966-4bef-85f7-9c4ddfc9dca7" providerId="ADAL" clId="{3F4383A6-1F04-4E8E-A305-5D8CD7AA71D4}" dt="2024-09-10T23:51:58.101" v="377" actId="15"/>
        <pc:sldMkLst>
          <pc:docMk/>
          <pc:sldMk cId="2722702778" sldId="499"/>
        </pc:sldMkLst>
        <pc:spChg chg="add mod">
          <ac:chgData name="Xin Liu" userId="a26d34b0-a966-4bef-85f7-9c4ddfc9dca7" providerId="ADAL" clId="{3F4383A6-1F04-4E8E-A305-5D8CD7AA71D4}" dt="2024-09-10T23:51:42.806" v="374" actId="255"/>
          <ac:spMkLst>
            <pc:docMk/>
            <pc:sldMk cId="2722702778" sldId="499"/>
            <ac:spMk id="2" creationId="{4EEF898D-6097-1864-F534-19754244C698}"/>
          </ac:spMkLst>
        </pc:spChg>
        <pc:spChg chg="add mod">
          <ac:chgData name="Xin Liu" userId="a26d34b0-a966-4bef-85f7-9c4ddfc9dca7" providerId="ADAL" clId="{3F4383A6-1F04-4E8E-A305-5D8CD7AA71D4}" dt="2024-09-10T23:51:18.722" v="370"/>
          <ac:spMkLst>
            <pc:docMk/>
            <pc:sldMk cId="2722702778" sldId="499"/>
            <ac:spMk id="3" creationId="{4808988E-5B30-BB1C-7345-5128F369D28B}"/>
          </ac:spMkLst>
        </pc:spChg>
        <pc:spChg chg="mod">
          <ac:chgData name="Xin Liu" userId="a26d34b0-a966-4bef-85f7-9c4ddfc9dca7" providerId="ADAL" clId="{3F4383A6-1F04-4E8E-A305-5D8CD7AA71D4}" dt="2024-09-10T23:47:34.086" v="324" actId="1076"/>
          <ac:spMkLst>
            <pc:docMk/>
            <pc:sldMk cId="2722702778" sldId="499"/>
            <ac:spMk id="162818" creationId="{2B5F6CDD-89DF-B224-57CC-0360FA6D3B62}"/>
          </ac:spMkLst>
        </pc:spChg>
        <pc:spChg chg="mod">
          <ac:chgData name="Xin Liu" userId="a26d34b0-a966-4bef-85f7-9c4ddfc9dca7" providerId="ADAL" clId="{3F4383A6-1F04-4E8E-A305-5D8CD7AA71D4}" dt="2024-09-10T23:51:58.101" v="377" actId="15"/>
          <ac:spMkLst>
            <pc:docMk/>
            <pc:sldMk cId="2722702778" sldId="499"/>
            <ac:spMk id="162819" creationId="{0A38DA01-B245-57E6-93CB-5BFC2FCE0581}"/>
          </ac:spMkLst>
        </pc:spChg>
      </pc:sldChg>
      <pc:sldChg chg="modSp add mod">
        <pc:chgData name="Xin Liu" userId="a26d34b0-a966-4bef-85f7-9c4ddfc9dca7" providerId="ADAL" clId="{3F4383A6-1F04-4E8E-A305-5D8CD7AA71D4}" dt="2024-09-10T23:55:55.997" v="408" actId="15"/>
        <pc:sldMkLst>
          <pc:docMk/>
          <pc:sldMk cId="3565117700" sldId="500"/>
        </pc:sldMkLst>
        <pc:spChg chg="mod">
          <ac:chgData name="Xin Liu" userId="a26d34b0-a966-4bef-85f7-9c4ddfc9dca7" providerId="ADAL" clId="{3F4383A6-1F04-4E8E-A305-5D8CD7AA71D4}" dt="2024-09-10T23:53:23.513" v="380" actId="20577"/>
          <ac:spMkLst>
            <pc:docMk/>
            <pc:sldMk cId="3565117700" sldId="500"/>
            <ac:spMk id="162818" creationId="{2B5F6CDD-89DF-B224-57CC-0360FA6D3B62}"/>
          </ac:spMkLst>
        </pc:spChg>
        <pc:spChg chg="mod">
          <ac:chgData name="Xin Liu" userId="a26d34b0-a966-4bef-85f7-9c4ddfc9dca7" providerId="ADAL" clId="{3F4383A6-1F04-4E8E-A305-5D8CD7AA71D4}" dt="2024-09-10T23:55:55.997" v="408" actId="15"/>
          <ac:spMkLst>
            <pc:docMk/>
            <pc:sldMk cId="3565117700" sldId="500"/>
            <ac:spMk id="162819" creationId="{0A38DA01-B245-57E6-93CB-5BFC2FCE0581}"/>
          </ac:spMkLst>
        </pc:spChg>
      </pc:sldChg>
      <pc:sldChg chg="add">
        <pc:chgData name="Xin Liu" userId="a26d34b0-a966-4bef-85f7-9c4ddfc9dca7" providerId="ADAL" clId="{3F4383A6-1F04-4E8E-A305-5D8CD7AA71D4}" dt="2024-09-10T23:34:02.120" v="281"/>
        <pc:sldMkLst>
          <pc:docMk/>
          <pc:sldMk cId="1543111253" sldId="501"/>
        </pc:sldMkLst>
      </pc:sldChg>
      <pc:sldChg chg="add">
        <pc:chgData name="Xin Liu" userId="a26d34b0-a966-4bef-85f7-9c4ddfc9dca7" providerId="ADAL" clId="{3F4383A6-1F04-4E8E-A305-5D8CD7AA71D4}" dt="2024-09-10T23:34:02.362" v="282"/>
        <pc:sldMkLst>
          <pc:docMk/>
          <pc:sldMk cId="2533823441" sldId="502"/>
        </pc:sldMkLst>
      </pc:sldChg>
      <pc:sldChg chg="add">
        <pc:chgData name="Xin Liu" userId="a26d34b0-a966-4bef-85f7-9c4ddfc9dca7" providerId="ADAL" clId="{3F4383A6-1F04-4E8E-A305-5D8CD7AA71D4}" dt="2024-09-10T23:34:02.577" v="283"/>
        <pc:sldMkLst>
          <pc:docMk/>
          <pc:sldMk cId="1792735817" sldId="503"/>
        </pc:sldMkLst>
      </pc:sldChg>
      <pc:sldChg chg="add">
        <pc:chgData name="Xin Liu" userId="a26d34b0-a966-4bef-85f7-9c4ddfc9dca7" providerId="ADAL" clId="{3F4383A6-1F04-4E8E-A305-5D8CD7AA71D4}" dt="2024-09-10T23:34:02.793" v="284"/>
        <pc:sldMkLst>
          <pc:docMk/>
          <pc:sldMk cId="2643201193" sldId="504"/>
        </pc:sldMkLst>
      </pc:sldChg>
      <pc:sldChg chg="add">
        <pc:chgData name="Xin Liu" userId="a26d34b0-a966-4bef-85f7-9c4ddfc9dca7" providerId="ADAL" clId="{3F4383A6-1F04-4E8E-A305-5D8CD7AA71D4}" dt="2024-09-10T23:34:02.986" v="285"/>
        <pc:sldMkLst>
          <pc:docMk/>
          <pc:sldMk cId="2416439581" sldId="505"/>
        </pc:sldMkLst>
      </pc:sldChg>
      <pc:sldChg chg="add">
        <pc:chgData name="Xin Liu" userId="a26d34b0-a966-4bef-85f7-9c4ddfc9dca7" providerId="ADAL" clId="{3F4383A6-1F04-4E8E-A305-5D8CD7AA71D4}" dt="2024-09-10T23:34:03.202" v="286"/>
        <pc:sldMkLst>
          <pc:docMk/>
          <pc:sldMk cId="4043187868" sldId="506"/>
        </pc:sldMkLst>
      </pc:sldChg>
      <pc:sldChg chg="add">
        <pc:chgData name="Xin Liu" userId="a26d34b0-a966-4bef-85f7-9c4ddfc9dca7" providerId="ADAL" clId="{3F4383A6-1F04-4E8E-A305-5D8CD7AA71D4}" dt="2024-09-11T00:01:56.073" v="414"/>
        <pc:sldMkLst>
          <pc:docMk/>
          <pc:sldMk cId="0" sldId="507"/>
        </pc:sldMkLst>
      </pc:sldChg>
      <pc:sldChg chg="add del">
        <pc:chgData name="Xin Liu" userId="a26d34b0-a966-4bef-85f7-9c4ddfc9dca7" providerId="ADAL" clId="{3F4383A6-1F04-4E8E-A305-5D8CD7AA71D4}" dt="2024-09-10T23:57:32.702" v="409" actId="47"/>
        <pc:sldMkLst>
          <pc:docMk/>
          <pc:sldMk cId="1116143271" sldId="507"/>
        </pc:sldMkLst>
      </pc:sldChg>
      <pc:sldChg chg="add">
        <pc:chgData name="Xin Liu" userId="a26d34b0-a966-4bef-85f7-9c4ddfc9dca7" providerId="ADAL" clId="{3F4383A6-1F04-4E8E-A305-5D8CD7AA71D4}" dt="2024-09-11T00:01:56.073" v="414"/>
        <pc:sldMkLst>
          <pc:docMk/>
          <pc:sldMk cId="0" sldId="508"/>
        </pc:sldMkLst>
      </pc:sldChg>
    </pc:docChg>
  </pc:docChgLst>
  <pc:docChgLst>
    <pc:chgData name="Xin Liu" userId="a26d34b0-a966-4bef-85f7-9c4ddfc9dca7" providerId="ADAL" clId="{56800F4E-207C-4595-BE2C-9776222531BB}"/>
    <pc:docChg chg="undo redo custSel addSld delSld modSld sldOrd">
      <pc:chgData name="Xin Liu" userId="a26d34b0-a966-4bef-85f7-9c4ddfc9dca7" providerId="ADAL" clId="{56800F4E-207C-4595-BE2C-9776222531BB}" dt="2024-09-11T13:13:24.826" v="984"/>
      <pc:docMkLst>
        <pc:docMk/>
      </pc:docMkLst>
      <pc:sldChg chg="addSp modSp mod ord">
        <pc:chgData name="Xin Liu" userId="a26d34b0-a966-4bef-85f7-9c4ddfc9dca7" providerId="ADAL" clId="{56800F4E-207C-4595-BE2C-9776222531BB}" dt="2024-09-11T03:02:15.787" v="226" actId="15"/>
        <pc:sldMkLst>
          <pc:docMk/>
          <pc:sldMk cId="0" sldId="257"/>
        </pc:sldMkLst>
        <pc:spChg chg="add">
          <ac:chgData name="Xin Liu" userId="a26d34b0-a966-4bef-85f7-9c4ddfc9dca7" providerId="ADAL" clId="{56800F4E-207C-4595-BE2C-9776222531BB}" dt="2024-09-11T03:01:48.777" v="220"/>
          <ac:spMkLst>
            <pc:docMk/>
            <pc:sldMk cId="0" sldId="257"/>
            <ac:spMk id="2" creationId="{923322A9-827D-AC37-F107-D9B58855C1F7}"/>
          </ac:spMkLst>
        </pc:spChg>
        <pc:spChg chg="mod">
          <ac:chgData name="Xin Liu" userId="a26d34b0-a966-4bef-85f7-9c4ddfc9dca7" providerId="ADAL" clId="{56800F4E-207C-4595-BE2C-9776222531BB}" dt="2024-09-11T02:54:10.981" v="150" actId="113"/>
          <ac:spMkLst>
            <pc:docMk/>
            <pc:sldMk cId="0" sldId="257"/>
            <ac:spMk id="6146" creationId="{D0EB6517-BC0E-7238-A6B7-39FD42CCCB35}"/>
          </ac:spMkLst>
        </pc:spChg>
        <pc:spChg chg="mod">
          <ac:chgData name="Xin Liu" userId="a26d34b0-a966-4bef-85f7-9c4ddfc9dca7" providerId="ADAL" clId="{56800F4E-207C-4595-BE2C-9776222531BB}" dt="2024-09-11T03:02:15.787" v="226" actId="15"/>
          <ac:spMkLst>
            <pc:docMk/>
            <pc:sldMk cId="0" sldId="257"/>
            <ac:spMk id="6147" creationId="{D35E9B49-569D-39BD-E08F-8C50465C93DD}"/>
          </ac:spMkLst>
        </pc:spChg>
      </pc:sldChg>
      <pc:sldChg chg="modSp mod ord">
        <pc:chgData name="Xin Liu" userId="a26d34b0-a966-4bef-85f7-9c4ddfc9dca7" providerId="ADAL" clId="{56800F4E-207C-4595-BE2C-9776222531BB}" dt="2024-09-11T03:04:59.557" v="251"/>
        <pc:sldMkLst>
          <pc:docMk/>
          <pc:sldMk cId="0" sldId="258"/>
        </pc:sldMkLst>
        <pc:spChg chg="mod">
          <ac:chgData name="Xin Liu" userId="a26d34b0-a966-4bef-85f7-9c4ddfc9dca7" providerId="ADAL" clId="{56800F4E-207C-4595-BE2C-9776222531BB}" dt="2024-09-11T02:54:57.912" v="159" actId="207"/>
          <ac:spMkLst>
            <pc:docMk/>
            <pc:sldMk cId="0" sldId="258"/>
            <ac:spMk id="8194" creationId="{8C97F455-FB2A-95FF-4475-DDBC88037361}"/>
          </ac:spMkLst>
        </pc:spChg>
        <pc:spChg chg="mod">
          <ac:chgData name="Xin Liu" userId="a26d34b0-a966-4bef-85f7-9c4ddfc9dca7" providerId="ADAL" clId="{56800F4E-207C-4595-BE2C-9776222531BB}" dt="2024-09-11T03:04:59.557" v="251"/>
          <ac:spMkLst>
            <pc:docMk/>
            <pc:sldMk cId="0" sldId="258"/>
            <ac:spMk id="8195" creationId="{8B464810-79BC-7FCA-7965-833CA839BD07}"/>
          </ac:spMkLst>
        </pc:spChg>
      </pc:sldChg>
      <pc:sldChg chg="ord">
        <pc:chgData name="Xin Liu" userId="a26d34b0-a966-4bef-85f7-9c4ddfc9dca7" providerId="ADAL" clId="{56800F4E-207C-4595-BE2C-9776222531BB}" dt="2024-09-11T03:26:32.894" v="323"/>
        <pc:sldMkLst>
          <pc:docMk/>
          <pc:sldMk cId="0" sldId="259"/>
        </pc:sldMkLst>
      </pc:sldChg>
      <pc:sldChg chg="add del ord">
        <pc:chgData name="Xin Liu" userId="a26d34b0-a966-4bef-85f7-9c4ddfc9dca7" providerId="ADAL" clId="{56800F4E-207C-4595-BE2C-9776222531BB}" dt="2024-09-11T05:46:32.691" v="827"/>
        <pc:sldMkLst>
          <pc:docMk/>
          <pc:sldMk cId="0" sldId="260"/>
        </pc:sldMkLst>
      </pc:sldChg>
      <pc:sldChg chg="modSp mod ord">
        <pc:chgData name="Xin Liu" userId="a26d34b0-a966-4bef-85f7-9c4ddfc9dca7" providerId="ADAL" clId="{56800F4E-207C-4595-BE2C-9776222531BB}" dt="2024-09-11T02:54:26.595" v="156" actId="207"/>
        <pc:sldMkLst>
          <pc:docMk/>
          <pc:sldMk cId="0" sldId="261"/>
        </pc:sldMkLst>
        <pc:spChg chg="mod">
          <ac:chgData name="Xin Liu" userId="a26d34b0-a966-4bef-85f7-9c4ddfc9dca7" providerId="ADAL" clId="{56800F4E-207C-4595-BE2C-9776222531BB}" dt="2024-09-11T02:54:26.595" v="156" actId="207"/>
          <ac:spMkLst>
            <pc:docMk/>
            <pc:sldMk cId="0" sldId="261"/>
            <ac:spMk id="11266" creationId="{00000000-0000-0000-0000-000000000000}"/>
          </ac:spMkLst>
        </pc:spChg>
      </pc:sldChg>
      <pc:sldChg chg="addSp modSp ord modAnim">
        <pc:chgData name="Xin Liu" userId="a26d34b0-a966-4bef-85f7-9c4ddfc9dca7" providerId="ADAL" clId="{56800F4E-207C-4595-BE2C-9776222531BB}" dt="2024-09-11T04:07:10.882" v="372" actId="207"/>
        <pc:sldMkLst>
          <pc:docMk/>
          <pc:sldMk cId="0" sldId="262"/>
        </pc:sldMkLst>
        <pc:spChg chg="add mod">
          <ac:chgData name="Xin Liu" userId="a26d34b0-a966-4bef-85f7-9c4ddfc9dca7" providerId="ADAL" clId="{56800F4E-207C-4595-BE2C-9776222531BB}" dt="2024-09-11T04:07:10.882" v="372" actId="207"/>
          <ac:spMkLst>
            <pc:docMk/>
            <pc:sldMk cId="0" sldId="262"/>
            <ac:spMk id="3" creationId="{5B0B433D-755B-CD14-5374-25DFE5B638E4}"/>
          </ac:spMkLst>
        </pc:spChg>
      </pc:sldChg>
      <pc:sldChg chg="modSp ord">
        <pc:chgData name="Xin Liu" userId="a26d34b0-a966-4bef-85f7-9c4ddfc9dca7" providerId="ADAL" clId="{56800F4E-207C-4595-BE2C-9776222531BB}" dt="2024-09-11T04:06:48.510" v="370" actId="20577"/>
        <pc:sldMkLst>
          <pc:docMk/>
          <pc:sldMk cId="0" sldId="263"/>
        </pc:sldMkLst>
        <pc:spChg chg="mod">
          <ac:chgData name="Xin Liu" userId="a26d34b0-a966-4bef-85f7-9c4ddfc9dca7" providerId="ADAL" clId="{56800F4E-207C-4595-BE2C-9776222531BB}" dt="2024-09-11T04:06:11.472" v="363" actId="20577"/>
          <ac:spMkLst>
            <pc:docMk/>
            <pc:sldMk cId="0" sldId="263"/>
            <ac:spMk id="15393" creationId="{4F7E7EE0-14E7-27BD-FF1C-12D2D9794558}"/>
          </ac:spMkLst>
        </pc:spChg>
        <pc:spChg chg="mod">
          <ac:chgData name="Xin Liu" userId="a26d34b0-a966-4bef-85f7-9c4ddfc9dca7" providerId="ADAL" clId="{56800F4E-207C-4595-BE2C-9776222531BB}" dt="2024-09-11T04:06:28.429" v="366" actId="20577"/>
          <ac:spMkLst>
            <pc:docMk/>
            <pc:sldMk cId="0" sldId="263"/>
            <ac:spMk id="15394" creationId="{23997B6A-B1C0-241C-9293-8294FA3FA92E}"/>
          </ac:spMkLst>
        </pc:spChg>
        <pc:spChg chg="mod">
          <ac:chgData name="Xin Liu" userId="a26d34b0-a966-4bef-85f7-9c4ddfc9dca7" providerId="ADAL" clId="{56800F4E-207C-4595-BE2C-9776222531BB}" dt="2024-09-11T04:06:42.098" v="368" actId="20577"/>
          <ac:spMkLst>
            <pc:docMk/>
            <pc:sldMk cId="0" sldId="263"/>
            <ac:spMk id="15395" creationId="{BAC13915-7FC3-3E27-89ED-B2A0AFCD1CB6}"/>
          </ac:spMkLst>
        </pc:spChg>
        <pc:spChg chg="mod">
          <ac:chgData name="Xin Liu" userId="a26d34b0-a966-4bef-85f7-9c4ddfc9dca7" providerId="ADAL" clId="{56800F4E-207C-4595-BE2C-9776222531BB}" dt="2024-09-11T04:06:45.417" v="369" actId="20577"/>
          <ac:spMkLst>
            <pc:docMk/>
            <pc:sldMk cId="0" sldId="263"/>
            <ac:spMk id="15396" creationId="{D65E2069-8221-4D37-4222-67EA9FA2E8F8}"/>
          </ac:spMkLst>
        </pc:spChg>
        <pc:spChg chg="mod">
          <ac:chgData name="Xin Liu" userId="a26d34b0-a966-4bef-85f7-9c4ddfc9dca7" providerId="ADAL" clId="{56800F4E-207C-4595-BE2C-9776222531BB}" dt="2024-09-11T04:06:48.510" v="370" actId="20577"/>
          <ac:spMkLst>
            <pc:docMk/>
            <pc:sldMk cId="0" sldId="263"/>
            <ac:spMk id="15397" creationId="{708F5DC9-B7B3-84EA-CC27-D9B7C7730EFC}"/>
          </ac:spMkLst>
        </pc:spChg>
        <pc:spChg chg="mod">
          <ac:chgData name="Xin Liu" userId="a26d34b0-a966-4bef-85f7-9c4ddfc9dca7" providerId="ADAL" clId="{56800F4E-207C-4595-BE2C-9776222531BB}" dt="2024-09-11T04:06:14.576" v="364" actId="20577"/>
          <ac:spMkLst>
            <pc:docMk/>
            <pc:sldMk cId="0" sldId="263"/>
            <ac:spMk id="15399" creationId="{EC88B7A4-B96E-B675-E529-85B1AC61EA61}"/>
          </ac:spMkLst>
        </pc:spChg>
        <pc:spChg chg="mod">
          <ac:chgData name="Xin Liu" userId="a26d34b0-a966-4bef-85f7-9c4ddfc9dca7" providerId="ADAL" clId="{56800F4E-207C-4595-BE2C-9776222531BB}" dt="2024-09-11T04:06:17.709" v="365" actId="20577"/>
          <ac:spMkLst>
            <pc:docMk/>
            <pc:sldMk cId="0" sldId="263"/>
            <ac:spMk id="15400" creationId="{D6C6B5FA-C993-B390-8556-91FC136DA7E7}"/>
          </ac:spMkLst>
        </pc:spChg>
      </pc:sldChg>
      <pc:sldChg chg="modSp mod ord">
        <pc:chgData name="Xin Liu" userId="a26d34b0-a966-4bef-85f7-9c4ddfc9dca7" providerId="ADAL" clId="{56800F4E-207C-4595-BE2C-9776222531BB}" dt="2024-09-11T04:48:35.152" v="507"/>
        <pc:sldMkLst>
          <pc:docMk/>
          <pc:sldMk cId="0" sldId="264"/>
        </pc:sldMkLst>
        <pc:spChg chg="mod">
          <ac:chgData name="Xin Liu" userId="a26d34b0-a966-4bef-85f7-9c4ddfc9dca7" providerId="ADAL" clId="{56800F4E-207C-4595-BE2C-9776222531BB}" dt="2024-09-11T04:21:05.299" v="386" actId="15"/>
          <ac:spMkLst>
            <pc:docMk/>
            <pc:sldMk cId="0" sldId="264"/>
            <ac:spMk id="18435" creationId="{9A6199CE-2336-6DDC-951A-0A3E588AB285}"/>
          </ac:spMkLst>
        </pc:spChg>
      </pc:sldChg>
      <pc:sldChg chg="modSp mod ord">
        <pc:chgData name="Xin Liu" userId="a26d34b0-a966-4bef-85f7-9c4ddfc9dca7" providerId="ADAL" clId="{56800F4E-207C-4595-BE2C-9776222531BB}" dt="2024-09-11T02:54:19.401" v="153" actId="207"/>
        <pc:sldMkLst>
          <pc:docMk/>
          <pc:sldMk cId="0" sldId="265"/>
        </pc:sldMkLst>
        <pc:spChg chg="mod">
          <ac:chgData name="Xin Liu" userId="a26d34b0-a966-4bef-85f7-9c4ddfc9dca7" providerId="ADAL" clId="{56800F4E-207C-4595-BE2C-9776222531BB}" dt="2024-09-11T02:54:19.401" v="153" actId="207"/>
          <ac:spMkLst>
            <pc:docMk/>
            <pc:sldMk cId="0" sldId="265"/>
            <ac:spMk id="15362" creationId="{00000000-0000-0000-0000-000000000000}"/>
          </ac:spMkLst>
        </pc:spChg>
      </pc:sldChg>
      <pc:sldChg chg="add del ord">
        <pc:chgData name="Xin Liu" userId="a26d34b0-a966-4bef-85f7-9c4ddfc9dca7" providerId="ADAL" clId="{56800F4E-207C-4595-BE2C-9776222531BB}" dt="2024-09-11T05:46:32.691" v="827"/>
        <pc:sldMkLst>
          <pc:docMk/>
          <pc:sldMk cId="0" sldId="266"/>
        </pc:sldMkLst>
      </pc:sldChg>
      <pc:sldChg chg="addSp delSp modSp mod ord">
        <pc:chgData name="Xin Liu" userId="a26d34b0-a966-4bef-85f7-9c4ddfc9dca7" providerId="ADAL" clId="{56800F4E-207C-4595-BE2C-9776222531BB}" dt="2024-09-11T05:02:03.830" v="683" actId="20577"/>
        <pc:sldMkLst>
          <pc:docMk/>
          <pc:sldMk cId="0" sldId="267"/>
        </pc:sldMkLst>
        <pc:spChg chg="add del">
          <ac:chgData name="Xin Liu" userId="a26d34b0-a966-4bef-85f7-9c4ddfc9dca7" providerId="ADAL" clId="{56800F4E-207C-4595-BE2C-9776222531BB}" dt="2024-09-11T04:26:53.769" v="486" actId="22"/>
          <ac:spMkLst>
            <pc:docMk/>
            <pc:sldMk cId="0" sldId="267"/>
            <ac:spMk id="3" creationId="{E2C9A5B6-7DA2-0FCB-32BA-9AC7D491BDF4}"/>
          </ac:spMkLst>
        </pc:spChg>
        <pc:spChg chg="mod">
          <ac:chgData name="Xin Liu" userId="a26d34b0-a966-4bef-85f7-9c4ddfc9dca7" providerId="ADAL" clId="{56800F4E-207C-4595-BE2C-9776222531BB}" dt="2024-09-11T04:25:16.719" v="433" actId="20577"/>
          <ac:spMkLst>
            <pc:docMk/>
            <pc:sldMk cId="0" sldId="267"/>
            <ac:spMk id="28674" creationId="{44297A7F-4230-2281-6D1B-C08DD468188B}"/>
          </ac:spMkLst>
        </pc:spChg>
        <pc:spChg chg="mod">
          <ac:chgData name="Xin Liu" userId="a26d34b0-a966-4bef-85f7-9c4ddfc9dca7" providerId="ADAL" clId="{56800F4E-207C-4595-BE2C-9776222531BB}" dt="2024-09-11T05:02:03.830" v="683" actId="20577"/>
          <ac:spMkLst>
            <pc:docMk/>
            <pc:sldMk cId="0" sldId="267"/>
            <ac:spMk id="28675" creationId="{444CE511-8764-BC89-E955-67C290CC2B83}"/>
          </ac:spMkLst>
        </pc:spChg>
      </pc:sldChg>
      <pc:sldChg chg="ord">
        <pc:chgData name="Xin Liu" userId="a26d34b0-a966-4bef-85f7-9c4ddfc9dca7" providerId="ADAL" clId="{56800F4E-207C-4595-BE2C-9776222531BB}" dt="2024-09-11T03:26:32.894" v="323"/>
        <pc:sldMkLst>
          <pc:docMk/>
          <pc:sldMk cId="0" sldId="268"/>
        </pc:sldMkLst>
      </pc:sldChg>
      <pc:sldChg chg="add">
        <pc:chgData name="Xin Liu" userId="a26d34b0-a966-4bef-85f7-9c4ddfc9dca7" providerId="ADAL" clId="{56800F4E-207C-4595-BE2C-9776222531BB}" dt="2024-09-11T05:46:32.691" v="827"/>
        <pc:sldMkLst>
          <pc:docMk/>
          <pc:sldMk cId="0" sldId="269"/>
        </pc:sldMkLst>
      </pc:sldChg>
      <pc:sldChg chg="add">
        <pc:chgData name="Xin Liu" userId="a26d34b0-a966-4bef-85f7-9c4ddfc9dca7" providerId="ADAL" clId="{56800F4E-207C-4595-BE2C-9776222531BB}" dt="2024-09-11T05:46:32.691" v="827"/>
        <pc:sldMkLst>
          <pc:docMk/>
          <pc:sldMk cId="0" sldId="270"/>
        </pc:sldMkLst>
      </pc:sldChg>
      <pc:sldChg chg="add">
        <pc:chgData name="Xin Liu" userId="a26d34b0-a966-4bef-85f7-9c4ddfc9dca7" providerId="ADAL" clId="{56800F4E-207C-4595-BE2C-9776222531BB}" dt="2024-09-11T05:46:32.691" v="827"/>
        <pc:sldMkLst>
          <pc:docMk/>
          <pc:sldMk cId="0" sldId="271"/>
        </pc:sldMkLst>
      </pc:sldChg>
      <pc:sldChg chg="add">
        <pc:chgData name="Xin Liu" userId="a26d34b0-a966-4bef-85f7-9c4ddfc9dca7" providerId="ADAL" clId="{56800F4E-207C-4595-BE2C-9776222531BB}" dt="2024-09-11T05:46:32.691" v="827"/>
        <pc:sldMkLst>
          <pc:docMk/>
          <pc:sldMk cId="0" sldId="272"/>
        </pc:sldMkLst>
      </pc:sldChg>
      <pc:sldChg chg="add">
        <pc:chgData name="Xin Liu" userId="a26d34b0-a966-4bef-85f7-9c4ddfc9dca7" providerId="ADAL" clId="{56800F4E-207C-4595-BE2C-9776222531BB}" dt="2024-09-11T05:46:32.691" v="827"/>
        <pc:sldMkLst>
          <pc:docMk/>
          <pc:sldMk cId="0" sldId="273"/>
        </pc:sldMkLst>
      </pc:sldChg>
      <pc:sldChg chg="add">
        <pc:chgData name="Xin Liu" userId="a26d34b0-a966-4bef-85f7-9c4ddfc9dca7" providerId="ADAL" clId="{56800F4E-207C-4595-BE2C-9776222531BB}" dt="2024-09-11T05:46:32.691" v="827"/>
        <pc:sldMkLst>
          <pc:docMk/>
          <pc:sldMk cId="0" sldId="274"/>
        </pc:sldMkLst>
      </pc:sldChg>
      <pc:sldChg chg="add">
        <pc:chgData name="Xin Liu" userId="a26d34b0-a966-4bef-85f7-9c4ddfc9dca7" providerId="ADAL" clId="{56800F4E-207C-4595-BE2C-9776222531BB}" dt="2024-09-11T05:46:32.691" v="827"/>
        <pc:sldMkLst>
          <pc:docMk/>
          <pc:sldMk cId="0" sldId="275"/>
        </pc:sldMkLst>
      </pc:sldChg>
      <pc:sldChg chg="add">
        <pc:chgData name="Xin Liu" userId="a26d34b0-a966-4bef-85f7-9c4ddfc9dca7" providerId="ADAL" clId="{56800F4E-207C-4595-BE2C-9776222531BB}" dt="2024-09-11T05:46:32.691" v="827"/>
        <pc:sldMkLst>
          <pc:docMk/>
          <pc:sldMk cId="0" sldId="276"/>
        </pc:sldMkLst>
      </pc:sldChg>
      <pc:sldChg chg="add">
        <pc:chgData name="Xin Liu" userId="a26d34b0-a966-4bef-85f7-9c4ddfc9dca7" providerId="ADAL" clId="{56800F4E-207C-4595-BE2C-9776222531BB}" dt="2024-09-11T05:46:32.691" v="827"/>
        <pc:sldMkLst>
          <pc:docMk/>
          <pc:sldMk cId="0" sldId="277"/>
        </pc:sldMkLst>
      </pc:sldChg>
      <pc:sldChg chg="add">
        <pc:chgData name="Xin Liu" userId="a26d34b0-a966-4bef-85f7-9c4ddfc9dca7" providerId="ADAL" clId="{56800F4E-207C-4595-BE2C-9776222531BB}" dt="2024-09-11T05:46:32.691" v="827"/>
        <pc:sldMkLst>
          <pc:docMk/>
          <pc:sldMk cId="0" sldId="279"/>
        </pc:sldMkLst>
      </pc:sldChg>
      <pc:sldChg chg="add">
        <pc:chgData name="Xin Liu" userId="a26d34b0-a966-4bef-85f7-9c4ddfc9dca7" providerId="ADAL" clId="{56800F4E-207C-4595-BE2C-9776222531BB}" dt="2024-09-11T05:46:32.691" v="827"/>
        <pc:sldMkLst>
          <pc:docMk/>
          <pc:sldMk cId="0" sldId="280"/>
        </pc:sldMkLst>
      </pc:sldChg>
      <pc:sldChg chg="add">
        <pc:chgData name="Xin Liu" userId="a26d34b0-a966-4bef-85f7-9c4ddfc9dca7" providerId="ADAL" clId="{56800F4E-207C-4595-BE2C-9776222531BB}" dt="2024-09-11T05:46:32.691" v="827"/>
        <pc:sldMkLst>
          <pc:docMk/>
          <pc:sldMk cId="0" sldId="281"/>
        </pc:sldMkLst>
      </pc:sldChg>
      <pc:sldChg chg="add">
        <pc:chgData name="Xin Liu" userId="a26d34b0-a966-4bef-85f7-9c4ddfc9dca7" providerId="ADAL" clId="{56800F4E-207C-4595-BE2C-9776222531BB}" dt="2024-09-11T05:46:32.691" v="827"/>
        <pc:sldMkLst>
          <pc:docMk/>
          <pc:sldMk cId="0" sldId="284"/>
        </pc:sldMkLst>
      </pc:sldChg>
      <pc:sldChg chg="modSp add">
        <pc:chgData name="Xin Liu" userId="a26d34b0-a966-4bef-85f7-9c4ddfc9dca7" providerId="ADAL" clId="{56800F4E-207C-4595-BE2C-9776222531BB}" dt="2024-09-11T05:48:38.566" v="840" actId="1076"/>
        <pc:sldMkLst>
          <pc:docMk/>
          <pc:sldMk cId="0" sldId="285"/>
        </pc:sldMkLst>
        <pc:picChg chg="mod">
          <ac:chgData name="Xin Liu" userId="a26d34b0-a966-4bef-85f7-9c4ddfc9dca7" providerId="ADAL" clId="{56800F4E-207C-4595-BE2C-9776222531BB}" dt="2024-09-11T05:48:38.566" v="840" actId="1076"/>
          <ac:picMkLst>
            <pc:docMk/>
            <pc:sldMk cId="0" sldId="285"/>
            <ac:picMk id="30725" creationId="{2DE90F34-54E2-FA96-8F7D-4E2F1F7FD972}"/>
          </ac:picMkLst>
        </pc:picChg>
      </pc:sldChg>
      <pc:sldChg chg="modSp add">
        <pc:chgData name="Xin Liu" userId="a26d34b0-a966-4bef-85f7-9c4ddfc9dca7" providerId="ADAL" clId="{56800F4E-207C-4595-BE2C-9776222531BB}" dt="2024-09-11T05:48:10.905" v="836" actId="1076"/>
        <pc:sldMkLst>
          <pc:docMk/>
          <pc:sldMk cId="0" sldId="286"/>
        </pc:sldMkLst>
        <pc:picChg chg="mod">
          <ac:chgData name="Xin Liu" userId="a26d34b0-a966-4bef-85f7-9c4ddfc9dca7" providerId="ADAL" clId="{56800F4E-207C-4595-BE2C-9776222531BB}" dt="2024-09-11T05:48:10.905" v="836" actId="1076"/>
          <ac:picMkLst>
            <pc:docMk/>
            <pc:sldMk cId="0" sldId="286"/>
            <ac:picMk id="31749" creationId="{420FFAF3-AF66-D759-CFE1-4720BF6E7057}"/>
          </ac:picMkLst>
        </pc:picChg>
      </pc:sldChg>
      <pc:sldChg chg="modSp add">
        <pc:chgData name="Xin Liu" userId="a26d34b0-a966-4bef-85f7-9c4ddfc9dca7" providerId="ADAL" clId="{56800F4E-207C-4595-BE2C-9776222531BB}" dt="2024-09-11T05:48:04.502" v="834" actId="1076"/>
        <pc:sldMkLst>
          <pc:docMk/>
          <pc:sldMk cId="0" sldId="287"/>
        </pc:sldMkLst>
        <pc:picChg chg="mod">
          <ac:chgData name="Xin Liu" userId="a26d34b0-a966-4bef-85f7-9c4ddfc9dca7" providerId="ADAL" clId="{56800F4E-207C-4595-BE2C-9776222531BB}" dt="2024-09-11T05:48:04.502" v="834" actId="1076"/>
          <ac:picMkLst>
            <pc:docMk/>
            <pc:sldMk cId="0" sldId="287"/>
            <ac:picMk id="33797" creationId="{A23B4523-3EDD-E714-4082-D5C5121FE31C}"/>
          </ac:picMkLst>
        </pc:picChg>
      </pc:sldChg>
      <pc:sldChg chg="add">
        <pc:chgData name="Xin Liu" userId="a26d34b0-a966-4bef-85f7-9c4ddfc9dca7" providerId="ADAL" clId="{56800F4E-207C-4595-BE2C-9776222531BB}" dt="2024-09-11T05:46:32.691" v="827"/>
        <pc:sldMkLst>
          <pc:docMk/>
          <pc:sldMk cId="0" sldId="288"/>
        </pc:sldMkLst>
      </pc:sldChg>
      <pc:sldChg chg="add">
        <pc:chgData name="Xin Liu" userId="a26d34b0-a966-4bef-85f7-9c4ddfc9dca7" providerId="ADAL" clId="{56800F4E-207C-4595-BE2C-9776222531BB}" dt="2024-09-11T05:46:32.691" v="827"/>
        <pc:sldMkLst>
          <pc:docMk/>
          <pc:sldMk cId="0" sldId="289"/>
        </pc:sldMkLst>
      </pc:sldChg>
      <pc:sldChg chg="modSp add">
        <pc:chgData name="Xin Liu" userId="a26d34b0-a966-4bef-85f7-9c4ddfc9dca7" providerId="ADAL" clId="{56800F4E-207C-4595-BE2C-9776222531BB}" dt="2024-09-11T05:48:07.852" v="835" actId="1076"/>
        <pc:sldMkLst>
          <pc:docMk/>
          <pc:sldMk cId="0" sldId="291"/>
        </pc:sldMkLst>
        <pc:picChg chg="mod">
          <ac:chgData name="Xin Liu" userId="a26d34b0-a966-4bef-85f7-9c4ddfc9dca7" providerId="ADAL" clId="{56800F4E-207C-4595-BE2C-9776222531BB}" dt="2024-09-11T05:48:07.852" v="835" actId="1076"/>
          <ac:picMkLst>
            <pc:docMk/>
            <pc:sldMk cId="0" sldId="291"/>
            <ac:picMk id="32773" creationId="{2122AC30-213C-380D-CFD4-395FDF87C6D0}"/>
          </ac:picMkLst>
        </pc:picChg>
      </pc:sldChg>
      <pc:sldChg chg="modSp add">
        <pc:chgData name="Xin Liu" userId="a26d34b0-a966-4bef-85f7-9c4ddfc9dca7" providerId="ADAL" clId="{56800F4E-207C-4595-BE2C-9776222531BB}" dt="2024-09-11T05:47:59.318" v="833" actId="1076"/>
        <pc:sldMkLst>
          <pc:docMk/>
          <pc:sldMk cId="0" sldId="292"/>
        </pc:sldMkLst>
        <pc:picChg chg="mod">
          <ac:chgData name="Xin Liu" userId="a26d34b0-a966-4bef-85f7-9c4ddfc9dca7" providerId="ADAL" clId="{56800F4E-207C-4595-BE2C-9776222531BB}" dt="2024-09-11T05:47:59.318" v="833" actId="1076"/>
          <ac:picMkLst>
            <pc:docMk/>
            <pc:sldMk cId="0" sldId="292"/>
            <ac:picMk id="34821" creationId="{2FE9B191-B86F-39C4-B63B-DEF7C556E238}"/>
          </ac:picMkLst>
        </pc:picChg>
      </pc:sldChg>
      <pc:sldChg chg="add">
        <pc:chgData name="Xin Liu" userId="a26d34b0-a966-4bef-85f7-9c4ddfc9dca7" providerId="ADAL" clId="{56800F4E-207C-4595-BE2C-9776222531BB}" dt="2024-09-11T05:46:32.691" v="827"/>
        <pc:sldMkLst>
          <pc:docMk/>
          <pc:sldMk cId="0" sldId="294"/>
        </pc:sldMkLst>
      </pc:sldChg>
      <pc:sldChg chg="addSp delSp modSp add">
        <pc:chgData name="Xin Liu" userId="a26d34b0-a966-4bef-85f7-9c4ddfc9dca7" providerId="ADAL" clId="{56800F4E-207C-4595-BE2C-9776222531BB}" dt="2024-09-11T05:49:05.871" v="848"/>
        <pc:sldMkLst>
          <pc:docMk/>
          <pc:sldMk cId="0" sldId="295"/>
        </pc:sldMkLst>
        <pc:spChg chg="add mod">
          <ac:chgData name="Xin Liu" userId="a26d34b0-a966-4bef-85f7-9c4ddfc9dca7" providerId="ADAL" clId="{56800F4E-207C-4595-BE2C-9776222531BB}" dt="2024-09-11T05:49:05.871" v="848"/>
          <ac:spMkLst>
            <pc:docMk/>
            <pc:sldMk cId="0" sldId="295"/>
            <ac:spMk id="2" creationId="{B071CCAF-7108-0ADF-94DA-93C7C8427A80}"/>
          </ac:spMkLst>
        </pc:spChg>
        <pc:spChg chg="add mod">
          <ac:chgData name="Xin Liu" userId="a26d34b0-a966-4bef-85f7-9c4ddfc9dca7" providerId="ADAL" clId="{56800F4E-207C-4595-BE2C-9776222531BB}" dt="2024-09-11T05:49:05.871" v="848"/>
          <ac:spMkLst>
            <pc:docMk/>
            <pc:sldMk cId="0" sldId="295"/>
            <ac:spMk id="3" creationId="{DF0D5E55-4D53-E573-A4D3-878619FCE0AB}"/>
          </ac:spMkLst>
        </pc:spChg>
        <pc:spChg chg="del">
          <ac:chgData name="Xin Liu" userId="a26d34b0-a966-4bef-85f7-9c4ddfc9dca7" providerId="ADAL" clId="{56800F4E-207C-4595-BE2C-9776222531BB}" dt="2024-09-11T05:49:05.051" v="847" actId="478"/>
          <ac:spMkLst>
            <pc:docMk/>
            <pc:sldMk cId="0" sldId="295"/>
            <ac:spMk id="40965" creationId="{81058617-17E1-1D42-890C-9F60E8022111}"/>
          </ac:spMkLst>
        </pc:spChg>
        <pc:spChg chg="del">
          <ac:chgData name="Xin Liu" userId="a26d34b0-a966-4bef-85f7-9c4ddfc9dca7" providerId="ADAL" clId="{56800F4E-207C-4595-BE2C-9776222531BB}" dt="2024-09-11T05:49:05.051" v="847" actId="478"/>
          <ac:spMkLst>
            <pc:docMk/>
            <pc:sldMk cId="0" sldId="295"/>
            <ac:spMk id="40966" creationId="{C32DC55B-E62C-11C1-8B35-D5D9E04EA99E}"/>
          </ac:spMkLst>
        </pc:spChg>
      </pc:sldChg>
      <pc:sldChg chg="modSp add">
        <pc:chgData name="Xin Liu" userId="a26d34b0-a966-4bef-85f7-9c4ddfc9dca7" providerId="ADAL" clId="{56800F4E-207C-4595-BE2C-9776222531BB}" dt="2024-09-11T05:48:46.895" v="841" actId="1076"/>
        <pc:sldMkLst>
          <pc:docMk/>
          <pc:sldMk cId="0" sldId="296"/>
        </pc:sldMkLst>
        <pc:spChg chg="mod">
          <ac:chgData name="Xin Liu" userId="a26d34b0-a966-4bef-85f7-9c4ddfc9dca7" providerId="ADAL" clId="{56800F4E-207C-4595-BE2C-9776222531BB}" dt="2024-09-11T05:48:37.581" v="839" actId="1076"/>
          <ac:spMkLst>
            <pc:docMk/>
            <pc:sldMk cId="0" sldId="296"/>
            <ac:spMk id="37891" creationId="{0B6293BD-2791-CA8B-1B55-82E1D27EECA1}"/>
          </ac:spMkLst>
        </pc:spChg>
        <pc:spChg chg="mod">
          <ac:chgData name="Xin Liu" userId="a26d34b0-a966-4bef-85f7-9c4ddfc9dca7" providerId="ADAL" clId="{56800F4E-207C-4595-BE2C-9776222531BB}" dt="2024-09-11T05:48:46.895" v="841" actId="1076"/>
          <ac:spMkLst>
            <pc:docMk/>
            <pc:sldMk cId="0" sldId="296"/>
            <ac:spMk id="37893" creationId="{46AC9786-128B-86EC-A09B-8D3A8CE2D87B}"/>
          </ac:spMkLst>
        </pc:spChg>
        <pc:spChg chg="mod">
          <ac:chgData name="Xin Liu" userId="a26d34b0-a966-4bef-85f7-9c4ddfc9dca7" providerId="ADAL" clId="{56800F4E-207C-4595-BE2C-9776222531BB}" dt="2024-09-11T05:48:46.895" v="841" actId="1076"/>
          <ac:spMkLst>
            <pc:docMk/>
            <pc:sldMk cId="0" sldId="296"/>
            <ac:spMk id="37894" creationId="{0BF64465-E040-C7E2-4AE0-374EE2B243CE}"/>
          </ac:spMkLst>
        </pc:spChg>
      </pc:sldChg>
      <pc:sldChg chg="addSp delSp modSp add">
        <pc:chgData name="Xin Liu" userId="a26d34b0-a966-4bef-85f7-9c4ddfc9dca7" providerId="ADAL" clId="{56800F4E-207C-4595-BE2C-9776222531BB}" dt="2024-09-11T05:49:01.511" v="846"/>
        <pc:sldMkLst>
          <pc:docMk/>
          <pc:sldMk cId="0" sldId="297"/>
        </pc:sldMkLst>
        <pc:spChg chg="add mod">
          <ac:chgData name="Xin Liu" userId="a26d34b0-a966-4bef-85f7-9c4ddfc9dca7" providerId="ADAL" clId="{56800F4E-207C-4595-BE2C-9776222531BB}" dt="2024-09-11T05:49:01.511" v="846"/>
          <ac:spMkLst>
            <pc:docMk/>
            <pc:sldMk cId="0" sldId="297"/>
            <ac:spMk id="2" creationId="{1DEF85F2-0B84-6181-6F17-B92B5E508E7D}"/>
          </ac:spMkLst>
        </pc:spChg>
        <pc:spChg chg="add mod">
          <ac:chgData name="Xin Liu" userId="a26d34b0-a966-4bef-85f7-9c4ddfc9dca7" providerId="ADAL" clId="{56800F4E-207C-4595-BE2C-9776222531BB}" dt="2024-09-11T05:49:01.511" v="846"/>
          <ac:spMkLst>
            <pc:docMk/>
            <pc:sldMk cId="0" sldId="297"/>
            <ac:spMk id="3" creationId="{B3DF2B41-5CFF-0E5F-7B40-FEB13EE9102B}"/>
          </ac:spMkLst>
        </pc:spChg>
        <pc:spChg chg="del">
          <ac:chgData name="Xin Liu" userId="a26d34b0-a966-4bef-85f7-9c4ddfc9dca7" providerId="ADAL" clId="{56800F4E-207C-4595-BE2C-9776222531BB}" dt="2024-09-11T05:49:01.130" v="845" actId="478"/>
          <ac:spMkLst>
            <pc:docMk/>
            <pc:sldMk cId="0" sldId="297"/>
            <ac:spMk id="39941" creationId="{09490159-1237-047F-63B4-5BA48E795FD3}"/>
          </ac:spMkLst>
        </pc:spChg>
        <pc:spChg chg="del">
          <ac:chgData name="Xin Liu" userId="a26d34b0-a966-4bef-85f7-9c4ddfc9dca7" providerId="ADAL" clId="{56800F4E-207C-4595-BE2C-9776222531BB}" dt="2024-09-11T05:49:01.130" v="845" actId="478"/>
          <ac:spMkLst>
            <pc:docMk/>
            <pc:sldMk cId="0" sldId="297"/>
            <ac:spMk id="39942" creationId="{8297F66B-7C30-A8B2-EC86-EA42062735A2}"/>
          </ac:spMkLst>
        </pc:spChg>
      </pc:sldChg>
      <pc:sldChg chg="addSp delSp modSp add mod">
        <pc:chgData name="Xin Liu" userId="a26d34b0-a966-4bef-85f7-9c4ddfc9dca7" providerId="ADAL" clId="{56800F4E-207C-4595-BE2C-9776222531BB}" dt="2024-09-11T05:48:55.441" v="844"/>
        <pc:sldMkLst>
          <pc:docMk/>
          <pc:sldMk cId="0" sldId="298"/>
        </pc:sldMkLst>
        <pc:spChg chg="add mod">
          <ac:chgData name="Xin Liu" userId="a26d34b0-a966-4bef-85f7-9c4ddfc9dca7" providerId="ADAL" clId="{56800F4E-207C-4595-BE2C-9776222531BB}" dt="2024-09-11T05:48:55.441" v="844"/>
          <ac:spMkLst>
            <pc:docMk/>
            <pc:sldMk cId="0" sldId="298"/>
            <ac:spMk id="2" creationId="{74328B16-5669-752B-A0E7-FB3794F1957A}"/>
          </ac:spMkLst>
        </pc:spChg>
        <pc:spChg chg="add mod">
          <ac:chgData name="Xin Liu" userId="a26d34b0-a966-4bef-85f7-9c4ddfc9dca7" providerId="ADAL" clId="{56800F4E-207C-4595-BE2C-9776222531BB}" dt="2024-09-11T05:48:55.441" v="844"/>
          <ac:spMkLst>
            <pc:docMk/>
            <pc:sldMk cId="0" sldId="298"/>
            <ac:spMk id="3" creationId="{F139A86B-B15D-4BA1-BC6A-824637245C80}"/>
          </ac:spMkLst>
        </pc:spChg>
        <pc:spChg chg="del">
          <ac:chgData name="Xin Liu" userId="a26d34b0-a966-4bef-85f7-9c4ddfc9dca7" providerId="ADAL" clId="{56800F4E-207C-4595-BE2C-9776222531BB}" dt="2024-09-11T05:48:51.851" v="842" actId="478"/>
          <ac:spMkLst>
            <pc:docMk/>
            <pc:sldMk cId="0" sldId="298"/>
            <ac:spMk id="38917" creationId="{4D859C9F-A2A0-7926-68A3-0C2B68BA7465}"/>
          </ac:spMkLst>
        </pc:spChg>
        <pc:spChg chg="del">
          <ac:chgData name="Xin Liu" userId="a26d34b0-a966-4bef-85f7-9c4ddfc9dca7" providerId="ADAL" clId="{56800F4E-207C-4595-BE2C-9776222531BB}" dt="2024-09-11T05:48:54.081" v="843" actId="478"/>
          <ac:spMkLst>
            <pc:docMk/>
            <pc:sldMk cId="0" sldId="298"/>
            <ac:spMk id="38918" creationId="{EE535B2A-2D67-BE95-3E6F-105D66FBD691}"/>
          </ac:spMkLst>
        </pc:spChg>
      </pc:sldChg>
      <pc:sldChg chg="addSp delSp modSp add">
        <pc:chgData name="Xin Liu" userId="a26d34b0-a966-4bef-85f7-9c4ddfc9dca7" providerId="ADAL" clId="{56800F4E-207C-4595-BE2C-9776222531BB}" dt="2024-09-11T05:49:15.251" v="852"/>
        <pc:sldMkLst>
          <pc:docMk/>
          <pc:sldMk cId="0" sldId="299"/>
        </pc:sldMkLst>
        <pc:spChg chg="add mod">
          <ac:chgData name="Xin Liu" userId="a26d34b0-a966-4bef-85f7-9c4ddfc9dca7" providerId="ADAL" clId="{56800F4E-207C-4595-BE2C-9776222531BB}" dt="2024-09-11T05:49:15.251" v="852"/>
          <ac:spMkLst>
            <pc:docMk/>
            <pc:sldMk cId="0" sldId="299"/>
            <ac:spMk id="2" creationId="{CD2B48EE-B575-88DE-AED2-4FFFCD53FD7F}"/>
          </ac:spMkLst>
        </pc:spChg>
        <pc:spChg chg="add mod">
          <ac:chgData name="Xin Liu" userId="a26d34b0-a966-4bef-85f7-9c4ddfc9dca7" providerId="ADAL" clId="{56800F4E-207C-4595-BE2C-9776222531BB}" dt="2024-09-11T05:49:15.251" v="852"/>
          <ac:spMkLst>
            <pc:docMk/>
            <pc:sldMk cId="0" sldId="299"/>
            <ac:spMk id="3" creationId="{D1C8EA92-A445-6CF7-CD6E-8BD6DEED6A5A}"/>
          </ac:spMkLst>
        </pc:spChg>
        <pc:spChg chg="del">
          <ac:chgData name="Xin Liu" userId="a26d34b0-a966-4bef-85f7-9c4ddfc9dca7" providerId="ADAL" clId="{56800F4E-207C-4595-BE2C-9776222531BB}" dt="2024-09-11T05:49:14.940" v="851" actId="478"/>
          <ac:spMkLst>
            <pc:docMk/>
            <pc:sldMk cId="0" sldId="299"/>
            <ac:spMk id="43013" creationId="{9058BF9E-741D-3C39-DC0D-96EAA1967638}"/>
          </ac:spMkLst>
        </pc:spChg>
        <pc:spChg chg="del">
          <ac:chgData name="Xin Liu" userId="a26d34b0-a966-4bef-85f7-9c4ddfc9dca7" providerId="ADAL" clId="{56800F4E-207C-4595-BE2C-9776222531BB}" dt="2024-09-11T05:49:14.940" v="851" actId="478"/>
          <ac:spMkLst>
            <pc:docMk/>
            <pc:sldMk cId="0" sldId="299"/>
            <ac:spMk id="43014" creationId="{55780DE5-2A8B-2BDB-188E-0509E17DF48B}"/>
          </ac:spMkLst>
        </pc:spChg>
      </pc:sldChg>
      <pc:sldChg chg="addSp delSp modSp add">
        <pc:chgData name="Xin Liu" userId="a26d34b0-a966-4bef-85f7-9c4ddfc9dca7" providerId="ADAL" clId="{56800F4E-207C-4595-BE2C-9776222531BB}" dt="2024-09-11T05:49:11.171" v="850"/>
        <pc:sldMkLst>
          <pc:docMk/>
          <pc:sldMk cId="0" sldId="300"/>
        </pc:sldMkLst>
        <pc:spChg chg="add mod">
          <ac:chgData name="Xin Liu" userId="a26d34b0-a966-4bef-85f7-9c4ddfc9dca7" providerId="ADAL" clId="{56800F4E-207C-4595-BE2C-9776222531BB}" dt="2024-09-11T05:49:11.171" v="850"/>
          <ac:spMkLst>
            <pc:docMk/>
            <pc:sldMk cId="0" sldId="300"/>
            <ac:spMk id="2" creationId="{2F63B022-28FD-B4FC-6D71-6E6B31845F77}"/>
          </ac:spMkLst>
        </pc:spChg>
        <pc:spChg chg="add mod">
          <ac:chgData name="Xin Liu" userId="a26d34b0-a966-4bef-85f7-9c4ddfc9dca7" providerId="ADAL" clId="{56800F4E-207C-4595-BE2C-9776222531BB}" dt="2024-09-11T05:49:11.171" v="850"/>
          <ac:spMkLst>
            <pc:docMk/>
            <pc:sldMk cId="0" sldId="300"/>
            <ac:spMk id="3" creationId="{BF04C807-A990-A4E6-407D-982FAFFAD07C}"/>
          </ac:spMkLst>
        </pc:spChg>
        <pc:spChg chg="del">
          <ac:chgData name="Xin Liu" userId="a26d34b0-a966-4bef-85f7-9c4ddfc9dca7" providerId="ADAL" clId="{56800F4E-207C-4595-BE2C-9776222531BB}" dt="2024-09-11T05:49:10.867" v="849" actId="478"/>
          <ac:spMkLst>
            <pc:docMk/>
            <pc:sldMk cId="0" sldId="300"/>
            <ac:spMk id="41989" creationId="{86B12696-147B-D60C-C055-1FA8664777FA}"/>
          </ac:spMkLst>
        </pc:spChg>
        <pc:spChg chg="del">
          <ac:chgData name="Xin Liu" userId="a26d34b0-a966-4bef-85f7-9c4ddfc9dca7" providerId="ADAL" clId="{56800F4E-207C-4595-BE2C-9776222531BB}" dt="2024-09-11T05:49:10.867" v="849" actId="478"/>
          <ac:spMkLst>
            <pc:docMk/>
            <pc:sldMk cId="0" sldId="300"/>
            <ac:spMk id="41990" creationId="{0196D664-3D48-10FE-C9FD-DFFE2B08B116}"/>
          </ac:spMkLst>
        </pc:spChg>
      </pc:sldChg>
      <pc:sldChg chg="add ord">
        <pc:chgData name="Xin Liu" userId="a26d34b0-a966-4bef-85f7-9c4ddfc9dca7" providerId="ADAL" clId="{56800F4E-207C-4595-BE2C-9776222531BB}" dt="2024-09-11T13:13:24.826" v="984"/>
        <pc:sldMkLst>
          <pc:docMk/>
          <pc:sldMk cId="0" sldId="301"/>
        </pc:sldMkLst>
      </pc:sldChg>
      <pc:sldChg chg="add">
        <pc:chgData name="Xin Liu" userId="a26d34b0-a966-4bef-85f7-9c4ddfc9dca7" providerId="ADAL" clId="{56800F4E-207C-4595-BE2C-9776222531BB}" dt="2024-09-11T05:46:32.691" v="827"/>
        <pc:sldMkLst>
          <pc:docMk/>
          <pc:sldMk cId="0" sldId="302"/>
        </pc:sldMkLst>
      </pc:sldChg>
      <pc:sldChg chg="modSp del mod ord">
        <pc:chgData name="Xin Liu" userId="a26d34b0-a966-4bef-85f7-9c4ddfc9dca7" providerId="ADAL" clId="{56800F4E-207C-4595-BE2C-9776222531BB}" dt="2024-09-11T03:04:05.993" v="239" actId="47"/>
        <pc:sldMkLst>
          <pc:docMk/>
          <pc:sldMk cId="0" sldId="307"/>
        </pc:sldMkLst>
        <pc:spChg chg="mod">
          <ac:chgData name="Xin Liu" userId="a26d34b0-a966-4bef-85f7-9c4ddfc9dca7" providerId="ADAL" clId="{56800F4E-207C-4595-BE2C-9776222531BB}" dt="2024-09-11T03:04:04.039" v="238" actId="6549"/>
          <ac:spMkLst>
            <pc:docMk/>
            <pc:sldMk cId="0" sldId="307"/>
            <ac:spMk id="67587" creationId="{E6BABB23-F0DA-9D9E-876F-8A31328546F4}"/>
          </ac:spMkLst>
        </pc:spChg>
        <pc:spChg chg="mod">
          <ac:chgData name="Xin Liu" userId="a26d34b0-a966-4bef-85f7-9c4ddfc9dca7" providerId="ADAL" clId="{56800F4E-207C-4595-BE2C-9776222531BB}" dt="2024-09-11T03:03:13.761" v="237" actId="20577"/>
          <ac:spMkLst>
            <pc:docMk/>
            <pc:sldMk cId="0" sldId="307"/>
            <ac:spMk id="150530" creationId="{C730E7BD-2310-B7A8-63E1-354C4E1FB28A}"/>
          </ac:spMkLst>
        </pc:spChg>
      </pc:sldChg>
      <pc:sldChg chg="del">
        <pc:chgData name="Xin Liu" userId="a26d34b0-a966-4bef-85f7-9c4ddfc9dca7" providerId="ADAL" clId="{56800F4E-207C-4595-BE2C-9776222531BB}" dt="2024-09-11T03:18:26.577" v="318" actId="47"/>
        <pc:sldMkLst>
          <pc:docMk/>
          <pc:sldMk cId="0" sldId="342"/>
        </pc:sldMkLst>
      </pc:sldChg>
      <pc:sldChg chg="del">
        <pc:chgData name="Xin Liu" userId="a26d34b0-a966-4bef-85f7-9c4ddfc9dca7" providerId="ADAL" clId="{56800F4E-207C-4595-BE2C-9776222531BB}" dt="2024-09-11T03:18:19.238" v="314" actId="47"/>
        <pc:sldMkLst>
          <pc:docMk/>
          <pc:sldMk cId="0" sldId="343"/>
        </pc:sldMkLst>
      </pc:sldChg>
      <pc:sldChg chg="modSp del">
        <pc:chgData name="Xin Liu" userId="a26d34b0-a966-4bef-85f7-9c4ddfc9dca7" providerId="ADAL" clId="{56800F4E-207C-4595-BE2C-9776222531BB}" dt="2024-09-11T03:18:20.737" v="315" actId="47"/>
        <pc:sldMkLst>
          <pc:docMk/>
          <pc:sldMk cId="0" sldId="344"/>
        </pc:sldMkLst>
        <pc:picChg chg="mod">
          <ac:chgData name="Xin Liu" userId="a26d34b0-a966-4bef-85f7-9c4ddfc9dca7" providerId="ADAL" clId="{56800F4E-207C-4595-BE2C-9776222531BB}" dt="2024-09-11T01:55:17.339" v="0" actId="1076"/>
          <ac:picMkLst>
            <pc:docMk/>
            <pc:sldMk cId="0" sldId="344"/>
            <ac:picMk id="35843" creationId="{EF8F904A-031A-45E1-82C4-C375DF8A63A0}"/>
          </ac:picMkLst>
        </pc:picChg>
      </pc:sldChg>
      <pc:sldChg chg="modSp del">
        <pc:chgData name="Xin Liu" userId="a26d34b0-a966-4bef-85f7-9c4ddfc9dca7" providerId="ADAL" clId="{56800F4E-207C-4595-BE2C-9776222531BB}" dt="2024-09-11T03:18:22.006" v="316" actId="47"/>
        <pc:sldMkLst>
          <pc:docMk/>
          <pc:sldMk cId="0" sldId="345"/>
        </pc:sldMkLst>
        <pc:picChg chg="mod">
          <ac:chgData name="Xin Liu" userId="a26d34b0-a966-4bef-85f7-9c4ddfc9dca7" providerId="ADAL" clId="{56800F4E-207C-4595-BE2C-9776222531BB}" dt="2024-09-11T01:55:25.657" v="1" actId="1076"/>
          <ac:picMkLst>
            <pc:docMk/>
            <pc:sldMk cId="0" sldId="345"/>
            <ac:picMk id="37891" creationId="{CCAA589D-3ED6-47FF-8B49-15D8580890CC}"/>
          </ac:picMkLst>
        </pc:picChg>
      </pc:sldChg>
      <pc:sldChg chg="del">
        <pc:chgData name="Xin Liu" userId="a26d34b0-a966-4bef-85f7-9c4ddfc9dca7" providerId="ADAL" clId="{56800F4E-207C-4595-BE2C-9776222531BB}" dt="2024-09-11T03:18:23.227" v="317" actId="47"/>
        <pc:sldMkLst>
          <pc:docMk/>
          <pc:sldMk cId="0" sldId="346"/>
        </pc:sldMkLst>
      </pc:sldChg>
      <pc:sldChg chg="addSp modSp mod ord">
        <pc:chgData name="Xin Liu" userId="a26d34b0-a966-4bef-85f7-9c4ddfc9dca7" providerId="ADAL" clId="{56800F4E-207C-4595-BE2C-9776222531BB}" dt="2024-09-11T02:15:42.280" v="94" actId="13926"/>
        <pc:sldMkLst>
          <pc:docMk/>
          <pc:sldMk cId="0" sldId="348"/>
        </pc:sldMkLst>
        <pc:spChg chg="add">
          <ac:chgData name="Xin Liu" userId="a26d34b0-a966-4bef-85f7-9c4ddfc9dca7" providerId="ADAL" clId="{56800F4E-207C-4595-BE2C-9776222531BB}" dt="2024-09-11T02:14:59.826" v="88"/>
          <ac:spMkLst>
            <pc:docMk/>
            <pc:sldMk cId="0" sldId="348"/>
            <ac:spMk id="2" creationId="{D708F8D0-5350-9D85-DD3B-9349B241160D}"/>
          </ac:spMkLst>
        </pc:spChg>
        <pc:spChg chg="mod">
          <ac:chgData name="Xin Liu" userId="a26d34b0-a966-4bef-85f7-9c4ddfc9dca7" providerId="ADAL" clId="{56800F4E-207C-4595-BE2C-9776222531BB}" dt="2024-09-11T02:15:42.280" v="94" actId="13926"/>
          <ac:spMkLst>
            <pc:docMk/>
            <pc:sldMk cId="0" sldId="348"/>
            <ac:spMk id="44034" creationId="{9DE6F01A-727E-4FA1-9360-3180865E3C5E}"/>
          </ac:spMkLst>
        </pc:spChg>
      </pc:sldChg>
      <pc:sldChg chg="del">
        <pc:chgData name="Xin Liu" userId="a26d34b0-a966-4bef-85f7-9c4ddfc9dca7" providerId="ADAL" clId="{56800F4E-207C-4595-BE2C-9776222531BB}" dt="2024-09-11T03:26:09.025" v="320" actId="47"/>
        <pc:sldMkLst>
          <pc:docMk/>
          <pc:sldMk cId="0" sldId="349"/>
        </pc:sldMkLst>
      </pc:sldChg>
      <pc:sldChg chg="del">
        <pc:chgData name="Xin Liu" userId="a26d34b0-a966-4bef-85f7-9c4ddfc9dca7" providerId="ADAL" clId="{56800F4E-207C-4595-BE2C-9776222531BB}" dt="2024-09-11T03:26:11.277" v="321" actId="47"/>
        <pc:sldMkLst>
          <pc:docMk/>
          <pc:sldMk cId="0" sldId="351"/>
        </pc:sldMkLst>
      </pc:sldChg>
      <pc:sldChg chg="modSp mod">
        <pc:chgData name="Xin Liu" userId="a26d34b0-a966-4bef-85f7-9c4ddfc9dca7" providerId="ADAL" clId="{56800F4E-207C-4595-BE2C-9776222531BB}" dt="2024-09-11T05:17:13.864" v="824" actId="113"/>
        <pc:sldMkLst>
          <pc:docMk/>
          <pc:sldMk cId="0" sldId="378"/>
        </pc:sldMkLst>
        <pc:spChg chg="mod">
          <ac:chgData name="Xin Liu" userId="a26d34b0-a966-4bef-85f7-9c4ddfc9dca7" providerId="ADAL" clId="{56800F4E-207C-4595-BE2C-9776222531BB}" dt="2024-09-11T05:17:13.864" v="824" actId="113"/>
          <ac:spMkLst>
            <pc:docMk/>
            <pc:sldMk cId="0" sldId="378"/>
            <ac:spMk id="4098" creationId="{B833177C-6BFD-C65D-16FC-715C91E3491A}"/>
          </ac:spMkLst>
        </pc:spChg>
      </pc:sldChg>
      <pc:sldChg chg="ord">
        <pc:chgData name="Xin Liu" userId="a26d34b0-a966-4bef-85f7-9c4ddfc9dca7" providerId="ADAL" clId="{56800F4E-207C-4595-BE2C-9776222531BB}" dt="2024-09-11T01:59:49.176" v="12"/>
        <pc:sldMkLst>
          <pc:docMk/>
          <pc:sldMk cId="0" sldId="380"/>
        </pc:sldMkLst>
      </pc:sldChg>
      <pc:sldChg chg="addSp delSp modSp del mod ord">
        <pc:chgData name="Xin Liu" userId="a26d34b0-a966-4bef-85f7-9c4ddfc9dca7" providerId="ADAL" clId="{56800F4E-207C-4595-BE2C-9776222531BB}" dt="2024-09-11T02:04:23.606" v="32" actId="47"/>
        <pc:sldMkLst>
          <pc:docMk/>
          <pc:sldMk cId="0" sldId="381"/>
        </pc:sldMkLst>
        <pc:spChg chg="add del mod">
          <ac:chgData name="Xin Liu" userId="a26d34b0-a966-4bef-85f7-9c4ddfc9dca7" providerId="ADAL" clId="{56800F4E-207C-4595-BE2C-9776222531BB}" dt="2024-09-11T02:03:41.136" v="29" actId="478"/>
          <ac:spMkLst>
            <pc:docMk/>
            <pc:sldMk cId="0" sldId="381"/>
            <ac:spMk id="2" creationId="{61AE8456-BD30-2892-895C-1B7B2CFA7E4E}"/>
          </ac:spMkLst>
        </pc:spChg>
        <pc:picChg chg="del">
          <ac:chgData name="Xin Liu" userId="a26d34b0-a966-4bef-85f7-9c4ddfc9dca7" providerId="ADAL" clId="{56800F4E-207C-4595-BE2C-9776222531BB}" dt="2024-09-11T02:02:41.886" v="23" actId="478"/>
          <ac:picMkLst>
            <pc:docMk/>
            <pc:sldMk cId="0" sldId="381"/>
            <ac:picMk id="47106" creationId="{78685247-D5BA-441C-A8DF-77393E66C5D7}"/>
          </ac:picMkLst>
        </pc:picChg>
      </pc:sldChg>
      <pc:sldChg chg="ord">
        <pc:chgData name="Xin Liu" userId="a26d34b0-a966-4bef-85f7-9c4ddfc9dca7" providerId="ADAL" clId="{56800F4E-207C-4595-BE2C-9776222531BB}" dt="2024-09-11T02:00:43.778" v="18"/>
        <pc:sldMkLst>
          <pc:docMk/>
          <pc:sldMk cId="0" sldId="481"/>
        </pc:sldMkLst>
      </pc:sldChg>
      <pc:sldChg chg="modSp mod ord">
        <pc:chgData name="Xin Liu" userId="a26d34b0-a966-4bef-85f7-9c4ddfc9dca7" providerId="ADAL" clId="{56800F4E-207C-4595-BE2C-9776222531BB}" dt="2024-09-11T05:46:57.236" v="832"/>
        <pc:sldMkLst>
          <pc:docMk/>
          <pc:sldMk cId="0" sldId="488"/>
        </pc:sldMkLst>
        <pc:spChg chg="mod">
          <ac:chgData name="Xin Liu" userId="a26d34b0-a966-4bef-85f7-9c4ddfc9dca7" providerId="ADAL" clId="{56800F4E-207C-4595-BE2C-9776222531BB}" dt="2024-09-11T05:46:57.236" v="832"/>
          <ac:spMkLst>
            <pc:docMk/>
            <pc:sldMk cId="0" sldId="488"/>
            <ac:spMk id="162819" creationId="{0A38DA01-B245-57E6-93CB-5BFC2FCE0581}"/>
          </ac:spMkLst>
        </pc:spChg>
      </pc:sldChg>
      <pc:sldChg chg="addSp delSp modSp mod">
        <pc:chgData name="Xin Liu" userId="a26d34b0-a966-4bef-85f7-9c4ddfc9dca7" providerId="ADAL" clId="{56800F4E-207C-4595-BE2C-9776222531BB}" dt="2024-09-11T02:52:51.633" v="124" actId="122"/>
        <pc:sldMkLst>
          <pc:docMk/>
          <pc:sldMk cId="0" sldId="494"/>
        </pc:sldMkLst>
        <pc:spChg chg="mod">
          <ac:chgData name="Xin Liu" userId="a26d34b0-a966-4bef-85f7-9c4ddfc9dca7" providerId="ADAL" clId="{56800F4E-207C-4595-BE2C-9776222531BB}" dt="2024-09-11T02:52:39.971" v="119" actId="1076"/>
          <ac:spMkLst>
            <pc:docMk/>
            <pc:sldMk cId="0" sldId="494"/>
            <ac:spMk id="3" creationId="{ABDC0890-1313-CB0F-CE05-36D287F811B1}"/>
          </ac:spMkLst>
        </pc:spChg>
        <pc:spChg chg="mod">
          <ac:chgData name="Xin Liu" userId="a26d34b0-a966-4bef-85f7-9c4ddfc9dca7" providerId="ADAL" clId="{56800F4E-207C-4595-BE2C-9776222531BB}" dt="2024-09-11T02:52:51.633" v="124" actId="122"/>
          <ac:spMkLst>
            <pc:docMk/>
            <pc:sldMk cId="0" sldId="494"/>
            <ac:spMk id="4" creationId="{5CA65223-EFD9-1025-737B-E9CF7F9708F5}"/>
          </ac:spMkLst>
        </pc:spChg>
        <pc:graphicFrameChg chg="del mod">
          <ac:chgData name="Xin Liu" userId="a26d34b0-a966-4bef-85f7-9c4ddfc9dca7" providerId="ADAL" clId="{56800F4E-207C-4595-BE2C-9776222531BB}" dt="2024-09-11T02:48:44.978" v="100" actId="478"/>
          <ac:graphicFrameMkLst>
            <pc:docMk/>
            <pc:sldMk cId="0" sldId="494"/>
            <ac:graphicFrameMk id="2" creationId="{6FEAEF80-B370-51B0-0597-232D8CCB8997}"/>
          </ac:graphicFrameMkLst>
        </pc:graphicFrameChg>
        <pc:graphicFrameChg chg="add del mod">
          <ac:chgData name="Xin Liu" userId="a26d34b0-a966-4bef-85f7-9c4ddfc9dca7" providerId="ADAL" clId="{56800F4E-207C-4595-BE2C-9776222531BB}" dt="2024-09-11T02:49:09.403" v="103" actId="478"/>
          <ac:graphicFrameMkLst>
            <pc:docMk/>
            <pc:sldMk cId="0" sldId="494"/>
            <ac:graphicFrameMk id="5" creationId="{B337FA0C-E861-BCF9-8EF4-0D09040C8A1E}"/>
          </ac:graphicFrameMkLst>
        </pc:graphicFrameChg>
        <pc:graphicFrameChg chg="add del mod">
          <ac:chgData name="Xin Liu" userId="a26d34b0-a966-4bef-85f7-9c4ddfc9dca7" providerId="ADAL" clId="{56800F4E-207C-4595-BE2C-9776222531BB}" dt="2024-09-11T02:51:16.847" v="107" actId="478"/>
          <ac:graphicFrameMkLst>
            <pc:docMk/>
            <pc:sldMk cId="0" sldId="494"/>
            <ac:graphicFrameMk id="8" creationId="{1EF6AD3A-B6D5-56B3-1F29-58AB91331555}"/>
          </ac:graphicFrameMkLst>
        </pc:graphicFrameChg>
        <pc:picChg chg="add del mod">
          <ac:chgData name="Xin Liu" userId="a26d34b0-a966-4bef-85f7-9c4ddfc9dca7" providerId="ADAL" clId="{56800F4E-207C-4595-BE2C-9776222531BB}" dt="2024-09-11T02:49:42.941" v="105" actId="478"/>
          <ac:picMkLst>
            <pc:docMk/>
            <pc:sldMk cId="0" sldId="494"/>
            <ac:picMk id="7" creationId="{3CB025B2-81C9-FF5D-616C-D343E90C2874}"/>
          </ac:picMkLst>
        </pc:picChg>
        <pc:picChg chg="add mod">
          <ac:chgData name="Xin Liu" userId="a26d34b0-a966-4bef-85f7-9c4ddfc9dca7" providerId="ADAL" clId="{56800F4E-207C-4595-BE2C-9776222531BB}" dt="2024-09-11T02:51:59.571" v="114" actId="1076"/>
          <ac:picMkLst>
            <pc:docMk/>
            <pc:sldMk cId="0" sldId="494"/>
            <ac:picMk id="10" creationId="{B35E9DF4-F954-716C-912F-75649AF0B40A}"/>
          </ac:picMkLst>
        </pc:picChg>
        <pc:picChg chg="del mod">
          <ac:chgData name="Xin Liu" userId="a26d34b0-a966-4bef-85f7-9c4ddfc9dca7" providerId="ADAL" clId="{56800F4E-207C-4595-BE2C-9776222531BB}" dt="2024-09-11T02:48:06.837" v="96" actId="478"/>
          <ac:picMkLst>
            <pc:docMk/>
            <pc:sldMk cId="0" sldId="494"/>
            <ac:picMk id="14340" creationId="{88D742BE-01AD-9FF9-ADFF-4F1ABD831A27}"/>
          </ac:picMkLst>
        </pc:picChg>
      </pc:sldChg>
      <pc:sldChg chg="modSp mod">
        <pc:chgData name="Xin Liu" userId="a26d34b0-a966-4bef-85f7-9c4ddfc9dca7" providerId="ADAL" clId="{56800F4E-207C-4595-BE2C-9776222531BB}" dt="2024-09-11T05:10:32.949" v="710" actId="20577"/>
        <pc:sldMkLst>
          <pc:docMk/>
          <pc:sldMk cId="2722702778" sldId="499"/>
        </pc:sldMkLst>
        <pc:spChg chg="mod">
          <ac:chgData name="Xin Liu" userId="a26d34b0-a966-4bef-85f7-9c4ddfc9dca7" providerId="ADAL" clId="{56800F4E-207C-4595-BE2C-9776222531BB}" dt="2024-09-11T05:10:32.949" v="710" actId="20577"/>
          <ac:spMkLst>
            <pc:docMk/>
            <pc:sldMk cId="2722702778" sldId="499"/>
            <ac:spMk id="162819" creationId="{0A38DA01-B245-57E6-93CB-5BFC2FCE0581}"/>
          </ac:spMkLst>
        </pc:spChg>
      </pc:sldChg>
      <pc:sldChg chg="addSp delSp modSp mod ord">
        <pc:chgData name="Xin Liu" userId="a26d34b0-a966-4bef-85f7-9c4ddfc9dca7" providerId="ADAL" clId="{56800F4E-207C-4595-BE2C-9776222531BB}" dt="2024-09-11T03:16:16.232" v="312" actId="1076"/>
        <pc:sldMkLst>
          <pc:docMk/>
          <pc:sldMk cId="1543111253" sldId="501"/>
        </pc:sldMkLst>
        <pc:spChg chg="add mod">
          <ac:chgData name="Xin Liu" userId="a26d34b0-a966-4bef-85f7-9c4ddfc9dca7" providerId="ADAL" clId="{56800F4E-207C-4595-BE2C-9776222531BB}" dt="2024-09-11T03:14:12.424" v="291" actId="14100"/>
          <ac:spMkLst>
            <pc:docMk/>
            <pc:sldMk cId="1543111253" sldId="501"/>
            <ac:spMk id="2" creationId="{64A4CB85-B820-DC5B-FDBD-634A3072FBC0}"/>
          </ac:spMkLst>
        </pc:spChg>
        <pc:spChg chg="add mod">
          <ac:chgData name="Xin Liu" userId="a26d34b0-a966-4bef-85f7-9c4ddfc9dca7" providerId="ADAL" clId="{56800F4E-207C-4595-BE2C-9776222531BB}" dt="2024-09-11T03:16:16.232" v="312" actId="1076"/>
          <ac:spMkLst>
            <pc:docMk/>
            <pc:sldMk cId="1543111253" sldId="501"/>
            <ac:spMk id="3" creationId="{8057EE06-1F61-279E-9F8A-CEE2920A496A}"/>
          </ac:spMkLst>
        </pc:spChg>
        <pc:spChg chg="mod">
          <ac:chgData name="Xin Liu" userId="a26d34b0-a966-4bef-85f7-9c4ddfc9dca7" providerId="ADAL" clId="{56800F4E-207C-4595-BE2C-9776222531BB}" dt="2024-09-11T03:07:15.637" v="268" actId="20577"/>
          <ac:spMkLst>
            <pc:docMk/>
            <pc:sldMk cId="1543111253" sldId="501"/>
            <ac:spMk id="162818" creationId="{2B5F6CDD-89DF-B224-57CC-0360FA6D3B62}"/>
          </ac:spMkLst>
        </pc:spChg>
        <pc:spChg chg="del">
          <ac:chgData name="Xin Liu" userId="a26d34b0-a966-4bef-85f7-9c4ddfc9dca7" providerId="ADAL" clId="{56800F4E-207C-4595-BE2C-9776222531BB}" dt="2024-09-11T03:07:38.845" v="269" actId="478"/>
          <ac:spMkLst>
            <pc:docMk/>
            <pc:sldMk cId="1543111253" sldId="501"/>
            <ac:spMk id="162819" creationId="{0A38DA01-B245-57E6-93CB-5BFC2FCE0581}"/>
          </ac:spMkLst>
        </pc:spChg>
      </pc:sldChg>
      <pc:sldChg chg="addSp delSp modSp mod modNotesTx">
        <pc:chgData name="Xin Liu" userId="a26d34b0-a966-4bef-85f7-9c4ddfc9dca7" providerId="ADAL" clId="{56800F4E-207C-4595-BE2C-9776222531BB}" dt="2024-09-11T12:38:09.213" v="884" actId="20577"/>
        <pc:sldMkLst>
          <pc:docMk/>
          <pc:sldMk cId="2533823441" sldId="502"/>
        </pc:sldMkLst>
        <pc:spChg chg="add mod">
          <ac:chgData name="Xin Liu" userId="a26d34b0-a966-4bef-85f7-9c4ddfc9dca7" providerId="ADAL" clId="{56800F4E-207C-4595-BE2C-9776222531BB}" dt="2024-09-11T05:12:33.445" v="762"/>
          <ac:spMkLst>
            <pc:docMk/>
            <pc:sldMk cId="2533823441" sldId="502"/>
            <ac:spMk id="2" creationId="{EEC2E9A2-CE85-F7A8-2534-ACB044AABA44}"/>
          </ac:spMkLst>
        </pc:spChg>
        <pc:spChg chg="mod">
          <ac:chgData name="Xin Liu" userId="a26d34b0-a966-4bef-85f7-9c4ddfc9dca7" providerId="ADAL" clId="{56800F4E-207C-4595-BE2C-9776222531BB}" dt="2024-09-11T12:38:09.213" v="884" actId="20577"/>
          <ac:spMkLst>
            <pc:docMk/>
            <pc:sldMk cId="2533823441" sldId="502"/>
            <ac:spMk id="162818" creationId="{2B5F6CDD-89DF-B224-57CC-0360FA6D3B62}"/>
          </ac:spMkLst>
        </pc:spChg>
        <pc:spChg chg="add del mod">
          <ac:chgData name="Xin Liu" userId="a26d34b0-a966-4bef-85f7-9c4ddfc9dca7" providerId="ADAL" clId="{56800F4E-207C-4595-BE2C-9776222531BB}" dt="2024-09-11T05:13:01.250" v="763"/>
          <ac:spMkLst>
            <pc:docMk/>
            <pc:sldMk cId="2533823441" sldId="502"/>
            <ac:spMk id="162819" creationId="{0A38DA01-B245-57E6-93CB-5BFC2FCE0581}"/>
          </ac:spMkLst>
        </pc:spChg>
      </pc:sldChg>
      <pc:sldChg chg="del">
        <pc:chgData name="Xin Liu" userId="a26d34b0-a966-4bef-85f7-9c4ddfc9dca7" providerId="ADAL" clId="{56800F4E-207C-4595-BE2C-9776222531BB}" dt="2024-09-11T05:46:40.311" v="828" actId="47"/>
        <pc:sldMkLst>
          <pc:docMk/>
          <pc:sldMk cId="1792735817" sldId="503"/>
        </pc:sldMkLst>
      </pc:sldChg>
      <pc:sldChg chg="del">
        <pc:chgData name="Xin Liu" userId="a26d34b0-a966-4bef-85f7-9c4ddfc9dca7" providerId="ADAL" clId="{56800F4E-207C-4595-BE2C-9776222531BB}" dt="2024-09-11T05:46:41.038" v="829" actId="47"/>
        <pc:sldMkLst>
          <pc:docMk/>
          <pc:sldMk cId="2643201193" sldId="504"/>
        </pc:sldMkLst>
      </pc:sldChg>
      <pc:sldChg chg="del">
        <pc:chgData name="Xin Liu" userId="a26d34b0-a966-4bef-85f7-9c4ddfc9dca7" providerId="ADAL" clId="{56800F4E-207C-4595-BE2C-9776222531BB}" dt="2024-09-11T05:46:41.981" v="830" actId="47"/>
        <pc:sldMkLst>
          <pc:docMk/>
          <pc:sldMk cId="2416439581" sldId="505"/>
        </pc:sldMkLst>
      </pc:sldChg>
      <pc:sldChg chg="del">
        <pc:chgData name="Xin Liu" userId="a26d34b0-a966-4bef-85f7-9c4ddfc9dca7" providerId="ADAL" clId="{56800F4E-207C-4595-BE2C-9776222531BB}" dt="2024-09-11T05:46:43.201" v="831" actId="47"/>
        <pc:sldMkLst>
          <pc:docMk/>
          <pc:sldMk cId="4043187868" sldId="506"/>
        </pc:sldMkLst>
      </pc:sldChg>
      <pc:sldChg chg="ord">
        <pc:chgData name="Xin Liu" userId="a26d34b0-a966-4bef-85f7-9c4ddfc9dca7" providerId="ADAL" clId="{56800F4E-207C-4595-BE2C-9776222531BB}" dt="2024-09-11T03:26:32.894" v="323"/>
        <pc:sldMkLst>
          <pc:docMk/>
          <pc:sldMk cId="0" sldId="507"/>
        </pc:sldMkLst>
      </pc:sldChg>
      <pc:sldChg chg="del ord">
        <pc:chgData name="Xin Liu" userId="a26d34b0-a966-4bef-85f7-9c4ddfc9dca7" providerId="ADAL" clId="{56800F4E-207C-4595-BE2C-9776222531BB}" dt="2024-09-11T03:32:03.718" v="346" actId="47"/>
        <pc:sldMkLst>
          <pc:docMk/>
          <pc:sldMk cId="0" sldId="508"/>
        </pc:sldMkLst>
      </pc:sldChg>
      <pc:sldChg chg="addSp modSp add mod modNotesTx">
        <pc:chgData name="Xin Liu" userId="a26d34b0-a966-4bef-85f7-9c4ddfc9dca7" providerId="ADAL" clId="{56800F4E-207C-4595-BE2C-9776222531BB}" dt="2024-09-11T03:17:43.043" v="313"/>
        <pc:sldMkLst>
          <pc:docMk/>
          <pc:sldMk cId="2841660843" sldId="509"/>
        </pc:sldMkLst>
        <pc:spChg chg="add mod">
          <ac:chgData name="Xin Liu" userId="a26d34b0-a966-4bef-85f7-9c4ddfc9dca7" providerId="ADAL" clId="{56800F4E-207C-4595-BE2C-9776222531BB}" dt="2024-09-11T02:07:27.099" v="68" actId="1076"/>
          <ac:spMkLst>
            <pc:docMk/>
            <pc:sldMk cId="2841660843" sldId="509"/>
            <ac:spMk id="2" creationId="{4124949D-A1AD-0494-988F-7CB680E62D99}"/>
          </ac:spMkLst>
        </pc:spChg>
        <pc:spChg chg="mod">
          <ac:chgData name="Xin Liu" userId="a26d34b0-a966-4bef-85f7-9c4ddfc9dca7" providerId="ADAL" clId="{56800F4E-207C-4595-BE2C-9776222531BB}" dt="2024-09-11T02:04:10.866" v="31"/>
          <ac:spMkLst>
            <pc:docMk/>
            <pc:sldMk cId="2841660843" sldId="509"/>
            <ac:spMk id="162818" creationId="{2B5F6CDD-89DF-B224-57CC-0360FA6D3B62}"/>
          </ac:spMkLst>
        </pc:spChg>
        <pc:spChg chg="mod">
          <ac:chgData name="Xin Liu" userId="a26d34b0-a966-4bef-85f7-9c4ddfc9dca7" providerId="ADAL" clId="{56800F4E-207C-4595-BE2C-9776222531BB}" dt="2024-09-11T02:07:29.763" v="69" actId="1076"/>
          <ac:spMkLst>
            <pc:docMk/>
            <pc:sldMk cId="2841660843" sldId="509"/>
            <ac:spMk id="162819" creationId="{0A38DA01-B245-57E6-93CB-5BFC2FCE0581}"/>
          </ac:spMkLst>
        </pc:spChg>
      </pc:sldChg>
      <pc:sldChg chg="addSp delSp modSp add mod">
        <pc:chgData name="Xin Liu" userId="a26d34b0-a966-4bef-85f7-9c4ddfc9dca7" providerId="ADAL" clId="{56800F4E-207C-4595-BE2C-9776222531BB}" dt="2024-09-11T02:09:49.496" v="82" actId="20577"/>
        <pc:sldMkLst>
          <pc:docMk/>
          <pc:sldMk cId="1931350640" sldId="510"/>
        </pc:sldMkLst>
        <pc:spChg chg="del">
          <ac:chgData name="Xin Liu" userId="a26d34b0-a966-4bef-85f7-9c4ddfc9dca7" providerId="ADAL" clId="{56800F4E-207C-4595-BE2C-9776222531BB}" dt="2024-09-11T02:09:16.486" v="75" actId="478"/>
          <ac:spMkLst>
            <pc:docMk/>
            <pc:sldMk cId="1931350640" sldId="510"/>
            <ac:spMk id="2" creationId="{4124949D-A1AD-0494-988F-7CB680E62D99}"/>
          </ac:spMkLst>
        </pc:spChg>
        <pc:spChg chg="add">
          <ac:chgData name="Xin Liu" userId="a26d34b0-a966-4bef-85f7-9c4ddfc9dca7" providerId="ADAL" clId="{56800F4E-207C-4595-BE2C-9776222531BB}" dt="2024-09-11T02:09:04.274" v="73"/>
          <ac:spMkLst>
            <pc:docMk/>
            <pc:sldMk cId="1931350640" sldId="510"/>
            <ac:spMk id="3" creationId="{5C8CA0BA-8C0B-48A8-A844-890574F32E38}"/>
          </ac:spMkLst>
        </pc:spChg>
        <pc:spChg chg="mod">
          <ac:chgData name="Xin Liu" userId="a26d34b0-a966-4bef-85f7-9c4ddfc9dca7" providerId="ADAL" clId="{56800F4E-207C-4595-BE2C-9776222531BB}" dt="2024-09-11T02:09:49.496" v="82" actId="20577"/>
          <ac:spMkLst>
            <pc:docMk/>
            <pc:sldMk cId="1931350640" sldId="510"/>
            <ac:spMk id="162819" creationId="{0A38DA01-B245-57E6-93CB-5BFC2FCE0581}"/>
          </ac:spMkLst>
        </pc:spChg>
      </pc:sldChg>
      <pc:sldChg chg="add">
        <pc:chgData name="Xin Liu" userId="a26d34b0-a966-4bef-85f7-9c4ddfc9dca7" providerId="ADAL" clId="{56800F4E-207C-4595-BE2C-9776222531BB}" dt="2024-09-11T03:18:50.120" v="319"/>
        <pc:sldMkLst>
          <pc:docMk/>
          <pc:sldMk cId="1714116329" sldId="511"/>
        </pc:sldMkLst>
      </pc:sldChg>
      <pc:sldChg chg="addSp modSp add mod">
        <pc:chgData name="Xin Liu" userId="a26d34b0-a966-4bef-85f7-9c4ddfc9dca7" providerId="ADAL" clId="{56800F4E-207C-4595-BE2C-9776222531BB}" dt="2024-09-11T03:38:59.888" v="361" actId="20577"/>
        <pc:sldMkLst>
          <pc:docMk/>
          <pc:sldMk cId="2072797444" sldId="512"/>
        </pc:sldMkLst>
        <pc:spChg chg="add">
          <ac:chgData name="Xin Liu" userId="a26d34b0-a966-4bef-85f7-9c4ddfc9dca7" providerId="ADAL" clId="{56800F4E-207C-4595-BE2C-9776222531BB}" dt="2024-09-11T03:28:18.867" v="339"/>
          <ac:spMkLst>
            <pc:docMk/>
            <pc:sldMk cId="2072797444" sldId="512"/>
            <ac:spMk id="2" creationId="{CB53C441-19E7-6893-BF63-F727901000DD}"/>
          </ac:spMkLst>
        </pc:spChg>
        <pc:spChg chg="mod">
          <ac:chgData name="Xin Liu" userId="a26d34b0-a966-4bef-85f7-9c4ddfc9dca7" providerId="ADAL" clId="{56800F4E-207C-4595-BE2C-9776222531BB}" dt="2024-09-11T03:28:03.207" v="338" actId="14100"/>
          <ac:spMkLst>
            <pc:docMk/>
            <pc:sldMk cId="2072797444" sldId="512"/>
            <ac:spMk id="12290" creationId="{486A63F9-275B-33A4-5463-D4BD45E60E87}"/>
          </ac:spMkLst>
        </pc:spChg>
        <pc:spChg chg="mod">
          <ac:chgData name="Xin Liu" userId="a26d34b0-a966-4bef-85f7-9c4ddfc9dca7" providerId="ADAL" clId="{56800F4E-207C-4595-BE2C-9776222531BB}" dt="2024-09-11T03:38:59.888" v="361" actId="20577"/>
          <ac:spMkLst>
            <pc:docMk/>
            <pc:sldMk cId="2072797444" sldId="512"/>
            <ac:spMk id="12291" creationId="{861863D0-ECB0-346D-E83D-C9EA37AEB8CD}"/>
          </ac:spMkLst>
        </pc:spChg>
      </pc:sldChg>
      <pc:sldChg chg="modSp add mod ord">
        <pc:chgData name="Xin Liu" userId="a26d34b0-a966-4bef-85f7-9c4ddfc9dca7" providerId="ADAL" clId="{56800F4E-207C-4595-BE2C-9776222531BB}" dt="2024-09-11T04:48:35.152" v="507"/>
        <pc:sldMkLst>
          <pc:docMk/>
          <pc:sldMk cId="3162223810" sldId="513"/>
        </pc:sldMkLst>
        <pc:spChg chg="mod">
          <ac:chgData name="Xin Liu" userId="a26d34b0-a966-4bef-85f7-9c4ddfc9dca7" providerId="ADAL" clId="{56800F4E-207C-4595-BE2C-9776222531BB}" dt="2024-09-11T04:21:26.619" v="393" actId="20577"/>
          <ac:spMkLst>
            <pc:docMk/>
            <pc:sldMk cId="3162223810" sldId="513"/>
            <ac:spMk id="18434" creationId="{A70A5768-948E-98D9-977D-3ED7DDA23274}"/>
          </ac:spMkLst>
        </pc:spChg>
        <pc:spChg chg="mod">
          <ac:chgData name="Xin Liu" userId="a26d34b0-a966-4bef-85f7-9c4ddfc9dca7" providerId="ADAL" clId="{56800F4E-207C-4595-BE2C-9776222531BB}" dt="2024-09-11T04:23:26.626" v="417" actId="255"/>
          <ac:spMkLst>
            <pc:docMk/>
            <pc:sldMk cId="3162223810" sldId="513"/>
            <ac:spMk id="18435" creationId="{9A6199CE-2336-6DDC-951A-0A3E588AB285}"/>
          </ac:spMkLst>
        </pc:spChg>
      </pc:sldChg>
      <pc:sldChg chg="modSp add del mod">
        <pc:chgData name="Xin Liu" userId="a26d34b0-a966-4bef-85f7-9c4ddfc9dca7" providerId="ADAL" clId="{56800F4E-207C-4595-BE2C-9776222531BB}" dt="2024-09-11T05:03:37.679" v="684" actId="47"/>
        <pc:sldMkLst>
          <pc:docMk/>
          <pc:sldMk cId="2637224573" sldId="514"/>
        </pc:sldMkLst>
        <pc:spChg chg="mod">
          <ac:chgData name="Xin Liu" userId="a26d34b0-a966-4bef-85f7-9c4ddfc9dca7" providerId="ADAL" clId="{56800F4E-207C-4595-BE2C-9776222531BB}" dt="2024-09-11T04:27:03.779" v="498" actId="20577"/>
          <ac:spMkLst>
            <pc:docMk/>
            <pc:sldMk cId="2637224573" sldId="514"/>
            <ac:spMk id="28674" creationId="{44297A7F-4230-2281-6D1B-C08DD468188B}"/>
          </ac:spMkLst>
        </pc:spChg>
      </pc:sldChg>
      <pc:sldChg chg="addSp modSp add mod">
        <pc:chgData name="Xin Liu" userId="a26d34b0-a966-4bef-85f7-9c4ddfc9dca7" providerId="ADAL" clId="{56800F4E-207C-4595-BE2C-9776222531BB}" dt="2024-09-11T05:01:06.250" v="673" actId="15"/>
        <pc:sldMkLst>
          <pc:docMk/>
          <pc:sldMk cId="594829187" sldId="515"/>
        </pc:sldMkLst>
        <pc:spChg chg="add">
          <ac:chgData name="Xin Liu" userId="a26d34b0-a966-4bef-85f7-9c4ddfc9dca7" providerId="ADAL" clId="{56800F4E-207C-4595-BE2C-9776222531BB}" dt="2024-09-11T04:55:54.050" v="649"/>
          <ac:spMkLst>
            <pc:docMk/>
            <pc:sldMk cId="594829187" sldId="515"/>
            <ac:spMk id="2" creationId="{7B6FA0C5-74B7-A024-B114-A7F8D53D2A89}"/>
          </ac:spMkLst>
        </pc:spChg>
        <pc:spChg chg="mod">
          <ac:chgData name="Xin Liu" userId="a26d34b0-a966-4bef-85f7-9c4ddfc9dca7" providerId="ADAL" clId="{56800F4E-207C-4595-BE2C-9776222531BB}" dt="2024-09-11T04:59:25.300" v="656" actId="1076"/>
          <ac:spMkLst>
            <pc:docMk/>
            <pc:sldMk cId="594829187" sldId="515"/>
            <ac:spMk id="28674" creationId="{44297A7F-4230-2281-6D1B-C08DD468188B}"/>
          </ac:spMkLst>
        </pc:spChg>
        <pc:spChg chg="mod">
          <ac:chgData name="Xin Liu" userId="a26d34b0-a966-4bef-85f7-9c4ddfc9dca7" providerId="ADAL" clId="{56800F4E-207C-4595-BE2C-9776222531BB}" dt="2024-09-11T05:01:06.250" v="673" actId="15"/>
          <ac:spMkLst>
            <pc:docMk/>
            <pc:sldMk cId="594829187" sldId="515"/>
            <ac:spMk id="28675" creationId="{444CE511-8764-BC89-E955-67C290CC2B83}"/>
          </ac:spMkLst>
        </pc:spChg>
      </pc:sldChg>
      <pc:sldChg chg="add">
        <pc:chgData name="Xin Liu" userId="a26d34b0-a966-4bef-85f7-9c4ddfc9dca7" providerId="ADAL" clId="{56800F4E-207C-4595-BE2C-9776222531BB}" dt="2024-09-11T05:46:32.691" v="827"/>
        <pc:sldMkLst>
          <pc:docMk/>
          <pc:sldMk cId="0" sldId="516"/>
        </pc:sldMkLst>
      </pc:sldChg>
      <pc:sldChg chg="add">
        <pc:chgData name="Xin Liu" userId="a26d34b0-a966-4bef-85f7-9c4ddfc9dca7" providerId="ADAL" clId="{56800F4E-207C-4595-BE2C-9776222531BB}" dt="2024-09-11T05:46:32.691" v="827"/>
        <pc:sldMkLst>
          <pc:docMk/>
          <pc:sldMk cId="0" sldId="517"/>
        </pc:sldMkLst>
      </pc:sldChg>
      <pc:sldChg chg="add">
        <pc:chgData name="Xin Liu" userId="a26d34b0-a966-4bef-85f7-9c4ddfc9dca7" providerId="ADAL" clId="{56800F4E-207C-4595-BE2C-9776222531BB}" dt="2024-09-11T05:46:32.691" v="827"/>
        <pc:sldMkLst>
          <pc:docMk/>
          <pc:sldMk cId="0" sldId="518"/>
        </pc:sldMkLst>
      </pc:sldChg>
      <pc:sldChg chg="add">
        <pc:chgData name="Xin Liu" userId="a26d34b0-a966-4bef-85f7-9c4ddfc9dca7" providerId="ADAL" clId="{56800F4E-207C-4595-BE2C-9776222531BB}" dt="2024-09-11T05:46:32.691" v="827"/>
        <pc:sldMkLst>
          <pc:docMk/>
          <pc:sldMk cId="0" sldId="519"/>
        </pc:sldMkLst>
      </pc:sldChg>
      <pc:sldChg chg="add">
        <pc:chgData name="Xin Liu" userId="a26d34b0-a966-4bef-85f7-9c4ddfc9dca7" providerId="ADAL" clId="{56800F4E-207C-4595-BE2C-9776222531BB}" dt="2024-09-11T05:46:32.691" v="827"/>
        <pc:sldMkLst>
          <pc:docMk/>
          <pc:sldMk cId="0" sldId="520"/>
        </pc:sldMkLst>
      </pc:sldChg>
      <pc:sldChg chg="add">
        <pc:chgData name="Xin Liu" userId="a26d34b0-a966-4bef-85f7-9c4ddfc9dca7" providerId="ADAL" clId="{56800F4E-207C-4595-BE2C-9776222531BB}" dt="2024-09-11T05:46:32.691" v="827"/>
        <pc:sldMkLst>
          <pc:docMk/>
          <pc:sldMk cId="0" sldId="521"/>
        </pc:sldMkLst>
      </pc:sldChg>
      <pc:sldChg chg="add">
        <pc:chgData name="Xin Liu" userId="a26d34b0-a966-4bef-85f7-9c4ddfc9dca7" providerId="ADAL" clId="{56800F4E-207C-4595-BE2C-9776222531BB}" dt="2024-09-11T05:46:32.691" v="827"/>
        <pc:sldMkLst>
          <pc:docMk/>
          <pc:sldMk cId="0" sldId="522"/>
        </pc:sldMkLst>
      </pc:sldChg>
      <pc:sldChg chg="add">
        <pc:chgData name="Xin Liu" userId="a26d34b0-a966-4bef-85f7-9c4ddfc9dca7" providerId="ADAL" clId="{56800F4E-207C-4595-BE2C-9776222531BB}" dt="2024-09-11T05:46:32.691" v="827"/>
        <pc:sldMkLst>
          <pc:docMk/>
          <pc:sldMk cId="0" sldId="523"/>
        </pc:sldMkLst>
      </pc:sldChg>
      <pc:sldChg chg="add">
        <pc:chgData name="Xin Liu" userId="a26d34b0-a966-4bef-85f7-9c4ddfc9dca7" providerId="ADAL" clId="{56800F4E-207C-4595-BE2C-9776222531BB}" dt="2024-09-11T05:46:32.691" v="827"/>
        <pc:sldMkLst>
          <pc:docMk/>
          <pc:sldMk cId="0" sldId="524"/>
        </pc:sldMkLst>
      </pc:sldChg>
      <pc:sldChg chg="modSp add mod">
        <pc:chgData name="Xin Liu" userId="a26d34b0-a966-4bef-85f7-9c4ddfc9dca7" providerId="ADAL" clId="{56800F4E-207C-4595-BE2C-9776222531BB}" dt="2024-09-11T12:50:46.223" v="960" actId="14100"/>
        <pc:sldMkLst>
          <pc:docMk/>
          <pc:sldMk cId="2160825003" sldId="525"/>
        </pc:sldMkLst>
        <pc:spChg chg="mod">
          <ac:chgData name="Xin Liu" userId="a26d34b0-a966-4bef-85f7-9c4ddfc9dca7" providerId="ADAL" clId="{56800F4E-207C-4595-BE2C-9776222531BB}" dt="2024-09-11T12:50:46.223" v="960" actId="14100"/>
          <ac:spMkLst>
            <pc:docMk/>
            <pc:sldMk cId="2160825003" sldId="525"/>
            <ac:spMk id="162818" creationId="{2B5F6CDD-89DF-B224-57CC-0360FA6D3B62}"/>
          </ac:spMkLst>
        </pc:spChg>
        <pc:spChg chg="mod">
          <ac:chgData name="Xin Liu" userId="a26d34b0-a966-4bef-85f7-9c4ddfc9dca7" providerId="ADAL" clId="{56800F4E-207C-4595-BE2C-9776222531BB}" dt="2024-09-11T12:49:32.283" v="957" actId="15"/>
          <ac:spMkLst>
            <pc:docMk/>
            <pc:sldMk cId="2160825003" sldId="525"/>
            <ac:spMk id="162819" creationId="{0A38DA01-B245-57E6-93CB-5BFC2FCE0581}"/>
          </ac:spMkLst>
        </pc:spChg>
      </pc:sldChg>
      <pc:sldChg chg="modSp add mod">
        <pc:chgData name="Xin Liu" userId="a26d34b0-a966-4bef-85f7-9c4ddfc9dca7" providerId="ADAL" clId="{56800F4E-207C-4595-BE2C-9776222531BB}" dt="2024-09-11T13:13:08.703" v="982" actId="20577"/>
        <pc:sldMkLst>
          <pc:docMk/>
          <pc:sldMk cId="2028991682" sldId="526"/>
        </pc:sldMkLst>
        <pc:spChg chg="mod">
          <ac:chgData name="Xin Liu" userId="a26d34b0-a966-4bef-85f7-9c4ddfc9dca7" providerId="ADAL" clId="{56800F4E-207C-4595-BE2C-9776222531BB}" dt="2024-09-11T13:13:08.703" v="982" actId="20577"/>
          <ac:spMkLst>
            <pc:docMk/>
            <pc:sldMk cId="2028991682" sldId="526"/>
            <ac:spMk id="25603" creationId="{AD6EC213-31F8-3525-157A-7E2C64091B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AEF17A-92F2-C0E7-476B-40BC187687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Date Placeholder 2">
            <a:extLst>
              <a:ext uri="{FF2B5EF4-FFF2-40B4-BE49-F238E27FC236}">
                <a16:creationId xmlns:a16="http://schemas.microsoft.com/office/drawing/2014/main" id="{0B3C0D78-F400-D933-0AC0-13915F1971B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753B961-BF5D-4B4A-80CF-A36CEA9E4597}" type="datetimeFigureOut">
              <a:rPr lang="zh-CN" altLang="en-US"/>
              <a:pPr>
                <a:defRPr/>
              </a:pPr>
              <a:t>2024/9/18</a:t>
            </a:fld>
            <a:endParaRPr lang="zh-CN" altLang="en-US"/>
          </a:p>
        </p:txBody>
      </p:sp>
      <p:sp>
        <p:nvSpPr>
          <p:cNvPr id="4" name="Slide Image Placeholder 3">
            <a:extLst>
              <a:ext uri="{FF2B5EF4-FFF2-40B4-BE49-F238E27FC236}">
                <a16:creationId xmlns:a16="http://schemas.microsoft.com/office/drawing/2014/main" id="{4A74B35E-D252-E30A-033F-17F5ECD56691}"/>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a:extLst>
              <a:ext uri="{FF2B5EF4-FFF2-40B4-BE49-F238E27FC236}">
                <a16:creationId xmlns:a16="http://schemas.microsoft.com/office/drawing/2014/main" id="{52249A0E-665E-E1D8-0062-CEFE5036C14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a:extLst>
              <a:ext uri="{FF2B5EF4-FFF2-40B4-BE49-F238E27FC236}">
                <a16:creationId xmlns:a16="http://schemas.microsoft.com/office/drawing/2014/main" id="{30F765D5-1D31-4649-38E4-0E4C51EFCA8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Slide Number Placeholder 6">
            <a:extLst>
              <a:ext uri="{FF2B5EF4-FFF2-40B4-BE49-F238E27FC236}">
                <a16:creationId xmlns:a16="http://schemas.microsoft.com/office/drawing/2014/main" id="{EFE91574-5D90-BB29-2CB0-CD7C81B239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509BD8F5-D79E-48B2-9C69-AD19CAC5EF05}"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1519E147-B54B-6096-5261-1C66CEA148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0576E9AF-EE8C-7121-E54B-D10335446F5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124" name="Slide Number Placeholder 3">
            <a:extLst>
              <a:ext uri="{FF2B5EF4-FFF2-40B4-BE49-F238E27FC236}">
                <a16:creationId xmlns:a16="http://schemas.microsoft.com/office/drawing/2014/main" id="{F91C3DFE-189F-AC19-83C7-23D2CF0B2D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eaLnBrk="0" fontAlgn="base" hangingPunct="0">
              <a:spcBef>
                <a:spcPct val="0"/>
              </a:spcBef>
              <a:spcAft>
                <a:spcPct val="0"/>
              </a:spcAft>
              <a:defRPr>
                <a:solidFill>
                  <a:schemeClr val="tx1"/>
                </a:solidFill>
                <a:latin typeface="Aptos" panose="020B0004020202020204" pitchFamily="34" charset="0"/>
              </a:defRPr>
            </a:lvl6pPr>
            <a:lvl7pPr marL="2971800" indent="-228600" eaLnBrk="0" fontAlgn="base" hangingPunct="0">
              <a:spcBef>
                <a:spcPct val="0"/>
              </a:spcBef>
              <a:spcAft>
                <a:spcPct val="0"/>
              </a:spcAft>
              <a:defRPr>
                <a:solidFill>
                  <a:schemeClr val="tx1"/>
                </a:solidFill>
                <a:latin typeface="Aptos" panose="020B0004020202020204" pitchFamily="34" charset="0"/>
              </a:defRPr>
            </a:lvl7pPr>
            <a:lvl8pPr marL="3429000" indent="-228600" eaLnBrk="0" fontAlgn="base" hangingPunct="0">
              <a:spcBef>
                <a:spcPct val="0"/>
              </a:spcBef>
              <a:spcAft>
                <a:spcPct val="0"/>
              </a:spcAft>
              <a:defRPr>
                <a:solidFill>
                  <a:schemeClr val="tx1"/>
                </a:solidFill>
                <a:latin typeface="Aptos" panose="020B0004020202020204" pitchFamily="34" charset="0"/>
              </a:defRPr>
            </a:lvl8pPr>
            <a:lvl9pPr marL="3886200" indent="-228600" eaLnBrk="0" fontAlgn="base" hangingPunct="0">
              <a:spcBef>
                <a:spcPct val="0"/>
              </a:spcBef>
              <a:spcAft>
                <a:spcPct val="0"/>
              </a:spcAft>
              <a:defRPr>
                <a:solidFill>
                  <a:schemeClr val="tx1"/>
                </a:solidFill>
                <a:latin typeface="Aptos" panose="020B0004020202020204" pitchFamily="34" charset="0"/>
              </a:defRPr>
            </a:lvl9pPr>
          </a:lstStyle>
          <a:p>
            <a:fld id="{374A0582-7719-4BF9-ADFD-631609D7E148}" type="slidenum">
              <a:rPr lang="zh-CN" altLang="en-US" smtClean="0"/>
              <a:pPr/>
              <a:t>2</a:t>
            </a:fld>
            <a:endParaRPr lang="zh-CN" altLang="en-US"/>
          </a:p>
        </p:txBody>
      </p:sp>
    </p:spTree>
    <p:extLst>
      <p:ext uri="{BB962C8B-B14F-4D97-AF65-F5344CB8AC3E}">
        <p14:creationId xmlns:p14="http://schemas.microsoft.com/office/powerpoint/2010/main" val="4003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is a feature of the shell that allows a program to take input from a file instead of the keyboard. Normally, commands read from ‘standard input’, which is associated with your keyboard. Input redirection changes this to a file.</a:t>
            </a:r>
          </a:p>
          <a:p>
            <a:r>
              <a:rPr lang="en-US" altLang="zh-CN" dirty="0"/>
              <a:t>In the shell, each input and output is controlled by a file descriptor:</a:t>
            </a:r>
          </a:p>
          <a:p>
            <a:pPr>
              <a:buFont typeface="Arial" panose="020B0604020202020204" pitchFamily="34" charset="0"/>
              <a:buChar char="•"/>
            </a:pPr>
            <a:r>
              <a:rPr lang="en-US" altLang="zh-CN" b="1" dirty="0"/>
              <a:t>0</a:t>
            </a:r>
            <a:r>
              <a:rPr lang="en-US" altLang="zh-CN" dirty="0"/>
              <a:t> represents standard input (usually the keyboard),</a:t>
            </a:r>
          </a:p>
          <a:p>
            <a:pPr>
              <a:buFont typeface="Arial" panose="020B0604020202020204" pitchFamily="34" charset="0"/>
              <a:buChar char="•"/>
            </a:pPr>
            <a:r>
              <a:rPr lang="en-US" altLang="zh-CN" b="1" dirty="0"/>
              <a:t>1</a:t>
            </a:r>
            <a:r>
              <a:rPr lang="en-US" altLang="zh-CN" dirty="0"/>
              <a:t> represents standard output (usually the terminal),</a:t>
            </a:r>
          </a:p>
          <a:p>
            <a:pPr>
              <a:buFont typeface="Arial" panose="020B0604020202020204" pitchFamily="34" charset="0"/>
              <a:buChar char="•"/>
            </a:pPr>
            <a:r>
              <a:rPr lang="en-US" altLang="zh-CN" b="1" dirty="0"/>
              <a:t>2</a:t>
            </a:r>
            <a:r>
              <a:rPr lang="en-US" altLang="zh-CN" dirty="0"/>
              <a:t> represents standard error (for error messages).</a:t>
            </a:r>
          </a:p>
          <a:p>
            <a:r>
              <a:rPr lang="en-US" altLang="zh-CN" dirty="0"/>
              <a:t>When we perform input redirection, we are going to open the input file, which gives us a file descriptor. Then, we need to replace the standard input (file descriptor 0) with this file descriptor</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16</a:t>
            </a:fld>
            <a:endParaRPr lang="zh-CN" altLang="en-US"/>
          </a:p>
        </p:txBody>
      </p:sp>
    </p:spTree>
    <p:extLst>
      <p:ext uri="{BB962C8B-B14F-4D97-AF65-F5344CB8AC3E}">
        <p14:creationId xmlns:p14="http://schemas.microsoft.com/office/powerpoint/2010/main" val="1749939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slide shows the first step of input redirection, which is opening the input file. We use the open() system call with the file’s name and the O_RDONLY flag, meaning we are opening it in read-only mode.</a:t>
            </a:r>
          </a:p>
          <a:p>
            <a:r>
              <a:rPr lang="en-US" altLang="zh-CN" dirty="0"/>
              <a:t>Once the file is open, the shell needs to tell the process to use this file as its input instead of the keyboard. That’s what we’ll do in the next steps</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17</a:t>
            </a:fld>
            <a:endParaRPr lang="zh-CN" altLang="en-US"/>
          </a:p>
        </p:txBody>
      </p:sp>
    </p:spTree>
    <p:extLst>
      <p:ext uri="{BB962C8B-B14F-4D97-AF65-F5344CB8AC3E}">
        <p14:creationId xmlns:p14="http://schemas.microsoft.com/office/powerpoint/2010/main" val="1986656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 opening the input file and obtaining its file descriptor, which is now 3 in this example, we need to redirect the input from this file. </a:t>
            </a:r>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18</a:t>
            </a:fld>
            <a:endParaRPr lang="zh-CN" altLang="en-US"/>
          </a:p>
        </p:txBody>
      </p:sp>
    </p:spTree>
    <p:extLst>
      <p:ext uri="{BB962C8B-B14F-4D97-AF65-F5344CB8AC3E}">
        <p14:creationId xmlns:p14="http://schemas.microsoft.com/office/powerpoint/2010/main" val="2487969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But before we can do that, we need to close the current standard input, which is associated with file descriptor 0.</a:t>
            </a:r>
          </a:p>
          <a:p>
            <a:r>
              <a:rPr lang="en-US" altLang="zh-CN" dirty="0"/>
              <a:t>By closing file descriptor 0, we make it available to be replaced with the input file’s file descriptor, so that the command will read from the file instead of the keyboard.</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19</a:t>
            </a:fld>
            <a:endParaRPr lang="zh-CN" altLang="en-US"/>
          </a:p>
        </p:txBody>
      </p:sp>
    </p:spTree>
    <p:extLst>
      <p:ext uri="{BB962C8B-B14F-4D97-AF65-F5344CB8AC3E}">
        <p14:creationId xmlns:p14="http://schemas.microsoft.com/office/powerpoint/2010/main" val="31857516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 closing file descriptor 0, we use the dup() system call to duplicate the file descriptor of the input file (which is 3) into the place of file descriptor 0. </a:t>
            </a:r>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20</a:t>
            </a:fld>
            <a:endParaRPr lang="zh-CN" altLang="en-US"/>
          </a:p>
        </p:txBody>
      </p:sp>
    </p:spTree>
    <p:extLst>
      <p:ext uri="{BB962C8B-B14F-4D97-AF65-F5344CB8AC3E}">
        <p14:creationId xmlns:p14="http://schemas.microsoft.com/office/powerpoint/2010/main" val="512443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means that the command will now take its input from the file, as we’ve replaced the standard input.</a:t>
            </a:r>
          </a:p>
          <a:p>
            <a:r>
              <a:rPr lang="en-US" altLang="zh-CN" dirty="0"/>
              <a:t>The dup() call makes file descriptor 3 behave like file descriptor 0, so whenever the command reads from standard input, it will actually read from the file we opened.</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21</a:t>
            </a:fld>
            <a:endParaRPr lang="zh-CN" altLang="en-US"/>
          </a:p>
        </p:txBody>
      </p:sp>
    </p:spTree>
    <p:extLst>
      <p:ext uri="{BB962C8B-B14F-4D97-AF65-F5344CB8AC3E}">
        <p14:creationId xmlns:p14="http://schemas.microsoft.com/office/powerpoint/2010/main" val="122745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 this final step of input redirection, after using dup() to replace standard input, we can now close the file descriptor 3. We no longer need it because file descriptor 0 is now set up to read from the input file.</a:t>
            </a:r>
          </a:p>
          <a:p>
            <a:r>
              <a:rPr lang="en-US" altLang="zh-CN" dirty="0"/>
              <a:t>At this point, when the shell runs a command, it will use the contents of the file as input rather than waiting for input from the keyboard</a:t>
            </a:r>
          </a:p>
          <a:p>
            <a:endParaRPr lang="en-US" altLang="zh-CN" dirty="0"/>
          </a:p>
          <a:p>
            <a:r>
              <a:rPr lang="en-US" altLang="zh-CN" dirty="0"/>
              <a:t>This slide summarizes the entire process:</a:t>
            </a:r>
          </a:p>
          <a:p>
            <a:pPr>
              <a:buFont typeface="+mj-lt"/>
              <a:buAutoNum type="arabicPeriod"/>
            </a:pPr>
            <a:r>
              <a:rPr lang="en-US" altLang="zh-CN" dirty="0"/>
              <a:t>We open the input file.</a:t>
            </a:r>
          </a:p>
          <a:p>
            <a:pPr>
              <a:buFont typeface="+mj-lt"/>
              <a:buAutoNum type="arabicPeriod"/>
            </a:pPr>
            <a:r>
              <a:rPr lang="en-US" altLang="zh-CN" dirty="0"/>
              <a:t>We close the current standard input.</a:t>
            </a:r>
          </a:p>
          <a:p>
            <a:pPr>
              <a:buFont typeface="+mj-lt"/>
              <a:buAutoNum type="arabicPeriod"/>
            </a:pPr>
            <a:r>
              <a:rPr lang="en-US" altLang="zh-CN" dirty="0"/>
              <a:t>We duplicate the file descriptor for the input file, making it behave as the standard input.</a:t>
            </a:r>
          </a:p>
          <a:p>
            <a:pPr>
              <a:buFont typeface="+mj-lt"/>
              <a:buAutoNum type="arabicPeriod"/>
            </a:pPr>
            <a:r>
              <a:rPr lang="en-US" altLang="zh-CN" dirty="0"/>
              <a:t>Finally, we close the file descriptor for the file, as it’s no longer needed.</a:t>
            </a:r>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22</a:t>
            </a:fld>
            <a:endParaRPr lang="zh-CN" altLang="en-US"/>
          </a:p>
        </p:txBody>
      </p:sp>
    </p:spTree>
    <p:extLst>
      <p:ext uri="{BB962C8B-B14F-4D97-AF65-F5344CB8AC3E}">
        <p14:creationId xmlns:p14="http://schemas.microsoft.com/office/powerpoint/2010/main" val="3554858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shell runs the command, and instead of waiting for user input from the keyboard, it reads from the file specified during redirection.</a:t>
            </a:r>
          </a:p>
          <a:p>
            <a:r>
              <a:rPr lang="en-US" altLang="zh-CN" dirty="0"/>
              <a:t>This is useful for running commands that require lots of input data, which you might not want to type manually, or for automating scripts where input comes from a pre-existing file</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23</a:t>
            </a:fld>
            <a:endParaRPr lang="zh-CN" altLang="en-US"/>
          </a:p>
        </p:txBody>
      </p:sp>
    </p:spTree>
    <p:extLst>
      <p:ext uri="{BB962C8B-B14F-4D97-AF65-F5344CB8AC3E}">
        <p14:creationId xmlns:p14="http://schemas.microsoft.com/office/powerpoint/2010/main" val="1246763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instead of reading from a file, we’re writing to a file. Normally, the output of a command is displayed on the terminal screen (standard output, file descriptor 1), but output redirection allows us to send this output to a file instead.</a:t>
            </a:r>
          </a:p>
          <a:p>
            <a:endParaRPr lang="en-US" altLang="zh-CN" dirty="0"/>
          </a:p>
          <a:p>
            <a:r>
              <a:rPr lang="en-US" altLang="zh-CN" dirty="0"/>
              <a:t>The process is similar to input redirection, but here we’ll be redirecting the standard output (file descriptor 1) to a file.</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24</a:t>
            </a:fld>
            <a:endParaRPr lang="zh-CN" altLang="en-US"/>
          </a:p>
        </p:txBody>
      </p:sp>
    </p:spTree>
    <p:extLst>
      <p:ext uri="{BB962C8B-B14F-4D97-AF65-F5344CB8AC3E}">
        <p14:creationId xmlns:p14="http://schemas.microsoft.com/office/powerpoint/2010/main" val="2340262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first step is to open the file where we want to redirect the output. We use the open() system call, but this time with different flags:</a:t>
            </a:r>
          </a:p>
          <a:p>
            <a:pPr>
              <a:buFont typeface="Arial" panose="020B0604020202020204" pitchFamily="34" charset="0"/>
              <a:buChar char="•"/>
            </a:pPr>
            <a:r>
              <a:rPr lang="en-US" altLang="zh-CN" b="1" dirty="0"/>
              <a:t>O_RDWR</a:t>
            </a:r>
            <a:r>
              <a:rPr lang="en-US" altLang="zh-CN" dirty="0"/>
              <a:t>: This opens the file for both reading and writing.</a:t>
            </a:r>
          </a:p>
          <a:p>
            <a:pPr>
              <a:buFont typeface="Arial" panose="020B0604020202020204" pitchFamily="34" charset="0"/>
              <a:buChar char="•"/>
            </a:pPr>
            <a:r>
              <a:rPr lang="en-US" altLang="zh-CN" b="1" dirty="0"/>
              <a:t>O_CREAT</a:t>
            </a:r>
            <a:r>
              <a:rPr lang="en-US" altLang="zh-CN" dirty="0"/>
              <a:t>: If the file doesn’t exist, this flag creates it.</a:t>
            </a:r>
          </a:p>
          <a:p>
            <a:pPr>
              <a:buFont typeface="Arial" panose="020B0604020202020204" pitchFamily="34" charset="0"/>
              <a:buChar char="•"/>
            </a:pPr>
            <a:r>
              <a:rPr lang="en-US" altLang="zh-CN" b="1" dirty="0"/>
              <a:t>O_TRUNC</a:t>
            </a:r>
            <a:r>
              <a:rPr lang="en-US" altLang="zh-CN" dirty="0"/>
              <a:t>: If the file already exists, this flag truncates it (empties the file before writing new data).</a:t>
            </a:r>
          </a:p>
          <a:p>
            <a:r>
              <a:rPr lang="en-US" altLang="zh-CN" dirty="0"/>
              <a:t>Once the file is opened, it gets assigned a file descriptor, which we’ll use to replace the standard output.</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25</a:t>
            </a:fld>
            <a:endParaRPr lang="zh-CN" altLang="en-US"/>
          </a:p>
        </p:txBody>
      </p:sp>
    </p:spTree>
    <p:extLst>
      <p:ext uri="{BB962C8B-B14F-4D97-AF65-F5344CB8AC3E}">
        <p14:creationId xmlns:p14="http://schemas.microsoft.com/office/powerpoint/2010/main" val="2874458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3520E619-9440-4535-B6E9-BC7E8804B9A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E55EEC95-E703-4EFF-BB87-4741BBEECC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73720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that the output file is open, and we have its file descriptor (let’s say it’s 3 again), we need to close the standard output (file descriptor 1) to make room for the new redirection. This is similar to what we did with input redirection — we need to free up the standard output so we can redirect it to the file."</a:t>
            </a:r>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26</a:t>
            </a:fld>
            <a:endParaRPr lang="zh-CN" altLang="en-US"/>
          </a:p>
        </p:txBody>
      </p:sp>
    </p:spTree>
    <p:extLst>
      <p:ext uri="{BB962C8B-B14F-4D97-AF65-F5344CB8AC3E}">
        <p14:creationId xmlns:p14="http://schemas.microsoft.com/office/powerpoint/2010/main" val="751377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 closing file descriptor 1 (standard output), we use dup() to duplicate the file descriptor of the output file into position 1. This means that when the command runs, its output will be written to the file instead of being printed on the screen.</a:t>
            </a:r>
          </a:p>
          <a:p>
            <a:r>
              <a:rPr lang="en-US" altLang="zh-CN" dirty="0"/>
              <a:t>Now, any data that would normally be sent to the terminal (standard output) will go directly into the file.</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27</a:t>
            </a:fld>
            <a:endParaRPr lang="zh-CN" altLang="en-US"/>
          </a:p>
        </p:txBody>
      </p:sp>
    </p:spTree>
    <p:extLst>
      <p:ext uri="{BB962C8B-B14F-4D97-AF65-F5344CB8AC3E}">
        <p14:creationId xmlns:p14="http://schemas.microsoft.com/office/powerpoint/2010/main" val="1291627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 redirecting standard output to the file, we can close the file descriptor 3 because it’s no longer needed — file descriptor 1 has taken over the role of writing to the file. This is an important step because we want to clean up the file descriptors to avoid any unnecessary resource usage</a:t>
            </a:r>
          </a:p>
          <a:p>
            <a:endParaRPr lang="en-US" altLang="zh-CN" dirty="0"/>
          </a:p>
          <a:p>
            <a:r>
              <a:rPr lang="en-US" altLang="zh-CN" dirty="0"/>
              <a:t>This slide summarizes the entire process of output redirection:</a:t>
            </a:r>
          </a:p>
          <a:p>
            <a:pPr>
              <a:buFont typeface="+mj-lt"/>
              <a:buAutoNum type="arabicPeriod"/>
            </a:pPr>
            <a:r>
              <a:rPr lang="en-US" altLang="zh-CN" dirty="0"/>
              <a:t>Open the output file with open(), using the appropriate flags.</a:t>
            </a:r>
          </a:p>
          <a:p>
            <a:pPr>
              <a:buFont typeface="+mj-lt"/>
              <a:buAutoNum type="arabicPeriod"/>
            </a:pPr>
            <a:r>
              <a:rPr lang="en-US" altLang="zh-CN" dirty="0"/>
              <a:t>Close the standard output (file descriptor 1) to make room for the redirection.</a:t>
            </a:r>
          </a:p>
          <a:p>
            <a:pPr>
              <a:buFont typeface="+mj-lt"/>
              <a:buAutoNum type="arabicPeriod"/>
            </a:pPr>
            <a:r>
              <a:rPr lang="en-US" altLang="zh-CN" dirty="0"/>
              <a:t>Use dup() to replace file descriptor 1 with the file descriptor of the output file.</a:t>
            </a:r>
          </a:p>
          <a:p>
            <a:pPr>
              <a:buFont typeface="+mj-lt"/>
              <a:buAutoNum type="arabicPeriod"/>
            </a:pPr>
            <a:r>
              <a:rPr lang="en-US" altLang="zh-CN" dirty="0"/>
              <a:t>Close the original file descriptor for the output file (file descriptor 3) since it’s no longer needed.</a:t>
            </a:r>
          </a:p>
          <a:p>
            <a:r>
              <a:rPr lang="en-US" altLang="zh-CN" dirty="0"/>
              <a:t>Now, when the command runs, its output will go to the specified file instead of being displayed on the terminal."</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29</a:t>
            </a:fld>
            <a:endParaRPr lang="zh-CN" altLang="en-US"/>
          </a:p>
        </p:txBody>
      </p:sp>
    </p:spTree>
    <p:extLst>
      <p:ext uri="{BB962C8B-B14F-4D97-AF65-F5344CB8AC3E}">
        <p14:creationId xmlns:p14="http://schemas.microsoft.com/office/powerpoint/2010/main" val="1893169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we’re showing the structure after calling pipe(). It creates two file descriptors:</a:t>
            </a:r>
          </a:p>
          <a:p>
            <a:pPr>
              <a:buFont typeface="Arial" panose="020B0604020202020204" pitchFamily="34" charset="0"/>
              <a:buChar char="•"/>
            </a:pPr>
            <a:r>
              <a:rPr lang="en-US" altLang="zh-CN" dirty="0"/>
              <a:t>p1_to_p2[0] is the read end of the pipe, where the second process will read data.</a:t>
            </a:r>
          </a:p>
          <a:p>
            <a:pPr>
              <a:buFont typeface="Arial" panose="020B0604020202020204" pitchFamily="34" charset="0"/>
              <a:buChar char="•"/>
            </a:pPr>
            <a:r>
              <a:rPr lang="en-US" altLang="zh-CN" dirty="0"/>
              <a:t>p1_to_p2[1] is the write end of the pipe, where the first process will write data.</a:t>
            </a:r>
          </a:p>
          <a:p>
            <a:r>
              <a:rPr lang="en-US" altLang="zh-CN" dirty="0"/>
              <a:t>These file descriptors act as a connection between the two processes. The first process writes data to the pipe, and the second process reads from it.</a:t>
            </a:r>
          </a:p>
          <a:p>
            <a:endParaRPr lang="en-US" altLang="zh-CN" dirty="0"/>
          </a:p>
          <a:p>
            <a:endParaRPr lang="en-US" altLang="zh-CN" dirty="0"/>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30</a:t>
            </a:fld>
            <a:endParaRPr lang="zh-CN" altLang="en-US"/>
          </a:p>
        </p:txBody>
      </p:sp>
    </p:spTree>
    <p:extLst>
      <p:ext uri="{BB962C8B-B14F-4D97-AF65-F5344CB8AC3E}">
        <p14:creationId xmlns:p14="http://schemas.microsoft.com/office/powerpoint/2010/main" val="1413958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we’re showing the structure after calling pipe(). It creates two file descriptors:</a:t>
            </a:r>
          </a:p>
          <a:p>
            <a:pPr>
              <a:buFont typeface="Arial" panose="020B0604020202020204" pitchFamily="34" charset="0"/>
              <a:buChar char="•"/>
            </a:pPr>
            <a:r>
              <a:rPr lang="en-US" altLang="zh-CN" dirty="0"/>
              <a:t>p1_to_p2[0] is the read end of the pipe, where the second process will read data.</a:t>
            </a:r>
          </a:p>
          <a:p>
            <a:pPr>
              <a:buFont typeface="Arial" panose="020B0604020202020204" pitchFamily="34" charset="0"/>
              <a:buChar char="•"/>
            </a:pPr>
            <a:r>
              <a:rPr lang="en-US" altLang="zh-CN" dirty="0"/>
              <a:t>p1_to_p2[1] is the write end of the pipe, where the first process will write data.</a:t>
            </a:r>
          </a:p>
          <a:p>
            <a:r>
              <a:rPr lang="en-US" altLang="zh-CN" dirty="0"/>
              <a:t>These file descriptors act as a connection between the two processes. The first process writes data to the pipe, and the second process reads from it.</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31</a:t>
            </a:fld>
            <a:endParaRPr lang="zh-CN" altLang="en-US"/>
          </a:p>
        </p:txBody>
      </p:sp>
    </p:spTree>
    <p:extLst>
      <p:ext uri="{BB962C8B-B14F-4D97-AF65-F5344CB8AC3E}">
        <p14:creationId xmlns:p14="http://schemas.microsoft.com/office/powerpoint/2010/main" val="1139823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After creating the pipe, the shell needs to create two processes, one for each command in the pipeline. This is done using fork(), which creates a child process. The child process will execute the first command, and the parent process will execute the second command. The pipe allows them to communicate by sharing the output and input between the two processes.</a:t>
            </a:r>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32</a:t>
            </a:fld>
            <a:endParaRPr lang="zh-CN" altLang="en-US"/>
          </a:p>
        </p:txBody>
      </p:sp>
    </p:spTree>
    <p:extLst>
      <p:ext uri="{BB962C8B-B14F-4D97-AF65-F5344CB8AC3E}">
        <p14:creationId xmlns:p14="http://schemas.microsoft.com/office/powerpoint/2010/main" val="3411997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Once the pipe and processes are created, the shell redirects the output of the first command to the write end of the pipe. This is done using dup() to duplicate the file descriptor for the write end of the pipe and make it the standard output (file descriptor 1) for the first command.</a:t>
            </a:r>
          </a:p>
          <a:p>
            <a:r>
              <a:rPr lang="en-US" altLang="zh-CN" dirty="0"/>
              <a:t>At the same time, the second process will have its standard input (file descriptor 0) replaced by the read end of the pipe, again using dup().</a:t>
            </a:r>
          </a:p>
          <a:p>
            <a:r>
              <a:rPr lang="en-US" altLang="zh-CN" dirty="0"/>
              <a:t>In this way, the output from the first command will flow directly into the second command as its input</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33</a:t>
            </a:fld>
            <a:endParaRPr lang="zh-CN" altLang="en-US"/>
          </a:p>
        </p:txBody>
      </p:sp>
    </p:spTree>
    <p:extLst>
      <p:ext uri="{BB962C8B-B14F-4D97-AF65-F5344CB8AC3E}">
        <p14:creationId xmlns:p14="http://schemas.microsoft.com/office/powerpoint/2010/main" val="631741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Here, we highlight an important step: closing the unused ends of the pipe. The child process, which is running the first command, only needs to write to the pipe, so it should close the read end of the pipe (p1_to_p2[0]). Similarly, the parent process, running the second command, should close the write end of the pipe (p1_to_p2[1]).</a:t>
            </a:r>
          </a:p>
          <a:p>
            <a:r>
              <a:rPr lang="en-US" altLang="zh-CN" dirty="0"/>
              <a:t>This prevents the processes from accidentally reading from or writing to the wrong ends of the pipe and ensures clean communication.</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34</a:t>
            </a:fld>
            <a:endParaRPr lang="zh-CN" altLang="en-US"/>
          </a:p>
        </p:txBody>
      </p:sp>
    </p:spTree>
    <p:extLst>
      <p:ext uri="{BB962C8B-B14F-4D97-AF65-F5344CB8AC3E}">
        <p14:creationId xmlns:p14="http://schemas.microsoft.com/office/powerpoint/2010/main" val="2189850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Once the file descriptors are set up, each process can execute its command using </a:t>
            </a:r>
            <a:r>
              <a:rPr lang="en-US" altLang="zh-CN" dirty="0" err="1"/>
              <a:t>execvp</a:t>
            </a:r>
            <a:r>
              <a:rPr lang="en-US" altLang="zh-CN" dirty="0"/>
              <a:t>(). The first command’s output will be written to the pipe, and the second command will read from the pipe. This allows you to chain commands together in the shell — for example, using ls | grep, where the output of ls is passed as input to grep</a:t>
            </a:r>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35</a:t>
            </a:fld>
            <a:endParaRPr lang="zh-CN" altLang="en-US"/>
          </a:p>
        </p:txBody>
      </p:sp>
    </p:spTree>
    <p:extLst>
      <p:ext uri="{BB962C8B-B14F-4D97-AF65-F5344CB8AC3E}">
        <p14:creationId xmlns:p14="http://schemas.microsoft.com/office/powerpoint/2010/main" val="2316237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36</a:t>
            </a:fld>
            <a:endParaRPr lang="zh-CN" altLang="en-US"/>
          </a:p>
        </p:txBody>
      </p:sp>
    </p:spTree>
    <p:extLst>
      <p:ext uri="{BB962C8B-B14F-4D97-AF65-F5344CB8AC3E}">
        <p14:creationId xmlns:p14="http://schemas.microsoft.com/office/powerpoint/2010/main" val="1850474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D7393FB-3BBB-B83C-C973-50544AEA2C9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Rectangle 3">
            <a:extLst>
              <a:ext uri="{FF2B5EF4-FFF2-40B4-BE49-F238E27FC236}">
                <a16:creationId xmlns:a16="http://schemas.microsoft.com/office/drawing/2014/main" id="{AA2B9898-9B06-06B6-49F4-6D59020F33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Today, we will cover the following four points.</a:t>
            </a:r>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Once the file descriptors are set up, each process can execute its command using </a:t>
            </a:r>
            <a:r>
              <a:rPr lang="en-US" altLang="zh-CN" dirty="0" err="1"/>
              <a:t>execvp</a:t>
            </a:r>
            <a:r>
              <a:rPr lang="en-US" altLang="zh-CN" dirty="0"/>
              <a:t>(). The first command’s output will be written to the pipe, and the second command will read from the pipe. This allows you to chain commands together in the shell — for example, using ls | grep, where the output of ls is passed as input to grep</a:t>
            </a:r>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46</a:t>
            </a:fld>
            <a:endParaRPr lang="zh-CN" altLang="en-US"/>
          </a:p>
        </p:txBody>
      </p:sp>
    </p:spTree>
    <p:extLst>
      <p:ext uri="{BB962C8B-B14F-4D97-AF65-F5344CB8AC3E}">
        <p14:creationId xmlns:p14="http://schemas.microsoft.com/office/powerpoint/2010/main" val="1790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 we have a complete picture of how the pipe works:</a:t>
            </a:r>
          </a:p>
          <a:p>
            <a:pPr>
              <a:buFont typeface="+mj-lt"/>
              <a:buAutoNum type="arabicPeriod"/>
            </a:pPr>
            <a:r>
              <a:rPr lang="en-US" altLang="zh-CN" dirty="0"/>
              <a:t>We call pipe() to create two file descriptors, one for reading and one for writing.</a:t>
            </a:r>
          </a:p>
          <a:p>
            <a:pPr>
              <a:buFont typeface="+mj-lt"/>
              <a:buAutoNum type="arabicPeriod"/>
            </a:pPr>
            <a:r>
              <a:rPr lang="en-US" altLang="zh-CN" dirty="0"/>
              <a:t>The shell creates two processes using fork().</a:t>
            </a:r>
          </a:p>
          <a:p>
            <a:pPr>
              <a:buFont typeface="+mj-lt"/>
              <a:buAutoNum type="arabicPeriod"/>
            </a:pPr>
            <a:r>
              <a:rPr lang="en-US" altLang="zh-CN" dirty="0"/>
              <a:t>The first process writes to the pipe, and the second process reads from the pipe.</a:t>
            </a:r>
          </a:p>
          <a:p>
            <a:pPr>
              <a:buFont typeface="+mj-lt"/>
              <a:buAutoNum type="arabicPeriod"/>
            </a:pPr>
            <a:r>
              <a:rPr lang="en-US" altLang="zh-CN" dirty="0"/>
              <a:t>Each process runs its respective command, with the output of the first becoming the input for the second.</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47</a:t>
            </a:fld>
            <a:endParaRPr lang="zh-CN" altLang="en-US"/>
          </a:p>
        </p:txBody>
      </p:sp>
    </p:spTree>
    <p:extLst>
      <p:ext uri="{BB962C8B-B14F-4D97-AF65-F5344CB8AC3E}">
        <p14:creationId xmlns:p14="http://schemas.microsoft.com/office/powerpoint/2010/main" val="26385132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 slides repeat the same steps we’ve discussed, showing multiple examples of how the pipe system works. The important takeaway is that pipes allow processes to communicate by passing data from one to the other.</a:t>
            </a:r>
          </a:p>
          <a:p>
            <a:r>
              <a:rPr lang="en-US" altLang="zh-CN" dirty="0"/>
              <a:t>In shell programming, this is an essential feature for creating complex workflows where one command's output is immediately used as input by the next command. You can chain multiple commands together with pipes to build powerful and efficient processing pipeline</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48</a:t>
            </a:fld>
            <a:endParaRPr lang="zh-CN" altLang="en-US"/>
          </a:p>
        </p:txBody>
      </p:sp>
    </p:spTree>
    <p:extLst>
      <p:ext uri="{BB962C8B-B14F-4D97-AF65-F5344CB8AC3E}">
        <p14:creationId xmlns:p14="http://schemas.microsoft.com/office/powerpoint/2010/main" val="2555959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D7393FB-3BBB-B83C-C973-50544AEA2C9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Rectangle 3">
            <a:extLst>
              <a:ext uri="{FF2B5EF4-FFF2-40B4-BE49-F238E27FC236}">
                <a16:creationId xmlns:a16="http://schemas.microsoft.com/office/drawing/2014/main" id="{AA2B9898-9B06-06B6-49F4-6D59020F33E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Today, we will cover the following four points.</a:t>
            </a:r>
          </a:p>
          <a:p>
            <a:pPr eaLnBrk="1" hangingPunct="1">
              <a:spcBef>
                <a:spcPct val="0"/>
              </a:spcBef>
            </a:pPr>
            <a:endParaRPr lang="en-US" altLang="zh-CN"/>
          </a:p>
          <a:p>
            <a:pPr eaLnBrk="1" hangingPunct="1">
              <a:spcBef>
                <a:spcPct val="0"/>
              </a:spcBef>
            </a:pPr>
            <a:endParaRPr lang="en-US" altLang="zh-CN"/>
          </a:p>
          <a:p>
            <a:pPr eaLnBrk="1" hangingPunct="1">
              <a:spcBef>
                <a:spcPct val="0"/>
              </a:spcBef>
            </a:pPr>
            <a:endParaRPr lang="en-US" altLang="zh-CN"/>
          </a:p>
        </p:txBody>
      </p:sp>
    </p:spTree>
    <p:extLst>
      <p:ext uri="{BB962C8B-B14F-4D97-AF65-F5344CB8AC3E}">
        <p14:creationId xmlns:p14="http://schemas.microsoft.com/office/powerpoint/2010/main" val="12125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When creating a C program project, we typically have a main file, for example, </a:t>
            </a:r>
            <a:r>
              <a:rPr lang="en-US" altLang="zh-CN" dirty="0" err="1"/>
              <a:t>shell.c</a:t>
            </a:r>
            <a:r>
              <a:rPr lang="en-US" altLang="zh-CN" dirty="0"/>
              <a:t>, which serves as the entry point for the program. In addition to the main file, we often break down other functionalities into different modules, which are written in separate files. Some students have brought their laptops to ask how to organize this work. The general approach is to assign each person to work on different parts of the project, creating separate files for each module.</a:t>
            </a:r>
          </a:p>
          <a:p>
            <a:r>
              <a:rPr lang="en-US" altLang="zh-CN" dirty="0"/>
              <a:t>In the project, we can only have </a:t>
            </a:r>
            <a:r>
              <a:rPr lang="en-US" altLang="zh-CN" b="1" dirty="0"/>
              <a:t>one main function</a:t>
            </a:r>
            <a:r>
              <a:rPr lang="en-US" altLang="zh-CN" dirty="0"/>
              <a:t>, which is located in the main file, </a:t>
            </a:r>
            <a:r>
              <a:rPr lang="en-US" altLang="zh-CN" dirty="0" err="1"/>
              <a:t>shell.c</a:t>
            </a:r>
            <a:r>
              <a:rPr lang="en-US" altLang="zh-CN" dirty="0"/>
              <a:t>. However, for each module file, you'll need to debug and test it individually, and this requires a main function. Without a main function, C won't allow you to compile or run the code.</a:t>
            </a:r>
          </a:p>
          <a:p>
            <a:r>
              <a:rPr lang="en-US" altLang="zh-CN" dirty="0"/>
              <a:t>To work around this, you'll need to add a temporary main function to each module file using conditional compilation with #ifdef and #endif. For example, if you have a module file called </a:t>
            </a:r>
            <a:r>
              <a:rPr lang="en-US" altLang="zh-CN" dirty="0" err="1"/>
              <a:t>propt.c</a:t>
            </a:r>
            <a:r>
              <a:rPr lang="en-US" altLang="zh-CN" dirty="0"/>
              <a:t>, you can create a test version of the main function for it by using something like:</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9</a:t>
            </a:fld>
            <a:endParaRPr lang="zh-CN" altLang="en-US"/>
          </a:p>
        </p:txBody>
      </p:sp>
    </p:spTree>
    <p:extLst>
      <p:ext uri="{BB962C8B-B14F-4D97-AF65-F5344CB8AC3E}">
        <p14:creationId xmlns:p14="http://schemas.microsoft.com/office/powerpoint/2010/main" val="83480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When we talk about foreground execution, we’re referring to how the shell runs a command and waits for it to finish before moving on to the next one. Here's how it works:</a:t>
            </a:r>
          </a:p>
          <a:p>
            <a:pPr>
              <a:buFont typeface="Arial" panose="020B0604020202020204" pitchFamily="34" charset="0"/>
              <a:buChar char="•"/>
            </a:pPr>
            <a:r>
              <a:rPr lang="en-US" altLang="zh-CN" dirty="0"/>
              <a:t>The shell first calls fork(), which creates a child process. The child is an exact copy of the shell.</a:t>
            </a:r>
          </a:p>
          <a:p>
            <a:pPr>
              <a:buFont typeface="Arial" panose="020B0604020202020204" pitchFamily="34" charset="0"/>
              <a:buChar char="•"/>
            </a:pPr>
            <a:r>
              <a:rPr lang="en-US" altLang="zh-CN" dirty="0"/>
              <a:t>The child process then uses </a:t>
            </a:r>
            <a:r>
              <a:rPr lang="en-US" altLang="zh-CN" dirty="0" err="1"/>
              <a:t>execvp</a:t>
            </a:r>
            <a:r>
              <a:rPr lang="en-US" altLang="zh-CN" dirty="0"/>
              <a:t>() to replace itself with the command the user wants to run, such as ls or cat.</a:t>
            </a:r>
          </a:p>
          <a:p>
            <a:pPr>
              <a:buFont typeface="Arial" panose="020B0604020202020204" pitchFamily="34" charset="0"/>
              <a:buChar char="•"/>
            </a:pPr>
            <a:r>
              <a:rPr lang="en-US" altLang="zh-CN" dirty="0"/>
              <a:t>Meanwhile, the parent process — which is your shell — waits for the child to finish by using </a:t>
            </a:r>
            <a:r>
              <a:rPr lang="en-US" altLang="zh-CN" dirty="0" err="1"/>
              <a:t>waitpid</a:t>
            </a:r>
            <a:r>
              <a:rPr lang="en-US" altLang="zh-CN" dirty="0"/>
              <a:t>(). This function pauses the shell until the command finishes execution.</a:t>
            </a:r>
          </a:p>
          <a:p>
            <a:r>
              <a:rPr lang="en-US" altLang="zh-CN" dirty="0"/>
              <a:t>This is what happens every time you type a command and the shell pauses until the result is shown.</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10</a:t>
            </a:fld>
            <a:endParaRPr lang="zh-CN" altLang="en-US"/>
          </a:p>
        </p:txBody>
      </p:sp>
    </p:spTree>
    <p:extLst>
      <p:ext uri="{BB962C8B-B14F-4D97-AF65-F5344CB8AC3E}">
        <p14:creationId xmlns:p14="http://schemas.microsoft.com/office/powerpoint/2010/main" val="1991749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fork() call, the parent and child processes both start running. But the child process calls </a:t>
            </a:r>
            <a:r>
              <a:rPr lang="en-US" altLang="zh-CN" dirty="0" err="1"/>
              <a:t>execvp</a:t>
            </a:r>
            <a:r>
              <a:rPr lang="en-US" altLang="zh-CN" dirty="0"/>
              <a:t>(), which loads and runs the command the user wants to execute. The </a:t>
            </a:r>
            <a:r>
              <a:rPr lang="en-US" altLang="zh-CN" dirty="0" err="1"/>
              <a:t>waitpid</a:t>
            </a:r>
            <a:r>
              <a:rPr lang="en-US" altLang="zh-CN" dirty="0"/>
              <a:t>() function in the parent process ensures the shell waits for the command to complete.</a:t>
            </a:r>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11</a:t>
            </a:fld>
            <a:endParaRPr lang="zh-CN" altLang="en-US"/>
          </a:p>
        </p:txBody>
      </p:sp>
    </p:spTree>
    <p:extLst>
      <p:ext uri="{BB962C8B-B14F-4D97-AF65-F5344CB8AC3E}">
        <p14:creationId xmlns:p14="http://schemas.microsoft.com/office/powerpoint/2010/main" val="135878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One more detail about foreground execution: once the child process finishes executing the user’s command, it sends a signal back to the parent (the shell) to let it know that it’s done. The shell uses </a:t>
            </a:r>
            <a:r>
              <a:rPr lang="en-US" altLang="zh-CN" dirty="0" err="1"/>
              <a:t>waitpid</a:t>
            </a:r>
            <a:r>
              <a:rPr lang="en-US" altLang="zh-CN" dirty="0"/>
              <a:t>() to collect the child’s status and then continues to process the next command. This cycle repeats every time the user types in a new command.</a:t>
            </a:r>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12</a:t>
            </a:fld>
            <a:endParaRPr lang="zh-CN" altLang="en-US"/>
          </a:p>
        </p:txBody>
      </p:sp>
    </p:spTree>
    <p:extLst>
      <p:ext uri="{BB962C8B-B14F-4D97-AF65-F5344CB8AC3E}">
        <p14:creationId xmlns:p14="http://schemas.microsoft.com/office/powerpoint/2010/main" val="1748784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Sometimes, we don’t want the shell to wait for a command to finish. This is useful when we want to run long-running tasks in the background while still being able to use the shell.</a:t>
            </a:r>
          </a:p>
          <a:p>
            <a:pPr>
              <a:buFont typeface="Arial" panose="020B0604020202020204" pitchFamily="34" charset="0"/>
              <a:buChar char="•"/>
            </a:pPr>
            <a:r>
              <a:rPr lang="en-US" altLang="zh-CN" dirty="0"/>
              <a:t>Just like with foreground processes, the shell first calls fork() to create a child process.</a:t>
            </a:r>
          </a:p>
          <a:p>
            <a:pPr>
              <a:buFont typeface="Arial" panose="020B0604020202020204" pitchFamily="34" charset="0"/>
              <a:buChar char="•"/>
            </a:pPr>
            <a:r>
              <a:rPr lang="en-US" altLang="zh-CN" dirty="0"/>
              <a:t>The key difference is that the shell calls </a:t>
            </a:r>
            <a:r>
              <a:rPr lang="en-US" altLang="zh-CN" dirty="0" err="1"/>
              <a:t>waitpid</a:t>
            </a:r>
            <a:r>
              <a:rPr lang="en-US" altLang="zh-CN" dirty="0"/>
              <a:t>(-1, &amp;status, WNOHANG). The WNOHANG option tells the shell not to wait for the child to finish — it should continue executing new commands immediately.</a:t>
            </a:r>
          </a:p>
          <a:p>
            <a:r>
              <a:rPr lang="en-US" altLang="zh-CN" dirty="0"/>
              <a:t>This allows us to run multiple commands simultaneously without blocking the shell.</a:t>
            </a:r>
          </a:p>
          <a:p>
            <a:endParaRPr lang="zh-CN" altLang="en-US" dirty="0"/>
          </a:p>
        </p:txBody>
      </p:sp>
      <p:sp>
        <p:nvSpPr>
          <p:cNvPr id="4" name="Slide Number Placeholder 3"/>
          <p:cNvSpPr>
            <a:spLocks noGrp="1"/>
          </p:cNvSpPr>
          <p:nvPr>
            <p:ph type="sldNum" sz="quarter" idx="5"/>
          </p:nvPr>
        </p:nvSpPr>
        <p:spPr/>
        <p:txBody>
          <a:bodyPr/>
          <a:lstStyle/>
          <a:p>
            <a:pPr>
              <a:defRPr/>
            </a:pPr>
            <a:fld id="{509BD8F5-D79E-48B2-9C69-AD19CAC5EF05}" type="slidenum">
              <a:rPr lang="zh-CN" altLang="en-US" smtClean="0"/>
              <a:pPr>
                <a:defRPr/>
              </a:pPr>
              <a:t>13</a:t>
            </a:fld>
            <a:endParaRPr lang="zh-CN" altLang="en-US"/>
          </a:p>
        </p:txBody>
      </p:sp>
    </p:spTree>
    <p:extLst>
      <p:ext uri="{BB962C8B-B14F-4D97-AF65-F5344CB8AC3E}">
        <p14:creationId xmlns:p14="http://schemas.microsoft.com/office/powerpoint/2010/main" val="131056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AAF33AF-3627-B7CD-A12A-6AB10B5F25D1}"/>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BD423D39-8FF0-0F4D-717D-FDCC10EC3EEB}"/>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9856A41-59FA-AC2E-4E8D-75607A1CCABA}"/>
              </a:ext>
            </a:extLst>
          </p:cNvPr>
          <p:cNvSpPr>
            <a:spLocks noGrp="1"/>
          </p:cNvSpPr>
          <p:nvPr>
            <p:ph type="sldNum" sz="quarter" idx="12"/>
          </p:nvPr>
        </p:nvSpPr>
        <p:spPr/>
        <p:txBody>
          <a:bodyPr/>
          <a:lstStyle>
            <a:lvl1pPr>
              <a:defRPr/>
            </a:lvl1pPr>
          </a:lstStyle>
          <a:p>
            <a:pPr>
              <a:defRPr/>
            </a:pPr>
            <a:fld id="{230547A9-17B0-4C92-8C31-0D24D47CFCEF}" type="slidenum">
              <a:rPr lang="en-US" altLang="en-US"/>
              <a:pPr>
                <a:defRPr/>
              </a:pPr>
              <a:t>‹#›</a:t>
            </a:fld>
            <a:endParaRPr lang="en-US" altLang="en-US"/>
          </a:p>
        </p:txBody>
      </p:sp>
    </p:spTree>
    <p:extLst>
      <p:ext uri="{BB962C8B-B14F-4D97-AF65-F5344CB8AC3E}">
        <p14:creationId xmlns:p14="http://schemas.microsoft.com/office/powerpoint/2010/main" val="1363515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47F19-5036-973D-EFD8-A34E2D271E00}"/>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CB2826B1-76D8-5A30-A96D-C2EDF7A6CA0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790FAE9-CEF1-4A2F-89F3-410B2C65005B}"/>
              </a:ext>
            </a:extLst>
          </p:cNvPr>
          <p:cNvSpPr>
            <a:spLocks noGrp="1"/>
          </p:cNvSpPr>
          <p:nvPr>
            <p:ph type="sldNum" sz="quarter" idx="12"/>
          </p:nvPr>
        </p:nvSpPr>
        <p:spPr/>
        <p:txBody>
          <a:bodyPr/>
          <a:lstStyle>
            <a:lvl1pPr>
              <a:defRPr/>
            </a:lvl1pPr>
          </a:lstStyle>
          <a:p>
            <a:pPr>
              <a:defRPr/>
            </a:pPr>
            <a:fld id="{A89DB3FE-3BB7-41A6-BB49-C6A7C28D93C6}" type="slidenum">
              <a:rPr lang="en-US" altLang="en-US"/>
              <a:pPr>
                <a:defRPr/>
              </a:pPr>
              <a:t>‹#›</a:t>
            </a:fld>
            <a:endParaRPr lang="en-US" altLang="en-US"/>
          </a:p>
        </p:txBody>
      </p:sp>
    </p:spTree>
    <p:extLst>
      <p:ext uri="{BB962C8B-B14F-4D97-AF65-F5344CB8AC3E}">
        <p14:creationId xmlns:p14="http://schemas.microsoft.com/office/powerpoint/2010/main" val="26251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FBC1B-A6F2-EE36-C7ED-A5C33D389D2C}"/>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5F63F8A6-2F24-1D19-EB22-9155F8A76DD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4E2C8C78-8BE6-B09E-C465-ACFC4C8520DC}"/>
              </a:ext>
            </a:extLst>
          </p:cNvPr>
          <p:cNvSpPr>
            <a:spLocks noGrp="1"/>
          </p:cNvSpPr>
          <p:nvPr>
            <p:ph type="sldNum" sz="quarter" idx="12"/>
          </p:nvPr>
        </p:nvSpPr>
        <p:spPr/>
        <p:txBody>
          <a:bodyPr/>
          <a:lstStyle>
            <a:lvl1pPr>
              <a:defRPr/>
            </a:lvl1pPr>
          </a:lstStyle>
          <a:p>
            <a:pPr>
              <a:defRPr/>
            </a:pPr>
            <a:fld id="{3D18166F-E337-4CB0-A935-2614E91C0DC4}" type="slidenum">
              <a:rPr lang="en-US" altLang="en-US"/>
              <a:pPr>
                <a:defRPr/>
              </a:pPr>
              <a:t>‹#›</a:t>
            </a:fld>
            <a:endParaRPr lang="en-US" altLang="en-US"/>
          </a:p>
        </p:txBody>
      </p:sp>
    </p:spTree>
    <p:extLst>
      <p:ext uri="{BB962C8B-B14F-4D97-AF65-F5344CB8AC3E}">
        <p14:creationId xmlns:p14="http://schemas.microsoft.com/office/powerpoint/2010/main" val="1227609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534400" cy="777874"/>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304800" y="990600"/>
            <a:ext cx="8534400" cy="5186363"/>
          </a:xfrm>
        </p:spPr>
        <p:txBody>
          <a:bodyPr/>
          <a:lstStyle>
            <a:lvl1pPr>
              <a:defRPr sz="2800"/>
            </a:lvl1pPr>
            <a:lvl2pPr>
              <a:defRPr sz="2400"/>
            </a:lvl2pPr>
            <a:lvl3pP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B006FD7-007D-5D78-D552-353048B22F38}"/>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C502F25-3661-DD8F-FD94-155FEE025E4A}"/>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DAAE400-E80E-10FA-5EEF-22E53109E300}"/>
              </a:ext>
            </a:extLst>
          </p:cNvPr>
          <p:cNvSpPr>
            <a:spLocks noGrp="1"/>
          </p:cNvSpPr>
          <p:nvPr>
            <p:ph type="sldNum" sz="quarter" idx="12"/>
          </p:nvPr>
        </p:nvSpPr>
        <p:spPr/>
        <p:txBody>
          <a:bodyPr/>
          <a:lstStyle>
            <a:lvl1pPr>
              <a:defRPr/>
            </a:lvl1pPr>
          </a:lstStyle>
          <a:p>
            <a:pPr>
              <a:defRPr/>
            </a:pPr>
            <a:fld id="{5471D8E6-A074-4AB2-BC6B-67819A510041}" type="slidenum">
              <a:rPr lang="en-US" altLang="en-US"/>
              <a:pPr>
                <a:defRPr/>
              </a:pPr>
              <a:t>‹#›</a:t>
            </a:fld>
            <a:endParaRPr lang="en-US" altLang="en-US"/>
          </a:p>
        </p:txBody>
      </p:sp>
    </p:spTree>
    <p:extLst>
      <p:ext uri="{BB962C8B-B14F-4D97-AF65-F5344CB8AC3E}">
        <p14:creationId xmlns:p14="http://schemas.microsoft.com/office/powerpoint/2010/main" val="1011359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9DF2D-269B-760C-9F6F-787E80B1ABBE}"/>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A13EB21-35A4-7E3D-9F5E-0A9FEE73668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4F3FB7D-0562-C4FE-1CCF-C9DB224D64EE}"/>
              </a:ext>
            </a:extLst>
          </p:cNvPr>
          <p:cNvSpPr>
            <a:spLocks noGrp="1"/>
          </p:cNvSpPr>
          <p:nvPr>
            <p:ph type="sldNum" sz="quarter" idx="12"/>
          </p:nvPr>
        </p:nvSpPr>
        <p:spPr/>
        <p:txBody>
          <a:bodyPr/>
          <a:lstStyle>
            <a:lvl1pPr>
              <a:defRPr/>
            </a:lvl1pPr>
          </a:lstStyle>
          <a:p>
            <a:pPr>
              <a:defRPr/>
            </a:pPr>
            <a:fld id="{1B14C8B7-9584-42F4-9C9B-6B824E0223BC}" type="slidenum">
              <a:rPr lang="en-US" altLang="en-US"/>
              <a:pPr>
                <a:defRPr/>
              </a:pPr>
              <a:t>‹#›</a:t>
            </a:fld>
            <a:endParaRPr lang="en-US" altLang="en-US"/>
          </a:p>
        </p:txBody>
      </p:sp>
    </p:spTree>
    <p:extLst>
      <p:ext uri="{BB962C8B-B14F-4D97-AF65-F5344CB8AC3E}">
        <p14:creationId xmlns:p14="http://schemas.microsoft.com/office/powerpoint/2010/main" val="397227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973F97A-ECF3-CDEA-C92B-5C5578A504BC}"/>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5071E1A9-CB53-84C5-2919-9BE824C65223}"/>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08F978D8-FBAF-AC66-596E-5EC126D9A6F2}"/>
              </a:ext>
            </a:extLst>
          </p:cNvPr>
          <p:cNvSpPr>
            <a:spLocks noGrp="1"/>
          </p:cNvSpPr>
          <p:nvPr>
            <p:ph type="sldNum" sz="quarter" idx="12"/>
          </p:nvPr>
        </p:nvSpPr>
        <p:spPr/>
        <p:txBody>
          <a:bodyPr/>
          <a:lstStyle>
            <a:lvl1pPr>
              <a:defRPr/>
            </a:lvl1pPr>
          </a:lstStyle>
          <a:p>
            <a:pPr>
              <a:defRPr/>
            </a:pPr>
            <a:fld id="{7EEB9B8B-4C10-49E7-9C1E-58D2559C8484}" type="slidenum">
              <a:rPr lang="en-US" altLang="en-US"/>
              <a:pPr>
                <a:defRPr/>
              </a:pPr>
              <a:t>‹#›</a:t>
            </a:fld>
            <a:endParaRPr lang="en-US" altLang="en-US"/>
          </a:p>
        </p:txBody>
      </p:sp>
    </p:spTree>
    <p:extLst>
      <p:ext uri="{BB962C8B-B14F-4D97-AF65-F5344CB8AC3E}">
        <p14:creationId xmlns:p14="http://schemas.microsoft.com/office/powerpoint/2010/main" val="374918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A24592C-06FD-A1D2-05F9-374BED74C3CE}"/>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DAF07795-A6FB-6C8C-E01A-23DE9B276600}"/>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014EB3E7-ACF0-42DE-98A5-85A0FBCC96EA}"/>
              </a:ext>
            </a:extLst>
          </p:cNvPr>
          <p:cNvSpPr>
            <a:spLocks noGrp="1"/>
          </p:cNvSpPr>
          <p:nvPr>
            <p:ph type="sldNum" sz="quarter" idx="12"/>
          </p:nvPr>
        </p:nvSpPr>
        <p:spPr/>
        <p:txBody>
          <a:bodyPr/>
          <a:lstStyle>
            <a:lvl1pPr>
              <a:defRPr/>
            </a:lvl1pPr>
          </a:lstStyle>
          <a:p>
            <a:pPr>
              <a:defRPr/>
            </a:pPr>
            <a:fld id="{1F642664-3E4E-4A77-9EF3-E296B2D1E000}" type="slidenum">
              <a:rPr lang="en-US" altLang="en-US"/>
              <a:pPr>
                <a:defRPr/>
              </a:pPr>
              <a:t>‹#›</a:t>
            </a:fld>
            <a:endParaRPr lang="en-US" altLang="en-US"/>
          </a:p>
        </p:txBody>
      </p:sp>
    </p:spTree>
    <p:extLst>
      <p:ext uri="{BB962C8B-B14F-4D97-AF65-F5344CB8AC3E}">
        <p14:creationId xmlns:p14="http://schemas.microsoft.com/office/powerpoint/2010/main" val="52841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973D0EE-DEC9-677A-D428-32DF1C6164C1}"/>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AEF3762B-8BB1-BF23-D324-9FDCC8581A79}"/>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965721EB-95E6-08B4-46AA-24B71701E09E}"/>
              </a:ext>
            </a:extLst>
          </p:cNvPr>
          <p:cNvSpPr>
            <a:spLocks noGrp="1"/>
          </p:cNvSpPr>
          <p:nvPr>
            <p:ph type="sldNum" sz="quarter" idx="12"/>
          </p:nvPr>
        </p:nvSpPr>
        <p:spPr/>
        <p:txBody>
          <a:bodyPr/>
          <a:lstStyle>
            <a:lvl1pPr>
              <a:defRPr/>
            </a:lvl1pPr>
          </a:lstStyle>
          <a:p>
            <a:pPr>
              <a:defRPr/>
            </a:pPr>
            <a:fld id="{D339D39E-19E9-4524-82D5-96E36231DA7D}" type="slidenum">
              <a:rPr lang="en-US" altLang="en-US"/>
              <a:pPr>
                <a:defRPr/>
              </a:pPr>
              <a:t>‹#›</a:t>
            </a:fld>
            <a:endParaRPr lang="en-US" altLang="en-US"/>
          </a:p>
        </p:txBody>
      </p:sp>
    </p:spTree>
    <p:extLst>
      <p:ext uri="{BB962C8B-B14F-4D97-AF65-F5344CB8AC3E}">
        <p14:creationId xmlns:p14="http://schemas.microsoft.com/office/powerpoint/2010/main" val="102230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604804-6669-02D2-1E0F-0343229DA82D}"/>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5EA8781E-110C-D560-4509-65009350776D}"/>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D977F40A-CF8B-42B5-7E66-F0DCA056D688}"/>
              </a:ext>
            </a:extLst>
          </p:cNvPr>
          <p:cNvSpPr>
            <a:spLocks noGrp="1"/>
          </p:cNvSpPr>
          <p:nvPr>
            <p:ph type="sldNum" sz="quarter" idx="12"/>
          </p:nvPr>
        </p:nvSpPr>
        <p:spPr/>
        <p:txBody>
          <a:bodyPr/>
          <a:lstStyle>
            <a:lvl1pPr>
              <a:defRPr/>
            </a:lvl1pPr>
          </a:lstStyle>
          <a:p>
            <a:pPr>
              <a:defRPr/>
            </a:pPr>
            <a:fld id="{C00BD6A5-6DE8-45CA-A56A-25C5BFEFC3A3}" type="slidenum">
              <a:rPr lang="en-US" altLang="en-US"/>
              <a:pPr>
                <a:defRPr/>
              </a:pPr>
              <a:t>‹#›</a:t>
            </a:fld>
            <a:endParaRPr lang="en-US" altLang="en-US"/>
          </a:p>
        </p:txBody>
      </p:sp>
    </p:spTree>
    <p:extLst>
      <p:ext uri="{BB962C8B-B14F-4D97-AF65-F5344CB8AC3E}">
        <p14:creationId xmlns:p14="http://schemas.microsoft.com/office/powerpoint/2010/main" val="359772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C86EADB8-B93F-C260-0FC9-3DDA88BB28EE}"/>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E266641F-A188-5CBB-2629-4133B31F36B4}"/>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A00000C-9EC3-1595-3352-B85C0C653DD9}"/>
              </a:ext>
            </a:extLst>
          </p:cNvPr>
          <p:cNvSpPr>
            <a:spLocks noGrp="1"/>
          </p:cNvSpPr>
          <p:nvPr>
            <p:ph type="sldNum" sz="quarter" idx="12"/>
          </p:nvPr>
        </p:nvSpPr>
        <p:spPr/>
        <p:txBody>
          <a:bodyPr/>
          <a:lstStyle>
            <a:lvl1pPr>
              <a:defRPr/>
            </a:lvl1pPr>
          </a:lstStyle>
          <a:p>
            <a:pPr>
              <a:defRPr/>
            </a:pPr>
            <a:fld id="{35C58F29-2119-4D12-A77C-F13C00C43AC2}" type="slidenum">
              <a:rPr lang="en-US" altLang="en-US"/>
              <a:pPr>
                <a:defRPr/>
              </a:pPr>
              <a:t>‹#›</a:t>
            </a:fld>
            <a:endParaRPr lang="en-US" altLang="en-US"/>
          </a:p>
        </p:txBody>
      </p:sp>
    </p:spTree>
    <p:extLst>
      <p:ext uri="{BB962C8B-B14F-4D97-AF65-F5344CB8AC3E}">
        <p14:creationId xmlns:p14="http://schemas.microsoft.com/office/powerpoint/2010/main" val="132421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7451C022-6830-6BB8-B137-D4CF8AA40DC3}"/>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E8402686-76C1-5EA5-91A4-213F75A1994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B12F4E30-77B7-A52D-F14F-01F28CE69960}"/>
              </a:ext>
            </a:extLst>
          </p:cNvPr>
          <p:cNvSpPr>
            <a:spLocks noGrp="1"/>
          </p:cNvSpPr>
          <p:nvPr>
            <p:ph type="sldNum" sz="quarter" idx="12"/>
          </p:nvPr>
        </p:nvSpPr>
        <p:spPr/>
        <p:txBody>
          <a:bodyPr/>
          <a:lstStyle>
            <a:lvl1pPr>
              <a:defRPr/>
            </a:lvl1pPr>
          </a:lstStyle>
          <a:p>
            <a:pPr>
              <a:defRPr/>
            </a:pPr>
            <a:fld id="{50C56ABB-4DF7-45E3-B2E4-928F981ACCA6}" type="slidenum">
              <a:rPr lang="en-US" altLang="en-US"/>
              <a:pPr>
                <a:defRPr/>
              </a:pPr>
              <a:t>‹#›</a:t>
            </a:fld>
            <a:endParaRPr lang="en-US" altLang="en-US"/>
          </a:p>
        </p:txBody>
      </p:sp>
    </p:spTree>
    <p:extLst>
      <p:ext uri="{BB962C8B-B14F-4D97-AF65-F5344CB8AC3E}">
        <p14:creationId xmlns:p14="http://schemas.microsoft.com/office/powerpoint/2010/main" val="249992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CC47D51-F9BB-D2F5-F640-06E2C8253102}"/>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6B06467E-4708-DE5F-63D6-FAEC8D704532}"/>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44917152-F468-7D3A-77D1-51BD44094AAD}"/>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82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B1370532-C2F1-4CAF-A4D5-E33338B9AF8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82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610B5DF0-A395-7F9E-B9E5-53FBB17F4A7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82000"/>
                  </a:schemeClr>
                </a:solidFill>
                <a:latin typeface="+mn-lt"/>
              </a:defRPr>
            </a:lvl1pPr>
          </a:lstStyle>
          <a:p>
            <a:pPr>
              <a:defRPr/>
            </a:pPr>
            <a:fld id="{B5C99774-0318-4FAB-AD68-BAB257C07EC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2pPr>
      <a:lvl3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3pPr>
      <a:lvl4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4pPr>
      <a:lvl5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5pPr>
      <a:lvl6pPr marL="457200" algn="l" defTabSz="685800" rtl="0" fontAlgn="base">
        <a:lnSpc>
          <a:spcPct val="90000"/>
        </a:lnSpc>
        <a:spcBef>
          <a:spcPct val="0"/>
        </a:spcBef>
        <a:spcAft>
          <a:spcPct val="0"/>
        </a:spcAft>
        <a:defRPr sz="3300">
          <a:solidFill>
            <a:schemeClr val="tx1"/>
          </a:solidFill>
          <a:latin typeface="Aptos Display" panose="020B0004020202020204" pitchFamily="34" charset="0"/>
        </a:defRPr>
      </a:lvl6pPr>
      <a:lvl7pPr marL="914400" algn="l" defTabSz="685800" rtl="0" fontAlgn="base">
        <a:lnSpc>
          <a:spcPct val="90000"/>
        </a:lnSpc>
        <a:spcBef>
          <a:spcPct val="0"/>
        </a:spcBef>
        <a:spcAft>
          <a:spcPct val="0"/>
        </a:spcAft>
        <a:defRPr sz="3300">
          <a:solidFill>
            <a:schemeClr val="tx1"/>
          </a:solidFill>
          <a:latin typeface="Aptos Display" panose="020B0004020202020204" pitchFamily="34" charset="0"/>
        </a:defRPr>
      </a:lvl7pPr>
      <a:lvl8pPr marL="1371600" algn="l" defTabSz="685800" rtl="0" fontAlgn="base">
        <a:lnSpc>
          <a:spcPct val="90000"/>
        </a:lnSpc>
        <a:spcBef>
          <a:spcPct val="0"/>
        </a:spcBef>
        <a:spcAft>
          <a:spcPct val="0"/>
        </a:spcAft>
        <a:defRPr sz="3300">
          <a:solidFill>
            <a:schemeClr val="tx1"/>
          </a:solidFill>
          <a:latin typeface="Aptos Display" panose="020B0004020202020204" pitchFamily="34" charset="0"/>
        </a:defRPr>
      </a:lvl8pPr>
      <a:lvl9pPr marL="1828800" algn="l" defTabSz="685800" rtl="0" fontAlgn="base">
        <a:lnSpc>
          <a:spcPct val="90000"/>
        </a:lnSpc>
        <a:spcBef>
          <a:spcPct val="0"/>
        </a:spcBef>
        <a:spcAft>
          <a:spcPct val="0"/>
        </a:spcAft>
        <a:defRPr sz="3300">
          <a:solidFill>
            <a:schemeClr val="tx1"/>
          </a:solidFill>
          <a:latin typeface="Aptos Display" panose="020B000402020202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1B38321-03CA-7448-3491-50221B86745E}"/>
              </a:ext>
            </a:extLst>
          </p:cNvPr>
          <p:cNvSpPr>
            <a:spLocks noGrp="1" noChangeArrowheads="1"/>
          </p:cNvSpPr>
          <p:nvPr>
            <p:ph type="ctrTitle"/>
          </p:nvPr>
        </p:nvSpPr>
        <p:spPr>
          <a:xfrm>
            <a:off x="228600" y="1676400"/>
            <a:ext cx="8686800" cy="842963"/>
          </a:xfrm>
        </p:spPr>
        <p:txBody>
          <a:bodyPr/>
          <a:lstStyle/>
          <a:p>
            <a:pPr eaLnBrk="1" hangingPunct="1"/>
            <a:r>
              <a:rPr lang="en-US" altLang="en-US" sz="4800" b="1" dirty="0">
                <a:ea typeface="等线 Light" panose="02010600030101010101" pitchFamily="2" charset="-122"/>
              </a:rPr>
              <a:t>L</a:t>
            </a:r>
            <a:r>
              <a:rPr lang="en-US" altLang="zh-CN" sz="4800" b="1" dirty="0">
                <a:ea typeface="等线 Light" panose="02010600030101010101" pitchFamily="2" charset="-122"/>
              </a:rPr>
              <a:t>ecture 7:</a:t>
            </a:r>
            <a:br>
              <a:rPr lang="en-US" altLang="zh-CN" sz="4800" b="1" dirty="0">
                <a:ea typeface="等线 Light" panose="02010600030101010101" pitchFamily="2" charset="-122"/>
              </a:rPr>
            </a:br>
            <a:r>
              <a:rPr lang="en-US" altLang="zh-CN" sz="4800" b="1" dirty="0">
                <a:ea typeface="等线 Light" panose="02010600030101010101" pitchFamily="2" charset="-122"/>
              </a:rPr>
              <a:t>Shell</a:t>
            </a:r>
            <a:endParaRPr lang="en-US" altLang="en-US" dirty="0"/>
          </a:p>
        </p:txBody>
      </p:sp>
      <p:sp>
        <p:nvSpPr>
          <p:cNvPr id="3075" name="Rectangle 3">
            <a:extLst>
              <a:ext uri="{FF2B5EF4-FFF2-40B4-BE49-F238E27FC236}">
                <a16:creationId xmlns:a16="http://schemas.microsoft.com/office/drawing/2014/main" id="{2BC98E99-F0CB-E2EB-29E4-0CE350B9AD5E}"/>
              </a:ext>
            </a:extLst>
          </p:cNvPr>
          <p:cNvSpPr txBox="1">
            <a:spLocks noChangeArrowheads="1"/>
          </p:cNvSpPr>
          <p:nvPr/>
        </p:nvSpPr>
        <p:spPr bwMode="auto">
          <a:xfrm>
            <a:off x="1157288" y="3525838"/>
            <a:ext cx="6858000"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Aptos" panose="020B000402020202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Aptos" panose="020B000402020202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Aptos" panose="020B000402020202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Aptos" panose="020B000402020202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Aptos" panose="020B000402020202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9pPr>
          </a:lstStyle>
          <a:p>
            <a:pPr algn="ctr" eaLnBrk="1" hangingPunct="1">
              <a:buFont typeface="Arial" panose="020B0604020202020204" pitchFamily="34" charset="0"/>
              <a:buNone/>
            </a:pPr>
            <a:r>
              <a:rPr lang="en-US" altLang="en-US" sz="2000">
                <a:ea typeface="等线" panose="02010600030101010101" pitchFamily="2" charset="-122"/>
              </a:rPr>
              <a:t>X</a:t>
            </a:r>
            <a:r>
              <a:rPr lang="en-US" altLang="zh-CN" sz="2000"/>
              <a:t>in Liu</a:t>
            </a:r>
          </a:p>
          <a:p>
            <a:pPr algn="ctr" eaLnBrk="1" hangingPunct="1">
              <a:buFont typeface="Arial" panose="020B0604020202020204" pitchFamily="34" charset="0"/>
              <a:buNone/>
            </a:pPr>
            <a:r>
              <a:rPr lang="en-US" altLang="en-US" sz="2000">
                <a:ea typeface="等线" panose="02010600030101010101" pitchFamily="2" charset="-122"/>
              </a:rPr>
              <a:t>xl24j@fsu.edu</a:t>
            </a:r>
          </a:p>
          <a:p>
            <a:pPr algn="ctr" eaLnBrk="1" hangingPunct="1">
              <a:buFont typeface="Arial" panose="020B0604020202020204" pitchFamily="34" charset="0"/>
              <a:buNone/>
            </a:pPr>
            <a:r>
              <a:rPr lang="en-US" altLang="en-US" sz="2000">
                <a:ea typeface="等线" panose="02010600030101010101" pitchFamily="2" charset="-122"/>
              </a:rPr>
              <a:t>COP 4610 Operating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35467B55-81E6-B51F-0F49-AC45B5AC382D}"/>
              </a:ext>
            </a:extLst>
          </p:cNvPr>
          <p:cNvSpPr>
            <a:spLocks noGrp="1" noChangeArrowheads="1"/>
          </p:cNvSpPr>
          <p:nvPr>
            <p:ph type="title"/>
          </p:nvPr>
        </p:nvSpPr>
        <p:spPr/>
        <p:txBody>
          <a:bodyPr/>
          <a:lstStyle/>
          <a:p>
            <a:pPr eaLnBrk="1" hangingPunct="1">
              <a:defRPr/>
            </a:pPr>
            <a:r>
              <a:rPr lang="en-US" altLang="en-US"/>
              <a:t>Foreground Execution</a:t>
            </a:r>
          </a:p>
        </p:txBody>
      </p:sp>
      <p:sp>
        <p:nvSpPr>
          <p:cNvPr id="5123" name="Rectangle 16">
            <a:extLst>
              <a:ext uri="{FF2B5EF4-FFF2-40B4-BE49-F238E27FC236}">
                <a16:creationId xmlns:a16="http://schemas.microsoft.com/office/drawing/2014/main" id="{1C496719-43DA-ECBD-8A0F-52DDE27F038E}"/>
              </a:ext>
            </a:extLst>
          </p:cNvPr>
          <p:cNvSpPr>
            <a:spLocks noChangeArrowheads="1"/>
          </p:cNvSpPr>
          <p:nvPr/>
        </p:nvSpPr>
        <p:spPr bwMode="auto">
          <a:xfrm>
            <a:off x="7620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sp>
        <p:nvSpPr>
          <p:cNvPr id="64529" name="Text Box 17">
            <a:extLst>
              <a:ext uri="{FF2B5EF4-FFF2-40B4-BE49-F238E27FC236}">
                <a16:creationId xmlns:a16="http://schemas.microsoft.com/office/drawing/2014/main" id="{0F0B90E6-77F5-1090-901B-7478531378E1}"/>
              </a:ext>
            </a:extLst>
          </p:cNvPr>
          <p:cNvSpPr txBox="1">
            <a:spLocks noChangeArrowheads="1"/>
          </p:cNvSpPr>
          <p:nvPr/>
        </p:nvSpPr>
        <p:spPr bwMode="auto">
          <a:xfrm>
            <a:off x="857250" y="2779713"/>
            <a:ext cx="249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waitpid(pid, &amp;status, 0)</a:t>
            </a:r>
          </a:p>
        </p:txBody>
      </p:sp>
      <p:grpSp>
        <p:nvGrpSpPr>
          <p:cNvPr id="64531" name="Group 19">
            <a:extLst>
              <a:ext uri="{FF2B5EF4-FFF2-40B4-BE49-F238E27FC236}">
                <a16:creationId xmlns:a16="http://schemas.microsoft.com/office/drawing/2014/main" id="{EE418290-3808-7CA4-DF38-BE460DC632A2}"/>
              </a:ext>
            </a:extLst>
          </p:cNvPr>
          <p:cNvGrpSpPr>
            <a:grpSpLocks/>
          </p:cNvGrpSpPr>
          <p:nvPr/>
        </p:nvGrpSpPr>
        <p:grpSpPr bwMode="auto">
          <a:xfrm>
            <a:off x="3238500" y="2057400"/>
            <a:ext cx="5143500" cy="2971800"/>
            <a:chOff x="2040" y="1296"/>
            <a:chExt cx="3240" cy="1872"/>
          </a:xfrm>
        </p:grpSpPr>
        <p:sp>
          <p:nvSpPr>
            <p:cNvPr id="5126" name="Freeform 7">
              <a:extLst>
                <a:ext uri="{FF2B5EF4-FFF2-40B4-BE49-F238E27FC236}">
                  <a16:creationId xmlns:a16="http://schemas.microsoft.com/office/drawing/2014/main" id="{3F763046-2657-85F9-4E0D-DA20A9D90F3C}"/>
                </a:ext>
              </a:extLst>
            </p:cNvPr>
            <p:cNvSpPr>
              <a:spLocks/>
            </p:cNvSpPr>
            <p:nvPr/>
          </p:nvSpPr>
          <p:spPr bwMode="auto">
            <a:xfrm>
              <a:off x="2040" y="1536"/>
              <a:ext cx="1608" cy="167"/>
            </a:xfrm>
            <a:custGeom>
              <a:avLst/>
              <a:gdLst>
                <a:gd name="T0" fmla="*/ 122 w 1608"/>
                <a:gd name="T1" fmla="*/ 137 h 167"/>
                <a:gd name="T2" fmla="*/ 120 w 1608"/>
                <a:gd name="T3" fmla="*/ 144 h 167"/>
                <a:gd name="T4" fmla="*/ 840 w 1608"/>
                <a:gd name="T5" fmla="*/ 0 h 167"/>
                <a:gd name="T6" fmla="*/ 1608 w 1608"/>
                <a:gd name="T7" fmla="*/ 144 h 1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8" h="167">
                  <a:moveTo>
                    <a:pt x="122" y="137"/>
                  </a:moveTo>
                  <a:cubicBezTo>
                    <a:pt x="123" y="138"/>
                    <a:pt x="0" y="167"/>
                    <a:pt x="120" y="144"/>
                  </a:cubicBezTo>
                  <a:cubicBezTo>
                    <a:pt x="240" y="121"/>
                    <a:pt x="592" y="0"/>
                    <a:pt x="840" y="0"/>
                  </a:cubicBezTo>
                  <a:cubicBezTo>
                    <a:pt x="1088" y="0"/>
                    <a:pt x="1348" y="72"/>
                    <a:pt x="1608" y="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27" name="Text Box 8">
              <a:extLst>
                <a:ext uri="{FF2B5EF4-FFF2-40B4-BE49-F238E27FC236}">
                  <a16:creationId xmlns:a16="http://schemas.microsoft.com/office/drawing/2014/main" id="{46B19853-1DFE-2F49-A502-515DEAE5D474}"/>
                </a:ext>
              </a:extLst>
            </p:cNvPr>
            <p:cNvSpPr txBox="1">
              <a:spLocks noChangeArrowheads="1"/>
            </p:cNvSpPr>
            <p:nvPr/>
          </p:nvSpPr>
          <p:spPr bwMode="auto">
            <a:xfrm>
              <a:off x="2688" y="1296"/>
              <a:ext cx="4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sp>
          <p:nvSpPr>
            <p:cNvPr id="5128" name="Rectangle 18">
              <a:extLst>
                <a:ext uri="{FF2B5EF4-FFF2-40B4-BE49-F238E27FC236}">
                  <a16:creationId xmlns:a16="http://schemas.microsoft.com/office/drawing/2014/main" id="{162328BC-48F1-0FB7-8815-F84B4261B236}"/>
                </a:ext>
              </a:extLst>
            </p:cNvPr>
            <p:cNvSpPr>
              <a:spLocks noChangeArrowheads="1"/>
            </p:cNvSpPr>
            <p:nvPr/>
          </p:nvSpPr>
          <p:spPr bwMode="auto">
            <a:xfrm>
              <a:off x="3648" y="1680"/>
              <a:ext cx="1632" cy="14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grpSp>
      <p:sp>
        <p:nvSpPr>
          <p:cNvPr id="2" name="Rectangle 4">
            <a:extLst>
              <a:ext uri="{FF2B5EF4-FFF2-40B4-BE49-F238E27FC236}">
                <a16:creationId xmlns:a16="http://schemas.microsoft.com/office/drawing/2014/main" id="{35AC2842-362F-2E78-D604-AB2E01E76E35}"/>
              </a:ext>
            </a:extLst>
          </p:cNvPr>
          <p:cNvSpPr txBox="1">
            <a:spLocks noChangeArrowheads="1"/>
          </p:cNvSpPr>
          <p:nvPr/>
        </p:nvSpPr>
        <p:spPr bwMode="auto">
          <a:xfrm>
            <a:off x="-1266825" y="5141913"/>
            <a:ext cx="6648450" cy="77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2pPr>
            <a:lvl3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3pPr>
            <a:lvl4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4pPr>
            <a:lvl5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5pPr>
            <a:lvl6pPr marL="457200" algn="l" defTabSz="685800" rtl="0" fontAlgn="base">
              <a:lnSpc>
                <a:spcPct val="90000"/>
              </a:lnSpc>
              <a:spcBef>
                <a:spcPct val="0"/>
              </a:spcBef>
              <a:spcAft>
                <a:spcPct val="0"/>
              </a:spcAft>
              <a:defRPr sz="3300">
                <a:solidFill>
                  <a:schemeClr val="tx1"/>
                </a:solidFill>
                <a:latin typeface="Aptos Display" panose="020B0004020202020204" pitchFamily="34" charset="0"/>
              </a:defRPr>
            </a:lvl6pPr>
            <a:lvl7pPr marL="914400" algn="l" defTabSz="685800" rtl="0" fontAlgn="base">
              <a:lnSpc>
                <a:spcPct val="90000"/>
              </a:lnSpc>
              <a:spcBef>
                <a:spcPct val="0"/>
              </a:spcBef>
              <a:spcAft>
                <a:spcPct val="0"/>
              </a:spcAft>
              <a:defRPr sz="3300">
                <a:solidFill>
                  <a:schemeClr val="tx1"/>
                </a:solidFill>
                <a:latin typeface="Aptos Display" panose="020B0004020202020204" pitchFamily="34" charset="0"/>
              </a:defRPr>
            </a:lvl7pPr>
            <a:lvl8pPr marL="1371600" algn="l" defTabSz="685800" rtl="0" fontAlgn="base">
              <a:lnSpc>
                <a:spcPct val="90000"/>
              </a:lnSpc>
              <a:spcBef>
                <a:spcPct val="0"/>
              </a:spcBef>
              <a:spcAft>
                <a:spcPct val="0"/>
              </a:spcAft>
              <a:defRPr sz="3300">
                <a:solidFill>
                  <a:schemeClr val="tx1"/>
                </a:solidFill>
                <a:latin typeface="Aptos Display" panose="020B0004020202020204" pitchFamily="34" charset="0"/>
              </a:defRPr>
            </a:lvl8pPr>
            <a:lvl9pPr marL="1828800" algn="l" defTabSz="685800" rtl="0" fontAlgn="base">
              <a:lnSpc>
                <a:spcPct val="90000"/>
              </a:lnSpc>
              <a:spcBef>
                <a:spcPct val="0"/>
              </a:spcBef>
              <a:spcAft>
                <a:spcPct val="0"/>
              </a:spcAft>
              <a:defRPr sz="3300">
                <a:solidFill>
                  <a:schemeClr val="tx1"/>
                </a:solidFill>
                <a:latin typeface="Aptos Display" panose="020B0004020202020204" pitchFamily="34" charset="0"/>
              </a:defRPr>
            </a:lvl9pPr>
          </a:lstStyle>
          <a:p>
            <a:pPr eaLnBrk="1" hangingPunct="1">
              <a:defRPr/>
            </a:pPr>
            <a:r>
              <a:rPr lang="en-US" altLang="en-US" sz="2400" dirty="0"/>
              <a:t>Type “</a:t>
            </a:r>
            <a:r>
              <a:rPr lang="en-US" altLang="en-US" sz="2400" dirty="0" err="1"/>
              <a:t>xeyes</a:t>
            </a:r>
            <a:r>
              <a:rPr lang="zh-CN" altLang="en-US" sz="2400" dirty="0"/>
              <a:t>”</a:t>
            </a:r>
            <a:r>
              <a:rPr lang="en-US" altLang="en-US" sz="2400" dirty="0"/>
              <a:t> in your terminal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4531"/>
                                        </p:tgtEl>
                                        <p:attrNameLst>
                                          <p:attrName>style.visibility</p:attrName>
                                        </p:attrNameLst>
                                      </p:cBhvr>
                                      <p:to>
                                        <p:strVal val="visible"/>
                                      </p:to>
                                    </p:set>
                                    <p:animEffect transition="in" filter="wipe(left)">
                                      <p:cBhvr>
                                        <p:cTn id="7" dur="500"/>
                                        <p:tgtEl>
                                          <p:spTgt spid="64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reeform 16">
            <a:extLst>
              <a:ext uri="{FF2B5EF4-FFF2-40B4-BE49-F238E27FC236}">
                <a16:creationId xmlns:a16="http://schemas.microsoft.com/office/drawing/2014/main" id="{F0CD7395-AAA4-ADED-A7FD-DB25FB7813B0}"/>
              </a:ext>
            </a:extLst>
          </p:cNvPr>
          <p:cNvSpPr>
            <a:spLocks/>
          </p:cNvSpPr>
          <p:nvPr/>
        </p:nvSpPr>
        <p:spPr bwMode="auto">
          <a:xfrm>
            <a:off x="3238500" y="2438400"/>
            <a:ext cx="2552700" cy="265113"/>
          </a:xfrm>
          <a:custGeom>
            <a:avLst/>
            <a:gdLst>
              <a:gd name="T0" fmla="*/ 193675 w 1608"/>
              <a:gd name="T1" fmla="*/ 217488 h 167"/>
              <a:gd name="T2" fmla="*/ 190500 w 1608"/>
              <a:gd name="T3" fmla="*/ 228600 h 167"/>
              <a:gd name="T4" fmla="*/ 1333500 w 1608"/>
              <a:gd name="T5" fmla="*/ 0 h 167"/>
              <a:gd name="T6" fmla="*/ 2552700 w 1608"/>
              <a:gd name="T7" fmla="*/ 228600 h 1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8" h="167">
                <a:moveTo>
                  <a:pt x="122" y="137"/>
                </a:moveTo>
                <a:cubicBezTo>
                  <a:pt x="123" y="138"/>
                  <a:pt x="0" y="167"/>
                  <a:pt x="120" y="144"/>
                </a:cubicBezTo>
                <a:cubicBezTo>
                  <a:pt x="240" y="121"/>
                  <a:pt x="592" y="0"/>
                  <a:pt x="840" y="0"/>
                </a:cubicBezTo>
                <a:cubicBezTo>
                  <a:pt x="1088" y="0"/>
                  <a:pt x="1348" y="72"/>
                  <a:pt x="1608" y="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 name="Text Box 17">
            <a:extLst>
              <a:ext uri="{FF2B5EF4-FFF2-40B4-BE49-F238E27FC236}">
                <a16:creationId xmlns:a16="http://schemas.microsoft.com/office/drawing/2014/main" id="{CD5C11E6-8DDF-7E0F-295D-66FD70747E4B}"/>
              </a:ext>
            </a:extLst>
          </p:cNvPr>
          <p:cNvSpPr txBox="1">
            <a:spLocks noChangeArrowheads="1"/>
          </p:cNvSpPr>
          <p:nvPr/>
        </p:nvSpPr>
        <p:spPr bwMode="auto">
          <a:xfrm>
            <a:off x="4267200" y="20574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sp>
        <p:nvSpPr>
          <p:cNvPr id="65538" name="Rectangle 2">
            <a:extLst>
              <a:ext uri="{FF2B5EF4-FFF2-40B4-BE49-F238E27FC236}">
                <a16:creationId xmlns:a16="http://schemas.microsoft.com/office/drawing/2014/main" id="{098241FC-6CCE-AD16-DB21-BE36CE8768A0}"/>
              </a:ext>
            </a:extLst>
          </p:cNvPr>
          <p:cNvSpPr>
            <a:spLocks noGrp="1" noChangeArrowheads="1"/>
          </p:cNvSpPr>
          <p:nvPr>
            <p:ph type="title"/>
          </p:nvPr>
        </p:nvSpPr>
        <p:spPr/>
        <p:txBody>
          <a:bodyPr/>
          <a:lstStyle/>
          <a:p>
            <a:pPr eaLnBrk="1" hangingPunct="1">
              <a:defRPr/>
            </a:pPr>
            <a:r>
              <a:rPr lang="en-US" altLang="en-US"/>
              <a:t>Foreground Execution</a:t>
            </a:r>
          </a:p>
        </p:txBody>
      </p:sp>
      <p:sp>
        <p:nvSpPr>
          <p:cNvPr id="6149" name="Rectangle 18">
            <a:extLst>
              <a:ext uri="{FF2B5EF4-FFF2-40B4-BE49-F238E27FC236}">
                <a16:creationId xmlns:a16="http://schemas.microsoft.com/office/drawing/2014/main" id="{EE871796-01D3-C124-F76E-2E3F692E7E5D}"/>
              </a:ext>
            </a:extLst>
          </p:cNvPr>
          <p:cNvSpPr>
            <a:spLocks noChangeArrowheads="1"/>
          </p:cNvSpPr>
          <p:nvPr/>
        </p:nvSpPr>
        <p:spPr bwMode="auto">
          <a:xfrm>
            <a:off x="7620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sp>
        <p:nvSpPr>
          <p:cNvPr id="6150" name="Text Box 19">
            <a:extLst>
              <a:ext uri="{FF2B5EF4-FFF2-40B4-BE49-F238E27FC236}">
                <a16:creationId xmlns:a16="http://schemas.microsoft.com/office/drawing/2014/main" id="{70B80E7B-E89E-FBFC-BACB-6CDDCB889CED}"/>
              </a:ext>
            </a:extLst>
          </p:cNvPr>
          <p:cNvSpPr txBox="1">
            <a:spLocks noChangeArrowheads="1"/>
          </p:cNvSpPr>
          <p:nvPr/>
        </p:nvSpPr>
        <p:spPr bwMode="auto">
          <a:xfrm>
            <a:off x="857250" y="2779713"/>
            <a:ext cx="249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waitpid(pid, &amp;status, 0)</a:t>
            </a:r>
          </a:p>
        </p:txBody>
      </p:sp>
      <p:sp>
        <p:nvSpPr>
          <p:cNvPr id="6151" name="Rectangle 20">
            <a:extLst>
              <a:ext uri="{FF2B5EF4-FFF2-40B4-BE49-F238E27FC236}">
                <a16:creationId xmlns:a16="http://schemas.microsoft.com/office/drawing/2014/main" id="{2D4AD0C5-59B0-82A5-2144-1B7F4FC71244}"/>
              </a:ext>
            </a:extLst>
          </p:cNvPr>
          <p:cNvSpPr>
            <a:spLocks noChangeArrowheads="1"/>
          </p:cNvSpPr>
          <p:nvPr/>
        </p:nvSpPr>
        <p:spPr bwMode="auto">
          <a:xfrm>
            <a:off x="57912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sp>
        <p:nvSpPr>
          <p:cNvPr id="6152" name="Text Box 21">
            <a:extLst>
              <a:ext uri="{FF2B5EF4-FFF2-40B4-BE49-F238E27FC236}">
                <a16:creationId xmlns:a16="http://schemas.microsoft.com/office/drawing/2014/main" id="{C3CF2A36-B0A3-ACA9-C6EE-2A875264CC20}"/>
              </a:ext>
            </a:extLst>
          </p:cNvPr>
          <p:cNvSpPr txBox="1">
            <a:spLocks noChangeArrowheads="1"/>
          </p:cNvSpPr>
          <p:nvPr/>
        </p:nvSpPr>
        <p:spPr bwMode="auto">
          <a:xfrm>
            <a:off x="5851525" y="2703513"/>
            <a:ext cx="250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execvp(bin_path, argv)</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reeform 2">
            <a:extLst>
              <a:ext uri="{FF2B5EF4-FFF2-40B4-BE49-F238E27FC236}">
                <a16:creationId xmlns:a16="http://schemas.microsoft.com/office/drawing/2014/main" id="{02B9255B-5A6F-520A-DF5B-84E0A9B08E86}"/>
              </a:ext>
            </a:extLst>
          </p:cNvPr>
          <p:cNvSpPr>
            <a:spLocks/>
          </p:cNvSpPr>
          <p:nvPr/>
        </p:nvSpPr>
        <p:spPr bwMode="auto">
          <a:xfrm>
            <a:off x="3238500" y="2438400"/>
            <a:ext cx="2552700" cy="265113"/>
          </a:xfrm>
          <a:custGeom>
            <a:avLst/>
            <a:gdLst>
              <a:gd name="T0" fmla="*/ 193675 w 1608"/>
              <a:gd name="T1" fmla="*/ 217488 h 167"/>
              <a:gd name="T2" fmla="*/ 190500 w 1608"/>
              <a:gd name="T3" fmla="*/ 228600 h 167"/>
              <a:gd name="T4" fmla="*/ 1333500 w 1608"/>
              <a:gd name="T5" fmla="*/ 0 h 167"/>
              <a:gd name="T6" fmla="*/ 2552700 w 1608"/>
              <a:gd name="T7" fmla="*/ 228600 h 1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8" h="167">
                <a:moveTo>
                  <a:pt x="122" y="137"/>
                </a:moveTo>
                <a:cubicBezTo>
                  <a:pt x="123" y="138"/>
                  <a:pt x="0" y="167"/>
                  <a:pt x="120" y="144"/>
                </a:cubicBezTo>
                <a:cubicBezTo>
                  <a:pt x="240" y="121"/>
                  <a:pt x="592" y="0"/>
                  <a:pt x="840" y="0"/>
                </a:cubicBezTo>
                <a:cubicBezTo>
                  <a:pt x="1088" y="0"/>
                  <a:pt x="1348" y="72"/>
                  <a:pt x="1608" y="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1" name="Text Box 3">
            <a:extLst>
              <a:ext uri="{FF2B5EF4-FFF2-40B4-BE49-F238E27FC236}">
                <a16:creationId xmlns:a16="http://schemas.microsoft.com/office/drawing/2014/main" id="{5E08BD91-1E4A-F32C-66D4-C0D6F2D4FA3C}"/>
              </a:ext>
            </a:extLst>
          </p:cNvPr>
          <p:cNvSpPr txBox="1">
            <a:spLocks noChangeArrowheads="1"/>
          </p:cNvSpPr>
          <p:nvPr/>
        </p:nvSpPr>
        <p:spPr bwMode="auto">
          <a:xfrm>
            <a:off x="4267200" y="20574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sp>
        <p:nvSpPr>
          <p:cNvPr id="81924" name="Rectangle 4">
            <a:extLst>
              <a:ext uri="{FF2B5EF4-FFF2-40B4-BE49-F238E27FC236}">
                <a16:creationId xmlns:a16="http://schemas.microsoft.com/office/drawing/2014/main" id="{3CAD3DCE-68C3-BE6E-C1C0-D5382741459C}"/>
              </a:ext>
            </a:extLst>
          </p:cNvPr>
          <p:cNvSpPr>
            <a:spLocks noGrp="1" noChangeArrowheads="1"/>
          </p:cNvSpPr>
          <p:nvPr>
            <p:ph type="title"/>
          </p:nvPr>
        </p:nvSpPr>
        <p:spPr/>
        <p:txBody>
          <a:bodyPr/>
          <a:lstStyle/>
          <a:p>
            <a:pPr eaLnBrk="1" hangingPunct="1">
              <a:defRPr/>
            </a:pPr>
            <a:r>
              <a:rPr lang="en-US" altLang="en-US"/>
              <a:t>Foreground Execution</a:t>
            </a:r>
          </a:p>
        </p:txBody>
      </p:sp>
      <p:sp>
        <p:nvSpPr>
          <p:cNvPr id="7173" name="Rectangle 5">
            <a:extLst>
              <a:ext uri="{FF2B5EF4-FFF2-40B4-BE49-F238E27FC236}">
                <a16:creationId xmlns:a16="http://schemas.microsoft.com/office/drawing/2014/main" id="{0D8E69EF-40A6-E070-FB40-78F15AA47A87}"/>
              </a:ext>
            </a:extLst>
          </p:cNvPr>
          <p:cNvSpPr>
            <a:spLocks noChangeArrowheads="1"/>
          </p:cNvSpPr>
          <p:nvPr/>
        </p:nvSpPr>
        <p:spPr bwMode="auto">
          <a:xfrm>
            <a:off x="7620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sp>
        <p:nvSpPr>
          <p:cNvPr id="7174" name="Text Box 6">
            <a:extLst>
              <a:ext uri="{FF2B5EF4-FFF2-40B4-BE49-F238E27FC236}">
                <a16:creationId xmlns:a16="http://schemas.microsoft.com/office/drawing/2014/main" id="{B240DCAC-B7BA-1352-754A-682E39B7A291}"/>
              </a:ext>
            </a:extLst>
          </p:cNvPr>
          <p:cNvSpPr txBox="1">
            <a:spLocks noChangeArrowheads="1"/>
          </p:cNvSpPr>
          <p:nvPr/>
        </p:nvSpPr>
        <p:spPr bwMode="auto">
          <a:xfrm>
            <a:off x="857250" y="2779713"/>
            <a:ext cx="2495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waitpid(pid, &amp;status, 0)</a:t>
            </a:r>
          </a:p>
        </p:txBody>
      </p:sp>
      <p:sp>
        <p:nvSpPr>
          <p:cNvPr id="7175" name="Rectangle 7">
            <a:extLst>
              <a:ext uri="{FF2B5EF4-FFF2-40B4-BE49-F238E27FC236}">
                <a16:creationId xmlns:a16="http://schemas.microsoft.com/office/drawing/2014/main" id="{523A7BE6-D08A-0266-B58F-622D8948B6A9}"/>
              </a:ext>
            </a:extLst>
          </p:cNvPr>
          <p:cNvSpPr>
            <a:spLocks noChangeArrowheads="1"/>
          </p:cNvSpPr>
          <p:nvPr/>
        </p:nvSpPr>
        <p:spPr bwMode="auto">
          <a:xfrm>
            <a:off x="57912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grpSp>
        <p:nvGrpSpPr>
          <p:cNvPr id="81929" name="Group 9">
            <a:extLst>
              <a:ext uri="{FF2B5EF4-FFF2-40B4-BE49-F238E27FC236}">
                <a16:creationId xmlns:a16="http://schemas.microsoft.com/office/drawing/2014/main" id="{05FDB40B-EE94-6A33-74BD-85B902A90888}"/>
              </a:ext>
            </a:extLst>
          </p:cNvPr>
          <p:cNvGrpSpPr>
            <a:grpSpLocks/>
          </p:cNvGrpSpPr>
          <p:nvPr/>
        </p:nvGrpSpPr>
        <p:grpSpPr bwMode="auto">
          <a:xfrm>
            <a:off x="6553200" y="3429000"/>
            <a:ext cx="1143000" cy="774700"/>
            <a:chOff x="1104" y="1584"/>
            <a:chExt cx="3648" cy="2160"/>
          </a:xfrm>
        </p:grpSpPr>
        <p:sp>
          <p:nvSpPr>
            <p:cNvPr id="7177" name="Rectangle 10">
              <a:extLst>
                <a:ext uri="{FF2B5EF4-FFF2-40B4-BE49-F238E27FC236}">
                  <a16:creationId xmlns:a16="http://schemas.microsoft.com/office/drawing/2014/main" id="{E3914DEC-C823-8C37-159B-EC43D45544C9}"/>
                </a:ext>
              </a:extLst>
            </p:cNvPr>
            <p:cNvSpPr>
              <a:spLocks noChangeArrowheads="1"/>
            </p:cNvSpPr>
            <p:nvPr/>
          </p:nvSpPr>
          <p:spPr bwMode="auto">
            <a:xfrm>
              <a:off x="1104" y="1584"/>
              <a:ext cx="3648" cy="2160"/>
            </a:xfrm>
            <a:prstGeom prst="rect">
              <a:avLst/>
            </a:prstGeom>
            <a:solidFill>
              <a:srgbClr val="FFFF99"/>
            </a:solidFill>
            <a:ln w="9525">
              <a:solidFill>
                <a:srgbClr val="CC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178" name="Oval 11">
              <a:extLst>
                <a:ext uri="{FF2B5EF4-FFF2-40B4-BE49-F238E27FC236}">
                  <a16:creationId xmlns:a16="http://schemas.microsoft.com/office/drawing/2014/main" id="{F75DA593-453C-8589-4AE8-DD568D03437A}"/>
                </a:ext>
              </a:extLst>
            </p:cNvPr>
            <p:cNvSpPr>
              <a:spLocks noChangeArrowheads="1"/>
            </p:cNvSpPr>
            <p:nvPr/>
          </p:nvSpPr>
          <p:spPr bwMode="auto">
            <a:xfrm>
              <a:off x="1104" y="1584"/>
              <a:ext cx="1824" cy="216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179" name="Oval 12">
              <a:extLst>
                <a:ext uri="{FF2B5EF4-FFF2-40B4-BE49-F238E27FC236}">
                  <a16:creationId xmlns:a16="http://schemas.microsoft.com/office/drawing/2014/main" id="{E8838083-8034-1FE7-90F8-4A5A4B70B84B}"/>
                </a:ext>
              </a:extLst>
            </p:cNvPr>
            <p:cNvSpPr>
              <a:spLocks noChangeArrowheads="1"/>
            </p:cNvSpPr>
            <p:nvPr/>
          </p:nvSpPr>
          <p:spPr bwMode="auto">
            <a:xfrm>
              <a:off x="2928" y="1584"/>
              <a:ext cx="1824" cy="216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180" name="Oval 13">
              <a:extLst>
                <a:ext uri="{FF2B5EF4-FFF2-40B4-BE49-F238E27FC236}">
                  <a16:creationId xmlns:a16="http://schemas.microsoft.com/office/drawing/2014/main" id="{1561207A-073A-96E0-B99B-4DFBEDB7F190}"/>
                </a:ext>
              </a:extLst>
            </p:cNvPr>
            <p:cNvSpPr>
              <a:spLocks noChangeArrowheads="1"/>
            </p:cNvSpPr>
            <p:nvPr/>
          </p:nvSpPr>
          <p:spPr bwMode="auto">
            <a:xfrm>
              <a:off x="2496" y="2544"/>
              <a:ext cx="432" cy="48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7181" name="Oval 14">
              <a:extLst>
                <a:ext uri="{FF2B5EF4-FFF2-40B4-BE49-F238E27FC236}">
                  <a16:creationId xmlns:a16="http://schemas.microsoft.com/office/drawing/2014/main" id="{8D7F4ED3-E019-3FDA-6D00-FA3AC786710E}"/>
                </a:ext>
              </a:extLst>
            </p:cNvPr>
            <p:cNvSpPr>
              <a:spLocks noChangeArrowheads="1"/>
            </p:cNvSpPr>
            <p:nvPr/>
          </p:nvSpPr>
          <p:spPr bwMode="auto">
            <a:xfrm>
              <a:off x="4320" y="2544"/>
              <a:ext cx="432" cy="48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sp>
        <p:nvSpPr>
          <p:cNvPr id="3" name="Rectangle 4">
            <a:extLst>
              <a:ext uri="{FF2B5EF4-FFF2-40B4-BE49-F238E27FC236}">
                <a16:creationId xmlns:a16="http://schemas.microsoft.com/office/drawing/2014/main" id="{424156E3-AC84-6257-CF1C-27F5EC6A96BD}"/>
              </a:ext>
            </a:extLst>
          </p:cNvPr>
          <p:cNvSpPr txBox="1">
            <a:spLocks noChangeArrowheads="1"/>
          </p:cNvSpPr>
          <p:nvPr/>
        </p:nvSpPr>
        <p:spPr bwMode="auto">
          <a:xfrm>
            <a:off x="6319837" y="5013326"/>
            <a:ext cx="1609725" cy="77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2pPr>
            <a:lvl3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3pPr>
            <a:lvl4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4pPr>
            <a:lvl5pPr algn="l" defTabSz="685800" rtl="0" eaLnBrk="0" fontAlgn="base" hangingPunct="0">
              <a:lnSpc>
                <a:spcPct val="90000"/>
              </a:lnSpc>
              <a:spcBef>
                <a:spcPct val="0"/>
              </a:spcBef>
              <a:spcAft>
                <a:spcPct val="0"/>
              </a:spcAft>
              <a:defRPr sz="3300">
                <a:solidFill>
                  <a:schemeClr val="tx1"/>
                </a:solidFill>
                <a:latin typeface="Aptos Display" panose="020B0004020202020204" pitchFamily="34" charset="0"/>
              </a:defRPr>
            </a:lvl5pPr>
            <a:lvl6pPr marL="457200" algn="l" defTabSz="685800" rtl="0" fontAlgn="base">
              <a:lnSpc>
                <a:spcPct val="90000"/>
              </a:lnSpc>
              <a:spcBef>
                <a:spcPct val="0"/>
              </a:spcBef>
              <a:spcAft>
                <a:spcPct val="0"/>
              </a:spcAft>
              <a:defRPr sz="3300">
                <a:solidFill>
                  <a:schemeClr val="tx1"/>
                </a:solidFill>
                <a:latin typeface="Aptos Display" panose="020B0004020202020204" pitchFamily="34" charset="0"/>
              </a:defRPr>
            </a:lvl6pPr>
            <a:lvl7pPr marL="914400" algn="l" defTabSz="685800" rtl="0" fontAlgn="base">
              <a:lnSpc>
                <a:spcPct val="90000"/>
              </a:lnSpc>
              <a:spcBef>
                <a:spcPct val="0"/>
              </a:spcBef>
              <a:spcAft>
                <a:spcPct val="0"/>
              </a:spcAft>
              <a:defRPr sz="3300">
                <a:solidFill>
                  <a:schemeClr val="tx1"/>
                </a:solidFill>
                <a:latin typeface="Aptos Display" panose="020B0004020202020204" pitchFamily="34" charset="0"/>
              </a:defRPr>
            </a:lvl7pPr>
            <a:lvl8pPr marL="1371600" algn="l" defTabSz="685800" rtl="0" fontAlgn="base">
              <a:lnSpc>
                <a:spcPct val="90000"/>
              </a:lnSpc>
              <a:spcBef>
                <a:spcPct val="0"/>
              </a:spcBef>
              <a:spcAft>
                <a:spcPct val="0"/>
              </a:spcAft>
              <a:defRPr sz="3300">
                <a:solidFill>
                  <a:schemeClr val="tx1"/>
                </a:solidFill>
                <a:latin typeface="Aptos Display" panose="020B0004020202020204" pitchFamily="34" charset="0"/>
              </a:defRPr>
            </a:lvl8pPr>
            <a:lvl9pPr marL="1828800" algn="l" defTabSz="685800" rtl="0" fontAlgn="base">
              <a:lnSpc>
                <a:spcPct val="90000"/>
              </a:lnSpc>
              <a:spcBef>
                <a:spcPct val="0"/>
              </a:spcBef>
              <a:spcAft>
                <a:spcPct val="0"/>
              </a:spcAft>
              <a:defRPr sz="3300">
                <a:solidFill>
                  <a:schemeClr val="tx1"/>
                </a:solidFill>
                <a:latin typeface="Aptos Display" panose="020B0004020202020204" pitchFamily="34" charset="0"/>
              </a:defRPr>
            </a:lvl9pPr>
          </a:lstStyle>
          <a:p>
            <a:pPr eaLnBrk="1" hangingPunct="1">
              <a:defRPr/>
            </a:pPr>
            <a:r>
              <a:rPr lang="en-US" altLang="zh-CN" sz="2400" dirty="0" err="1"/>
              <a:t>xeyes</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81929"/>
                                        </p:tgtEl>
                                        <p:attrNameLst>
                                          <p:attrName>style.visibility</p:attrName>
                                        </p:attrNameLst>
                                      </p:cBhvr>
                                      <p:to>
                                        <p:strVal val="visible"/>
                                      </p:to>
                                    </p:set>
                                    <p:animEffect transition="in" filter="wipe(up)">
                                      <p:cBhvr>
                                        <p:cTn id="7" dur="500"/>
                                        <p:tgtEl>
                                          <p:spTgt spid="81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0F03098-A534-35E1-F9A7-562BE4BB3664}"/>
              </a:ext>
            </a:extLst>
          </p:cNvPr>
          <p:cNvSpPr>
            <a:spLocks noGrp="1" noChangeArrowheads="1"/>
          </p:cNvSpPr>
          <p:nvPr>
            <p:ph type="title"/>
          </p:nvPr>
        </p:nvSpPr>
        <p:spPr/>
        <p:txBody>
          <a:bodyPr/>
          <a:lstStyle/>
          <a:p>
            <a:pPr eaLnBrk="1" hangingPunct="1">
              <a:defRPr/>
            </a:pPr>
            <a:r>
              <a:rPr lang="en-US" altLang="en-US"/>
              <a:t>Background Execution</a:t>
            </a:r>
          </a:p>
        </p:txBody>
      </p:sp>
      <p:sp>
        <p:nvSpPr>
          <p:cNvPr id="8195" name="Rectangle 3">
            <a:extLst>
              <a:ext uri="{FF2B5EF4-FFF2-40B4-BE49-F238E27FC236}">
                <a16:creationId xmlns:a16="http://schemas.microsoft.com/office/drawing/2014/main" id="{4A56AFFC-B04C-3829-402C-CE480D6EC2C7}"/>
              </a:ext>
            </a:extLst>
          </p:cNvPr>
          <p:cNvSpPr>
            <a:spLocks noChangeArrowheads="1"/>
          </p:cNvSpPr>
          <p:nvPr/>
        </p:nvSpPr>
        <p:spPr bwMode="auto">
          <a:xfrm>
            <a:off x="7620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sp>
        <p:nvSpPr>
          <p:cNvPr id="86020" name="Text Box 4">
            <a:extLst>
              <a:ext uri="{FF2B5EF4-FFF2-40B4-BE49-F238E27FC236}">
                <a16:creationId xmlns:a16="http://schemas.microsoft.com/office/drawing/2014/main" id="{85703E08-2018-D37C-A1AD-A266B1F3358A}"/>
              </a:ext>
            </a:extLst>
          </p:cNvPr>
          <p:cNvSpPr txBox="1">
            <a:spLocks noChangeArrowheads="1"/>
          </p:cNvSpPr>
          <p:nvPr/>
        </p:nvSpPr>
        <p:spPr bwMode="auto">
          <a:xfrm>
            <a:off x="857250" y="2779713"/>
            <a:ext cx="219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err="1">
                <a:solidFill>
                  <a:srgbClr val="000000"/>
                </a:solidFill>
              </a:rPr>
              <a:t>waitpid</a:t>
            </a:r>
            <a:r>
              <a:rPr lang="en-US" altLang="en-US" dirty="0">
                <a:solidFill>
                  <a:srgbClr val="000000"/>
                </a:solidFill>
              </a:rPr>
              <a:t>(-1, &amp;status, </a:t>
            </a:r>
          </a:p>
          <a:p>
            <a:r>
              <a:rPr lang="en-US" altLang="en-US" dirty="0">
                <a:solidFill>
                  <a:srgbClr val="000000"/>
                </a:solidFill>
              </a:rPr>
              <a:t>  WNOHANG)</a:t>
            </a:r>
          </a:p>
        </p:txBody>
      </p:sp>
      <p:grpSp>
        <p:nvGrpSpPr>
          <p:cNvPr id="86021" name="Group 5">
            <a:extLst>
              <a:ext uri="{FF2B5EF4-FFF2-40B4-BE49-F238E27FC236}">
                <a16:creationId xmlns:a16="http://schemas.microsoft.com/office/drawing/2014/main" id="{252793CB-5EAB-09BB-01E3-CF168CC88473}"/>
              </a:ext>
            </a:extLst>
          </p:cNvPr>
          <p:cNvGrpSpPr>
            <a:grpSpLocks/>
          </p:cNvGrpSpPr>
          <p:nvPr/>
        </p:nvGrpSpPr>
        <p:grpSpPr bwMode="auto">
          <a:xfrm>
            <a:off x="3238500" y="2057400"/>
            <a:ext cx="5143500" cy="2971800"/>
            <a:chOff x="2040" y="1296"/>
            <a:chExt cx="3240" cy="1872"/>
          </a:xfrm>
        </p:grpSpPr>
        <p:sp>
          <p:nvSpPr>
            <p:cNvPr id="8198" name="Freeform 6">
              <a:extLst>
                <a:ext uri="{FF2B5EF4-FFF2-40B4-BE49-F238E27FC236}">
                  <a16:creationId xmlns:a16="http://schemas.microsoft.com/office/drawing/2014/main" id="{3297C477-7606-3014-BF7E-13BA5456A076}"/>
                </a:ext>
              </a:extLst>
            </p:cNvPr>
            <p:cNvSpPr>
              <a:spLocks/>
            </p:cNvSpPr>
            <p:nvPr/>
          </p:nvSpPr>
          <p:spPr bwMode="auto">
            <a:xfrm>
              <a:off x="2040" y="1536"/>
              <a:ext cx="1608" cy="167"/>
            </a:xfrm>
            <a:custGeom>
              <a:avLst/>
              <a:gdLst>
                <a:gd name="T0" fmla="*/ 122 w 1608"/>
                <a:gd name="T1" fmla="*/ 137 h 167"/>
                <a:gd name="T2" fmla="*/ 120 w 1608"/>
                <a:gd name="T3" fmla="*/ 144 h 167"/>
                <a:gd name="T4" fmla="*/ 840 w 1608"/>
                <a:gd name="T5" fmla="*/ 0 h 167"/>
                <a:gd name="T6" fmla="*/ 1608 w 1608"/>
                <a:gd name="T7" fmla="*/ 144 h 1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8" h="167">
                  <a:moveTo>
                    <a:pt x="122" y="137"/>
                  </a:moveTo>
                  <a:cubicBezTo>
                    <a:pt x="123" y="138"/>
                    <a:pt x="0" y="167"/>
                    <a:pt x="120" y="144"/>
                  </a:cubicBezTo>
                  <a:cubicBezTo>
                    <a:pt x="240" y="121"/>
                    <a:pt x="592" y="0"/>
                    <a:pt x="840" y="0"/>
                  </a:cubicBezTo>
                  <a:cubicBezTo>
                    <a:pt x="1088" y="0"/>
                    <a:pt x="1348" y="72"/>
                    <a:pt x="1608" y="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9" name="Text Box 7">
              <a:extLst>
                <a:ext uri="{FF2B5EF4-FFF2-40B4-BE49-F238E27FC236}">
                  <a16:creationId xmlns:a16="http://schemas.microsoft.com/office/drawing/2014/main" id="{D605C089-1EC0-A83A-AFFD-52A7D0B2525F}"/>
                </a:ext>
              </a:extLst>
            </p:cNvPr>
            <p:cNvSpPr txBox="1">
              <a:spLocks noChangeArrowheads="1"/>
            </p:cNvSpPr>
            <p:nvPr/>
          </p:nvSpPr>
          <p:spPr bwMode="auto">
            <a:xfrm>
              <a:off x="2688" y="1296"/>
              <a:ext cx="4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sp>
          <p:nvSpPr>
            <p:cNvPr id="8200" name="Rectangle 8">
              <a:extLst>
                <a:ext uri="{FF2B5EF4-FFF2-40B4-BE49-F238E27FC236}">
                  <a16:creationId xmlns:a16="http://schemas.microsoft.com/office/drawing/2014/main" id="{9C924A72-FA7D-5E88-47CC-60A05DB7BBE5}"/>
                </a:ext>
              </a:extLst>
            </p:cNvPr>
            <p:cNvSpPr>
              <a:spLocks noChangeArrowheads="1"/>
            </p:cNvSpPr>
            <p:nvPr/>
          </p:nvSpPr>
          <p:spPr bwMode="auto">
            <a:xfrm>
              <a:off x="3648" y="1680"/>
              <a:ext cx="1632" cy="148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wipe(left)">
                                      <p:cBhvr>
                                        <p:cTn id="7" dur="500"/>
                                        <p:tgtEl>
                                          <p:spTgt spid="86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60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reeform 2">
            <a:extLst>
              <a:ext uri="{FF2B5EF4-FFF2-40B4-BE49-F238E27FC236}">
                <a16:creationId xmlns:a16="http://schemas.microsoft.com/office/drawing/2014/main" id="{E2C87064-E626-B381-B02B-7F7013CB4C74}"/>
              </a:ext>
            </a:extLst>
          </p:cNvPr>
          <p:cNvSpPr>
            <a:spLocks/>
          </p:cNvSpPr>
          <p:nvPr/>
        </p:nvSpPr>
        <p:spPr bwMode="auto">
          <a:xfrm>
            <a:off x="3238500" y="2438400"/>
            <a:ext cx="2552700" cy="265113"/>
          </a:xfrm>
          <a:custGeom>
            <a:avLst/>
            <a:gdLst>
              <a:gd name="T0" fmla="*/ 193675 w 1608"/>
              <a:gd name="T1" fmla="*/ 217488 h 167"/>
              <a:gd name="T2" fmla="*/ 190500 w 1608"/>
              <a:gd name="T3" fmla="*/ 228600 h 167"/>
              <a:gd name="T4" fmla="*/ 1333500 w 1608"/>
              <a:gd name="T5" fmla="*/ 0 h 167"/>
              <a:gd name="T6" fmla="*/ 2552700 w 1608"/>
              <a:gd name="T7" fmla="*/ 228600 h 1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8" h="167">
                <a:moveTo>
                  <a:pt x="122" y="137"/>
                </a:moveTo>
                <a:cubicBezTo>
                  <a:pt x="123" y="138"/>
                  <a:pt x="0" y="167"/>
                  <a:pt x="120" y="144"/>
                </a:cubicBezTo>
                <a:cubicBezTo>
                  <a:pt x="240" y="121"/>
                  <a:pt x="592" y="0"/>
                  <a:pt x="840" y="0"/>
                </a:cubicBezTo>
                <a:cubicBezTo>
                  <a:pt x="1088" y="0"/>
                  <a:pt x="1348" y="72"/>
                  <a:pt x="1608" y="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9" name="Text Box 3">
            <a:extLst>
              <a:ext uri="{FF2B5EF4-FFF2-40B4-BE49-F238E27FC236}">
                <a16:creationId xmlns:a16="http://schemas.microsoft.com/office/drawing/2014/main" id="{A7F1FA3A-5913-F4F9-196D-7012625C395A}"/>
              </a:ext>
            </a:extLst>
          </p:cNvPr>
          <p:cNvSpPr txBox="1">
            <a:spLocks noChangeArrowheads="1"/>
          </p:cNvSpPr>
          <p:nvPr/>
        </p:nvSpPr>
        <p:spPr bwMode="auto">
          <a:xfrm>
            <a:off x="4267200" y="20574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sp>
        <p:nvSpPr>
          <p:cNvPr id="83972" name="Rectangle 4">
            <a:extLst>
              <a:ext uri="{FF2B5EF4-FFF2-40B4-BE49-F238E27FC236}">
                <a16:creationId xmlns:a16="http://schemas.microsoft.com/office/drawing/2014/main" id="{C4297D07-1376-376F-69D0-7B4958AC3C3F}"/>
              </a:ext>
            </a:extLst>
          </p:cNvPr>
          <p:cNvSpPr>
            <a:spLocks noGrp="1" noChangeArrowheads="1"/>
          </p:cNvSpPr>
          <p:nvPr>
            <p:ph type="title"/>
          </p:nvPr>
        </p:nvSpPr>
        <p:spPr/>
        <p:txBody>
          <a:bodyPr/>
          <a:lstStyle/>
          <a:p>
            <a:pPr eaLnBrk="1" hangingPunct="1">
              <a:defRPr/>
            </a:pPr>
            <a:r>
              <a:rPr lang="en-US" altLang="en-US"/>
              <a:t>Background Execution</a:t>
            </a:r>
          </a:p>
        </p:txBody>
      </p:sp>
      <p:sp>
        <p:nvSpPr>
          <p:cNvPr id="9221" name="Rectangle 5">
            <a:extLst>
              <a:ext uri="{FF2B5EF4-FFF2-40B4-BE49-F238E27FC236}">
                <a16:creationId xmlns:a16="http://schemas.microsoft.com/office/drawing/2014/main" id="{846A6D5A-126F-5C68-CB45-71A316CB17C3}"/>
              </a:ext>
            </a:extLst>
          </p:cNvPr>
          <p:cNvSpPr>
            <a:spLocks noChangeArrowheads="1"/>
          </p:cNvSpPr>
          <p:nvPr/>
        </p:nvSpPr>
        <p:spPr bwMode="auto">
          <a:xfrm>
            <a:off x="7620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sp>
        <p:nvSpPr>
          <p:cNvPr id="9222" name="Text Box 6">
            <a:extLst>
              <a:ext uri="{FF2B5EF4-FFF2-40B4-BE49-F238E27FC236}">
                <a16:creationId xmlns:a16="http://schemas.microsoft.com/office/drawing/2014/main" id="{9BA19CDD-13CB-D965-57B4-1E39579D4713}"/>
              </a:ext>
            </a:extLst>
          </p:cNvPr>
          <p:cNvSpPr txBox="1">
            <a:spLocks noChangeArrowheads="1"/>
          </p:cNvSpPr>
          <p:nvPr/>
        </p:nvSpPr>
        <p:spPr bwMode="auto">
          <a:xfrm>
            <a:off x="857250" y="2779713"/>
            <a:ext cx="219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waitpid(-1, &amp;status, </a:t>
            </a:r>
          </a:p>
          <a:p>
            <a:r>
              <a:rPr lang="en-US" altLang="en-US">
                <a:solidFill>
                  <a:srgbClr val="000000"/>
                </a:solidFill>
              </a:rPr>
              <a:t>  WNOHANG)</a:t>
            </a:r>
          </a:p>
        </p:txBody>
      </p:sp>
      <p:sp>
        <p:nvSpPr>
          <p:cNvPr id="9223" name="Rectangle 7">
            <a:extLst>
              <a:ext uri="{FF2B5EF4-FFF2-40B4-BE49-F238E27FC236}">
                <a16:creationId xmlns:a16="http://schemas.microsoft.com/office/drawing/2014/main" id="{82CCF9D4-9DA3-5BA5-91B5-831529471BB5}"/>
              </a:ext>
            </a:extLst>
          </p:cNvPr>
          <p:cNvSpPr>
            <a:spLocks noChangeArrowheads="1"/>
          </p:cNvSpPr>
          <p:nvPr/>
        </p:nvSpPr>
        <p:spPr bwMode="auto">
          <a:xfrm>
            <a:off x="57912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sp>
        <p:nvSpPr>
          <p:cNvPr id="9224" name="Text Box 8">
            <a:extLst>
              <a:ext uri="{FF2B5EF4-FFF2-40B4-BE49-F238E27FC236}">
                <a16:creationId xmlns:a16="http://schemas.microsoft.com/office/drawing/2014/main" id="{CC7B3C94-3EC3-C6E3-66A2-003B39A6BFB5}"/>
              </a:ext>
            </a:extLst>
          </p:cNvPr>
          <p:cNvSpPr txBox="1">
            <a:spLocks noChangeArrowheads="1"/>
          </p:cNvSpPr>
          <p:nvPr/>
        </p:nvSpPr>
        <p:spPr bwMode="auto">
          <a:xfrm>
            <a:off x="5851525" y="2703513"/>
            <a:ext cx="2508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execvp(bin_path, argv)</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reeform 2">
            <a:extLst>
              <a:ext uri="{FF2B5EF4-FFF2-40B4-BE49-F238E27FC236}">
                <a16:creationId xmlns:a16="http://schemas.microsoft.com/office/drawing/2014/main" id="{C73B5B2B-9B08-1364-8D69-1817DCFCF296}"/>
              </a:ext>
            </a:extLst>
          </p:cNvPr>
          <p:cNvSpPr>
            <a:spLocks/>
          </p:cNvSpPr>
          <p:nvPr/>
        </p:nvSpPr>
        <p:spPr bwMode="auto">
          <a:xfrm>
            <a:off x="3238500" y="2438400"/>
            <a:ext cx="2552700" cy="265113"/>
          </a:xfrm>
          <a:custGeom>
            <a:avLst/>
            <a:gdLst>
              <a:gd name="T0" fmla="*/ 193675 w 1608"/>
              <a:gd name="T1" fmla="*/ 217488 h 167"/>
              <a:gd name="T2" fmla="*/ 190500 w 1608"/>
              <a:gd name="T3" fmla="*/ 228600 h 167"/>
              <a:gd name="T4" fmla="*/ 1333500 w 1608"/>
              <a:gd name="T5" fmla="*/ 0 h 167"/>
              <a:gd name="T6" fmla="*/ 2552700 w 1608"/>
              <a:gd name="T7" fmla="*/ 228600 h 16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08" h="167">
                <a:moveTo>
                  <a:pt x="122" y="137"/>
                </a:moveTo>
                <a:cubicBezTo>
                  <a:pt x="123" y="138"/>
                  <a:pt x="0" y="167"/>
                  <a:pt x="120" y="144"/>
                </a:cubicBezTo>
                <a:cubicBezTo>
                  <a:pt x="240" y="121"/>
                  <a:pt x="592" y="0"/>
                  <a:pt x="840" y="0"/>
                </a:cubicBezTo>
                <a:cubicBezTo>
                  <a:pt x="1088" y="0"/>
                  <a:pt x="1348" y="72"/>
                  <a:pt x="1608" y="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3" name="Text Box 3">
            <a:extLst>
              <a:ext uri="{FF2B5EF4-FFF2-40B4-BE49-F238E27FC236}">
                <a16:creationId xmlns:a16="http://schemas.microsoft.com/office/drawing/2014/main" id="{B53259B5-04B5-A241-9A04-3DCFC2A1AB8C}"/>
              </a:ext>
            </a:extLst>
          </p:cNvPr>
          <p:cNvSpPr txBox="1">
            <a:spLocks noChangeArrowheads="1"/>
          </p:cNvSpPr>
          <p:nvPr/>
        </p:nvSpPr>
        <p:spPr bwMode="auto">
          <a:xfrm>
            <a:off x="4267200" y="20574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sp>
        <p:nvSpPr>
          <p:cNvPr id="84996" name="Rectangle 4">
            <a:extLst>
              <a:ext uri="{FF2B5EF4-FFF2-40B4-BE49-F238E27FC236}">
                <a16:creationId xmlns:a16="http://schemas.microsoft.com/office/drawing/2014/main" id="{EBA40E77-908D-2B99-B9F0-C4C89104AD08}"/>
              </a:ext>
            </a:extLst>
          </p:cNvPr>
          <p:cNvSpPr>
            <a:spLocks noGrp="1" noChangeArrowheads="1"/>
          </p:cNvSpPr>
          <p:nvPr>
            <p:ph type="title"/>
          </p:nvPr>
        </p:nvSpPr>
        <p:spPr/>
        <p:txBody>
          <a:bodyPr/>
          <a:lstStyle/>
          <a:p>
            <a:pPr eaLnBrk="1" hangingPunct="1">
              <a:defRPr/>
            </a:pPr>
            <a:r>
              <a:rPr lang="en-US" altLang="en-US"/>
              <a:t>Background Execution</a:t>
            </a:r>
          </a:p>
        </p:txBody>
      </p:sp>
      <p:sp>
        <p:nvSpPr>
          <p:cNvPr id="10245" name="Rectangle 5">
            <a:extLst>
              <a:ext uri="{FF2B5EF4-FFF2-40B4-BE49-F238E27FC236}">
                <a16:creationId xmlns:a16="http://schemas.microsoft.com/office/drawing/2014/main" id="{40BAF691-850D-7677-1EC1-2B79B29C6D0C}"/>
              </a:ext>
            </a:extLst>
          </p:cNvPr>
          <p:cNvSpPr>
            <a:spLocks noChangeArrowheads="1"/>
          </p:cNvSpPr>
          <p:nvPr/>
        </p:nvSpPr>
        <p:spPr bwMode="auto">
          <a:xfrm>
            <a:off x="7620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sp>
        <p:nvSpPr>
          <p:cNvPr id="10246" name="Text Box 6">
            <a:extLst>
              <a:ext uri="{FF2B5EF4-FFF2-40B4-BE49-F238E27FC236}">
                <a16:creationId xmlns:a16="http://schemas.microsoft.com/office/drawing/2014/main" id="{775A0A56-9220-9256-A7C1-19C055711EFE}"/>
              </a:ext>
            </a:extLst>
          </p:cNvPr>
          <p:cNvSpPr txBox="1">
            <a:spLocks noChangeArrowheads="1"/>
          </p:cNvSpPr>
          <p:nvPr/>
        </p:nvSpPr>
        <p:spPr bwMode="auto">
          <a:xfrm>
            <a:off x="857250" y="2779713"/>
            <a:ext cx="2190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waitpid(-1, &amp;status, </a:t>
            </a:r>
          </a:p>
          <a:p>
            <a:r>
              <a:rPr lang="en-US" altLang="en-US">
                <a:solidFill>
                  <a:srgbClr val="000000"/>
                </a:solidFill>
              </a:rPr>
              <a:t>  WNOHANG)</a:t>
            </a:r>
          </a:p>
        </p:txBody>
      </p:sp>
      <p:sp>
        <p:nvSpPr>
          <p:cNvPr id="10247" name="Rectangle 7">
            <a:extLst>
              <a:ext uri="{FF2B5EF4-FFF2-40B4-BE49-F238E27FC236}">
                <a16:creationId xmlns:a16="http://schemas.microsoft.com/office/drawing/2014/main" id="{784D52F8-1A22-7B15-3A41-F60D661E974A}"/>
              </a:ext>
            </a:extLst>
          </p:cNvPr>
          <p:cNvSpPr>
            <a:spLocks noChangeArrowheads="1"/>
          </p:cNvSpPr>
          <p:nvPr/>
        </p:nvSpPr>
        <p:spPr bwMode="auto">
          <a:xfrm>
            <a:off x="5791200" y="2667000"/>
            <a:ext cx="2590800" cy="23622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solidFill>
                  <a:srgbClr val="000000"/>
                </a:solidFill>
              </a:rPr>
              <a:t>Shell</a:t>
            </a:r>
          </a:p>
        </p:txBody>
      </p:sp>
      <p:grpSp>
        <p:nvGrpSpPr>
          <p:cNvPr id="85000" name="Group 8">
            <a:extLst>
              <a:ext uri="{FF2B5EF4-FFF2-40B4-BE49-F238E27FC236}">
                <a16:creationId xmlns:a16="http://schemas.microsoft.com/office/drawing/2014/main" id="{EF3B8B24-8115-AA6D-62A5-43A850A1BFFD}"/>
              </a:ext>
            </a:extLst>
          </p:cNvPr>
          <p:cNvGrpSpPr>
            <a:grpSpLocks/>
          </p:cNvGrpSpPr>
          <p:nvPr/>
        </p:nvGrpSpPr>
        <p:grpSpPr bwMode="auto">
          <a:xfrm>
            <a:off x="6553200" y="3429000"/>
            <a:ext cx="1143000" cy="774700"/>
            <a:chOff x="1104" y="1584"/>
            <a:chExt cx="3648" cy="2160"/>
          </a:xfrm>
        </p:grpSpPr>
        <p:sp>
          <p:nvSpPr>
            <p:cNvPr id="10249" name="Rectangle 9">
              <a:extLst>
                <a:ext uri="{FF2B5EF4-FFF2-40B4-BE49-F238E27FC236}">
                  <a16:creationId xmlns:a16="http://schemas.microsoft.com/office/drawing/2014/main" id="{94625B22-51CA-AD0B-41BE-216C26A918FF}"/>
                </a:ext>
              </a:extLst>
            </p:cNvPr>
            <p:cNvSpPr>
              <a:spLocks noChangeArrowheads="1"/>
            </p:cNvSpPr>
            <p:nvPr/>
          </p:nvSpPr>
          <p:spPr bwMode="auto">
            <a:xfrm>
              <a:off x="1104" y="1584"/>
              <a:ext cx="3648" cy="2160"/>
            </a:xfrm>
            <a:prstGeom prst="rect">
              <a:avLst/>
            </a:prstGeom>
            <a:solidFill>
              <a:srgbClr val="FFFF99"/>
            </a:solidFill>
            <a:ln w="9525">
              <a:solidFill>
                <a:srgbClr val="CC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10250" name="Oval 10">
              <a:extLst>
                <a:ext uri="{FF2B5EF4-FFF2-40B4-BE49-F238E27FC236}">
                  <a16:creationId xmlns:a16="http://schemas.microsoft.com/office/drawing/2014/main" id="{6437CAE2-2D84-E76B-C9DA-91B62D7EB796}"/>
                </a:ext>
              </a:extLst>
            </p:cNvPr>
            <p:cNvSpPr>
              <a:spLocks noChangeArrowheads="1"/>
            </p:cNvSpPr>
            <p:nvPr/>
          </p:nvSpPr>
          <p:spPr bwMode="auto">
            <a:xfrm>
              <a:off x="1104" y="1584"/>
              <a:ext cx="1824" cy="216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10251" name="Oval 11">
              <a:extLst>
                <a:ext uri="{FF2B5EF4-FFF2-40B4-BE49-F238E27FC236}">
                  <a16:creationId xmlns:a16="http://schemas.microsoft.com/office/drawing/2014/main" id="{9CDDC0F7-F611-928C-2330-67355328426B}"/>
                </a:ext>
              </a:extLst>
            </p:cNvPr>
            <p:cNvSpPr>
              <a:spLocks noChangeArrowheads="1"/>
            </p:cNvSpPr>
            <p:nvPr/>
          </p:nvSpPr>
          <p:spPr bwMode="auto">
            <a:xfrm>
              <a:off x="2928" y="1584"/>
              <a:ext cx="1824" cy="2160"/>
            </a:xfrm>
            <a:prstGeom prst="ellipse">
              <a:avLst/>
            </a:prstGeom>
            <a:solidFill>
              <a:srgbClr val="FFFF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10252" name="Oval 12">
              <a:extLst>
                <a:ext uri="{FF2B5EF4-FFF2-40B4-BE49-F238E27FC236}">
                  <a16:creationId xmlns:a16="http://schemas.microsoft.com/office/drawing/2014/main" id="{7826E22E-3A23-851A-97F9-033EE8E13AC6}"/>
                </a:ext>
              </a:extLst>
            </p:cNvPr>
            <p:cNvSpPr>
              <a:spLocks noChangeArrowheads="1"/>
            </p:cNvSpPr>
            <p:nvPr/>
          </p:nvSpPr>
          <p:spPr bwMode="auto">
            <a:xfrm>
              <a:off x="2496" y="2544"/>
              <a:ext cx="432" cy="48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sp>
          <p:nvSpPr>
            <p:cNvPr id="10253" name="Oval 13">
              <a:extLst>
                <a:ext uri="{FF2B5EF4-FFF2-40B4-BE49-F238E27FC236}">
                  <a16:creationId xmlns:a16="http://schemas.microsoft.com/office/drawing/2014/main" id="{5FF97237-2784-A609-1BEA-B6FC317470F1}"/>
                </a:ext>
              </a:extLst>
            </p:cNvPr>
            <p:cNvSpPr>
              <a:spLocks noChangeArrowheads="1"/>
            </p:cNvSpPr>
            <p:nvPr/>
          </p:nvSpPr>
          <p:spPr bwMode="auto">
            <a:xfrm>
              <a:off x="4320" y="2544"/>
              <a:ext cx="432" cy="480"/>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85000"/>
                                        </p:tgtEl>
                                        <p:attrNameLst>
                                          <p:attrName>style.visibility</p:attrName>
                                        </p:attrNameLst>
                                      </p:cBhvr>
                                      <p:to>
                                        <p:strVal val="visible"/>
                                      </p:to>
                                    </p:set>
                                    <p:animEffect transition="in" filter="wipe(up)">
                                      <p:cBhvr>
                                        <p:cTn id="7" dur="500"/>
                                        <p:tgtEl>
                                          <p:spTgt spid="85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34DE484-6823-55FD-5829-9D6E2D15CA24}"/>
              </a:ext>
            </a:extLst>
          </p:cNvPr>
          <p:cNvSpPr>
            <a:spLocks noGrp="1" noChangeArrowheads="1"/>
          </p:cNvSpPr>
          <p:nvPr>
            <p:ph type="title"/>
          </p:nvPr>
        </p:nvSpPr>
        <p:spPr/>
        <p:txBody>
          <a:bodyPr/>
          <a:lstStyle/>
          <a:p>
            <a:pPr eaLnBrk="1" hangingPunct="1">
              <a:defRPr/>
            </a:pPr>
            <a:r>
              <a:rPr lang="en-US" altLang="en-US"/>
              <a:t>Input Redirection</a:t>
            </a:r>
          </a:p>
        </p:txBody>
      </p:sp>
      <p:sp>
        <p:nvSpPr>
          <p:cNvPr id="11267" name="Rectangle 4">
            <a:extLst>
              <a:ext uri="{FF2B5EF4-FFF2-40B4-BE49-F238E27FC236}">
                <a16:creationId xmlns:a16="http://schemas.microsoft.com/office/drawing/2014/main" id="{FDC24E44-049C-720C-8A17-C36A775C6363}"/>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1268" name="Text Box 10">
            <a:extLst>
              <a:ext uri="{FF2B5EF4-FFF2-40B4-BE49-F238E27FC236}">
                <a16:creationId xmlns:a16="http://schemas.microsoft.com/office/drawing/2014/main" id="{8F8B4A46-B7EC-D1DE-B5F1-4C2382B466B6}"/>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67607" name="Group 23">
            <a:extLst>
              <a:ext uri="{FF2B5EF4-FFF2-40B4-BE49-F238E27FC236}">
                <a16:creationId xmlns:a16="http://schemas.microsoft.com/office/drawing/2014/main" id="{C68A4A32-6CB4-982B-DBD6-A2CBA2E21069}"/>
              </a:ext>
            </a:extLst>
          </p:cNvPr>
          <p:cNvGrpSpPr>
            <a:grpSpLocks/>
          </p:cNvGrpSpPr>
          <p:nvPr/>
        </p:nvGrpSpPr>
        <p:grpSpPr bwMode="auto">
          <a:xfrm>
            <a:off x="822325" y="2779713"/>
            <a:ext cx="1657350" cy="1260475"/>
            <a:chOff x="710" y="1751"/>
            <a:chExt cx="1044" cy="794"/>
          </a:xfrm>
        </p:grpSpPr>
        <p:sp>
          <p:nvSpPr>
            <p:cNvPr id="11288" name="Text Box 9">
              <a:extLst>
                <a:ext uri="{FF2B5EF4-FFF2-40B4-BE49-F238E27FC236}">
                  <a16:creationId xmlns:a16="http://schemas.microsoft.com/office/drawing/2014/main" id="{359CDECF-9D47-09BA-E16E-00E00201F751}"/>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1289" name="Text Box 11">
              <a:extLst>
                <a:ext uri="{FF2B5EF4-FFF2-40B4-BE49-F238E27FC236}">
                  <a16:creationId xmlns:a16="http://schemas.microsoft.com/office/drawing/2014/main" id="{B983CD41-9938-17BD-F613-552987422C06}"/>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67605" name="Group 21">
            <a:extLst>
              <a:ext uri="{FF2B5EF4-FFF2-40B4-BE49-F238E27FC236}">
                <a16:creationId xmlns:a16="http://schemas.microsoft.com/office/drawing/2014/main" id="{238F5B2C-4655-B45B-C37B-2810DEF93C90}"/>
              </a:ext>
            </a:extLst>
          </p:cNvPr>
          <p:cNvGrpSpPr>
            <a:grpSpLocks/>
          </p:cNvGrpSpPr>
          <p:nvPr/>
        </p:nvGrpSpPr>
        <p:grpSpPr bwMode="auto">
          <a:xfrm>
            <a:off x="2590800" y="3225800"/>
            <a:ext cx="2819400" cy="1393825"/>
            <a:chOff x="1824" y="2032"/>
            <a:chExt cx="1776" cy="878"/>
          </a:xfrm>
        </p:grpSpPr>
        <p:pic>
          <p:nvPicPr>
            <p:cNvPr id="11286" name="Picture 13" descr="keyboard">
              <a:extLst>
                <a:ext uri="{FF2B5EF4-FFF2-40B4-BE49-F238E27FC236}">
                  <a16:creationId xmlns:a16="http://schemas.microsoft.com/office/drawing/2014/main" id="{2404C3FC-3137-1641-5776-38206F15AEBF}"/>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Freeform 19">
              <a:extLst>
                <a:ext uri="{FF2B5EF4-FFF2-40B4-BE49-F238E27FC236}">
                  <a16:creationId xmlns:a16="http://schemas.microsoft.com/office/drawing/2014/main" id="{152837B7-C6EE-0DB4-BFB8-687ED5DC9A2E}"/>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06" name="Group 22">
            <a:extLst>
              <a:ext uri="{FF2B5EF4-FFF2-40B4-BE49-F238E27FC236}">
                <a16:creationId xmlns:a16="http://schemas.microsoft.com/office/drawing/2014/main" id="{F5266EA8-9BFA-84C2-BD0B-7552D93CC376}"/>
              </a:ext>
            </a:extLst>
          </p:cNvPr>
          <p:cNvGrpSpPr>
            <a:grpSpLocks/>
          </p:cNvGrpSpPr>
          <p:nvPr/>
        </p:nvGrpSpPr>
        <p:grpSpPr bwMode="auto">
          <a:xfrm>
            <a:off x="2590800" y="3581400"/>
            <a:ext cx="2420938" cy="2933700"/>
            <a:chOff x="1824" y="2256"/>
            <a:chExt cx="1525" cy="1848"/>
          </a:xfrm>
        </p:grpSpPr>
        <p:pic>
          <p:nvPicPr>
            <p:cNvPr id="11284" name="Picture 15" descr="hp_monitor_l1800_flat_panel">
              <a:extLst>
                <a:ext uri="{FF2B5EF4-FFF2-40B4-BE49-F238E27FC236}">
                  <a16:creationId xmlns:a16="http://schemas.microsoft.com/office/drawing/2014/main" id="{152A7319-F32B-EB56-B75E-7226D6D0591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Freeform 20">
              <a:extLst>
                <a:ext uri="{FF2B5EF4-FFF2-40B4-BE49-F238E27FC236}">
                  <a16:creationId xmlns:a16="http://schemas.microsoft.com/office/drawing/2014/main" id="{9F1B21E6-2D8B-A82A-C20D-A8D2D5438C8A}"/>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7620" name="Group 36">
            <a:extLst>
              <a:ext uri="{FF2B5EF4-FFF2-40B4-BE49-F238E27FC236}">
                <a16:creationId xmlns:a16="http://schemas.microsoft.com/office/drawing/2014/main" id="{B90D2BB3-8FFE-3E0F-F06B-77276CC27DCC}"/>
              </a:ext>
            </a:extLst>
          </p:cNvPr>
          <p:cNvGrpSpPr>
            <a:grpSpLocks/>
          </p:cNvGrpSpPr>
          <p:nvPr/>
        </p:nvGrpSpPr>
        <p:grpSpPr bwMode="auto">
          <a:xfrm>
            <a:off x="2590800" y="1828800"/>
            <a:ext cx="5638800" cy="3276600"/>
            <a:chOff x="1632" y="1152"/>
            <a:chExt cx="3552" cy="2064"/>
          </a:xfrm>
        </p:grpSpPr>
        <p:grpSp>
          <p:nvGrpSpPr>
            <p:cNvPr id="11273" name="Group 32">
              <a:extLst>
                <a:ext uri="{FF2B5EF4-FFF2-40B4-BE49-F238E27FC236}">
                  <a16:creationId xmlns:a16="http://schemas.microsoft.com/office/drawing/2014/main" id="{E86B014C-F262-10E3-4660-7ADB99EBE15E}"/>
                </a:ext>
              </a:extLst>
            </p:cNvPr>
            <p:cNvGrpSpPr>
              <a:grpSpLocks/>
            </p:cNvGrpSpPr>
            <p:nvPr/>
          </p:nvGrpSpPr>
          <p:grpSpPr bwMode="auto">
            <a:xfrm>
              <a:off x="1632" y="1152"/>
              <a:ext cx="3552" cy="1863"/>
              <a:chOff x="1632" y="1152"/>
              <a:chExt cx="3552" cy="1863"/>
            </a:xfrm>
          </p:grpSpPr>
          <p:sp>
            <p:nvSpPr>
              <p:cNvPr id="11276" name="Rectangle 24">
                <a:extLst>
                  <a:ext uri="{FF2B5EF4-FFF2-40B4-BE49-F238E27FC236}">
                    <a16:creationId xmlns:a16="http://schemas.microsoft.com/office/drawing/2014/main" id="{37029676-704A-2229-9B23-6E698F3D2F38}"/>
                  </a:ext>
                </a:extLst>
              </p:cNvPr>
              <p:cNvSpPr>
                <a:spLocks noChangeArrowheads="1"/>
              </p:cNvSpPr>
              <p:nvPr/>
            </p:nvSpPr>
            <p:spPr bwMode="auto">
              <a:xfrm>
                <a:off x="4032" y="1680"/>
                <a:ext cx="1152" cy="110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1277" name="Text Box 25">
                <a:extLst>
                  <a:ext uri="{FF2B5EF4-FFF2-40B4-BE49-F238E27FC236}">
                    <a16:creationId xmlns:a16="http://schemas.microsoft.com/office/drawing/2014/main" id="{73CF4424-82C4-B8FD-B955-CF53BE0E3588}"/>
                  </a:ext>
                </a:extLst>
              </p:cNvPr>
              <p:cNvSpPr txBox="1">
                <a:spLocks noChangeArrowheads="1"/>
              </p:cNvSpPr>
              <p:nvPr/>
            </p:nvSpPr>
            <p:spPr bwMode="auto">
              <a:xfrm>
                <a:off x="4368" y="2784"/>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1278" name="Group 26">
                <a:extLst>
                  <a:ext uri="{FF2B5EF4-FFF2-40B4-BE49-F238E27FC236}">
                    <a16:creationId xmlns:a16="http://schemas.microsoft.com/office/drawing/2014/main" id="{79A25973-866E-1147-BD3B-419C352574FB}"/>
                  </a:ext>
                </a:extLst>
              </p:cNvPr>
              <p:cNvGrpSpPr>
                <a:grpSpLocks/>
              </p:cNvGrpSpPr>
              <p:nvPr/>
            </p:nvGrpSpPr>
            <p:grpSpPr bwMode="auto">
              <a:xfrm>
                <a:off x="4070" y="1751"/>
                <a:ext cx="1044" cy="794"/>
                <a:chOff x="710" y="1751"/>
                <a:chExt cx="1044" cy="794"/>
              </a:xfrm>
            </p:grpSpPr>
            <p:sp>
              <p:nvSpPr>
                <p:cNvPr id="11282" name="Text Box 27">
                  <a:extLst>
                    <a:ext uri="{FF2B5EF4-FFF2-40B4-BE49-F238E27FC236}">
                      <a16:creationId xmlns:a16="http://schemas.microsoft.com/office/drawing/2014/main" id="{692753E9-5CF4-357A-C71B-006287E8554D}"/>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1283" name="Text Box 28">
                  <a:extLst>
                    <a:ext uri="{FF2B5EF4-FFF2-40B4-BE49-F238E27FC236}">
                      <a16:creationId xmlns:a16="http://schemas.microsoft.com/office/drawing/2014/main" id="{040C3F9B-452A-0B30-B172-13D183568E56}"/>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11279" name="Group 31">
                <a:extLst>
                  <a:ext uri="{FF2B5EF4-FFF2-40B4-BE49-F238E27FC236}">
                    <a16:creationId xmlns:a16="http://schemas.microsoft.com/office/drawing/2014/main" id="{5E7BE18C-7690-69CA-98E4-BDE9A6D3958C}"/>
                  </a:ext>
                </a:extLst>
              </p:cNvPr>
              <p:cNvGrpSpPr>
                <a:grpSpLocks/>
              </p:cNvGrpSpPr>
              <p:nvPr/>
            </p:nvGrpSpPr>
            <p:grpSpPr bwMode="auto">
              <a:xfrm>
                <a:off x="1632" y="1152"/>
                <a:ext cx="2400" cy="528"/>
                <a:chOff x="1632" y="1152"/>
                <a:chExt cx="2400" cy="528"/>
              </a:xfrm>
            </p:grpSpPr>
            <p:sp>
              <p:nvSpPr>
                <p:cNvPr id="11280" name="Freeform 29">
                  <a:extLst>
                    <a:ext uri="{FF2B5EF4-FFF2-40B4-BE49-F238E27FC236}">
                      <a16:creationId xmlns:a16="http://schemas.microsoft.com/office/drawing/2014/main" id="{6DE620A1-3882-7E98-231A-1CA53E02B859}"/>
                    </a:ext>
                  </a:extLst>
                </p:cNvPr>
                <p:cNvSpPr>
                  <a:spLocks/>
                </p:cNvSpPr>
                <p:nvPr/>
              </p:nvSpPr>
              <p:spPr bwMode="auto">
                <a:xfrm>
                  <a:off x="1632" y="1392"/>
                  <a:ext cx="2400" cy="288"/>
                </a:xfrm>
                <a:custGeom>
                  <a:avLst/>
                  <a:gdLst>
                    <a:gd name="T0" fmla="*/ 0 w 2400"/>
                    <a:gd name="T1" fmla="*/ 288 h 288"/>
                    <a:gd name="T2" fmla="*/ 1200 w 2400"/>
                    <a:gd name="T3" fmla="*/ 0 h 288"/>
                    <a:gd name="T4" fmla="*/ 2400 w 2400"/>
                    <a:gd name="T5" fmla="*/ 288 h 288"/>
                    <a:gd name="T6" fmla="*/ 0 60000 65536"/>
                    <a:gd name="T7" fmla="*/ 0 60000 65536"/>
                    <a:gd name="T8" fmla="*/ 0 60000 65536"/>
                  </a:gdLst>
                  <a:ahLst/>
                  <a:cxnLst>
                    <a:cxn ang="T6">
                      <a:pos x="T0" y="T1"/>
                    </a:cxn>
                    <a:cxn ang="T7">
                      <a:pos x="T2" y="T3"/>
                    </a:cxn>
                    <a:cxn ang="T8">
                      <a:pos x="T4" y="T5"/>
                    </a:cxn>
                  </a:cxnLst>
                  <a:rect l="0" t="0" r="r" b="b"/>
                  <a:pathLst>
                    <a:path w="2400" h="288">
                      <a:moveTo>
                        <a:pt x="0" y="288"/>
                      </a:moveTo>
                      <a:cubicBezTo>
                        <a:pt x="400" y="144"/>
                        <a:pt x="800" y="0"/>
                        <a:pt x="1200" y="0"/>
                      </a:cubicBezTo>
                      <a:cubicBezTo>
                        <a:pt x="1600" y="0"/>
                        <a:pt x="2192" y="240"/>
                        <a:pt x="2400" y="28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Text Box 30">
                  <a:extLst>
                    <a:ext uri="{FF2B5EF4-FFF2-40B4-BE49-F238E27FC236}">
                      <a16:creationId xmlns:a16="http://schemas.microsoft.com/office/drawing/2014/main" id="{ECFC8F11-D5F9-3AD5-2064-814DA6548327}"/>
                    </a:ext>
                  </a:extLst>
                </p:cNvPr>
                <p:cNvSpPr txBox="1">
                  <a:spLocks noChangeArrowheads="1"/>
                </p:cNvSpPr>
                <p:nvPr/>
              </p:nvSpPr>
              <p:spPr bwMode="auto">
                <a:xfrm>
                  <a:off x="2630" y="1152"/>
                  <a:ext cx="4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grpSp>
        </p:grpSp>
        <p:sp>
          <p:nvSpPr>
            <p:cNvPr id="11274" name="Freeform 33">
              <a:extLst>
                <a:ext uri="{FF2B5EF4-FFF2-40B4-BE49-F238E27FC236}">
                  <a16:creationId xmlns:a16="http://schemas.microsoft.com/office/drawing/2014/main" id="{6AEAE3F7-E0A5-0BA7-47D7-3153981F763D}"/>
                </a:ext>
              </a:extLst>
            </p:cNvPr>
            <p:cNvSpPr>
              <a:spLocks/>
            </p:cNvSpPr>
            <p:nvPr/>
          </p:nvSpPr>
          <p:spPr bwMode="auto">
            <a:xfrm>
              <a:off x="3216" y="2024"/>
              <a:ext cx="816" cy="280"/>
            </a:xfrm>
            <a:custGeom>
              <a:avLst/>
              <a:gdLst>
                <a:gd name="T0" fmla="*/ 0 w 816"/>
                <a:gd name="T1" fmla="*/ 280 h 280"/>
                <a:gd name="T2" fmla="*/ 384 w 816"/>
                <a:gd name="T3" fmla="*/ 40 h 280"/>
                <a:gd name="T4" fmla="*/ 816 w 816"/>
                <a:gd name="T5" fmla="*/ 4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5" name="Line 35">
              <a:extLst>
                <a:ext uri="{FF2B5EF4-FFF2-40B4-BE49-F238E27FC236}">
                  <a16:creationId xmlns:a16="http://schemas.microsoft.com/office/drawing/2014/main" id="{91467E3D-D494-C996-17E3-8849C3FBEBCD}"/>
                </a:ext>
              </a:extLst>
            </p:cNvPr>
            <p:cNvSpPr>
              <a:spLocks noChangeShapeType="1"/>
            </p:cNvSpPr>
            <p:nvPr/>
          </p:nvSpPr>
          <p:spPr bwMode="auto">
            <a:xfrm flipH="1">
              <a:off x="3024" y="2256"/>
              <a:ext cx="1008" cy="9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6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67605"/>
                                        </p:tgtEl>
                                        <p:attrNameLst>
                                          <p:attrName>style.visibility</p:attrName>
                                        </p:attrNameLst>
                                      </p:cBhvr>
                                      <p:to>
                                        <p:strVal val="visible"/>
                                      </p:to>
                                    </p:set>
                                    <p:animEffect transition="in" filter="wipe(right)">
                                      <p:cBhvr>
                                        <p:cTn id="11" dur="500"/>
                                        <p:tgtEl>
                                          <p:spTgt spid="676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7606"/>
                                        </p:tgtEl>
                                        <p:attrNameLst>
                                          <p:attrName>style.visibility</p:attrName>
                                        </p:attrNameLst>
                                      </p:cBhvr>
                                      <p:to>
                                        <p:strVal val="visible"/>
                                      </p:to>
                                    </p:set>
                                    <p:animEffect transition="in" filter="wipe(left)">
                                      <p:cBhvr>
                                        <p:cTn id="16" dur="500"/>
                                        <p:tgtEl>
                                          <p:spTgt spid="6760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7620"/>
                                        </p:tgtEl>
                                        <p:attrNameLst>
                                          <p:attrName>style.visibility</p:attrName>
                                        </p:attrNameLst>
                                      </p:cBhvr>
                                      <p:to>
                                        <p:strVal val="visible"/>
                                      </p:to>
                                    </p:set>
                                    <p:animEffect transition="in" filter="wipe(left)">
                                      <p:cBhvr>
                                        <p:cTn id="21" dur="500"/>
                                        <p:tgtEl>
                                          <p:spTgt spid="6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CC2C4D3-2D1F-BCC4-6780-E0C34440EFE9}"/>
              </a:ext>
            </a:extLst>
          </p:cNvPr>
          <p:cNvSpPr>
            <a:spLocks noGrp="1" noChangeArrowheads="1"/>
          </p:cNvSpPr>
          <p:nvPr>
            <p:ph type="title"/>
          </p:nvPr>
        </p:nvSpPr>
        <p:spPr/>
        <p:txBody>
          <a:bodyPr/>
          <a:lstStyle/>
          <a:p>
            <a:pPr eaLnBrk="1" hangingPunct="1">
              <a:defRPr/>
            </a:pPr>
            <a:r>
              <a:rPr lang="en-US" altLang="en-US"/>
              <a:t>Input Redirection</a:t>
            </a:r>
          </a:p>
        </p:txBody>
      </p:sp>
      <p:sp>
        <p:nvSpPr>
          <p:cNvPr id="12291" name="Rectangle 3">
            <a:extLst>
              <a:ext uri="{FF2B5EF4-FFF2-40B4-BE49-F238E27FC236}">
                <a16:creationId xmlns:a16="http://schemas.microsoft.com/office/drawing/2014/main" id="{23B6D42B-B455-1049-4BB6-FF832096EB79}"/>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2292" name="Text Box 4">
            <a:extLst>
              <a:ext uri="{FF2B5EF4-FFF2-40B4-BE49-F238E27FC236}">
                <a16:creationId xmlns:a16="http://schemas.microsoft.com/office/drawing/2014/main" id="{7324E71D-AC29-2C87-46DD-486E51814631}"/>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2293" name="Group 5">
            <a:extLst>
              <a:ext uri="{FF2B5EF4-FFF2-40B4-BE49-F238E27FC236}">
                <a16:creationId xmlns:a16="http://schemas.microsoft.com/office/drawing/2014/main" id="{D697F764-8243-6690-6EE8-FC64D9A4B341}"/>
              </a:ext>
            </a:extLst>
          </p:cNvPr>
          <p:cNvGrpSpPr>
            <a:grpSpLocks/>
          </p:cNvGrpSpPr>
          <p:nvPr/>
        </p:nvGrpSpPr>
        <p:grpSpPr bwMode="auto">
          <a:xfrm>
            <a:off x="822325" y="2779713"/>
            <a:ext cx="1657350" cy="1260475"/>
            <a:chOff x="710" y="1751"/>
            <a:chExt cx="1044" cy="794"/>
          </a:xfrm>
        </p:grpSpPr>
        <p:sp>
          <p:nvSpPr>
            <p:cNvPr id="12313" name="Text Box 6">
              <a:extLst>
                <a:ext uri="{FF2B5EF4-FFF2-40B4-BE49-F238E27FC236}">
                  <a16:creationId xmlns:a16="http://schemas.microsoft.com/office/drawing/2014/main" id="{B0654626-03DB-785F-D276-C294114CAD9D}"/>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2314" name="Text Box 7">
              <a:extLst>
                <a:ext uri="{FF2B5EF4-FFF2-40B4-BE49-F238E27FC236}">
                  <a16:creationId xmlns:a16="http://schemas.microsoft.com/office/drawing/2014/main" id="{A5DE8021-5C6B-AF93-E604-0BAC5548F38A}"/>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12294" name="Group 8">
            <a:extLst>
              <a:ext uri="{FF2B5EF4-FFF2-40B4-BE49-F238E27FC236}">
                <a16:creationId xmlns:a16="http://schemas.microsoft.com/office/drawing/2014/main" id="{3931A124-331B-2149-7574-F805D24319EF}"/>
              </a:ext>
            </a:extLst>
          </p:cNvPr>
          <p:cNvGrpSpPr>
            <a:grpSpLocks/>
          </p:cNvGrpSpPr>
          <p:nvPr/>
        </p:nvGrpSpPr>
        <p:grpSpPr bwMode="auto">
          <a:xfrm>
            <a:off x="2590800" y="3225800"/>
            <a:ext cx="2819400" cy="1393825"/>
            <a:chOff x="1824" y="2032"/>
            <a:chExt cx="1776" cy="878"/>
          </a:xfrm>
        </p:grpSpPr>
        <p:pic>
          <p:nvPicPr>
            <p:cNvPr id="12311" name="Picture 9" descr="keyboard">
              <a:extLst>
                <a:ext uri="{FF2B5EF4-FFF2-40B4-BE49-F238E27FC236}">
                  <a16:creationId xmlns:a16="http://schemas.microsoft.com/office/drawing/2014/main" id="{806FA48B-2E9C-E0CE-272D-489904407F74}"/>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2" name="Freeform 10">
              <a:extLst>
                <a:ext uri="{FF2B5EF4-FFF2-40B4-BE49-F238E27FC236}">
                  <a16:creationId xmlns:a16="http://schemas.microsoft.com/office/drawing/2014/main" id="{E97A2C15-A285-05AF-EB8D-443B3E97C8A6}"/>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295" name="Group 11">
            <a:extLst>
              <a:ext uri="{FF2B5EF4-FFF2-40B4-BE49-F238E27FC236}">
                <a16:creationId xmlns:a16="http://schemas.microsoft.com/office/drawing/2014/main" id="{E8B45F22-BFCF-A314-5867-D5FC022DAD9E}"/>
              </a:ext>
            </a:extLst>
          </p:cNvPr>
          <p:cNvGrpSpPr>
            <a:grpSpLocks/>
          </p:cNvGrpSpPr>
          <p:nvPr/>
        </p:nvGrpSpPr>
        <p:grpSpPr bwMode="auto">
          <a:xfrm>
            <a:off x="2590800" y="3581400"/>
            <a:ext cx="2420938" cy="2933700"/>
            <a:chOff x="1824" y="2256"/>
            <a:chExt cx="1525" cy="1848"/>
          </a:xfrm>
        </p:grpSpPr>
        <p:pic>
          <p:nvPicPr>
            <p:cNvPr id="12309" name="Picture 12" descr="hp_monitor_l1800_flat_panel">
              <a:extLst>
                <a:ext uri="{FF2B5EF4-FFF2-40B4-BE49-F238E27FC236}">
                  <a16:creationId xmlns:a16="http://schemas.microsoft.com/office/drawing/2014/main" id="{FA5B547C-B6D9-CB5D-84BE-40163AFBD10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Freeform 13">
              <a:extLst>
                <a:ext uri="{FF2B5EF4-FFF2-40B4-BE49-F238E27FC236}">
                  <a16:creationId xmlns:a16="http://schemas.microsoft.com/office/drawing/2014/main" id="{9BB555AF-A53E-8382-3972-17557CC3BAAB}"/>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96" name="Rectangle 14">
            <a:extLst>
              <a:ext uri="{FF2B5EF4-FFF2-40B4-BE49-F238E27FC236}">
                <a16:creationId xmlns:a16="http://schemas.microsoft.com/office/drawing/2014/main" id="{D3847D8A-E63D-F6E5-B29B-A5D1D939F418}"/>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2297" name="Text Box 15">
            <a:extLst>
              <a:ext uri="{FF2B5EF4-FFF2-40B4-BE49-F238E27FC236}">
                <a16:creationId xmlns:a16="http://schemas.microsoft.com/office/drawing/2014/main" id="{7AEE1297-D600-6719-EA24-44480BA28171}"/>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2298" name="Group 16">
            <a:extLst>
              <a:ext uri="{FF2B5EF4-FFF2-40B4-BE49-F238E27FC236}">
                <a16:creationId xmlns:a16="http://schemas.microsoft.com/office/drawing/2014/main" id="{FDDE139F-194B-18A6-8E40-D67C2DA73734}"/>
              </a:ext>
            </a:extLst>
          </p:cNvPr>
          <p:cNvGrpSpPr>
            <a:grpSpLocks/>
          </p:cNvGrpSpPr>
          <p:nvPr/>
        </p:nvGrpSpPr>
        <p:grpSpPr bwMode="auto">
          <a:xfrm>
            <a:off x="6461125" y="2779713"/>
            <a:ext cx="1657350" cy="1535112"/>
            <a:chOff x="710" y="1751"/>
            <a:chExt cx="1044" cy="967"/>
          </a:xfrm>
        </p:grpSpPr>
        <p:sp>
          <p:nvSpPr>
            <p:cNvPr id="12307" name="Text Box 17">
              <a:extLst>
                <a:ext uri="{FF2B5EF4-FFF2-40B4-BE49-F238E27FC236}">
                  <a16:creationId xmlns:a16="http://schemas.microsoft.com/office/drawing/2014/main" id="{49448C74-01C8-3A40-4AD8-4134E81BBB31}"/>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2308" name="Text Box 18">
              <a:extLst>
                <a:ext uri="{FF2B5EF4-FFF2-40B4-BE49-F238E27FC236}">
                  <a16:creationId xmlns:a16="http://schemas.microsoft.com/office/drawing/2014/main" id="{3C5A78BF-3A76-83ED-3801-A34C58CDC50F}"/>
                </a:ext>
              </a:extLst>
            </p:cNvPr>
            <p:cNvSpPr txBox="1">
              <a:spLocks noChangeArrowheads="1"/>
            </p:cNvSpPr>
            <p:nvPr/>
          </p:nvSpPr>
          <p:spPr bwMode="auto">
            <a:xfrm>
              <a:off x="720" y="1968"/>
              <a:ext cx="6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p:txBody>
        </p:sp>
      </p:grpSp>
      <p:sp>
        <p:nvSpPr>
          <p:cNvPr id="12299" name="Freeform 19">
            <a:extLst>
              <a:ext uri="{FF2B5EF4-FFF2-40B4-BE49-F238E27FC236}">
                <a16:creationId xmlns:a16="http://schemas.microsoft.com/office/drawing/2014/main" id="{1B928CD5-305D-F1CD-9049-770795F748FF}"/>
              </a:ext>
            </a:extLst>
          </p:cNvPr>
          <p:cNvSpPr>
            <a:spLocks/>
          </p:cNvSpPr>
          <p:nvPr/>
        </p:nvSpPr>
        <p:spPr bwMode="auto">
          <a:xfrm>
            <a:off x="5105400" y="3213100"/>
            <a:ext cx="1295400" cy="444500"/>
          </a:xfrm>
          <a:custGeom>
            <a:avLst/>
            <a:gdLst>
              <a:gd name="T0" fmla="*/ 0 w 816"/>
              <a:gd name="T1" fmla="*/ 444500 h 280"/>
              <a:gd name="T2" fmla="*/ 609600 w 816"/>
              <a:gd name="T3" fmla="*/ 63500 h 280"/>
              <a:gd name="T4" fmla="*/ 1295400 w 816"/>
              <a:gd name="T5" fmla="*/ 6350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0" name="Line 20">
            <a:extLst>
              <a:ext uri="{FF2B5EF4-FFF2-40B4-BE49-F238E27FC236}">
                <a16:creationId xmlns:a16="http://schemas.microsoft.com/office/drawing/2014/main" id="{DFC2D377-B201-CDD5-53CE-480B7D292A6F}"/>
              </a:ext>
            </a:extLst>
          </p:cNvPr>
          <p:cNvSpPr>
            <a:spLocks noChangeShapeType="1"/>
          </p:cNvSpPr>
          <p:nvPr/>
        </p:nvSpPr>
        <p:spPr bwMode="auto">
          <a:xfrm flipH="1">
            <a:off x="4800600" y="3581400"/>
            <a:ext cx="16002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1" name="AutoShape 21">
            <a:extLst>
              <a:ext uri="{FF2B5EF4-FFF2-40B4-BE49-F238E27FC236}">
                <a16:creationId xmlns:a16="http://schemas.microsoft.com/office/drawing/2014/main" id="{6509095C-E2F9-C554-B6EE-91019F0D2AB1}"/>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69661" name="Group 29">
            <a:extLst>
              <a:ext uri="{FF2B5EF4-FFF2-40B4-BE49-F238E27FC236}">
                <a16:creationId xmlns:a16="http://schemas.microsoft.com/office/drawing/2014/main" id="{B6E1653C-56F8-4D11-AF23-327E97B1D9C5}"/>
              </a:ext>
            </a:extLst>
          </p:cNvPr>
          <p:cNvGrpSpPr>
            <a:grpSpLocks/>
          </p:cNvGrpSpPr>
          <p:nvPr/>
        </p:nvGrpSpPr>
        <p:grpSpPr bwMode="auto">
          <a:xfrm>
            <a:off x="4876800" y="1447800"/>
            <a:ext cx="3987800" cy="2743200"/>
            <a:chOff x="3072" y="912"/>
            <a:chExt cx="2512" cy="1728"/>
          </a:xfrm>
        </p:grpSpPr>
        <p:sp>
          <p:nvSpPr>
            <p:cNvPr id="12303" name="Text Box 23">
              <a:extLst>
                <a:ext uri="{FF2B5EF4-FFF2-40B4-BE49-F238E27FC236}">
                  <a16:creationId xmlns:a16="http://schemas.microsoft.com/office/drawing/2014/main" id="{E300FB5C-31A0-2D14-83D9-C4693CB38546}"/>
                </a:ext>
              </a:extLst>
            </p:cNvPr>
            <p:cNvSpPr txBox="1">
              <a:spLocks noChangeArrowheads="1"/>
            </p:cNvSpPr>
            <p:nvPr/>
          </p:nvSpPr>
          <p:spPr bwMode="auto">
            <a:xfrm>
              <a:off x="3216" y="912"/>
              <a:ext cx="19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open(input_file, O_RDONLY)</a:t>
              </a:r>
            </a:p>
          </p:txBody>
        </p:sp>
        <p:grpSp>
          <p:nvGrpSpPr>
            <p:cNvPr id="12304" name="Group 28">
              <a:extLst>
                <a:ext uri="{FF2B5EF4-FFF2-40B4-BE49-F238E27FC236}">
                  <a16:creationId xmlns:a16="http://schemas.microsoft.com/office/drawing/2014/main" id="{7D202B99-51FB-4770-9B18-85C1A46B7147}"/>
                </a:ext>
              </a:extLst>
            </p:cNvPr>
            <p:cNvGrpSpPr>
              <a:grpSpLocks/>
            </p:cNvGrpSpPr>
            <p:nvPr/>
          </p:nvGrpSpPr>
          <p:grpSpPr bwMode="auto">
            <a:xfrm>
              <a:off x="3072" y="1008"/>
              <a:ext cx="2512" cy="1632"/>
              <a:chOff x="3072" y="1008"/>
              <a:chExt cx="2512" cy="1632"/>
            </a:xfrm>
          </p:grpSpPr>
          <p:sp>
            <p:nvSpPr>
              <p:cNvPr id="12305" name="Freeform 26">
                <a:extLst>
                  <a:ext uri="{FF2B5EF4-FFF2-40B4-BE49-F238E27FC236}">
                    <a16:creationId xmlns:a16="http://schemas.microsoft.com/office/drawing/2014/main" id="{353B6041-E615-059B-4D7F-23751FB286F4}"/>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06" name="Text Box 27">
                <a:extLst>
                  <a:ext uri="{FF2B5EF4-FFF2-40B4-BE49-F238E27FC236}">
                    <a16:creationId xmlns:a16="http://schemas.microsoft.com/office/drawing/2014/main" id="{72B7EB39-A403-5B7B-6674-8EA691EBB7F0}"/>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61"/>
                                        </p:tgtEl>
                                        <p:attrNameLst>
                                          <p:attrName>style.visibility</p:attrName>
                                        </p:attrNameLst>
                                      </p:cBhvr>
                                      <p:to>
                                        <p:strVal val="visible"/>
                                      </p:to>
                                    </p:set>
                                    <p:animEffect transition="in" filter="wipe(left)">
                                      <p:cBhvr>
                                        <p:cTn id="7" dur="500"/>
                                        <p:tgtEl>
                                          <p:spTgt spid="69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1CEA9AD-6FDC-4251-5CB1-7FA27E2755F2}"/>
              </a:ext>
            </a:extLst>
          </p:cNvPr>
          <p:cNvSpPr>
            <a:spLocks noGrp="1" noChangeArrowheads="1"/>
          </p:cNvSpPr>
          <p:nvPr>
            <p:ph type="title"/>
          </p:nvPr>
        </p:nvSpPr>
        <p:spPr/>
        <p:txBody>
          <a:bodyPr/>
          <a:lstStyle/>
          <a:p>
            <a:pPr eaLnBrk="1" hangingPunct="1">
              <a:defRPr/>
            </a:pPr>
            <a:r>
              <a:rPr lang="en-US" altLang="en-US"/>
              <a:t>Input Redirection</a:t>
            </a:r>
          </a:p>
        </p:txBody>
      </p:sp>
      <p:sp>
        <p:nvSpPr>
          <p:cNvPr id="13315" name="Rectangle 3">
            <a:extLst>
              <a:ext uri="{FF2B5EF4-FFF2-40B4-BE49-F238E27FC236}">
                <a16:creationId xmlns:a16="http://schemas.microsoft.com/office/drawing/2014/main" id="{05438028-93C6-3171-4D1D-6C9E39CD9530}"/>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3316" name="Text Box 4">
            <a:extLst>
              <a:ext uri="{FF2B5EF4-FFF2-40B4-BE49-F238E27FC236}">
                <a16:creationId xmlns:a16="http://schemas.microsoft.com/office/drawing/2014/main" id="{7EAEBAA5-458B-FBAE-D0F8-3A6E99C97A08}"/>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3317" name="Group 5">
            <a:extLst>
              <a:ext uri="{FF2B5EF4-FFF2-40B4-BE49-F238E27FC236}">
                <a16:creationId xmlns:a16="http://schemas.microsoft.com/office/drawing/2014/main" id="{A5216F8A-E814-501D-CD17-8808210E4975}"/>
              </a:ext>
            </a:extLst>
          </p:cNvPr>
          <p:cNvGrpSpPr>
            <a:grpSpLocks/>
          </p:cNvGrpSpPr>
          <p:nvPr/>
        </p:nvGrpSpPr>
        <p:grpSpPr bwMode="auto">
          <a:xfrm>
            <a:off x="822325" y="2779713"/>
            <a:ext cx="1657350" cy="1260475"/>
            <a:chOff x="710" y="1751"/>
            <a:chExt cx="1044" cy="794"/>
          </a:xfrm>
        </p:grpSpPr>
        <p:sp>
          <p:nvSpPr>
            <p:cNvPr id="13337" name="Text Box 6">
              <a:extLst>
                <a:ext uri="{FF2B5EF4-FFF2-40B4-BE49-F238E27FC236}">
                  <a16:creationId xmlns:a16="http://schemas.microsoft.com/office/drawing/2014/main" id="{0A17B152-E623-7E1C-F7D0-557D6E6BF70C}"/>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3338" name="Text Box 7">
              <a:extLst>
                <a:ext uri="{FF2B5EF4-FFF2-40B4-BE49-F238E27FC236}">
                  <a16:creationId xmlns:a16="http://schemas.microsoft.com/office/drawing/2014/main" id="{C9E362B2-ED49-E232-7915-D503CD97FDC2}"/>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13318" name="Group 8">
            <a:extLst>
              <a:ext uri="{FF2B5EF4-FFF2-40B4-BE49-F238E27FC236}">
                <a16:creationId xmlns:a16="http://schemas.microsoft.com/office/drawing/2014/main" id="{011E0982-38D3-D244-55D6-45EFCFA32726}"/>
              </a:ext>
            </a:extLst>
          </p:cNvPr>
          <p:cNvGrpSpPr>
            <a:grpSpLocks/>
          </p:cNvGrpSpPr>
          <p:nvPr/>
        </p:nvGrpSpPr>
        <p:grpSpPr bwMode="auto">
          <a:xfrm>
            <a:off x="2590800" y="3225800"/>
            <a:ext cx="2819400" cy="1393825"/>
            <a:chOff x="1824" y="2032"/>
            <a:chExt cx="1776" cy="878"/>
          </a:xfrm>
        </p:grpSpPr>
        <p:pic>
          <p:nvPicPr>
            <p:cNvPr id="13335" name="Picture 9" descr="keyboard">
              <a:extLst>
                <a:ext uri="{FF2B5EF4-FFF2-40B4-BE49-F238E27FC236}">
                  <a16:creationId xmlns:a16="http://schemas.microsoft.com/office/drawing/2014/main" id="{49A2893F-57AC-49B3-C3B5-BF3BB12CFEBA}"/>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6" name="Freeform 10">
              <a:extLst>
                <a:ext uri="{FF2B5EF4-FFF2-40B4-BE49-F238E27FC236}">
                  <a16:creationId xmlns:a16="http://schemas.microsoft.com/office/drawing/2014/main" id="{801A90AF-4118-26C0-5861-CB649080CE37}"/>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319" name="Group 11">
            <a:extLst>
              <a:ext uri="{FF2B5EF4-FFF2-40B4-BE49-F238E27FC236}">
                <a16:creationId xmlns:a16="http://schemas.microsoft.com/office/drawing/2014/main" id="{D91D4F79-3F0A-08B9-9A1E-CA75BCDB61D2}"/>
              </a:ext>
            </a:extLst>
          </p:cNvPr>
          <p:cNvGrpSpPr>
            <a:grpSpLocks/>
          </p:cNvGrpSpPr>
          <p:nvPr/>
        </p:nvGrpSpPr>
        <p:grpSpPr bwMode="auto">
          <a:xfrm>
            <a:off x="2590800" y="3581400"/>
            <a:ext cx="2420938" cy="2933700"/>
            <a:chOff x="1824" y="2256"/>
            <a:chExt cx="1525" cy="1848"/>
          </a:xfrm>
        </p:grpSpPr>
        <p:pic>
          <p:nvPicPr>
            <p:cNvPr id="13333" name="Picture 12" descr="hp_monitor_l1800_flat_panel">
              <a:extLst>
                <a:ext uri="{FF2B5EF4-FFF2-40B4-BE49-F238E27FC236}">
                  <a16:creationId xmlns:a16="http://schemas.microsoft.com/office/drawing/2014/main" id="{30B07556-0296-5783-2673-D784CDB7066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4" name="Freeform 13">
              <a:extLst>
                <a:ext uri="{FF2B5EF4-FFF2-40B4-BE49-F238E27FC236}">
                  <a16:creationId xmlns:a16="http://schemas.microsoft.com/office/drawing/2014/main" id="{24C30DFF-7AF1-4A2A-8E91-11F95E108B24}"/>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3320" name="Rectangle 14">
            <a:extLst>
              <a:ext uri="{FF2B5EF4-FFF2-40B4-BE49-F238E27FC236}">
                <a16:creationId xmlns:a16="http://schemas.microsoft.com/office/drawing/2014/main" id="{519EFCD5-281D-1003-445C-6543CDB53B8B}"/>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3321" name="Text Box 15">
            <a:extLst>
              <a:ext uri="{FF2B5EF4-FFF2-40B4-BE49-F238E27FC236}">
                <a16:creationId xmlns:a16="http://schemas.microsoft.com/office/drawing/2014/main" id="{E19E3B7D-D609-D4E6-5D5D-1E76BA7577F7}"/>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3322" name="Group 16">
            <a:extLst>
              <a:ext uri="{FF2B5EF4-FFF2-40B4-BE49-F238E27FC236}">
                <a16:creationId xmlns:a16="http://schemas.microsoft.com/office/drawing/2014/main" id="{4972D065-0F55-48C3-B279-091F1223DA44}"/>
              </a:ext>
            </a:extLst>
          </p:cNvPr>
          <p:cNvGrpSpPr>
            <a:grpSpLocks/>
          </p:cNvGrpSpPr>
          <p:nvPr/>
        </p:nvGrpSpPr>
        <p:grpSpPr bwMode="auto">
          <a:xfrm>
            <a:off x="6461125" y="2779713"/>
            <a:ext cx="1657350" cy="1809750"/>
            <a:chOff x="710" y="1751"/>
            <a:chExt cx="1044" cy="1140"/>
          </a:xfrm>
        </p:grpSpPr>
        <p:sp>
          <p:nvSpPr>
            <p:cNvPr id="13331" name="Text Box 17">
              <a:extLst>
                <a:ext uri="{FF2B5EF4-FFF2-40B4-BE49-F238E27FC236}">
                  <a16:creationId xmlns:a16="http://schemas.microsoft.com/office/drawing/2014/main" id="{71186ACF-F85B-37D3-E318-70316DDD787F}"/>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3332" name="Text Box 18">
              <a:extLst>
                <a:ext uri="{FF2B5EF4-FFF2-40B4-BE49-F238E27FC236}">
                  <a16:creationId xmlns:a16="http://schemas.microsoft.com/office/drawing/2014/main" id="{59D06C30-1839-986B-041A-45886DBBB2CD}"/>
                </a:ext>
              </a:extLst>
            </p:cNvPr>
            <p:cNvSpPr txBox="1">
              <a:spLocks noChangeArrowheads="1"/>
            </p:cNvSpPr>
            <p:nvPr/>
          </p:nvSpPr>
          <p:spPr bwMode="auto">
            <a:xfrm>
              <a:off x="720" y="1968"/>
              <a:ext cx="812"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input_file</a:t>
              </a:r>
            </a:p>
            <a:p>
              <a:endParaRPr lang="en-US" altLang="en-US">
                <a:solidFill>
                  <a:srgbClr val="000000"/>
                </a:solidFill>
              </a:endParaRPr>
            </a:p>
          </p:txBody>
        </p:sp>
      </p:grpSp>
      <p:sp>
        <p:nvSpPr>
          <p:cNvPr id="13323" name="Freeform 19">
            <a:extLst>
              <a:ext uri="{FF2B5EF4-FFF2-40B4-BE49-F238E27FC236}">
                <a16:creationId xmlns:a16="http://schemas.microsoft.com/office/drawing/2014/main" id="{F5BF1CB9-7516-B3AD-365A-D6919EAE4845}"/>
              </a:ext>
            </a:extLst>
          </p:cNvPr>
          <p:cNvSpPr>
            <a:spLocks/>
          </p:cNvSpPr>
          <p:nvPr/>
        </p:nvSpPr>
        <p:spPr bwMode="auto">
          <a:xfrm>
            <a:off x="5105400" y="3213100"/>
            <a:ext cx="1295400" cy="444500"/>
          </a:xfrm>
          <a:custGeom>
            <a:avLst/>
            <a:gdLst>
              <a:gd name="T0" fmla="*/ 0 w 816"/>
              <a:gd name="T1" fmla="*/ 444500 h 280"/>
              <a:gd name="T2" fmla="*/ 609600 w 816"/>
              <a:gd name="T3" fmla="*/ 63500 h 280"/>
              <a:gd name="T4" fmla="*/ 1295400 w 816"/>
              <a:gd name="T5" fmla="*/ 6350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4" name="Line 20">
            <a:extLst>
              <a:ext uri="{FF2B5EF4-FFF2-40B4-BE49-F238E27FC236}">
                <a16:creationId xmlns:a16="http://schemas.microsoft.com/office/drawing/2014/main" id="{E2F68191-17DE-6DAA-03E2-D46EE5B310A2}"/>
              </a:ext>
            </a:extLst>
          </p:cNvPr>
          <p:cNvSpPr>
            <a:spLocks noChangeShapeType="1"/>
          </p:cNvSpPr>
          <p:nvPr/>
        </p:nvSpPr>
        <p:spPr bwMode="auto">
          <a:xfrm flipH="1">
            <a:off x="4800600" y="3581400"/>
            <a:ext cx="16002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AutoShape 21">
            <a:extLst>
              <a:ext uri="{FF2B5EF4-FFF2-40B4-BE49-F238E27FC236}">
                <a16:creationId xmlns:a16="http://schemas.microsoft.com/office/drawing/2014/main" id="{164C3A05-E230-4027-5993-0611279CECA2}"/>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13326" name="Group 25">
            <a:extLst>
              <a:ext uri="{FF2B5EF4-FFF2-40B4-BE49-F238E27FC236}">
                <a16:creationId xmlns:a16="http://schemas.microsoft.com/office/drawing/2014/main" id="{D408E207-1EAB-6513-1F17-515EE0529BDB}"/>
              </a:ext>
            </a:extLst>
          </p:cNvPr>
          <p:cNvGrpSpPr>
            <a:grpSpLocks/>
          </p:cNvGrpSpPr>
          <p:nvPr/>
        </p:nvGrpSpPr>
        <p:grpSpPr bwMode="auto">
          <a:xfrm>
            <a:off x="4876800" y="1447800"/>
            <a:ext cx="3987800" cy="2743200"/>
            <a:chOff x="3072" y="912"/>
            <a:chExt cx="2512" cy="1728"/>
          </a:xfrm>
        </p:grpSpPr>
        <p:sp>
          <p:nvSpPr>
            <p:cNvPr id="13327" name="Text Box 26">
              <a:extLst>
                <a:ext uri="{FF2B5EF4-FFF2-40B4-BE49-F238E27FC236}">
                  <a16:creationId xmlns:a16="http://schemas.microsoft.com/office/drawing/2014/main" id="{ACA0FCC0-1B74-0CC0-AD28-FBF6E8C985EB}"/>
                </a:ext>
              </a:extLst>
            </p:cNvPr>
            <p:cNvSpPr txBox="1">
              <a:spLocks noChangeArrowheads="1"/>
            </p:cNvSpPr>
            <p:nvPr/>
          </p:nvSpPr>
          <p:spPr bwMode="auto">
            <a:xfrm>
              <a:off x="3216" y="912"/>
              <a:ext cx="19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open(input_file, O_RDONLY)</a:t>
              </a:r>
            </a:p>
          </p:txBody>
        </p:sp>
        <p:grpSp>
          <p:nvGrpSpPr>
            <p:cNvPr id="13328" name="Group 27">
              <a:extLst>
                <a:ext uri="{FF2B5EF4-FFF2-40B4-BE49-F238E27FC236}">
                  <a16:creationId xmlns:a16="http://schemas.microsoft.com/office/drawing/2014/main" id="{1F70F130-CD82-797A-73C5-CB6E810E1737}"/>
                </a:ext>
              </a:extLst>
            </p:cNvPr>
            <p:cNvGrpSpPr>
              <a:grpSpLocks/>
            </p:cNvGrpSpPr>
            <p:nvPr/>
          </p:nvGrpSpPr>
          <p:grpSpPr bwMode="auto">
            <a:xfrm>
              <a:off x="3072" y="1008"/>
              <a:ext cx="2512" cy="1632"/>
              <a:chOff x="3072" y="1008"/>
              <a:chExt cx="2512" cy="1632"/>
            </a:xfrm>
          </p:grpSpPr>
          <p:sp>
            <p:nvSpPr>
              <p:cNvPr id="13329" name="Freeform 28">
                <a:extLst>
                  <a:ext uri="{FF2B5EF4-FFF2-40B4-BE49-F238E27FC236}">
                    <a16:creationId xmlns:a16="http://schemas.microsoft.com/office/drawing/2014/main" id="{FC394342-B65A-625E-3496-1F797179A6EB}"/>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0" name="Text Box 29">
                <a:extLst>
                  <a:ext uri="{FF2B5EF4-FFF2-40B4-BE49-F238E27FC236}">
                    <a16:creationId xmlns:a16="http://schemas.microsoft.com/office/drawing/2014/main" id="{9D46364F-D797-FE85-869D-A0D3D3977725}"/>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C047545-52A1-47C6-AE33-BFB23A2A9789}"/>
              </a:ext>
            </a:extLst>
          </p:cNvPr>
          <p:cNvSpPr>
            <a:spLocks noGrp="1" noChangeArrowheads="1"/>
          </p:cNvSpPr>
          <p:nvPr>
            <p:ph type="title"/>
          </p:nvPr>
        </p:nvSpPr>
        <p:spPr/>
        <p:txBody>
          <a:bodyPr/>
          <a:lstStyle/>
          <a:p>
            <a:pPr eaLnBrk="1" hangingPunct="1">
              <a:defRPr/>
            </a:pPr>
            <a:r>
              <a:rPr lang="en-US" altLang="en-US"/>
              <a:t>Input Redirection</a:t>
            </a:r>
          </a:p>
        </p:txBody>
      </p:sp>
      <p:sp>
        <p:nvSpPr>
          <p:cNvPr id="14339" name="Rectangle 3">
            <a:extLst>
              <a:ext uri="{FF2B5EF4-FFF2-40B4-BE49-F238E27FC236}">
                <a16:creationId xmlns:a16="http://schemas.microsoft.com/office/drawing/2014/main" id="{EAE965B2-CFFF-DFBA-7F50-7EE0B5DD9EE0}"/>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4340" name="Text Box 4">
            <a:extLst>
              <a:ext uri="{FF2B5EF4-FFF2-40B4-BE49-F238E27FC236}">
                <a16:creationId xmlns:a16="http://schemas.microsoft.com/office/drawing/2014/main" id="{076EDA6B-9C83-AB52-59DC-FAEDBFC177E9}"/>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4341" name="Group 5">
            <a:extLst>
              <a:ext uri="{FF2B5EF4-FFF2-40B4-BE49-F238E27FC236}">
                <a16:creationId xmlns:a16="http://schemas.microsoft.com/office/drawing/2014/main" id="{B1A4819C-E1EC-55F1-F191-1C3C835D9217}"/>
              </a:ext>
            </a:extLst>
          </p:cNvPr>
          <p:cNvGrpSpPr>
            <a:grpSpLocks/>
          </p:cNvGrpSpPr>
          <p:nvPr/>
        </p:nvGrpSpPr>
        <p:grpSpPr bwMode="auto">
          <a:xfrm>
            <a:off x="822325" y="2779713"/>
            <a:ext cx="1657350" cy="1260475"/>
            <a:chOff x="710" y="1751"/>
            <a:chExt cx="1044" cy="794"/>
          </a:xfrm>
        </p:grpSpPr>
        <p:sp>
          <p:nvSpPr>
            <p:cNvPr id="14363" name="Text Box 6">
              <a:extLst>
                <a:ext uri="{FF2B5EF4-FFF2-40B4-BE49-F238E27FC236}">
                  <a16:creationId xmlns:a16="http://schemas.microsoft.com/office/drawing/2014/main" id="{80FF45CE-209D-526F-4F9C-B04C16F78067}"/>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4364" name="Text Box 7">
              <a:extLst>
                <a:ext uri="{FF2B5EF4-FFF2-40B4-BE49-F238E27FC236}">
                  <a16:creationId xmlns:a16="http://schemas.microsoft.com/office/drawing/2014/main" id="{1CF45CB0-AB8C-FDB7-4BF8-10AAA0B0005C}"/>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14342" name="Group 8">
            <a:extLst>
              <a:ext uri="{FF2B5EF4-FFF2-40B4-BE49-F238E27FC236}">
                <a16:creationId xmlns:a16="http://schemas.microsoft.com/office/drawing/2014/main" id="{3C957F98-5C3B-D08B-B494-DB3E8B543A90}"/>
              </a:ext>
            </a:extLst>
          </p:cNvPr>
          <p:cNvGrpSpPr>
            <a:grpSpLocks/>
          </p:cNvGrpSpPr>
          <p:nvPr/>
        </p:nvGrpSpPr>
        <p:grpSpPr bwMode="auto">
          <a:xfrm>
            <a:off x="2590800" y="3225800"/>
            <a:ext cx="2819400" cy="1393825"/>
            <a:chOff x="1824" y="2032"/>
            <a:chExt cx="1776" cy="878"/>
          </a:xfrm>
        </p:grpSpPr>
        <p:pic>
          <p:nvPicPr>
            <p:cNvPr id="14361" name="Picture 9" descr="keyboard">
              <a:extLst>
                <a:ext uri="{FF2B5EF4-FFF2-40B4-BE49-F238E27FC236}">
                  <a16:creationId xmlns:a16="http://schemas.microsoft.com/office/drawing/2014/main" id="{E48EB067-FAF0-C170-D438-03A08A67BB63}"/>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2" name="Freeform 10">
              <a:extLst>
                <a:ext uri="{FF2B5EF4-FFF2-40B4-BE49-F238E27FC236}">
                  <a16:creationId xmlns:a16="http://schemas.microsoft.com/office/drawing/2014/main" id="{A9C09645-5FA9-834C-1D57-DC59E759CD5E}"/>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343" name="Group 11">
            <a:extLst>
              <a:ext uri="{FF2B5EF4-FFF2-40B4-BE49-F238E27FC236}">
                <a16:creationId xmlns:a16="http://schemas.microsoft.com/office/drawing/2014/main" id="{94AC39E5-E167-0DE1-B74D-6F31D3F8BD4F}"/>
              </a:ext>
            </a:extLst>
          </p:cNvPr>
          <p:cNvGrpSpPr>
            <a:grpSpLocks/>
          </p:cNvGrpSpPr>
          <p:nvPr/>
        </p:nvGrpSpPr>
        <p:grpSpPr bwMode="auto">
          <a:xfrm>
            <a:off x="2590800" y="3581400"/>
            <a:ext cx="2420938" cy="2933700"/>
            <a:chOff x="1824" y="2256"/>
            <a:chExt cx="1525" cy="1848"/>
          </a:xfrm>
        </p:grpSpPr>
        <p:pic>
          <p:nvPicPr>
            <p:cNvPr id="14359" name="Picture 12" descr="hp_monitor_l1800_flat_panel">
              <a:extLst>
                <a:ext uri="{FF2B5EF4-FFF2-40B4-BE49-F238E27FC236}">
                  <a16:creationId xmlns:a16="http://schemas.microsoft.com/office/drawing/2014/main" id="{1D1A7BC4-A4C4-BFF0-6F8B-23322B996EB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0" name="Freeform 13">
              <a:extLst>
                <a:ext uri="{FF2B5EF4-FFF2-40B4-BE49-F238E27FC236}">
                  <a16:creationId xmlns:a16="http://schemas.microsoft.com/office/drawing/2014/main" id="{A6BBE754-BF00-778C-77E0-695DE56B0430}"/>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344" name="Rectangle 14">
            <a:extLst>
              <a:ext uri="{FF2B5EF4-FFF2-40B4-BE49-F238E27FC236}">
                <a16:creationId xmlns:a16="http://schemas.microsoft.com/office/drawing/2014/main" id="{70AB80F7-FED4-C283-045E-A9CF461B822D}"/>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4345" name="Text Box 15">
            <a:extLst>
              <a:ext uri="{FF2B5EF4-FFF2-40B4-BE49-F238E27FC236}">
                <a16:creationId xmlns:a16="http://schemas.microsoft.com/office/drawing/2014/main" id="{9A5EB07B-3240-A6EF-750E-5E7F3DEB8870}"/>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4346" name="Group 16">
            <a:extLst>
              <a:ext uri="{FF2B5EF4-FFF2-40B4-BE49-F238E27FC236}">
                <a16:creationId xmlns:a16="http://schemas.microsoft.com/office/drawing/2014/main" id="{7E18F002-C25F-5444-334D-60F22114313A}"/>
              </a:ext>
            </a:extLst>
          </p:cNvPr>
          <p:cNvGrpSpPr>
            <a:grpSpLocks/>
          </p:cNvGrpSpPr>
          <p:nvPr/>
        </p:nvGrpSpPr>
        <p:grpSpPr bwMode="auto">
          <a:xfrm>
            <a:off x="6461125" y="2779713"/>
            <a:ext cx="1657350" cy="1809750"/>
            <a:chOff x="710" y="1751"/>
            <a:chExt cx="1044" cy="1140"/>
          </a:xfrm>
        </p:grpSpPr>
        <p:sp>
          <p:nvSpPr>
            <p:cNvPr id="14357" name="Text Box 17">
              <a:extLst>
                <a:ext uri="{FF2B5EF4-FFF2-40B4-BE49-F238E27FC236}">
                  <a16:creationId xmlns:a16="http://schemas.microsoft.com/office/drawing/2014/main" id="{A970CD22-73BF-E7AD-81B2-AB3164A3CD93}"/>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4358" name="Text Box 18">
              <a:extLst>
                <a:ext uri="{FF2B5EF4-FFF2-40B4-BE49-F238E27FC236}">
                  <a16:creationId xmlns:a16="http://schemas.microsoft.com/office/drawing/2014/main" id="{51D04B4B-A355-ADED-7321-3AA3902CABFF}"/>
                </a:ext>
              </a:extLst>
            </p:cNvPr>
            <p:cNvSpPr txBox="1">
              <a:spLocks noChangeArrowheads="1"/>
            </p:cNvSpPr>
            <p:nvPr/>
          </p:nvSpPr>
          <p:spPr bwMode="auto">
            <a:xfrm>
              <a:off x="720" y="1968"/>
              <a:ext cx="812"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input_file</a:t>
              </a:r>
            </a:p>
            <a:p>
              <a:endParaRPr lang="en-US" altLang="en-US">
                <a:solidFill>
                  <a:srgbClr val="000000"/>
                </a:solidFill>
              </a:endParaRPr>
            </a:p>
          </p:txBody>
        </p:sp>
      </p:grpSp>
      <p:sp>
        <p:nvSpPr>
          <p:cNvPr id="14347" name="Freeform 19">
            <a:extLst>
              <a:ext uri="{FF2B5EF4-FFF2-40B4-BE49-F238E27FC236}">
                <a16:creationId xmlns:a16="http://schemas.microsoft.com/office/drawing/2014/main" id="{1929A266-DF72-E956-1059-E79A76EBD970}"/>
              </a:ext>
            </a:extLst>
          </p:cNvPr>
          <p:cNvSpPr>
            <a:spLocks/>
          </p:cNvSpPr>
          <p:nvPr/>
        </p:nvSpPr>
        <p:spPr bwMode="auto">
          <a:xfrm>
            <a:off x="5105400" y="3213100"/>
            <a:ext cx="1295400" cy="444500"/>
          </a:xfrm>
          <a:custGeom>
            <a:avLst/>
            <a:gdLst>
              <a:gd name="T0" fmla="*/ 0 w 816"/>
              <a:gd name="T1" fmla="*/ 444500 h 280"/>
              <a:gd name="T2" fmla="*/ 609600 w 816"/>
              <a:gd name="T3" fmla="*/ 63500 h 280"/>
              <a:gd name="T4" fmla="*/ 1295400 w 816"/>
              <a:gd name="T5" fmla="*/ 6350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8" name="Line 20">
            <a:extLst>
              <a:ext uri="{FF2B5EF4-FFF2-40B4-BE49-F238E27FC236}">
                <a16:creationId xmlns:a16="http://schemas.microsoft.com/office/drawing/2014/main" id="{44621751-0C20-DD3D-CF43-EE65019F869F}"/>
              </a:ext>
            </a:extLst>
          </p:cNvPr>
          <p:cNvSpPr>
            <a:spLocks noChangeShapeType="1"/>
          </p:cNvSpPr>
          <p:nvPr/>
        </p:nvSpPr>
        <p:spPr bwMode="auto">
          <a:xfrm flipH="1">
            <a:off x="4800600" y="3581400"/>
            <a:ext cx="16002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9" name="AutoShape 21">
            <a:extLst>
              <a:ext uri="{FF2B5EF4-FFF2-40B4-BE49-F238E27FC236}">
                <a16:creationId xmlns:a16="http://schemas.microsoft.com/office/drawing/2014/main" id="{68AF2CD8-02AD-4C98-D124-EAFC53CCC7FE}"/>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14350" name="Group 22">
            <a:extLst>
              <a:ext uri="{FF2B5EF4-FFF2-40B4-BE49-F238E27FC236}">
                <a16:creationId xmlns:a16="http://schemas.microsoft.com/office/drawing/2014/main" id="{93461677-EDE6-634C-54E9-FFDEA7BBEB87}"/>
              </a:ext>
            </a:extLst>
          </p:cNvPr>
          <p:cNvGrpSpPr>
            <a:grpSpLocks/>
          </p:cNvGrpSpPr>
          <p:nvPr/>
        </p:nvGrpSpPr>
        <p:grpSpPr bwMode="auto">
          <a:xfrm>
            <a:off x="4876800" y="1600200"/>
            <a:ext cx="3987800" cy="2590800"/>
            <a:chOff x="3072" y="1008"/>
            <a:chExt cx="2512" cy="1632"/>
          </a:xfrm>
        </p:grpSpPr>
        <p:sp>
          <p:nvSpPr>
            <p:cNvPr id="14355" name="Freeform 23">
              <a:extLst>
                <a:ext uri="{FF2B5EF4-FFF2-40B4-BE49-F238E27FC236}">
                  <a16:creationId xmlns:a16="http://schemas.microsoft.com/office/drawing/2014/main" id="{0DF6062B-9057-2075-B853-28898DC8C4B3}"/>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6" name="Text Box 24">
              <a:extLst>
                <a:ext uri="{FF2B5EF4-FFF2-40B4-BE49-F238E27FC236}">
                  <a16:creationId xmlns:a16="http://schemas.microsoft.com/office/drawing/2014/main" id="{618C639F-57F0-A0B5-A040-3F134879F362}"/>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71705" name="Line 25">
            <a:extLst>
              <a:ext uri="{FF2B5EF4-FFF2-40B4-BE49-F238E27FC236}">
                <a16:creationId xmlns:a16="http://schemas.microsoft.com/office/drawing/2014/main" id="{D4211850-F091-70E0-69C5-B958A120CF8F}"/>
              </a:ext>
            </a:extLst>
          </p:cNvPr>
          <p:cNvSpPr>
            <a:spLocks noChangeShapeType="1"/>
          </p:cNvSpPr>
          <p:nvPr/>
        </p:nvSpPr>
        <p:spPr bwMode="auto">
          <a:xfrm flipH="1">
            <a:off x="5638800" y="3048000"/>
            <a:ext cx="3810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6" name="Line 26">
            <a:extLst>
              <a:ext uri="{FF2B5EF4-FFF2-40B4-BE49-F238E27FC236}">
                <a16:creationId xmlns:a16="http://schemas.microsoft.com/office/drawing/2014/main" id="{5215961A-F958-A735-238F-C30CCB7D6FDD}"/>
              </a:ext>
            </a:extLst>
          </p:cNvPr>
          <p:cNvSpPr>
            <a:spLocks noChangeShapeType="1"/>
          </p:cNvSpPr>
          <p:nvPr/>
        </p:nvSpPr>
        <p:spPr bwMode="auto">
          <a:xfrm>
            <a:off x="5638800" y="3124200"/>
            <a:ext cx="3810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07" name="Text Box 27">
            <a:extLst>
              <a:ext uri="{FF2B5EF4-FFF2-40B4-BE49-F238E27FC236}">
                <a16:creationId xmlns:a16="http://schemas.microsoft.com/office/drawing/2014/main" id="{624265CB-AAAE-B442-C9AF-B42F483BE28D}"/>
              </a:ext>
            </a:extLst>
          </p:cNvPr>
          <p:cNvSpPr txBox="1">
            <a:spLocks noChangeArrowheads="1"/>
          </p:cNvSpPr>
          <p:nvPr/>
        </p:nvSpPr>
        <p:spPr bwMode="auto">
          <a:xfrm>
            <a:off x="5241925" y="2703513"/>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close(0)</a:t>
            </a:r>
          </a:p>
        </p:txBody>
      </p:sp>
      <p:sp>
        <p:nvSpPr>
          <p:cNvPr id="71708" name="Line 28">
            <a:extLst>
              <a:ext uri="{FF2B5EF4-FFF2-40B4-BE49-F238E27FC236}">
                <a16:creationId xmlns:a16="http://schemas.microsoft.com/office/drawing/2014/main" id="{C9C6F4BC-EC69-6EFE-2C79-AB1F7EF21669}"/>
              </a:ext>
            </a:extLst>
          </p:cNvPr>
          <p:cNvSpPr>
            <a:spLocks noChangeShapeType="1"/>
          </p:cNvSpPr>
          <p:nvPr/>
        </p:nvSpPr>
        <p:spPr bwMode="auto">
          <a:xfrm flipH="1">
            <a:off x="6781800" y="3352800"/>
            <a:ext cx="609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1707"/>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71705"/>
                                        </p:tgtEl>
                                        <p:attrNameLst>
                                          <p:attrName>style.visibility</p:attrName>
                                        </p:attrNameLst>
                                      </p:cBhvr>
                                      <p:to>
                                        <p:strVal val="visible"/>
                                      </p:to>
                                    </p:set>
                                    <p:animEffect transition="in" filter="wipe(up)">
                                      <p:cBhvr>
                                        <p:cTn id="10" dur="500"/>
                                        <p:tgtEl>
                                          <p:spTgt spid="71705"/>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71706"/>
                                        </p:tgtEl>
                                        <p:attrNameLst>
                                          <p:attrName>style.visibility</p:attrName>
                                        </p:attrNameLst>
                                      </p:cBhvr>
                                      <p:to>
                                        <p:strVal val="visible"/>
                                      </p:to>
                                    </p:set>
                                    <p:animEffect transition="in" filter="wipe(up)">
                                      <p:cBhvr>
                                        <p:cTn id="14" dur="500"/>
                                        <p:tgtEl>
                                          <p:spTgt spid="71706"/>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71708"/>
                                        </p:tgtEl>
                                        <p:attrNameLst>
                                          <p:attrName>style.visibility</p:attrName>
                                        </p:attrNameLst>
                                      </p:cBhvr>
                                      <p:to>
                                        <p:strVal val="visible"/>
                                      </p:to>
                                    </p:set>
                                    <p:animEffect transition="in" filter="wipe(left)">
                                      <p:cBhvr>
                                        <p:cTn id="18" dur="500"/>
                                        <p:tgtEl>
                                          <p:spTgt spid="71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7"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0DF414C-FB5F-C472-F621-8881417C69AB}"/>
              </a:ext>
            </a:extLst>
          </p:cNvPr>
          <p:cNvSpPr>
            <a:spLocks noGrp="1" noChangeArrowheads="1"/>
          </p:cNvSpPr>
          <p:nvPr>
            <p:ph type="title"/>
          </p:nvPr>
        </p:nvSpPr>
        <p:spPr>
          <a:xfrm>
            <a:off x="304800" y="0"/>
            <a:ext cx="8534400" cy="777875"/>
          </a:xfrm>
        </p:spPr>
        <p:txBody>
          <a:bodyPr/>
          <a:lstStyle/>
          <a:p>
            <a:pPr eaLnBrk="1" hangingPunct="1"/>
            <a:r>
              <a:rPr lang="en-US" altLang="zh-CN" dirty="0"/>
              <a:t>Announcements on Sep 18th</a:t>
            </a:r>
            <a:endParaRPr lang="en-US" altLang="en-US" dirty="0"/>
          </a:p>
        </p:txBody>
      </p:sp>
      <p:sp>
        <p:nvSpPr>
          <p:cNvPr id="4099" name="Content Placeholder 2">
            <a:extLst>
              <a:ext uri="{FF2B5EF4-FFF2-40B4-BE49-F238E27FC236}">
                <a16:creationId xmlns:a16="http://schemas.microsoft.com/office/drawing/2014/main" id="{CD54864B-45E9-E2EF-74D2-3794CA148BA6}"/>
              </a:ext>
            </a:extLst>
          </p:cNvPr>
          <p:cNvSpPr>
            <a:spLocks noGrp="1" noChangeArrowheads="1"/>
          </p:cNvSpPr>
          <p:nvPr>
            <p:ph idx="1"/>
          </p:nvPr>
        </p:nvSpPr>
        <p:spPr/>
        <p:txBody>
          <a:bodyPr/>
          <a:lstStyle/>
          <a:p>
            <a:pPr eaLnBrk="1" hangingPunct="1"/>
            <a:r>
              <a:rPr lang="en-US" altLang="zh-CN" sz="2400" dirty="0"/>
              <a:t>Slides of Lecture 2, 3, and 4 Updated</a:t>
            </a:r>
          </a:p>
          <a:p>
            <a:pPr eaLnBrk="1" hangingPunct="1"/>
            <a:endParaRPr lang="en-US" altLang="zh-CN" sz="2400" dirty="0"/>
          </a:p>
          <a:p>
            <a:pPr eaLnBrk="1" hangingPunct="1"/>
            <a:r>
              <a:rPr lang="en-US" altLang="en-US" sz="2400" dirty="0"/>
              <a:t>H</a:t>
            </a:r>
            <a:r>
              <a:rPr lang="en-US" altLang="zh-CN" sz="2400" dirty="0"/>
              <a:t>omework 3 Posted on Canvas</a:t>
            </a:r>
          </a:p>
          <a:p>
            <a:pPr lvl="1" eaLnBrk="1" hangingPunct="1"/>
            <a:r>
              <a:rPr lang="en-US" altLang="zh-CN" b="1" dirty="0"/>
              <a:t>DDL: Wed, Sep 25th, 11:59 PM</a:t>
            </a:r>
          </a:p>
          <a:p>
            <a:pPr lvl="1" eaLnBrk="1" hangingPunct="1"/>
            <a:r>
              <a:rPr lang="en-US" altLang="zh-CN" dirty="0"/>
              <a:t>This way, the deadlines for HW4 and Project 1 won't overlap.</a:t>
            </a:r>
            <a:endParaRPr lang="en-US" altLang="zh-CN" b="1" dirty="0"/>
          </a:p>
          <a:p>
            <a:pPr eaLnBrk="1" hangingPunct="1"/>
            <a:endParaRPr lang="en-US" altLang="zh-CN" b="1" dirty="0"/>
          </a:p>
          <a:p>
            <a:pPr lvl="1" eaLnBrk="1" hangingPunct="1"/>
            <a:endParaRPr lang="en-US" altLang="zh-CN" b="1" dirty="0"/>
          </a:p>
          <a:p>
            <a:pPr eaLnBrk="1" hangingPunct="1"/>
            <a:endParaRPr lang="zh-CN" altLang="en-US" b="1" dirty="0"/>
          </a:p>
        </p:txBody>
      </p:sp>
    </p:spTree>
    <p:extLst>
      <p:ext uri="{BB962C8B-B14F-4D97-AF65-F5344CB8AC3E}">
        <p14:creationId xmlns:p14="http://schemas.microsoft.com/office/powerpoint/2010/main" val="2083665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7DDBCC8-B8EE-AEF5-C58C-AD79E4C80B80}"/>
              </a:ext>
            </a:extLst>
          </p:cNvPr>
          <p:cNvSpPr>
            <a:spLocks noGrp="1" noChangeArrowheads="1"/>
          </p:cNvSpPr>
          <p:nvPr>
            <p:ph type="title"/>
          </p:nvPr>
        </p:nvSpPr>
        <p:spPr/>
        <p:txBody>
          <a:bodyPr/>
          <a:lstStyle/>
          <a:p>
            <a:pPr eaLnBrk="1" hangingPunct="1">
              <a:defRPr/>
            </a:pPr>
            <a:r>
              <a:rPr lang="en-US" altLang="en-US"/>
              <a:t>Input Redirection</a:t>
            </a:r>
          </a:p>
        </p:txBody>
      </p:sp>
      <p:sp>
        <p:nvSpPr>
          <p:cNvPr id="15363" name="Rectangle 3">
            <a:extLst>
              <a:ext uri="{FF2B5EF4-FFF2-40B4-BE49-F238E27FC236}">
                <a16:creationId xmlns:a16="http://schemas.microsoft.com/office/drawing/2014/main" id="{98A99B09-0460-E0AB-62CA-1A120A6CB623}"/>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5364" name="Text Box 4">
            <a:extLst>
              <a:ext uri="{FF2B5EF4-FFF2-40B4-BE49-F238E27FC236}">
                <a16:creationId xmlns:a16="http://schemas.microsoft.com/office/drawing/2014/main" id="{0122DAF4-DF64-62CD-9023-00083E1FC5A8}"/>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5365" name="Group 5">
            <a:extLst>
              <a:ext uri="{FF2B5EF4-FFF2-40B4-BE49-F238E27FC236}">
                <a16:creationId xmlns:a16="http://schemas.microsoft.com/office/drawing/2014/main" id="{CB91F2D1-7834-80DA-6EDD-74541A46F50F}"/>
              </a:ext>
            </a:extLst>
          </p:cNvPr>
          <p:cNvGrpSpPr>
            <a:grpSpLocks/>
          </p:cNvGrpSpPr>
          <p:nvPr/>
        </p:nvGrpSpPr>
        <p:grpSpPr bwMode="auto">
          <a:xfrm>
            <a:off x="822325" y="2779713"/>
            <a:ext cx="1657350" cy="1260475"/>
            <a:chOff x="710" y="1751"/>
            <a:chExt cx="1044" cy="794"/>
          </a:xfrm>
        </p:grpSpPr>
        <p:sp>
          <p:nvSpPr>
            <p:cNvPr id="15385" name="Text Box 6">
              <a:extLst>
                <a:ext uri="{FF2B5EF4-FFF2-40B4-BE49-F238E27FC236}">
                  <a16:creationId xmlns:a16="http://schemas.microsoft.com/office/drawing/2014/main" id="{47D019CD-3FF8-F515-169C-3D92D8297F59}"/>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5386" name="Text Box 7">
              <a:extLst>
                <a:ext uri="{FF2B5EF4-FFF2-40B4-BE49-F238E27FC236}">
                  <a16:creationId xmlns:a16="http://schemas.microsoft.com/office/drawing/2014/main" id="{1C07FE9B-A91B-B66A-0080-C434E3FA3948}"/>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15366" name="Group 8">
            <a:extLst>
              <a:ext uri="{FF2B5EF4-FFF2-40B4-BE49-F238E27FC236}">
                <a16:creationId xmlns:a16="http://schemas.microsoft.com/office/drawing/2014/main" id="{48A4A1E7-58E0-7A6D-1477-E40DBEA7C670}"/>
              </a:ext>
            </a:extLst>
          </p:cNvPr>
          <p:cNvGrpSpPr>
            <a:grpSpLocks/>
          </p:cNvGrpSpPr>
          <p:nvPr/>
        </p:nvGrpSpPr>
        <p:grpSpPr bwMode="auto">
          <a:xfrm>
            <a:off x="2590800" y="3225800"/>
            <a:ext cx="2819400" cy="1393825"/>
            <a:chOff x="1824" y="2032"/>
            <a:chExt cx="1776" cy="878"/>
          </a:xfrm>
        </p:grpSpPr>
        <p:pic>
          <p:nvPicPr>
            <p:cNvPr id="15383" name="Picture 9" descr="keyboard">
              <a:extLst>
                <a:ext uri="{FF2B5EF4-FFF2-40B4-BE49-F238E27FC236}">
                  <a16:creationId xmlns:a16="http://schemas.microsoft.com/office/drawing/2014/main" id="{9D426FF6-0001-BE68-806E-551A89B087A4}"/>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4" name="Freeform 10">
              <a:extLst>
                <a:ext uri="{FF2B5EF4-FFF2-40B4-BE49-F238E27FC236}">
                  <a16:creationId xmlns:a16="http://schemas.microsoft.com/office/drawing/2014/main" id="{B94D4173-390E-AEE0-F697-E03835B09151}"/>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367" name="Group 11">
            <a:extLst>
              <a:ext uri="{FF2B5EF4-FFF2-40B4-BE49-F238E27FC236}">
                <a16:creationId xmlns:a16="http://schemas.microsoft.com/office/drawing/2014/main" id="{790BB01F-9E20-C1FA-4C3B-B6B204C32D6A}"/>
              </a:ext>
            </a:extLst>
          </p:cNvPr>
          <p:cNvGrpSpPr>
            <a:grpSpLocks/>
          </p:cNvGrpSpPr>
          <p:nvPr/>
        </p:nvGrpSpPr>
        <p:grpSpPr bwMode="auto">
          <a:xfrm>
            <a:off x="2590800" y="3581400"/>
            <a:ext cx="2420938" cy="2933700"/>
            <a:chOff x="1824" y="2256"/>
            <a:chExt cx="1525" cy="1848"/>
          </a:xfrm>
        </p:grpSpPr>
        <p:pic>
          <p:nvPicPr>
            <p:cNvPr id="15381" name="Picture 12" descr="hp_monitor_l1800_flat_panel">
              <a:extLst>
                <a:ext uri="{FF2B5EF4-FFF2-40B4-BE49-F238E27FC236}">
                  <a16:creationId xmlns:a16="http://schemas.microsoft.com/office/drawing/2014/main" id="{CBC39DEF-BDA0-0CD0-A7DC-A7F135615BA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2" name="Freeform 13">
              <a:extLst>
                <a:ext uri="{FF2B5EF4-FFF2-40B4-BE49-F238E27FC236}">
                  <a16:creationId xmlns:a16="http://schemas.microsoft.com/office/drawing/2014/main" id="{787CB4C2-E2C2-DF27-969C-D17F4EEF5B20}"/>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68" name="Rectangle 14">
            <a:extLst>
              <a:ext uri="{FF2B5EF4-FFF2-40B4-BE49-F238E27FC236}">
                <a16:creationId xmlns:a16="http://schemas.microsoft.com/office/drawing/2014/main" id="{D9E322EA-2C23-E853-2B22-7CDE6D2D0F34}"/>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5369" name="Text Box 15">
            <a:extLst>
              <a:ext uri="{FF2B5EF4-FFF2-40B4-BE49-F238E27FC236}">
                <a16:creationId xmlns:a16="http://schemas.microsoft.com/office/drawing/2014/main" id="{5FBEB149-44F0-3410-12AB-E4232BF9E3D9}"/>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5370" name="Group 16">
            <a:extLst>
              <a:ext uri="{FF2B5EF4-FFF2-40B4-BE49-F238E27FC236}">
                <a16:creationId xmlns:a16="http://schemas.microsoft.com/office/drawing/2014/main" id="{F75E3F67-1E8A-6965-61B9-69BFCA55348F}"/>
              </a:ext>
            </a:extLst>
          </p:cNvPr>
          <p:cNvGrpSpPr>
            <a:grpSpLocks/>
          </p:cNvGrpSpPr>
          <p:nvPr/>
        </p:nvGrpSpPr>
        <p:grpSpPr bwMode="auto">
          <a:xfrm>
            <a:off x="6461125" y="2779713"/>
            <a:ext cx="1657350" cy="1809750"/>
            <a:chOff x="710" y="1751"/>
            <a:chExt cx="1044" cy="1140"/>
          </a:xfrm>
        </p:grpSpPr>
        <p:sp>
          <p:nvSpPr>
            <p:cNvPr id="15379" name="Text Box 17">
              <a:extLst>
                <a:ext uri="{FF2B5EF4-FFF2-40B4-BE49-F238E27FC236}">
                  <a16:creationId xmlns:a16="http://schemas.microsoft.com/office/drawing/2014/main" id="{E052877C-7544-F0B1-8293-A15298F732E9}"/>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5380" name="Text Box 18">
              <a:extLst>
                <a:ext uri="{FF2B5EF4-FFF2-40B4-BE49-F238E27FC236}">
                  <a16:creationId xmlns:a16="http://schemas.microsoft.com/office/drawing/2014/main" id="{6ED2C650-0C4D-D68A-128E-DC1BA496DEFB}"/>
                </a:ext>
              </a:extLst>
            </p:cNvPr>
            <p:cNvSpPr txBox="1">
              <a:spLocks noChangeArrowheads="1"/>
            </p:cNvSpPr>
            <p:nvPr/>
          </p:nvSpPr>
          <p:spPr bwMode="auto">
            <a:xfrm>
              <a:off x="720" y="1968"/>
              <a:ext cx="812"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input_file</a:t>
              </a:r>
            </a:p>
            <a:p>
              <a:endParaRPr lang="en-US" altLang="en-US">
                <a:solidFill>
                  <a:srgbClr val="000000"/>
                </a:solidFill>
              </a:endParaRPr>
            </a:p>
          </p:txBody>
        </p:sp>
      </p:grpSp>
      <p:sp>
        <p:nvSpPr>
          <p:cNvPr id="15371" name="Line 20">
            <a:extLst>
              <a:ext uri="{FF2B5EF4-FFF2-40B4-BE49-F238E27FC236}">
                <a16:creationId xmlns:a16="http://schemas.microsoft.com/office/drawing/2014/main" id="{7F7FF4C4-6F7E-7E5A-19E5-1E3C18C04694}"/>
              </a:ext>
            </a:extLst>
          </p:cNvPr>
          <p:cNvSpPr>
            <a:spLocks noChangeShapeType="1"/>
          </p:cNvSpPr>
          <p:nvPr/>
        </p:nvSpPr>
        <p:spPr bwMode="auto">
          <a:xfrm flipH="1">
            <a:off x="4800600" y="3581400"/>
            <a:ext cx="16002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AutoShape 21">
            <a:extLst>
              <a:ext uri="{FF2B5EF4-FFF2-40B4-BE49-F238E27FC236}">
                <a16:creationId xmlns:a16="http://schemas.microsoft.com/office/drawing/2014/main" id="{5197378F-219D-CF15-39B9-579E54FBDE6B}"/>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15373" name="Group 22">
            <a:extLst>
              <a:ext uri="{FF2B5EF4-FFF2-40B4-BE49-F238E27FC236}">
                <a16:creationId xmlns:a16="http://schemas.microsoft.com/office/drawing/2014/main" id="{FF69320C-D786-E3A6-4300-1DBEBACF8861}"/>
              </a:ext>
            </a:extLst>
          </p:cNvPr>
          <p:cNvGrpSpPr>
            <a:grpSpLocks/>
          </p:cNvGrpSpPr>
          <p:nvPr/>
        </p:nvGrpSpPr>
        <p:grpSpPr bwMode="auto">
          <a:xfrm>
            <a:off x="4876800" y="1600200"/>
            <a:ext cx="3987800" cy="2590800"/>
            <a:chOff x="3072" y="1008"/>
            <a:chExt cx="2512" cy="1632"/>
          </a:xfrm>
        </p:grpSpPr>
        <p:sp>
          <p:nvSpPr>
            <p:cNvPr id="15377" name="Freeform 23">
              <a:extLst>
                <a:ext uri="{FF2B5EF4-FFF2-40B4-BE49-F238E27FC236}">
                  <a16:creationId xmlns:a16="http://schemas.microsoft.com/office/drawing/2014/main" id="{744738F3-AC03-C354-D0AF-895DA501021A}"/>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Text Box 24">
              <a:extLst>
                <a:ext uri="{FF2B5EF4-FFF2-40B4-BE49-F238E27FC236}">
                  <a16:creationId xmlns:a16="http://schemas.microsoft.com/office/drawing/2014/main" id="{654B0560-4532-70AA-29F6-2F859F26C44F}"/>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72735" name="Group 31">
            <a:extLst>
              <a:ext uri="{FF2B5EF4-FFF2-40B4-BE49-F238E27FC236}">
                <a16:creationId xmlns:a16="http://schemas.microsoft.com/office/drawing/2014/main" id="{553D1E23-DA46-C2A4-5134-FDAD07FD98E1}"/>
              </a:ext>
            </a:extLst>
          </p:cNvPr>
          <p:cNvGrpSpPr>
            <a:grpSpLocks/>
          </p:cNvGrpSpPr>
          <p:nvPr/>
        </p:nvGrpSpPr>
        <p:grpSpPr bwMode="auto">
          <a:xfrm>
            <a:off x="4876800" y="2133600"/>
            <a:ext cx="1524000" cy="1143000"/>
            <a:chOff x="3072" y="1344"/>
            <a:chExt cx="960" cy="720"/>
          </a:xfrm>
        </p:grpSpPr>
        <p:sp>
          <p:nvSpPr>
            <p:cNvPr id="15375" name="Freeform 29">
              <a:extLst>
                <a:ext uri="{FF2B5EF4-FFF2-40B4-BE49-F238E27FC236}">
                  <a16:creationId xmlns:a16="http://schemas.microsoft.com/office/drawing/2014/main" id="{9CEDDCEE-6F1D-5D9B-154A-62BAB2BE60AB}"/>
                </a:ext>
              </a:extLst>
            </p:cNvPr>
            <p:cNvSpPr>
              <a:spLocks/>
            </p:cNvSpPr>
            <p:nvPr/>
          </p:nvSpPr>
          <p:spPr bwMode="auto">
            <a:xfrm>
              <a:off x="3072" y="1344"/>
              <a:ext cx="960" cy="720"/>
            </a:xfrm>
            <a:custGeom>
              <a:avLst/>
              <a:gdLst>
                <a:gd name="T0" fmla="*/ 0 w 960"/>
                <a:gd name="T1" fmla="*/ 0 h 720"/>
                <a:gd name="T2" fmla="*/ 960 w 960"/>
                <a:gd name="T3" fmla="*/ 720 h 720"/>
                <a:gd name="T4" fmla="*/ 0 60000 65536"/>
                <a:gd name="T5" fmla="*/ 0 60000 65536"/>
              </a:gdLst>
              <a:ahLst/>
              <a:cxnLst>
                <a:cxn ang="T4">
                  <a:pos x="T0" y="T1"/>
                </a:cxn>
                <a:cxn ang="T5">
                  <a:pos x="T2" y="T3"/>
                </a:cxn>
              </a:cxnLst>
              <a:rect l="0" t="0" r="r" b="b"/>
              <a:pathLst>
                <a:path w="960" h="720">
                  <a:moveTo>
                    <a:pt x="0" y="0"/>
                  </a:moveTo>
                  <a:cubicBezTo>
                    <a:pt x="400" y="300"/>
                    <a:pt x="800" y="600"/>
                    <a:pt x="960" y="72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6" name="Text Box 30">
              <a:extLst>
                <a:ext uri="{FF2B5EF4-FFF2-40B4-BE49-F238E27FC236}">
                  <a16:creationId xmlns:a16="http://schemas.microsoft.com/office/drawing/2014/main" id="{0C8782F4-E880-44C8-CC73-7A206BFEF951}"/>
                </a:ext>
              </a:extLst>
            </p:cNvPr>
            <p:cNvSpPr txBox="1">
              <a:spLocks noChangeArrowheads="1"/>
            </p:cNvSpPr>
            <p:nvPr/>
          </p:nvSpPr>
          <p:spPr bwMode="auto">
            <a:xfrm>
              <a:off x="3398" y="1415"/>
              <a:ext cx="5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dup(3)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735"/>
                                        </p:tgtEl>
                                        <p:attrNameLst>
                                          <p:attrName>style.visibility</p:attrName>
                                        </p:attrNameLst>
                                      </p:cBhvr>
                                      <p:to>
                                        <p:strVal val="visible"/>
                                      </p:to>
                                    </p:set>
                                    <p:animEffect transition="in" filter="wipe(left)">
                                      <p:cBhvr>
                                        <p:cTn id="7" dur="500"/>
                                        <p:tgtEl>
                                          <p:spTgt spid="72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67A55F4E-C5F8-452F-77F1-8A51AB3E02F9}"/>
              </a:ext>
            </a:extLst>
          </p:cNvPr>
          <p:cNvSpPr>
            <a:spLocks noGrp="1" noChangeArrowheads="1"/>
          </p:cNvSpPr>
          <p:nvPr>
            <p:ph type="title"/>
          </p:nvPr>
        </p:nvSpPr>
        <p:spPr/>
        <p:txBody>
          <a:bodyPr/>
          <a:lstStyle/>
          <a:p>
            <a:pPr eaLnBrk="1" hangingPunct="1">
              <a:defRPr/>
            </a:pPr>
            <a:r>
              <a:rPr lang="en-US" altLang="en-US"/>
              <a:t>Input Redirection</a:t>
            </a:r>
          </a:p>
        </p:txBody>
      </p:sp>
      <p:sp>
        <p:nvSpPr>
          <p:cNvPr id="16387" name="Rectangle 3">
            <a:extLst>
              <a:ext uri="{FF2B5EF4-FFF2-40B4-BE49-F238E27FC236}">
                <a16:creationId xmlns:a16="http://schemas.microsoft.com/office/drawing/2014/main" id="{2875A703-6D98-ED18-3E3D-3EA59F7AAD69}"/>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6388" name="Text Box 4">
            <a:extLst>
              <a:ext uri="{FF2B5EF4-FFF2-40B4-BE49-F238E27FC236}">
                <a16:creationId xmlns:a16="http://schemas.microsoft.com/office/drawing/2014/main" id="{D307B18E-4194-FA4B-AD9B-F33955B41EEA}"/>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6389" name="Group 5">
            <a:extLst>
              <a:ext uri="{FF2B5EF4-FFF2-40B4-BE49-F238E27FC236}">
                <a16:creationId xmlns:a16="http://schemas.microsoft.com/office/drawing/2014/main" id="{4306682B-0A9F-A68D-D27B-EF7FCC0A17C0}"/>
              </a:ext>
            </a:extLst>
          </p:cNvPr>
          <p:cNvGrpSpPr>
            <a:grpSpLocks/>
          </p:cNvGrpSpPr>
          <p:nvPr/>
        </p:nvGrpSpPr>
        <p:grpSpPr bwMode="auto">
          <a:xfrm>
            <a:off x="822325" y="2779713"/>
            <a:ext cx="1657350" cy="1260475"/>
            <a:chOff x="710" y="1751"/>
            <a:chExt cx="1044" cy="794"/>
          </a:xfrm>
        </p:grpSpPr>
        <p:sp>
          <p:nvSpPr>
            <p:cNvPr id="16409" name="Text Box 6">
              <a:extLst>
                <a:ext uri="{FF2B5EF4-FFF2-40B4-BE49-F238E27FC236}">
                  <a16:creationId xmlns:a16="http://schemas.microsoft.com/office/drawing/2014/main" id="{2C900522-7C77-BF70-D363-1899C988BBBC}"/>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6410" name="Text Box 7">
              <a:extLst>
                <a:ext uri="{FF2B5EF4-FFF2-40B4-BE49-F238E27FC236}">
                  <a16:creationId xmlns:a16="http://schemas.microsoft.com/office/drawing/2014/main" id="{7C0E6761-41F7-F113-411A-DF07DE5E586C}"/>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16390" name="Group 8">
            <a:extLst>
              <a:ext uri="{FF2B5EF4-FFF2-40B4-BE49-F238E27FC236}">
                <a16:creationId xmlns:a16="http://schemas.microsoft.com/office/drawing/2014/main" id="{5070A0AA-BBBD-5E01-A625-028D60559FD8}"/>
              </a:ext>
            </a:extLst>
          </p:cNvPr>
          <p:cNvGrpSpPr>
            <a:grpSpLocks/>
          </p:cNvGrpSpPr>
          <p:nvPr/>
        </p:nvGrpSpPr>
        <p:grpSpPr bwMode="auto">
          <a:xfrm>
            <a:off x="2590800" y="3225800"/>
            <a:ext cx="2819400" cy="1393825"/>
            <a:chOff x="1824" y="2032"/>
            <a:chExt cx="1776" cy="878"/>
          </a:xfrm>
        </p:grpSpPr>
        <p:pic>
          <p:nvPicPr>
            <p:cNvPr id="16407" name="Picture 9" descr="keyboard">
              <a:extLst>
                <a:ext uri="{FF2B5EF4-FFF2-40B4-BE49-F238E27FC236}">
                  <a16:creationId xmlns:a16="http://schemas.microsoft.com/office/drawing/2014/main" id="{AF6FCA92-F5BC-30D8-58CF-64923A98AF95}"/>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8" name="Freeform 10">
              <a:extLst>
                <a:ext uri="{FF2B5EF4-FFF2-40B4-BE49-F238E27FC236}">
                  <a16:creationId xmlns:a16="http://schemas.microsoft.com/office/drawing/2014/main" id="{BEE941DD-B219-70B2-1DC0-E1D05A0EAEC6}"/>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391" name="Group 11">
            <a:extLst>
              <a:ext uri="{FF2B5EF4-FFF2-40B4-BE49-F238E27FC236}">
                <a16:creationId xmlns:a16="http://schemas.microsoft.com/office/drawing/2014/main" id="{D296332B-0F70-F295-CDB1-1BD3DD5C3BEE}"/>
              </a:ext>
            </a:extLst>
          </p:cNvPr>
          <p:cNvGrpSpPr>
            <a:grpSpLocks/>
          </p:cNvGrpSpPr>
          <p:nvPr/>
        </p:nvGrpSpPr>
        <p:grpSpPr bwMode="auto">
          <a:xfrm>
            <a:off x="2590800" y="3581400"/>
            <a:ext cx="2420938" cy="2933700"/>
            <a:chOff x="1824" y="2256"/>
            <a:chExt cx="1525" cy="1848"/>
          </a:xfrm>
        </p:grpSpPr>
        <p:pic>
          <p:nvPicPr>
            <p:cNvPr id="16405" name="Picture 12" descr="hp_monitor_l1800_flat_panel">
              <a:extLst>
                <a:ext uri="{FF2B5EF4-FFF2-40B4-BE49-F238E27FC236}">
                  <a16:creationId xmlns:a16="http://schemas.microsoft.com/office/drawing/2014/main" id="{76A8DD9B-98F4-6980-D62A-ED0875742B3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6" name="Freeform 13">
              <a:extLst>
                <a:ext uri="{FF2B5EF4-FFF2-40B4-BE49-F238E27FC236}">
                  <a16:creationId xmlns:a16="http://schemas.microsoft.com/office/drawing/2014/main" id="{7B9AC93C-0443-8AD2-4432-F5BF04B5FE2C}"/>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392" name="Rectangle 14">
            <a:extLst>
              <a:ext uri="{FF2B5EF4-FFF2-40B4-BE49-F238E27FC236}">
                <a16:creationId xmlns:a16="http://schemas.microsoft.com/office/drawing/2014/main" id="{1A3D73CB-75A4-B7C7-F9D0-9FA4B920DAD3}"/>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6393" name="Text Box 15">
            <a:extLst>
              <a:ext uri="{FF2B5EF4-FFF2-40B4-BE49-F238E27FC236}">
                <a16:creationId xmlns:a16="http://schemas.microsoft.com/office/drawing/2014/main" id="{F10FAA20-AA87-277C-269F-46BCB8F3672F}"/>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6394" name="Group 16">
            <a:extLst>
              <a:ext uri="{FF2B5EF4-FFF2-40B4-BE49-F238E27FC236}">
                <a16:creationId xmlns:a16="http://schemas.microsoft.com/office/drawing/2014/main" id="{A67325E8-4A11-109D-46E4-0E178482D9D9}"/>
              </a:ext>
            </a:extLst>
          </p:cNvPr>
          <p:cNvGrpSpPr>
            <a:grpSpLocks/>
          </p:cNvGrpSpPr>
          <p:nvPr/>
        </p:nvGrpSpPr>
        <p:grpSpPr bwMode="auto">
          <a:xfrm>
            <a:off x="6461125" y="2779713"/>
            <a:ext cx="1657350" cy="1809750"/>
            <a:chOff x="710" y="1751"/>
            <a:chExt cx="1044" cy="1140"/>
          </a:xfrm>
        </p:grpSpPr>
        <p:sp>
          <p:nvSpPr>
            <p:cNvPr id="16403" name="Text Box 17">
              <a:extLst>
                <a:ext uri="{FF2B5EF4-FFF2-40B4-BE49-F238E27FC236}">
                  <a16:creationId xmlns:a16="http://schemas.microsoft.com/office/drawing/2014/main" id="{A082D917-EB1F-40B5-9847-279C403AA5FD}"/>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6404" name="Text Box 18">
              <a:extLst>
                <a:ext uri="{FF2B5EF4-FFF2-40B4-BE49-F238E27FC236}">
                  <a16:creationId xmlns:a16="http://schemas.microsoft.com/office/drawing/2014/main" id="{AD57A768-BB15-CECB-F4E3-2B96F3E0B6D2}"/>
                </a:ext>
              </a:extLst>
            </p:cNvPr>
            <p:cNvSpPr txBox="1">
              <a:spLocks noChangeArrowheads="1"/>
            </p:cNvSpPr>
            <p:nvPr/>
          </p:nvSpPr>
          <p:spPr bwMode="auto">
            <a:xfrm>
              <a:off x="720" y="1968"/>
              <a:ext cx="812"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input_file</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input_file</a:t>
              </a:r>
            </a:p>
            <a:p>
              <a:endParaRPr lang="en-US" altLang="en-US">
                <a:solidFill>
                  <a:srgbClr val="000000"/>
                </a:solidFill>
              </a:endParaRPr>
            </a:p>
          </p:txBody>
        </p:sp>
      </p:grpSp>
      <p:sp>
        <p:nvSpPr>
          <p:cNvPr id="16395" name="Line 19">
            <a:extLst>
              <a:ext uri="{FF2B5EF4-FFF2-40B4-BE49-F238E27FC236}">
                <a16:creationId xmlns:a16="http://schemas.microsoft.com/office/drawing/2014/main" id="{452DBFF6-B6CE-8D92-20CE-6710CD99BF14}"/>
              </a:ext>
            </a:extLst>
          </p:cNvPr>
          <p:cNvSpPr>
            <a:spLocks noChangeShapeType="1"/>
          </p:cNvSpPr>
          <p:nvPr/>
        </p:nvSpPr>
        <p:spPr bwMode="auto">
          <a:xfrm flipH="1">
            <a:off x="4800600" y="3581400"/>
            <a:ext cx="16002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6" name="AutoShape 20">
            <a:extLst>
              <a:ext uri="{FF2B5EF4-FFF2-40B4-BE49-F238E27FC236}">
                <a16:creationId xmlns:a16="http://schemas.microsoft.com/office/drawing/2014/main" id="{45458F0F-E47F-152A-0C3F-E51DFF2E317B}"/>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16397" name="Group 21">
            <a:extLst>
              <a:ext uri="{FF2B5EF4-FFF2-40B4-BE49-F238E27FC236}">
                <a16:creationId xmlns:a16="http://schemas.microsoft.com/office/drawing/2014/main" id="{730CCFF9-684E-8B3C-3BF8-EDB10D65FEFF}"/>
              </a:ext>
            </a:extLst>
          </p:cNvPr>
          <p:cNvGrpSpPr>
            <a:grpSpLocks/>
          </p:cNvGrpSpPr>
          <p:nvPr/>
        </p:nvGrpSpPr>
        <p:grpSpPr bwMode="auto">
          <a:xfrm>
            <a:off x="4876800" y="1600200"/>
            <a:ext cx="3987800" cy="2590800"/>
            <a:chOff x="3072" y="1008"/>
            <a:chExt cx="2512" cy="1632"/>
          </a:xfrm>
        </p:grpSpPr>
        <p:sp>
          <p:nvSpPr>
            <p:cNvPr id="16401" name="Freeform 22">
              <a:extLst>
                <a:ext uri="{FF2B5EF4-FFF2-40B4-BE49-F238E27FC236}">
                  <a16:creationId xmlns:a16="http://schemas.microsoft.com/office/drawing/2014/main" id="{6D01C17B-FE6D-845D-1A38-A71C1BFA3615}"/>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2" name="Text Box 23">
              <a:extLst>
                <a:ext uri="{FF2B5EF4-FFF2-40B4-BE49-F238E27FC236}">
                  <a16:creationId xmlns:a16="http://schemas.microsoft.com/office/drawing/2014/main" id="{8662579A-BF1E-46ED-D89C-7A07337F879F}"/>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16398" name="Group 24">
            <a:extLst>
              <a:ext uri="{FF2B5EF4-FFF2-40B4-BE49-F238E27FC236}">
                <a16:creationId xmlns:a16="http://schemas.microsoft.com/office/drawing/2014/main" id="{72EB855D-F9C1-C188-2EB4-77B73F25384C}"/>
              </a:ext>
            </a:extLst>
          </p:cNvPr>
          <p:cNvGrpSpPr>
            <a:grpSpLocks/>
          </p:cNvGrpSpPr>
          <p:nvPr/>
        </p:nvGrpSpPr>
        <p:grpSpPr bwMode="auto">
          <a:xfrm>
            <a:off x="4876800" y="2133600"/>
            <a:ext cx="1524000" cy="1143000"/>
            <a:chOff x="3072" y="1344"/>
            <a:chExt cx="960" cy="720"/>
          </a:xfrm>
        </p:grpSpPr>
        <p:sp>
          <p:nvSpPr>
            <p:cNvPr id="16399" name="Freeform 25">
              <a:extLst>
                <a:ext uri="{FF2B5EF4-FFF2-40B4-BE49-F238E27FC236}">
                  <a16:creationId xmlns:a16="http://schemas.microsoft.com/office/drawing/2014/main" id="{7D0B1045-C8DD-3F09-8EEF-9B9147BEB68B}"/>
                </a:ext>
              </a:extLst>
            </p:cNvPr>
            <p:cNvSpPr>
              <a:spLocks/>
            </p:cNvSpPr>
            <p:nvPr/>
          </p:nvSpPr>
          <p:spPr bwMode="auto">
            <a:xfrm>
              <a:off x="3072" y="1344"/>
              <a:ext cx="960" cy="720"/>
            </a:xfrm>
            <a:custGeom>
              <a:avLst/>
              <a:gdLst>
                <a:gd name="T0" fmla="*/ 0 w 960"/>
                <a:gd name="T1" fmla="*/ 0 h 720"/>
                <a:gd name="T2" fmla="*/ 960 w 960"/>
                <a:gd name="T3" fmla="*/ 720 h 720"/>
                <a:gd name="T4" fmla="*/ 0 60000 65536"/>
                <a:gd name="T5" fmla="*/ 0 60000 65536"/>
              </a:gdLst>
              <a:ahLst/>
              <a:cxnLst>
                <a:cxn ang="T4">
                  <a:pos x="T0" y="T1"/>
                </a:cxn>
                <a:cxn ang="T5">
                  <a:pos x="T2" y="T3"/>
                </a:cxn>
              </a:cxnLst>
              <a:rect l="0" t="0" r="r" b="b"/>
              <a:pathLst>
                <a:path w="960" h="720">
                  <a:moveTo>
                    <a:pt x="0" y="0"/>
                  </a:moveTo>
                  <a:cubicBezTo>
                    <a:pt x="400" y="300"/>
                    <a:pt x="800" y="600"/>
                    <a:pt x="960" y="72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0" name="Text Box 26">
              <a:extLst>
                <a:ext uri="{FF2B5EF4-FFF2-40B4-BE49-F238E27FC236}">
                  <a16:creationId xmlns:a16="http://schemas.microsoft.com/office/drawing/2014/main" id="{00E54457-F8DA-8B66-702E-68E1C00ACACA}"/>
                </a:ext>
              </a:extLst>
            </p:cNvPr>
            <p:cNvSpPr txBox="1">
              <a:spLocks noChangeArrowheads="1"/>
            </p:cNvSpPr>
            <p:nvPr/>
          </p:nvSpPr>
          <p:spPr bwMode="auto">
            <a:xfrm>
              <a:off x="3398" y="1415"/>
              <a:ext cx="5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dup(3)</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F75387B3-8B44-143D-7C03-D8A6F565ACB6}"/>
              </a:ext>
            </a:extLst>
          </p:cNvPr>
          <p:cNvSpPr>
            <a:spLocks noGrp="1" noChangeArrowheads="1"/>
          </p:cNvSpPr>
          <p:nvPr>
            <p:ph type="title"/>
          </p:nvPr>
        </p:nvSpPr>
        <p:spPr/>
        <p:txBody>
          <a:bodyPr/>
          <a:lstStyle/>
          <a:p>
            <a:pPr eaLnBrk="1" hangingPunct="1">
              <a:defRPr/>
            </a:pPr>
            <a:r>
              <a:rPr lang="en-US" altLang="en-US"/>
              <a:t>Input Redirection</a:t>
            </a:r>
          </a:p>
        </p:txBody>
      </p:sp>
      <p:sp>
        <p:nvSpPr>
          <p:cNvPr id="17411" name="Rectangle 3">
            <a:extLst>
              <a:ext uri="{FF2B5EF4-FFF2-40B4-BE49-F238E27FC236}">
                <a16:creationId xmlns:a16="http://schemas.microsoft.com/office/drawing/2014/main" id="{0C0BB3AC-49AB-6712-F9EC-A2868E708E62}"/>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7412" name="Text Box 4">
            <a:extLst>
              <a:ext uri="{FF2B5EF4-FFF2-40B4-BE49-F238E27FC236}">
                <a16:creationId xmlns:a16="http://schemas.microsoft.com/office/drawing/2014/main" id="{08EFE37F-9017-DDFC-D341-07BA97DFFB84}"/>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7413" name="Group 5">
            <a:extLst>
              <a:ext uri="{FF2B5EF4-FFF2-40B4-BE49-F238E27FC236}">
                <a16:creationId xmlns:a16="http://schemas.microsoft.com/office/drawing/2014/main" id="{D264E6B3-16E2-C1BA-EF37-F5192D4A495B}"/>
              </a:ext>
            </a:extLst>
          </p:cNvPr>
          <p:cNvGrpSpPr>
            <a:grpSpLocks/>
          </p:cNvGrpSpPr>
          <p:nvPr/>
        </p:nvGrpSpPr>
        <p:grpSpPr bwMode="auto">
          <a:xfrm>
            <a:off x="822325" y="2779713"/>
            <a:ext cx="1657350" cy="1260475"/>
            <a:chOff x="710" y="1751"/>
            <a:chExt cx="1044" cy="794"/>
          </a:xfrm>
        </p:grpSpPr>
        <p:sp>
          <p:nvSpPr>
            <p:cNvPr id="17437" name="Text Box 6">
              <a:extLst>
                <a:ext uri="{FF2B5EF4-FFF2-40B4-BE49-F238E27FC236}">
                  <a16:creationId xmlns:a16="http://schemas.microsoft.com/office/drawing/2014/main" id="{A2689E81-CCD4-0CC5-C9FF-A436B2A14CFD}"/>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7438" name="Text Box 7">
              <a:extLst>
                <a:ext uri="{FF2B5EF4-FFF2-40B4-BE49-F238E27FC236}">
                  <a16:creationId xmlns:a16="http://schemas.microsoft.com/office/drawing/2014/main" id="{CBD2CEE7-FA66-5DFC-9C81-6C8B30F0B448}"/>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17414" name="Group 8">
            <a:extLst>
              <a:ext uri="{FF2B5EF4-FFF2-40B4-BE49-F238E27FC236}">
                <a16:creationId xmlns:a16="http://schemas.microsoft.com/office/drawing/2014/main" id="{E93DADEF-3594-37AB-D11E-FAC372AD1313}"/>
              </a:ext>
            </a:extLst>
          </p:cNvPr>
          <p:cNvGrpSpPr>
            <a:grpSpLocks/>
          </p:cNvGrpSpPr>
          <p:nvPr/>
        </p:nvGrpSpPr>
        <p:grpSpPr bwMode="auto">
          <a:xfrm>
            <a:off x="2590800" y="3225800"/>
            <a:ext cx="2819400" cy="1393825"/>
            <a:chOff x="1824" y="2032"/>
            <a:chExt cx="1776" cy="878"/>
          </a:xfrm>
        </p:grpSpPr>
        <p:pic>
          <p:nvPicPr>
            <p:cNvPr id="17435" name="Picture 9" descr="keyboard">
              <a:extLst>
                <a:ext uri="{FF2B5EF4-FFF2-40B4-BE49-F238E27FC236}">
                  <a16:creationId xmlns:a16="http://schemas.microsoft.com/office/drawing/2014/main" id="{9B062288-B885-9E6A-9C22-F841887EF3B3}"/>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6" name="Freeform 10">
              <a:extLst>
                <a:ext uri="{FF2B5EF4-FFF2-40B4-BE49-F238E27FC236}">
                  <a16:creationId xmlns:a16="http://schemas.microsoft.com/office/drawing/2014/main" id="{37C673D2-03AB-3CA6-1254-C6F067E55D8F}"/>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415" name="Group 11">
            <a:extLst>
              <a:ext uri="{FF2B5EF4-FFF2-40B4-BE49-F238E27FC236}">
                <a16:creationId xmlns:a16="http://schemas.microsoft.com/office/drawing/2014/main" id="{2B59A83F-900F-DE30-09DA-87F47A008AE3}"/>
              </a:ext>
            </a:extLst>
          </p:cNvPr>
          <p:cNvGrpSpPr>
            <a:grpSpLocks/>
          </p:cNvGrpSpPr>
          <p:nvPr/>
        </p:nvGrpSpPr>
        <p:grpSpPr bwMode="auto">
          <a:xfrm>
            <a:off x="2590800" y="3581400"/>
            <a:ext cx="2420938" cy="2933700"/>
            <a:chOff x="1824" y="2256"/>
            <a:chExt cx="1525" cy="1848"/>
          </a:xfrm>
        </p:grpSpPr>
        <p:pic>
          <p:nvPicPr>
            <p:cNvPr id="17433" name="Picture 12" descr="hp_monitor_l1800_flat_panel">
              <a:extLst>
                <a:ext uri="{FF2B5EF4-FFF2-40B4-BE49-F238E27FC236}">
                  <a16:creationId xmlns:a16="http://schemas.microsoft.com/office/drawing/2014/main" id="{173A40C4-0C51-B69F-D286-128AEDE3F49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4" name="Freeform 13">
              <a:extLst>
                <a:ext uri="{FF2B5EF4-FFF2-40B4-BE49-F238E27FC236}">
                  <a16:creationId xmlns:a16="http://schemas.microsoft.com/office/drawing/2014/main" id="{1A765936-0700-5B9C-1CAB-65A4C5E38B0C}"/>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416" name="Rectangle 14">
            <a:extLst>
              <a:ext uri="{FF2B5EF4-FFF2-40B4-BE49-F238E27FC236}">
                <a16:creationId xmlns:a16="http://schemas.microsoft.com/office/drawing/2014/main" id="{3C843873-11B2-C15F-4AFA-040CF83D6B5A}"/>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7417" name="Text Box 15">
            <a:extLst>
              <a:ext uri="{FF2B5EF4-FFF2-40B4-BE49-F238E27FC236}">
                <a16:creationId xmlns:a16="http://schemas.microsoft.com/office/drawing/2014/main" id="{D5F2DA38-B210-EB12-3B26-3D4103C65B01}"/>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7418" name="Group 16">
            <a:extLst>
              <a:ext uri="{FF2B5EF4-FFF2-40B4-BE49-F238E27FC236}">
                <a16:creationId xmlns:a16="http://schemas.microsoft.com/office/drawing/2014/main" id="{06EB7909-08D3-1EEE-24AC-A6A560C62B5C}"/>
              </a:ext>
            </a:extLst>
          </p:cNvPr>
          <p:cNvGrpSpPr>
            <a:grpSpLocks/>
          </p:cNvGrpSpPr>
          <p:nvPr/>
        </p:nvGrpSpPr>
        <p:grpSpPr bwMode="auto">
          <a:xfrm>
            <a:off x="6461125" y="2779713"/>
            <a:ext cx="1657350" cy="1809750"/>
            <a:chOff x="710" y="1751"/>
            <a:chExt cx="1044" cy="1140"/>
          </a:xfrm>
        </p:grpSpPr>
        <p:sp>
          <p:nvSpPr>
            <p:cNvPr id="17431" name="Text Box 17">
              <a:extLst>
                <a:ext uri="{FF2B5EF4-FFF2-40B4-BE49-F238E27FC236}">
                  <a16:creationId xmlns:a16="http://schemas.microsoft.com/office/drawing/2014/main" id="{AC71F3B2-AF4A-FC0B-E79A-0A73927090C8}"/>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7432" name="Text Box 18">
              <a:extLst>
                <a:ext uri="{FF2B5EF4-FFF2-40B4-BE49-F238E27FC236}">
                  <a16:creationId xmlns:a16="http://schemas.microsoft.com/office/drawing/2014/main" id="{99BF8D02-DCCD-7D75-074F-0ADC509C145C}"/>
                </a:ext>
              </a:extLst>
            </p:cNvPr>
            <p:cNvSpPr txBox="1">
              <a:spLocks noChangeArrowheads="1"/>
            </p:cNvSpPr>
            <p:nvPr/>
          </p:nvSpPr>
          <p:spPr bwMode="auto">
            <a:xfrm>
              <a:off x="720" y="1968"/>
              <a:ext cx="812"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input_file</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input_file</a:t>
              </a:r>
            </a:p>
            <a:p>
              <a:endParaRPr lang="en-US" altLang="en-US">
                <a:solidFill>
                  <a:srgbClr val="000000"/>
                </a:solidFill>
              </a:endParaRPr>
            </a:p>
          </p:txBody>
        </p:sp>
      </p:grpSp>
      <p:sp>
        <p:nvSpPr>
          <p:cNvPr id="17419" name="Line 19">
            <a:extLst>
              <a:ext uri="{FF2B5EF4-FFF2-40B4-BE49-F238E27FC236}">
                <a16:creationId xmlns:a16="http://schemas.microsoft.com/office/drawing/2014/main" id="{89562D79-EF82-EB86-A4D0-A708F1F47D72}"/>
              </a:ext>
            </a:extLst>
          </p:cNvPr>
          <p:cNvSpPr>
            <a:spLocks noChangeShapeType="1"/>
          </p:cNvSpPr>
          <p:nvPr/>
        </p:nvSpPr>
        <p:spPr bwMode="auto">
          <a:xfrm flipH="1">
            <a:off x="4800600" y="3581400"/>
            <a:ext cx="16002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0" name="AutoShape 20">
            <a:extLst>
              <a:ext uri="{FF2B5EF4-FFF2-40B4-BE49-F238E27FC236}">
                <a16:creationId xmlns:a16="http://schemas.microsoft.com/office/drawing/2014/main" id="{785A780E-8D28-BE7F-FF54-FB42306AE407}"/>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17421" name="Group 21">
            <a:extLst>
              <a:ext uri="{FF2B5EF4-FFF2-40B4-BE49-F238E27FC236}">
                <a16:creationId xmlns:a16="http://schemas.microsoft.com/office/drawing/2014/main" id="{E0FE8C41-906D-1039-D16C-DF0D0CD2444A}"/>
              </a:ext>
            </a:extLst>
          </p:cNvPr>
          <p:cNvGrpSpPr>
            <a:grpSpLocks/>
          </p:cNvGrpSpPr>
          <p:nvPr/>
        </p:nvGrpSpPr>
        <p:grpSpPr bwMode="auto">
          <a:xfrm>
            <a:off x="4876800" y="1600200"/>
            <a:ext cx="3987800" cy="2590800"/>
            <a:chOff x="3072" y="1008"/>
            <a:chExt cx="2512" cy="1632"/>
          </a:xfrm>
        </p:grpSpPr>
        <p:sp>
          <p:nvSpPr>
            <p:cNvPr id="17429" name="Freeform 22">
              <a:extLst>
                <a:ext uri="{FF2B5EF4-FFF2-40B4-BE49-F238E27FC236}">
                  <a16:creationId xmlns:a16="http://schemas.microsoft.com/office/drawing/2014/main" id="{EC039003-F29E-8FE0-DE5D-5241893C1139}"/>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Text Box 23">
              <a:extLst>
                <a:ext uri="{FF2B5EF4-FFF2-40B4-BE49-F238E27FC236}">
                  <a16:creationId xmlns:a16="http://schemas.microsoft.com/office/drawing/2014/main" id="{33EFFFA1-5603-8B81-B260-14DB3B705C68}"/>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17422" name="Group 24">
            <a:extLst>
              <a:ext uri="{FF2B5EF4-FFF2-40B4-BE49-F238E27FC236}">
                <a16:creationId xmlns:a16="http://schemas.microsoft.com/office/drawing/2014/main" id="{F2DF32D2-2C95-6B5B-F47A-08F2DB343B66}"/>
              </a:ext>
            </a:extLst>
          </p:cNvPr>
          <p:cNvGrpSpPr>
            <a:grpSpLocks/>
          </p:cNvGrpSpPr>
          <p:nvPr/>
        </p:nvGrpSpPr>
        <p:grpSpPr bwMode="auto">
          <a:xfrm>
            <a:off x="4876800" y="2133600"/>
            <a:ext cx="1524000" cy="1143000"/>
            <a:chOff x="3072" y="1344"/>
            <a:chExt cx="960" cy="720"/>
          </a:xfrm>
        </p:grpSpPr>
        <p:sp>
          <p:nvSpPr>
            <p:cNvPr id="17427" name="Freeform 25">
              <a:extLst>
                <a:ext uri="{FF2B5EF4-FFF2-40B4-BE49-F238E27FC236}">
                  <a16:creationId xmlns:a16="http://schemas.microsoft.com/office/drawing/2014/main" id="{DAA17DBC-0715-CC0B-70A6-29932D8E8A8A}"/>
                </a:ext>
              </a:extLst>
            </p:cNvPr>
            <p:cNvSpPr>
              <a:spLocks/>
            </p:cNvSpPr>
            <p:nvPr/>
          </p:nvSpPr>
          <p:spPr bwMode="auto">
            <a:xfrm>
              <a:off x="3072" y="1344"/>
              <a:ext cx="960" cy="720"/>
            </a:xfrm>
            <a:custGeom>
              <a:avLst/>
              <a:gdLst>
                <a:gd name="T0" fmla="*/ 0 w 960"/>
                <a:gd name="T1" fmla="*/ 0 h 720"/>
                <a:gd name="T2" fmla="*/ 960 w 960"/>
                <a:gd name="T3" fmla="*/ 720 h 720"/>
                <a:gd name="T4" fmla="*/ 0 60000 65536"/>
                <a:gd name="T5" fmla="*/ 0 60000 65536"/>
              </a:gdLst>
              <a:ahLst/>
              <a:cxnLst>
                <a:cxn ang="T4">
                  <a:pos x="T0" y="T1"/>
                </a:cxn>
                <a:cxn ang="T5">
                  <a:pos x="T2" y="T3"/>
                </a:cxn>
              </a:cxnLst>
              <a:rect l="0" t="0" r="r" b="b"/>
              <a:pathLst>
                <a:path w="960" h="720">
                  <a:moveTo>
                    <a:pt x="0" y="0"/>
                  </a:moveTo>
                  <a:cubicBezTo>
                    <a:pt x="400" y="300"/>
                    <a:pt x="800" y="600"/>
                    <a:pt x="960" y="72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Text Box 26">
              <a:extLst>
                <a:ext uri="{FF2B5EF4-FFF2-40B4-BE49-F238E27FC236}">
                  <a16:creationId xmlns:a16="http://schemas.microsoft.com/office/drawing/2014/main" id="{496CAE12-4F7A-EE6A-B726-3C82615509B3}"/>
                </a:ext>
              </a:extLst>
            </p:cNvPr>
            <p:cNvSpPr txBox="1">
              <a:spLocks noChangeArrowheads="1"/>
            </p:cNvSpPr>
            <p:nvPr/>
          </p:nvSpPr>
          <p:spPr bwMode="auto">
            <a:xfrm>
              <a:off x="3398" y="1415"/>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17423" name="Text Box 28">
            <a:extLst>
              <a:ext uri="{FF2B5EF4-FFF2-40B4-BE49-F238E27FC236}">
                <a16:creationId xmlns:a16="http://schemas.microsoft.com/office/drawing/2014/main" id="{5C6C8550-0BF6-6AD7-413F-C58463DFF5FA}"/>
              </a:ext>
            </a:extLst>
          </p:cNvPr>
          <p:cNvSpPr txBox="1">
            <a:spLocks noChangeArrowheads="1"/>
          </p:cNvSpPr>
          <p:nvPr/>
        </p:nvSpPr>
        <p:spPr bwMode="auto">
          <a:xfrm>
            <a:off x="7146925" y="1636713"/>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close(3)</a:t>
            </a:r>
          </a:p>
        </p:txBody>
      </p:sp>
      <p:sp>
        <p:nvSpPr>
          <p:cNvPr id="75805" name="Line 29">
            <a:extLst>
              <a:ext uri="{FF2B5EF4-FFF2-40B4-BE49-F238E27FC236}">
                <a16:creationId xmlns:a16="http://schemas.microsoft.com/office/drawing/2014/main" id="{0D3C49EB-D7CB-1D24-A56A-8A876D6DF5A9}"/>
              </a:ext>
            </a:extLst>
          </p:cNvPr>
          <p:cNvSpPr>
            <a:spLocks noChangeShapeType="1"/>
          </p:cNvSpPr>
          <p:nvPr/>
        </p:nvSpPr>
        <p:spPr bwMode="auto">
          <a:xfrm flipH="1">
            <a:off x="8001000" y="1981200"/>
            <a:ext cx="3810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6" name="Line 30">
            <a:extLst>
              <a:ext uri="{FF2B5EF4-FFF2-40B4-BE49-F238E27FC236}">
                <a16:creationId xmlns:a16="http://schemas.microsoft.com/office/drawing/2014/main" id="{26AF1BF0-AFE5-7139-B134-3B6C3CCF119F}"/>
              </a:ext>
            </a:extLst>
          </p:cNvPr>
          <p:cNvSpPr>
            <a:spLocks noChangeShapeType="1"/>
          </p:cNvSpPr>
          <p:nvPr/>
        </p:nvSpPr>
        <p:spPr bwMode="auto">
          <a:xfrm>
            <a:off x="8001000" y="2057400"/>
            <a:ext cx="3810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807" name="Line 31">
            <a:extLst>
              <a:ext uri="{FF2B5EF4-FFF2-40B4-BE49-F238E27FC236}">
                <a16:creationId xmlns:a16="http://schemas.microsoft.com/office/drawing/2014/main" id="{8EFE2A75-1749-A0A2-03A5-2E15F43DCAA1}"/>
              </a:ext>
            </a:extLst>
          </p:cNvPr>
          <p:cNvSpPr>
            <a:spLocks noChangeShapeType="1"/>
          </p:cNvSpPr>
          <p:nvPr/>
        </p:nvSpPr>
        <p:spPr bwMode="auto">
          <a:xfrm flipH="1">
            <a:off x="6705600" y="4191000"/>
            <a:ext cx="990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75805"/>
                                        </p:tgtEl>
                                        <p:attrNameLst>
                                          <p:attrName>style.visibility</p:attrName>
                                        </p:attrNameLst>
                                      </p:cBhvr>
                                      <p:to>
                                        <p:strVal val="visible"/>
                                      </p:to>
                                    </p:set>
                                    <p:animEffect transition="in" filter="wipe(up)">
                                      <p:cBhvr>
                                        <p:cTn id="7" dur="500"/>
                                        <p:tgtEl>
                                          <p:spTgt spid="7580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75806"/>
                                        </p:tgtEl>
                                        <p:attrNameLst>
                                          <p:attrName>style.visibility</p:attrName>
                                        </p:attrNameLst>
                                      </p:cBhvr>
                                      <p:to>
                                        <p:strVal val="visible"/>
                                      </p:to>
                                    </p:set>
                                    <p:animEffect transition="in" filter="wipe(up)">
                                      <p:cBhvr>
                                        <p:cTn id="11" dur="500"/>
                                        <p:tgtEl>
                                          <p:spTgt spid="7580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75807"/>
                                        </p:tgtEl>
                                        <p:attrNameLst>
                                          <p:attrName>style.visibility</p:attrName>
                                        </p:attrNameLst>
                                      </p:cBhvr>
                                      <p:to>
                                        <p:strVal val="visible"/>
                                      </p:to>
                                    </p:set>
                                    <p:animEffect transition="in" filter="wipe(left)">
                                      <p:cBhvr>
                                        <p:cTn id="15" dur="500"/>
                                        <p:tgtEl>
                                          <p:spTgt spid="75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71949FE-FD31-809D-7E69-A8EFFEB0B37B}"/>
              </a:ext>
            </a:extLst>
          </p:cNvPr>
          <p:cNvSpPr>
            <a:spLocks noGrp="1" noChangeArrowheads="1"/>
          </p:cNvSpPr>
          <p:nvPr>
            <p:ph type="title"/>
          </p:nvPr>
        </p:nvSpPr>
        <p:spPr/>
        <p:txBody>
          <a:bodyPr/>
          <a:lstStyle/>
          <a:p>
            <a:pPr eaLnBrk="1" hangingPunct="1">
              <a:defRPr/>
            </a:pPr>
            <a:r>
              <a:rPr lang="en-US" altLang="en-US"/>
              <a:t>Output Redirection</a:t>
            </a:r>
          </a:p>
        </p:txBody>
      </p:sp>
      <p:sp>
        <p:nvSpPr>
          <p:cNvPr id="18435" name="Rectangle 3">
            <a:extLst>
              <a:ext uri="{FF2B5EF4-FFF2-40B4-BE49-F238E27FC236}">
                <a16:creationId xmlns:a16="http://schemas.microsoft.com/office/drawing/2014/main" id="{7839B86D-16E0-CB31-B962-BED808EB5216}"/>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8436" name="Text Box 4">
            <a:extLst>
              <a:ext uri="{FF2B5EF4-FFF2-40B4-BE49-F238E27FC236}">
                <a16:creationId xmlns:a16="http://schemas.microsoft.com/office/drawing/2014/main" id="{99B5E022-E37C-5ACB-2F99-7CEB87125532}"/>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87045" name="Group 5">
            <a:extLst>
              <a:ext uri="{FF2B5EF4-FFF2-40B4-BE49-F238E27FC236}">
                <a16:creationId xmlns:a16="http://schemas.microsoft.com/office/drawing/2014/main" id="{890504BD-BE34-5580-8064-980E47E7908C}"/>
              </a:ext>
            </a:extLst>
          </p:cNvPr>
          <p:cNvGrpSpPr>
            <a:grpSpLocks/>
          </p:cNvGrpSpPr>
          <p:nvPr/>
        </p:nvGrpSpPr>
        <p:grpSpPr bwMode="auto">
          <a:xfrm>
            <a:off x="822325" y="2779713"/>
            <a:ext cx="1657350" cy="1260475"/>
            <a:chOff x="710" y="1751"/>
            <a:chExt cx="1044" cy="794"/>
          </a:xfrm>
        </p:grpSpPr>
        <p:sp>
          <p:nvSpPr>
            <p:cNvPr id="18456" name="Text Box 6">
              <a:extLst>
                <a:ext uri="{FF2B5EF4-FFF2-40B4-BE49-F238E27FC236}">
                  <a16:creationId xmlns:a16="http://schemas.microsoft.com/office/drawing/2014/main" id="{237DC6C9-3749-7417-1893-27F0CDBE32C9}"/>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8457" name="Text Box 7">
              <a:extLst>
                <a:ext uri="{FF2B5EF4-FFF2-40B4-BE49-F238E27FC236}">
                  <a16:creationId xmlns:a16="http://schemas.microsoft.com/office/drawing/2014/main" id="{CA5263CA-5914-9E7B-8459-820FF0B2EE16}"/>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87048" name="Group 8">
            <a:extLst>
              <a:ext uri="{FF2B5EF4-FFF2-40B4-BE49-F238E27FC236}">
                <a16:creationId xmlns:a16="http://schemas.microsoft.com/office/drawing/2014/main" id="{429A3394-B5CD-8A94-90FA-342F43AABE94}"/>
              </a:ext>
            </a:extLst>
          </p:cNvPr>
          <p:cNvGrpSpPr>
            <a:grpSpLocks/>
          </p:cNvGrpSpPr>
          <p:nvPr/>
        </p:nvGrpSpPr>
        <p:grpSpPr bwMode="auto">
          <a:xfrm>
            <a:off x="2590800" y="3225800"/>
            <a:ext cx="2819400" cy="1393825"/>
            <a:chOff x="1824" y="2032"/>
            <a:chExt cx="1776" cy="878"/>
          </a:xfrm>
        </p:grpSpPr>
        <p:pic>
          <p:nvPicPr>
            <p:cNvPr id="18454" name="Picture 9" descr="keyboard">
              <a:extLst>
                <a:ext uri="{FF2B5EF4-FFF2-40B4-BE49-F238E27FC236}">
                  <a16:creationId xmlns:a16="http://schemas.microsoft.com/office/drawing/2014/main" id="{91B5B473-EF03-EC92-5B9B-BBCB72E7DDD4}"/>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Freeform 10">
              <a:extLst>
                <a:ext uri="{FF2B5EF4-FFF2-40B4-BE49-F238E27FC236}">
                  <a16:creationId xmlns:a16="http://schemas.microsoft.com/office/drawing/2014/main" id="{6A92F23B-46AF-A0A3-ABC1-91932BA8F036}"/>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051" name="Group 11">
            <a:extLst>
              <a:ext uri="{FF2B5EF4-FFF2-40B4-BE49-F238E27FC236}">
                <a16:creationId xmlns:a16="http://schemas.microsoft.com/office/drawing/2014/main" id="{E839F925-8A42-626D-835E-D997DBA802C6}"/>
              </a:ext>
            </a:extLst>
          </p:cNvPr>
          <p:cNvGrpSpPr>
            <a:grpSpLocks/>
          </p:cNvGrpSpPr>
          <p:nvPr/>
        </p:nvGrpSpPr>
        <p:grpSpPr bwMode="auto">
          <a:xfrm>
            <a:off x="2590800" y="3581400"/>
            <a:ext cx="2420938" cy="2933700"/>
            <a:chOff x="1824" y="2256"/>
            <a:chExt cx="1525" cy="1848"/>
          </a:xfrm>
        </p:grpSpPr>
        <p:pic>
          <p:nvPicPr>
            <p:cNvPr id="18452" name="Picture 12" descr="hp_monitor_l1800_flat_panel">
              <a:extLst>
                <a:ext uri="{FF2B5EF4-FFF2-40B4-BE49-F238E27FC236}">
                  <a16:creationId xmlns:a16="http://schemas.microsoft.com/office/drawing/2014/main" id="{F0976B7C-90A4-E467-07E2-11F09D8C65E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3" name="Freeform 13">
              <a:extLst>
                <a:ext uri="{FF2B5EF4-FFF2-40B4-BE49-F238E27FC236}">
                  <a16:creationId xmlns:a16="http://schemas.microsoft.com/office/drawing/2014/main" id="{835DF251-796F-56E5-664A-027B2C83F2DB}"/>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7054" name="Group 14">
            <a:extLst>
              <a:ext uri="{FF2B5EF4-FFF2-40B4-BE49-F238E27FC236}">
                <a16:creationId xmlns:a16="http://schemas.microsoft.com/office/drawing/2014/main" id="{B4DEBA3A-2ED5-0FBC-4625-12B4A7ACC789}"/>
              </a:ext>
            </a:extLst>
          </p:cNvPr>
          <p:cNvGrpSpPr>
            <a:grpSpLocks/>
          </p:cNvGrpSpPr>
          <p:nvPr/>
        </p:nvGrpSpPr>
        <p:grpSpPr bwMode="auto">
          <a:xfrm>
            <a:off x="2590800" y="1828800"/>
            <a:ext cx="5638800" cy="3276600"/>
            <a:chOff x="1632" y="1152"/>
            <a:chExt cx="3552" cy="2064"/>
          </a:xfrm>
        </p:grpSpPr>
        <p:grpSp>
          <p:nvGrpSpPr>
            <p:cNvPr id="18441" name="Group 15">
              <a:extLst>
                <a:ext uri="{FF2B5EF4-FFF2-40B4-BE49-F238E27FC236}">
                  <a16:creationId xmlns:a16="http://schemas.microsoft.com/office/drawing/2014/main" id="{898FE013-614A-FDD1-5BE4-9CDE010D4DF3}"/>
                </a:ext>
              </a:extLst>
            </p:cNvPr>
            <p:cNvGrpSpPr>
              <a:grpSpLocks/>
            </p:cNvGrpSpPr>
            <p:nvPr/>
          </p:nvGrpSpPr>
          <p:grpSpPr bwMode="auto">
            <a:xfrm>
              <a:off x="1632" y="1152"/>
              <a:ext cx="3552" cy="1863"/>
              <a:chOff x="1632" y="1152"/>
              <a:chExt cx="3552" cy="1863"/>
            </a:xfrm>
          </p:grpSpPr>
          <p:sp>
            <p:nvSpPr>
              <p:cNvPr id="18444" name="Rectangle 16">
                <a:extLst>
                  <a:ext uri="{FF2B5EF4-FFF2-40B4-BE49-F238E27FC236}">
                    <a16:creationId xmlns:a16="http://schemas.microsoft.com/office/drawing/2014/main" id="{17E2D747-D6F2-9734-F7B8-C63B8B80F7E7}"/>
                  </a:ext>
                </a:extLst>
              </p:cNvPr>
              <p:cNvSpPr>
                <a:spLocks noChangeArrowheads="1"/>
              </p:cNvSpPr>
              <p:nvPr/>
            </p:nvSpPr>
            <p:spPr bwMode="auto">
              <a:xfrm>
                <a:off x="4032" y="1680"/>
                <a:ext cx="1152" cy="110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8445" name="Text Box 17">
                <a:extLst>
                  <a:ext uri="{FF2B5EF4-FFF2-40B4-BE49-F238E27FC236}">
                    <a16:creationId xmlns:a16="http://schemas.microsoft.com/office/drawing/2014/main" id="{B6C8348B-DC53-E35E-04A1-B95525D5BDC6}"/>
                  </a:ext>
                </a:extLst>
              </p:cNvPr>
              <p:cNvSpPr txBox="1">
                <a:spLocks noChangeArrowheads="1"/>
              </p:cNvSpPr>
              <p:nvPr/>
            </p:nvSpPr>
            <p:spPr bwMode="auto">
              <a:xfrm>
                <a:off x="4368" y="2784"/>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8446" name="Group 18">
                <a:extLst>
                  <a:ext uri="{FF2B5EF4-FFF2-40B4-BE49-F238E27FC236}">
                    <a16:creationId xmlns:a16="http://schemas.microsoft.com/office/drawing/2014/main" id="{8801F198-DDCC-C811-22B6-A83F59D42E82}"/>
                  </a:ext>
                </a:extLst>
              </p:cNvPr>
              <p:cNvGrpSpPr>
                <a:grpSpLocks/>
              </p:cNvGrpSpPr>
              <p:nvPr/>
            </p:nvGrpSpPr>
            <p:grpSpPr bwMode="auto">
              <a:xfrm>
                <a:off x="4070" y="1751"/>
                <a:ext cx="1044" cy="794"/>
                <a:chOff x="710" y="1751"/>
                <a:chExt cx="1044" cy="794"/>
              </a:xfrm>
            </p:grpSpPr>
            <p:sp>
              <p:nvSpPr>
                <p:cNvPr id="18450" name="Text Box 19">
                  <a:extLst>
                    <a:ext uri="{FF2B5EF4-FFF2-40B4-BE49-F238E27FC236}">
                      <a16:creationId xmlns:a16="http://schemas.microsoft.com/office/drawing/2014/main" id="{9CD8BEB8-E241-AED2-9FCA-0E557A673A41}"/>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8451" name="Text Box 20">
                  <a:extLst>
                    <a:ext uri="{FF2B5EF4-FFF2-40B4-BE49-F238E27FC236}">
                      <a16:creationId xmlns:a16="http://schemas.microsoft.com/office/drawing/2014/main" id="{709842C9-0A10-47D5-B934-DE8048B3CEEE}"/>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18447" name="Group 21">
                <a:extLst>
                  <a:ext uri="{FF2B5EF4-FFF2-40B4-BE49-F238E27FC236}">
                    <a16:creationId xmlns:a16="http://schemas.microsoft.com/office/drawing/2014/main" id="{D2A092EE-87C8-A8ED-39E7-FAC46CB8A905}"/>
                  </a:ext>
                </a:extLst>
              </p:cNvPr>
              <p:cNvGrpSpPr>
                <a:grpSpLocks/>
              </p:cNvGrpSpPr>
              <p:nvPr/>
            </p:nvGrpSpPr>
            <p:grpSpPr bwMode="auto">
              <a:xfrm>
                <a:off x="1632" y="1152"/>
                <a:ext cx="2400" cy="528"/>
                <a:chOff x="1632" y="1152"/>
                <a:chExt cx="2400" cy="528"/>
              </a:xfrm>
            </p:grpSpPr>
            <p:sp>
              <p:nvSpPr>
                <p:cNvPr id="18448" name="Freeform 22">
                  <a:extLst>
                    <a:ext uri="{FF2B5EF4-FFF2-40B4-BE49-F238E27FC236}">
                      <a16:creationId xmlns:a16="http://schemas.microsoft.com/office/drawing/2014/main" id="{7DF689FE-CBA6-6B44-5283-60641EA5A836}"/>
                    </a:ext>
                  </a:extLst>
                </p:cNvPr>
                <p:cNvSpPr>
                  <a:spLocks/>
                </p:cNvSpPr>
                <p:nvPr/>
              </p:nvSpPr>
              <p:spPr bwMode="auto">
                <a:xfrm>
                  <a:off x="1632" y="1392"/>
                  <a:ext cx="2400" cy="288"/>
                </a:xfrm>
                <a:custGeom>
                  <a:avLst/>
                  <a:gdLst>
                    <a:gd name="T0" fmla="*/ 0 w 2400"/>
                    <a:gd name="T1" fmla="*/ 288 h 288"/>
                    <a:gd name="T2" fmla="*/ 1200 w 2400"/>
                    <a:gd name="T3" fmla="*/ 0 h 288"/>
                    <a:gd name="T4" fmla="*/ 2400 w 2400"/>
                    <a:gd name="T5" fmla="*/ 288 h 288"/>
                    <a:gd name="T6" fmla="*/ 0 60000 65536"/>
                    <a:gd name="T7" fmla="*/ 0 60000 65536"/>
                    <a:gd name="T8" fmla="*/ 0 60000 65536"/>
                  </a:gdLst>
                  <a:ahLst/>
                  <a:cxnLst>
                    <a:cxn ang="T6">
                      <a:pos x="T0" y="T1"/>
                    </a:cxn>
                    <a:cxn ang="T7">
                      <a:pos x="T2" y="T3"/>
                    </a:cxn>
                    <a:cxn ang="T8">
                      <a:pos x="T4" y="T5"/>
                    </a:cxn>
                  </a:cxnLst>
                  <a:rect l="0" t="0" r="r" b="b"/>
                  <a:pathLst>
                    <a:path w="2400" h="288">
                      <a:moveTo>
                        <a:pt x="0" y="288"/>
                      </a:moveTo>
                      <a:cubicBezTo>
                        <a:pt x="400" y="144"/>
                        <a:pt x="800" y="0"/>
                        <a:pt x="1200" y="0"/>
                      </a:cubicBezTo>
                      <a:cubicBezTo>
                        <a:pt x="1600" y="0"/>
                        <a:pt x="2192" y="240"/>
                        <a:pt x="2400" y="28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Text Box 23">
                  <a:extLst>
                    <a:ext uri="{FF2B5EF4-FFF2-40B4-BE49-F238E27FC236}">
                      <a16:creationId xmlns:a16="http://schemas.microsoft.com/office/drawing/2014/main" id="{CE3F39E1-E10D-7A58-87BD-61A13F75D462}"/>
                    </a:ext>
                  </a:extLst>
                </p:cNvPr>
                <p:cNvSpPr txBox="1">
                  <a:spLocks noChangeArrowheads="1"/>
                </p:cNvSpPr>
                <p:nvPr/>
              </p:nvSpPr>
              <p:spPr bwMode="auto">
                <a:xfrm>
                  <a:off x="2630" y="1152"/>
                  <a:ext cx="4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grpSp>
        </p:grpSp>
        <p:sp>
          <p:nvSpPr>
            <p:cNvPr id="18442" name="Freeform 24">
              <a:extLst>
                <a:ext uri="{FF2B5EF4-FFF2-40B4-BE49-F238E27FC236}">
                  <a16:creationId xmlns:a16="http://schemas.microsoft.com/office/drawing/2014/main" id="{0E26C178-EDA1-5973-595A-FC1EE07853A8}"/>
                </a:ext>
              </a:extLst>
            </p:cNvPr>
            <p:cNvSpPr>
              <a:spLocks/>
            </p:cNvSpPr>
            <p:nvPr/>
          </p:nvSpPr>
          <p:spPr bwMode="auto">
            <a:xfrm>
              <a:off x="3216" y="2024"/>
              <a:ext cx="816" cy="280"/>
            </a:xfrm>
            <a:custGeom>
              <a:avLst/>
              <a:gdLst>
                <a:gd name="T0" fmla="*/ 0 w 816"/>
                <a:gd name="T1" fmla="*/ 280 h 280"/>
                <a:gd name="T2" fmla="*/ 384 w 816"/>
                <a:gd name="T3" fmla="*/ 40 h 280"/>
                <a:gd name="T4" fmla="*/ 816 w 816"/>
                <a:gd name="T5" fmla="*/ 4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3" name="Line 25">
              <a:extLst>
                <a:ext uri="{FF2B5EF4-FFF2-40B4-BE49-F238E27FC236}">
                  <a16:creationId xmlns:a16="http://schemas.microsoft.com/office/drawing/2014/main" id="{D7FE471F-7E6A-BC5F-FEBC-C5BC0F27E86E}"/>
                </a:ext>
              </a:extLst>
            </p:cNvPr>
            <p:cNvSpPr>
              <a:spLocks noChangeShapeType="1"/>
            </p:cNvSpPr>
            <p:nvPr/>
          </p:nvSpPr>
          <p:spPr bwMode="auto">
            <a:xfrm flipH="1">
              <a:off x="3024" y="2256"/>
              <a:ext cx="1008" cy="96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2" fill="hold" nodeType="clickEffect">
                                  <p:stCondLst>
                                    <p:cond delay="0"/>
                                  </p:stCondLst>
                                  <p:childTnLst>
                                    <p:set>
                                      <p:cBhvr>
                                        <p:cTn id="10" dur="1" fill="hold">
                                          <p:stCondLst>
                                            <p:cond delay="0"/>
                                          </p:stCondLst>
                                        </p:cTn>
                                        <p:tgtEl>
                                          <p:spTgt spid="87048"/>
                                        </p:tgtEl>
                                        <p:attrNameLst>
                                          <p:attrName>style.visibility</p:attrName>
                                        </p:attrNameLst>
                                      </p:cBhvr>
                                      <p:to>
                                        <p:strVal val="visible"/>
                                      </p:to>
                                    </p:set>
                                    <p:animEffect transition="in" filter="wipe(right)">
                                      <p:cBhvr>
                                        <p:cTn id="11" dur="500"/>
                                        <p:tgtEl>
                                          <p:spTgt spid="8704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7051"/>
                                        </p:tgtEl>
                                        <p:attrNameLst>
                                          <p:attrName>style.visibility</p:attrName>
                                        </p:attrNameLst>
                                      </p:cBhvr>
                                      <p:to>
                                        <p:strVal val="visible"/>
                                      </p:to>
                                    </p:set>
                                    <p:animEffect transition="in" filter="wipe(left)">
                                      <p:cBhvr>
                                        <p:cTn id="16" dur="500"/>
                                        <p:tgtEl>
                                          <p:spTgt spid="870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7054"/>
                                        </p:tgtEl>
                                        <p:attrNameLst>
                                          <p:attrName>style.visibility</p:attrName>
                                        </p:attrNameLst>
                                      </p:cBhvr>
                                      <p:to>
                                        <p:strVal val="visible"/>
                                      </p:to>
                                    </p:set>
                                    <p:animEffect transition="in" filter="wipe(left)">
                                      <p:cBhvr>
                                        <p:cTn id="21" dur="500"/>
                                        <p:tgtEl>
                                          <p:spTgt spid="87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E7B1402-10D3-746E-DF42-AA51DD295FEB}"/>
              </a:ext>
            </a:extLst>
          </p:cNvPr>
          <p:cNvSpPr>
            <a:spLocks noGrp="1" noChangeArrowheads="1"/>
          </p:cNvSpPr>
          <p:nvPr>
            <p:ph type="title"/>
          </p:nvPr>
        </p:nvSpPr>
        <p:spPr/>
        <p:txBody>
          <a:bodyPr/>
          <a:lstStyle/>
          <a:p>
            <a:pPr eaLnBrk="1" hangingPunct="1">
              <a:defRPr/>
            </a:pPr>
            <a:r>
              <a:rPr lang="en-US" altLang="en-US"/>
              <a:t>Output Redirection</a:t>
            </a:r>
          </a:p>
        </p:txBody>
      </p:sp>
      <p:sp>
        <p:nvSpPr>
          <p:cNvPr id="19459" name="Rectangle 3">
            <a:extLst>
              <a:ext uri="{FF2B5EF4-FFF2-40B4-BE49-F238E27FC236}">
                <a16:creationId xmlns:a16="http://schemas.microsoft.com/office/drawing/2014/main" id="{395607BB-7A85-D78F-E553-7ABB91A426A7}"/>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9460" name="Text Box 4">
            <a:extLst>
              <a:ext uri="{FF2B5EF4-FFF2-40B4-BE49-F238E27FC236}">
                <a16:creationId xmlns:a16="http://schemas.microsoft.com/office/drawing/2014/main" id="{BA05D5B4-A2A1-A7EB-9D80-04AB2370CF3D}"/>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9461" name="Group 5">
            <a:extLst>
              <a:ext uri="{FF2B5EF4-FFF2-40B4-BE49-F238E27FC236}">
                <a16:creationId xmlns:a16="http://schemas.microsoft.com/office/drawing/2014/main" id="{D793BAE2-E4C5-78CA-D3D4-90B24B55A879}"/>
              </a:ext>
            </a:extLst>
          </p:cNvPr>
          <p:cNvGrpSpPr>
            <a:grpSpLocks/>
          </p:cNvGrpSpPr>
          <p:nvPr/>
        </p:nvGrpSpPr>
        <p:grpSpPr bwMode="auto">
          <a:xfrm>
            <a:off x="822325" y="2779713"/>
            <a:ext cx="1657350" cy="1260475"/>
            <a:chOff x="710" y="1751"/>
            <a:chExt cx="1044" cy="794"/>
          </a:xfrm>
        </p:grpSpPr>
        <p:sp>
          <p:nvSpPr>
            <p:cNvPr id="19481" name="Text Box 6">
              <a:extLst>
                <a:ext uri="{FF2B5EF4-FFF2-40B4-BE49-F238E27FC236}">
                  <a16:creationId xmlns:a16="http://schemas.microsoft.com/office/drawing/2014/main" id="{653A0119-CB9B-7A76-976B-230803917BB9}"/>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9482" name="Text Box 7">
              <a:extLst>
                <a:ext uri="{FF2B5EF4-FFF2-40B4-BE49-F238E27FC236}">
                  <a16:creationId xmlns:a16="http://schemas.microsoft.com/office/drawing/2014/main" id="{40EB923F-2EFE-A434-EFA7-AE44C5D8066F}"/>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19462" name="Group 8">
            <a:extLst>
              <a:ext uri="{FF2B5EF4-FFF2-40B4-BE49-F238E27FC236}">
                <a16:creationId xmlns:a16="http://schemas.microsoft.com/office/drawing/2014/main" id="{5AC5F9AF-B330-84E6-D5DC-702F12743F6C}"/>
              </a:ext>
            </a:extLst>
          </p:cNvPr>
          <p:cNvGrpSpPr>
            <a:grpSpLocks/>
          </p:cNvGrpSpPr>
          <p:nvPr/>
        </p:nvGrpSpPr>
        <p:grpSpPr bwMode="auto">
          <a:xfrm>
            <a:off x="2590800" y="3225800"/>
            <a:ext cx="2819400" cy="1393825"/>
            <a:chOff x="1824" y="2032"/>
            <a:chExt cx="1776" cy="878"/>
          </a:xfrm>
        </p:grpSpPr>
        <p:pic>
          <p:nvPicPr>
            <p:cNvPr id="19479" name="Picture 9" descr="keyboard">
              <a:extLst>
                <a:ext uri="{FF2B5EF4-FFF2-40B4-BE49-F238E27FC236}">
                  <a16:creationId xmlns:a16="http://schemas.microsoft.com/office/drawing/2014/main" id="{543DFBFA-243E-95AC-93FE-BE875F67BC0F}"/>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80" name="Freeform 10">
              <a:extLst>
                <a:ext uri="{FF2B5EF4-FFF2-40B4-BE49-F238E27FC236}">
                  <a16:creationId xmlns:a16="http://schemas.microsoft.com/office/drawing/2014/main" id="{0D063AF5-753D-F75B-1D1B-503340BED990}"/>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63" name="Group 11">
            <a:extLst>
              <a:ext uri="{FF2B5EF4-FFF2-40B4-BE49-F238E27FC236}">
                <a16:creationId xmlns:a16="http://schemas.microsoft.com/office/drawing/2014/main" id="{7528C78A-4635-D6C4-A305-642062046661}"/>
              </a:ext>
            </a:extLst>
          </p:cNvPr>
          <p:cNvGrpSpPr>
            <a:grpSpLocks/>
          </p:cNvGrpSpPr>
          <p:nvPr/>
        </p:nvGrpSpPr>
        <p:grpSpPr bwMode="auto">
          <a:xfrm>
            <a:off x="2590800" y="3581400"/>
            <a:ext cx="2420938" cy="2933700"/>
            <a:chOff x="1824" y="2256"/>
            <a:chExt cx="1525" cy="1848"/>
          </a:xfrm>
        </p:grpSpPr>
        <p:pic>
          <p:nvPicPr>
            <p:cNvPr id="19477" name="Picture 12" descr="hp_monitor_l1800_flat_panel">
              <a:extLst>
                <a:ext uri="{FF2B5EF4-FFF2-40B4-BE49-F238E27FC236}">
                  <a16:creationId xmlns:a16="http://schemas.microsoft.com/office/drawing/2014/main" id="{8DFE1261-E736-9F31-AE94-8451BE15A0C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8" name="Freeform 13">
              <a:extLst>
                <a:ext uri="{FF2B5EF4-FFF2-40B4-BE49-F238E27FC236}">
                  <a16:creationId xmlns:a16="http://schemas.microsoft.com/office/drawing/2014/main" id="{971DC5C1-8858-3673-7D2E-D48ABA35FC38}"/>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64" name="Rectangle 14">
            <a:extLst>
              <a:ext uri="{FF2B5EF4-FFF2-40B4-BE49-F238E27FC236}">
                <a16:creationId xmlns:a16="http://schemas.microsoft.com/office/drawing/2014/main" id="{1902B624-3E1C-C803-AAB7-CEF5C8EA2700}"/>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19465" name="Text Box 15">
            <a:extLst>
              <a:ext uri="{FF2B5EF4-FFF2-40B4-BE49-F238E27FC236}">
                <a16:creationId xmlns:a16="http://schemas.microsoft.com/office/drawing/2014/main" id="{44726F06-457F-5C89-E405-79AD917AF98A}"/>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19466" name="Group 16">
            <a:extLst>
              <a:ext uri="{FF2B5EF4-FFF2-40B4-BE49-F238E27FC236}">
                <a16:creationId xmlns:a16="http://schemas.microsoft.com/office/drawing/2014/main" id="{9A140151-7080-04F5-4A14-6F886A808FB4}"/>
              </a:ext>
            </a:extLst>
          </p:cNvPr>
          <p:cNvGrpSpPr>
            <a:grpSpLocks/>
          </p:cNvGrpSpPr>
          <p:nvPr/>
        </p:nvGrpSpPr>
        <p:grpSpPr bwMode="auto">
          <a:xfrm>
            <a:off x="6461125" y="2779713"/>
            <a:ext cx="1657350" cy="1535112"/>
            <a:chOff x="710" y="1751"/>
            <a:chExt cx="1044" cy="967"/>
          </a:xfrm>
        </p:grpSpPr>
        <p:sp>
          <p:nvSpPr>
            <p:cNvPr id="19475" name="Text Box 17">
              <a:extLst>
                <a:ext uri="{FF2B5EF4-FFF2-40B4-BE49-F238E27FC236}">
                  <a16:creationId xmlns:a16="http://schemas.microsoft.com/office/drawing/2014/main" id="{7CED6FF3-0DBD-EAB9-04C5-77663C09CFE9}"/>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19476" name="Text Box 18">
              <a:extLst>
                <a:ext uri="{FF2B5EF4-FFF2-40B4-BE49-F238E27FC236}">
                  <a16:creationId xmlns:a16="http://schemas.microsoft.com/office/drawing/2014/main" id="{2F043DF7-70C8-5AAA-6BA9-2CB1D94B944D}"/>
                </a:ext>
              </a:extLst>
            </p:cNvPr>
            <p:cNvSpPr txBox="1">
              <a:spLocks noChangeArrowheads="1"/>
            </p:cNvSpPr>
            <p:nvPr/>
          </p:nvSpPr>
          <p:spPr bwMode="auto">
            <a:xfrm>
              <a:off x="720" y="1968"/>
              <a:ext cx="6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p:txBody>
        </p:sp>
      </p:grpSp>
      <p:sp>
        <p:nvSpPr>
          <p:cNvPr id="19467" name="Freeform 19">
            <a:extLst>
              <a:ext uri="{FF2B5EF4-FFF2-40B4-BE49-F238E27FC236}">
                <a16:creationId xmlns:a16="http://schemas.microsoft.com/office/drawing/2014/main" id="{404AA49F-1478-C932-ED7E-3475C462E603}"/>
              </a:ext>
            </a:extLst>
          </p:cNvPr>
          <p:cNvSpPr>
            <a:spLocks/>
          </p:cNvSpPr>
          <p:nvPr/>
        </p:nvSpPr>
        <p:spPr bwMode="auto">
          <a:xfrm>
            <a:off x="5105400" y="3213100"/>
            <a:ext cx="1295400" cy="444500"/>
          </a:xfrm>
          <a:custGeom>
            <a:avLst/>
            <a:gdLst>
              <a:gd name="T0" fmla="*/ 0 w 816"/>
              <a:gd name="T1" fmla="*/ 444500 h 280"/>
              <a:gd name="T2" fmla="*/ 609600 w 816"/>
              <a:gd name="T3" fmla="*/ 63500 h 280"/>
              <a:gd name="T4" fmla="*/ 1295400 w 816"/>
              <a:gd name="T5" fmla="*/ 6350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8" name="Line 20">
            <a:extLst>
              <a:ext uri="{FF2B5EF4-FFF2-40B4-BE49-F238E27FC236}">
                <a16:creationId xmlns:a16="http://schemas.microsoft.com/office/drawing/2014/main" id="{915CA542-1D25-2AFB-DF4C-99AE95D5A905}"/>
              </a:ext>
            </a:extLst>
          </p:cNvPr>
          <p:cNvSpPr>
            <a:spLocks noChangeShapeType="1"/>
          </p:cNvSpPr>
          <p:nvPr/>
        </p:nvSpPr>
        <p:spPr bwMode="auto">
          <a:xfrm flipH="1">
            <a:off x="4800600" y="3581400"/>
            <a:ext cx="16002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9" name="AutoShape 21">
            <a:extLst>
              <a:ext uri="{FF2B5EF4-FFF2-40B4-BE49-F238E27FC236}">
                <a16:creationId xmlns:a16="http://schemas.microsoft.com/office/drawing/2014/main" id="{DB2949FD-37D1-E51B-A5F8-6F57591B7303}"/>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88091" name="Group 27">
            <a:extLst>
              <a:ext uri="{FF2B5EF4-FFF2-40B4-BE49-F238E27FC236}">
                <a16:creationId xmlns:a16="http://schemas.microsoft.com/office/drawing/2014/main" id="{0C48AED2-6EFF-3D02-5F06-0C2166649823}"/>
              </a:ext>
            </a:extLst>
          </p:cNvPr>
          <p:cNvGrpSpPr>
            <a:grpSpLocks/>
          </p:cNvGrpSpPr>
          <p:nvPr/>
        </p:nvGrpSpPr>
        <p:grpSpPr bwMode="auto">
          <a:xfrm>
            <a:off x="4876800" y="1219200"/>
            <a:ext cx="4022725" cy="2971800"/>
            <a:chOff x="3072" y="768"/>
            <a:chExt cx="2534" cy="1872"/>
          </a:xfrm>
        </p:grpSpPr>
        <p:sp>
          <p:nvSpPr>
            <p:cNvPr id="19471" name="Text Box 23">
              <a:extLst>
                <a:ext uri="{FF2B5EF4-FFF2-40B4-BE49-F238E27FC236}">
                  <a16:creationId xmlns:a16="http://schemas.microsoft.com/office/drawing/2014/main" id="{259C370B-822E-0FF6-F203-EE77DE7C13D4}"/>
                </a:ext>
              </a:extLst>
            </p:cNvPr>
            <p:cNvSpPr txBox="1">
              <a:spLocks noChangeArrowheads="1"/>
            </p:cNvSpPr>
            <p:nvPr/>
          </p:nvSpPr>
          <p:spPr bwMode="auto">
            <a:xfrm>
              <a:off x="3216" y="768"/>
              <a:ext cx="2390" cy="40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open(output_file, </a:t>
              </a:r>
            </a:p>
            <a:p>
              <a:r>
                <a:rPr lang="en-US" altLang="en-US"/>
                <a:t>  O_RDWR | O_CREAT | O_TRUC)</a:t>
              </a:r>
            </a:p>
          </p:txBody>
        </p:sp>
        <p:grpSp>
          <p:nvGrpSpPr>
            <p:cNvPr id="19472" name="Group 24">
              <a:extLst>
                <a:ext uri="{FF2B5EF4-FFF2-40B4-BE49-F238E27FC236}">
                  <a16:creationId xmlns:a16="http://schemas.microsoft.com/office/drawing/2014/main" id="{87A0198F-A892-3767-82C9-E4314A92940F}"/>
                </a:ext>
              </a:extLst>
            </p:cNvPr>
            <p:cNvGrpSpPr>
              <a:grpSpLocks/>
            </p:cNvGrpSpPr>
            <p:nvPr/>
          </p:nvGrpSpPr>
          <p:grpSpPr bwMode="auto">
            <a:xfrm>
              <a:off x="3072" y="1008"/>
              <a:ext cx="2512" cy="1632"/>
              <a:chOff x="3072" y="1008"/>
              <a:chExt cx="2512" cy="1632"/>
            </a:xfrm>
          </p:grpSpPr>
          <p:sp>
            <p:nvSpPr>
              <p:cNvPr id="19473" name="Freeform 25">
                <a:extLst>
                  <a:ext uri="{FF2B5EF4-FFF2-40B4-BE49-F238E27FC236}">
                    <a16:creationId xmlns:a16="http://schemas.microsoft.com/office/drawing/2014/main" id="{40FAE140-0F18-96C2-872C-C6079CB0FDF8}"/>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4" name="Text Box 26">
                <a:extLst>
                  <a:ext uri="{FF2B5EF4-FFF2-40B4-BE49-F238E27FC236}">
                    <a16:creationId xmlns:a16="http://schemas.microsoft.com/office/drawing/2014/main" id="{F80B0E31-E584-5640-F340-2434684F9CA2}"/>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88091"/>
                                        </p:tgtEl>
                                        <p:attrNameLst>
                                          <p:attrName>style.visibility</p:attrName>
                                        </p:attrNameLst>
                                      </p:cBhvr>
                                      <p:to>
                                        <p:strVal val="visible"/>
                                      </p:to>
                                    </p:set>
                                    <p:animEffect transition="in" filter="wipe(right)">
                                      <p:cBhvr>
                                        <p:cTn id="7" dur="500"/>
                                        <p:tgtEl>
                                          <p:spTgt spid="88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B0985AE-E266-7E9A-B9A1-FF021D19B038}"/>
              </a:ext>
            </a:extLst>
          </p:cNvPr>
          <p:cNvSpPr>
            <a:spLocks noGrp="1" noChangeArrowheads="1"/>
          </p:cNvSpPr>
          <p:nvPr>
            <p:ph type="title"/>
          </p:nvPr>
        </p:nvSpPr>
        <p:spPr/>
        <p:txBody>
          <a:bodyPr/>
          <a:lstStyle/>
          <a:p>
            <a:pPr eaLnBrk="1" hangingPunct="1">
              <a:defRPr/>
            </a:pPr>
            <a:r>
              <a:rPr lang="en-US" altLang="en-US"/>
              <a:t>Output Redirection</a:t>
            </a:r>
          </a:p>
        </p:txBody>
      </p:sp>
      <p:sp>
        <p:nvSpPr>
          <p:cNvPr id="20483" name="Rectangle 3">
            <a:extLst>
              <a:ext uri="{FF2B5EF4-FFF2-40B4-BE49-F238E27FC236}">
                <a16:creationId xmlns:a16="http://schemas.microsoft.com/office/drawing/2014/main" id="{270A019F-CEE8-3E49-D6F1-309A97D31EA4}"/>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0484" name="Text Box 4">
            <a:extLst>
              <a:ext uri="{FF2B5EF4-FFF2-40B4-BE49-F238E27FC236}">
                <a16:creationId xmlns:a16="http://schemas.microsoft.com/office/drawing/2014/main" id="{7993F07F-AFB2-A8AA-97C5-C596A15E795A}"/>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0485" name="Group 5">
            <a:extLst>
              <a:ext uri="{FF2B5EF4-FFF2-40B4-BE49-F238E27FC236}">
                <a16:creationId xmlns:a16="http://schemas.microsoft.com/office/drawing/2014/main" id="{7587184D-F94B-4450-ACBA-5AB6A2607BD4}"/>
              </a:ext>
            </a:extLst>
          </p:cNvPr>
          <p:cNvGrpSpPr>
            <a:grpSpLocks/>
          </p:cNvGrpSpPr>
          <p:nvPr/>
        </p:nvGrpSpPr>
        <p:grpSpPr bwMode="auto">
          <a:xfrm>
            <a:off x="822325" y="2779713"/>
            <a:ext cx="1657350" cy="1260475"/>
            <a:chOff x="710" y="1751"/>
            <a:chExt cx="1044" cy="794"/>
          </a:xfrm>
        </p:grpSpPr>
        <p:sp>
          <p:nvSpPr>
            <p:cNvPr id="20505" name="Text Box 6">
              <a:extLst>
                <a:ext uri="{FF2B5EF4-FFF2-40B4-BE49-F238E27FC236}">
                  <a16:creationId xmlns:a16="http://schemas.microsoft.com/office/drawing/2014/main" id="{F846A385-17C2-2F91-F410-652F289F72AE}"/>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0506" name="Text Box 7">
              <a:extLst>
                <a:ext uri="{FF2B5EF4-FFF2-40B4-BE49-F238E27FC236}">
                  <a16:creationId xmlns:a16="http://schemas.microsoft.com/office/drawing/2014/main" id="{F1514208-FE35-A88F-D4D9-DAA6E8CD9FD5}"/>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20486" name="Group 8">
            <a:extLst>
              <a:ext uri="{FF2B5EF4-FFF2-40B4-BE49-F238E27FC236}">
                <a16:creationId xmlns:a16="http://schemas.microsoft.com/office/drawing/2014/main" id="{844F06FE-A2C6-1F2A-1BCA-614215F71038}"/>
              </a:ext>
            </a:extLst>
          </p:cNvPr>
          <p:cNvGrpSpPr>
            <a:grpSpLocks/>
          </p:cNvGrpSpPr>
          <p:nvPr/>
        </p:nvGrpSpPr>
        <p:grpSpPr bwMode="auto">
          <a:xfrm>
            <a:off x="2590800" y="3225800"/>
            <a:ext cx="2819400" cy="1393825"/>
            <a:chOff x="1824" y="2032"/>
            <a:chExt cx="1776" cy="878"/>
          </a:xfrm>
        </p:grpSpPr>
        <p:pic>
          <p:nvPicPr>
            <p:cNvPr id="20503" name="Picture 9" descr="keyboard">
              <a:extLst>
                <a:ext uri="{FF2B5EF4-FFF2-40B4-BE49-F238E27FC236}">
                  <a16:creationId xmlns:a16="http://schemas.microsoft.com/office/drawing/2014/main" id="{365297EA-E349-5757-8DFF-7C1E11456E80}"/>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4" name="Freeform 10">
              <a:extLst>
                <a:ext uri="{FF2B5EF4-FFF2-40B4-BE49-F238E27FC236}">
                  <a16:creationId xmlns:a16="http://schemas.microsoft.com/office/drawing/2014/main" id="{B305F36F-713F-724B-1EA4-4E8B2B5051E2}"/>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0487" name="Group 11">
            <a:extLst>
              <a:ext uri="{FF2B5EF4-FFF2-40B4-BE49-F238E27FC236}">
                <a16:creationId xmlns:a16="http://schemas.microsoft.com/office/drawing/2014/main" id="{CBE66D17-C02A-99B8-CD57-F26CC03F5AFC}"/>
              </a:ext>
            </a:extLst>
          </p:cNvPr>
          <p:cNvGrpSpPr>
            <a:grpSpLocks/>
          </p:cNvGrpSpPr>
          <p:nvPr/>
        </p:nvGrpSpPr>
        <p:grpSpPr bwMode="auto">
          <a:xfrm>
            <a:off x="2590800" y="3581400"/>
            <a:ext cx="2420938" cy="2933700"/>
            <a:chOff x="1824" y="2256"/>
            <a:chExt cx="1525" cy="1848"/>
          </a:xfrm>
        </p:grpSpPr>
        <p:pic>
          <p:nvPicPr>
            <p:cNvPr id="20501" name="Picture 12" descr="hp_monitor_l1800_flat_panel">
              <a:extLst>
                <a:ext uri="{FF2B5EF4-FFF2-40B4-BE49-F238E27FC236}">
                  <a16:creationId xmlns:a16="http://schemas.microsoft.com/office/drawing/2014/main" id="{66FB675B-E5D6-6CFC-DBDB-19242C3571F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2" name="Freeform 13">
              <a:extLst>
                <a:ext uri="{FF2B5EF4-FFF2-40B4-BE49-F238E27FC236}">
                  <a16:creationId xmlns:a16="http://schemas.microsoft.com/office/drawing/2014/main" id="{C18E616B-D1AD-B05F-C585-C709BEDD05D4}"/>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488" name="Rectangle 14">
            <a:extLst>
              <a:ext uri="{FF2B5EF4-FFF2-40B4-BE49-F238E27FC236}">
                <a16:creationId xmlns:a16="http://schemas.microsoft.com/office/drawing/2014/main" id="{48AC12DF-619E-0174-D52C-F0C6209C43FD}"/>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0489" name="Text Box 15">
            <a:extLst>
              <a:ext uri="{FF2B5EF4-FFF2-40B4-BE49-F238E27FC236}">
                <a16:creationId xmlns:a16="http://schemas.microsoft.com/office/drawing/2014/main" id="{9B0D6DD0-8904-8259-72EE-9317BDE28636}"/>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0490" name="Group 16">
            <a:extLst>
              <a:ext uri="{FF2B5EF4-FFF2-40B4-BE49-F238E27FC236}">
                <a16:creationId xmlns:a16="http://schemas.microsoft.com/office/drawing/2014/main" id="{648B4493-918C-0D0C-8B03-634C817B94F4}"/>
              </a:ext>
            </a:extLst>
          </p:cNvPr>
          <p:cNvGrpSpPr>
            <a:grpSpLocks/>
          </p:cNvGrpSpPr>
          <p:nvPr/>
        </p:nvGrpSpPr>
        <p:grpSpPr bwMode="auto">
          <a:xfrm>
            <a:off x="6461125" y="2779713"/>
            <a:ext cx="1657350" cy="1809750"/>
            <a:chOff x="710" y="1751"/>
            <a:chExt cx="1044" cy="1140"/>
          </a:xfrm>
        </p:grpSpPr>
        <p:sp>
          <p:nvSpPr>
            <p:cNvPr id="20499" name="Text Box 17">
              <a:extLst>
                <a:ext uri="{FF2B5EF4-FFF2-40B4-BE49-F238E27FC236}">
                  <a16:creationId xmlns:a16="http://schemas.microsoft.com/office/drawing/2014/main" id="{88701EAE-099B-BEC7-C9BD-C92076CA0983}"/>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0500" name="Text Box 18">
              <a:extLst>
                <a:ext uri="{FF2B5EF4-FFF2-40B4-BE49-F238E27FC236}">
                  <a16:creationId xmlns:a16="http://schemas.microsoft.com/office/drawing/2014/main" id="{A0B626F9-1624-83C7-77E5-3890EBC0380B}"/>
                </a:ext>
              </a:extLst>
            </p:cNvPr>
            <p:cNvSpPr txBox="1">
              <a:spLocks noChangeArrowheads="1"/>
            </p:cNvSpPr>
            <p:nvPr/>
          </p:nvSpPr>
          <p:spPr bwMode="auto">
            <a:xfrm>
              <a:off x="720" y="1968"/>
              <a:ext cx="900"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output_file</a:t>
              </a:r>
            </a:p>
            <a:p>
              <a:endParaRPr lang="en-US" altLang="en-US">
                <a:solidFill>
                  <a:srgbClr val="000000"/>
                </a:solidFill>
              </a:endParaRPr>
            </a:p>
          </p:txBody>
        </p:sp>
      </p:grpSp>
      <p:sp>
        <p:nvSpPr>
          <p:cNvPr id="20491" name="Freeform 19">
            <a:extLst>
              <a:ext uri="{FF2B5EF4-FFF2-40B4-BE49-F238E27FC236}">
                <a16:creationId xmlns:a16="http://schemas.microsoft.com/office/drawing/2014/main" id="{CD0322B6-611B-D683-4CF9-CFA92147D0DB}"/>
              </a:ext>
            </a:extLst>
          </p:cNvPr>
          <p:cNvSpPr>
            <a:spLocks/>
          </p:cNvSpPr>
          <p:nvPr/>
        </p:nvSpPr>
        <p:spPr bwMode="auto">
          <a:xfrm>
            <a:off x="5105400" y="3213100"/>
            <a:ext cx="1295400" cy="444500"/>
          </a:xfrm>
          <a:custGeom>
            <a:avLst/>
            <a:gdLst>
              <a:gd name="T0" fmla="*/ 0 w 816"/>
              <a:gd name="T1" fmla="*/ 444500 h 280"/>
              <a:gd name="T2" fmla="*/ 609600 w 816"/>
              <a:gd name="T3" fmla="*/ 63500 h 280"/>
              <a:gd name="T4" fmla="*/ 1295400 w 816"/>
              <a:gd name="T5" fmla="*/ 6350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2" name="Line 20">
            <a:extLst>
              <a:ext uri="{FF2B5EF4-FFF2-40B4-BE49-F238E27FC236}">
                <a16:creationId xmlns:a16="http://schemas.microsoft.com/office/drawing/2014/main" id="{3F74FDA4-56BC-9FEA-5F13-4FDB40BAD031}"/>
              </a:ext>
            </a:extLst>
          </p:cNvPr>
          <p:cNvSpPr>
            <a:spLocks noChangeShapeType="1"/>
          </p:cNvSpPr>
          <p:nvPr/>
        </p:nvSpPr>
        <p:spPr bwMode="auto">
          <a:xfrm flipH="1">
            <a:off x="4800600" y="3581400"/>
            <a:ext cx="16002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3" name="AutoShape 21">
            <a:extLst>
              <a:ext uri="{FF2B5EF4-FFF2-40B4-BE49-F238E27FC236}">
                <a16:creationId xmlns:a16="http://schemas.microsoft.com/office/drawing/2014/main" id="{8F63D755-1557-37B9-4CB1-2D891DD66694}"/>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20494" name="Group 25">
            <a:extLst>
              <a:ext uri="{FF2B5EF4-FFF2-40B4-BE49-F238E27FC236}">
                <a16:creationId xmlns:a16="http://schemas.microsoft.com/office/drawing/2014/main" id="{599E8650-5015-F966-C45F-0A46826E6836}"/>
              </a:ext>
            </a:extLst>
          </p:cNvPr>
          <p:cNvGrpSpPr>
            <a:grpSpLocks/>
          </p:cNvGrpSpPr>
          <p:nvPr/>
        </p:nvGrpSpPr>
        <p:grpSpPr bwMode="auto">
          <a:xfrm>
            <a:off x="4876800" y="1219200"/>
            <a:ext cx="4022725" cy="2971800"/>
            <a:chOff x="3072" y="768"/>
            <a:chExt cx="2534" cy="1872"/>
          </a:xfrm>
        </p:grpSpPr>
        <p:sp>
          <p:nvSpPr>
            <p:cNvPr id="20495" name="Text Box 26">
              <a:extLst>
                <a:ext uri="{FF2B5EF4-FFF2-40B4-BE49-F238E27FC236}">
                  <a16:creationId xmlns:a16="http://schemas.microsoft.com/office/drawing/2014/main" id="{ADAC7668-214C-3BF2-B74E-E57F6F4D65DC}"/>
                </a:ext>
              </a:extLst>
            </p:cNvPr>
            <p:cNvSpPr txBox="1">
              <a:spLocks noChangeArrowheads="1"/>
            </p:cNvSpPr>
            <p:nvPr/>
          </p:nvSpPr>
          <p:spPr bwMode="auto">
            <a:xfrm>
              <a:off x="3216" y="768"/>
              <a:ext cx="2390" cy="404"/>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open(output_file, </a:t>
              </a:r>
            </a:p>
            <a:p>
              <a:r>
                <a:rPr lang="en-US" altLang="en-US"/>
                <a:t>  O_RDWR | O_CREAT | O_TRUC)</a:t>
              </a:r>
            </a:p>
          </p:txBody>
        </p:sp>
        <p:grpSp>
          <p:nvGrpSpPr>
            <p:cNvPr id="20496" name="Group 27">
              <a:extLst>
                <a:ext uri="{FF2B5EF4-FFF2-40B4-BE49-F238E27FC236}">
                  <a16:creationId xmlns:a16="http://schemas.microsoft.com/office/drawing/2014/main" id="{DCE5C4E1-72DA-2C84-8D2E-3F002FE8F3E5}"/>
                </a:ext>
              </a:extLst>
            </p:cNvPr>
            <p:cNvGrpSpPr>
              <a:grpSpLocks/>
            </p:cNvGrpSpPr>
            <p:nvPr/>
          </p:nvGrpSpPr>
          <p:grpSpPr bwMode="auto">
            <a:xfrm>
              <a:off x="3072" y="1008"/>
              <a:ext cx="2512" cy="1632"/>
              <a:chOff x="3072" y="1008"/>
              <a:chExt cx="2512" cy="1632"/>
            </a:xfrm>
          </p:grpSpPr>
          <p:sp>
            <p:nvSpPr>
              <p:cNvPr id="20497" name="Freeform 28">
                <a:extLst>
                  <a:ext uri="{FF2B5EF4-FFF2-40B4-BE49-F238E27FC236}">
                    <a16:creationId xmlns:a16="http://schemas.microsoft.com/office/drawing/2014/main" id="{798A9BAF-A6E3-CD7D-93ED-243A17CE1D4D}"/>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8" name="Text Box 29">
                <a:extLst>
                  <a:ext uri="{FF2B5EF4-FFF2-40B4-BE49-F238E27FC236}">
                    <a16:creationId xmlns:a16="http://schemas.microsoft.com/office/drawing/2014/main" id="{6D9F2B40-1FAA-17CE-F0DD-03AE104F24C1}"/>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D1A4B2B-E086-078C-D0BB-56A997B8D84D}"/>
              </a:ext>
            </a:extLst>
          </p:cNvPr>
          <p:cNvSpPr>
            <a:spLocks noGrp="1" noChangeArrowheads="1"/>
          </p:cNvSpPr>
          <p:nvPr>
            <p:ph type="title"/>
          </p:nvPr>
        </p:nvSpPr>
        <p:spPr/>
        <p:txBody>
          <a:bodyPr/>
          <a:lstStyle/>
          <a:p>
            <a:pPr eaLnBrk="1" hangingPunct="1">
              <a:defRPr/>
            </a:pPr>
            <a:r>
              <a:rPr lang="en-US" altLang="en-US"/>
              <a:t>Output Redirection</a:t>
            </a:r>
          </a:p>
        </p:txBody>
      </p:sp>
      <p:sp>
        <p:nvSpPr>
          <p:cNvPr id="21507" name="Rectangle 3">
            <a:extLst>
              <a:ext uri="{FF2B5EF4-FFF2-40B4-BE49-F238E27FC236}">
                <a16:creationId xmlns:a16="http://schemas.microsoft.com/office/drawing/2014/main" id="{62BA6025-9492-1CCA-3F42-18A0325E4F22}"/>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1508" name="Text Box 4">
            <a:extLst>
              <a:ext uri="{FF2B5EF4-FFF2-40B4-BE49-F238E27FC236}">
                <a16:creationId xmlns:a16="http://schemas.microsoft.com/office/drawing/2014/main" id="{35E1355D-C6AB-C088-89AA-058F774A48D8}"/>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1509" name="Group 5">
            <a:extLst>
              <a:ext uri="{FF2B5EF4-FFF2-40B4-BE49-F238E27FC236}">
                <a16:creationId xmlns:a16="http://schemas.microsoft.com/office/drawing/2014/main" id="{A473CFF1-BCCC-0568-AB99-8A5F6859A7B2}"/>
              </a:ext>
            </a:extLst>
          </p:cNvPr>
          <p:cNvGrpSpPr>
            <a:grpSpLocks/>
          </p:cNvGrpSpPr>
          <p:nvPr/>
        </p:nvGrpSpPr>
        <p:grpSpPr bwMode="auto">
          <a:xfrm>
            <a:off x="822325" y="2779713"/>
            <a:ext cx="1657350" cy="1260475"/>
            <a:chOff x="710" y="1751"/>
            <a:chExt cx="1044" cy="794"/>
          </a:xfrm>
        </p:grpSpPr>
        <p:sp>
          <p:nvSpPr>
            <p:cNvPr id="21531" name="Text Box 6">
              <a:extLst>
                <a:ext uri="{FF2B5EF4-FFF2-40B4-BE49-F238E27FC236}">
                  <a16:creationId xmlns:a16="http://schemas.microsoft.com/office/drawing/2014/main" id="{BF4050C6-D39A-0492-A151-A6F4078D77A9}"/>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1532" name="Text Box 7">
              <a:extLst>
                <a:ext uri="{FF2B5EF4-FFF2-40B4-BE49-F238E27FC236}">
                  <a16:creationId xmlns:a16="http://schemas.microsoft.com/office/drawing/2014/main" id="{9BE5A658-1DFE-92DD-66B7-1D7CDC58862A}"/>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21510" name="Group 8">
            <a:extLst>
              <a:ext uri="{FF2B5EF4-FFF2-40B4-BE49-F238E27FC236}">
                <a16:creationId xmlns:a16="http://schemas.microsoft.com/office/drawing/2014/main" id="{98CF4585-D516-CCE5-261E-515C70524E08}"/>
              </a:ext>
            </a:extLst>
          </p:cNvPr>
          <p:cNvGrpSpPr>
            <a:grpSpLocks/>
          </p:cNvGrpSpPr>
          <p:nvPr/>
        </p:nvGrpSpPr>
        <p:grpSpPr bwMode="auto">
          <a:xfrm>
            <a:off x="2590800" y="3225800"/>
            <a:ext cx="2819400" cy="1393825"/>
            <a:chOff x="1824" y="2032"/>
            <a:chExt cx="1776" cy="878"/>
          </a:xfrm>
        </p:grpSpPr>
        <p:pic>
          <p:nvPicPr>
            <p:cNvPr id="21529" name="Picture 9" descr="keyboard">
              <a:extLst>
                <a:ext uri="{FF2B5EF4-FFF2-40B4-BE49-F238E27FC236}">
                  <a16:creationId xmlns:a16="http://schemas.microsoft.com/office/drawing/2014/main" id="{88259667-BD42-8383-604F-3B1674995385}"/>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0" name="Freeform 10">
              <a:extLst>
                <a:ext uri="{FF2B5EF4-FFF2-40B4-BE49-F238E27FC236}">
                  <a16:creationId xmlns:a16="http://schemas.microsoft.com/office/drawing/2014/main" id="{586154BB-FED2-87E5-FE7B-73729456C798}"/>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511" name="Group 11">
            <a:extLst>
              <a:ext uri="{FF2B5EF4-FFF2-40B4-BE49-F238E27FC236}">
                <a16:creationId xmlns:a16="http://schemas.microsoft.com/office/drawing/2014/main" id="{4513330D-AED4-3FFD-53B7-B65EBDD44C6F}"/>
              </a:ext>
            </a:extLst>
          </p:cNvPr>
          <p:cNvGrpSpPr>
            <a:grpSpLocks/>
          </p:cNvGrpSpPr>
          <p:nvPr/>
        </p:nvGrpSpPr>
        <p:grpSpPr bwMode="auto">
          <a:xfrm>
            <a:off x="2590800" y="3581400"/>
            <a:ext cx="2420938" cy="2933700"/>
            <a:chOff x="1824" y="2256"/>
            <a:chExt cx="1525" cy="1848"/>
          </a:xfrm>
        </p:grpSpPr>
        <p:pic>
          <p:nvPicPr>
            <p:cNvPr id="21527" name="Picture 12" descr="hp_monitor_l1800_flat_panel">
              <a:extLst>
                <a:ext uri="{FF2B5EF4-FFF2-40B4-BE49-F238E27FC236}">
                  <a16:creationId xmlns:a16="http://schemas.microsoft.com/office/drawing/2014/main" id="{977A8A3C-269C-487A-4AD9-6E739562447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8" name="Freeform 13">
              <a:extLst>
                <a:ext uri="{FF2B5EF4-FFF2-40B4-BE49-F238E27FC236}">
                  <a16:creationId xmlns:a16="http://schemas.microsoft.com/office/drawing/2014/main" id="{843B8812-2B0A-9725-7595-C9C3D8AA4698}"/>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512" name="Rectangle 14">
            <a:extLst>
              <a:ext uri="{FF2B5EF4-FFF2-40B4-BE49-F238E27FC236}">
                <a16:creationId xmlns:a16="http://schemas.microsoft.com/office/drawing/2014/main" id="{211D69C2-D155-D7EC-69AB-48A78D6599C7}"/>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1513" name="Text Box 15">
            <a:extLst>
              <a:ext uri="{FF2B5EF4-FFF2-40B4-BE49-F238E27FC236}">
                <a16:creationId xmlns:a16="http://schemas.microsoft.com/office/drawing/2014/main" id="{A5A40347-1191-BCF0-1246-88C5DE016F8F}"/>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1514" name="Group 16">
            <a:extLst>
              <a:ext uri="{FF2B5EF4-FFF2-40B4-BE49-F238E27FC236}">
                <a16:creationId xmlns:a16="http://schemas.microsoft.com/office/drawing/2014/main" id="{3973D379-6F49-0FDA-73C0-D284211BBA8F}"/>
              </a:ext>
            </a:extLst>
          </p:cNvPr>
          <p:cNvGrpSpPr>
            <a:grpSpLocks/>
          </p:cNvGrpSpPr>
          <p:nvPr/>
        </p:nvGrpSpPr>
        <p:grpSpPr bwMode="auto">
          <a:xfrm>
            <a:off x="6461125" y="2779713"/>
            <a:ext cx="1657350" cy="1809750"/>
            <a:chOff x="710" y="1751"/>
            <a:chExt cx="1044" cy="1140"/>
          </a:xfrm>
        </p:grpSpPr>
        <p:sp>
          <p:nvSpPr>
            <p:cNvPr id="21525" name="Text Box 17">
              <a:extLst>
                <a:ext uri="{FF2B5EF4-FFF2-40B4-BE49-F238E27FC236}">
                  <a16:creationId xmlns:a16="http://schemas.microsoft.com/office/drawing/2014/main" id="{98EBA063-44EC-6FE6-7D7E-9163117655F1}"/>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1526" name="Text Box 18">
              <a:extLst>
                <a:ext uri="{FF2B5EF4-FFF2-40B4-BE49-F238E27FC236}">
                  <a16:creationId xmlns:a16="http://schemas.microsoft.com/office/drawing/2014/main" id="{55CAF1A5-678D-8403-EA77-9D0C5F165771}"/>
                </a:ext>
              </a:extLst>
            </p:cNvPr>
            <p:cNvSpPr txBox="1">
              <a:spLocks noChangeArrowheads="1"/>
            </p:cNvSpPr>
            <p:nvPr/>
          </p:nvSpPr>
          <p:spPr bwMode="auto">
            <a:xfrm>
              <a:off x="720" y="1968"/>
              <a:ext cx="900"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output_file</a:t>
              </a:r>
            </a:p>
            <a:p>
              <a:endParaRPr lang="en-US" altLang="en-US">
                <a:solidFill>
                  <a:srgbClr val="000000"/>
                </a:solidFill>
              </a:endParaRPr>
            </a:p>
          </p:txBody>
        </p:sp>
      </p:grpSp>
      <p:sp>
        <p:nvSpPr>
          <p:cNvPr id="21515" name="Freeform 19">
            <a:extLst>
              <a:ext uri="{FF2B5EF4-FFF2-40B4-BE49-F238E27FC236}">
                <a16:creationId xmlns:a16="http://schemas.microsoft.com/office/drawing/2014/main" id="{116E0028-AF59-5763-EDC7-08408102C731}"/>
              </a:ext>
            </a:extLst>
          </p:cNvPr>
          <p:cNvSpPr>
            <a:spLocks/>
          </p:cNvSpPr>
          <p:nvPr/>
        </p:nvSpPr>
        <p:spPr bwMode="auto">
          <a:xfrm>
            <a:off x="5105400" y="3213100"/>
            <a:ext cx="1295400" cy="444500"/>
          </a:xfrm>
          <a:custGeom>
            <a:avLst/>
            <a:gdLst>
              <a:gd name="T0" fmla="*/ 0 w 816"/>
              <a:gd name="T1" fmla="*/ 444500 h 280"/>
              <a:gd name="T2" fmla="*/ 609600 w 816"/>
              <a:gd name="T3" fmla="*/ 63500 h 280"/>
              <a:gd name="T4" fmla="*/ 1295400 w 816"/>
              <a:gd name="T5" fmla="*/ 6350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6" name="Line 20">
            <a:extLst>
              <a:ext uri="{FF2B5EF4-FFF2-40B4-BE49-F238E27FC236}">
                <a16:creationId xmlns:a16="http://schemas.microsoft.com/office/drawing/2014/main" id="{74CEF68F-2415-A0AD-11A2-B7C13E328DB5}"/>
              </a:ext>
            </a:extLst>
          </p:cNvPr>
          <p:cNvSpPr>
            <a:spLocks noChangeShapeType="1"/>
          </p:cNvSpPr>
          <p:nvPr/>
        </p:nvSpPr>
        <p:spPr bwMode="auto">
          <a:xfrm flipH="1">
            <a:off x="4800600" y="3581400"/>
            <a:ext cx="16002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17" name="AutoShape 21">
            <a:extLst>
              <a:ext uri="{FF2B5EF4-FFF2-40B4-BE49-F238E27FC236}">
                <a16:creationId xmlns:a16="http://schemas.microsoft.com/office/drawing/2014/main" id="{DA479BF4-9FF8-D96A-27A1-FB3F9704E265}"/>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21518" name="Group 22">
            <a:extLst>
              <a:ext uri="{FF2B5EF4-FFF2-40B4-BE49-F238E27FC236}">
                <a16:creationId xmlns:a16="http://schemas.microsoft.com/office/drawing/2014/main" id="{113494F4-A257-D51C-2394-361890F8F376}"/>
              </a:ext>
            </a:extLst>
          </p:cNvPr>
          <p:cNvGrpSpPr>
            <a:grpSpLocks/>
          </p:cNvGrpSpPr>
          <p:nvPr/>
        </p:nvGrpSpPr>
        <p:grpSpPr bwMode="auto">
          <a:xfrm>
            <a:off x="4876800" y="1600200"/>
            <a:ext cx="3987800" cy="2590800"/>
            <a:chOff x="3072" y="1008"/>
            <a:chExt cx="2512" cy="1632"/>
          </a:xfrm>
        </p:grpSpPr>
        <p:sp>
          <p:nvSpPr>
            <p:cNvPr id="21523" name="Freeform 23">
              <a:extLst>
                <a:ext uri="{FF2B5EF4-FFF2-40B4-BE49-F238E27FC236}">
                  <a16:creationId xmlns:a16="http://schemas.microsoft.com/office/drawing/2014/main" id="{1EC73A05-7CDB-A501-898E-BF567C6D9671}"/>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524" name="Text Box 24">
              <a:extLst>
                <a:ext uri="{FF2B5EF4-FFF2-40B4-BE49-F238E27FC236}">
                  <a16:creationId xmlns:a16="http://schemas.microsoft.com/office/drawing/2014/main" id="{B7EFFFF1-5E35-E6A0-FD39-D6D1AF3C5A0B}"/>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90137" name="Line 25">
            <a:extLst>
              <a:ext uri="{FF2B5EF4-FFF2-40B4-BE49-F238E27FC236}">
                <a16:creationId xmlns:a16="http://schemas.microsoft.com/office/drawing/2014/main" id="{C5B81ADE-0C54-2E6A-A9FE-C6143C2899E7}"/>
              </a:ext>
            </a:extLst>
          </p:cNvPr>
          <p:cNvSpPr>
            <a:spLocks noChangeShapeType="1"/>
          </p:cNvSpPr>
          <p:nvPr/>
        </p:nvSpPr>
        <p:spPr bwMode="auto">
          <a:xfrm flipH="1">
            <a:off x="5638800" y="3849688"/>
            <a:ext cx="3810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8" name="Line 26">
            <a:extLst>
              <a:ext uri="{FF2B5EF4-FFF2-40B4-BE49-F238E27FC236}">
                <a16:creationId xmlns:a16="http://schemas.microsoft.com/office/drawing/2014/main" id="{73CF043A-D7EA-11FC-F25B-74ED1FC03000}"/>
              </a:ext>
            </a:extLst>
          </p:cNvPr>
          <p:cNvSpPr>
            <a:spLocks noChangeShapeType="1"/>
          </p:cNvSpPr>
          <p:nvPr/>
        </p:nvSpPr>
        <p:spPr bwMode="auto">
          <a:xfrm>
            <a:off x="5638800" y="3925888"/>
            <a:ext cx="3810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39" name="Text Box 27">
            <a:extLst>
              <a:ext uri="{FF2B5EF4-FFF2-40B4-BE49-F238E27FC236}">
                <a16:creationId xmlns:a16="http://schemas.microsoft.com/office/drawing/2014/main" id="{AB2074F9-ABD5-8555-AE30-F185AE7EFBA7}"/>
              </a:ext>
            </a:extLst>
          </p:cNvPr>
          <p:cNvSpPr txBox="1">
            <a:spLocks noChangeArrowheads="1"/>
          </p:cNvSpPr>
          <p:nvPr/>
        </p:nvSpPr>
        <p:spPr bwMode="auto">
          <a:xfrm>
            <a:off x="5403850" y="4433888"/>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close(1)</a:t>
            </a:r>
          </a:p>
        </p:txBody>
      </p:sp>
      <p:sp>
        <p:nvSpPr>
          <p:cNvPr id="90140" name="Line 28">
            <a:extLst>
              <a:ext uri="{FF2B5EF4-FFF2-40B4-BE49-F238E27FC236}">
                <a16:creationId xmlns:a16="http://schemas.microsoft.com/office/drawing/2014/main" id="{9D89C1D1-37BC-416F-73F3-21112CF70A91}"/>
              </a:ext>
            </a:extLst>
          </p:cNvPr>
          <p:cNvSpPr>
            <a:spLocks noChangeShapeType="1"/>
          </p:cNvSpPr>
          <p:nvPr/>
        </p:nvSpPr>
        <p:spPr bwMode="auto">
          <a:xfrm flipH="1">
            <a:off x="6781800" y="3581400"/>
            <a:ext cx="609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0139"/>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0"/>
                                  </p:stCondLst>
                                  <p:childTnLst>
                                    <p:set>
                                      <p:cBhvr>
                                        <p:cTn id="9" dur="1" fill="hold">
                                          <p:stCondLst>
                                            <p:cond delay="0"/>
                                          </p:stCondLst>
                                        </p:cTn>
                                        <p:tgtEl>
                                          <p:spTgt spid="90137"/>
                                        </p:tgtEl>
                                        <p:attrNameLst>
                                          <p:attrName>style.visibility</p:attrName>
                                        </p:attrNameLst>
                                      </p:cBhvr>
                                      <p:to>
                                        <p:strVal val="visible"/>
                                      </p:to>
                                    </p:set>
                                    <p:animEffect transition="in" filter="wipe(up)">
                                      <p:cBhvr>
                                        <p:cTn id="10" dur="500"/>
                                        <p:tgtEl>
                                          <p:spTgt spid="90137"/>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90138"/>
                                        </p:tgtEl>
                                        <p:attrNameLst>
                                          <p:attrName>style.visibility</p:attrName>
                                        </p:attrNameLst>
                                      </p:cBhvr>
                                      <p:to>
                                        <p:strVal val="visible"/>
                                      </p:to>
                                    </p:set>
                                    <p:animEffect transition="in" filter="wipe(up)">
                                      <p:cBhvr>
                                        <p:cTn id="14" dur="500"/>
                                        <p:tgtEl>
                                          <p:spTgt spid="90138"/>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90140"/>
                                        </p:tgtEl>
                                        <p:attrNameLst>
                                          <p:attrName>style.visibility</p:attrName>
                                        </p:attrNameLst>
                                      </p:cBhvr>
                                      <p:to>
                                        <p:strVal val="visible"/>
                                      </p:to>
                                    </p:set>
                                    <p:animEffect transition="in" filter="wipe(left)">
                                      <p:cBhvr>
                                        <p:cTn id="18" dur="500"/>
                                        <p:tgtEl>
                                          <p:spTgt spid="90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5091A8C4-1343-8566-903D-09387331DD01}"/>
              </a:ext>
            </a:extLst>
          </p:cNvPr>
          <p:cNvSpPr>
            <a:spLocks noGrp="1" noChangeArrowheads="1"/>
          </p:cNvSpPr>
          <p:nvPr>
            <p:ph type="title"/>
          </p:nvPr>
        </p:nvSpPr>
        <p:spPr/>
        <p:txBody>
          <a:bodyPr/>
          <a:lstStyle/>
          <a:p>
            <a:pPr eaLnBrk="1" hangingPunct="1">
              <a:defRPr/>
            </a:pPr>
            <a:r>
              <a:rPr lang="en-US" altLang="en-US"/>
              <a:t>Output Redirection</a:t>
            </a:r>
          </a:p>
        </p:txBody>
      </p:sp>
      <p:sp>
        <p:nvSpPr>
          <p:cNvPr id="22531" name="Rectangle 3">
            <a:extLst>
              <a:ext uri="{FF2B5EF4-FFF2-40B4-BE49-F238E27FC236}">
                <a16:creationId xmlns:a16="http://schemas.microsoft.com/office/drawing/2014/main" id="{5DE02515-2BB2-1E9D-BFEB-B393AF043E2B}"/>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2532" name="Text Box 4">
            <a:extLst>
              <a:ext uri="{FF2B5EF4-FFF2-40B4-BE49-F238E27FC236}">
                <a16:creationId xmlns:a16="http://schemas.microsoft.com/office/drawing/2014/main" id="{ACB260DE-BD86-49EE-EA51-1A69E04CEFC0}"/>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2533" name="Group 5">
            <a:extLst>
              <a:ext uri="{FF2B5EF4-FFF2-40B4-BE49-F238E27FC236}">
                <a16:creationId xmlns:a16="http://schemas.microsoft.com/office/drawing/2014/main" id="{222A64E7-EC23-D858-7984-0E711D55FF71}"/>
              </a:ext>
            </a:extLst>
          </p:cNvPr>
          <p:cNvGrpSpPr>
            <a:grpSpLocks/>
          </p:cNvGrpSpPr>
          <p:nvPr/>
        </p:nvGrpSpPr>
        <p:grpSpPr bwMode="auto">
          <a:xfrm>
            <a:off x="822325" y="2779713"/>
            <a:ext cx="1657350" cy="1260475"/>
            <a:chOff x="710" y="1751"/>
            <a:chExt cx="1044" cy="794"/>
          </a:xfrm>
        </p:grpSpPr>
        <p:sp>
          <p:nvSpPr>
            <p:cNvPr id="22555" name="Text Box 6">
              <a:extLst>
                <a:ext uri="{FF2B5EF4-FFF2-40B4-BE49-F238E27FC236}">
                  <a16:creationId xmlns:a16="http://schemas.microsoft.com/office/drawing/2014/main" id="{4415F845-7F4E-A0BF-D226-E52AEE61318D}"/>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2556" name="Text Box 7">
              <a:extLst>
                <a:ext uri="{FF2B5EF4-FFF2-40B4-BE49-F238E27FC236}">
                  <a16:creationId xmlns:a16="http://schemas.microsoft.com/office/drawing/2014/main" id="{99B0950E-315F-DC20-7958-F47AE307FB7C}"/>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22534" name="Group 8">
            <a:extLst>
              <a:ext uri="{FF2B5EF4-FFF2-40B4-BE49-F238E27FC236}">
                <a16:creationId xmlns:a16="http://schemas.microsoft.com/office/drawing/2014/main" id="{0295861D-1A95-F2AA-639E-ECF0E4548659}"/>
              </a:ext>
            </a:extLst>
          </p:cNvPr>
          <p:cNvGrpSpPr>
            <a:grpSpLocks/>
          </p:cNvGrpSpPr>
          <p:nvPr/>
        </p:nvGrpSpPr>
        <p:grpSpPr bwMode="auto">
          <a:xfrm>
            <a:off x="2590800" y="3225800"/>
            <a:ext cx="2819400" cy="1393825"/>
            <a:chOff x="1824" y="2032"/>
            <a:chExt cx="1776" cy="878"/>
          </a:xfrm>
        </p:grpSpPr>
        <p:pic>
          <p:nvPicPr>
            <p:cNvPr id="22553" name="Picture 9" descr="keyboard">
              <a:extLst>
                <a:ext uri="{FF2B5EF4-FFF2-40B4-BE49-F238E27FC236}">
                  <a16:creationId xmlns:a16="http://schemas.microsoft.com/office/drawing/2014/main" id="{B982F284-78CB-38DA-090F-26BF0D96D379}"/>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Freeform 10">
              <a:extLst>
                <a:ext uri="{FF2B5EF4-FFF2-40B4-BE49-F238E27FC236}">
                  <a16:creationId xmlns:a16="http://schemas.microsoft.com/office/drawing/2014/main" id="{6FFC3CFF-CC92-FBC3-F2DA-2F706C3E73DA}"/>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35" name="Group 11">
            <a:extLst>
              <a:ext uri="{FF2B5EF4-FFF2-40B4-BE49-F238E27FC236}">
                <a16:creationId xmlns:a16="http://schemas.microsoft.com/office/drawing/2014/main" id="{66F2FB79-E701-4B86-6E87-103897D77E82}"/>
              </a:ext>
            </a:extLst>
          </p:cNvPr>
          <p:cNvGrpSpPr>
            <a:grpSpLocks/>
          </p:cNvGrpSpPr>
          <p:nvPr/>
        </p:nvGrpSpPr>
        <p:grpSpPr bwMode="auto">
          <a:xfrm>
            <a:off x="2590800" y="3581400"/>
            <a:ext cx="2420938" cy="2933700"/>
            <a:chOff x="1824" y="2256"/>
            <a:chExt cx="1525" cy="1848"/>
          </a:xfrm>
        </p:grpSpPr>
        <p:pic>
          <p:nvPicPr>
            <p:cNvPr id="22551" name="Picture 12" descr="hp_monitor_l1800_flat_panel">
              <a:extLst>
                <a:ext uri="{FF2B5EF4-FFF2-40B4-BE49-F238E27FC236}">
                  <a16:creationId xmlns:a16="http://schemas.microsoft.com/office/drawing/2014/main" id="{C56C497D-E373-73D6-C4E8-7FCDDC01DB6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2" name="Freeform 13">
              <a:extLst>
                <a:ext uri="{FF2B5EF4-FFF2-40B4-BE49-F238E27FC236}">
                  <a16:creationId xmlns:a16="http://schemas.microsoft.com/office/drawing/2014/main" id="{33C9FC50-1649-9B00-A626-51269F2BD424}"/>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6" name="Rectangle 14">
            <a:extLst>
              <a:ext uri="{FF2B5EF4-FFF2-40B4-BE49-F238E27FC236}">
                <a16:creationId xmlns:a16="http://schemas.microsoft.com/office/drawing/2014/main" id="{A63901A6-87F2-7228-1D45-4A41BD633EAD}"/>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2537" name="Text Box 15">
            <a:extLst>
              <a:ext uri="{FF2B5EF4-FFF2-40B4-BE49-F238E27FC236}">
                <a16:creationId xmlns:a16="http://schemas.microsoft.com/office/drawing/2014/main" id="{FEB52F86-95D0-DC88-F87E-197F5F45354D}"/>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2538" name="Group 16">
            <a:extLst>
              <a:ext uri="{FF2B5EF4-FFF2-40B4-BE49-F238E27FC236}">
                <a16:creationId xmlns:a16="http://schemas.microsoft.com/office/drawing/2014/main" id="{297B69BC-4836-22B2-F8E0-8B9959E1ADC2}"/>
              </a:ext>
            </a:extLst>
          </p:cNvPr>
          <p:cNvGrpSpPr>
            <a:grpSpLocks/>
          </p:cNvGrpSpPr>
          <p:nvPr/>
        </p:nvGrpSpPr>
        <p:grpSpPr bwMode="auto">
          <a:xfrm>
            <a:off x="6461125" y="2779713"/>
            <a:ext cx="1657350" cy="1809750"/>
            <a:chOff x="710" y="1751"/>
            <a:chExt cx="1044" cy="1140"/>
          </a:xfrm>
        </p:grpSpPr>
        <p:sp>
          <p:nvSpPr>
            <p:cNvPr id="22549" name="Text Box 17">
              <a:extLst>
                <a:ext uri="{FF2B5EF4-FFF2-40B4-BE49-F238E27FC236}">
                  <a16:creationId xmlns:a16="http://schemas.microsoft.com/office/drawing/2014/main" id="{EB5B80D6-433E-9CA0-43FC-FA7DCB5F72EF}"/>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2550" name="Text Box 18">
              <a:extLst>
                <a:ext uri="{FF2B5EF4-FFF2-40B4-BE49-F238E27FC236}">
                  <a16:creationId xmlns:a16="http://schemas.microsoft.com/office/drawing/2014/main" id="{1EEFC368-A741-BE8D-281E-4D27AA122A1F}"/>
                </a:ext>
              </a:extLst>
            </p:cNvPr>
            <p:cNvSpPr txBox="1">
              <a:spLocks noChangeArrowheads="1"/>
            </p:cNvSpPr>
            <p:nvPr/>
          </p:nvSpPr>
          <p:spPr bwMode="auto">
            <a:xfrm>
              <a:off x="720" y="1968"/>
              <a:ext cx="900"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a:t>
              </a:r>
            </a:p>
            <a:p>
              <a:r>
                <a:rPr lang="en-US" altLang="en-US">
                  <a:solidFill>
                    <a:srgbClr val="000000"/>
                  </a:solidFill>
                </a:rPr>
                <a:t>2 stderr</a:t>
              </a:r>
            </a:p>
            <a:p>
              <a:r>
                <a:rPr lang="en-US" altLang="en-US">
                  <a:solidFill>
                    <a:srgbClr val="000000"/>
                  </a:solidFill>
                </a:rPr>
                <a:t>3 output_file</a:t>
              </a:r>
            </a:p>
            <a:p>
              <a:endParaRPr lang="en-US" altLang="en-US">
                <a:solidFill>
                  <a:srgbClr val="000000"/>
                </a:solidFill>
              </a:endParaRPr>
            </a:p>
          </p:txBody>
        </p:sp>
      </p:grpSp>
      <p:sp>
        <p:nvSpPr>
          <p:cNvPr id="22539" name="AutoShape 20">
            <a:extLst>
              <a:ext uri="{FF2B5EF4-FFF2-40B4-BE49-F238E27FC236}">
                <a16:creationId xmlns:a16="http://schemas.microsoft.com/office/drawing/2014/main" id="{4E93E441-C12B-9023-505F-14906FF3D744}"/>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22540" name="Group 21">
            <a:extLst>
              <a:ext uri="{FF2B5EF4-FFF2-40B4-BE49-F238E27FC236}">
                <a16:creationId xmlns:a16="http://schemas.microsoft.com/office/drawing/2014/main" id="{82D6F6BC-D1D8-6A13-51D8-720ABEAC6F8A}"/>
              </a:ext>
            </a:extLst>
          </p:cNvPr>
          <p:cNvGrpSpPr>
            <a:grpSpLocks/>
          </p:cNvGrpSpPr>
          <p:nvPr/>
        </p:nvGrpSpPr>
        <p:grpSpPr bwMode="auto">
          <a:xfrm>
            <a:off x="4876800" y="1600200"/>
            <a:ext cx="3987800" cy="2590800"/>
            <a:chOff x="3072" y="1008"/>
            <a:chExt cx="2512" cy="1632"/>
          </a:xfrm>
        </p:grpSpPr>
        <p:sp>
          <p:nvSpPr>
            <p:cNvPr id="22547" name="Freeform 22">
              <a:extLst>
                <a:ext uri="{FF2B5EF4-FFF2-40B4-BE49-F238E27FC236}">
                  <a16:creationId xmlns:a16="http://schemas.microsoft.com/office/drawing/2014/main" id="{F41B5D77-9163-423F-FD4A-1B8DF50626D8}"/>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8" name="Text Box 23">
              <a:extLst>
                <a:ext uri="{FF2B5EF4-FFF2-40B4-BE49-F238E27FC236}">
                  <a16:creationId xmlns:a16="http://schemas.microsoft.com/office/drawing/2014/main" id="{B0C595A2-EB32-053F-6097-EABA4D3A8B72}"/>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22541" name="Freeform 27">
            <a:extLst>
              <a:ext uri="{FF2B5EF4-FFF2-40B4-BE49-F238E27FC236}">
                <a16:creationId xmlns:a16="http://schemas.microsoft.com/office/drawing/2014/main" id="{DB484895-C136-B4A6-12D5-19769F3F7AA9}"/>
              </a:ext>
            </a:extLst>
          </p:cNvPr>
          <p:cNvSpPr>
            <a:spLocks/>
          </p:cNvSpPr>
          <p:nvPr/>
        </p:nvSpPr>
        <p:spPr bwMode="auto">
          <a:xfrm>
            <a:off x="5105400" y="3213100"/>
            <a:ext cx="1295400" cy="444500"/>
          </a:xfrm>
          <a:custGeom>
            <a:avLst/>
            <a:gdLst>
              <a:gd name="T0" fmla="*/ 0 w 816"/>
              <a:gd name="T1" fmla="*/ 444500 h 280"/>
              <a:gd name="T2" fmla="*/ 609600 w 816"/>
              <a:gd name="T3" fmla="*/ 63500 h 280"/>
              <a:gd name="T4" fmla="*/ 1295400 w 816"/>
              <a:gd name="T5" fmla="*/ 6350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1167" name="Group 31">
            <a:extLst>
              <a:ext uri="{FF2B5EF4-FFF2-40B4-BE49-F238E27FC236}">
                <a16:creationId xmlns:a16="http://schemas.microsoft.com/office/drawing/2014/main" id="{45D06ADE-29C4-CB79-3602-0C3948C364A5}"/>
              </a:ext>
            </a:extLst>
          </p:cNvPr>
          <p:cNvGrpSpPr>
            <a:grpSpLocks/>
          </p:cNvGrpSpPr>
          <p:nvPr/>
        </p:nvGrpSpPr>
        <p:grpSpPr bwMode="auto">
          <a:xfrm>
            <a:off x="4876800" y="2133600"/>
            <a:ext cx="1524000" cy="1447800"/>
            <a:chOff x="3072" y="1344"/>
            <a:chExt cx="960" cy="912"/>
          </a:xfrm>
        </p:grpSpPr>
        <p:sp>
          <p:nvSpPr>
            <p:cNvPr id="22543" name="Text Box 26">
              <a:extLst>
                <a:ext uri="{FF2B5EF4-FFF2-40B4-BE49-F238E27FC236}">
                  <a16:creationId xmlns:a16="http://schemas.microsoft.com/office/drawing/2014/main" id="{A3F9F2B8-3C2E-858B-692F-E95B951492B9}"/>
                </a:ext>
              </a:extLst>
            </p:cNvPr>
            <p:cNvSpPr txBox="1">
              <a:spLocks noChangeArrowheads="1"/>
            </p:cNvSpPr>
            <p:nvPr/>
          </p:nvSpPr>
          <p:spPr bwMode="auto">
            <a:xfrm>
              <a:off x="3398" y="1415"/>
              <a:ext cx="5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dup(3)</a:t>
              </a:r>
            </a:p>
          </p:txBody>
        </p:sp>
        <p:grpSp>
          <p:nvGrpSpPr>
            <p:cNvPr id="22544" name="Group 28">
              <a:extLst>
                <a:ext uri="{FF2B5EF4-FFF2-40B4-BE49-F238E27FC236}">
                  <a16:creationId xmlns:a16="http://schemas.microsoft.com/office/drawing/2014/main" id="{0A94902E-D0C2-B841-CC1E-2C9DF556DF57}"/>
                </a:ext>
              </a:extLst>
            </p:cNvPr>
            <p:cNvGrpSpPr>
              <a:grpSpLocks/>
            </p:cNvGrpSpPr>
            <p:nvPr/>
          </p:nvGrpSpPr>
          <p:grpSpPr bwMode="auto">
            <a:xfrm>
              <a:off x="3072" y="1344"/>
              <a:ext cx="960" cy="912"/>
              <a:chOff x="3072" y="1344"/>
              <a:chExt cx="960" cy="720"/>
            </a:xfrm>
          </p:grpSpPr>
          <p:sp>
            <p:nvSpPr>
              <p:cNvPr id="22545" name="Freeform 29">
                <a:extLst>
                  <a:ext uri="{FF2B5EF4-FFF2-40B4-BE49-F238E27FC236}">
                    <a16:creationId xmlns:a16="http://schemas.microsoft.com/office/drawing/2014/main" id="{F8CB2395-FA3B-6D93-5BEF-C064899D33A4}"/>
                  </a:ext>
                </a:extLst>
              </p:cNvPr>
              <p:cNvSpPr>
                <a:spLocks/>
              </p:cNvSpPr>
              <p:nvPr/>
            </p:nvSpPr>
            <p:spPr bwMode="auto">
              <a:xfrm>
                <a:off x="3072" y="1344"/>
                <a:ext cx="960" cy="720"/>
              </a:xfrm>
              <a:custGeom>
                <a:avLst/>
                <a:gdLst>
                  <a:gd name="T0" fmla="*/ 0 w 960"/>
                  <a:gd name="T1" fmla="*/ 0 h 720"/>
                  <a:gd name="T2" fmla="*/ 960 w 960"/>
                  <a:gd name="T3" fmla="*/ 720 h 720"/>
                  <a:gd name="T4" fmla="*/ 0 60000 65536"/>
                  <a:gd name="T5" fmla="*/ 0 60000 65536"/>
                </a:gdLst>
                <a:ahLst/>
                <a:cxnLst>
                  <a:cxn ang="T4">
                    <a:pos x="T0" y="T1"/>
                  </a:cxn>
                  <a:cxn ang="T5">
                    <a:pos x="T2" y="T3"/>
                  </a:cxn>
                </a:cxnLst>
                <a:rect l="0" t="0" r="r" b="b"/>
                <a:pathLst>
                  <a:path w="960" h="720">
                    <a:moveTo>
                      <a:pt x="0" y="0"/>
                    </a:moveTo>
                    <a:cubicBezTo>
                      <a:pt x="400" y="300"/>
                      <a:pt x="800" y="600"/>
                      <a:pt x="960" y="720"/>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6" name="Text Box 30">
                <a:extLst>
                  <a:ext uri="{FF2B5EF4-FFF2-40B4-BE49-F238E27FC236}">
                    <a16:creationId xmlns:a16="http://schemas.microsoft.com/office/drawing/2014/main" id="{70F73636-E2B6-185A-440F-1B4C44397179}"/>
                  </a:ext>
                </a:extLst>
              </p:cNvPr>
              <p:cNvSpPr txBox="1">
                <a:spLocks noChangeArrowheads="1"/>
              </p:cNvSpPr>
              <p:nvPr/>
            </p:nvSpPr>
            <p:spPr bwMode="auto">
              <a:xfrm>
                <a:off x="3398" y="1415"/>
                <a:ext cx="11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1167"/>
                                        </p:tgtEl>
                                        <p:attrNameLst>
                                          <p:attrName>style.visibility</p:attrName>
                                        </p:attrNameLst>
                                      </p:cBhvr>
                                      <p:to>
                                        <p:strVal val="visible"/>
                                      </p:to>
                                    </p:set>
                                    <p:animEffect transition="in" filter="wipe(down)">
                                      <p:cBhvr>
                                        <p:cTn id="7" dur="500"/>
                                        <p:tgtEl>
                                          <p:spTgt spid="91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9BD5B88-9EA4-9F26-6215-B2BE869164A8}"/>
              </a:ext>
            </a:extLst>
          </p:cNvPr>
          <p:cNvSpPr>
            <a:spLocks noGrp="1" noChangeArrowheads="1"/>
          </p:cNvSpPr>
          <p:nvPr>
            <p:ph type="title"/>
          </p:nvPr>
        </p:nvSpPr>
        <p:spPr/>
        <p:txBody>
          <a:bodyPr/>
          <a:lstStyle/>
          <a:p>
            <a:pPr eaLnBrk="1" hangingPunct="1">
              <a:defRPr/>
            </a:pPr>
            <a:r>
              <a:rPr lang="en-US" altLang="en-US"/>
              <a:t>Output Redirection</a:t>
            </a:r>
          </a:p>
        </p:txBody>
      </p:sp>
      <p:sp>
        <p:nvSpPr>
          <p:cNvPr id="23555" name="Rectangle 3">
            <a:extLst>
              <a:ext uri="{FF2B5EF4-FFF2-40B4-BE49-F238E27FC236}">
                <a16:creationId xmlns:a16="http://schemas.microsoft.com/office/drawing/2014/main" id="{AB2FCA7C-7814-1402-6128-E77AB34C8FE3}"/>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3556" name="Text Box 4">
            <a:extLst>
              <a:ext uri="{FF2B5EF4-FFF2-40B4-BE49-F238E27FC236}">
                <a16:creationId xmlns:a16="http://schemas.microsoft.com/office/drawing/2014/main" id="{5DC319BC-7958-A53B-6008-B1E30D469DB0}"/>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3557" name="Group 5">
            <a:extLst>
              <a:ext uri="{FF2B5EF4-FFF2-40B4-BE49-F238E27FC236}">
                <a16:creationId xmlns:a16="http://schemas.microsoft.com/office/drawing/2014/main" id="{FA711BE0-1815-3BED-C4AA-5C5F6DBAE8B4}"/>
              </a:ext>
            </a:extLst>
          </p:cNvPr>
          <p:cNvGrpSpPr>
            <a:grpSpLocks/>
          </p:cNvGrpSpPr>
          <p:nvPr/>
        </p:nvGrpSpPr>
        <p:grpSpPr bwMode="auto">
          <a:xfrm>
            <a:off x="822325" y="2779713"/>
            <a:ext cx="1657350" cy="1260475"/>
            <a:chOff x="710" y="1751"/>
            <a:chExt cx="1044" cy="794"/>
          </a:xfrm>
        </p:grpSpPr>
        <p:sp>
          <p:nvSpPr>
            <p:cNvPr id="23578" name="Text Box 6">
              <a:extLst>
                <a:ext uri="{FF2B5EF4-FFF2-40B4-BE49-F238E27FC236}">
                  <a16:creationId xmlns:a16="http://schemas.microsoft.com/office/drawing/2014/main" id="{2A2A0A29-D46C-C5E6-9CCE-748982D13BCC}"/>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3579" name="Text Box 7">
              <a:extLst>
                <a:ext uri="{FF2B5EF4-FFF2-40B4-BE49-F238E27FC236}">
                  <a16:creationId xmlns:a16="http://schemas.microsoft.com/office/drawing/2014/main" id="{66C01370-4934-3F67-8981-DD98ABF38534}"/>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23558" name="Group 8">
            <a:extLst>
              <a:ext uri="{FF2B5EF4-FFF2-40B4-BE49-F238E27FC236}">
                <a16:creationId xmlns:a16="http://schemas.microsoft.com/office/drawing/2014/main" id="{7A8CB35D-BD87-089E-1271-E205336FE903}"/>
              </a:ext>
            </a:extLst>
          </p:cNvPr>
          <p:cNvGrpSpPr>
            <a:grpSpLocks/>
          </p:cNvGrpSpPr>
          <p:nvPr/>
        </p:nvGrpSpPr>
        <p:grpSpPr bwMode="auto">
          <a:xfrm>
            <a:off x="2590800" y="3225800"/>
            <a:ext cx="2819400" cy="1393825"/>
            <a:chOff x="1824" y="2032"/>
            <a:chExt cx="1776" cy="878"/>
          </a:xfrm>
        </p:grpSpPr>
        <p:pic>
          <p:nvPicPr>
            <p:cNvPr id="23576" name="Picture 9" descr="keyboard">
              <a:extLst>
                <a:ext uri="{FF2B5EF4-FFF2-40B4-BE49-F238E27FC236}">
                  <a16:creationId xmlns:a16="http://schemas.microsoft.com/office/drawing/2014/main" id="{DD060E9D-A0F3-6B3C-3C8B-EA1215BB8D22}"/>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7" name="Freeform 10">
              <a:extLst>
                <a:ext uri="{FF2B5EF4-FFF2-40B4-BE49-F238E27FC236}">
                  <a16:creationId xmlns:a16="http://schemas.microsoft.com/office/drawing/2014/main" id="{A7750A06-580C-8425-B7D1-C2079CBB70D0}"/>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3559" name="Group 11">
            <a:extLst>
              <a:ext uri="{FF2B5EF4-FFF2-40B4-BE49-F238E27FC236}">
                <a16:creationId xmlns:a16="http://schemas.microsoft.com/office/drawing/2014/main" id="{3C75786E-365A-E527-E2D0-7009B94DF89E}"/>
              </a:ext>
            </a:extLst>
          </p:cNvPr>
          <p:cNvGrpSpPr>
            <a:grpSpLocks/>
          </p:cNvGrpSpPr>
          <p:nvPr/>
        </p:nvGrpSpPr>
        <p:grpSpPr bwMode="auto">
          <a:xfrm>
            <a:off x="2590800" y="3581400"/>
            <a:ext cx="2420938" cy="2933700"/>
            <a:chOff x="1824" y="2256"/>
            <a:chExt cx="1525" cy="1848"/>
          </a:xfrm>
        </p:grpSpPr>
        <p:pic>
          <p:nvPicPr>
            <p:cNvPr id="23574" name="Picture 12" descr="hp_monitor_l1800_flat_panel">
              <a:extLst>
                <a:ext uri="{FF2B5EF4-FFF2-40B4-BE49-F238E27FC236}">
                  <a16:creationId xmlns:a16="http://schemas.microsoft.com/office/drawing/2014/main" id="{B24A61F3-A0E5-9B3D-777F-D7A8B432C9B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5" name="Freeform 13">
              <a:extLst>
                <a:ext uri="{FF2B5EF4-FFF2-40B4-BE49-F238E27FC236}">
                  <a16:creationId xmlns:a16="http://schemas.microsoft.com/office/drawing/2014/main" id="{ECCA7926-AF95-6FD5-DFC2-181C8850F15E}"/>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560" name="Rectangle 14">
            <a:extLst>
              <a:ext uri="{FF2B5EF4-FFF2-40B4-BE49-F238E27FC236}">
                <a16:creationId xmlns:a16="http://schemas.microsoft.com/office/drawing/2014/main" id="{27A80560-238D-431E-A8FD-DC6C2FF70157}"/>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3561" name="Text Box 15">
            <a:extLst>
              <a:ext uri="{FF2B5EF4-FFF2-40B4-BE49-F238E27FC236}">
                <a16:creationId xmlns:a16="http://schemas.microsoft.com/office/drawing/2014/main" id="{B3393CB9-6CE1-81BF-C99F-77AEFE9CA97C}"/>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3562" name="Group 16">
            <a:extLst>
              <a:ext uri="{FF2B5EF4-FFF2-40B4-BE49-F238E27FC236}">
                <a16:creationId xmlns:a16="http://schemas.microsoft.com/office/drawing/2014/main" id="{340A0FB4-D359-9BC8-F22B-EB1DE9209698}"/>
              </a:ext>
            </a:extLst>
          </p:cNvPr>
          <p:cNvGrpSpPr>
            <a:grpSpLocks/>
          </p:cNvGrpSpPr>
          <p:nvPr/>
        </p:nvGrpSpPr>
        <p:grpSpPr bwMode="auto">
          <a:xfrm>
            <a:off x="6461125" y="2779713"/>
            <a:ext cx="1657350" cy="1809750"/>
            <a:chOff x="710" y="1751"/>
            <a:chExt cx="1044" cy="1140"/>
          </a:xfrm>
        </p:grpSpPr>
        <p:sp>
          <p:nvSpPr>
            <p:cNvPr id="23572" name="Text Box 17">
              <a:extLst>
                <a:ext uri="{FF2B5EF4-FFF2-40B4-BE49-F238E27FC236}">
                  <a16:creationId xmlns:a16="http://schemas.microsoft.com/office/drawing/2014/main" id="{A9D3E374-9135-34F9-E35D-682D39879A41}"/>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3573" name="Text Box 18">
              <a:extLst>
                <a:ext uri="{FF2B5EF4-FFF2-40B4-BE49-F238E27FC236}">
                  <a16:creationId xmlns:a16="http://schemas.microsoft.com/office/drawing/2014/main" id="{EEFA21D4-D3EB-355C-69CD-71F577186100}"/>
                </a:ext>
              </a:extLst>
            </p:cNvPr>
            <p:cNvSpPr txBox="1">
              <a:spLocks noChangeArrowheads="1"/>
            </p:cNvSpPr>
            <p:nvPr/>
          </p:nvSpPr>
          <p:spPr bwMode="auto">
            <a:xfrm>
              <a:off x="720" y="1968"/>
              <a:ext cx="900"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output_file</a:t>
              </a:r>
            </a:p>
            <a:p>
              <a:r>
                <a:rPr lang="en-US" altLang="en-US">
                  <a:solidFill>
                    <a:srgbClr val="000000"/>
                  </a:solidFill>
                </a:rPr>
                <a:t>2 stderr</a:t>
              </a:r>
            </a:p>
            <a:p>
              <a:r>
                <a:rPr lang="en-US" altLang="en-US">
                  <a:solidFill>
                    <a:srgbClr val="000000"/>
                  </a:solidFill>
                </a:rPr>
                <a:t>3 output_file</a:t>
              </a:r>
            </a:p>
            <a:p>
              <a:endParaRPr lang="en-US" altLang="en-US">
                <a:solidFill>
                  <a:srgbClr val="000000"/>
                </a:solidFill>
              </a:endParaRPr>
            </a:p>
          </p:txBody>
        </p:sp>
      </p:grpSp>
      <p:sp>
        <p:nvSpPr>
          <p:cNvPr id="23563" name="AutoShape 20">
            <a:extLst>
              <a:ext uri="{FF2B5EF4-FFF2-40B4-BE49-F238E27FC236}">
                <a16:creationId xmlns:a16="http://schemas.microsoft.com/office/drawing/2014/main" id="{C4798446-3BC9-7FDA-8F6A-5B4684E65B6C}"/>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23564" name="Group 21">
            <a:extLst>
              <a:ext uri="{FF2B5EF4-FFF2-40B4-BE49-F238E27FC236}">
                <a16:creationId xmlns:a16="http://schemas.microsoft.com/office/drawing/2014/main" id="{EBE75470-FBF8-AEB5-3282-FBF725565B5C}"/>
              </a:ext>
            </a:extLst>
          </p:cNvPr>
          <p:cNvGrpSpPr>
            <a:grpSpLocks/>
          </p:cNvGrpSpPr>
          <p:nvPr/>
        </p:nvGrpSpPr>
        <p:grpSpPr bwMode="auto">
          <a:xfrm>
            <a:off x="4876800" y="1600200"/>
            <a:ext cx="3987800" cy="2590800"/>
            <a:chOff x="3072" y="1008"/>
            <a:chExt cx="2512" cy="1632"/>
          </a:xfrm>
        </p:grpSpPr>
        <p:sp>
          <p:nvSpPr>
            <p:cNvPr id="23570" name="Freeform 22">
              <a:extLst>
                <a:ext uri="{FF2B5EF4-FFF2-40B4-BE49-F238E27FC236}">
                  <a16:creationId xmlns:a16="http://schemas.microsoft.com/office/drawing/2014/main" id="{F7606B0A-EE00-6026-E661-3F0E5C6ED9C9}"/>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71" name="Text Box 23">
              <a:extLst>
                <a:ext uri="{FF2B5EF4-FFF2-40B4-BE49-F238E27FC236}">
                  <a16:creationId xmlns:a16="http://schemas.microsoft.com/office/drawing/2014/main" id="{171117A7-6001-416D-A23A-68EE0AC26A33}"/>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23565" name="Text Box 26">
            <a:extLst>
              <a:ext uri="{FF2B5EF4-FFF2-40B4-BE49-F238E27FC236}">
                <a16:creationId xmlns:a16="http://schemas.microsoft.com/office/drawing/2014/main" id="{859AA785-BFE2-EB78-1F40-F5F451BB6E72}"/>
              </a:ext>
            </a:extLst>
          </p:cNvPr>
          <p:cNvSpPr txBox="1">
            <a:spLocks noChangeArrowheads="1"/>
          </p:cNvSpPr>
          <p:nvPr/>
        </p:nvSpPr>
        <p:spPr bwMode="auto">
          <a:xfrm>
            <a:off x="5394325" y="22463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dup(3)</a:t>
            </a:r>
          </a:p>
        </p:txBody>
      </p:sp>
      <p:sp>
        <p:nvSpPr>
          <p:cNvPr id="23566" name="Freeform 27">
            <a:extLst>
              <a:ext uri="{FF2B5EF4-FFF2-40B4-BE49-F238E27FC236}">
                <a16:creationId xmlns:a16="http://schemas.microsoft.com/office/drawing/2014/main" id="{45C24C4C-E9C3-5510-66A8-EC23B2327DFC}"/>
              </a:ext>
            </a:extLst>
          </p:cNvPr>
          <p:cNvSpPr>
            <a:spLocks/>
          </p:cNvSpPr>
          <p:nvPr/>
        </p:nvSpPr>
        <p:spPr bwMode="auto">
          <a:xfrm>
            <a:off x="5105400" y="3213100"/>
            <a:ext cx="1295400" cy="444500"/>
          </a:xfrm>
          <a:custGeom>
            <a:avLst/>
            <a:gdLst>
              <a:gd name="T0" fmla="*/ 0 w 816"/>
              <a:gd name="T1" fmla="*/ 444500 h 280"/>
              <a:gd name="T2" fmla="*/ 609600 w 816"/>
              <a:gd name="T3" fmla="*/ 63500 h 280"/>
              <a:gd name="T4" fmla="*/ 1295400 w 816"/>
              <a:gd name="T5" fmla="*/ 6350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67" name="Group 28">
            <a:extLst>
              <a:ext uri="{FF2B5EF4-FFF2-40B4-BE49-F238E27FC236}">
                <a16:creationId xmlns:a16="http://schemas.microsoft.com/office/drawing/2014/main" id="{0754ECF2-1BD6-22E6-B44C-D498009CAA20}"/>
              </a:ext>
            </a:extLst>
          </p:cNvPr>
          <p:cNvGrpSpPr>
            <a:grpSpLocks/>
          </p:cNvGrpSpPr>
          <p:nvPr/>
        </p:nvGrpSpPr>
        <p:grpSpPr bwMode="auto">
          <a:xfrm>
            <a:off x="4876800" y="2133600"/>
            <a:ext cx="1524000" cy="1447800"/>
            <a:chOff x="3072" y="1344"/>
            <a:chExt cx="960" cy="720"/>
          </a:xfrm>
        </p:grpSpPr>
        <p:sp>
          <p:nvSpPr>
            <p:cNvPr id="23568" name="Freeform 29">
              <a:extLst>
                <a:ext uri="{FF2B5EF4-FFF2-40B4-BE49-F238E27FC236}">
                  <a16:creationId xmlns:a16="http://schemas.microsoft.com/office/drawing/2014/main" id="{3424DED9-0E88-24F7-35BA-BA43C3223D99}"/>
                </a:ext>
              </a:extLst>
            </p:cNvPr>
            <p:cNvSpPr>
              <a:spLocks/>
            </p:cNvSpPr>
            <p:nvPr/>
          </p:nvSpPr>
          <p:spPr bwMode="auto">
            <a:xfrm>
              <a:off x="3072" y="1344"/>
              <a:ext cx="960" cy="720"/>
            </a:xfrm>
            <a:custGeom>
              <a:avLst/>
              <a:gdLst>
                <a:gd name="T0" fmla="*/ 0 w 960"/>
                <a:gd name="T1" fmla="*/ 0 h 720"/>
                <a:gd name="T2" fmla="*/ 960 w 960"/>
                <a:gd name="T3" fmla="*/ 720 h 720"/>
                <a:gd name="T4" fmla="*/ 0 60000 65536"/>
                <a:gd name="T5" fmla="*/ 0 60000 65536"/>
              </a:gdLst>
              <a:ahLst/>
              <a:cxnLst>
                <a:cxn ang="T4">
                  <a:pos x="T0" y="T1"/>
                </a:cxn>
                <a:cxn ang="T5">
                  <a:pos x="T2" y="T3"/>
                </a:cxn>
              </a:cxnLst>
              <a:rect l="0" t="0" r="r" b="b"/>
              <a:pathLst>
                <a:path w="960" h="720">
                  <a:moveTo>
                    <a:pt x="0" y="0"/>
                  </a:moveTo>
                  <a:cubicBezTo>
                    <a:pt x="400" y="300"/>
                    <a:pt x="800" y="600"/>
                    <a:pt x="960" y="720"/>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9" name="Text Box 30">
              <a:extLst>
                <a:ext uri="{FF2B5EF4-FFF2-40B4-BE49-F238E27FC236}">
                  <a16:creationId xmlns:a16="http://schemas.microsoft.com/office/drawing/2014/main" id="{87BD94C0-53BB-09B0-387E-A63E3DC1E909}"/>
                </a:ext>
              </a:extLst>
            </p:cNvPr>
            <p:cNvSpPr txBox="1">
              <a:spLocks noChangeArrowheads="1"/>
            </p:cNvSpPr>
            <p:nvPr/>
          </p:nvSpPr>
          <p:spPr bwMode="auto">
            <a:xfrm>
              <a:off x="3398" y="1415"/>
              <a:ext cx="11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4BE5AE9A-0939-D993-CCE7-14770B37683D}"/>
              </a:ext>
            </a:extLst>
          </p:cNvPr>
          <p:cNvSpPr>
            <a:spLocks noGrp="1" noChangeArrowheads="1"/>
          </p:cNvSpPr>
          <p:nvPr>
            <p:ph type="title"/>
          </p:nvPr>
        </p:nvSpPr>
        <p:spPr/>
        <p:txBody>
          <a:bodyPr/>
          <a:lstStyle/>
          <a:p>
            <a:pPr eaLnBrk="1" hangingPunct="1">
              <a:defRPr/>
            </a:pPr>
            <a:r>
              <a:rPr lang="en-US" altLang="en-US"/>
              <a:t>Output Redirection</a:t>
            </a:r>
          </a:p>
        </p:txBody>
      </p:sp>
      <p:sp>
        <p:nvSpPr>
          <p:cNvPr id="24579" name="Rectangle 3">
            <a:extLst>
              <a:ext uri="{FF2B5EF4-FFF2-40B4-BE49-F238E27FC236}">
                <a16:creationId xmlns:a16="http://schemas.microsoft.com/office/drawing/2014/main" id="{1CEDE729-5401-A3B6-A7F7-7909F1291C26}"/>
              </a:ext>
            </a:extLst>
          </p:cNvPr>
          <p:cNvSpPr>
            <a:spLocks noChangeArrowheads="1"/>
          </p:cNvSpPr>
          <p:nvPr/>
        </p:nvSpPr>
        <p:spPr bwMode="auto">
          <a:xfrm>
            <a:off x="7620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4580" name="Text Box 4">
            <a:extLst>
              <a:ext uri="{FF2B5EF4-FFF2-40B4-BE49-F238E27FC236}">
                <a16:creationId xmlns:a16="http://schemas.microsoft.com/office/drawing/2014/main" id="{9C0E28E5-1B26-5848-5E29-AAF230C1408B}"/>
              </a:ext>
            </a:extLst>
          </p:cNvPr>
          <p:cNvSpPr txBox="1">
            <a:spLocks noChangeArrowheads="1"/>
          </p:cNvSpPr>
          <p:nvPr/>
        </p:nvSpPr>
        <p:spPr bwMode="auto">
          <a:xfrm>
            <a:off x="12954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4581" name="Group 5">
            <a:extLst>
              <a:ext uri="{FF2B5EF4-FFF2-40B4-BE49-F238E27FC236}">
                <a16:creationId xmlns:a16="http://schemas.microsoft.com/office/drawing/2014/main" id="{7639666F-EFE5-3FC0-6FFB-2E3132440950}"/>
              </a:ext>
            </a:extLst>
          </p:cNvPr>
          <p:cNvGrpSpPr>
            <a:grpSpLocks/>
          </p:cNvGrpSpPr>
          <p:nvPr/>
        </p:nvGrpSpPr>
        <p:grpSpPr bwMode="auto">
          <a:xfrm>
            <a:off x="822325" y="2779713"/>
            <a:ext cx="1657350" cy="1260475"/>
            <a:chOff x="710" y="1751"/>
            <a:chExt cx="1044" cy="794"/>
          </a:xfrm>
        </p:grpSpPr>
        <p:sp>
          <p:nvSpPr>
            <p:cNvPr id="24605" name="Text Box 6">
              <a:extLst>
                <a:ext uri="{FF2B5EF4-FFF2-40B4-BE49-F238E27FC236}">
                  <a16:creationId xmlns:a16="http://schemas.microsoft.com/office/drawing/2014/main" id="{A2651849-FA26-3683-DAC7-CBE5F0AC27D9}"/>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4606" name="Text Box 7">
              <a:extLst>
                <a:ext uri="{FF2B5EF4-FFF2-40B4-BE49-F238E27FC236}">
                  <a16:creationId xmlns:a16="http://schemas.microsoft.com/office/drawing/2014/main" id="{E1AB9A06-CE41-B3F0-230B-63B9BACE19E0}"/>
                </a:ext>
              </a:extLst>
            </p:cNvPr>
            <p:cNvSpPr txBox="1">
              <a:spLocks noChangeArrowheads="1"/>
            </p:cNvSpPr>
            <p:nvPr/>
          </p:nvSpPr>
          <p:spPr bwMode="auto">
            <a:xfrm>
              <a:off x="720" y="1968"/>
              <a:ext cx="6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p:txBody>
        </p:sp>
      </p:grpSp>
      <p:grpSp>
        <p:nvGrpSpPr>
          <p:cNvPr id="24582" name="Group 8">
            <a:extLst>
              <a:ext uri="{FF2B5EF4-FFF2-40B4-BE49-F238E27FC236}">
                <a16:creationId xmlns:a16="http://schemas.microsoft.com/office/drawing/2014/main" id="{9E46F315-BBE1-2FA7-6504-063B1E891489}"/>
              </a:ext>
            </a:extLst>
          </p:cNvPr>
          <p:cNvGrpSpPr>
            <a:grpSpLocks/>
          </p:cNvGrpSpPr>
          <p:nvPr/>
        </p:nvGrpSpPr>
        <p:grpSpPr bwMode="auto">
          <a:xfrm>
            <a:off x="2590800" y="3225800"/>
            <a:ext cx="2819400" cy="1393825"/>
            <a:chOff x="1824" y="2032"/>
            <a:chExt cx="1776" cy="878"/>
          </a:xfrm>
        </p:grpSpPr>
        <p:pic>
          <p:nvPicPr>
            <p:cNvPr id="24603" name="Picture 9" descr="keyboard">
              <a:extLst>
                <a:ext uri="{FF2B5EF4-FFF2-40B4-BE49-F238E27FC236}">
                  <a16:creationId xmlns:a16="http://schemas.microsoft.com/office/drawing/2014/main" id="{CD72C8BC-00EE-8F7F-EA93-520FEE9D87FB}"/>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352" y="2208"/>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4" name="Freeform 10">
              <a:extLst>
                <a:ext uri="{FF2B5EF4-FFF2-40B4-BE49-F238E27FC236}">
                  <a16:creationId xmlns:a16="http://schemas.microsoft.com/office/drawing/2014/main" id="{B54376B7-A068-1526-88C7-F5560D29B980}"/>
                </a:ext>
              </a:extLst>
            </p:cNvPr>
            <p:cNvSpPr>
              <a:spLocks/>
            </p:cNvSpPr>
            <p:nvPr/>
          </p:nvSpPr>
          <p:spPr bwMode="auto">
            <a:xfrm>
              <a:off x="1824" y="2032"/>
              <a:ext cx="864" cy="224"/>
            </a:xfrm>
            <a:custGeom>
              <a:avLst/>
              <a:gdLst>
                <a:gd name="T0" fmla="*/ 0 w 864"/>
                <a:gd name="T1" fmla="*/ 32 h 224"/>
                <a:gd name="T2" fmla="*/ 480 w 864"/>
                <a:gd name="T3" fmla="*/ 32 h 224"/>
                <a:gd name="T4" fmla="*/ 864 w 864"/>
                <a:gd name="T5" fmla="*/ 224 h 224"/>
                <a:gd name="T6" fmla="*/ 0 60000 65536"/>
                <a:gd name="T7" fmla="*/ 0 60000 65536"/>
                <a:gd name="T8" fmla="*/ 0 60000 65536"/>
              </a:gdLst>
              <a:ahLst/>
              <a:cxnLst>
                <a:cxn ang="T6">
                  <a:pos x="T0" y="T1"/>
                </a:cxn>
                <a:cxn ang="T7">
                  <a:pos x="T2" y="T3"/>
                </a:cxn>
                <a:cxn ang="T8">
                  <a:pos x="T4" y="T5"/>
                </a:cxn>
              </a:cxnLst>
              <a:rect l="0" t="0" r="r" b="b"/>
              <a:pathLst>
                <a:path w="864" h="224">
                  <a:moveTo>
                    <a:pt x="0" y="32"/>
                  </a:moveTo>
                  <a:cubicBezTo>
                    <a:pt x="168" y="16"/>
                    <a:pt x="336" y="0"/>
                    <a:pt x="480" y="32"/>
                  </a:cubicBezTo>
                  <a:cubicBezTo>
                    <a:pt x="624" y="64"/>
                    <a:pt x="744" y="144"/>
                    <a:pt x="864" y="224"/>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583" name="Group 11">
            <a:extLst>
              <a:ext uri="{FF2B5EF4-FFF2-40B4-BE49-F238E27FC236}">
                <a16:creationId xmlns:a16="http://schemas.microsoft.com/office/drawing/2014/main" id="{EEA4DEF0-0DE5-A032-CEB1-22822FFAF9B3}"/>
              </a:ext>
            </a:extLst>
          </p:cNvPr>
          <p:cNvGrpSpPr>
            <a:grpSpLocks/>
          </p:cNvGrpSpPr>
          <p:nvPr/>
        </p:nvGrpSpPr>
        <p:grpSpPr bwMode="auto">
          <a:xfrm>
            <a:off x="2590800" y="3581400"/>
            <a:ext cx="2420938" cy="2933700"/>
            <a:chOff x="1824" y="2256"/>
            <a:chExt cx="1525" cy="1848"/>
          </a:xfrm>
        </p:grpSpPr>
        <p:pic>
          <p:nvPicPr>
            <p:cNvPr id="24601" name="Picture 12" descr="hp_monitor_l1800_flat_panel">
              <a:extLst>
                <a:ext uri="{FF2B5EF4-FFF2-40B4-BE49-F238E27FC236}">
                  <a16:creationId xmlns:a16="http://schemas.microsoft.com/office/drawing/2014/main" id="{EABCAF5F-36DF-5E09-37A2-C8C2FD9BAAF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92"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2" name="Freeform 13">
              <a:extLst>
                <a:ext uri="{FF2B5EF4-FFF2-40B4-BE49-F238E27FC236}">
                  <a16:creationId xmlns:a16="http://schemas.microsoft.com/office/drawing/2014/main" id="{490D13A1-93CA-DA68-09B7-9A5BC3791620}"/>
                </a:ext>
              </a:extLst>
            </p:cNvPr>
            <p:cNvSpPr>
              <a:spLocks/>
            </p:cNvSpPr>
            <p:nvPr/>
          </p:nvSpPr>
          <p:spPr bwMode="auto">
            <a:xfrm>
              <a:off x="1824" y="2256"/>
              <a:ext cx="768" cy="912"/>
            </a:xfrm>
            <a:custGeom>
              <a:avLst/>
              <a:gdLst>
                <a:gd name="T0" fmla="*/ 0 w 768"/>
                <a:gd name="T1" fmla="*/ 0 h 912"/>
                <a:gd name="T2" fmla="*/ 432 w 768"/>
                <a:gd name="T3" fmla="*/ 528 h 912"/>
                <a:gd name="T4" fmla="*/ 768 w 768"/>
                <a:gd name="T5" fmla="*/ 912 h 912"/>
                <a:gd name="T6" fmla="*/ 0 60000 65536"/>
                <a:gd name="T7" fmla="*/ 0 60000 65536"/>
                <a:gd name="T8" fmla="*/ 0 60000 65536"/>
              </a:gdLst>
              <a:ahLst/>
              <a:cxnLst>
                <a:cxn ang="T6">
                  <a:pos x="T0" y="T1"/>
                </a:cxn>
                <a:cxn ang="T7">
                  <a:pos x="T2" y="T3"/>
                </a:cxn>
                <a:cxn ang="T8">
                  <a:pos x="T4" y="T5"/>
                </a:cxn>
              </a:cxnLst>
              <a:rect l="0" t="0" r="r" b="b"/>
              <a:pathLst>
                <a:path w="768" h="912">
                  <a:moveTo>
                    <a:pt x="0" y="0"/>
                  </a:moveTo>
                  <a:cubicBezTo>
                    <a:pt x="152" y="188"/>
                    <a:pt x="304" y="376"/>
                    <a:pt x="432" y="528"/>
                  </a:cubicBezTo>
                  <a:cubicBezTo>
                    <a:pt x="560" y="680"/>
                    <a:pt x="712" y="848"/>
                    <a:pt x="768" y="91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4584" name="Rectangle 14">
            <a:extLst>
              <a:ext uri="{FF2B5EF4-FFF2-40B4-BE49-F238E27FC236}">
                <a16:creationId xmlns:a16="http://schemas.microsoft.com/office/drawing/2014/main" id="{E2236B0F-4B26-4123-DBA2-963C4B4B31FA}"/>
              </a:ext>
            </a:extLst>
          </p:cNvPr>
          <p:cNvSpPr>
            <a:spLocks noChangeArrowheads="1"/>
          </p:cNvSpPr>
          <p:nvPr/>
        </p:nvSpPr>
        <p:spPr bwMode="auto">
          <a:xfrm>
            <a:off x="6400800" y="2667000"/>
            <a:ext cx="1828800" cy="1752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4585" name="Text Box 15">
            <a:extLst>
              <a:ext uri="{FF2B5EF4-FFF2-40B4-BE49-F238E27FC236}">
                <a16:creationId xmlns:a16="http://schemas.microsoft.com/office/drawing/2014/main" id="{07B2C41B-B17F-540A-BF19-C118C20F4A85}"/>
              </a:ext>
            </a:extLst>
          </p:cNvPr>
          <p:cNvSpPr txBox="1">
            <a:spLocks noChangeArrowheads="1"/>
          </p:cNvSpPr>
          <p:nvPr/>
        </p:nvSpPr>
        <p:spPr bwMode="auto">
          <a:xfrm>
            <a:off x="6934200" y="44196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4586" name="Group 16">
            <a:extLst>
              <a:ext uri="{FF2B5EF4-FFF2-40B4-BE49-F238E27FC236}">
                <a16:creationId xmlns:a16="http://schemas.microsoft.com/office/drawing/2014/main" id="{E876202F-52E3-26C5-5A38-DBC364D2C5FF}"/>
              </a:ext>
            </a:extLst>
          </p:cNvPr>
          <p:cNvGrpSpPr>
            <a:grpSpLocks/>
          </p:cNvGrpSpPr>
          <p:nvPr/>
        </p:nvGrpSpPr>
        <p:grpSpPr bwMode="auto">
          <a:xfrm>
            <a:off x="6461125" y="2779713"/>
            <a:ext cx="1657350" cy="1809750"/>
            <a:chOff x="710" y="1751"/>
            <a:chExt cx="1044" cy="1140"/>
          </a:xfrm>
        </p:grpSpPr>
        <p:sp>
          <p:nvSpPr>
            <p:cNvPr id="24599" name="Text Box 17">
              <a:extLst>
                <a:ext uri="{FF2B5EF4-FFF2-40B4-BE49-F238E27FC236}">
                  <a16:creationId xmlns:a16="http://schemas.microsoft.com/office/drawing/2014/main" id="{2D9D7BA0-A22A-15C8-63C4-A27DF0565B2A}"/>
                </a:ext>
              </a:extLst>
            </p:cNvPr>
            <p:cNvSpPr txBox="1">
              <a:spLocks noChangeArrowheads="1"/>
            </p:cNvSpPr>
            <p:nvPr/>
          </p:nvSpPr>
          <p:spPr bwMode="auto">
            <a:xfrm>
              <a:off x="710" y="1751"/>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4600" name="Text Box 18">
              <a:extLst>
                <a:ext uri="{FF2B5EF4-FFF2-40B4-BE49-F238E27FC236}">
                  <a16:creationId xmlns:a16="http://schemas.microsoft.com/office/drawing/2014/main" id="{0ACA685A-1905-C77F-1B2E-66DAD03954BC}"/>
                </a:ext>
              </a:extLst>
            </p:cNvPr>
            <p:cNvSpPr txBox="1">
              <a:spLocks noChangeArrowheads="1"/>
            </p:cNvSpPr>
            <p:nvPr/>
          </p:nvSpPr>
          <p:spPr bwMode="auto">
            <a:xfrm>
              <a:off x="720" y="1968"/>
              <a:ext cx="900"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output_file</a:t>
              </a:r>
            </a:p>
            <a:p>
              <a:r>
                <a:rPr lang="en-US" altLang="en-US">
                  <a:solidFill>
                    <a:srgbClr val="000000"/>
                  </a:solidFill>
                </a:rPr>
                <a:t>2 stderr</a:t>
              </a:r>
            </a:p>
            <a:p>
              <a:r>
                <a:rPr lang="en-US" altLang="en-US">
                  <a:solidFill>
                    <a:srgbClr val="000000"/>
                  </a:solidFill>
                </a:rPr>
                <a:t>3 output_file</a:t>
              </a:r>
            </a:p>
            <a:p>
              <a:endParaRPr lang="en-US" altLang="en-US">
                <a:solidFill>
                  <a:srgbClr val="000000"/>
                </a:solidFill>
              </a:endParaRPr>
            </a:p>
          </p:txBody>
        </p:sp>
      </p:grpSp>
      <p:sp>
        <p:nvSpPr>
          <p:cNvPr id="24587" name="AutoShape 20">
            <a:extLst>
              <a:ext uri="{FF2B5EF4-FFF2-40B4-BE49-F238E27FC236}">
                <a16:creationId xmlns:a16="http://schemas.microsoft.com/office/drawing/2014/main" id="{CC3C026C-E293-5EF9-38D2-D38C5163C5EE}"/>
              </a:ext>
            </a:extLst>
          </p:cNvPr>
          <p:cNvSpPr>
            <a:spLocks noChangeArrowheads="1"/>
          </p:cNvSpPr>
          <p:nvPr/>
        </p:nvSpPr>
        <p:spPr bwMode="auto">
          <a:xfrm>
            <a:off x="4038600" y="1524000"/>
            <a:ext cx="838200" cy="1066800"/>
          </a:xfrm>
          <a:prstGeom prst="foldedCorner">
            <a:avLst>
              <a:gd name="adj" fmla="val 12500"/>
            </a:avLst>
          </a:prstGeom>
          <a:gradFill rotWithShape="1">
            <a:gsLst>
              <a:gs pos="0">
                <a:srgbClr val="765E76"/>
              </a:gs>
              <a:gs pos="50000">
                <a:srgbClr val="FFCCFF"/>
              </a:gs>
              <a:gs pos="100000">
                <a:srgbClr val="765E76"/>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zh-CN" altLang="zh-CN"/>
          </a:p>
        </p:txBody>
      </p:sp>
      <p:grpSp>
        <p:nvGrpSpPr>
          <p:cNvPr id="24588" name="Group 21">
            <a:extLst>
              <a:ext uri="{FF2B5EF4-FFF2-40B4-BE49-F238E27FC236}">
                <a16:creationId xmlns:a16="http://schemas.microsoft.com/office/drawing/2014/main" id="{62BBCC66-B4C8-9FC9-6B4D-E53DCE5C9AD6}"/>
              </a:ext>
            </a:extLst>
          </p:cNvPr>
          <p:cNvGrpSpPr>
            <a:grpSpLocks/>
          </p:cNvGrpSpPr>
          <p:nvPr/>
        </p:nvGrpSpPr>
        <p:grpSpPr bwMode="auto">
          <a:xfrm>
            <a:off x="4876800" y="1600200"/>
            <a:ext cx="3987800" cy="2590800"/>
            <a:chOff x="3072" y="1008"/>
            <a:chExt cx="2512" cy="1632"/>
          </a:xfrm>
        </p:grpSpPr>
        <p:sp>
          <p:nvSpPr>
            <p:cNvPr id="24597" name="Freeform 22">
              <a:extLst>
                <a:ext uri="{FF2B5EF4-FFF2-40B4-BE49-F238E27FC236}">
                  <a16:creationId xmlns:a16="http://schemas.microsoft.com/office/drawing/2014/main" id="{1467147E-62ED-B100-3E6C-74B329FCA869}"/>
                </a:ext>
              </a:extLst>
            </p:cNvPr>
            <p:cNvSpPr>
              <a:spLocks/>
            </p:cNvSpPr>
            <p:nvPr/>
          </p:nvSpPr>
          <p:spPr bwMode="auto">
            <a:xfrm>
              <a:off x="3072" y="1168"/>
              <a:ext cx="2512" cy="1472"/>
            </a:xfrm>
            <a:custGeom>
              <a:avLst/>
              <a:gdLst>
                <a:gd name="T0" fmla="*/ 2112 w 2512"/>
                <a:gd name="T1" fmla="*/ 1472 h 1472"/>
                <a:gd name="T2" fmla="*/ 2400 w 2512"/>
                <a:gd name="T3" fmla="*/ 512 h 1472"/>
                <a:gd name="T4" fmla="*/ 1440 w 2512"/>
                <a:gd name="T5" fmla="*/ 80 h 1472"/>
                <a:gd name="T6" fmla="*/ 0 w 2512"/>
                <a:gd name="T7" fmla="*/ 32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2" h="1472">
                  <a:moveTo>
                    <a:pt x="2112" y="1472"/>
                  </a:moveTo>
                  <a:cubicBezTo>
                    <a:pt x="2312" y="1108"/>
                    <a:pt x="2512" y="744"/>
                    <a:pt x="2400" y="512"/>
                  </a:cubicBezTo>
                  <a:cubicBezTo>
                    <a:pt x="2288" y="280"/>
                    <a:pt x="1840" y="160"/>
                    <a:pt x="1440" y="80"/>
                  </a:cubicBezTo>
                  <a:cubicBezTo>
                    <a:pt x="1040" y="0"/>
                    <a:pt x="520" y="16"/>
                    <a:pt x="0" y="32"/>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8" name="Text Box 23">
              <a:extLst>
                <a:ext uri="{FF2B5EF4-FFF2-40B4-BE49-F238E27FC236}">
                  <a16:creationId xmlns:a16="http://schemas.microsoft.com/office/drawing/2014/main" id="{83B12229-6DE0-9F29-DCD0-CFFE3DF0DED6}"/>
                </a:ext>
              </a:extLst>
            </p:cNvPr>
            <p:cNvSpPr txBox="1">
              <a:spLocks noChangeArrowheads="1"/>
            </p:cNvSpPr>
            <p:nvPr/>
          </p:nvSpPr>
          <p:spPr bwMode="auto">
            <a:xfrm>
              <a:off x="4416" y="1008"/>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grpSp>
        <p:nvGrpSpPr>
          <p:cNvPr id="24589" name="Group 24">
            <a:extLst>
              <a:ext uri="{FF2B5EF4-FFF2-40B4-BE49-F238E27FC236}">
                <a16:creationId xmlns:a16="http://schemas.microsoft.com/office/drawing/2014/main" id="{C905D65B-4A3A-ECFD-9FCD-C8E8B87E8615}"/>
              </a:ext>
            </a:extLst>
          </p:cNvPr>
          <p:cNvGrpSpPr>
            <a:grpSpLocks/>
          </p:cNvGrpSpPr>
          <p:nvPr/>
        </p:nvGrpSpPr>
        <p:grpSpPr bwMode="auto">
          <a:xfrm>
            <a:off x="4876800" y="2133600"/>
            <a:ext cx="1524000" cy="1447800"/>
            <a:chOff x="3072" y="1344"/>
            <a:chExt cx="960" cy="720"/>
          </a:xfrm>
        </p:grpSpPr>
        <p:sp>
          <p:nvSpPr>
            <p:cNvPr id="24595" name="Freeform 25">
              <a:extLst>
                <a:ext uri="{FF2B5EF4-FFF2-40B4-BE49-F238E27FC236}">
                  <a16:creationId xmlns:a16="http://schemas.microsoft.com/office/drawing/2014/main" id="{2551E1CF-91BD-A493-4976-2A6243298118}"/>
                </a:ext>
              </a:extLst>
            </p:cNvPr>
            <p:cNvSpPr>
              <a:spLocks/>
            </p:cNvSpPr>
            <p:nvPr/>
          </p:nvSpPr>
          <p:spPr bwMode="auto">
            <a:xfrm>
              <a:off x="3072" y="1344"/>
              <a:ext cx="960" cy="720"/>
            </a:xfrm>
            <a:custGeom>
              <a:avLst/>
              <a:gdLst>
                <a:gd name="T0" fmla="*/ 0 w 960"/>
                <a:gd name="T1" fmla="*/ 0 h 720"/>
                <a:gd name="T2" fmla="*/ 960 w 960"/>
                <a:gd name="T3" fmla="*/ 720 h 720"/>
                <a:gd name="T4" fmla="*/ 0 60000 65536"/>
                <a:gd name="T5" fmla="*/ 0 60000 65536"/>
              </a:gdLst>
              <a:ahLst/>
              <a:cxnLst>
                <a:cxn ang="T4">
                  <a:pos x="T0" y="T1"/>
                </a:cxn>
                <a:cxn ang="T5">
                  <a:pos x="T2" y="T3"/>
                </a:cxn>
              </a:cxnLst>
              <a:rect l="0" t="0" r="r" b="b"/>
              <a:pathLst>
                <a:path w="960" h="720">
                  <a:moveTo>
                    <a:pt x="0" y="0"/>
                  </a:moveTo>
                  <a:cubicBezTo>
                    <a:pt x="400" y="300"/>
                    <a:pt x="800" y="600"/>
                    <a:pt x="960" y="720"/>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6" name="Text Box 26">
              <a:extLst>
                <a:ext uri="{FF2B5EF4-FFF2-40B4-BE49-F238E27FC236}">
                  <a16:creationId xmlns:a16="http://schemas.microsoft.com/office/drawing/2014/main" id="{EDAD4BED-0BA3-ECBF-8518-2BFADD580B2C}"/>
                </a:ext>
              </a:extLst>
            </p:cNvPr>
            <p:cNvSpPr txBox="1">
              <a:spLocks noChangeArrowheads="1"/>
            </p:cNvSpPr>
            <p:nvPr/>
          </p:nvSpPr>
          <p:spPr bwMode="auto">
            <a:xfrm>
              <a:off x="3398" y="1415"/>
              <a:ext cx="11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grpSp>
      <p:sp>
        <p:nvSpPr>
          <p:cNvPr id="24590" name="Text Box 27">
            <a:extLst>
              <a:ext uri="{FF2B5EF4-FFF2-40B4-BE49-F238E27FC236}">
                <a16:creationId xmlns:a16="http://schemas.microsoft.com/office/drawing/2014/main" id="{948BF83B-B029-57AF-6574-E409B02ECB9F}"/>
              </a:ext>
            </a:extLst>
          </p:cNvPr>
          <p:cNvSpPr txBox="1">
            <a:spLocks noChangeArrowheads="1"/>
          </p:cNvSpPr>
          <p:nvPr/>
        </p:nvSpPr>
        <p:spPr bwMode="auto">
          <a:xfrm>
            <a:off x="7146925" y="1636713"/>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close(3)</a:t>
            </a:r>
          </a:p>
        </p:txBody>
      </p:sp>
      <p:sp>
        <p:nvSpPr>
          <p:cNvPr id="93212" name="Line 28">
            <a:extLst>
              <a:ext uri="{FF2B5EF4-FFF2-40B4-BE49-F238E27FC236}">
                <a16:creationId xmlns:a16="http://schemas.microsoft.com/office/drawing/2014/main" id="{8D12EF61-A295-CBB5-88DE-A378415ADED1}"/>
              </a:ext>
            </a:extLst>
          </p:cNvPr>
          <p:cNvSpPr>
            <a:spLocks noChangeShapeType="1"/>
          </p:cNvSpPr>
          <p:nvPr/>
        </p:nvSpPr>
        <p:spPr bwMode="auto">
          <a:xfrm flipH="1">
            <a:off x="8001000" y="1981200"/>
            <a:ext cx="381000" cy="5334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3" name="Line 29">
            <a:extLst>
              <a:ext uri="{FF2B5EF4-FFF2-40B4-BE49-F238E27FC236}">
                <a16:creationId xmlns:a16="http://schemas.microsoft.com/office/drawing/2014/main" id="{CCEC06E5-D370-7113-E3C4-17CFED4573AF}"/>
              </a:ext>
            </a:extLst>
          </p:cNvPr>
          <p:cNvSpPr>
            <a:spLocks noChangeShapeType="1"/>
          </p:cNvSpPr>
          <p:nvPr/>
        </p:nvSpPr>
        <p:spPr bwMode="auto">
          <a:xfrm>
            <a:off x="8001000" y="2057400"/>
            <a:ext cx="381000" cy="457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214" name="Line 30">
            <a:extLst>
              <a:ext uri="{FF2B5EF4-FFF2-40B4-BE49-F238E27FC236}">
                <a16:creationId xmlns:a16="http://schemas.microsoft.com/office/drawing/2014/main" id="{BF1A3A26-71B8-9C9E-48D4-D3EFDE5C1D28}"/>
              </a:ext>
            </a:extLst>
          </p:cNvPr>
          <p:cNvSpPr>
            <a:spLocks noChangeShapeType="1"/>
          </p:cNvSpPr>
          <p:nvPr/>
        </p:nvSpPr>
        <p:spPr bwMode="auto">
          <a:xfrm flipH="1">
            <a:off x="6705600" y="4191000"/>
            <a:ext cx="990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4" name="Freeform 31">
            <a:extLst>
              <a:ext uri="{FF2B5EF4-FFF2-40B4-BE49-F238E27FC236}">
                <a16:creationId xmlns:a16="http://schemas.microsoft.com/office/drawing/2014/main" id="{1FD23B51-841B-C569-C446-D0F4AE33CA6D}"/>
              </a:ext>
            </a:extLst>
          </p:cNvPr>
          <p:cNvSpPr>
            <a:spLocks/>
          </p:cNvSpPr>
          <p:nvPr/>
        </p:nvSpPr>
        <p:spPr bwMode="auto">
          <a:xfrm>
            <a:off x="5105400" y="3213100"/>
            <a:ext cx="1295400" cy="444500"/>
          </a:xfrm>
          <a:custGeom>
            <a:avLst/>
            <a:gdLst>
              <a:gd name="T0" fmla="*/ 0 w 816"/>
              <a:gd name="T1" fmla="*/ 444500 h 280"/>
              <a:gd name="T2" fmla="*/ 609600 w 816"/>
              <a:gd name="T3" fmla="*/ 63500 h 280"/>
              <a:gd name="T4" fmla="*/ 1295400 w 816"/>
              <a:gd name="T5" fmla="*/ 63500 h 280"/>
              <a:gd name="T6" fmla="*/ 0 60000 65536"/>
              <a:gd name="T7" fmla="*/ 0 60000 65536"/>
              <a:gd name="T8" fmla="*/ 0 60000 65536"/>
            </a:gdLst>
            <a:ahLst/>
            <a:cxnLst>
              <a:cxn ang="T6">
                <a:pos x="T0" y="T1"/>
              </a:cxn>
              <a:cxn ang="T7">
                <a:pos x="T2" y="T3"/>
              </a:cxn>
              <a:cxn ang="T8">
                <a:pos x="T4" y="T5"/>
              </a:cxn>
            </a:cxnLst>
            <a:rect l="0" t="0" r="r" b="b"/>
            <a:pathLst>
              <a:path w="816" h="280">
                <a:moveTo>
                  <a:pt x="0" y="280"/>
                </a:moveTo>
                <a:cubicBezTo>
                  <a:pt x="124" y="180"/>
                  <a:pt x="248" y="80"/>
                  <a:pt x="384" y="40"/>
                </a:cubicBezTo>
                <a:cubicBezTo>
                  <a:pt x="520" y="0"/>
                  <a:pt x="668" y="20"/>
                  <a:pt x="816" y="4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93212"/>
                                        </p:tgtEl>
                                        <p:attrNameLst>
                                          <p:attrName>style.visibility</p:attrName>
                                        </p:attrNameLst>
                                      </p:cBhvr>
                                      <p:to>
                                        <p:strVal val="visible"/>
                                      </p:to>
                                    </p:set>
                                    <p:animEffect transition="in" filter="wipe(up)">
                                      <p:cBhvr>
                                        <p:cTn id="7" dur="500"/>
                                        <p:tgtEl>
                                          <p:spTgt spid="9321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3213"/>
                                        </p:tgtEl>
                                        <p:attrNameLst>
                                          <p:attrName>style.visibility</p:attrName>
                                        </p:attrNameLst>
                                      </p:cBhvr>
                                      <p:to>
                                        <p:strVal val="visible"/>
                                      </p:to>
                                    </p:set>
                                    <p:animEffect transition="in" filter="wipe(up)">
                                      <p:cBhvr>
                                        <p:cTn id="11" dur="500"/>
                                        <p:tgtEl>
                                          <p:spTgt spid="9321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3214"/>
                                        </p:tgtEl>
                                        <p:attrNameLst>
                                          <p:attrName>style.visibility</p:attrName>
                                        </p:attrNameLst>
                                      </p:cBhvr>
                                      <p:to>
                                        <p:strVal val="visible"/>
                                      </p:to>
                                    </p:set>
                                    <p:animEffect transition="in" filter="wipe(left)">
                                      <p:cBhvr>
                                        <p:cTn id="15" dur="500"/>
                                        <p:tgtEl>
                                          <p:spTgt spid="93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6BA1119-0E5B-4C51-B6FA-28152283ADA3}"/>
              </a:ext>
            </a:extLst>
          </p:cNvPr>
          <p:cNvSpPr>
            <a:spLocks noGrp="1" noChangeArrowheads="1"/>
          </p:cNvSpPr>
          <p:nvPr>
            <p:ph type="title"/>
          </p:nvPr>
        </p:nvSpPr>
        <p:spPr>
          <a:xfrm>
            <a:off x="1143000" y="304800"/>
            <a:ext cx="6049566" cy="432197"/>
          </a:xfrm>
        </p:spPr>
        <p:txBody>
          <a:bodyPr>
            <a:noAutofit/>
          </a:bodyPr>
          <a:lstStyle/>
          <a:p>
            <a:pPr eaLnBrk="1" hangingPunct="1"/>
            <a:r>
              <a:rPr lang="en-US" altLang="zh-CN" sz="3000" dirty="0"/>
              <a:t>Overview</a:t>
            </a:r>
            <a:endParaRPr lang="en-US" altLang="en-US" sz="3000" dirty="0"/>
          </a:p>
        </p:txBody>
      </p:sp>
      <p:sp>
        <p:nvSpPr>
          <p:cNvPr id="7171" name="Rectangle 3">
            <a:extLst>
              <a:ext uri="{FF2B5EF4-FFF2-40B4-BE49-F238E27FC236}">
                <a16:creationId xmlns:a16="http://schemas.microsoft.com/office/drawing/2014/main" id="{B1102DF7-4A96-4DB4-93EE-EFEEB0DC39AF}"/>
              </a:ext>
            </a:extLst>
          </p:cNvPr>
          <p:cNvSpPr>
            <a:spLocks noGrp="1" noChangeArrowheads="1"/>
          </p:cNvSpPr>
          <p:nvPr>
            <p:ph idx="1"/>
          </p:nvPr>
        </p:nvSpPr>
        <p:spPr>
          <a:xfrm>
            <a:off x="685800" y="914400"/>
            <a:ext cx="8153400" cy="1536034"/>
          </a:xfrm>
        </p:spPr>
        <p:txBody>
          <a:bodyPr/>
          <a:lstStyle/>
          <a:p>
            <a:r>
              <a:rPr lang="en-US" altLang="zh-CN" b="1" i="0" u="none" strike="noStrike" dirty="0">
                <a:solidFill>
                  <a:srgbClr val="000000"/>
                </a:solidFill>
                <a:effectLst/>
                <a:latin typeface="等线" panose="02010600030101010101" pitchFamily="2" charset="-122"/>
                <a:ea typeface="等线" panose="02010600030101010101" pitchFamily="2" charset="-122"/>
              </a:rPr>
              <a:t>Review</a:t>
            </a:r>
          </a:p>
          <a:p>
            <a:pPr lvl="1"/>
            <a:r>
              <a:rPr lang="en-US" altLang="zh-CN" b="1" dirty="0"/>
              <a:t>State Machine Model </a:t>
            </a:r>
            <a:r>
              <a:rPr lang="en-US" altLang="zh-CN" dirty="0"/>
              <a:t>(Programs, Multithreaded Programs, Operating System)</a:t>
            </a:r>
          </a:p>
          <a:p>
            <a:pPr lvl="1"/>
            <a:r>
              <a:rPr lang="en-US" altLang="zh-CN" dirty="0"/>
              <a:t>The Operating System as the Manager of the State Machine</a:t>
            </a:r>
          </a:p>
          <a:p>
            <a:r>
              <a:rPr lang="en-US" altLang="zh-CN" b="1" dirty="0"/>
              <a:t>Today's Question</a:t>
            </a:r>
          </a:p>
          <a:p>
            <a:pPr lvl="1"/>
            <a:r>
              <a:rPr lang="en-US" altLang="zh-CN" b="1" dirty="0"/>
              <a:t>Q</a:t>
            </a:r>
            <a:r>
              <a:rPr lang="en-US" altLang="zh-CN" dirty="0"/>
              <a:t>: We are users of the operating system, but the APIs provided by the OS are not something we, as human users, can directly use. So, how do "we" actually use the operating system?</a:t>
            </a:r>
          </a:p>
          <a:p>
            <a:r>
              <a:rPr lang="en-US" altLang="zh-CN" b="1" dirty="0"/>
              <a:t>Main Topic of Today's Lecture</a:t>
            </a:r>
          </a:p>
          <a:p>
            <a:pPr lvl="1"/>
            <a:r>
              <a:rPr lang="en-US" altLang="zh-CN" dirty="0"/>
              <a:t>The Design and Implementation of the UNIX Shell</a:t>
            </a:r>
          </a:p>
        </p:txBody>
      </p:sp>
    </p:spTree>
    <p:extLst>
      <p:ext uri="{BB962C8B-B14F-4D97-AF65-F5344CB8AC3E}">
        <p14:creationId xmlns:p14="http://schemas.microsoft.com/office/powerpoint/2010/main" val="2081208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164464C9-01AA-58D1-82D1-1634B40F17B2}"/>
              </a:ext>
            </a:extLst>
          </p:cNvPr>
          <p:cNvSpPr>
            <a:spLocks noGrp="1" noChangeArrowheads="1"/>
          </p:cNvSpPr>
          <p:nvPr>
            <p:ph type="title"/>
          </p:nvPr>
        </p:nvSpPr>
        <p:spPr/>
        <p:txBody>
          <a:bodyPr/>
          <a:lstStyle/>
          <a:p>
            <a:pPr eaLnBrk="1" hangingPunct="1">
              <a:defRPr/>
            </a:pPr>
            <a:r>
              <a:rPr lang="en-US" altLang="en-US"/>
              <a:t>Pipe</a:t>
            </a:r>
          </a:p>
        </p:txBody>
      </p:sp>
      <p:sp>
        <p:nvSpPr>
          <p:cNvPr id="25603" name="Rectangle 3">
            <a:extLst>
              <a:ext uri="{FF2B5EF4-FFF2-40B4-BE49-F238E27FC236}">
                <a16:creationId xmlns:a16="http://schemas.microsoft.com/office/drawing/2014/main" id="{B3646D37-E5F0-E19B-B9F2-83778EFAFE31}"/>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5604" name="Text Box 4">
            <a:extLst>
              <a:ext uri="{FF2B5EF4-FFF2-40B4-BE49-F238E27FC236}">
                <a16:creationId xmlns:a16="http://schemas.microsoft.com/office/drawing/2014/main" id="{7D4A2E0B-80C3-6D1C-1C04-D28699E590DE}"/>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5605" name="Group 5">
            <a:extLst>
              <a:ext uri="{FF2B5EF4-FFF2-40B4-BE49-F238E27FC236}">
                <a16:creationId xmlns:a16="http://schemas.microsoft.com/office/drawing/2014/main" id="{2AFF8A43-C03A-36C5-1D11-38B8DE4671FA}"/>
              </a:ext>
            </a:extLst>
          </p:cNvPr>
          <p:cNvGrpSpPr>
            <a:grpSpLocks/>
          </p:cNvGrpSpPr>
          <p:nvPr/>
        </p:nvGrpSpPr>
        <p:grpSpPr bwMode="auto">
          <a:xfrm>
            <a:off x="517525" y="2528888"/>
            <a:ext cx="1657350" cy="1479550"/>
            <a:chOff x="518" y="2313"/>
            <a:chExt cx="1044" cy="932"/>
          </a:xfrm>
        </p:grpSpPr>
        <p:sp>
          <p:nvSpPr>
            <p:cNvPr id="25613" name="Text Box 6">
              <a:extLst>
                <a:ext uri="{FF2B5EF4-FFF2-40B4-BE49-F238E27FC236}">
                  <a16:creationId xmlns:a16="http://schemas.microsoft.com/office/drawing/2014/main" id="{E49CD288-DDD7-0DC5-816A-EAA087685173}"/>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5614" name="Text Box 7">
              <a:extLst>
                <a:ext uri="{FF2B5EF4-FFF2-40B4-BE49-F238E27FC236}">
                  <a16:creationId xmlns:a16="http://schemas.microsoft.com/office/drawing/2014/main" id="{4A1F1EDC-0CEE-B33B-7AC3-D852162BD1FF}"/>
                </a:ext>
              </a:extLst>
            </p:cNvPr>
            <p:cNvSpPr txBox="1">
              <a:spLocks noChangeArrowheads="1"/>
            </p:cNvSpPr>
            <p:nvPr/>
          </p:nvSpPr>
          <p:spPr bwMode="auto">
            <a:xfrm>
              <a:off x="528" y="2495"/>
              <a:ext cx="6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p:txBody>
        </p:sp>
      </p:grpSp>
      <p:sp>
        <p:nvSpPr>
          <p:cNvPr id="99336" name="Text Box 8">
            <a:extLst>
              <a:ext uri="{FF2B5EF4-FFF2-40B4-BE49-F238E27FC236}">
                <a16:creationId xmlns:a16="http://schemas.microsoft.com/office/drawing/2014/main" id="{48F6DF8F-75CC-59AF-DA94-251D21F3D0B3}"/>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grpSp>
        <p:nvGrpSpPr>
          <p:cNvPr id="99357" name="Group 29">
            <a:extLst>
              <a:ext uri="{FF2B5EF4-FFF2-40B4-BE49-F238E27FC236}">
                <a16:creationId xmlns:a16="http://schemas.microsoft.com/office/drawing/2014/main" id="{F940B890-D8EB-0519-8143-9AC28C53B255}"/>
              </a:ext>
            </a:extLst>
          </p:cNvPr>
          <p:cNvGrpSpPr>
            <a:grpSpLocks/>
          </p:cNvGrpSpPr>
          <p:nvPr/>
        </p:nvGrpSpPr>
        <p:grpSpPr bwMode="auto">
          <a:xfrm>
            <a:off x="2514600" y="2895600"/>
            <a:ext cx="4419600" cy="3505200"/>
            <a:chOff x="1584" y="1824"/>
            <a:chExt cx="2784" cy="2208"/>
          </a:xfrm>
        </p:grpSpPr>
        <p:pic>
          <p:nvPicPr>
            <p:cNvPr id="25611" name="Picture 9" descr="keyboard">
              <a:extLst>
                <a:ext uri="{FF2B5EF4-FFF2-40B4-BE49-F238E27FC236}">
                  <a16:creationId xmlns:a16="http://schemas.microsoft.com/office/drawing/2014/main" id="{DFB7F9BA-2F11-48F6-6094-9A876E0972BD}"/>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120" y="3330"/>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2" name="Freeform 23">
              <a:extLst>
                <a:ext uri="{FF2B5EF4-FFF2-40B4-BE49-F238E27FC236}">
                  <a16:creationId xmlns:a16="http://schemas.microsoft.com/office/drawing/2014/main" id="{89EECE01-3CDA-30C7-896C-58FE879A10B8}"/>
                </a:ext>
              </a:extLst>
            </p:cNvPr>
            <p:cNvSpPr>
              <a:spLocks/>
            </p:cNvSpPr>
            <p:nvPr/>
          </p:nvSpPr>
          <p:spPr bwMode="auto">
            <a:xfrm>
              <a:off x="1584" y="1824"/>
              <a:ext cx="1584" cy="1728"/>
            </a:xfrm>
            <a:custGeom>
              <a:avLst/>
              <a:gdLst>
                <a:gd name="T0" fmla="*/ 0 w 1632"/>
                <a:gd name="T1" fmla="*/ 8 h 1688"/>
                <a:gd name="T2" fmla="*/ 233 w 1632"/>
                <a:gd name="T3" fmla="*/ 205 h 1688"/>
                <a:gd name="T4" fmla="*/ 606 w 1632"/>
                <a:gd name="T5" fmla="*/ 1237 h 1688"/>
                <a:gd name="T6" fmla="*/ 1584 w 1632"/>
                <a:gd name="T7" fmla="*/ 1728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9358" name="Group 30">
            <a:extLst>
              <a:ext uri="{FF2B5EF4-FFF2-40B4-BE49-F238E27FC236}">
                <a16:creationId xmlns:a16="http://schemas.microsoft.com/office/drawing/2014/main" id="{6ACBA20E-AAF0-ED35-F531-EE83E04647D0}"/>
              </a:ext>
            </a:extLst>
          </p:cNvPr>
          <p:cNvGrpSpPr>
            <a:grpSpLocks/>
          </p:cNvGrpSpPr>
          <p:nvPr/>
        </p:nvGrpSpPr>
        <p:grpSpPr bwMode="auto">
          <a:xfrm>
            <a:off x="2514600" y="3276600"/>
            <a:ext cx="1201738" cy="3238500"/>
            <a:chOff x="1584" y="2064"/>
            <a:chExt cx="757" cy="2040"/>
          </a:xfrm>
        </p:grpSpPr>
        <p:pic>
          <p:nvPicPr>
            <p:cNvPr id="25609" name="Picture 10" descr="hp_monitor_l1800_flat_panel">
              <a:extLst>
                <a:ext uri="{FF2B5EF4-FFF2-40B4-BE49-F238E27FC236}">
                  <a16:creationId xmlns:a16="http://schemas.microsoft.com/office/drawing/2014/main" id="{830141E6-6A97-E154-45B2-F68F052148B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4"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Freeform 24">
              <a:extLst>
                <a:ext uri="{FF2B5EF4-FFF2-40B4-BE49-F238E27FC236}">
                  <a16:creationId xmlns:a16="http://schemas.microsoft.com/office/drawing/2014/main" id="{A670F106-69F4-580E-CF29-521C1F2B6B2E}"/>
                </a:ext>
              </a:extLst>
            </p:cNvPr>
            <p:cNvSpPr>
              <a:spLocks/>
            </p:cNvSpPr>
            <p:nvPr/>
          </p:nvSpPr>
          <p:spPr bwMode="auto">
            <a:xfrm>
              <a:off x="1584" y="2064"/>
              <a:ext cx="288" cy="1104"/>
            </a:xfrm>
            <a:custGeom>
              <a:avLst/>
              <a:gdLst>
                <a:gd name="T0" fmla="*/ 0 w 288"/>
                <a:gd name="T1" fmla="*/ 0 h 1104"/>
                <a:gd name="T2" fmla="*/ 144 w 288"/>
                <a:gd name="T3" fmla="*/ 192 h 1104"/>
                <a:gd name="T4" fmla="*/ 288 w 288"/>
                <a:gd name="T5" fmla="*/ 1104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99357"/>
                                        </p:tgtEl>
                                        <p:attrNameLst>
                                          <p:attrName>style.visibility</p:attrName>
                                        </p:attrNameLst>
                                      </p:cBhvr>
                                      <p:to>
                                        <p:strVal val="visible"/>
                                      </p:to>
                                    </p:set>
                                    <p:animEffect transition="in" filter="wipe(right)">
                                      <p:cBhvr>
                                        <p:cTn id="7" dur="500"/>
                                        <p:tgtEl>
                                          <p:spTgt spid="993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9358"/>
                                        </p:tgtEl>
                                        <p:attrNameLst>
                                          <p:attrName>style.visibility</p:attrName>
                                        </p:attrNameLst>
                                      </p:cBhvr>
                                      <p:to>
                                        <p:strVal val="visible"/>
                                      </p:to>
                                    </p:set>
                                    <p:animEffect transition="in" filter="wipe(up)">
                                      <p:cBhvr>
                                        <p:cTn id="12" dur="500"/>
                                        <p:tgtEl>
                                          <p:spTgt spid="99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29B2AB4-F71C-5966-A557-CCBD9D680C9F}"/>
              </a:ext>
            </a:extLst>
          </p:cNvPr>
          <p:cNvSpPr>
            <a:spLocks noGrp="1" noChangeArrowheads="1"/>
          </p:cNvSpPr>
          <p:nvPr>
            <p:ph type="title"/>
          </p:nvPr>
        </p:nvSpPr>
        <p:spPr/>
        <p:txBody>
          <a:bodyPr/>
          <a:lstStyle/>
          <a:p>
            <a:pPr eaLnBrk="1" hangingPunct="1">
              <a:defRPr/>
            </a:pPr>
            <a:r>
              <a:rPr lang="en-US" altLang="en-US"/>
              <a:t>Pipe</a:t>
            </a:r>
          </a:p>
        </p:txBody>
      </p:sp>
      <p:sp>
        <p:nvSpPr>
          <p:cNvPr id="26627" name="Rectangle 3">
            <a:extLst>
              <a:ext uri="{FF2B5EF4-FFF2-40B4-BE49-F238E27FC236}">
                <a16:creationId xmlns:a16="http://schemas.microsoft.com/office/drawing/2014/main" id="{9A7A4D59-C341-2B1C-7BF5-5A354A494BB3}"/>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6628" name="Text Box 4">
            <a:extLst>
              <a:ext uri="{FF2B5EF4-FFF2-40B4-BE49-F238E27FC236}">
                <a16:creationId xmlns:a16="http://schemas.microsoft.com/office/drawing/2014/main" id="{D79C6515-A5FF-69F6-A5AF-295988DFF6DF}"/>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6629" name="Group 5">
            <a:extLst>
              <a:ext uri="{FF2B5EF4-FFF2-40B4-BE49-F238E27FC236}">
                <a16:creationId xmlns:a16="http://schemas.microsoft.com/office/drawing/2014/main" id="{451245F7-FCF6-54E4-D27F-62D8F5431A0B}"/>
              </a:ext>
            </a:extLst>
          </p:cNvPr>
          <p:cNvGrpSpPr>
            <a:grpSpLocks/>
          </p:cNvGrpSpPr>
          <p:nvPr/>
        </p:nvGrpSpPr>
        <p:grpSpPr bwMode="auto">
          <a:xfrm>
            <a:off x="517525" y="2528888"/>
            <a:ext cx="1657350" cy="2028825"/>
            <a:chOff x="518" y="2313"/>
            <a:chExt cx="1044" cy="1278"/>
          </a:xfrm>
        </p:grpSpPr>
        <p:sp>
          <p:nvSpPr>
            <p:cNvPr id="26637" name="Text Box 6">
              <a:extLst>
                <a:ext uri="{FF2B5EF4-FFF2-40B4-BE49-F238E27FC236}">
                  <a16:creationId xmlns:a16="http://schemas.microsoft.com/office/drawing/2014/main" id="{50B3E963-AF87-0339-B308-103789785265}"/>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6638" name="Text Box 7">
              <a:extLst>
                <a:ext uri="{FF2B5EF4-FFF2-40B4-BE49-F238E27FC236}">
                  <a16:creationId xmlns:a16="http://schemas.microsoft.com/office/drawing/2014/main" id="{948864A4-530E-06F5-60FC-3A31C22E1E24}"/>
                </a:ext>
              </a:extLst>
            </p:cNvPr>
            <p:cNvSpPr txBox="1">
              <a:spLocks noChangeArrowheads="1"/>
            </p:cNvSpPr>
            <p:nvPr/>
          </p:nvSpPr>
          <p:spPr bwMode="auto">
            <a:xfrm>
              <a:off x="528" y="2495"/>
              <a:ext cx="996" cy="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a:p>
              <a:endParaRPr lang="en-US" altLang="en-US">
                <a:solidFill>
                  <a:srgbClr val="000000"/>
                </a:solidFill>
              </a:endParaRPr>
            </a:p>
          </p:txBody>
        </p:sp>
      </p:grpSp>
      <p:sp>
        <p:nvSpPr>
          <p:cNvPr id="26630" name="Text Box 8">
            <a:extLst>
              <a:ext uri="{FF2B5EF4-FFF2-40B4-BE49-F238E27FC236}">
                <a16:creationId xmlns:a16="http://schemas.microsoft.com/office/drawing/2014/main" id="{839F89FC-B9A2-780C-42A6-E8969C58A3F1}"/>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grpSp>
        <p:nvGrpSpPr>
          <p:cNvPr id="26631" name="Group 9">
            <a:extLst>
              <a:ext uri="{FF2B5EF4-FFF2-40B4-BE49-F238E27FC236}">
                <a16:creationId xmlns:a16="http://schemas.microsoft.com/office/drawing/2014/main" id="{4AE85981-E0EE-4848-6B70-43B89CFAC710}"/>
              </a:ext>
            </a:extLst>
          </p:cNvPr>
          <p:cNvGrpSpPr>
            <a:grpSpLocks/>
          </p:cNvGrpSpPr>
          <p:nvPr/>
        </p:nvGrpSpPr>
        <p:grpSpPr bwMode="auto">
          <a:xfrm>
            <a:off x="2514600" y="2895600"/>
            <a:ext cx="4419600" cy="3505200"/>
            <a:chOff x="1584" y="1824"/>
            <a:chExt cx="2784" cy="2208"/>
          </a:xfrm>
        </p:grpSpPr>
        <p:pic>
          <p:nvPicPr>
            <p:cNvPr id="26635" name="Picture 10" descr="keyboard">
              <a:extLst>
                <a:ext uri="{FF2B5EF4-FFF2-40B4-BE49-F238E27FC236}">
                  <a16:creationId xmlns:a16="http://schemas.microsoft.com/office/drawing/2014/main" id="{0D60038B-E175-40DE-A7F8-ADBDCEE638C2}"/>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120" y="3330"/>
              <a:ext cx="1248"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6" name="Freeform 11">
              <a:extLst>
                <a:ext uri="{FF2B5EF4-FFF2-40B4-BE49-F238E27FC236}">
                  <a16:creationId xmlns:a16="http://schemas.microsoft.com/office/drawing/2014/main" id="{0FB7B61B-059F-0FDC-F92D-E1A1BD86BA20}"/>
                </a:ext>
              </a:extLst>
            </p:cNvPr>
            <p:cNvSpPr>
              <a:spLocks/>
            </p:cNvSpPr>
            <p:nvPr/>
          </p:nvSpPr>
          <p:spPr bwMode="auto">
            <a:xfrm>
              <a:off x="1584" y="1824"/>
              <a:ext cx="1584" cy="1728"/>
            </a:xfrm>
            <a:custGeom>
              <a:avLst/>
              <a:gdLst>
                <a:gd name="T0" fmla="*/ 0 w 1632"/>
                <a:gd name="T1" fmla="*/ 8 h 1688"/>
                <a:gd name="T2" fmla="*/ 233 w 1632"/>
                <a:gd name="T3" fmla="*/ 205 h 1688"/>
                <a:gd name="T4" fmla="*/ 606 w 1632"/>
                <a:gd name="T5" fmla="*/ 1237 h 1688"/>
                <a:gd name="T6" fmla="*/ 1584 w 1632"/>
                <a:gd name="T7" fmla="*/ 1728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632" name="Group 12">
            <a:extLst>
              <a:ext uri="{FF2B5EF4-FFF2-40B4-BE49-F238E27FC236}">
                <a16:creationId xmlns:a16="http://schemas.microsoft.com/office/drawing/2014/main" id="{3152DF13-EF37-10E6-7D8C-080EC03494A0}"/>
              </a:ext>
            </a:extLst>
          </p:cNvPr>
          <p:cNvGrpSpPr>
            <a:grpSpLocks/>
          </p:cNvGrpSpPr>
          <p:nvPr/>
        </p:nvGrpSpPr>
        <p:grpSpPr bwMode="auto">
          <a:xfrm>
            <a:off x="2514600" y="3276600"/>
            <a:ext cx="1201738" cy="3238500"/>
            <a:chOff x="1584" y="2064"/>
            <a:chExt cx="757" cy="2040"/>
          </a:xfrm>
        </p:grpSpPr>
        <p:pic>
          <p:nvPicPr>
            <p:cNvPr id="26633" name="Picture 13" descr="hp_monitor_l1800_flat_panel">
              <a:extLst>
                <a:ext uri="{FF2B5EF4-FFF2-40B4-BE49-F238E27FC236}">
                  <a16:creationId xmlns:a16="http://schemas.microsoft.com/office/drawing/2014/main" id="{64466E34-FC23-1EA3-1A03-4735145A69DD}"/>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4" y="3120"/>
              <a:ext cx="757" cy="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Freeform 14">
              <a:extLst>
                <a:ext uri="{FF2B5EF4-FFF2-40B4-BE49-F238E27FC236}">
                  <a16:creationId xmlns:a16="http://schemas.microsoft.com/office/drawing/2014/main" id="{9440FA03-C9D7-B656-B5B7-9F43C2BE2344}"/>
                </a:ext>
              </a:extLst>
            </p:cNvPr>
            <p:cNvSpPr>
              <a:spLocks/>
            </p:cNvSpPr>
            <p:nvPr/>
          </p:nvSpPr>
          <p:spPr bwMode="auto">
            <a:xfrm>
              <a:off x="1584" y="2064"/>
              <a:ext cx="288" cy="1104"/>
            </a:xfrm>
            <a:custGeom>
              <a:avLst/>
              <a:gdLst>
                <a:gd name="T0" fmla="*/ 0 w 288"/>
                <a:gd name="T1" fmla="*/ 0 h 1104"/>
                <a:gd name="T2" fmla="*/ 144 w 288"/>
                <a:gd name="T3" fmla="*/ 192 h 1104"/>
                <a:gd name="T4" fmla="*/ 288 w 288"/>
                <a:gd name="T5" fmla="*/ 1104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6A05ECD0-2F45-E962-1FD5-467F07D407B4}"/>
              </a:ext>
            </a:extLst>
          </p:cNvPr>
          <p:cNvSpPr>
            <a:spLocks noGrp="1" noChangeArrowheads="1"/>
          </p:cNvSpPr>
          <p:nvPr>
            <p:ph type="title"/>
          </p:nvPr>
        </p:nvSpPr>
        <p:spPr/>
        <p:txBody>
          <a:bodyPr/>
          <a:lstStyle/>
          <a:p>
            <a:pPr eaLnBrk="1" hangingPunct="1">
              <a:defRPr/>
            </a:pPr>
            <a:r>
              <a:rPr lang="en-US" altLang="en-US"/>
              <a:t>Pipe</a:t>
            </a:r>
          </a:p>
        </p:txBody>
      </p:sp>
      <p:sp>
        <p:nvSpPr>
          <p:cNvPr id="27651" name="Rectangle 3">
            <a:extLst>
              <a:ext uri="{FF2B5EF4-FFF2-40B4-BE49-F238E27FC236}">
                <a16:creationId xmlns:a16="http://schemas.microsoft.com/office/drawing/2014/main" id="{72686E87-8BC2-910A-6A2C-3ED7BAF7D322}"/>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7652" name="Text Box 4">
            <a:extLst>
              <a:ext uri="{FF2B5EF4-FFF2-40B4-BE49-F238E27FC236}">
                <a16:creationId xmlns:a16="http://schemas.microsoft.com/office/drawing/2014/main" id="{1F07E3E6-85B5-2DD7-5199-4E630C4620E6}"/>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7653" name="Group 5">
            <a:extLst>
              <a:ext uri="{FF2B5EF4-FFF2-40B4-BE49-F238E27FC236}">
                <a16:creationId xmlns:a16="http://schemas.microsoft.com/office/drawing/2014/main" id="{036AD0C6-64F7-C14F-A079-2173A3C8800F}"/>
              </a:ext>
            </a:extLst>
          </p:cNvPr>
          <p:cNvGrpSpPr>
            <a:grpSpLocks/>
          </p:cNvGrpSpPr>
          <p:nvPr/>
        </p:nvGrpSpPr>
        <p:grpSpPr bwMode="auto">
          <a:xfrm>
            <a:off x="517525" y="2528888"/>
            <a:ext cx="1657350" cy="1754187"/>
            <a:chOff x="518" y="2313"/>
            <a:chExt cx="1044" cy="1105"/>
          </a:xfrm>
        </p:grpSpPr>
        <p:sp>
          <p:nvSpPr>
            <p:cNvPr id="27671" name="Text Box 6">
              <a:extLst>
                <a:ext uri="{FF2B5EF4-FFF2-40B4-BE49-F238E27FC236}">
                  <a16:creationId xmlns:a16="http://schemas.microsoft.com/office/drawing/2014/main" id="{E8B7835C-E729-0F50-D696-E13B90067C00}"/>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7672" name="Text Box 7">
              <a:extLst>
                <a:ext uri="{FF2B5EF4-FFF2-40B4-BE49-F238E27FC236}">
                  <a16:creationId xmlns:a16="http://schemas.microsoft.com/office/drawing/2014/main" id="{9FB56B95-A6A8-DE61-5956-C3C4E2D00AE9}"/>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27654" name="Text Box 8">
            <a:extLst>
              <a:ext uri="{FF2B5EF4-FFF2-40B4-BE49-F238E27FC236}">
                <a16:creationId xmlns:a16="http://schemas.microsoft.com/office/drawing/2014/main" id="{B5E593D5-32F6-EEA2-1A3F-E3363FD4D081}"/>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27655" name="Picture 9" descr="keyboard">
            <a:extLst>
              <a:ext uri="{FF2B5EF4-FFF2-40B4-BE49-F238E27FC236}">
                <a16:creationId xmlns:a16="http://schemas.microsoft.com/office/drawing/2014/main" id="{9CADA11D-0F9C-F775-7672-FD91CA709053}"/>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0" descr="hp_monitor_l1800_flat_panel">
            <a:extLst>
              <a:ext uri="{FF2B5EF4-FFF2-40B4-BE49-F238E27FC236}">
                <a16:creationId xmlns:a16="http://schemas.microsoft.com/office/drawing/2014/main" id="{C9D2B813-6CD0-3376-0D80-A3F2A33F32F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Freeform 23">
            <a:extLst>
              <a:ext uri="{FF2B5EF4-FFF2-40B4-BE49-F238E27FC236}">
                <a16:creationId xmlns:a16="http://schemas.microsoft.com/office/drawing/2014/main" id="{CCC090A0-0CEE-9A7F-AF07-E57ABF36364B}"/>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8" name="Freeform 24">
            <a:extLst>
              <a:ext uri="{FF2B5EF4-FFF2-40B4-BE49-F238E27FC236}">
                <a16:creationId xmlns:a16="http://schemas.microsoft.com/office/drawing/2014/main" id="{72C849A8-D837-5B5D-7595-8ADF72955BB8}"/>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1412" name="Group 36">
            <a:extLst>
              <a:ext uri="{FF2B5EF4-FFF2-40B4-BE49-F238E27FC236}">
                <a16:creationId xmlns:a16="http://schemas.microsoft.com/office/drawing/2014/main" id="{7339A013-F140-81FB-A4A2-A6C6B7ACED43}"/>
              </a:ext>
            </a:extLst>
          </p:cNvPr>
          <p:cNvGrpSpPr>
            <a:grpSpLocks/>
          </p:cNvGrpSpPr>
          <p:nvPr/>
        </p:nvGrpSpPr>
        <p:grpSpPr bwMode="auto">
          <a:xfrm>
            <a:off x="2514600" y="990600"/>
            <a:ext cx="3314700" cy="4343400"/>
            <a:chOff x="1584" y="624"/>
            <a:chExt cx="2088" cy="2736"/>
          </a:xfrm>
        </p:grpSpPr>
        <p:sp>
          <p:nvSpPr>
            <p:cNvPr id="27660" name="Text Box 12">
              <a:extLst>
                <a:ext uri="{FF2B5EF4-FFF2-40B4-BE49-F238E27FC236}">
                  <a16:creationId xmlns:a16="http://schemas.microsoft.com/office/drawing/2014/main" id="{4DD8C388-6A1C-A96E-9A06-2F2EA40BF121}"/>
                </a:ext>
              </a:extLst>
            </p:cNvPr>
            <p:cNvSpPr txBox="1">
              <a:spLocks noChangeArrowheads="1"/>
            </p:cNvSpPr>
            <p:nvPr/>
          </p:nvSpPr>
          <p:spPr bwMode="auto">
            <a:xfrm>
              <a:off x="2612" y="2889"/>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7661" name="Group 35">
              <a:extLst>
                <a:ext uri="{FF2B5EF4-FFF2-40B4-BE49-F238E27FC236}">
                  <a16:creationId xmlns:a16="http://schemas.microsoft.com/office/drawing/2014/main" id="{B696AFCF-6819-8637-7551-098E309CA3F2}"/>
                </a:ext>
              </a:extLst>
            </p:cNvPr>
            <p:cNvGrpSpPr>
              <a:grpSpLocks/>
            </p:cNvGrpSpPr>
            <p:nvPr/>
          </p:nvGrpSpPr>
          <p:grpSpPr bwMode="auto">
            <a:xfrm>
              <a:off x="1584" y="624"/>
              <a:ext cx="2088" cy="2736"/>
              <a:chOff x="1584" y="624"/>
              <a:chExt cx="2088" cy="2736"/>
            </a:xfrm>
          </p:grpSpPr>
          <p:sp>
            <p:nvSpPr>
              <p:cNvPr id="27662" name="Rectangle 11">
                <a:extLst>
                  <a:ext uri="{FF2B5EF4-FFF2-40B4-BE49-F238E27FC236}">
                    <a16:creationId xmlns:a16="http://schemas.microsoft.com/office/drawing/2014/main" id="{69754E63-1352-B5DB-D592-4D6DCD341A9B}"/>
                  </a:ext>
                </a:extLst>
              </p:cNvPr>
              <p:cNvSpPr>
                <a:spLocks noChangeArrowheads="1"/>
              </p:cNvSpPr>
              <p:nvPr/>
            </p:nvSpPr>
            <p:spPr bwMode="auto">
              <a:xfrm>
                <a:off x="2208" y="960"/>
                <a:ext cx="1296" cy="192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27663" name="Group 13">
                <a:extLst>
                  <a:ext uri="{FF2B5EF4-FFF2-40B4-BE49-F238E27FC236}">
                    <a16:creationId xmlns:a16="http://schemas.microsoft.com/office/drawing/2014/main" id="{1DADC7E9-B77C-107A-876D-BEC1434D2EA8}"/>
                  </a:ext>
                </a:extLst>
              </p:cNvPr>
              <p:cNvGrpSpPr>
                <a:grpSpLocks/>
              </p:cNvGrpSpPr>
              <p:nvPr/>
            </p:nvGrpSpPr>
            <p:grpSpPr bwMode="auto">
              <a:xfrm>
                <a:off x="2246" y="1593"/>
                <a:ext cx="1044" cy="1105"/>
                <a:chOff x="518" y="2313"/>
                <a:chExt cx="1044" cy="1105"/>
              </a:xfrm>
            </p:grpSpPr>
            <p:sp>
              <p:nvSpPr>
                <p:cNvPr id="27669" name="Text Box 14">
                  <a:extLst>
                    <a:ext uri="{FF2B5EF4-FFF2-40B4-BE49-F238E27FC236}">
                      <a16:creationId xmlns:a16="http://schemas.microsoft.com/office/drawing/2014/main" id="{9BDB9616-CB93-CDAA-8D67-60F9A771F161}"/>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7670" name="Text Box 15">
                  <a:extLst>
                    <a:ext uri="{FF2B5EF4-FFF2-40B4-BE49-F238E27FC236}">
                      <a16:creationId xmlns:a16="http://schemas.microsoft.com/office/drawing/2014/main" id="{D37576F2-D4DF-7174-64B2-98672AF5F18D}"/>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27664" name="Text Box 16">
                <a:extLst>
                  <a:ext uri="{FF2B5EF4-FFF2-40B4-BE49-F238E27FC236}">
                    <a16:creationId xmlns:a16="http://schemas.microsoft.com/office/drawing/2014/main" id="{C1EE80F5-F64B-600A-9110-01BD17055746}"/>
                  </a:ext>
                </a:extLst>
              </p:cNvPr>
              <p:cNvSpPr txBox="1">
                <a:spLocks noChangeArrowheads="1"/>
              </p:cNvSpPr>
              <p:nvPr/>
            </p:nvSpPr>
            <p:spPr bwMode="auto">
              <a:xfrm>
                <a:off x="2256" y="1056"/>
                <a:ext cx="11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27665" name="Freeform 26">
                <a:extLst>
                  <a:ext uri="{FF2B5EF4-FFF2-40B4-BE49-F238E27FC236}">
                    <a16:creationId xmlns:a16="http://schemas.microsoft.com/office/drawing/2014/main" id="{EBA28CE2-EA05-9C17-DE4A-0ADBC6230E81}"/>
                  </a:ext>
                </a:extLst>
              </p:cNvPr>
              <p:cNvSpPr>
                <a:spLocks/>
              </p:cNvSpPr>
              <p:nvPr/>
            </p:nvSpPr>
            <p:spPr bwMode="auto">
              <a:xfrm>
                <a:off x="3504" y="1864"/>
                <a:ext cx="168" cy="1496"/>
              </a:xfrm>
              <a:custGeom>
                <a:avLst/>
                <a:gdLst>
                  <a:gd name="T0" fmla="*/ 144 w 168"/>
                  <a:gd name="T1" fmla="*/ 1496 h 1496"/>
                  <a:gd name="T2" fmla="*/ 144 w 168"/>
                  <a:gd name="T3" fmla="*/ 248 h 1496"/>
                  <a:gd name="T4" fmla="*/ 0 w 168"/>
                  <a:gd name="T5" fmla="*/ 8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6" name="Freeform 27">
                <a:extLst>
                  <a:ext uri="{FF2B5EF4-FFF2-40B4-BE49-F238E27FC236}">
                    <a16:creationId xmlns:a16="http://schemas.microsoft.com/office/drawing/2014/main" id="{0B67D509-7CEF-8283-ED1F-4EA91F08C079}"/>
                  </a:ext>
                </a:extLst>
              </p:cNvPr>
              <p:cNvSpPr>
                <a:spLocks/>
              </p:cNvSpPr>
              <p:nvPr/>
            </p:nvSpPr>
            <p:spPr bwMode="auto">
              <a:xfrm>
                <a:off x="2016" y="2024"/>
                <a:ext cx="192" cy="1144"/>
              </a:xfrm>
              <a:custGeom>
                <a:avLst/>
                <a:gdLst>
                  <a:gd name="T0" fmla="*/ 192 w 192"/>
                  <a:gd name="T1" fmla="*/ 40 h 1144"/>
                  <a:gd name="T2" fmla="*/ 48 w 192"/>
                  <a:gd name="T3" fmla="*/ 184 h 1144"/>
                  <a:gd name="T4" fmla="*/ 0 w 192"/>
                  <a:gd name="T5" fmla="*/ 1144 h 1144"/>
                  <a:gd name="T6" fmla="*/ 0 60000 65536"/>
                  <a:gd name="T7" fmla="*/ 0 60000 65536"/>
                  <a:gd name="T8" fmla="*/ 0 60000 65536"/>
                </a:gdLst>
                <a:ahLst/>
                <a:cxnLst>
                  <a:cxn ang="T6">
                    <a:pos x="T0" y="T1"/>
                  </a:cxn>
                  <a:cxn ang="T7">
                    <a:pos x="T2" y="T3"/>
                  </a:cxn>
                  <a:cxn ang="T8">
                    <a:pos x="T4" y="T5"/>
                  </a:cxn>
                </a:cxnLst>
                <a:rect l="0" t="0" r="r" b="b"/>
                <a:pathLst>
                  <a:path w="192" h="1144">
                    <a:moveTo>
                      <a:pt x="192" y="40"/>
                    </a:moveTo>
                    <a:cubicBezTo>
                      <a:pt x="136" y="20"/>
                      <a:pt x="80" y="0"/>
                      <a:pt x="48" y="184"/>
                    </a:cubicBezTo>
                    <a:cubicBezTo>
                      <a:pt x="16" y="368"/>
                      <a:pt x="8" y="756"/>
                      <a:pt x="0" y="1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7" name="Freeform 29">
                <a:extLst>
                  <a:ext uri="{FF2B5EF4-FFF2-40B4-BE49-F238E27FC236}">
                    <a16:creationId xmlns:a16="http://schemas.microsoft.com/office/drawing/2014/main" id="{8C80FC5F-29D4-73E6-41EF-32B9E1850F1C}"/>
                  </a:ext>
                </a:extLst>
              </p:cNvPr>
              <p:cNvSpPr>
                <a:spLocks/>
              </p:cNvSpPr>
              <p:nvPr/>
            </p:nvSpPr>
            <p:spPr bwMode="auto">
              <a:xfrm>
                <a:off x="1584" y="864"/>
                <a:ext cx="624" cy="96"/>
              </a:xfrm>
              <a:custGeom>
                <a:avLst/>
                <a:gdLst>
                  <a:gd name="T0" fmla="*/ 0 w 624"/>
                  <a:gd name="T1" fmla="*/ 96 h 96"/>
                  <a:gd name="T2" fmla="*/ 288 w 624"/>
                  <a:gd name="T3" fmla="*/ 0 h 96"/>
                  <a:gd name="T4" fmla="*/ 624 w 624"/>
                  <a:gd name="T5" fmla="*/ 96 h 96"/>
                  <a:gd name="T6" fmla="*/ 0 60000 65536"/>
                  <a:gd name="T7" fmla="*/ 0 60000 65536"/>
                  <a:gd name="T8" fmla="*/ 0 60000 65536"/>
                </a:gdLst>
                <a:ahLst/>
                <a:cxnLst>
                  <a:cxn ang="T6">
                    <a:pos x="T0" y="T1"/>
                  </a:cxn>
                  <a:cxn ang="T7">
                    <a:pos x="T2" y="T3"/>
                  </a:cxn>
                  <a:cxn ang="T8">
                    <a:pos x="T4" y="T5"/>
                  </a:cxn>
                </a:cxnLst>
                <a:rect l="0" t="0" r="r" b="b"/>
                <a:pathLst>
                  <a:path w="624" h="96">
                    <a:moveTo>
                      <a:pt x="0" y="96"/>
                    </a:moveTo>
                    <a:cubicBezTo>
                      <a:pt x="92" y="48"/>
                      <a:pt x="184" y="0"/>
                      <a:pt x="288" y="0"/>
                    </a:cubicBezTo>
                    <a:cubicBezTo>
                      <a:pt x="392" y="0"/>
                      <a:pt x="508" y="48"/>
                      <a:pt x="624" y="96"/>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68" name="Text Box 31">
                <a:extLst>
                  <a:ext uri="{FF2B5EF4-FFF2-40B4-BE49-F238E27FC236}">
                    <a16:creationId xmlns:a16="http://schemas.microsoft.com/office/drawing/2014/main" id="{D5DB6B5C-458A-B6EA-DCAC-EFB15281E551}"/>
                  </a:ext>
                </a:extLst>
              </p:cNvPr>
              <p:cNvSpPr txBox="1">
                <a:spLocks noChangeArrowheads="1"/>
              </p:cNvSpPr>
              <p:nvPr/>
            </p:nvSpPr>
            <p:spPr bwMode="auto">
              <a:xfrm>
                <a:off x="1708" y="624"/>
                <a:ext cx="4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1412"/>
                                        </p:tgtEl>
                                        <p:attrNameLst>
                                          <p:attrName>style.visibility</p:attrName>
                                        </p:attrNameLst>
                                      </p:cBhvr>
                                      <p:to>
                                        <p:strVal val="visible"/>
                                      </p:to>
                                    </p:set>
                                    <p:animEffect transition="in" filter="wipe(up)">
                                      <p:cBhvr>
                                        <p:cTn id="7" dur="500"/>
                                        <p:tgtEl>
                                          <p:spTgt spid="101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FD26E50E-81CF-F8D3-F221-EF8C1589AB53}"/>
              </a:ext>
            </a:extLst>
          </p:cNvPr>
          <p:cNvSpPr>
            <a:spLocks noGrp="1" noChangeArrowheads="1"/>
          </p:cNvSpPr>
          <p:nvPr>
            <p:ph type="title"/>
          </p:nvPr>
        </p:nvSpPr>
        <p:spPr/>
        <p:txBody>
          <a:bodyPr/>
          <a:lstStyle/>
          <a:p>
            <a:pPr eaLnBrk="1" hangingPunct="1">
              <a:defRPr/>
            </a:pPr>
            <a:r>
              <a:rPr lang="en-US" altLang="en-US"/>
              <a:t>Pipe</a:t>
            </a:r>
          </a:p>
        </p:txBody>
      </p:sp>
      <p:sp>
        <p:nvSpPr>
          <p:cNvPr id="28675" name="Rectangle 3">
            <a:extLst>
              <a:ext uri="{FF2B5EF4-FFF2-40B4-BE49-F238E27FC236}">
                <a16:creationId xmlns:a16="http://schemas.microsoft.com/office/drawing/2014/main" id="{88FA4CAA-B216-11CD-5261-D43B0392C658}"/>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8676" name="Text Box 4">
            <a:extLst>
              <a:ext uri="{FF2B5EF4-FFF2-40B4-BE49-F238E27FC236}">
                <a16:creationId xmlns:a16="http://schemas.microsoft.com/office/drawing/2014/main" id="{BC006DA3-4EC7-147D-A794-45DA068A1C8D}"/>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8677" name="Group 5">
            <a:extLst>
              <a:ext uri="{FF2B5EF4-FFF2-40B4-BE49-F238E27FC236}">
                <a16:creationId xmlns:a16="http://schemas.microsoft.com/office/drawing/2014/main" id="{A935E371-2F39-E451-644B-D701E3BD7648}"/>
              </a:ext>
            </a:extLst>
          </p:cNvPr>
          <p:cNvGrpSpPr>
            <a:grpSpLocks/>
          </p:cNvGrpSpPr>
          <p:nvPr/>
        </p:nvGrpSpPr>
        <p:grpSpPr bwMode="auto">
          <a:xfrm>
            <a:off x="517525" y="2528888"/>
            <a:ext cx="1657350" cy="1754187"/>
            <a:chOff x="518" y="2313"/>
            <a:chExt cx="1044" cy="1105"/>
          </a:xfrm>
        </p:grpSpPr>
        <p:sp>
          <p:nvSpPr>
            <p:cNvPr id="28703" name="Text Box 6">
              <a:extLst>
                <a:ext uri="{FF2B5EF4-FFF2-40B4-BE49-F238E27FC236}">
                  <a16:creationId xmlns:a16="http://schemas.microsoft.com/office/drawing/2014/main" id="{9FD17D9D-4D84-39B2-D50B-2AF14F8FAFDC}"/>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8704" name="Text Box 7">
              <a:extLst>
                <a:ext uri="{FF2B5EF4-FFF2-40B4-BE49-F238E27FC236}">
                  <a16:creationId xmlns:a16="http://schemas.microsoft.com/office/drawing/2014/main" id="{479A6AA9-A292-701A-1892-DC1001D8F2F8}"/>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28678" name="Text Box 8">
            <a:extLst>
              <a:ext uri="{FF2B5EF4-FFF2-40B4-BE49-F238E27FC236}">
                <a16:creationId xmlns:a16="http://schemas.microsoft.com/office/drawing/2014/main" id="{9267A1DA-6882-56ED-EC86-E35F270F0C2B}"/>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28679" name="Picture 9" descr="keyboard">
            <a:extLst>
              <a:ext uri="{FF2B5EF4-FFF2-40B4-BE49-F238E27FC236}">
                <a16:creationId xmlns:a16="http://schemas.microsoft.com/office/drawing/2014/main" id="{16F98D8D-DC25-2EF7-274E-BB5A0CEE479E}"/>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0" descr="hp_monitor_l1800_flat_panel">
            <a:extLst>
              <a:ext uri="{FF2B5EF4-FFF2-40B4-BE49-F238E27FC236}">
                <a16:creationId xmlns:a16="http://schemas.microsoft.com/office/drawing/2014/main" id="{C253A4E3-94A2-CBB7-15D4-94237D44EC1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Text Box 11">
            <a:extLst>
              <a:ext uri="{FF2B5EF4-FFF2-40B4-BE49-F238E27FC236}">
                <a16:creationId xmlns:a16="http://schemas.microsoft.com/office/drawing/2014/main" id="{695D9087-5712-CADA-9CA3-0BA1D337AFC5}"/>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28682" name="Freeform 18">
            <a:extLst>
              <a:ext uri="{FF2B5EF4-FFF2-40B4-BE49-F238E27FC236}">
                <a16:creationId xmlns:a16="http://schemas.microsoft.com/office/drawing/2014/main" id="{D5B8E653-8190-498E-C497-8E11B07FE61E}"/>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3" name="Freeform 19">
            <a:extLst>
              <a:ext uri="{FF2B5EF4-FFF2-40B4-BE49-F238E27FC236}">
                <a16:creationId xmlns:a16="http://schemas.microsoft.com/office/drawing/2014/main" id="{E9F3CF18-AA0A-710A-C607-DD2997CAE57F}"/>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4" name="Rectangle 24">
            <a:extLst>
              <a:ext uri="{FF2B5EF4-FFF2-40B4-BE49-F238E27FC236}">
                <a16:creationId xmlns:a16="http://schemas.microsoft.com/office/drawing/2014/main" id="{E3B32172-0E86-9655-A54B-93AFC2B57FAC}"/>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28685" name="Group 25">
            <a:extLst>
              <a:ext uri="{FF2B5EF4-FFF2-40B4-BE49-F238E27FC236}">
                <a16:creationId xmlns:a16="http://schemas.microsoft.com/office/drawing/2014/main" id="{0A6C01B2-B3DE-E01A-42E7-A96362575486}"/>
              </a:ext>
            </a:extLst>
          </p:cNvPr>
          <p:cNvGrpSpPr>
            <a:grpSpLocks/>
          </p:cNvGrpSpPr>
          <p:nvPr/>
        </p:nvGrpSpPr>
        <p:grpSpPr bwMode="auto">
          <a:xfrm>
            <a:off x="3565525" y="2528888"/>
            <a:ext cx="1657350" cy="1754187"/>
            <a:chOff x="518" y="2313"/>
            <a:chExt cx="1044" cy="1105"/>
          </a:xfrm>
        </p:grpSpPr>
        <p:sp>
          <p:nvSpPr>
            <p:cNvPr id="28701" name="Text Box 26">
              <a:extLst>
                <a:ext uri="{FF2B5EF4-FFF2-40B4-BE49-F238E27FC236}">
                  <a16:creationId xmlns:a16="http://schemas.microsoft.com/office/drawing/2014/main" id="{E86C5E2C-F7D8-F5F5-F345-A901EF17036B}"/>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8702" name="Text Box 27">
              <a:extLst>
                <a:ext uri="{FF2B5EF4-FFF2-40B4-BE49-F238E27FC236}">
                  <a16:creationId xmlns:a16="http://schemas.microsoft.com/office/drawing/2014/main" id="{8CCDDF3F-DA94-D848-9989-FAE469DC6F34}"/>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28686" name="Text Box 28">
            <a:extLst>
              <a:ext uri="{FF2B5EF4-FFF2-40B4-BE49-F238E27FC236}">
                <a16:creationId xmlns:a16="http://schemas.microsoft.com/office/drawing/2014/main" id="{201A50B5-9767-C942-D85B-878F4AEC1EE0}"/>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28687" name="Freeform 29">
            <a:extLst>
              <a:ext uri="{FF2B5EF4-FFF2-40B4-BE49-F238E27FC236}">
                <a16:creationId xmlns:a16="http://schemas.microsoft.com/office/drawing/2014/main" id="{F35ACEE9-6EBC-D368-59FE-B3C52BA0A14F}"/>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8" name="Freeform 30">
            <a:extLst>
              <a:ext uri="{FF2B5EF4-FFF2-40B4-BE49-F238E27FC236}">
                <a16:creationId xmlns:a16="http://schemas.microsoft.com/office/drawing/2014/main" id="{D5F1B504-2985-C8C1-0F15-6D9D3C7C4A4A}"/>
              </a:ext>
            </a:extLst>
          </p:cNvPr>
          <p:cNvSpPr>
            <a:spLocks/>
          </p:cNvSpPr>
          <p:nvPr/>
        </p:nvSpPr>
        <p:spPr bwMode="auto">
          <a:xfrm>
            <a:off x="3200400" y="3213100"/>
            <a:ext cx="304800" cy="1816100"/>
          </a:xfrm>
          <a:custGeom>
            <a:avLst/>
            <a:gdLst>
              <a:gd name="T0" fmla="*/ 304800 w 192"/>
              <a:gd name="T1" fmla="*/ 63500 h 1144"/>
              <a:gd name="T2" fmla="*/ 76200 w 192"/>
              <a:gd name="T3" fmla="*/ 292100 h 1144"/>
              <a:gd name="T4" fmla="*/ 0 w 192"/>
              <a:gd name="T5" fmla="*/ 1816100 h 1144"/>
              <a:gd name="T6" fmla="*/ 0 60000 65536"/>
              <a:gd name="T7" fmla="*/ 0 60000 65536"/>
              <a:gd name="T8" fmla="*/ 0 60000 65536"/>
            </a:gdLst>
            <a:ahLst/>
            <a:cxnLst>
              <a:cxn ang="T6">
                <a:pos x="T0" y="T1"/>
              </a:cxn>
              <a:cxn ang="T7">
                <a:pos x="T2" y="T3"/>
              </a:cxn>
              <a:cxn ang="T8">
                <a:pos x="T4" y="T5"/>
              </a:cxn>
            </a:cxnLst>
            <a:rect l="0" t="0" r="r" b="b"/>
            <a:pathLst>
              <a:path w="192" h="1144">
                <a:moveTo>
                  <a:pt x="192" y="40"/>
                </a:moveTo>
                <a:cubicBezTo>
                  <a:pt x="136" y="20"/>
                  <a:pt x="80" y="0"/>
                  <a:pt x="48" y="184"/>
                </a:cubicBezTo>
                <a:cubicBezTo>
                  <a:pt x="16" y="368"/>
                  <a:pt x="8" y="756"/>
                  <a:pt x="0" y="1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459" name="Group 35">
            <a:extLst>
              <a:ext uri="{FF2B5EF4-FFF2-40B4-BE49-F238E27FC236}">
                <a16:creationId xmlns:a16="http://schemas.microsoft.com/office/drawing/2014/main" id="{5AD021D1-1299-91C2-3C7E-3221E51AC3A4}"/>
              </a:ext>
            </a:extLst>
          </p:cNvPr>
          <p:cNvGrpSpPr>
            <a:grpSpLocks/>
          </p:cNvGrpSpPr>
          <p:nvPr/>
        </p:nvGrpSpPr>
        <p:grpSpPr bwMode="auto">
          <a:xfrm>
            <a:off x="2514600" y="1004888"/>
            <a:ext cx="6172200" cy="4329112"/>
            <a:chOff x="1584" y="633"/>
            <a:chExt cx="3888" cy="2727"/>
          </a:xfrm>
        </p:grpSpPr>
        <p:sp>
          <p:nvSpPr>
            <p:cNvPr id="28690" name="Text Box 13">
              <a:extLst>
                <a:ext uri="{FF2B5EF4-FFF2-40B4-BE49-F238E27FC236}">
                  <a16:creationId xmlns:a16="http://schemas.microsoft.com/office/drawing/2014/main" id="{1B5B6624-4AC6-223D-695D-A477EC9CDDF8}"/>
                </a:ext>
              </a:extLst>
            </p:cNvPr>
            <p:cNvSpPr txBox="1">
              <a:spLocks noChangeArrowheads="1"/>
            </p:cNvSpPr>
            <p:nvPr/>
          </p:nvSpPr>
          <p:spPr bwMode="auto">
            <a:xfrm>
              <a:off x="4580" y="2889"/>
              <a:ext cx="4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8691" name="Group 34">
              <a:extLst>
                <a:ext uri="{FF2B5EF4-FFF2-40B4-BE49-F238E27FC236}">
                  <a16:creationId xmlns:a16="http://schemas.microsoft.com/office/drawing/2014/main" id="{E6069144-A688-B6E8-9BE4-6FA123007099}"/>
                </a:ext>
              </a:extLst>
            </p:cNvPr>
            <p:cNvGrpSpPr>
              <a:grpSpLocks/>
            </p:cNvGrpSpPr>
            <p:nvPr/>
          </p:nvGrpSpPr>
          <p:grpSpPr bwMode="auto">
            <a:xfrm>
              <a:off x="1584" y="633"/>
              <a:ext cx="3888" cy="2727"/>
              <a:chOff x="1584" y="633"/>
              <a:chExt cx="3888" cy="2727"/>
            </a:xfrm>
          </p:grpSpPr>
          <p:sp>
            <p:nvSpPr>
              <p:cNvPr id="28692" name="Rectangle 12">
                <a:extLst>
                  <a:ext uri="{FF2B5EF4-FFF2-40B4-BE49-F238E27FC236}">
                    <a16:creationId xmlns:a16="http://schemas.microsoft.com/office/drawing/2014/main" id="{C8271841-4FA3-3205-B8A9-CD9F44B600C1}"/>
                  </a:ext>
                </a:extLst>
              </p:cNvPr>
              <p:cNvSpPr>
                <a:spLocks noChangeArrowheads="1"/>
              </p:cNvSpPr>
              <p:nvPr/>
            </p:nvSpPr>
            <p:spPr bwMode="auto">
              <a:xfrm>
                <a:off x="4176" y="960"/>
                <a:ext cx="1296" cy="192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28693" name="Group 14">
                <a:extLst>
                  <a:ext uri="{FF2B5EF4-FFF2-40B4-BE49-F238E27FC236}">
                    <a16:creationId xmlns:a16="http://schemas.microsoft.com/office/drawing/2014/main" id="{B4756CFB-2512-7B27-58D4-E13BF9EA204C}"/>
                  </a:ext>
                </a:extLst>
              </p:cNvPr>
              <p:cNvGrpSpPr>
                <a:grpSpLocks/>
              </p:cNvGrpSpPr>
              <p:nvPr/>
            </p:nvGrpSpPr>
            <p:grpSpPr bwMode="auto">
              <a:xfrm>
                <a:off x="4214" y="1593"/>
                <a:ext cx="1044" cy="1105"/>
                <a:chOff x="518" y="2313"/>
                <a:chExt cx="1044" cy="1105"/>
              </a:xfrm>
            </p:grpSpPr>
            <p:sp>
              <p:nvSpPr>
                <p:cNvPr id="28699" name="Text Box 15">
                  <a:extLst>
                    <a:ext uri="{FF2B5EF4-FFF2-40B4-BE49-F238E27FC236}">
                      <a16:creationId xmlns:a16="http://schemas.microsoft.com/office/drawing/2014/main" id="{A8ABC9A5-DF7C-4F9C-FDB5-970063F0FF94}"/>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8700" name="Text Box 16">
                  <a:extLst>
                    <a:ext uri="{FF2B5EF4-FFF2-40B4-BE49-F238E27FC236}">
                      <a16:creationId xmlns:a16="http://schemas.microsoft.com/office/drawing/2014/main" id="{E69F0E4E-F598-119D-2A03-C5C877454D99}"/>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28694" name="Text Box 17">
                <a:extLst>
                  <a:ext uri="{FF2B5EF4-FFF2-40B4-BE49-F238E27FC236}">
                    <a16:creationId xmlns:a16="http://schemas.microsoft.com/office/drawing/2014/main" id="{FF376FF6-B449-03E6-4804-4BC6C1BF5731}"/>
                  </a:ext>
                </a:extLst>
              </p:cNvPr>
              <p:cNvSpPr txBox="1">
                <a:spLocks noChangeArrowheads="1"/>
              </p:cNvSpPr>
              <p:nvPr/>
            </p:nvSpPr>
            <p:spPr bwMode="auto">
              <a:xfrm>
                <a:off x="4224" y="1056"/>
                <a:ext cx="11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28695" name="Freeform 20">
                <a:extLst>
                  <a:ext uri="{FF2B5EF4-FFF2-40B4-BE49-F238E27FC236}">
                    <a16:creationId xmlns:a16="http://schemas.microsoft.com/office/drawing/2014/main" id="{75EF2135-1753-97CB-7763-B410483CE3B0}"/>
                  </a:ext>
                </a:extLst>
              </p:cNvPr>
              <p:cNvSpPr>
                <a:spLocks/>
              </p:cNvSpPr>
              <p:nvPr/>
            </p:nvSpPr>
            <p:spPr bwMode="auto">
              <a:xfrm>
                <a:off x="3952" y="1864"/>
                <a:ext cx="224" cy="1496"/>
              </a:xfrm>
              <a:custGeom>
                <a:avLst/>
                <a:gdLst>
                  <a:gd name="T0" fmla="*/ 32 w 224"/>
                  <a:gd name="T1" fmla="*/ 1496 h 1496"/>
                  <a:gd name="T2" fmla="*/ 32 w 224"/>
                  <a:gd name="T3" fmla="*/ 248 h 1496"/>
                  <a:gd name="T4" fmla="*/ 224 w 224"/>
                  <a:gd name="T5" fmla="*/ 8 h 1496"/>
                  <a:gd name="T6" fmla="*/ 0 60000 65536"/>
                  <a:gd name="T7" fmla="*/ 0 60000 65536"/>
                  <a:gd name="T8" fmla="*/ 0 60000 65536"/>
                </a:gdLst>
                <a:ahLst/>
                <a:cxnLst>
                  <a:cxn ang="T6">
                    <a:pos x="T0" y="T1"/>
                  </a:cxn>
                  <a:cxn ang="T7">
                    <a:pos x="T2" y="T3"/>
                  </a:cxn>
                  <a:cxn ang="T8">
                    <a:pos x="T4" y="T5"/>
                  </a:cxn>
                </a:cxnLst>
                <a:rect l="0" t="0" r="r" b="b"/>
                <a:pathLst>
                  <a:path w="224" h="1496">
                    <a:moveTo>
                      <a:pt x="32" y="1496"/>
                    </a:moveTo>
                    <a:cubicBezTo>
                      <a:pt x="16" y="996"/>
                      <a:pt x="0" y="496"/>
                      <a:pt x="32" y="248"/>
                    </a:cubicBezTo>
                    <a:cubicBezTo>
                      <a:pt x="64" y="0"/>
                      <a:pt x="144" y="4"/>
                      <a:pt x="224"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6" name="Freeform 21">
                <a:extLst>
                  <a:ext uri="{FF2B5EF4-FFF2-40B4-BE49-F238E27FC236}">
                    <a16:creationId xmlns:a16="http://schemas.microsoft.com/office/drawing/2014/main" id="{775E862C-8439-BC38-13DD-866BE3337056}"/>
                  </a:ext>
                </a:extLst>
              </p:cNvPr>
              <p:cNvSpPr>
                <a:spLocks/>
              </p:cNvSpPr>
              <p:nvPr/>
            </p:nvSpPr>
            <p:spPr bwMode="auto">
              <a:xfrm>
                <a:off x="2208" y="2064"/>
                <a:ext cx="1968" cy="1248"/>
              </a:xfrm>
              <a:custGeom>
                <a:avLst/>
                <a:gdLst>
                  <a:gd name="T0" fmla="*/ 1968 w 1968"/>
                  <a:gd name="T1" fmla="*/ 0 h 1248"/>
                  <a:gd name="T2" fmla="*/ 1872 w 1968"/>
                  <a:gd name="T3" fmla="*/ 240 h 1248"/>
                  <a:gd name="T4" fmla="*/ 1872 w 1968"/>
                  <a:gd name="T5" fmla="*/ 960 h 1248"/>
                  <a:gd name="T6" fmla="*/ 1680 w 1968"/>
                  <a:gd name="T7" fmla="*/ 1152 h 1248"/>
                  <a:gd name="T8" fmla="*/ 1296 w 1968"/>
                  <a:gd name="T9" fmla="*/ 1200 h 1248"/>
                  <a:gd name="T10" fmla="*/ 0 w 1968"/>
                  <a:gd name="T11" fmla="*/ 1248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7" name="Freeform 22">
                <a:extLst>
                  <a:ext uri="{FF2B5EF4-FFF2-40B4-BE49-F238E27FC236}">
                    <a16:creationId xmlns:a16="http://schemas.microsoft.com/office/drawing/2014/main" id="{0590D50C-E358-32AA-FD6F-77C570F01737}"/>
                  </a:ext>
                </a:extLst>
              </p:cNvPr>
              <p:cNvSpPr>
                <a:spLocks/>
              </p:cNvSpPr>
              <p:nvPr/>
            </p:nvSpPr>
            <p:spPr bwMode="auto">
              <a:xfrm>
                <a:off x="1584" y="816"/>
                <a:ext cx="2592" cy="144"/>
              </a:xfrm>
              <a:custGeom>
                <a:avLst/>
                <a:gdLst>
                  <a:gd name="T0" fmla="*/ 0 w 672"/>
                  <a:gd name="T1" fmla="*/ 144 h 144"/>
                  <a:gd name="T2" fmla="*/ 1296 w 672"/>
                  <a:gd name="T3" fmla="*/ 0 h 144"/>
                  <a:gd name="T4" fmla="*/ 2592 w 672"/>
                  <a:gd name="T5" fmla="*/ 144 h 144"/>
                  <a:gd name="T6" fmla="*/ 0 60000 65536"/>
                  <a:gd name="T7" fmla="*/ 0 60000 65536"/>
                  <a:gd name="T8" fmla="*/ 0 60000 65536"/>
                </a:gdLst>
                <a:ahLst/>
                <a:cxnLst>
                  <a:cxn ang="T6">
                    <a:pos x="T0" y="T1"/>
                  </a:cxn>
                  <a:cxn ang="T7">
                    <a:pos x="T2" y="T3"/>
                  </a:cxn>
                  <a:cxn ang="T8">
                    <a:pos x="T4" y="T5"/>
                  </a:cxn>
                </a:cxnLst>
                <a:rect l="0" t="0" r="r" b="b"/>
                <a:pathLst>
                  <a:path w="672" h="144">
                    <a:moveTo>
                      <a:pt x="0" y="144"/>
                    </a:moveTo>
                    <a:cubicBezTo>
                      <a:pt x="112" y="72"/>
                      <a:pt x="224" y="0"/>
                      <a:pt x="336" y="0"/>
                    </a:cubicBezTo>
                    <a:cubicBezTo>
                      <a:pt x="448" y="0"/>
                      <a:pt x="560" y="72"/>
                      <a:pt x="672" y="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98" name="Text Box 33">
                <a:extLst>
                  <a:ext uri="{FF2B5EF4-FFF2-40B4-BE49-F238E27FC236}">
                    <a16:creationId xmlns:a16="http://schemas.microsoft.com/office/drawing/2014/main" id="{94E17417-25F0-60F4-85FC-64FC03BE2334}"/>
                  </a:ext>
                </a:extLst>
              </p:cNvPr>
              <p:cNvSpPr txBox="1">
                <a:spLocks noChangeArrowheads="1"/>
              </p:cNvSpPr>
              <p:nvPr/>
            </p:nvSpPr>
            <p:spPr bwMode="auto">
              <a:xfrm>
                <a:off x="3388" y="633"/>
                <a:ext cx="4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fork()</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3459"/>
                                        </p:tgtEl>
                                        <p:attrNameLst>
                                          <p:attrName>style.visibility</p:attrName>
                                        </p:attrNameLst>
                                      </p:cBhvr>
                                      <p:to>
                                        <p:strVal val="visible"/>
                                      </p:to>
                                    </p:set>
                                    <p:animEffect transition="in" filter="wipe(up)">
                                      <p:cBhvr>
                                        <p:cTn id="7" dur="500"/>
                                        <p:tgtEl>
                                          <p:spTgt spid="103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3D1AD859-226F-A3F6-D23D-BAA3AC1CC2D9}"/>
              </a:ext>
            </a:extLst>
          </p:cNvPr>
          <p:cNvSpPr>
            <a:spLocks noGrp="1" noChangeArrowheads="1"/>
          </p:cNvSpPr>
          <p:nvPr>
            <p:ph type="title"/>
          </p:nvPr>
        </p:nvSpPr>
        <p:spPr/>
        <p:txBody>
          <a:bodyPr/>
          <a:lstStyle/>
          <a:p>
            <a:pPr eaLnBrk="1" hangingPunct="1">
              <a:defRPr/>
            </a:pPr>
            <a:r>
              <a:rPr lang="en-US" altLang="en-US"/>
              <a:t>Pipe</a:t>
            </a:r>
          </a:p>
        </p:txBody>
      </p:sp>
      <p:sp>
        <p:nvSpPr>
          <p:cNvPr id="29699" name="Rectangle 3">
            <a:extLst>
              <a:ext uri="{FF2B5EF4-FFF2-40B4-BE49-F238E27FC236}">
                <a16:creationId xmlns:a16="http://schemas.microsoft.com/office/drawing/2014/main" id="{15081FEE-333A-8CFC-D516-9E846EC13897}"/>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29700" name="Text Box 4">
            <a:extLst>
              <a:ext uri="{FF2B5EF4-FFF2-40B4-BE49-F238E27FC236}">
                <a16:creationId xmlns:a16="http://schemas.microsoft.com/office/drawing/2014/main" id="{2ADA20DB-9BF9-00C5-0BC8-0D93908CB94A}"/>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29701" name="Group 5">
            <a:extLst>
              <a:ext uri="{FF2B5EF4-FFF2-40B4-BE49-F238E27FC236}">
                <a16:creationId xmlns:a16="http://schemas.microsoft.com/office/drawing/2014/main" id="{41568DCA-4FFE-21C7-1982-BE8703E1B8D5}"/>
              </a:ext>
            </a:extLst>
          </p:cNvPr>
          <p:cNvGrpSpPr>
            <a:grpSpLocks/>
          </p:cNvGrpSpPr>
          <p:nvPr/>
        </p:nvGrpSpPr>
        <p:grpSpPr bwMode="auto">
          <a:xfrm>
            <a:off x="517525" y="2528888"/>
            <a:ext cx="1657350" cy="1754187"/>
            <a:chOff x="518" y="2313"/>
            <a:chExt cx="1044" cy="1105"/>
          </a:xfrm>
        </p:grpSpPr>
        <p:sp>
          <p:nvSpPr>
            <p:cNvPr id="29724" name="Text Box 6">
              <a:extLst>
                <a:ext uri="{FF2B5EF4-FFF2-40B4-BE49-F238E27FC236}">
                  <a16:creationId xmlns:a16="http://schemas.microsoft.com/office/drawing/2014/main" id="{FB4F8F23-2D8B-02FD-3B10-8FD2F93D4885}"/>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9725" name="Text Box 7">
              <a:extLst>
                <a:ext uri="{FF2B5EF4-FFF2-40B4-BE49-F238E27FC236}">
                  <a16:creationId xmlns:a16="http://schemas.microsoft.com/office/drawing/2014/main" id="{D6A43394-EB77-9663-C534-777E160F7C3F}"/>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29702" name="Text Box 8">
            <a:extLst>
              <a:ext uri="{FF2B5EF4-FFF2-40B4-BE49-F238E27FC236}">
                <a16:creationId xmlns:a16="http://schemas.microsoft.com/office/drawing/2014/main" id="{03270F59-05F7-EC0E-DE08-C49AA16474FF}"/>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29703" name="Picture 9" descr="keyboard">
            <a:extLst>
              <a:ext uri="{FF2B5EF4-FFF2-40B4-BE49-F238E27FC236}">
                <a16:creationId xmlns:a16="http://schemas.microsoft.com/office/drawing/2014/main" id="{11E01607-E20A-D32B-ED11-B8277CCE2A9E}"/>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0" descr="hp_monitor_l1800_flat_panel">
            <a:extLst>
              <a:ext uri="{FF2B5EF4-FFF2-40B4-BE49-F238E27FC236}">
                <a16:creationId xmlns:a16="http://schemas.microsoft.com/office/drawing/2014/main" id="{4CE35289-66DB-602A-3AFF-CB915CBA1E2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Text Box 11">
            <a:extLst>
              <a:ext uri="{FF2B5EF4-FFF2-40B4-BE49-F238E27FC236}">
                <a16:creationId xmlns:a16="http://schemas.microsoft.com/office/drawing/2014/main" id="{CDA3067C-AA33-2869-212F-6F202E46581F}"/>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29706" name="Freeform 12">
            <a:extLst>
              <a:ext uri="{FF2B5EF4-FFF2-40B4-BE49-F238E27FC236}">
                <a16:creationId xmlns:a16="http://schemas.microsoft.com/office/drawing/2014/main" id="{BBBA60BC-1966-4FB4-A6C6-85F21D3DB00C}"/>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7" name="Freeform 13">
            <a:extLst>
              <a:ext uri="{FF2B5EF4-FFF2-40B4-BE49-F238E27FC236}">
                <a16:creationId xmlns:a16="http://schemas.microsoft.com/office/drawing/2014/main" id="{D26D4426-B0DB-C97D-6BE0-C71300AB00DD}"/>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8" name="Rectangle 14">
            <a:extLst>
              <a:ext uri="{FF2B5EF4-FFF2-40B4-BE49-F238E27FC236}">
                <a16:creationId xmlns:a16="http://schemas.microsoft.com/office/drawing/2014/main" id="{BCE5B87C-1B54-F9EB-FABA-4CECD11DECFF}"/>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29709" name="Group 15">
            <a:extLst>
              <a:ext uri="{FF2B5EF4-FFF2-40B4-BE49-F238E27FC236}">
                <a16:creationId xmlns:a16="http://schemas.microsoft.com/office/drawing/2014/main" id="{CDD60F7A-96BD-3AF2-C717-03131357CC9C}"/>
              </a:ext>
            </a:extLst>
          </p:cNvPr>
          <p:cNvGrpSpPr>
            <a:grpSpLocks/>
          </p:cNvGrpSpPr>
          <p:nvPr/>
        </p:nvGrpSpPr>
        <p:grpSpPr bwMode="auto">
          <a:xfrm>
            <a:off x="3565525" y="2528888"/>
            <a:ext cx="1657350" cy="1754187"/>
            <a:chOff x="518" y="2313"/>
            <a:chExt cx="1044" cy="1105"/>
          </a:xfrm>
        </p:grpSpPr>
        <p:sp>
          <p:nvSpPr>
            <p:cNvPr id="29722" name="Text Box 16">
              <a:extLst>
                <a:ext uri="{FF2B5EF4-FFF2-40B4-BE49-F238E27FC236}">
                  <a16:creationId xmlns:a16="http://schemas.microsoft.com/office/drawing/2014/main" id="{52B3251D-ECC5-84D8-0220-D5C5615812A6}"/>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9723" name="Text Box 17">
              <a:extLst>
                <a:ext uri="{FF2B5EF4-FFF2-40B4-BE49-F238E27FC236}">
                  <a16:creationId xmlns:a16="http://schemas.microsoft.com/office/drawing/2014/main" id="{F8037E34-CA8F-E8AF-A9F6-5ACE2C7DC0F9}"/>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29710" name="Text Box 18">
            <a:extLst>
              <a:ext uri="{FF2B5EF4-FFF2-40B4-BE49-F238E27FC236}">
                <a16:creationId xmlns:a16="http://schemas.microsoft.com/office/drawing/2014/main" id="{55F23D04-E5CC-07F9-4A1A-7926AE513781}"/>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29711" name="Freeform 19">
            <a:extLst>
              <a:ext uri="{FF2B5EF4-FFF2-40B4-BE49-F238E27FC236}">
                <a16:creationId xmlns:a16="http://schemas.microsoft.com/office/drawing/2014/main" id="{1C07AEEE-0D74-3D2D-01D9-982005758C60}"/>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2" name="Freeform 20">
            <a:extLst>
              <a:ext uri="{FF2B5EF4-FFF2-40B4-BE49-F238E27FC236}">
                <a16:creationId xmlns:a16="http://schemas.microsoft.com/office/drawing/2014/main" id="{237A0601-C7AB-814D-A90D-1B2B62BCA539}"/>
              </a:ext>
            </a:extLst>
          </p:cNvPr>
          <p:cNvSpPr>
            <a:spLocks/>
          </p:cNvSpPr>
          <p:nvPr/>
        </p:nvSpPr>
        <p:spPr bwMode="auto">
          <a:xfrm>
            <a:off x="3200400" y="3213100"/>
            <a:ext cx="304800" cy="1816100"/>
          </a:xfrm>
          <a:custGeom>
            <a:avLst/>
            <a:gdLst>
              <a:gd name="T0" fmla="*/ 304800 w 192"/>
              <a:gd name="T1" fmla="*/ 63500 h 1144"/>
              <a:gd name="T2" fmla="*/ 76200 w 192"/>
              <a:gd name="T3" fmla="*/ 292100 h 1144"/>
              <a:gd name="T4" fmla="*/ 0 w 192"/>
              <a:gd name="T5" fmla="*/ 1816100 h 1144"/>
              <a:gd name="T6" fmla="*/ 0 60000 65536"/>
              <a:gd name="T7" fmla="*/ 0 60000 65536"/>
              <a:gd name="T8" fmla="*/ 0 60000 65536"/>
            </a:gdLst>
            <a:ahLst/>
            <a:cxnLst>
              <a:cxn ang="T6">
                <a:pos x="T0" y="T1"/>
              </a:cxn>
              <a:cxn ang="T7">
                <a:pos x="T2" y="T3"/>
              </a:cxn>
              <a:cxn ang="T8">
                <a:pos x="T4" y="T5"/>
              </a:cxn>
            </a:cxnLst>
            <a:rect l="0" t="0" r="r" b="b"/>
            <a:pathLst>
              <a:path w="192" h="1144">
                <a:moveTo>
                  <a:pt x="192" y="40"/>
                </a:moveTo>
                <a:cubicBezTo>
                  <a:pt x="136" y="20"/>
                  <a:pt x="80" y="0"/>
                  <a:pt x="48" y="184"/>
                </a:cubicBezTo>
                <a:cubicBezTo>
                  <a:pt x="16" y="368"/>
                  <a:pt x="8" y="756"/>
                  <a:pt x="0" y="114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3" name="Text Box 22">
            <a:extLst>
              <a:ext uri="{FF2B5EF4-FFF2-40B4-BE49-F238E27FC236}">
                <a16:creationId xmlns:a16="http://schemas.microsoft.com/office/drawing/2014/main" id="{5716FB2A-A589-EA34-B940-12E4390FEBC6}"/>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29714" name="Rectangle 24">
            <a:extLst>
              <a:ext uri="{FF2B5EF4-FFF2-40B4-BE49-F238E27FC236}">
                <a16:creationId xmlns:a16="http://schemas.microsoft.com/office/drawing/2014/main" id="{37F9AD45-3CDC-35FA-2E03-AB23C742BCC9}"/>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29715" name="Group 25">
            <a:extLst>
              <a:ext uri="{FF2B5EF4-FFF2-40B4-BE49-F238E27FC236}">
                <a16:creationId xmlns:a16="http://schemas.microsoft.com/office/drawing/2014/main" id="{2F81BC50-8AE6-E3A2-3960-AFF19487562C}"/>
              </a:ext>
            </a:extLst>
          </p:cNvPr>
          <p:cNvGrpSpPr>
            <a:grpSpLocks/>
          </p:cNvGrpSpPr>
          <p:nvPr/>
        </p:nvGrpSpPr>
        <p:grpSpPr bwMode="auto">
          <a:xfrm>
            <a:off x="6689725" y="2528888"/>
            <a:ext cx="1657350" cy="1754187"/>
            <a:chOff x="518" y="2313"/>
            <a:chExt cx="1044" cy="1105"/>
          </a:xfrm>
        </p:grpSpPr>
        <p:sp>
          <p:nvSpPr>
            <p:cNvPr id="29720" name="Text Box 26">
              <a:extLst>
                <a:ext uri="{FF2B5EF4-FFF2-40B4-BE49-F238E27FC236}">
                  <a16:creationId xmlns:a16="http://schemas.microsoft.com/office/drawing/2014/main" id="{6904CF0A-DC8F-BAFA-5127-DA09A9C62464}"/>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29721" name="Text Box 27">
              <a:extLst>
                <a:ext uri="{FF2B5EF4-FFF2-40B4-BE49-F238E27FC236}">
                  <a16:creationId xmlns:a16="http://schemas.microsoft.com/office/drawing/2014/main" id="{25D3F264-4FEF-4E79-AB37-31CA1CCA8FA1}"/>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29716" name="Text Box 28">
            <a:extLst>
              <a:ext uri="{FF2B5EF4-FFF2-40B4-BE49-F238E27FC236}">
                <a16:creationId xmlns:a16="http://schemas.microsoft.com/office/drawing/2014/main" id="{5FB07491-96A8-FE54-7D28-285A383B4AC0}"/>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29717" name="Freeform 29">
            <a:extLst>
              <a:ext uri="{FF2B5EF4-FFF2-40B4-BE49-F238E27FC236}">
                <a16:creationId xmlns:a16="http://schemas.microsoft.com/office/drawing/2014/main" id="{47662C29-E767-184B-FB6A-722F368F44E1}"/>
              </a:ext>
            </a:extLst>
          </p:cNvPr>
          <p:cNvSpPr>
            <a:spLocks/>
          </p:cNvSpPr>
          <p:nvPr/>
        </p:nvSpPr>
        <p:spPr bwMode="auto">
          <a:xfrm>
            <a:off x="6273800" y="2959100"/>
            <a:ext cx="355600" cy="2374900"/>
          </a:xfrm>
          <a:custGeom>
            <a:avLst/>
            <a:gdLst>
              <a:gd name="T0" fmla="*/ 50800 w 224"/>
              <a:gd name="T1" fmla="*/ 2374900 h 1496"/>
              <a:gd name="T2" fmla="*/ 50800 w 224"/>
              <a:gd name="T3" fmla="*/ 393700 h 1496"/>
              <a:gd name="T4" fmla="*/ 355600 w 224"/>
              <a:gd name="T5" fmla="*/ 12700 h 1496"/>
              <a:gd name="T6" fmla="*/ 0 60000 65536"/>
              <a:gd name="T7" fmla="*/ 0 60000 65536"/>
              <a:gd name="T8" fmla="*/ 0 60000 65536"/>
            </a:gdLst>
            <a:ahLst/>
            <a:cxnLst>
              <a:cxn ang="T6">
                <a:pos x="T0" y="T1"/>
              </a:cxn>
              <a:cxn ang="T7">
                <a:pos x="T2" y="T3"/>
              </a:cxn>
              <a:cxn ang="T8">
                <a:pos x="T4" y="T5"/>
              </a:cxn>
            </a:cxnLst>
            <a:rect l="0" t="0" r="r" b="b"/>
            <a:pathLst>
              <a:path w="224" h="1496">
                <a:moveTo>
                  <a:pt x="32" y="1496"/>
                </a:moveTo>
                <a:cubicBezTo>
                  <a:pt x="16" y="996"/>
                  <a:pt x="0" y="496"/>
                  <a:pt x="32" y="248"/>
                </a:cubicBezTo>
                <a:cubicBezTo>
                  <a:pt x="64" y="0"/>
                  <a:pt x="144" y="4"/>
                  <a:pt x="224"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8" name="Freeform 30">
            <a:extLst>
              <a:ext uri="{FF2B5EF4-FFF2-40B4-BE49-F238E27FC236}">
                <a16:creationId xmlns:a16="http://schemas.microsoft.com/office/drawing/2014/main" id="{DB360CE1-4307-98B8-94F4-EA2ED26F4DD7}"/>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81" name="Line 33">
            <a:extLst>
              <a:ext uri="{FF2B5EF4-FFF2-40B4-BE49-F238E27FC236}">
                <a16:creationId xmlns:a16="http://schemas.microsoft.com/office/drawing/2014/main" id="{79EC0C79-D934-993B-ACCB-19CAFA84AEA2}"/>
              </a:ext>
            </a:extLst>
          </p:cNvPr>
          <p:cNvSpPr>
            <a:spLocks noChangeShapeType="1"/>
          </p:cNvSpPr>
          <p:nvPr/>
        </p:nvSpPr>
        <p:spPr bwMode="auto">
          <a:xfrm flipH="1">
            <a:off x="3657600" y="3276600"/>
            <a:ext cx="9144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481"/>
                                        </p:tgtEl>
                                        <p:attrNameLst>
                                          <p:attrName>style.visibility</p:attrName>
                                        </p:attrNameLst>
                                      </p:cBhvr>
                                      <p:to>
                                        <p:strVal val="visible"/>
                                      </p:to>
                                    </p:set>
                                    <p:animEffect transition="in" filter="wipe(left)">
                                      <p:cBhvr>
                                        <p:cTn id="7" dur="500"/>
                                        <p:tgtEl>
                                          <p:spTgt spid="104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D57553B-1D2C-F700-6624-1B815031F9F0}"/>
              </a:ext>
            </a:extLst>
          </p:cNvPr>
          <p:cNvSpPr>
            <a:spLocks noGrp="1" noChangeArrowheads="1"/>
          </p:cNvSpPr>
          <p:nvPr>
            <p:ph type="title"/>
          </p:nvPr>
        </p:nvSpPr>
        <p:spPr/>
        <p:txBody>
          <a:bodyPr/>
          <a:lstStyle/>
          <a:p>
            <a:pPr eaLnBrk="1" hangingPunct="1">
              <a:defRPr/>
            </a:pPr>
            <a:r>
              <a:rPr lang="en-US" altLang="en-US"/>
              <a:t>Pipe</a:t>
            </a:r>
          </a:p>
        </p:txBody>
      </p:sp>
      <p:sp>
        <p:nvSpPr>
          <p:cNvPr id="30723" name="Rectangle 3">
            <a:extLst>
              <a:ext uri="{FF2B5EF4-FFF2-40B4-BE49-F238E27FC236}">
                <a16:creationId xmlns:a16="http://schemas.microsoft.com/office/drawing/2014/main" id="{D87B0D16-FF6B-2C26-0D32-787B41BCAEB8}"/>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0724" name="Text Box 4">
            <a:extLst>
              <a:ext uri="{FF2B5EF4-FFF2-40B4-BE49-F238E27FC236}">
                <a16:creationId xmlns:a16="http://schemas.microsoft.com/office/drawing/2014/main" id="{185952BC-7AD7-1298-3406-1827A441E207}"/>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0725" name="Group 5">
            <a:extLst>
              <a:ext uri="{FF2B5EF4-FFF2-40B4-BE49-F238E27FC236}">
                <a16:creationId xmlns:a16="http://schemas.microsoft.com/office/drawing/2014/main" id="{02BA5C65-BA32-CA90-C371-14D1F49B1ADA}"/>
              </a:ext>
            </a:extLst>
          </p:cNvPr>
          <p:cNvGrpSpPr>
            <a:grpSpLocks/>
          </p:cNvGrpSpPr>
          <p:nvPr/>
        </p:nvGrpSpPr>
        <p:grpSpPr bwMode="auto">
          <a:xfrm>
            <a:off x="517525" y="2528888"/>
            <a:ext cx="1657350" cy="1754187"/>
            <a:chOff x="518" y="2313"/>
            <a:chExt cx="1044" cy="1105"/>
          </a:xfrm>
        </p:grpSpPr>
        <p:sp>
          <p:nvSpPr>
            <p:cNvPr id="30749" name="Text Box 6">
              <a:extLst>
                <a:ext uri="{FF2B5EF4-FFF2-40B4-BE49-F238E27FC236}">
                  <a16:creationId xmlns:a16="http://schemas.microsoft.com/office/drawing/2014/main" id="{9C1DAFFF-B0B0-8A06-4A74-D8AD4CEB6826}"/>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0750" name="Text Box 7">
              <a:extLst>
                <a:ext uri="{FF2B5EF4-FFF2-40B4-BE49-F238E27FC236}">
                  <a16:creationId xmlns:a16="http://schemas.microsoft.com/office/drawing/2014/main" id="{F3055DE8-87D2-9386-EC56-412A9E8F2004}"/>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0726" name="Text Box 8">
            <a:extLst>
              <a:ext uri="{FF2B5EF4-FFF2-40B4-BE49-F238E27FC236}">
                <a16:creationId xmlns:a16="http://schemas.microsoft.com/office/drawing/2014/main" id="{2D1413FD-91F0-6F4A-B61D-CCEF85D711B7}"/>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0727" name="Picture 9" descr="keyboard">
            <a:extLst>
              <a:ext uri="{FF2B5EF4-FFF2-40B4-BE49-F238E27FC236}">
                <a16:creationId xmlns:a16="http://schemas.microsoft.com/office/drawing/2014/main" id="{67C78F46-C34C-1C4F-0079-26566D758BC4}"/>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0" descr="hp_monitor_l1800_flat_panel">
            <a:extLst>
              <a:ext uri="{FF2B5EF4-FFF2-40B4-BE49-F238E27FC236}">
                <a16:creationId xmlns:a16="http://schemas.microsoft.com/office/drawing/2014/main" id="{A323E2D4-9052-2DAA-1F42-67016DD00B0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Text Box 11">
            <a:extLst>
              <a:ext uri="{FF2B5EF4-FFF2-40B4-BE49-F238E27FC236}">
                <a16:creationId xmlns:a16="http://schemas.microsoft.com/office/drawing/2014/main" id="{2D461296-604D-B9E7-5C1C-48FB830B40FF}"/>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0730" name="Freeform 12">
            <a:extLst>
              <a:ext uri="{FF2B5EF4-FFF2-40B4-BE49-F238E27FC236}">
                <a16:creationId xmlns:a16="http://schemas.microsoft.com/office/drawing/2014/main" id="{570036CE-72AE-5D6F-78A8-0869214A16A3}"/>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1" name="Freeform 13">
            <a:extLst>
              <a:ext uri="{FF2B5EF4-FFF2-40B4-BE49-F238E27FC236}">
                <a16:creationId xmlns:a16="http://schemas.microsoft.com/office/drawing/2014/main" id="{B33E1463-231E-3347-1D0D-399BC207ED5C}"/>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2" name="Rectangle 14">
            <a:extLst>
              <a:ext uri="{FF2B5EF4-FFF2-40B4-BE49-F238E27FC236}">
                <a16:creationId xmlns:a16="http://schemas.microsoft.com/office/drawing/2014/main" id="{B1F81A89-AEEC-5D6B-A754-6284F239CD2A}"/>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0733" name="Group 15">
            <a:extLst>
              <a:ext uri="{FF2B5EF4-FFF2-40B4-BE49-F238E27FC236}">
                <a16:creationId xmlns:a16="http://schemas.microsoft.com/office/drawing/2014/main" id="{0CC270E3-910D-B302-2306-7F6CE21297AA}"/>
              </a:ext>
            </a:extLst>
          </p:cNvPr>
          <p:cNvGrpSpPr>
            <a:grpSpLocks/>
          </p:cNvGrpSpPr>
          <p:nvPr/>
        </p:nvGrpSpPr>
        <p:grpSpPr bwMode="auto">
          <a:xfrm>
            <a:off x="3565525" y="2528888"/>
            <a:ext cx="1657350" cy="1754187"/>
            <a:chOff x="518" y="2313"/>
            <a:chExt cx="1044" cy="1105"/>
          </a:xfrm>
        </p:grpSpPr>
        <p:sp>
          <p:nvSpPr>
            <p:cNvPr id="30747" name="Text Box 16">
              <a:extLst>
                <a:ext uri="{FF2B5EF4-FFF2-40B4-BE49-F238E27FC236}">
                  <a16:creationId xmlns:a16="http://schemas.microsoft.com/office/drawing/2014/main" id="{337AD784-90B4-2ADB-2611-EC1DC2FD3848}"/>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0748" name="Text Box 17">
              <a:extLst>
                <a:ext uri="{FF2B5EF4-FFF2-40B4-BE49-F238E27FC236}">
                  <a16:creationId xmlns:a16="http://schemas.microsoft.com/office/drawing/2014/main" id="{518387A4-8753-5FE5-E9A8-09F05068DDFA}"/>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0734" name="Text Box 18">
            <a:extLst>
              <a:ext uri="{FF2B5EF4-FFF2-40B4-BE49-F238E27FC236}">
                <a16:creationId xmlns:a16="http://schemas.microsoft.com/office/drawing/2014/main" id="{F442944E-AE31-D3FA-3F33-6D27B1D2F8AE}"/>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0735" name="Freeform 19">
            <a:extLst>
              <a:ext uri="{FF2B5EF4-FFF2-40B4-BE49-F238E27FC236}">
                <a16:creationId xmlns:a16="http://schemas.microsoft.com/office/drawing/2014/main" id="{49E7ADA0-0E63-0509-59A7-8CF48E5758CD}"/>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6" name="Text Box 20">
            <a:extLst>
              <a:ext uri="{FF2B5EF4-FFF2-40B4-BE49-F238E27FC236}">
                <a16:creationId xmlns:a16="http://schemas.microsoft.com/office/drawing/2014/main" id="{64DF49EB-0F3C-9900-6812-922F83EFF0D0}"/>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0737" name="Rectangle 21">
            <a:extLst>
              <a:ext uri="{FF2B5EF4-FFF2-40B4-BE49-F238E27FC236}">
                <a16:creationId xmlns:a16="http://schemas.microsoft.com/office/drawing/2014/main" id="{84DB251D-C131-1A7A-5E2C-14885EC3F23E}"/>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0738" name="Group 22">
            <a:extLst>
              <a:ext uri="{FF2B5EF4-FFF2-40B4-BE49-F238E27FC236}">
                <a16:creationId xmlns:a16="http://schemas.microsoft.com/office/drawing/2014/main" id="{E8396241-B041-2A4C-3A52-7AB370558C9A}"/>
              </a:ext>
            </a:extLst>
          </p:cNvPr>
          <p:cNvGrpSpPr>
            <a:grpSpLocks/>
          </p:cNvGrpSpPr>
          <p:nvPr/>
        </p:nvGrpSpPr>
        <p:grpSpPr bwMode="auto">
          <a:xfrm>
            <a:off x="6689725" y="2528888"/>
            <a:ext cx="1657350" cy="1754187"/>
            <a:chOff x="518" y="2313"/>
            <a:chExt cx="1044" cy="1105"/>
          </a:xfrm>
        </p:grpSpPr>
        <p:sp>
          <p:nvSpPr>
            <p:cNvPr id="30745" name="Text Box 23">
              <a:extLst>
                <a:ext uri="{FF2B5EF4-FFF2-40B4-BE49-F238E27FC236}">
                  <a16:creationId xmlns:a16="http://schemas.microsoft.com/office/drawing/2014/main" id="{74AC52B2-93C1-F0DF-B59E-63ABDE72C9E0}"/>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0746" name="Text Box 24">
              <a:extLst>
                <a:ext uri="{FF2B5EF4-FFF2-40B4-BE49-F238E27FC236}">
                  <a16:creationId xmlns:a16="http://schemas.microsoft.com/office/drawing/2014/main" id="{CD469B07-7F8B-C841-FE77-E5D998D891A4}"/>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0739" name="Text Box 25">
            <a:extLst>
              <a:ext uri="{FF2B5EF4-FFF2-40B4-BE49-F238E27FC236}">
                <a16:creationId xmlns:a16="http://schemas.microsoft.com/office/drawing/2014/main" id="{FA098D89-04EF-4958-01DD-4299444AB9D5}"/>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0740" name="Freeform 26">
            <a:extLst>
              <a:ext uri="{FF2B5EF4-FFF2-40B4-BE49-F238E27FC236}">
                <a16:creationId xmlns:a16="http://schemas.microsoft.com/office/drawing/2014/main" id="{C7F4858E-6531-BBB0-BE9D-2F164D59C20A}"/>
              </a:ext>
            </a:extLst>
          </p:cNvPr>
          <p:cNvSpPr>
            <a:spLocks/>
          </p:cNvSpPr>
          <p:nvPr/>
        </p:nvSpPr>
        <p:spPr bwMode="auto">
          <a:xfrm>
            <a:off x="6273800" y="2959100"/>
            <a:ext cx="355600" cy="2374900"/>
          </a:xfrm>
          <a:custGeom>
            <a:avLst/>
            <a:gdLst>
              <a:gd name="T0" fmla="*/ 50800 w 224"/>
              <a:gd name="T1" fmla="*/ 2374900 h 1496"/>
              <a:gd name="T2" fmla="*/ 50800 w 224"/>
              <a:gd name="T3" fmla="*/ 393700 h 1496"/>
              <a:gd name="T4" fmla="*/ 355600 w 224"/>
              <a:gd name="T5" fmla="*/ 12700 h 1496"/>
              <a:gd name="T6" fmla="*/ 0 60000 65536"/>
              <a:gd name="T7" fmla="*/ 0 60000 65536"/>
              <a:gd name="T8" fmla="*/ 0 60000 65536"/>
            </a:gdLst>
            <a:ahLst/>
            <a:cxnLst>
              <a:cxn ang="T6">
                <a:pos x="T0" y="T1"/>
              </a:cxn>
              <a:cxn ang="T7">
                <a:pos x="T2" y="T3"/>
              </a:cxn>
              <a:cxn ang="T8">
                <a:pos x="T4" y="T5"/>
              </a:cxn>
            </a:cxnLst>
            <a:rect l="0" t="0" r="r" b="b"/>
            <a:pathLst>
              <a:path w="224" h="1496">
                <a:moveTo>
                  <a:pt x="32" y="1496"/>
                </a:moveTo>
                <a:cubicBezTo>
                  <a:pt x="16" y="996"/>
                  <a:pt x="0" y="496"/>
                  <a:pt x="32" y="248"/>
                </a:cubicBezTo>
                <a:cubicBezTo>
                  <a:pt x="64" y="0"/>
                  <a:pt x="144" y="4"/>
                  <a:pt x="224"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1" name="Freeform 27">
            <a:extLst>
              <a:ext uri="{FF2B5EF4-FFF2-40B4-BE49-F238E27FC236}">
                <a16:creationId xmlns:a16="http://schemas.microsoft.com/office/drawing/2014/main" id="{340524CF-2736-9805-2685-69A301396FC5}"/>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6526" name="Group 30">
            <a:extLst>
              <a:ext uri="{FF2B5EF4-FFF2-40B4-BE49-F238E27FC236}">
                <a16:creationId xmlns:a16="http://schemas.microsoft.com/office/drawing/2014/main" id="{DDA385AC-BFC4-C092-1139-DF20D4A84C4B}"/>
              </a:ext>
            </a:extLst>
          </p:cNvPr>
          <p:cNvGrpSpPr>
            <a:grpSpLocks/>
          </p:cNvGrpSpPr>
          <p:nvPr/>
        </p:nvGrpSpPr>
        <p:grpSpPr bwMode="auto">
          <a:xfrm>
            <a:off x="2743200" y="2819400"/>
            <a:ext cx="844550" cy="1295400"/>
            <a:chOff x="1728" y="1776"/>
            <a:chExt cx="532" cy="816"/>
          </a:xfrm>
        </p:grpSpPr>
        <p:sp>
          <p:nvSpPr>
            <p:cNvPr id="30743" name="Freeform 28">
              <a:extLst>
                <a:ext uri="{FF2B5EF4-FFF2-40B4-BE49-F238E27FC236}">
                  <a16:creationId xmlns:a16="http://schemas.microsoft.com/office/drawing/2014/main" id="{CC969F6B-9AB5-1972-0605-BDF2CF814103}"/>
                </a:ext>
              </a:extLst>
            </p:cNvPr>
            <p:cNvSpPr>
              <a:spLocks/>
            </p:cNvSpPr>
            <p:nvPr/>
          </p:nvSpPr>
          <p:spPr bwMode="auto">
            <a:xfrm>
              <a:off x="2064" y="2064"/>
              <a:ext cx="144" cy="528"/>
            </a:xfrm>
            <a:custGeom>
              <a:avLst/>
              <a:gdLst>
                <a:gd name="T0" fmla="*/ 144 w 144"/>
                <a:gd name="T1" fmla="*/ 528 h 528"/>
                <a:gd name="T2" fmla="*/ 0 w 144"/>
                <a:gd name="T3" fmla="*/ 240 h 528"/>
                <a:gd name="T4" fmla="*/ 144 w 144"/>
                <a:gd name="T5" fmla="*/ 0 h 528"/>
                <a:gd name="T6" fmla="*/ 0 60000 65536"/>
                <a:gd name="T7" fmla="*/ 0 60000 65536"/>
                <a:gd name="T8" fmla="*/ 0 60000 65536"/>
              </a:gdLst>
              <a:ahLst/>
              <a:cxnLst>
                <a:cxn ang="T6">
                  <a:pos x="T0" y="T1"/>
                </a:cxn>
                <a:cxn ang="T7">
                  <a:pos x="T2" y="T3"/>
                </a:cxn>
                <a:cxn ang="T8">
                  <a:pos x="T4" y="T5"/>
                </a:cxn>
              </a:cxnLst>
              <a:rect l="0" t="0" r="r" b="b"/>
              <a:pathLst>
                <a:path w="144" h="528">
                  <a:moveTo>
                    <a:pt x="144" y="528"/>
                  </a:moveTo>
                  <a:cubicBezTo>
                    <a:pt x="72" y="428"/>
                    <a:pt x="0" y="328"/>
                    <a:pt x="0" y="240"/>
                  </a:cubicBezTo>
                  <a:cubicBezTo>
                    <a:pt x="0" y="152"/>
                    <a:pt x="120" y="40"/>
                    <a:pt x="144" y="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4" name="Text Box 29">
              <a:extLst>
                <a:ext uri="{FF2B5EF4-FFF2-40B4-BE49-F238E27FC236}">
                  <a16:creationId xmlns:a16="http://schemas.microsoft.com/office/drawing/2014/main" id="{EB47835A-DB4E-1299-5936-2CD4E2C9480F}"/>
                </a:ext>
              </a:extLst>
            </p:cNvPr>
            <p:cNvSpPr txBox="1">
              <a:spLocks noChangeArrowheads="1"/>
            </p:cNvSpPr>
            <p:nvPr/>
          </p:nvSpPr>
          <p:spPr bwMode="auto">
            <a:xfrm>
              <a:off x="1728" y="1776"/>
              <a:ext cx="5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dup(4)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06526"/>
                                        </p:tgtEl>
                                        <p:attrNameLst>
                                          <p:attrName>style.visibility</p:attrName>
                                        </p:attrNameLst>
                                      </p:cBhvr>
                                      <p:to>
                                        <p:strVal val="visible"/>
                                      </p:to>
                                    </p:set>
                                    <p:animEffect transition="in" filter="wipe(down)">
                                      <p:cBhvr>
                                        <p:cTn id="7" dur="500"/>
                                        <p:tgtEl>
                                          <p:spTgt spid="106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9C833B5-2829-1C0B-C46E-6ACEED070E62}"/>
              </a:ext>
            </a:extLst>
          </p:cNvPr>
          <p:cNvSpPr>
            <a:spLocks noGrp="1" noChangeArrowheads="1"/>
          </p:cNvSpPr>
          <p:nvPr>
            <p:ph type="title"/>
          </p:nvPr>
        </p:nvSpPr>
        <p:spPr/>
        <p:txBody>
          <a:bodyPr/>
          <a:lstStyle/>
          <a:p>
            <a:pPr eaLnBrk="1" hangingPunct="1">
              <a:defRPr/>
            </a:pPr>
            <a:r>
              <a:rPr lang="en-US" altLang="en-US"/>
              <a:t>Pipe</a:t>
            </a:r>
          </a:p>
        </p:txBody>
      </p:sp>
      <p:sp>
        <p:nvSpPr>
          <p:cNvPr id="31747" name="Rectangle 3">
            <a:extLst>
              <a:ext uri="{FF2B5EF4-FFF2-40B4-BE49-F238E27FC236}">
                <a16:creationId xmlns:a16="http://schemas.microsoft.com/office/drawing/2014/main" id="{14112421-B355-AFED-A931-852B9DBB1A6D}"/>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1748" name="Text Box 4">
            <a:extLst>
              <a:ext uri="{FF2B5EF4-FFF2-40B4-BE49-F238E27FC236}">
                <a16:creationId xmlns:a16="http://schemas.microsoft.com/office/drawing/2014/main" id="{67037C2A-6484-ABDB-608D-ECB05BAC02B1}"/>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1749" name="Group 5">
            <a:extLst>
              <a:ext uri="{FF2B5EF4-FFF2-40B4-BE49-F238E27FC236}">
                <a16:creationId xmlns:a16="http://schemas.microsoft.com/office/drawing/2014/main" id="{529FFAC0-A05B-4258-84A0-0420E56912E4}"/>
              </a:ext>
            </a:extLst>
          </p:cNvPr>
          <p:cNvGrpSpPr>
            <a:grpSpLocks/>
          </p:cNvGrpSpPr>
          <p:nvPr/>
        </p:nvGrpSpPr>
        <p:grpSpPr bwMode="auto">
          <a:xfrm>
            <a:off x="517525" y="2528888"/>
            <a:ext cx="1657350" cy="1754187"/>
            <a:chOff x="518" y="2313"/>
            <a:chExt cx="1044" cy="1105"/>
          </a:xfrm>
        </p:grpSpPr>
        <p:sp>
          <p:nvSpPr>
            <p:cNvPr id="31773" name="Text Box 6">
              <a:extLst>
                <a:ext uri="{FF2B5EF4-FFF2-40B4-BE49-F238E27FC236}">
                  <a16:creationId xmlns:a16="http://schemas.microsoft.com/office/drawing/2014/main" id="{FAFDEB0D-BA1E-6092-A4C8-8C9A96003422}"/>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1774" name="Text Box 7">
              <a:extLst>
                <a:ext uri="{FF2B5EF4-FFF2-40B4-BE49-F238E27FC236}">
                  <a16:creationId xmlns:a16="http://schemas.microsoft.com/office/drawing/2014/main" id="{994D2A8B-E68F-0BD2-B123-E920D5EA4838}"/>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1750" name="Text Box 8">
            <a:extLst>
              <a:ext uri="{FF2B5EF4-FFF2-40B4-BE49-F238E27FC236}">
                <a16:creationId xmlns:a16="http://schemas.microsoft.com/office/drawing/2014/main" id="{901EBCA1-9B93-5595-47C0-E1729B4E1A1A}"/>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1751" name="Picture 9" descr="keyboard">
            <a:extLst>
              <a:ext uri="{FF2B5EF4-FFF2-40B4-BE49-F238E27FC236}">
                <a16:creationId xmlns:a16="http://schemas.microsoft.com/office/drawing/2014/main" id="{11856E87-E794-8EC4-8749-1781F9EAF60F}"/>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0" descr="hp_monitor_l1800_flat_panel">
            <a:extLst>
              <a:ext uri="{FF2B5EF4-FFF2-40B4-BE49-F238E27FC236}">
                <a16:creationId xmlns:a16="http://schemas.microsoft.com/office/drawing/2014/main" id="{E37A34FC-9A6F-F448-B7DB-65D23DE0389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3" name="Text Box 11">
            <a:extLst>
              <a:ext uri="{FF2B5EF4-FFF2-40B4-BE49-F238E27FC236}">
                <a16:creationId xmlns:a16="http://schemas.microsoft.com/office/drawing/2014/main" id="{FF331AB6-C7F6-C807-44DA-BF6BD84FE595}"/>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1754" name="Freeform 12">
            <a:extLst>
              <a:ext uri="{FF2B5EF4-FFF2-40B4-BE49-F238E27FC236}">
                <a16:creationId xmlns:a16="http://schemas.microsoft.com/office/drawing/2014/main" id="{FD05DA69-AF28-F4A1-F0BA-65380F2691B0}"/>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5" name="Freeform 13">
            <a:extLst>
              <a:ext uri="{FF2B5EF4-FFF2-40B4-BE49-F238E27FC236}">
                <a16:creationId xmlns:a16="http://schemas.microsoft.com/office/drawing/2014/main" id="{69A59B0B-A7B8-F4BD-95BE-A90424136123}"/>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56" name="Rectangle 14">
            <a:extLst>
              <a:ext uri="{FF2B5EF4-FFF2-40B4-BE49-F238E27FC236}">
                <a16:creationId xmlns:a16="http://schemas.microsoft.com/office/drawing/2014/main" id="{369E4C29-C4E8-19E4-0EDC-C381DA800FB5}"/>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1757" name="Group 15">
            <a:extLst>
              <a:ext uri="{FF2B5EF4-FFF2-40B4-BE49-F238E27FC236}">
                <a16:creationId xmlns:a16="http://schemas.microsoft.com/office/drawing/2014/main" id="{0546E033-29EC-74A8-C205-FEBCC318ED58}"/>
              </a:ext>
            </a:extLst>
          </p:cNvPr>
          <p:cNvGrpSpPr>
            <a:grpSpLocks/>
          </p:cNvGrpSpPr>
          <p:nvPr/>
        </p:nvGrpSpPr>
        <p:grpSpPr bwMode="auto">
          <a:xfrm>
            <a:off x="3565525" y="2528888"/>
            <a:ext cx="1657350" cy="1754187"/>
            <a:chOff x="518" y="2313"/>
            <a:chExt cx="1044" cy="1105"/>
          </a:xfrm>
        </p:grpSpPr>
        <p:sp>
          <p:nvSpPr>
            <p:cNvPr id="31771" name="Text Box 16">
              <a:extLst>
                <a:ext uri="{FF2B5EF4-FFF2-40B4-BE49-F238E27FC236}">
                  <a16:creationId xmlns:a16="http://schemas.microsoft.com/office/drawing/2014/main" id="{742B26E5-CFBD-A004-303D-C6E3193F3A9F}"/>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1772" name="Text Box 17">
              <a:extLst>
                <a:ext uri="{FF2B5EF4-FFF2-40B4-BE49-F238E27FC236}">
                  <a16:creationId xmlns:a16="http://schemas.microsoft.com/office/drawing/2014/main" id="{83C50E71-BBD7-7E9A-EDDE-324687BEF201}"/>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1758" name="Text Box 18">
            <a:extLst>
              <a:ext uri="{FF2B5EF4-FFF2-40B4-BE49-F238E27FC236}">
                <a16:creationId xmlns:a16="http://schemas.microsoft.com/office/drawing/2014/main" id="{EDDF0400-FDB1-E093-09AC-F1FD4C40979C}"/>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1759" name="Freeform 19">
            <a:extLst>
              <a:ext uri="{FF2B5EF4-FFF2-40B4-BE49-F238E27FC236}">
                <a16:creationId xmlns:a16="http://schemas.microsoft.com/office/drawing/2014/main" id="{286E7E69-5688-B12A-61C4-28D2460FF78E}"/>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0" name="Text Box 20">
            <a:extLst>
              <a:ext uri="{FF2B5EF4-FFF2-40B4-BE49-F238E27FC236}">
                <a16:creationId xmlns:a16="http://schemas.microsoft.com/office/drawing/2014/main" id="{F2C88568-955F-DBB8-5096-7C9FEB505333}"/>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1761" name="Rectangle 21">
            <a:extLst>
              <a:ext uri="{FF2B5EF4-FFF2-40B4-BE49-F238E27FC236}">
                <a16:creationId xmlns:a16="http://schemas.microsoft.com/office/drawing/2014/main" id="{5E90D9BD-079F-A26B-80E0-07DEEB6E9B80}"/>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1762" name="Group 22">
            <a:extLst>
              <a:ext uri="{FF2B5EF4-FFF2-40B4-BE49-F238E27FC236}">
                <a16:creationId xmlns:a16="http://schemas.microsoft.com/office/drawing/2014/main" id="{B111C1F3-D324-4EA1-ED4F-DD245734AA7F}"/>
              </a:ext>
            </a:extLst>
          </p:cNvPr>
          <p:cNvGrpSpPr>
            <a:grpSpLocks/>
          </p:cNvGrpSpPr>
          <p:nvPr/>
        </p:nvGrpSpPr>
        <p:grpSpPr bwMode="auto">
          <a:xfrm>
            <a:off x="6689725" y="2528888"/>
            <a:ext cx="1657350" cy="1754187"/>
            <a:chOff x="518" y="2313"/>
            <a:chExt cx="1044" cy="1105"/>
          </a:xfrm>
        </p:grpSpPr>
        <p:sp>
          <p:nvSpPr>
            <p:cNvPr id="31769" name="Text Box 23">
              <a:extLst>
                <a:ext uri="{FF2B5EF4-FFF2-40B4-BE49-F238E27FC236}">
                  <a16:creationId xmlns:a16="http://schemas.microsoft.com/office/drawing/2014/main" id="{2B321F5B-A878-50D9-FF85-3158C76630A9}"/>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1770" name="Text Box 24">
              <a:extLst>
                <a:ext uri="{FF2B5EF4-FFF2-40B4-BE49-F238E27FC236}">
                  <a16:creationId xmlns:a16="http://schemas.microsoft.com/office/drawing/2014/main" id="{3AFAB035-CA20-712B-D4B8-3AF8A7E6A8B0}"/>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1763" name="Text Box 25">
            <a:extLst>
              <a:ext uri="{FF2B5EF4-FFF2-40B4-BE49-F238E27FC236}">
                <a16:creationId xmlns:a16="http://schemas.microsoft.com/office/drawing/2014/main" id="{AAF705D5-1E5A-EE21-43F9-7298B3F09546}"/>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1764" name="Freeform 26">
            <a:extLst>
              <a:ext uri="{FF2B5EF4-FFF2-40B4-BE49-F238E27FC236}">
                <a16:creationId xmlns:a16="http://schemas.microsoft.com/office/drawing/2014/main" id="{0FFF09AD-0BA2-235B-3322-93C73E323D58}"/>
              </a:ext>
            </a:extLst>
          </p:cNvPr>
          <p:cNvSpPr>
            <a:spLocks/>
          </p:cNvSpPr>
          <p:nvPr/>
        </p:nvSpPr>
        <p:spPr bwMode="auto">
          <a:xfrm>
            <a:off x="6273800" y="2959100"/>
            <a:ext cx="355600" cy="2374900"/>
          </a:xfrm>
          <a:custGeom>
            <a:avLst/>
            <a:gdLst>
              <a:gd name="T0" fmla="*/ 50800 w 224"/>
              <a:gd name="T1" fmla="*/ 2374900 h 1496"/>
              <a:gd name="T2" fmla="*/ 50800 w 224"/>
              <a:gd name="T3" fmla="*/ 393700 h 1496"/>
              <a:gd name="T4" fmla="*/ 355600 w 224"/>
              <a:gd name="T5" fmla="*/ 12700 h 1496"/>
              <a:gd name="T6" fmla="*/ 0 60000 65536"/>
              <a:gd name="T7" fmla="*/ 0 60000 65536"/>
              <a:gd name="T8" fmla="*/ 0 60000 65536"/>
            </a:gdLst>
            <a:ahLst/>
            <a:cxnLst>
              <a:cxn ang="T6">
                <a:pos x="T0" y="T1"/>
              </a:cxn>
              <a:cxn ang="T7">
                <a:pos x="T2" y="T3"/>
              </a:cxn>
              <a:cxn ang="T8">
                <a:pos x="T4" y="T5"/>
              </a:cxn>
            </a:cxnLst>
            <a:rect l="0" t="0" r="r" b="b"/>
            <a:pathLst>
              <a:path w="224" h="1496">
                <a:moveTo>
                  <a:pt x="32" y="1496"/>
                </a:moveTo>
                <a:cubicBezTo>
                  <a:pt x="16" y="996"/>
                  <a:pt x="0" y="496"/>
                  <a:pt x="32" y="248"/>
                </a:cubicBezTo>
                <a:cubicBezTo>
                  <a:pt x="64" y="0"/>
                  <a:pt x="144" y="4"/>
                  <a:pt x="224"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5" name="Freeform 27">
            <a:extLst>
              <a:ext uri="{FF2B5EF4-FFF2-40B4-BE49-F238E27FC236}">
                <a16:creationId xmlns:a16="http://schemas.microsoft.com/office/drawing/2014/main" id="{9385CB99-CC18-62A6-2988-B7267F94B400}"/>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766" name="Group 28">
            <a:extLst>
              <a:ext uri="{FF2B5EF4-FFF2-40B4-BE49-F238E27FC236}">
                <a16:creationId xmlns:a16="http://schemas.microsoft.com/office/drawing/2014/main" id="{378DA457-511D-1900-1B37-E0310E4D562C}"/>
              </a:ext>
            </a:extLst>
          </p:cNvPr>
          <p:cNvGrpSpPr>
            <a:grpSpLocks/>
          </p:cNvGrpSpPr>
          <p:nvPr/>
        </p:nvGrpSpPr>
        <p:grpSpPr bwMode="auto">
          <a:xfrm>
            <a:off x="2743200" y="2819400"/>
            <a:ext cx="844550" cy="1295400"/>
            <a:chOff x="1728" y="1776"/>
            <a:chExt cx="532" cy="816"/>
          </a:xfrm>
        </p:grpSpPr>
        <p:sp>
          <p:nvSpPr>
            <p:cNvPr id="31767" name="Freeform 29">
              <a:extLst>
                <a:ext uri="{FF2B5EF4-FFF2-40B4-BE49-F238E27FC236}">
                  <a16:creationId xmlns:a16="http://schemas.microsoft.com/office/drawing/2014/main" id="{817D7490-3713-1A96-BFE9-E6EACE015F7B}"/>
                </a:ext>
              </a:extLst>
            </p:cNvPr>
            <p:cNvSpPr>
              <a:spLocks/>
            </p:cNvSpPr>
            <p:nvPr/>
          </p:nvSpPr>
          <p:spPr bwMode="auto">
            <a:xfrm>
              <a:off x="2064" y="2064"/>
              <a:ext cx="144" cy="528"/>
            </a:xfrm>
            <a:custGeom>
              <a:avLst/>
              <a:gdLst>
                <a:gd name="T0" fmla="*/ 144 w 144"/>
                <a:gd name="T1" fmla="*/ 528 h 528"/>
                <a:gd name="T2" fmla="*/ 0 w 144"/>
                <a:gd name="T3" fmla="*/ 240 h 528"/>
                <a:gd name="T4" fmla="*/ 144 w 144"/>
                <a:gd name="T5" fmla="*/ 0 h 528"/>
                <a:gd name="T6" fmla="*/ 0 60000 65536"/>
                <a:gd name="T7" fmla="*/ 0 60000 65536"/>
                <a:gd name="T8" fmla="*/ 0 60000 65536"/>
              </a:gdLst>
              <a:ahLst/>
              <a:cxnLst>
                <a:cxn ang="T6">
                  <a:pos x="T0" y="T1"/>
                </a:cxn>
                <a:cxn ang="T7">
                  <a:pos x="T2" y="T3"/>
                </a:cxn>
                <a:cxn ang="T8">
                  <a:pos x="T4" y="T5"/>
                </a:cxn>
              </a:cxnLst>
              <a:rect l="0" t="0" r="r" b="b"/>
              <a:pathLst>
                <a:path w="144" h="528">
                  <a:moveTo>
                    <a:pt x="144" y="528"/>
                  </a:moveTo>
                  <a:cubicBezTo>
                    <a:pt x="72" y="428"/>
                    <a:pt x="0" y="328"/>
                    <a:pt x="0" y="240"/>
                  </a:cubicBezTo>
                  <a:cubicBezTo>
                    <a:pt x="0" y="152"/>
                    <a:pt x="120" y="40"/>
                    <a:pt x="144" y="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68" name="Text Box 30">
              <a:extLst>
                <a:ext uri="{FF2B5EF4-FFF2-40B4-BE49-F238E27FC236}">
                  <a16:creationId xmlns:a16="http://schemas.microsoft.com/office/drawing/2014/main" id="{5F021546-4C2B-1BFF-9974-B5C87B644386}"/>
                </a:ext>
              </a:extLst>
            </p:cNvPr>
            <p:cNvSpPr txBox="1">
              <a:spLocks noChangeArrowheads="1"/>
            </p:cNvSpPr>
            <p:nvPr/>
          </p:nvSpPr>
          <p:spPr bwMode="auto">
            <a:xfrm>
              <a:off x="1728" y="1776"/>
              <a:ext cx="5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dup(4)</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2D31860F-B80D-D254-1B24-B11ABC0D064F}"/>
              </a:ext>
            </a:extLst>
          </p:cNvPr>
          <p:cNvSpPr>
            <a:spLocks noGrp="1" noChangeArrowheads="1"/>
          </p:cNvSpPr>
          <p:nvPr>
            <p:ph type="title"/>
          </p:nvPr>
        </p:nvSpPr>
        <p:spPr/>
        <p:txBody>
          <a:bodyPr/>
          <a:lstStyle/>
          <a:p>
            <a:pPr eaLnBrk="1" hangingPunct="1">
              <a:defRPr/>
            </a:pPr>
            <a:r>
              <a:rPr lang="en-US" altLang="en-US"/>
              <a:t>Pipe</a:t>
            </a:r>
          </a:p>
        </p:txBody>
      </p:sp>
      <p:sp>
        <p:nvSpPr>
          <p:cNvPr id="32771" name="Rectangle 3">
            <a:extLst>
              <a:ext uri="{FF2B5EF4-FFF2-40B4-BE49-F238E27FC236}">
                <a16:creationId xmlns:a16="http://schemas.microsoft.com/office/drawing/2014/main" id="{D4166AC4-00FD-1692-FBD5-DC10F8B47124}"/>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2772" name="Text Box 4">
            <a:extLst>
              <a:ext uri="{FF2B5EF4-FFF2-40B4-BE49-F238E27FC236}">
                <a16:creationId xmlns:a16="http://schemas.microsoft.com/office/drawing/2014/main" id="{2285FD0F-C3C8-A3BA-0EED-29FE07EDCF06}"/>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2773" name="Group 5">
            <a:extLst>
              <a:ext uri="{FF2B5EF4-FFF2-40B4-BE49-F238E27FC236}">
                <a16:creationId xmlns:a16="http://schemas.microsoft.com/office/drawing/2014/main" id="{DB9D41F4-34D3-FD8B-6472-156CEDFEBB24}"/>
              </a:ext>
            </a:extLst>
          </p:cNvPr>
          <p:cNvGrpSpPr>
            <a:grpSpLocks/>
          </p:cNvGrpSpPr>
          <p:nvPr/>
        </p:nvGrpSpPr>
        <p:grpSpPr bwMode="auto">
          <a:xfrm>
            <a:off x="517525" y="2528888"/>
            <a:ext cx="1657350" cy="1754187"/>
            <a:chOff x="518" y="2313"/>
            <a:chExt cx="1044" cy="1105"/>
          </a:xfrm>
        </p:grpSpPr>
        <p:sp>
          <p:nvSpPr>
            <p:cNvPr id="32797" name="Text Box 6">
              <a:extLst>
                <a:ext uri="{FF2B5EF4-FFF2-40B4-BE49-F238E27FC236}">
                  <a16:creationId xmlns:a16="http://schemas.microsoft.com/office/drawing/2014/main" id="{B82DE6DD-1FDE-1B42-5873-EF6158F6DAB0}"/>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2798" name="Text Box 7">
              <a:extLst>
                <a:ext uri="{FF2B5EF4-FFF2-40B4-BE49-F238E27FC236}">
                  <a16:creationId xmlns:a16="http://schemas.microsoft.com/office/drawing/2014/main" id="{86484C5B-3613-BE5C-2AF2-5441A3A6DE5A}"/>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2774" name="Text Box 8">
            <a:extLst>
              <a:ext uri="{FF2B5EF4-FFF2-40B4-BE49-F238E27FC236}">
                <a16:creationId xmlns:a16="http://schemas.microsoft.com/office/drawing/2014/main" id="{CAD09BE0-B9BD-EA42-4B1D-3E2DFD3FE182}"/>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2775" name="Picture 9" descr="keyboard">
            <a:extLst>
              <a:ext uri="{FF2B5EF4-FFF2-40B4-BE49-F238E27FC236}">
                <a16:creationId xmlns:a16="http://schemas.microsoft.com/office/drawing/2014/main" id="{1584C2B4-4F60-1791-50A7-72AD90FFB88B}"/>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Picture 10" descr="hp_monitor_l1800_flat_panel">
            <a:extLst>
              <a:ext uri="{FF2B5EF4-FFF2-40B4-BE49-F238E27FC236}">
                <a16:creationId xmlns:a16="http://schemas.microsoft.com/office/drawing/2014/main" id="{3B9A4605-57A6-2A9C-5A50-D3D3D1C2A42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Text Box 11">
            <a:extLst>
              <a:ext uri="{FF2B5EF4-FFF2-40B4-BE49-F238E27FC236}">
                <a16:creationId xmlns:a16="http://schemas.microsoft.com/office/drawing/2014/main" id="{16F9A22A-66AA-9ED4-A741-C0C8BED3C40D}"/>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2778" name="Freeform 12">
            <a:extLst>
              <a:ext uri="{FF2B5EF4-FFF2-40B4-BE49-F238E27FC236}">
                <a16:creationId xmlns:a16="http://schemas.microsoft.com/office/drawing/2014/main" id="{A67DE5E0-53E7-F78B-3938-8B317022B01C}"/>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79" name="Freeform 13">
            <a:extLst>
              <a:ext uri="{FF2B5EF4-FFF2-40B4-BE49-F238E27FC236}">
                <a16:creationId xmlns:a16="http://schemas.microsoft.com/office/drawing/2014/main" id="{5E1D9750-9EFB-7BC9-D4D2-42738DAAB7B7}"/>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0" name="Rectangle 14">
            <a:extLst>
              <a:ext uri="{FF2B5EF4-FFF2-40B4-BE49-F238E27FC236}">
                <a16:creationId xmlns:a16="http://schemas.microsoft.com/office/drawing/2014/main" id="{EB6AE62C-953B-32D8-AF18-A0B9AE2C5C14}"/>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2781" name="Group 15">
            <a:extLst>
              <a:ext uri="{FF2B5EF4-FFF2-40B4-BE49-F238E27FC236}">
                <a16:creationId xmlns:a16="http://schemas.microsoft.com/office/drawing/2014/main" id="{4697387D-EA11-4ED9-B68F-F31D6178C4B2}"/>
              </a:ext>
            </a:extLst>
          </p:cNvPr>
          <p:cNvGrpSpPr>
            <a:grpSpLocks/>
          </p:cNvGrpSpPr>
          <p:nvPr/>
        </p:nvGrpSpPr>
        <p:grpSpPr bwMode="auto">
          <a:xfrm>
            <a:off x="3565525" y="2528888"/>
            <a:ext cx="1657350" cy="1754187"/>
            <a:chOff x="518" y="2313"/>
            <a:chExt cx="1044" cy="1105"/>
          </a:xfrm>
        </p:grpSpPr>
        <p:sp>
          <p:nvSpPr>
            <p:cNvPr id="32795" name="Text Box 16">
              <a:extLst>
                <a:ext uri="{FF2B5EF4-FFF2-40B4-BE49-F238E27FC236}">
                  <a16:creationId xmlns:a16="http://schemas.microsoft.com/office/drawing/2014/main" id="{2D095154-B774-FC83-B688-B423C00358D1}"/>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2796" name="Text Box 17">
              <a:extLst>
                <a:ext uri="{FF2B5EF4-FFF2-40B4-BE49-F238E27FC236}">
                  <a16:creationId xmlns:a16="http://schemas.microsoft.com/office/drawing/2014/main" id="{2C6DC079-B308-9985-57FA-CBEF091BB2FC}"/>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2782" name="Text Box 18">
            <a:extLst>
              <a:ext uri="{FF2B5EF4-FFF2-40B4-BE49-F238E27FC236}">
                <a16:creationId xmlns:a16="http://schemas.microsoft.com/office/drawing/2014/main" id="{EF71228E-815B-20C7-5275-EEAE17A85628}"/>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2783" name="Freeform 19">
            <a:extLst>
              <a:ext uri="{FF2B5EF4-FFF2-40B4-BE49-F238E27FC236}">
                <a16:creationId xmlns:a16="http://schemas.microsoft.com/office/drawing/2014/main" id="{63D5613D-6785-5446-902A-FF7845E5ACA8}"/>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4" name="Text Box 20">
            <a:extLst>
              <a:ext uri="{FF2B5EF4-FFF2-40B4-BE49-F238E27FC236}">
                <a16:creationId xmlns:a16="http://schemas.microsoft.com/office/drawing/2014/main" id="{41BE5AB1-69DB-0EF4-9E39-D97740068383}"/>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2785" name="Rectangle 21">
            <a:extLst>
              <a:ext uri="{FF2B5EF4-FFF2-40B4-BE49-F238E27FC236}">
                <a16:creationId xmlns:a16="http://schemas.microsoft.com/office/drawing/2014/main" id="{F9B84BE4-5CAB-F140-AB86-2CE8A33B1032}"/>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2786" name="Group 22">
            <a:extLst>
              <a:ext uri="{FF2B5EF4-FFF2-40B4-BE49-F238E27FC236}">
                <a16:creationId xmlns:a16="http://schemas.microsoft.com/office/drawing/2014/main" id="{955B2E34-D0BA-65CA-A9BE-4202C6E810F8}"/>
              </a:ext>
            </a:extLst>
          </p:cNvPr>
          <p:cNvGrpSpPr>
            <a:grpSpLocks/>
          </p:cNvGrpSpPr>
          <p:nvPr/>
        </p:nvGrpSpPr>
        <p:grpSpPr bwMode="auto">
          <a:xfrm>
            <a:off x="6689725" y="2528888"/>
            <a:ext cx="1657350" cy="1754187"/>
            <a:chOff x="518" y="2313"/>
            <a:chExt cx="1044" cy="1105"/>
          </a:xfrm>
        </p:grpSpPr>
        <p:sp>
          <p:nvSpPr>
            <p:cNvPr id="32793" name="Text Box 23">
              <a:extLst>
                <a:ext uri="{FF2B5EF4-FFF2-40B4-BE49-F238E27FC236}">
                  <a16:creationId xmlns:a16="http://schemas.microsoft.com/office/drawing/2014/main" id="{4248C717-755F-7A72-DC29-04FA782B5B58}"/>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2794" name="Text Box 24">
              <a:extLst>
                <a:ext uri="{FF2B5EF4-FFF2-40B4-BE49-F238E27FC236}">
                  <a16:creationId xmlns:a16="http://schemas.microsoft.com/office/drawing/2014/main" id="{7D3BE63A-1F73-7D37-2DBD-7EB25CC67A0A}"/>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2787" name="Text Box 25">
            <a:extLst>
              <a:ext uri="{FF2B5EF4-FFF2-40B4-BE49-F238E27FC236}">
                <a16:creationId xmlns:a16="http://schemas.microsoft.com/office/drawing/2014/main" id="{0E16A16B-7CE1-0D94-A360-6F91E2F8160B}"/>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2788" name="Freeform 26">
            <a:extLst>
              <a:ext uri="{FF2B5EF4-FFF2-40B4-BE49-F238E27FC236}">
                <a16:creationId xmlns:a16="http://schemas.microsoft.com/office/drawing/2014/main" id="{26ACBF2B-2688-A8FD-FFEF-6C6B55E1DB2A}"/>
              </a:ext>
            </a:extLst>
          </p:cNvPr>
          <p:cNvSpPr>
            <a:spLocks/>
          </p:cNvSpPr>
          <p:nvPr/>
        </p:nvSpPr>
        <p:spPr bwMode="auto">
          <a:xfrm>
            <a:off x="6273800" y="2959100"/>
            <a:ext cx="355600" cy="2374900"/>
          </a:xfrm>
          <a:custGeom>
            <a:avLst/>
            <a:gdLst>
              <a:gd name="T0" fmla="*/ 50800 w 224"/>
              <a:gd name="T1" fmla="*/ 2374900 h 1496"/>
              <a:gd name="T2" fmla="*/ 50800 w 224"/>
              <a:gd name="T3" fmla="*/ 393700 h 1496"/>
              <a:gd name="T4" fmla="*/ 355600 w 224"/>
              <a:gd name="T5" fmla="*/ 12700 h 1496"/>
              <a:gd name="T6" fmla="*/ 0 60000 65536"/>
              <a:gd name="T7" fmla="*/ 0 60000 65536"/>
              <a:gd name="T8" fmla="*/ 0 60000 65536"/>
            </a:gdLst>
            <a:ahLst/>
            <a:cxnLst>
              <a:cxn ang="T6">
                <a:pos x="T0" y="T1"/>
              </a:cxn>
              <a:cxn ang="T7">
                <a:pos x="T2" y="T3"/>
              </a:cxn>
              <a:cxn ang="T8">
                <a:pos x="T4" y="T5"/>
              </a:cxn>
            </a:cxnLst>
            <a:rect l="0" t="0" r="r" b="b"/>
            <a:pathLst>
              <a:path w="224" h="1496">
                <a:moveTo>
                  <a:pt x="32" y="1496"/>
                </a:moveTo>
                <a:cubicBezTo>
                  <a:pt x="16" y="996"/>
                  <a:pt x="0" y="496"/>
                  <a:pt x="32" y="248"/>
                </a:cubicBezTo>
                <a:cubicBezTo>
                  <a:pt x="64" y="0"/>
                  <a:pt x="144" y="4"/>
                  <a:pt x="224"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89" name="Freeform 27">
            <a:extLst>
              <a:ext uri="{FF2B5EF4-FFF2-40B4-BE49-F238E27FC236}">
                <a16:creationId xmlns:a16="http://schemas.microsoft.com/office/drawing/2014/main" id="{16D70414-71B6-4092-0D34-B369686210E7}"/>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8577" name="Group 33">
            <a:extLst>
              <a:ext uri="{FF2B5EF4-FFF2-40B4-BE49-F238E27FC236}">
                <a16:creationId xmlns:a16="http://schemas.microsoft.com/office/drawing/2014/main" id="{9810800F-2333-ABEF-7FCA-98CE1B68FE92}"/>
              </a:ext>
            </a:extLst>
          </p:cNvPr>
          <p:cNvGrpSpPr>
            <a:grpSpLocks/>
          </p:cNvGrpSpPr>
          <p:nvPr/>
        </p:nvGrpSpPr>
        <p:grpSpPr bwMode="auto">
          <a:xfrm>
            <a:off x="3810000" y="3810000"/>
            <a:ext cx="1295400" cy="304800"/>
            <a:chOff x="2400" y="2400"/>
            <a:chExt cx="816" cy="192"/>
          </a:xfrm>
        </p:grpSpPr>
        <p:sp>
          <p:nvSpPr>
            <p:cNvPr id="32791" name="Line 31">
              <a:extLst>
                <a:ext uri="{FF2B5EF4-FFF2-40B4-BE49-F238E27FC236}">
                  <a16:creationId xmlns:a16="http://schemas.microsoft.com/office/drawing/2014/main" id="{11E50591-4EAF-14FE-F115-30431BD2BCBF}"/>
                </a:ext>
              </a:extLst>
            </p:cNvPr>
            <p:cNvSpPr>
              <a:spLocks noChangeShapeType="1"/>
            </p:cNvSpPr>
            <p:nvPr/>
          </p:nvSpPr>
          <p:spPr bwMode="auto">
            <a:xfrm>
              <a:off x="2400" y="2400"/>
              <a:ext cx="81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2" name="Line 32">
              <a:extLst>
                <a:ext uri="{FF2B5EF4-FFF2-40B4-BE49-F238E27FC236}">
                  <a16:creationId xmlns:a16="http://schemas.microsoft.com/office/drawing/2014/main" id="{954B66CE-14A6-B574-70CA-10F21B0B32A4}"/>
                </a:ext>
              </a:extLst>
            </p:cNvPr>
            <p:cNvSpPr>
              <a:spLocks noChangeShapeType="1"/>
            </p:cNvSpPr>
            <p:nvPr/>
          </p:nvSpPr>
          <p:spPr bwMode="auto">
            <a:xfrm>
              <a:off x="2400" y="2592"/>
              <a:ext cx="81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8577"/>
                                        </p:tgtEl>
                                        <p:attrNameLst>
                                          <p:attrName>style.visibility</p:attrName>
                                        </p:attrNameLst>
                                      </p:cBhvr>
                                      <p:to>
                                        <p:strVal val="visible"/>
                                      </p:to>
                                    </p:set>
                                    <p:animEffect transition="in" filter="wipe(left)">
                                      <p:cBhvr>
                                        <p:cTn id="7" dur="500"/>
                                        <p:tgtEl>
                                          <p:spTgt spid="108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AD1AED4F-57DF-1FEB-9913-1EDF6104EBB6}"/>
              </a:ext>
            </a:extLst>
          </p:cNvPr>
          <p:cNvSpPr>
            <a:spLocks noGrp="1" noChangeArrowheads="1"/>
          </p:cNvSpPr>
          <p:nvPr>
            <p:ph type="title"/>
          </p:nvPr>
        </p:nvSpPr>
        <p:spPr/>
        <p:txBody>
          <a:bodyPr/>
          <a:lstStyle/>
          <a:p>
            <a:pPr eaLnBrk="1" hangingPunct="1">
              <a:defRPr/>
            </a:pPr>
            <a:r>
              <a:rPr lang="en-US" altLang="en-US"/>
              <a:t>Pipe</a:t>
            </a:r>
          </a:p>
        </p:txBody>
      </p:sp>
      <p:sp>
        <p:nvSpPr>
          <p:cNvPr id="33795" name="Rectangle 3">
            <a:extLst>
              <a:ext uri="{FF2B5EF4-FFF2-40B4-BE49-F238E27FC236}">
                <a16:creationId xmlns:a16="http://schemas.microsoft.com/office/drawing/2014/main" id="{95FB65B7-CC67-459B-AE8E-FCF566BEE5CD}"/>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3796" name="Text Box 4">
            <a:extLst>
              <a:ext uri="{FF2B5EF4-FFF2-40B4-BE49-F238E27FC236}">
                <a16:creationId xmlns:a16="http://schemas.microsoft.com/office/drawing/2014/main" id="{B9BA5FAE-56C5-8AAE-70B0-4C57F1C80478}"/>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3797" name="Group 5">
            <a:extLst>
              <a:ext uri="{FF2B5EF4-FFF2-40B4-BE49-F238E27FC236}">
                <a16:creationId xmlns:a16="http://schemas.microsoft.com/office/drawing/2014/main" id="{FB204189-5276-5A9E-5B76-62DAAD9EB346}"/>
              </a:ext>
            </a:extLst>
          </p:cNvPr>
          <p:cNvGrpSpPr>
            <a:grpSpLocks/>
          </p:cNvGrpSpPr>
          <p:nvPr/>
        </p:nvGrpSpPr>
        <p:grpSpPr bwMode="auto">
          <a:xfrm>
            <a:off x="517525" y="2528888"/>
            <a:ext cx="1657350" cy="1754187"/>
            <a:chOff x="518" y="2313"/>
            <a:chExt cx="1044" cy="1105"/>
          </a:xfrm>
        </p:grpSpPr>
        <p:sp>
          <p:nvSpPr>
            <p:cNvPr id="33818" name="Text Box 6">
              <a:extLst>
                <a:ext uri="{FF2B5EF4-FFF2-40B4-BE49-F238E27FC236}">
                  <a16:creationId xmlns:a16="http://schemas.microsoft.com/office/drawing/2014/main" id="{351C4B97-BCE1-5A2F-D701-4C9E1A95859F}"/>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3819" name="Text Box 7">
              <a:extLst>
                <a:ext uri="{FF2B5EF4-FFF2-40B4-BE49-F238E27FC236}">
                  <a16:creationId xmlns:a16="http://schemas.microsoft.com/office/drawing/2014/main" id="{E65D07ED-8966-2343-7E30-CF41B45427A4}"/>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3798" name="Text Box 8">
            <a:extLst>
              <a:ext uri="{FF2B5EF4-FFF2-40B4-BE49-F238E27FC236}">
                <a16:creationId xmlns:a16="http://schemas.microsoft.com/office/drawing/2014/main" id="{5B8F8D37-AE75-1215-6B38-68C458D56498}"/>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3799" name="Picture 9" descr="keyboard">
            <a:extLst>
              <a:ext uri="{FF2B5EF4-FFF2-40B4-BE49-F238E27FC236}">
                <a16:creationId xmlns:a16="http://schemas.microsoft.com/office/drawing/2014/main" id="{F05AF4A3-426F-274C-282C-0C335FCB135D}"/>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10" descr="hp_monitor_l1800_flat_panel">
            <a:extLst>
              <a:ext uri="{FF2B5EF4-FFF2-40B4-BE49-F238E27FC236}">
                <a16:creationId xmlns:a16="http://schemas.microsoft.com/office/drawing/2014/main" id="{8EB86C44-CBFF-E710-496C-023C4C99CF3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1" name="Text Box 11">
            <a:extLst>
              <a:ext uri="{FF2B5EF4-FFF2-40B4-BE49-F238E27FC236}">
                <a16:creationId xmlns:a16="http://schemas.microsoft.com/office/drawing/2014/main" id="{E463CFBE-BED7-AD63-1B2C-3C5799786AAD}"/>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3802" name="Freeform 12">
            <a:extLst>
              <a:ext uri="{FF2B5EF4-FFF2-40B4-BE49-F238E27FC236}">
                <a16:creationId xmlns:a16="http://schemas.microsoft.com/office/drawing/2014/main" id="{C98129C1-0FD5-04F9-FC19-6E588389DD1C}"/>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3" name="Freeform 13">
            <a:extLst>
              <a:ext uri="{FF2B5EF4-FFF2-40B4-BE49-F238E27FC236}">
                <a16:creationId xmlns:a16="http://schemas.microsoft.com/office/drawing/2014/main" id="{8E9CB285-16FE-5A29-2D9F-A65A18893D87}"/>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4" name="Rectangle 14">
            <a:extLst>
              <a:ext uri="{FF2B5EF4-FFF2-40B4-BE49-F238E27FC236}">
                <a16:creationId xmlns:a16="http://schemas.microsoft.com/office/drawing/2014/main" id="{C1921A29-E95E-5130-DEF9-D535A284341F}"/>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3805" name="Group 15">
            <a:extLst>
              <a:ext uri="{FF2B5EF4-FFF2-40B4-BE49-F238E27FC236}">
                <a16:creationId xmlns:a16="http://schemas.microsoft.com/office/drawing/2014/main" id="{271F4591-0CC6-CC0A-6302-B47FAB3A1F31}"/>
              </a:ext>
            </a:extLst>
          </p:cNvPr>
          <p:cNvGrpSpPr>
            <a:grpSpLocks/>
          </p:cNvGrpSpPr>
          <p:nvPr/>
        </p:nvGrpSpPr>
        <p:grpSpPr bwMode="auto">
          <a:xfrm>
            <a:off x="3565525" y="2528888"/>
            <a:ext cx="1657350" cy="1479550"/>
            <a:chOff x="518" y="2313"/>
            <a:chExt cx="1044" cy="932"/>
          </a:xfrm>
        </p:grpSpPr>
        <p:sp>
          <p:nvSpPr>
            <p:cNvPr id="33816" name="Text Box 16">
              <a:extLst>
                <a:ext uri="{FF2B5EF4-FFF2-40B4-BE49-F238E27FC236}">
                  <a16:creationId xmlns:a16="http://schemas.microsoft.com/office/drawing/2014/main" id="{2141DC09-7B60-B4B3-3F1D-CB6872677CF6}"/>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3817" name="Text Box 17">
              <a:extLst>
                <a:ext uri="{FF2B5EF4-FFF2-40B4-BE49-F238E27FC236}">
                  <a16:creationId xmlns:a16="http://schemas.microsoft.com/office/drawing/2014/main" id="{514221D1-5D54-82DB-DFF9-8876CD6B9FE7}"/>
                </a:ext>
              </a:extLst>
            </p:cNvPr>
            <p:cNvSpPr txBox="1">
              <a:spLocks noChangeArrowheads="1"/>
            </p:cNvSpPr>
            <p:nvPr/>
          </p:nvSpPr>
          <p:spPr bwMode="auto">
            <a:xfrm>
              <a:off x="528" y="2495"/>
              <a:ext cx="996"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p:txBody>
        </p:sp>
      </p:grpSp>
      <p:sp>
        <p:nvSpPr>
          <p:cNvPr id="33806" name="Text Box 18">
            <a:extLst>
              <a:ext uri="{FF2B5EF4-FFF2-40B4-BE49-F238E27FC236}">
                <a16:creationId xmlns:a16="http://schemas.microsoft.com/office/drawing/2014/main" id="{200B2039-43BC-9EE9-7379-B3DE007AC70C}"/>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3807" name="Freeform 19">
            <a:extLst>
              <a:ext uri="{FF2B5EF4-FFF2-40B4-BE49-F238E27FC236}">
                <a16:creationId xmlns:a16="http://schemas.microsoft.com/office/drawing/2014/main" id="{93BD61AA-E5A9-0FA9-671B-9629BC17EE2A}"/>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08" name="Text Box 20">
            <a:extLst>
              <a:ext uri="{FF2B5EF4-FFF2-40B4-BE49-F238E27FC236}">
                <a16:creationId xmlns:a16="http://schemas.microsoft.com/office/drawing/2014/main" id="{924F195E-FF7B-A1C0-9DAF-A20C80E8282F}"/>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3809" name="Rectangle 21">
            <a:extLst>
              <a:ext uri="{FF2B5EF4-FFF2-40B4-BE49-F238E27FC236}">
                <a16:creationId xmlns:a16="http://schemas.microsoft.com/office/drawing/2014/main" id="{FE3B6A3E-620D-9934-1978-3A43BD070C9A}"/>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3810" name="Group 22">
            <a:extLst>
              <a:ext uri="{FF2B5EF4-FFF2-40B4-BE49-F238E27FC236}">
                <a16:creationId xmlns:a16="http://schemas.microsoft.com/office/drawing/2014/main" id="{34CAE1AF-1A5E-2EA2-F57B-147D3FD7159E}"/>
              </a:ext>
            </a:extLst>
          </p:cNvPr>
          <p:cNvGrpSpPr>
            <a:grpSpLocks/>
          </p:cNvGrpSpPr>
          <p:nvPr/>
        </p:nvGrpSpPr>
        <p:grpSpPr bwMode="auto">
          <a:xfrm>
            <a:off x="6689725" y="2528888"/>
            <a:ext cx="1657350" cy="1754187"/>
            <a:chOff x="518" y="2313"/>
            <a:chExt cx="1044" cy="1105"/>
          </a:xfrm>
        </p:grpSpPr>
        <p:sp>
          <p:nvSpPr>
            <p:cNvPr id="33814" name="Text Box 23">
              <a:extLst>
                <a:ext uri="{FF2B5EF4-FFF2-40B4-BE49-F238E27FC236}">
                  <a16:creationId xmlns:a16="http://schemas.microsoft.com/office/drawing/2014/main" id="{6450DB8C-0728-B110-7441-058A2ECE2A4C}"/>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3815" name="Text Box 24">
              <a:extLst>
                <a:ext uri="{FF2B5EF4-FFF2-40B4-BE49-F238E27FC236}">
                  <a16:creationId xmlns:a16="http://schemas.microsoft.com/office/drawing/2014/main" id="{AC401A58-0F05-10F1-CACA-602835D927E2}"/>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3811" name="Text Box 25">
            <a:extLst>
              <a:ext uri="{FF2B5EF4-FFF2-40B4-BE49-F238E27FC236}">
                <a16:creationId xmlns:a16="http://schemas.microsoft.com/office/drawing/2014/main" id="{4F5259B1-78AF-AADE-EB07-E8E0FAD79612}"/>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3812" name="Freeform 26">
            <a:extLst>
              <a:ext uri="{FF2B5EF4-FFF2-40B4-BE49-F238E27FC236}">
                <a16:creationId xmlns:a16="http://schemas.microsoft.com/office/drawing/2014/main" id="{91D5E8E7-372B-EA2A-38ED-2DA722917A32}"/>
              </a:ext>
            </a:extLst>
          </p:cNvPr>
          <p:cNvSpPr>
            <a:spLocks/>
          </p:cNvSpPr>
          <p:nvPr/>
        </p:nvSpPr>
        <p:spPr bwMode="auto">
          <a:xfrm>
            <a:off x="6273800" y="2959100"/>
            <a:ext cx="355600" cy="2374900"/>
          </a:xfrm>
          <a:custGeom>
            <a:avLst/>
            <a:gdLst>
              <a:gd name="T0" fmla="*/ 50800 w 224"/>
              <a:gd name="T1" fmla="*/ 2374900 h 1496"/>
              <a:gd name="T2" fmla="*/ 50800 w 224"/>
              <a:gd name="T3" fmla="*/ 393700 h 1496"/>
              <a:gd name="T4" fmla="*/ 355600 w 224"/>
              <a:gd name="T5" fmla="*/ 12700 h 1496"/>
              <a:gd name="T6" fmla="*/ 0 60000 65536"/>
              <a:gd name="T7" fmla="*/ 0 60000 65536"/>
              <a:gd name="T8" fmla="*/ 0 60000 65536"/>
            </a:gdLst>
            <a:ahLst/>
            <a:cxnLst>
              <a:cxn ang="T6">
                <a:pos x="T0" y="T1"/>
              </a:cxn>
              <a:cxn ang="T7">
                <a:pos x="T2" y="T3"/>
              </a:cxn>
              <a:cxn ang="T8">
                <a:pos x="T4" y="T5"/>
              </a:cxn>
            </a:cxnLst>
            <a:rect l="0" t="0" r="r" b="b"/>
            <a:pathLst>
              <a:path w="224" h="1496">
                <a:moveTo>
                  <a:pt x="32" y="1496"/>
                </a:moveTo>
                <a:cubicBezTo>
                  <a:pt x="16" y="996"/>
                  <a:pt x="0" y="496"/>
                  <a:pt x="32" y="248"/>
                </a:cubicBezTo>
                <a:cubicBezTo>
                  <a:pt x="64" y="0"/>
                  <a:pt x="144" y="4"/>
                  <a:pt x="224"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13" name="Freeform 27">
            <a:extLst>
              <a:ext uri="{FF2B5EF4-FFF2-40B4-BE49-F238E27FC236}">
                <a16:creationId xmlns:a16="http://schemas.microsoft.com/office/drawing/2014/main" id="{2D89AA31-3E73-9806-7BA5-68F7E385BA41}"/>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43CC3A83-9746-7CD5-1931-C8F6FE841B89}"/>
              </a:ext>
            </a:extLst>
          </p:cNvPr>
          <p:cNvSpPr>
            <a:spLocks noGrp="1" noChangeArrowheads="1"/>
          </p:cNvSpPr>
          <p:nvPr>
            <p:ph type="title"/>
          </p:nvPr>
        </p:nvSpPr>
        <p:spPr/>
        <p:txBody>
          <a:bodyPr/>
          <a:lstStyle/>
          <a:p>
            <a:pPr eaLnBrk="1" hangingPunct="1">
              <a:defRPr/>
            </a:pPr>
            <a:r>
              <a:rPr lang="en-US" altLang="en-US"/>
              <a:t>Pipe</a:t>
            </a:r>
          </a:p>
        </p:txBody>
      </p:sp>
      <p:sp>
        <p:nvSpPr>
          <p:cNvPr id="34819" name="Rectangle 3">
            <a:extLst>
              <a:ext uri="{FF2B5EF4-FFF2-40B4-BE49-F238E27FC236}">
                <a16:creationId xmlns:a16="http://schemas.microsoft.com/office/drawing/2014/main" id="{A57191E5-63A7-4A36-6872-F365D7E85762}"/>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4820" name="Text Box 4">
            <a:extLst>
              <a:ext uri="{FF2B5EF4-FFF2-40B4-BE49-F238E27FC236}">
                <a16:creationId xmlns:a16="http://schemas.microsoft.com/office/drawing/2014/main" id="{72212A29-A312-0596-DF66-F6ECA8ACFC24}"/>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4821" name="Group 5">
            <a:extLst>
              <a:ext uri="{FF2B5EF4-FFF2-40B4-BE49-F238E27FC236}">
                <a16:creationId xmlns:a16="http://schemas.microsoft.com/office/drawing/2014/main" id="{67FBAA2C-0B87-4CE8-1A97-8E297D9AC6FF}"/>
              </a:ext>
            </a:extLst>
          </p:cNvPr>
          <p:cNvGrpSpPr>
            <a:grpSpLocks/>
          </p:cNvGrpSpPr>
          <p:nvPr/>
        </p:nvGrpSpPr>
        <p:grpSpPr bwMode="auto">
          <a:xfrm>
            <a:off x="517525" y="2528888"/>
            <a:ext cx="1657350" cy="1754187"/>
            <a:chOff x="518" y="2313"/>
            <a:chExt cx="1044" cy="1105"/>
          </a:xfrm>
        </p:grpSpPr>
        <p:sp>
          <p:nvSpPr>
            <p:cNvPr id="34842" name="Text Box 6">
              <a:extLst>
                <a:ext uri="{FF2B5EF4-FFF2-40B4-BE49-F238E27FC236}">
                  <a16:creationId xmlns:a16="http://schemas.microsoft.com/office/drawing/2014/main" id="{A63F31E5-AA0B-C310-CEEF-BA8B9B89164B}"/>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4843" name="Text Box 7">
              <a:extLst>
                <a:ext uri="{FF2B5EF4-FFF2-40B4-BE49-F238E27FC236}">
                  <a16:creationId xmlns:a16="http://schemas.microsoft.com/office/drawing/2014/main" id="{86F1AA93-2FAD-19B5-6CC1-E66807C26619}"/>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4822" name="Text Box 8">
            <a:extLst>
              <a:ext uri="{FF2B5EF4-FFF2-40B4-BE49-F238E27FC236}">
                <a16:creationId xmlns:a16="http://schemas.microsoft.com/office/drawing/2014/main" id="{3DBD6DB8-9238-384E-6753-528FD6053F06}"/>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4823" name="Picture 9" descr="keyboard">
            <a:extLst>
              <a:ext uri="{FF2B5EF4-FFF2-40B4-BE49-F238E27FC236}">
                <a16:creationId xmlns:a16="http://schemas.microsoft.com/office/drawing/2014/main" id="{A35BAAD0-B725-C292-25A0-4FE8F1A6A12D}"/>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4" name="Picture 10" descr="hp_monitor_l1800_flat_panel">
            <a:extLst>
              <a:ext uri="{FF2B5EF4-FFF2-40B4-BE49-F238E27FC236}">
                <a16:creationId xmlns:a16="http://schemas.microsoft.com/office/drawing/2014/main" id="{17987E04-E868-210A-F5C1-59A3980E35C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Text Box 11">
            <a:extLst>
              <a:ext uri="{FF2B5EF4-FFF2-40B4-BE49-F238E27FC236}">
                <a16:creationId xmlns:a16="http://schemas.microsoft.com/office/drawing/2014/main" id="{E002D545-9A7B-0D81-7818-C43BA2499B82}"/>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4826" name="Freeform 12">
            <a:extLst>
              <a:ext uri="{FF2B5EF4-FFF2-40B4-BE49-F238E27FC236}">
                <a16:creationId xmlns:a16="http://schemas.microsoft.com/office/drawing/2014/main" id="{55C0F1CC-1391-33A1-E7D7-12398FD8EE2D}"/>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7" name="Freeform 13">
            <a:extLst>
              <a:ext uri="{FF2B5EF4-FFF2-40B4-BE49-F238E27FC236}">
                <a16:creationId xmlns:a16="http://schemas.microsoft.com/office/drawing/2014/main" id="{A64FCE0B-5DB1-B41E-6EEE-E524443E86A8}"/>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8" name="Rectangle 14">
            <a:extLst>
              <a:ext uri="{FF2B5EF4-FFF2-40B4-BE49-F238E27FC236}">
                <a16:creationId xmlns:a16="http://schemas.microsoft.com/office/drawing/2014/main" id="{CFDD1553-0EB4-1AAB-5F0D-E8CBBA6C5D6E}"/>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4829" name="Group 15">
            <a:extLst>
              <a:ext uri="{FF2B5EF4-FFF2-40B4-BE49-F238E27FC236}">
                <a16:creationId xmlns:a16="http://schemas.microsoft.com/office/drawing/2014/main" id="{3688BCDB-9B23-8C5A-E2B4-0B30432029FC}"/>
              </a:ext>
            </a:extLst>
          </p:cNvPr>
          <p:cNvGrpSpPr>
            <a:grpSpLocks/>
          </p:cNvGrpSpPr>
          <p:nvPr/>
        </p:nvGrpSpPr>
        <p:grpSpPr bwMode="auto">
          <a:xfrm>
            <a:off x="3565525" y="2528888"/>
            <a:ext cx="1939925" cy="2303462"/>
            <a:chOff x="518" y="2313"/>
            <a:chExt cx="1222" cy="1451"/>
          </a:xfrm>
        </p:grpSpPr>
        <p:sp>
          <p:nvSpPr>
            <p:cNvPr id="34840" name="Text Box 16">
              <a:extLst>
                <a:ext uri="{FF2B5EF4-FFF2-40B4-BE49-F238E27FC236}">
                  <a16:creationId xmlns:a16="http://schemas.microsoft.com/office/drawing/2014/main" id="{0318F588-D058-2424-CA2B-2BCB1D1863F1}"/>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4841" name="Text Box 17">
              <a:extLst>
                <a:ext uri="{FF2B5EF4-FFF2-40B4-BE49-F238E27FC236}">
                  <a16:creationId xmlns:a16="http://schemas.microsoft.com/office/drawing/2014/main" id="{E5B0C84B-E799-FED0-B403-9D5F50EBCA71}"/>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34830" name="Text Box 18">
            <a:extLst>
              <a:ext uri="{FF2B5EF4-FFF2-40B4-BE49-F238E27FC236}">
                <a16:creationId xmlns:a16="http://schemas.microsoft.com/office/drawing/2014/main" id="{EA16860F-F0D1-5DF9-440C-DFCD44D84868}"/>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4831" name="Freeform 19">
            <a:extLst>
              <a:ext uri="{FF2B5EF4-FFF2-40B4-BE49-F238E27FC236}">
                <a16:creationId xmlns:a16="http://schemas.microsoft.com/office/drawing/2014/main" id="{04E37B33-959D-7EFC-FB64-1133CBC82875}"/>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2" name="Text Box 20">
            <a:extLst>
              <a:ext uri="{FF2B5EF4-FFF2-40B4-BE49-F238E27FC236}">
                <a16:creationId xmlns:a16="http://schemas.microsoft.com/office/drawing/2014/main" id="{434126D1-713C-509C-FF0A-96F90873D61F}"/>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4833" name="Rectangle 21">
            <a:extLst>
              <a:ext uri="{FF2B5EF4-FFF2-40B4-BE49-F238E27FC236}">
                <a16:creationId xmlns:a16="http://schemas.microsoft.com/office/drawing/2014/main" id="{357591AE-8515-2A42-8AB2-2A0681DE9B74}"/>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4834" name="Group 22">
            <a:extLst>
              <a:ext uri="{FF2B5EF4-FFF2-40B4-BE49-F238E27FC236}">
                <a16:creationId xmlns:a16="http://schemas.microsoft.com/office/drawing/2014/main" id="{65EDFB6F-5100-12B5-F7D3-CA58BAE84E78}"/>
              </a:ext>
            </a:extLst>
          </p:cNvPr>
          <p:cNvGrpSpPr>
            <a:grpSpLocks/>
          </p:cNvGrpSpPr>
          <p:nvPr/>
        </p:nvGrpSpPr>
        <p:grpSpPr bwMode="auto">
          <a:xfrm>
            <a:off x="6689725" y="2528888"/>
            <a:ext cx="1657350" cy="1754187"/>
            <a:chOff x="518" y="2313"/>
            <a:chExt cx="1044" cy="1105"/>
          </a:xfrm>
        </p:grpSpPr>
        <p:sp>
          <p:nvSpPr>
            <p:cNvPr id="34838" name="Text Box 23">
              <a:extLst>
                <a:ext uri="{FF2B5EF4-FFF2-40B4-BE49-F238E27FC236}">
                  <a16:creationId xmlns:a16="http://schemas.microsoft.com/office/drawing/2014/main" id="{C8306554-379D-F6CE-A5F4-1337AA9906EA}"/>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4839" name="Text Box 24">
              <a:extLst>
                <a:ext uri="{FF2B5EF4-FFF2-40B4-BE49-F238E27FC236}">
                  <a16:creationId xmlns:a16="http://schemas.microsoft.com/office/drawing/2014/main" id="{D80C9C68-5EE1-F2B5-9104-16E950DFBF67}"/>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4835" name="Text Box 25">
            <a:extLst>
              <a:ext uri="{FF2B5EF4-FFF2-40B4-BE49-F238E27FC236}">
                <a16:creationId xmlns:a16="http://schemas.microsoft.com/office/drawing/2014/main" id="{E7ED0366-F128-6F5F-A554-639E339B4F68}"/>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4836" name="Freeform 26">
            <a:extLst>
              <a:ext uri="{FF2B5EF4-FFF2-40B4-BE49-F238E27FC236}">
                <a16:creationId xmlns:a16="http://schemas.microsoft.com/office/drawing/2014/main" id="{81AFEFC5-B4E6-B417-D6E9-DE1760B52C0E}"/>
              </a:ext>
            </a:extLst>
          </p:cNvPr>
          <p:cNvSpPr>
            <a:spLocks/>
          </p:cNvSpPr>
          <p:nvPr/>
        </p:nvSpPr>
        <p:spPr bwMode="auto">
          <a:xfrm>
            <a:off x="6273800" y="2959100"/>
            <a:ext cx="355600" cy="2374900"/>
          </a:xfrm>
          <a:custGeom>
            <a:avLst/>
            <a:gdLst>
              <a:gd name="T0" fmla="*/ 50800 w 224"/>
              <a:gd name="T1" fmla="*/ 2374900 h 1496"/>
              <a:gd name="T2" fmla="*/ 50800 w 224"/>
              <a:gd name="T3" fmla="*/ 393700 h 1496"/>
              <a:gd name="T4" fmla="*/ 355600 w 224"/>
              <a:gd name="T5" fmla="*/ 12700 h 1496"/>
              <a:gd name="T6" fmla="*/ 0 60000 65536"/>
              <a:gd name="T7" fmla="*/ 0 60000 65536"/>
              <a:gd name="T8" fmla="*/ 0 60000 65536"/>
            </a:gdLst>
            <a:ahLst/>
            <a:cxnLst>
              <a:cxn ang="T6">
                <a:pos x="T0" y="T1"/>
              </a:cxn>
              <a:cxn ang="T7">
                <a:pos x="T2" y="T3"/>
              </a:cxn>
              <a:cxn ang="T8">
                <a:pos x="T4" y="T5"/>
              </a:cxn>
            </a:cxnLst>
            <a:rect l="0" t="0" r="r" b="b"/>
            <a:pathLst>
              <a:path w="224" h="1496">
                <a:moveTo>
                  <a:pt x="32" y="1496"/>
                </a:moveTo>
                <a:cubicBezTo>
                  <a:pt x="16" y="996"/>
                  <a:pt x="0" y="496"/>
                  <a:pt x="32" y="248"/>
                </a:cubicBezTo>
                <a:cubicBezTo>
                  <a:pt x="64" y="0"/>
                  <a:pt x="144" y="4"/>
                  <a:pt x="224"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7" name="Freeform 27">
            <a:extLst>
              <a:ext uri="{FF2B5EF4-FFF2-40B4-BE49-F238E27FC236}">
                <a16:creationId xmlns:a16="http://schemas.microsoft.com/office/drawing/2014/main" id="{44743739-0D87-D7DA-A89A-177451D7FE6C}"/>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B833177C-6BFD-C65D-16FC-715C91E3491A}"/>
              </a:ext>
            </a:extLst>
          </p:cNvPr>
          <p:cNvSpPr>
            <a:spLocks noGrp="1" noChangeArrowheads="1"/>
          </p:cNvSpPr>
          <p:nvPr>
            <p:ph idx="1"/>
          </p:nvPr>
        </p:nvSpPr>
        <p:spPr>
          <a:xfrm>
            <a:off x="304800" y="1143000"/>
            <a:ext cx="8570913" cy="3398838"/>
          </a:xfrm>
        </p:spPr>
        <p:txBody>
          <a:bodyPr/>
          <a:lstStyle/>
          <a:p>
            <a:pPr eaLnBrk="1" hangingPunct="1"/>
            <a:r>
              <a:rPr lang="en-US" altLang="en-US" dirty="0"/>
              <a:t>Building the World of Computer Systems</a:t>
            </a:r>
          </a:p>
          <a:p>
            <a:pPr lvl="1" eaLnBrk="1" hangingPunct="1"/>
            <a:r>
              <a:rPr lang="en-US" altLang="en-US" dirty="0"/>
              <a:t>Hardware: Starts executing instructions (computation and I/O) from CPU Reset.</a:t>
            </a:r>
          </a:p>
          <a:p>
            <a:pPr lvl="1" eaLnBrk="1" hangingPunct="1"/>
            <a:r>
              <a:rPr lang="en-US" altLang="en-US" dirty="0"/>
              <a:t>Firmware: Loads the operating system.</a:t>
            </a:r>
          </a:p>
          <a:p>
            <a:pPr lvl="1" eaLnBrk="1" hangingPunct="1"/>
            <a:r>
              <a:rPr lang="en-US" altLang="en-US" dirty="0"/>
              <a:t>Operating System: The manager of state machines.</a:t>
            </a:r>
          </a:p>
          <a:p>
            <a:pPr lvl="1" eaLnBrk="1" hangingPunct="1"/>
            <a:r>
              <a:rPr lang="en-US" altLang="en-US" dirty="0"/>
              <a:t>Initializes the first process (state machine).</a:t>
            </a:r>
          </a:p>
          <a:p>
            <a:pPr lvl="2" eaLnBrk="1" hangingPunct="1"/>
            <a:r>
              <a:rPr lang="en-US" altLang="en-US" dirty="0"/>
              <a:t>Executes system calls.</a:t>
            </a:r>
          </a:p>
          <a:p>
            <a:pPr eaLnBrk="1" hangingPunct="1"/>
            <a:endParaRPr lang="en-US" altLang="en-US" dirty="0"/>
          </a:p>
          <a:p>
            <a:pPr eaLnBrk="1" hangingPunct="1"/>
            <a:r>
              <a:rPr lang="en-US" altLang="en-US" dirty="0"/>
              <a:t>In the Entire System, Only One Program is Needed</a:t>
            </a:r>
          </a:p>
          <a:p>
            <a:pPr lvl="1" eaLnBrk="1" hangingPunct="1"/>
            <a:r>
              <a:rPr lang="en-US" altLang="zh-CN" b="1" dirty="0"/>
              <a:t>Docker/Virtual Machine</a:t>
            </a:r>
            <a:r>
              <a:rPr lang="en-US" altLang="en-US" dirty="0"/>
              <a:t>: A single program that can execute various applications.</a:t>
            </a:r>
          </a:p>
          <a:p>
            <a:pPr lvl="1" eaLnBrk="1" hangingPunct="1"/>
            <a:r>
              <a:rPr lang="en-US" altLang="en-US" dirty="0"/>
              <a:t>Examples: vim (editor), </a:t>
            </a:r>
            <a:r>
              <a:rPr lang="en-US" altLang="en-US" dirty="0" err="1"/>
              <a:t>dosbox</a:t>
            </a:r>
            <a:r>
              <a:rPr lang="en-US" altLang="en-US" dirty="0"/>
              <a:t> (</a:t>
            </a:r>
            <a:r>
              <a:rPr lang="en-US" altLang="zh-CN" dirty="0"/>
              <a:t>emulator</a:t>
            </a:r>
            <a:r>
              <a:rPr lang="en-US" altLang="en-US" dirty="0"/>
              <a:t>), </a:t>
            </a:r>
            <a:r>
              <a:rPr lang="en-US" altLang="en-US" dirty="0" err="1"/>
              <a:t>xeyes</a:t>
            </a:r>
            <a:r>
              <a:rPr lang="en-US" altLang="en-US" dirty="0"/>
              <a:t> (</a:t>
            </a:r>
            <a:r>
              <a:rPr lang="en-US" altLang="zh-CN" dirty="0"/>
              <a:t>GUI</a:t>
            </a:r>
            <a:r>
              <a:rPr lang="en-US" altLang="en-US" dirty="0"/>
              <a:t>), etc.</a:t>
            </a:r>
          </a:p>
        </p:txBody>
      </p:sp>
      <p:sp>
        <p:nvSpPr>
          <p:cNvPr id="4099" name="Rectangle 2">
            <a:extLst>
              <a:ext uri="{FF2B5EF4-FFF2-40B4-BE49-F238E27FC236}">
                <a16:creationId xmlns:a16="http://schemas.microsoft.com/office/drawing/2014/main" id="{ABEF2EC5-78B3-1040-D551-5AC4E3BCA93F}"/>
              </a:ext>
            </a:extLst>
          </p:cNvPr>
          <p:cNvSpPr txBox="1">
            <a:spLocks noChangeArrowheads="1"/>
          </p:cNvSpPr>
          <p:nvPr/>
        </p:nvSpPr>
        <p:spPr bwMode="auto">
          <a:xfrm>
            <a:off x="304800" y="0"/>
            <a:ext cx="85344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750"/>
              </a:spcBef>
              <a:buFont typeface="Arial" panose="020B0604020202020204" pitchFamily="34" charset="0"/>
              <a:buChar char="•"/>
              <a:defRPr sz="2100">
                <a:solidFill>
                  <a:schemeClr val="tx1"/>
                </a:solidFill>
                <a:latin typeface="Aptos" panose="020B000402020202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Aptos" panose="020B000402020202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Aptos" panose="020B000402020202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Aptos" panose="020B000402020202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Aptos" panose="020B000402020202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9pPr>
          </a:lstStyle>
          <a:p>
            <a:pPr algn="ctr" eaLnBrk="1" hangingPunct="1">
              <a:spcBef>
                <a:spcPct val="0"/>
              </a:spcBef>
              <a:buFontTx/>
              <a:buNone/>
            </a:pPr>
            <a:r>
              <a:rPr lang="en-US" altLang="zh-CN" sz="2800" dirty="0"/>
              <a:t>What Have We Learned?</a:t>
            </a:r>
            <a:endParaRPr lang="en-US" altLang="en-US" sz="3300" dirty="0">
              <a:latin typeface="Aptos Display" panose="020B00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EBF9AFCE-EB62-5544-2AA6-89B37642617E}"/>
              </a:ext>
            </a:extLst>
          </p:cNvPr>
          <p:cNvSpPr>
            <a:spLocks noGrp="1" noChangeArrowheads="1"/>
          </p:cNvSpPr>
          <p:nvPr>
            <p:ph type="title"/>
          </p:nvPr>
        </p:nvSpPr>
        <p:spPr/>
        <p:txBody>
          <a:bodyPr/>
          <a:lstStyle/>
          <a:p>
            <a:pPr eaLnBrk="1" hangingPunct="1">
              <a:defRPr/>
            </a:pPr>
            <a:r>
              <a:rPr lang="en-US" altLang="en-US"/>
              <a:t>Pipe</a:t>
            </a:r>
          </a:p>
        </p:txBody>
      </p:sp>
      <p:sp>
        <p:nvSpPr>
          <p:cNvPr id="35843" name="Rectangle 3">
            <a:extLst>
              <a:ext uri="{FF2B5EF4-FFF2-40B4-BE49-F238E27FC236}">
                <a16:creationId xmlns:a16="http://schemas.microsoft.com/office/drawing/2014/main" id="{3A732D7A-D29B-F1D9-0F63-7A8694A52F2C}"/>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5844" name="Text Box 4">
            <a:extLst>
              <a:ext uri="{FF2B5EF4-FFF2-40B4-BE49-F238E27FC236}">
                <a16:creationId xmlns:a16="http://schemas.microsoft.com/office/drawing/2014/main" id="{4135D7C0-ABB9-9FF4-5139-48E953C12BDE}"/>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5845" name="Group 5">
            <a:extLst>
              <a:ext uri="{FF2B5EF4-FFF2-40B4-BE49-F238E27FC236}">
                <a16:creationId xmlns:a16="http://schemas.microsoft.com/office/drawing/2014/main" id="{6BEF0DDC-A0B4-0BFE-6860-2D8196B3FFE3}"/>
              </a:ext>
            </a:extLst>
          </p:cNvPr>
          <p:cNvGrpSpPr>
            <a:grpSpLocks/>
          </p:cNvGrpSpPr>
          <p:nvPr/>
        </p:nvGrpSpPr>
        <p:grpSpPr bwMode="auto">
          <a:xfrm>
            <a:off x="517525" y="2528888"/>
            <a:ext cx="1657350" cy="1754187"/>
            <a:chOff x="518" y="2313"/>
            <a:chExt cx="1044" cy="1105"/>
          </a:xfrm>
        </p:grpSpPr>
        <p:sp>
          <p:nvSpPr>
            <p:cNvPr id="35867" name="Text Box 6">
              <a:extLst>
                <a:ext uri="{FF2B5EF4-FFF2-40B4-BE49-F238E27FC236}">
                  <a16:creationId xmlns:a16="http://schemas.microsoft.com/office/drawing/2014/main" id="{38862A39-0F04-2907-E0EB-C4E701CFA76F}"/>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5868" name="Text Box 7">
              <a:extLst>
                <a:ext uri="{FF2B5EF4-FFF2-40B4-BE49-F238E27FC236}">
                  <a16:creationId xmlns:a16="http://schemas.microsoft.com/office/drawing/2014/main" id="{FB35C429-5841-8AF4-2CF7-E367C2DB53E6}"/>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5846" name="Text Box 8">
            <a:extLst>
              <a:ext uri="{FF2B5EF4-FFF2-40B4-BE49-F238E27FC236}">
                <a16:creationId xmlns:a16="http://schemas.microsoft.com/office/drawing/2014/main" id="{7AE741CE-E340-AB4A-3B50-A4FD40FE238B}"/>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5847" name="Picture 9" descr="keyboard">
            <a:extLst>
              <a:ext uri="{FF2B5EF4-FFF2-40B4-BE49-F238E27FC236}">
                <a16:creationId xmlns:a16="http://schemas.microsoft.com/office/drawing/2014/main" id="{80D841D7-1301-87BE-F595-5E3B6CBD95D4}"/>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0" descr="hp_monitor_l1800_flat_panel">
            <a:extLst>
              <a:ext uri="{FF2B5EF4-FFF2-40B4-BE49-F238E27FC236}">
                <a16:creationId xmlns:a16="http://schemas.microsoft.com/office/drawing/2014/main" id="{3783D29B-9D62-8398-A6C9-0336E246696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Text Box 11">
            <a:extLst>
              <a:ext uri="{FF2B5EF4-FFF2-40B4-BE49-F238E27FC236}">
                <a16:creationId xmlns:a16="http://schemas.microsoft.com/office/drawing/2014/main" id="{6A7A006D-A617-013E-6558-BD061EA2AF48}"/>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5850" name="Freeform 12">
            <a:extLst>
              <a:ext uri="{FF2B5EF4-FFF2-40B4-BE49-F238E27FC236}">
                <a16:creationId xmlns:a16="http://schemas.microsoft.com/office/drawing/2014/main" id="{29C543CA-D9F3-9256-BD33-6017A2586008}"/>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1" name="Freeform 13">
            <a:extLst>
              <a:ext uri="{FF2B5EF4-FFF2-40B4-BE49-F238E27FC236}">
                <a16:creationId xmlns:a16="http://schemas.microsoft.com/office/drawing/2014/main" id="{202EAEDD-E1F9-7129-F756-4021D0F34BA3}"/>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2" name="Rectangle 14">
            <a:extLst>
              <a:ext uri="{FF2B5EF4-FFF2-40B4-BE49-F238E27FC236}">
                <a16:creationId xmlns:a16="http://schemas.microsoft.com/office/drawing/2014/main" id="{821D5F90-C65B-7262-D8A5-B4B06D0D6D6C}"/>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5853" name="Group 15">
            <a:extLst>
              <a:ext uri="{FF2B5EF4-FFF2-40B4-BE49-F238E27FC236}">
                <a16:creationId xmlns:a16="http://schemas.microsoft.com/office/drawing/2014/main" id="{7B9472D4-852E-AC76-2A9F-AD8547103BA3}"/>
              </a:ext>
            </a:extLst>
          </p:cNvPr>
          <p:cNvGrpSpPr>
            <a:grpSpLocks/>
          </p:cNvGrpSpPr>
          <p:nvPr/>
        </p:nvGrpSpPr>
        <p:grpSpPr bwMode="auto">
          <a:xfrm>
            <a:off x="3565525" y="2528888"/>
            <a:ext cx="1939925" cy="2303462"/>
            <a:chOff x="518" y="2313"/>
            <a:chExt cx="1222" cy="1451"/>
          </a:xfrm>
        </p:grpSpPr>
        <p:sp>
          <p:nvSpPr>
            <p:cNvPr id="35865" name="Text Box 16">
              <a:extLst>
                <a:ext uri="{FF2B5EF4-FFF2-40B4-BE49-F238E27FC236}">
                  <a16:creationId xmlns:a16="http://schemas.microsoft.com/office/drawing/2014/main" id="{97E5045D-E2C0-B446-3203-55A659A774F2}"/>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5866" name="Text Box 17">
              <a:extLst>
                <a:ext uri="{FF2B5EF4-FFF2-40B4-BE49-F238E27FC236}">
                  <a16:creationId xmlns:a16="http://schemas.microsoft.com/office/drawing/2014/main" id="{CB619201-6810-638A-86BB-64A0D37A8033}"/>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35854" name="Text Box 18">
            <a:extLst>
              <a:ext uri="{FF2B5EF4-FFF2-40B4-BE49-F238E27FC236}">
                <a16:creationId xmlns:a16="http://schemas.microsoft.com/office/drawing/2014/main" id="{CAF2CC34-0BB5-2639-F6F9-0A93C88363CF}"/>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5855" name="Freeform 19">
            <a:extLst>
              <a:ext uri="{FF2B5EF4-FFF2-40B4-BE49-F238E27FC236}">
                <a16:creationId xmlns:a16="http://schemas.microsoft.com/office/drawing/2014/main" id="{C6EAE752-8A43-2023-668E-A2CAAB684287}"/>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6" name="Text Box 20">
            <a:extLst>
              <a:ext uri="{FF2B5EF4-FFF2-40B4-BE49-F238E27FC236}">
                <a16:creationId xmlns:a16="http://schemas.microsoft.com/office/drawing/2014/main" id="{5789A5AB-EC78-9839-8677-FDDA64850FEA}"/>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5857" name="Rectangle 21">
            <a:extLst>
              <a:ext uri="{FF2B5EF4-FFF2-40B4-BE49-F238E27FC236}">
                <a16:creationId xmlns:a16="http://schemas.microsoft.com/office/drawing/2014/main" id="{EB798529-C361-1349-D3CF-0B77B3BDD1A0}"/>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5858" name="Group 22">
            <a:extLst>
              <a:ext uri="{FF2B5EF4-FFF2-40B4-BE49-F238E27FC236}">
                <a16:creationId xmlns:a16="http://schemas.microsoft.com/office/drawing/2014/main" id="{0E5C8E6E-3370-B00E-A967-FC4780F97E2A}"/>
              </a:ext>
            </a:extLst>
          </p:cNvPr>
          <p:cNvGrpSpPr>
            <a:grpSpLocks/>
          </p:cNvGrpSpPr>
          <p:nvPr/>
        </p:nvGrpSpPr>
        <p:grpSpPr bwMode="auto">
          <a:xfrm>
            <a:off x="6689725" y="2528888"/>
            <a:ext cx="1657350" cy="1754187"/>
            <a:chOff x="518" y="2313"/>
            <a:chExt cx="1044" cy="1105"/>
          </a:xfrm>
        </p:grpSpPr>
        <p:sp>
          <p:nvSpPr>
            <p:cNvPr id="35863" name="Text Box 23">
              <a:extLst>
                <a:ext uri="{FF2B5EF4-FFF2-40B4-BE49-F238E27FC236}">
                  <a16:creationId xmlns:a16="http://schemas.microsoft.com/office/drawing/2014/main" id="{C8A4FCAF-B07C-2FC6-1129-6BDCFEC570AC}"/>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5864" name="Text Box 24">
              <a:extLst>
                <a:ext uri="{FF2B5EF4-FFF2-40B4-BE49-F238E27FC236}">
                  <a16:creationId xmlns:a16="http://schemas.microsoft.com/office/drawing/2014/main" id="{BDC55C9D-E5E0-1B5B-BBB8-55DF83288712}"/>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5859" name="Text Box 25">
            <a:extLst>
              <a:ext uri="{FF2B5EF4-FFF2-40B4-BE49-F238E27FC236}">
                <a16:creationId xmlns:a16="http://schemas.microsoft.com/office/drawing/2014/main" id="{9A55D72E-2F02-61B7-A354-6DBD924044B6}"/>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5860" name="Freeform 26">
            <a:extLst>
              <a:ext uri="{FF2B5EF4-FFF2-40B4-BE49-F238E27FC236}">
                <a16:creationId xmlns:a16="http://schemas.microsoft.com/office/drawing/2014/main" id="{F5C3E2DB-D070-2C98-087C-74A730656508}"/>
              </a:ext>
            </a:extLst>
          </p:cNvPr>
          <p:cNvSpPr>
            <a:spLocks/>
          </p:cNvSpPr>
          <p:nvPr/>
        </p:nvSpPr>
        <p:spPr bwMode="auto">
          <a:xfrm>
            <a:off x="6273800" y="2959100"/>
            <a:ext cx="355600" cy="2374900"/>
          </a:xfrm>
          <a:custGeom>
            <a:avLst/>
            <a:gdLst>
              <a:gd name="T0" fmla="*/ 50800 w 224"/>
              <a:gd name="T1" fmla="*/ 2374900 h 1496"/>
              <a:gd name="T2" fmla="*/ 50800 w 224"/>
              <a:gd name="T3" fmla="*/ 393700 h 1496"/>
              <a:gd name="T4" fmla="*/ 355600 w 224"/>
              <a:gd name="T5" fmla="*/ 12700 h 1496"/>
              <a:gd name="T6" fmla="*/ 0 60000 65536"/>
              <a:gd name="T7" fmla="*/ 0 60000 65536"/>
              <a:gd name="T8" fmla="*/ 0 60000 65536"/>
            </a:gdLst>
            <a:ahLst/>
            <a:cxnLst>
              <a:cxn ang="T6">
                <a:pos x="T0" y="T1"/>
              </a:cxn>
              <a:cxn ang="T7">
                <a:pos x="T2" y="T3"/>
              </a:cxn>
              <a:cxn ang="T8">
                <a:pos x="T4" y="T5"/>
              </a:cxn>
            </a:cxnLst>
            <a:rect l="0" t="0" r="r" b="b"/>
            <a:pathLst>
              <a:path w="224" h="1496">
                <a:moveTo>
                  <a:pt x="32" y="1496"/>
                </a:moveTo>
                <a:cubicBezTo>
                  <a:pt x="16" y="996"/>
                  <a:pt x="0" y="496"/>
                  <a:pt x="32" y="248"/>
                </a:cubicBezTo>
                <a:cubicBezTo>
                  <a:pt x="64" y="0"/>
                  <a:pt x="144" y="4"/>
                  <a:pt x="224"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61" name="Freeform 27">
            <a:extLst>
              <a:ext uri="{FF2B5EF4-FFF2-40B4-BE49-F238E27FC236}">
                <a16:creationId xmlns:a16="http://schemas.microsoft.com/office/drawing/2014/main" id="{F878FD9A-B483-2997-A0D7-17C71FE9C859}"/>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44" name="Line 28">
            <a:extLst>
              <a:ext uri="{FF2B5EF4-FFF2-40B4-BE49-F238E27FC236}">
                <a16:creationId xmlns:a16="http://schemas.microsoft.com/office/drawing/2014/main" id="{7BB12422-94ED-E793-AEA3-71ACF035A40C}"/>
              </a:ext>
            </a:extLst>
          </p:cNvPr>
          <p:cNvSpPr>
            <a:spLocks noChangeShapeType="1"/>
          </p:cNvSpPr>
          <p:nvPr/>
        </p:nvSpPr>
        <p:spPr bwMode="auto">
          <a:xfrm>
            <a:off x="7010400" y="3048000"/>
            <a:ext cx="609600"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1644"/>
                                        </p:tgtEl>
                                        <p:attrNameLst>
                                          <p:attrName>style.visibility</p:attrName>
                                        </p:attrNameLst>
                                      </p:cBhvr>
                                      <p:to>
                                        <p:strVal val="visible"/>
                                      </p:to>
                                    </p:set>
                                    <p:animEffect transition="in" filter="wipe(left)">
                                      <p:cBhvr>
                                        <p:cTn id="7" dur="500"/>
                                        <p:tgtEl>
                                          <p:spTgt spid="111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9F8D76ED-DBEE-916B-60C7-26533002293D}"/>
              </a:ext>
            </a:extLst>
          </p:cNvPr>
          <p:cNvSpPr>
            <a:spLocks noGrp="1" noChangeArrowheads="1"/>
          </p:cNvSpPr>
          <p:nvPr>
            <p:ph type="title"/>
          </p:nvPr>
        </p:nvSpPr>
        <p:spPr/>
        <p:txBody>
          <a:bodyPr/>
          <a:lstStyle/>
          <a:p>
            <a:pPr eaLnBrk="1" hangingPunct="1">
              <a:defRPr/>
            </a:pPr>
            <a:r>
              <a:rPr lang="en-US" altLang="en-US"/>
              <a:t>Pipe</a:t>
            </a:r>
          </a:p>
        </p:txBody>
      </p:sp>
      <p:sp>
        <p:nvSpPr>
          <p:cNvPr id="36867" name="Rectangle 3">
            <a:extLst>
              <a:ext uri="{FF2B5EF4-FFF2-40B4-BE49-F238E27FC236}">
                <a16:creationId xmlns:a16="http://schemas.microsoft.com/office/drawing/2014/main" id="{6BBC1522-1CEC-9C4B-181A-4B7BD8FB83D2}"/>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6868" name="Text Box 4">
            <a:extLst>
              <a:ext uri="{FF2B5EF4-FFF2-40B4-BE49-F238E27FC236}">
                <a16:creationId xmlns:a16="http://schemas.microsoft.com/office/drawing/2014/main" id="{A154F5D9-02DF-A4D3-01FA-50F1529B8872}"/>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6869" name="Group 5">
            <a:extLst>
              <a:ext uri="{FF2B5EF4-FFF2-40B4-BE49-F238E27FC236}">
                <a16:creationId xmlns:a16="http://schemas.microsoft.com/office/drawing/2014/main" id="{5515FF5D-F9EC-11C5-C1B4-66EC216D2574}"/>
              </a:ext>
            </a:extLst>
          </p:cNvPr>
          <p:cNvGrpSpPr>
            <a:grpSpLocks/>
          </p:cNvGrpSpPr>
          <p:nvPr/>
        </p:nvGrpSpPr>
        <p:grpSpPr bwMode="auto">
          <a:xfrm>
            <a:off x="517525" y="2528888"/>
            <a:ext cx="1657350" cy="1754187"/>
            <a:chOff x="518" y="2313"/>
            <a:chExt cx="1044" cy="1105"/>
          </a:xfrm>
        </p:grpSpPr>
        <p:sp>
          <p:nvSpPr>
            <p:cNvPr id="36892" name="Text Box 6">
              <a:extLst>
                <a:ext uri="{FF2B5EF4-FFF2-40B4-BE49-F238E27FC236}">
                  <a16:creationId xmlns:a16="http://schemas.microsoft.com/office/drawing/2014/main" id="{94458D9D-2129-40D0-FDAC-920C23B45270}"/>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6893" name="Text Box 7">
              <a:extLst>
                <a:ext uri="{FF2B5EF4-FFF2-40B4-BE49-F238E27FC236}">
                  <a16:creationId xmlns:a16="http://schemas.microsoft.com/office/drawing/2014/main" id="{D8EC475C-CAB4-791F-D524-35B7BBD45087}"/>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6870" name="Text Box 8">
            <a:extLst>
              <a:ext uri="{FF2B5EF4-FFF2-40B4-BE49-F238E27FC236}">
                <a16:creationId xmlns:a16="http://schemas.microsoft.com/office/drawing/2014/main" id="{4657C4F5-6D40-E914-E270-8ECF89C78EB0}"/>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6871" name="Picture 9" descr="keyboard">
            <a:extLst>
              <a:ext uri="{FF2B5EF4-FFF2-40B4-BE49-F238E27FC236}">
                <a16:creationId xmlns:a16="http://schemas.microsoft.com/office/drawing/2014/main" id="{C8DFA5B1-7BF8-913E-0571-A16A34BE8252}"/>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10" descr="hp_monitor_l1800_flat_panel">
            <a:extLst>
              <a:ext uri="{FF2B5EF4-FFF2-40B4-BE49-F238E27FC236}">
                <a16:creationId xmlns:a16="http://schemas.microsoft.com/office/drawing/2014/main" id="{054C1654-A78E-BA23-A169-4577DEA764C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3" name="Text Box 11">
            <a:extLst>
              <a:ext uri="{FF2B5EF4-FFF2-40B4-BE49-F238E27FC236}">
                <a16:creationId xmlns:a16="http://schemas.microsoft.com/office/drawing/2014/main" id="{824EBF3B-C25F-3463-FB86-E48808571987}"/>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6874" name="Freeform 12">
            <a:extLst>
              <a:ext uri="{FF2B5EF4-FFF2-40B4-BE49-F238E27FC236}">
                <a16:creationId xmlns:a16="http://schemas.microsoft.com/office/drawing/2014/main" id="{EF6F52C2-7C93-DFBF-EA99-F51AEF7C9A86}"/>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5" name="Freeform 13">
            <a:extLst>
              <a:ext uri="{FF2B5EF4-FFF2-40B4-BE49-F238E27FC236}">
                <a16:creationId xmlns:a16="http://schemas.microsoft.com/office/drawing/2014/main" id="{75638EC3-3150-AA4B-CEFC-CC1120A173FD}"/>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6" name="Rectangle 14">
            <a:extLst>
              <a:ext uri="{FF2B5EF4-FFF2-40B4-BE49-F238E27FC236}">
                <a16:creationId xmlns:a16="http://schemas.microsoft.com/office/drawing/2014/main" id="{9023583F-CA67-C715-7A55-3F3FA0F6E7A0}"/>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6877" name="Group 15">
            <a:extLst>
              <a:ext uri="{FF2B5EF4-FFF2-40B4-BE49-F238E27FC236}">
                <a16:creationId xmlns:a16="http://schemas.microsoft.com/office/drawing/2014/main" id="{85B595EC-3DFB-FCE4-592C-7489AF8704C7}"/>
              </a:ext>
            </a:extLst>
          </p:cNvPr>
          <p:cNvGrpSpPr>
            <a:grpSpLocks/>
          </p:cNvGrpSpPr>
          <p:nvPr/>
        </p:nvGrpSpPr>
        <p:grpSpPr bwMode="auto">
          <a:xfrm>
            <a:off x="3565525" y="2528888"/>
            <a:ext cx="1939925" cy="2303462"/>
            <a:chOff x="518" y="2313"/>
            <a:chExt cx="1222" cy="1451"/>
          </a:xfrm>
        </p:grpSpPr>
        <p:sp>
          <p:nvSpPr>
            <p:cNvPr id="36890" name="Text Box 16">
              <a:extLst>
                <a:ext uri="{FF2B5EF4-FFF2-40B4-BE49-F238E27FC236}">
                  <a16:creationId xmlns:a16="http://schemas.microsoft.com/office/drawing/2014/main" id="{40ED00A9-507C-0F60-10BF-59618AC854CD}"/>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6891" name="Text Box 17">
              <a:extLst>
                <a:ext uri="{FF2B5EF4-FFF2-40B4-BE49-F238E27FC236}">
                  <a16:creationId xmlns:a16="http://schemas.microsoft.com/office/drawing/2014/main" id="{FAECEE92-D3B6-57EC-77BF-DEECE6F10882}"/>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36878" name="Text Box 18">
            <a:extLst>
              <a:ext uri="{FF2B5EF4-FFF2-40B4-BE49-F238E27FC236}">
                <a16:creationId xmlns:a16="http://schemas.microsoft.com/office/drawing/2014/main" id="{FB8F4833-8ED8-87B6-2486-6E60E2741FD4}"/>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6879" name="Freeform 19">
            <a:extLst>
              <a:ext uri="{FF2B5EF4-FFF2-40B4-BE49-F238E27FC236}">
                <a16:creationId xmlns:a16="http://schemas.microsoft.com/office/drawing/2014/main" id="{1AFBDFFD-2A03-B2A8-9125-A235A7594775}"/>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0" name="Text Box 20">
            <a:extLst>
              <a:ext uri="{FF2B5EF4-FFF2-40B4-BE49-F238E27FC236}">
                <a16:creationId xmlns:a16="http://schemas.microsoft.com/office/drawing/2014/main" id="{D757DD05-63B0-4316-1388-B2DDE059E8E7}"/>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6881" name="Rectangle 21">
            <a:extLst>
              <a:ext uri="{FF2B5EF4-FFF2-40B4-BE49-F238E27FC236}">
                <a16:creationId xmlns:a16="http://schemas.microsoft.com/office/drawing/2014/main" id="{CC5593F5-9AA1-996F-C48F-293CCF4C76F9}"/>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6882" name="Group 22">
            <a:extLst>
              <a:ext uri="{FF2B5EF4-FFF2-40B4-BE49-F238E27FC236}">
                <a16:creationId xmlns:a16="http://schemas.microsoft.com/office/drawing/2014/main" id="{59711B69-0C51-3A78-48E1-BB8202075E72}"/>
              </a:ext>
            </a:extLst>
          </p:cNvPr>
          <p:cNvGrpSpPr>
            <a:grpSpLocks/>
          </p:cNvGrpSpPr>
          <p:nvPr/>
        </p:nvGrpSpPr>
        <p:grpSpPr bwMode="auto">
          <a:xfrm>
            <a:off x="6689725" y="2528888"/>
            <a:ext cx="1657350" cy="1754187"/>
            <a:chOff x="518" y="2313"/>
            <a:chExt cx="1044" cy="1105"/>
          </a:xfrm>
        </p:grpSpPr>
        <p:sp>
          <p:nvSpPr>
            <p:cNvPr id="36888" name="Text Box 23">
              <a:extLst>
                <a:ext uri="{FF2B5EF4-FFF2-40B4-BE49-F238E27FC236}">
                  <a16:creationId xmlns:a16="http://schemas.microsoft.com/office/drawing/2014/main" id="{BD4994F2-51F7-3CB5-5533-A631FD185C84}"/>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6889" name="Text Box 24">
              <a:extLst>
                <a:ext uri="{FF2B5EF4-FFF2-40B4-BE49-F238E27FC236}">
                  <a16:creationId xmlns:a16="http://schemas.microsoft.com/office/drawing/2014/main" id="{60EF89FE-70D9-918B-3A91-5F07EB0182B4}"/>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6883" name="Text Box 25">
            <a:extLst>
              <a:ext uri="{FF2B5EF4-FFF2-40B4-BE49-F238E27FC236}">
                <a16:creationId xmlns:a16="http://schemas.microsoft.com/office/drawing/2014/main" id="{1337E1E3-35CB-BBE2-004E-D195D535DA9A}"/>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6884" name="Freeform 27">
            <a:extLst>
              <a:ext uri="{FF2B5EF4-FFF2-40B4-BE49-F238E27FC236}">
                <a16:creationId xmlns:a16="http://schemas.microsoft.com/office/drawing/2014/main" id="{54709937-B87A-2EC4-8ECE-DF758014C2AB}"/>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2671" name="Group 31">
            <a:extLst>
              <a:ext uri="{FF2B5EF4-FFF2-40B4-BE49-F238E27FC236}">
                <a16:creationId xmlns:a16="http://schemas.microsoft.com/office/drawing/2014/main" id="{78BBF46C-3C0F-45BC-BEAB-BC8814B278C3}"/>
              </a:ext>
            </a:extLst>
          </p:cNvPr>
          <p:cNvGrpSpPr>
            <a:grpSpLocks/>
          </p:cNvGrpSpPr>
          <p:nvPr/>
        </p:nvGrpSpPr>
        <p:grpSpPr bwMode="auto">
          <a:xfrm>
            <a:off x="5791200" y="2667000"/>
            <a:ext cx="844550" cy="1219200"/>
            <a:chOff x="3648" y="1680"/>
            <a:chExt cx="532" cy="768"/>
          </a:xfrm>
        </p:grpSpPr>
        <p:sp>
          <p:nvSpPr>
            <p:cNvPr id="36886" name="Freeform 29">
              <a:extLst>
                <a:ext uri="{FF2B5EF4-FFF2-40B4-BE49-F238E27FC236}">
                  <a16:creationId xmlns:a16="http://schemas.microsoft.com/office/drawing/2014/main" id="{567DBE11-7EAB-55B8-03B4-08C79DAD0AA4}"/>
                </a:ext>
              </a:extLst>
            </p:cNvPr>
            <p:cNvSpPr>
              <a:spLocks/>
            </p:cNvSpPr>
            <p:nvPr/>
          </p:nvSpPr>
          <p:spPr bwMode="auto">
            <a:xfrm>
              <a:off x="3984" y="1920"/>
              <a:ext cx="192" cy="528"/>
            </a:xfrm>
            <a:custGeom>
              <a:avLst/>
              <a:gdLst>
                <a:gd name="T0" fmla="*/ 192 w 192"/>
                <a:gd name="T1" fmla="*/ 528 h 528"/>
                <a:gd name="T2" fmla="*/ 0 w 192"/>
                <a:gd name="T3" fmla="*/ 240 h 528"/>
                <a:gd name="T4" fmla="*/ 192 w 192"/>
                <a:gd name="T5" fmla="*/ 0 h 528"/>
                <a:gd name="T6" fmla="*/ 0 60000 65536"/>
                <a:gd name="T7" fmla="*/ 0 60000 65536"/>
                <a:gd name="T8" fmla="*/ 0 60000 65536"/>
              </a:gdLst>
              <a:ahLst/>
              <a:cxnLst>
                <a:cxn ang="T6">
                  <a:pos x="T0" y="T1"/>
                </a:cxn>
                <a:cxn ang="T7">
                  <a:pos x="T2" y="T3"/>
                </a:cxn>
                <a:cxn ang="T8">
                  <a:pos x="T4" y="T5"/>
                </a:cxn>
              </a:cxnLst>
              <a:rect l="0" t="0" r="r" b="b"/>
              <a:pathLst>
                <a:path w="192" h="528">
                  <a:moveTo>
                    <a:pt x="192" y="528"/>
                  </a:moveTo>
                  <a:cubicBezTo>
                    <a:pt x="96" y="428"/>
                    <a:pt x="0" y="328"/>
                    <a:pt x="0" y="240"/>
                  </a:cubicBezTo>
                  <a:cubicBezTo>
                    <a:pt x="0" y="152"/>
                    <a:pt x="96" y="76"/>
                    <a:pt x="192" y="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7" name="Text Box 30">
              <a:extLst>
                <a:ext uri="{FF2B5EF4-FFF2-40B4-BE49-F238E27FC236}">
                  <a16:creationId xmlns:a16="http://schemas.microsoft.com/office/drawing/2014/main" id="{6029FA42-DB98-FCB4-FC96-1B0C11B83923}"/>
                </a:ext>
              </a:extLst>
            </p:cNvPr>
            <p:cNvSpPr txBox="1">
              <a:spLocks noChangeArrowheads="1"/>
            </p:cNvSpPr>
            <p:nvPr/>
          </p:nvSpPr>
          <p:spPr bwMode="auto">
            <a:xfrm>
              <a:off x="3648" y="1680"/>
              <a:ext cx="5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dup(3)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2671"/>
                                        </p:tgtEl>
                                        <p:attrNameLst>
                                          <p:attrName>style.visibility</p:attrName>
                                        </p:attrNameLst>
                                      </p:cBhvr>
                                      <p:to>
                                        <p:strVal val="visible"/>
                                      </p:to>
                                    </p:set>
                                    <p:animEffect transition="in" filter="wipe(down)">
                                      <p:cBhvr>
                                        <p:cTn id="7" dur="500"/>
                                        <p:tgtEl>
                                          <p:spTgt spid="112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37C08E93-0CFC-73C5-8CFC-8026A3B3A80D}"/>
              </a:ext>
            </a:extLst>
          </p:cNvPr>
          <p:cNvSpPr>
            <a:spLocks noGrp="1" noChangeArrowheads="1"/>
          </p:cNvSpPr>
          <p:nvPr>
            <p:ph type="title"/>
          </p:nvPr>
        </p:nvSpPr>
        <p:spPr/>
        <p:txBody>
          <a:bodyPr/>
          <a:lstStyle/>
          <a:p>
            <a:pPr eaLnBrk="1" hangingPunct="1">
              <a:defRPr/>
            </a:pPr>
            <a:r>
              <a:rPr lang="en-US" altLang="en-US"/>
              <a:t>Pipe</a:t>
            </a:r>
          </a:p>
        </p:txBody>
      </p:sp>
      <p:sp>
        <p:nvSpPr>
          <p:cNvPr id="37891" name="Rectangle 3">
            <a:extLst>
              <a:ext uri="{FF2B5EF4-FFF2-40B4-BE49-F238E27FC236}">
                <a16:creationId xmlns:a16="http://schemas.microsoft.com/office/drawing/2014/main" id="{1A346889-637D-657E-D9A5-4FBAB71B30B1}"/>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7892" name="Text Box 4">
            <a:extLst>
              <a:ext uri="{FF2B5EF4-FFF2-40B4-BE49-F238E27FC236}">
                <a16:creationId xmlns:a16="http://schemas.microsoft.com/office/drawing/2014/main" id="{3A10BA1F-2E6A-AF90-19DB-3AFDA5DDAABF}"/>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7893" name="Group 5">
            <a:extLst>
              <a:ext uri="{FF2B5EF4-FFF2-40B4-BE49-F238E27FC236}">
                <a16:creationId xmlns:a16="http://schemas.microsoft.com/office/drawing/2014/main" id="{A228217D-9D7E-FCA5-7308-920F77D572B7}"/>
              </a:ext>
            </a:extLst>
          </p:cNvPr>
          <p:cNvGrpSpPr>
            <a:grpSpLocks/>
          </p:cNvGrpSpPr>
          <p:nvPr/>
        </p:nvGrpSpPr>
        <p:grpSpPr bwMode="auto">
          <a:xfrm>
            <a:off x="517525" y="2528888"/>
            <a:ext cx="1657350" cy="1754187"/>
            <a:chOff x="518" y="2313"/>
            <a:chExt cx="1044" cy="1105"/>
          </a:xfrm>
        </p:grpSpPr>
        <p:sp>
          <p:nvSpPr>
            <p:cNvPr id="37916" name="Text Box 6">
              <a:extLst>
                <a:ext uri="{FF2B5EF4-FFF2-40B4-BE49-F238E27FC236}">
                  <a16:creationId xmlns:a16="http://schemas.microsoft.com/office/drawing/2014/main" id="{3B7375A7-79B5-CA3D-AD67-A4D18BF45298}"/>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7917" name="Text Box 7">
              <a:extLst>
                <a:ext uri="{FF2B5EF4-FFF2-40B4-BE49-F238E27FC236}">
                  <a16:creationId xmlns:a16="http://schemas.microsoft.com/office/drawing/2014/main" id="{FF8389C2-396F-84CD-1A57-D2F040794388}"/>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7894" name="Text Box 8">
            <a:extLst>
              <a:ext uri="{FF2B5EF4-FFF2-40B4-BE49-F238E27FC236}">
                <a16:creationId xmlns:a16="http://schemas.microsoft.com/office/drawing/2014/main" id="{40EAB7E3-8D0F-7E04-5606-A280B6EC2AA4}"/>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7895" name="Picture 9" descr="keyboard">
            <a:extLst>
              <a:ext uri="{FF2B5EF4-FFF2-40B4-BE49-F238E27FC236}">
                <a16:creationId xmlns:a16="http://schemas.microsoft.com/office/drawing/2014/main" id="{6EAD7AFF-98FB-B992-47E6-C2038A8D8CCB}"/>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10" descr="hp_monitor_l1800_flat_panel">
            <a:extLst>
              <a:ext uri="{FF2B5EF4-FFF2-40B4-BE49-F238E27FC236}">
                <a16:creationId xmlns:a16="http://schemas.microsoft.com/office/drawing/2014/main" id="{C52AF636-6C5A-6ABE-0AD9-A0AB1C42FC6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7" name="Text Box 11">
            <a:extLst>
              <a:ext uri="{FF2B5EF4-FFF2-40B4-BE49-F238E27FC236}">
                <a16:creationId xmlns:a16="http://schemas.microsoft.com/office/drawing/2014/main" id="{771AD1A3-11E9-6518-3950-0EB57589216C}"/>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7898" name="Freeform 12">
            <a:extLst>
              <a:ext uri="{FF2B5EF4-FFF2-40B4-BE49-F238E27FC236}">
                <a16:creationId xmlns:a16="http://schemas.microsoft.com/office/drawing/2014/main" id="{9AA302E5-6621-7C26-86A3-8139D01469CA}"/>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899" name="Freeform 13">
            <a:extLst>
              <a:ext uri="{FF2B5EF4-FFF2-40B4-BE49-F238E27FC236}">
                <a16:creationId xmlns:a16="http://schemas.microsoft.com/office/drawing/2014/main" id="{15F957DC-029E-9872-61A2-0D1BACAF68CF}"/>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0" name="Rectangle 14">
            <a:extLst>
              <a:ext uri="{FF2B5EF4-FFF2-40B4-BE49-F238E27FC236}">
                <a16:creationId xmlns:a16="http://schemas.microsoft.com/office/drawing/2014/main" id="{49567BF4-8371-4AFD-FBF1-D84D622A1A5A}"/>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7901" name="Group 15">
            <a:extLst>
              <a:ext uri="{FF2B5EF4-FFF2-40B4-BE49-F238E27FC236}">
                <a16:creationId xmlns:a16="http://schemas.microsoft.com/office/drawing/2014/main" id="{036A202E-7F02-795E-6BFE-42958E80F223}"/>
              </a:ext>
            </a:extLst>
          </p:cNvPr>
          <p:cNvGrpSpPr>
            <a:grpSpLocks/>
          </p:cNvGrpSpPr>
          <p:nvPr/>
        </p:nvGrpSpPr>
        <p:grpSpPr bwMode="auto">
          <a:xfrm>
            <a:off x="3565525" y="2528888"/>
            <a:ext cx="1939925" cy="2303462"/>
            <a:chOff x="518" y="2313"/>
            <a:chExt cx="1222" cy="1451"/>
          </a:xfrm>
        </p:grpSpPr>
        <p:sp>
          <p:nvSpPr>
            <p:cNvPr id="37914" name="Text Box 16">
              <a:extLst>
                <a:ext uri="{FF2B5EF4-FFF2-40B4-BE49-F238E27FC236}">
                  <a16:creationId xmlns:a16="http://schemas.microsoft.com/office/drawing/2014/main" id="{C307F174-9037-EEE2-D7C2-C08E7F78F4C2}"/>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7915" name="Text Box 17">
              <a:extLst>
                <a:ext uri="{FF2B5EF4-FFF2-40B4-BE49-F238E27FC236}">
                  <a16:creationId xmlns:a16="http://schemas.microsoft.com/office/drawing/2014/main" id="{CC1055DD-8FE9-E539-3795-E9178B8E37E3}"/>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37902" name="Text Box 18">
            <a:extLst>
              <a:ext uri="{FF2B5EF4-FFF2-40B4-BE49-F238E27FC236}">
                <a16:creationId xmlns:a16="http://schemas.microsoft.com/office/drawing/2014/main" id="{1FE8A104-C5A0-A23C-9A20-2296D2AD94A0}"/>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7903" name="Freeform 19">
            <a:extLst>
              <a:ext uri="{FF2B5EF4-FFF2-40B4-BE49-F238E27FC236}">
                <a16:creationId xmlns:a16="http://schemas.microsoft.com/office/drawing/2014/main" id="{A69302FF-F164-5294-5B2B-B70E0C5DB01A}"/>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4" name="Text Box 20">
            <a:extLst>
              <a:ext uri="{FF2B5EF4-FFF2-40B4-BE49-F238E27FC236}">
                <a16:creationId xmlns:a16="http://schemas.microsoft.com/office/drawing/2014/main" id="{4FF5C901-DC47-1B77-6B46-97B85504CB86}"/>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7905" name="Rectangle 21">
            <a:extLst>
              <a:ext uri="{FF2B5EF4-FFF2-40B4-BE49-F238E27FC236}">
                <a16:creationId xmlns:a16="http://schemas.microsoft.com/office/drawing/2014/main" id="{1E37C60F-AA4D-C7A8-60FE-4BA4BC30A3B1}"/>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7906" name="Group 22">
            <a:extLst>
              <a:ext uri="{FF2B5EF4-FFF2-40B4-BE49-F238E27FC236}">
                <a16:creationId xmlns:a16="http://schemas.microsoft.com/office/drawing/2014/main" id="{262CFFC9-7A99-D494-EF48-2DCC882E758F}"/>
              </a:ext>
            </a:extLst>
          </p:cNvPr>
          <p:cNvGrpSpPr>
            <a:grpSpLocks/>
          </p:cNvGrpSpPr>
          <p:nvPr/>
        </p:nvGrpSpPr>
        <p:grpSpPr bwMode="auto">
          <a:xfrm>
            <a:off x="6689725" y="2528888"/>
            <a:ext cx="1657350" cy="1754187"/>
            <a:chOff x="518" y="2313"/>
            <a:chExt cx="1044" cy="1105"/>
          </a:xfrm>
        </p:grpSpPr>
        <p:sp>
          <p:nvSpPr>
            <p:cNvPr id="37912" name="Text Box 23">
              <a:extLst>
                <a:ext uri="{FF2B5EF4-FFF2-40B4-BE49-F238E27FC236}">
                  <a16:creationId xmlns:a16="http://schemas.microsoft.com/office/drawing/2014/main" id="{5AE14192-29DD-AB37-AD6D-99CF764C2017}"/>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7913" name="Text Box 24">
              <a:extLst>
                <a:ext uri="{FF2B5EF4-FFF2-40B4-BE49-F238E27FC236}">
                  <a16:creationId xmlns:a16="http://schemas.microsoft.com/office/drawing/2014/main" id="{17BE20ED-4645-AF19-CBAF-E53BFD440F2E}"/>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p1_to_p2[0]</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7907" name="Text Box 25">
            <a:extLst>
              <a:ext uri="{FF2B5EF4-FFF2-40B4-BE49-F238E27FC236}">
                <a16:creationId xmlns:a16="http://schemas.microsoft.com/office/drawing/2014/main" id="{00C03FB6-BCF2-FDB4-A86C-CB71130D8E56}"/>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7908" name="Freeform 26">
            <a:extLst>
              <a:ext uri="{FF2B5EF4-FFF2-40B4-BE49-F238E27FC236}">
                <a16:creationId xmlns:a16="http://schemas.microsoft.com/office/drawing/2014/main" id="{6380ADF9-0AC6-DC9F-2734-5BB455802E53}"/>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7909" name="Group 27">
            <a:extLst>
              <a:ext uri="{FF2B5EF4-FFF2-40B4-BE49-F238E27FC236}">
                <a16:creationId xmlns:a16="http://schemas.microsoft.com/office/drawing/2014/main" id="{15A593D8-999B-9B64-FAEC-D1DEDA73563E}"/>
              </a:ext>
            </a:extLst>
          </p:cNvPr>
          <p:cNvGrpSpPr>
            <a:grpSpLocks/>
          </p:cNvGrpSpPr>
          <p:nvPr/>
        </p:nvGrpSpPr>
        <p:grpSpPr bwMode="auto">
          <a:xfrm>
            <a:off x="5791200" y="2667000"/>
            <a:ext cx="844550" cy="1219200"/>
            <a:chOff x="3648" y="1680"/>
            <a:chExt cx="532" cy="768"/>
          </a:xfrm>
        </p:grpSpPr>
        <p:sp>
          <p:nvSpPr>
            <p:cNvPr id="37910" name="Freeform 28">
              <a:extLst>
                <a:ext uri="{FF2B5EF4-FFF2-40B4-BE49-F238E27FC236}">
                  <a16:creationId xmlns:a16="http://schemas.microsoft.com/office/drawing/2014/main" id="{353D7E6A-6E67-8781-80DC-2425BCFDB081}"/>
                </a:ext>
              </a:extLst>
            </p:cNvPr>
            <p:cNvSpPr>
              <a:spLocks/>
            </p:cNvSpPr>
            <p:nvPr/>
          </p:nvSpPr>
          <p:spPr bwMode="auto">
            <a:xfrm>
              <a:off x="3984" y="1920"/>
              <a:ext cx="192" cy="528"/>
            </a:xfrm>
            <a:custGeom>
              <a:avLst/>
              <a:gdLst>
                <a:gd name="T0" fmla="*/ 192 w 192"/>
                <a:gd name="T1" fmla="*/ 528 h 528"/>
                <a:gd name="T2" fmla="*/ 0 w 192"/>
                <a:gd name="T3" fmla="*/ 240 h 528"/>
                <a:gd name="T4" fmla="*/ 192 w 192"/>
                <a:gd name="T5" fmla="*/ 0 h 528"/>
                <a:gd name="T6" fmla="*/ 0 60000 65536"/>
                <a:gd name="T7" fmla="*/ 0 60000 65536"/>
                <a:gd name="T8" fmla="*/ 0 60000 65536"/>
              </a:gdLst>
              <a:ahLst/>
              <a:cxnLst>
                <a:cxn ang="T6">
                  <a:pos x="T0" y="T1"/>
                </a:cxn>
                <a:cxn ang="T7">
                  <a:pos x="T2" y="T3"/>
                </a:cxn>
                <a:cxn ang="T8">
                  <a:pos x="T4" y="T5"/>
                </a:cxn>
              </a:cxnLst>
              <a:rect l="0" t="0" r="r" b="b"/>
              <a:pathLst>
                <a:path w="192" h="528">
                  <a:moveTo>
                    <a:pt x="192" y="528"/>
                  </a:moveTo>
                  <a:cubicBezTo>
                    <a:pt x="96" y="428"/>
                    <a:pt x="0" y="328"/>
                    <a:pt x="0" y="240"/>
                  </a:cubicBezTo>
                  <a:cubicBezTo>
                    <a:pt x="0" y="152"/>
                    <a:pt x="96" y="76"/>
                    <a:pt x="192" y="0"/>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11" name="Text Box 29">
              <a:extLst>
                <a:ext uri="{FF2B5EF4-FFF2-40B4-BE49-F238E27FC236}">
                  <a16:creationId xmlns:a16="http://schemas.microsoft.com/office/drawing/2014/main" id="{B8E1324C-3240-FFF7-7F6D-9F2C79250E09}"/>
                </a:ext>
              </a:extLst>
            </p:cNvPr>
            <p:cNvSpPr txBox="1">
              <a:spLocks noChangeArrowheads="1"/>
            </p:cNvSpPr>
            <p:nvPr/>
          </p:nvSpPr>
          <p:spPr bwMode="auto">
            <a:xfrm>
              <a:off x="3648" y="1680"/>
              <a:ext cx="5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dup(3)</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D25AC2B2-064B-0C8C-A433-877025C7EDA8}"/>
              </a:ext>
            </a:extLst>
          </p:cNvPr>
          <p:cNvSpPr>
            <a:spLocks noGrp="1" noChangeArrowheads="1"/>
          </p:cNvSpPr>
          <p:nvPr>
            <p:ph type="title"/>
          </p:nvPr>
        </p:nvSpPr>
        <p:spPr/>
        <p:txBody>
          <a:bodyPr/>
          <a:lstStyle/>
          <a:p>
            <a:pPr eaLnBrk="1" hangingPunct="1">
              <a:defRPr/>
            </a:pPr>
            <a:r>
              <a:rPr lang="en-US" altLang="en-US"/>
              <a:t>Pipe</a:t>
            </a:r>
          </a:p>
        </p:txBody>
      </p:sp>
      <p:sp>
        <p:nvSpPr>
          <p:cNvPr id="38915" name="Rectangle 3">
            <a:extLst>
              <a:ext uri="{FF2B5EF4-FFF2-40B4-BE49-F238E27FC236}">
                <a16:creationId xmlns:a16="http://schemas.microsoft.com/office/drawing/2014/main" id="{9491011C-E6B6-9986-8622-B20D5741C877}"/>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8916" name="Text Box 4">
            <a:extLst>
              <a:ext uri="{FF2B5EF4-FFF2-40B4-BE49-F238E27FC236}">
                <a16:creationId xmlns:a16="http://schemas.microsoft.com/office/drawing/2014/main" id="{AC78ACA6-F092-EB82-13D3-403A87D5630D}"/>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8917" name="Group 5">
            <a:extLst>
              <a:ext uri="{FF2B5EF4-FFF2-40B4-BE49-F238E27FC236}">
                <a16:creationId xmlns:a16="http://schemas.microsoft.com/office/drawing/2014/main" id="{E737FC61-A471-4970-27AF-592ABBC54ED5}"/>
              </a:ext>
            </a:extLst>
          </p:cNvPr>
          <p:cNvGrpSpPr>
            <a:grpSpLocks/>
          </p:cNvGrpSpPr>
          <p:nvPr/>
        </p:nvGrpSpPr>
        <p:grpSpPr bwMode="auto">
          <a:xfrm>
            <a:off x="517525" y="2528888"/>
            <a:ext cx="1657350" cy="1754187"/>
            <a:chOff x="518" y="2313"/>
            <a:chExt cx="1044" cy="1105"/>
          </a:xfrm>
        </p:grpSpPr>
        <p:sp>
          <p:nvSpPr>
            <p:cNvPr id="38940" name="Text Box 6">
              <a:extLst>
                <a:ext uri="{FF2B5EF4-FFF2-40B4-BE49-F238E27FC236}">
                  <a16:creationId xmlns:a16="http://schemas.microsoft.com/office/drawing/2014/main" id="{18F07605-E454-DE9B-54FF-D71BCA6C4AC7}"/>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8941" name="Text Box 7">
              <a:extLst>
                <a:ext uri="{FF2B5EF4-FFF2-40B4-BE49-F238E27FC236}">
                  <a16:creationId xmlns:a16="http://schemas.microsoft.com/office/drawing/2014/main" id="{AA4A1ACD-4B23-DBCA-FF2E-EFF19F8BED11}"/>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8918" name="Text Box 8">
            <a:extLst>
              <a:ext uri="{FF2B5EF4-FFF2-40B4-BE49-F238E27FC236}">
                <a16:creationId xmlns:a16="http://schemas.microsoft.com/office/drawing/2014/main" id="{A8E2C2B4-C176-BEC4-A380-088E04F241CF}"/>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8919" name="Picture 9" descr="keyboard">
            <a:extLst>
              <a:ext uri="{FF2B5EF4-FFF2-40B4-BE49-F238E27FC236}">
                <a16:creationId xmlns:a16="http://schemas.microsoft.com/office/drawing/2014/main" id="{3E4644DD-1DED-3D6C-2DDA-7E249198B570}"/>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10" descr="hp_monitor_l1800_flat_panel">
            <a:extLst>
              <a:ext uri="{FF2B5EF4-FFF2-40B4-BE49-F238E27FC236}">
                <a16:creationId xmlns:a16="http://schemas.microsoft.com/office/drawing/2014/main" id="{27D591EF-1189-DB2A-933C-01DF10A0AC7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1" name="Text Box 11">
            <a:extLst>
              <a:ext uri="{FF2B5EF4-FFF2-40B4-BE49-F238E27FC236}">
                <a16:creationId xmlns:a16="http://schemas.microsoft.com/office/drawing/2014/main" id="{29597496-C7CD-7D9F-D995-5869E96F61CF}"/>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8922" name="Freeform 12">
            <a:extLst>
              <a:ext uri="{FF2B5EF4-FFF2-40B4-BE49-F238E27FC236}">
                <a16:creationId xmlns:a16="http://schemas.microsoft.com/office/drawing/2014/main" id="{1D3CB24F-2C2F-2BE4-1998-727190F6085C}"/>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3" name="Freeform 13">
            <a:extLst>
              <a:ext uri="{FF2B5EF4-FFF2-40B4-BE49-F238E27FC236}">
                <a16:creationId xmlns:a16="http://schemas.microsoft.com/office/drawing/2014/main" id="{03D7A30F-B367-5E69-A839-6469B858377F}"/>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4" name="Rectangle 14">
            <a:extLst>
              <a:ext uri="{FF2B5EF4-FFF2-40B4-BE49-F238E27FC236}">
                <a16:creationId xmlns:a16="http://schemas.microsoft.com/office/drawing/2014/main" id="{9A15FB07-5B86-4E2D-6941-BB18FC69A1A3}"/>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8925" name="Group 15">
            <a:extLst>
              <a:ext uri="{FF2B5EF4-FFF2-40B4-BE49-F238E27FC236}">
                <a16:creationId xmlns:a16="http://schemas.microsoft.com/office/drawing/2014/main" id="{6EBB1630-2BFF-4723-691C-ECE5D14F4287}"/>
              </a:ext>
            </a:extLst>
          </p:cNvPr>
          <p:cNvGrpSpPr>
            <a:grpSpLocks/>
          </p:cNvGrpSpPr>
          <p:nvPr/>
        </p:nvGrpSpPr>
        <p:grpSpPr bwMode="auto">
          <a:xfrm>
            <a:off x="3565525" y="2528888"/>
            <a:ext cx="1939925" cy="2303462"/>
            <a:chOff x="518" y="2313"/>
            <a:chExt cx="1222" cy="1451"/>
          </a:xfrm>
        </p:grpSpPr>
        <p:sp>
          <p:nvSpPr>
            <p:cNvPr id="38938" name="Text Box 16">
              <a:extLst>
                <a:ext uri="{FF2B5EF4-FFF2-40B4-BE49-F238E27FC236}">
                  <a16:creationId xmlns:a16="http://schemas.microsoft.com/office/drawing/2014/main" id="{A4ED8218-D91A-0BFA-B9EB-4394B29FC846}"/>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8939" name="Text Box 17">
              <a:extLst>
                <a:ext uri="{FF2B5EF4-FFF2-40B4-BE49-F238E27FC236}">
                  <a16:creationId xmlns:a16="http://schemas.microsoft.com/office/drawing/2014/main" id="{7B6351E2-A7A5-0BE0-121A-87D32B15D5C6}"/>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38926" name="Text Box 18">
            <a:extLst>
              <a:ext uri="{FF2B5EF4-FFF2-40B4-BE49-F238E27FC236}">
                <a16:creationId xmlns:a16="http://schemas.microsoft.com/office/drawing/2014/main" id="{B2343C33-D414-2534-99C8-51CEDE51C6B1}"/>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8927" name="Freeform 19">
            <a:extLst>
              <a:ext uri="{FF2B5EF4-FFF2-40B4-BE49-F238E27FC236}">
                <a16:creationId xmlns:a16="http://schemas.microsoft.com/office/drawing/2014/main" id="{EE513841-98AE-9F93-94C3-90ECAC116164}"/>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8" name="Text Box 20">
            <a:extLst>
              <a:ext uri="{FF2B5EF4-FFF2-40B4-BE49-F238E27FC236}">
                <a16:creationId xmlns:a16="http://schemas.microsoft.com/office/drawing/2014/main" id="{ED7764BB-B144-2A65-5F82-4F38380A2BF5}"/>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8929" name="Rectangle 21">
            <a:extLst>
              <a:ext uri="{FF2B5EF4-FFF2-40B4-BE49-F238E27FC236}">
                <a16:creationId xmlns:a16="http://schemas.microsoft.com/office/drawing/2014/main" id="{0FC6EEEF-773E-B4A1-EB19-487E3F81598A}"/>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8930" name="Group 22">
            <a:extLst>
              <a:ext uri="{FF2B5EF4-FFF2-40B4-BE49-F238E27FC236}">
                <a16:creationId xmlns:a16="http://schemas.microsoft.com/office/drawing/2014/main" id="{ECEB8ABA-C8F3-3C68-4D50-DF0F0685C4DB}"/>
              </a:ext>
            </a:extLst>
          </p:cNvPr>
          <p:cNvGrpSpPr>
            <a:grpSpLocks/>
          </p:cNvGrpSpPr>
          <p:nvPr/>
        </p:nvGrpSpPr>
        <p:grpSpPr bwMode="auto">
          <a:xfrm>
            <a:off x="6689725" y="2528888"/>
            <a:ext cx="1657350" cy="1754187"/>
            <a:chOff x="518" y="2313"/>
            <a:chExt cx="1044" cy="1105"/>
          </a:xfrm>
        </p:grpSpPr>
        <p:sp>
          <p:nvSpPr>
            <p:cNvPr id="38936" name="Text Box 23">
              <a:extLst>
                <a:ext uri="{FF2B5EF4-FFF2-40B4-BE49-F238E27FC236}">
                  <a16:creationId xmlns:a16="http://schemas.microsoft.com/office/drawing/2014/main" id="{53C5CC9A-E417-ABF6-3FD3-E770DA7F7B28}"/>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8937" name="Text Box 24">
              <a:extLst>
                <a:ext uri="{FF2B5EF4-FFF2-40B4-BE49-F238E27FC236}">
                  <a16:creationId xmlns:a16="http://schemas.microsoft.com/office/drawing/2014/main" id="{34963F23-0DE9-494A-34F3-13F9E97254CE}"/>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p1_to_p2[0]</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8931" name="Text Box 25">
            <a:extLst>
              <a:ext uri="{FF2B5EF4-FFF2-40B4-BE49-F238E27FC236}">
                <a16:creationId xmlns:a16="http://schemas.microsoft.com/office/drawing/2014/main" id="{232866D9-162B-54FA-00DD-ABC198AAAF4F}"/>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8932" name="Freeform 26">
            <a:extLst>
              <a:ext uri="{FF2B5EF4-FFF2-40B4-BE49-F238E27FC236}">
                <a16:creationId xmlns:a16="http://schemas.microsoft.com/office/drawing/2014/main" id="{D8A76B52-BD8F-CB73-2A5B-E047ECAA268E}"/>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4718" name="Group 30">
            <a:extLst>
              <a:ext uri="{FF2B5EF4-FFF2-40B4-BE49-F238E27FC236}">
                <a16:creationId xmlns:a16="http://schemas.microsoft.com/office/drawing/2014/main" id="{58E819D4-0497-BD7F-65B2-CE94142385B2}"/>
              </a:ext>
            </a:extLst>
          </p:cNvPr>
          <p:cNvGrpSpPr>
            <a:grpSpLocks/>
          </p:cNvGrpSpPr>
          <p:nvPr/>
        </p:nvGrpSpPr>
        <p:grpSpPr bwMode="auto">
          <a:xfrm>
            <a:off x="7010400" y="3810000"/>
            <a:ext cx="1295400" cy="304800"/>
            <a:chOff x="2400" y="2400"/>
            <a:chExt cx="816" cy="192"/>
          </a:xfrm>
        </p:grpSpPr>
        <p:sp>
          <p:nvSpPr>
            <p:cNvPr id="38934" name="Line 31">
              <a:extLst>
                <a:ext uri="{FF2B5EF4-FFF2-40B4-BE49-F238E27FC236}">
                  <a16:creationId xmlns:a16="http://schemas.microsoft.com/office/drawing/2014/main" id="{F24F5849-4704-E34E-45F1-F2852DD9F6CA}"/>
                </a:ext>
              </a:extLst>
            </p:cNvPr>
            <p:cNvSpPr>
              <a:spLocks noChangeShapeType="1"/>
            </p:cNvSpPr>
            <p:nvPr/>
          </p:nvSpPr>
          <p:spPr bwMode="auto">
            <a:xfrm>
              <a:off x="2400" y="2400"/>
              <a:ext cx="81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35" name="Line 32">
              <a:extLst>
                <a:ext uri="{FF2B5EF4-FFF2-40B4-BE49-F238E27FC236}">
                  <a16:creationId xmlns:a16="http://schemas.microsoft.com/office/drawing/2014/main" id="{13E5B7BF-BFA5-7C23-A183-406355C4DF48}"/>
                </a:ext>
              </a:extLst>
            </p:cNvPr>
            <p:cNvSpPr>
              <a:spLocks noChangeShapeType="1"/>
            </p:cNvSpPr>
            <p:nvPr/>
          </p:nvSpPr>
          <p:spPr bwMode="auto">
            <a:xfrm>
              <a:off x="2400" y="2592"/>
              <a:ext cx="81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4718"/>
                                        </p:tgtEl>
                                        <p:attrNameLst>
                                          <p:attrName>style.visibility</p:attrName>
                                        </p:attrNameLst>
                                      </p:cBhvr>
                                      <p:to>
                                        <p:strVal val="visible"/>
                                      </p:to>
                                    </p:set>
                                    <p:animEffect transition="in" filter="wipe(left)">
                                      <p:cBhvr>
                                        <p:cTn id="7" dur="500"/>
                                        <p:tgtEl>
                                          <p:spTgt spid="114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C0B2F73-7D79-7400-FE5D-98FDF48227D7}"/>
              </a:ext>
            </a:extLst>
          </p:cNvPr>
          <p:cNvSpPr>
            <a:spLocks noGrp="1" noChangeArrowheads="1"/>
          </p:cNvSpPr>
          <p:nvPr>
            <p:ph type="title"/>
          </p:nvPr>
        </p:nvSpPr>
        <p:spPr/>
        <p:txBody>
          <a:bodyPr/>
          <a:lstStyle/>
          <a:p>
            <a:pPr eaLnBrk="1" hangingPunct="1">
              <a:defRPr/>
            </a:pPr>
            <a:r>
              <a:rPr lang="en-US" altLang="en-US"/>
              <a:t>Pipe</a:t>
            </a:r>
          </a:p>
        </p:txBody>
      </p:sp>
      <p:sp>
        <p:nvSpPr>
          <p:cNvPr id="39939" name="Rectangle 3">
            <a:extLst>
              <a:ext uri="{FF2B5EF4-FFF2-40B4-BE49-F238E27FC236}">
                <a16:creationId xmlns:a16="http://schemas.microsoft.com/office/drawing/2014/main" id="{EB29D92B-1B9D-A822-E18D-F02B5B4CCE9A}"/>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39940" name="Text Box 4">
            <a:extLst>
              <a:ext uri="{FF2B5EF4-FFF2-40B4-BE49-F238E27FC236}">
                <a16:creationId xmlns:a16="http://schemas.microsoft.com/office/drawing/2014/main" id="{652E9D8C-9D63-EEEE-05B5-60B5689E21BA}"/>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39941" name="Group 5">
            <a:extLst>
              <a:ext uri="{FF2B5EF4-FFF2-40B4-BE49-F238E27FC236}">
                <a16:creationId xmlns:a16="http://schemas.microsoft.com/office/drawing/2014/main" id="{692A8616-CD25-7237-4740-1C6858F2F08D}"/>
              </a:ext>
            </a:extLst>
          </p:cNvPr>
          <p:cNvGrpSpPr>
            <a:grpSpLocks/>
          </p:cNvGrpSpPr>
          <p:nvPr/>
        </p:nvGrpSpPr>
        <p:grpSpPr bwMode="auto">
          <a:xfrm>
            <a:off x="517525" y="2528888"/>
            <a:ext cx="1657350" cy="1754187"/>
            <a:chOff x="518" y="2313"/>
            <a:chExt cx="1044" cy="1105"/>
          </a:xfrm>
        </p:grpSpPr>
        <p:sp>
          <p:nvSpPr>
            <p:cNvPr id="39961" name="Text Box 6">
              <a:extLst>
                <a:ext uri="{FF2B5EF4-FFF2-40B4-BE49-F238E27FC236}">
                  <a16:creationId xmlns:a16="http://schemas.microsoft.com/office/drawing/2014/main" id="{B4D31780-29B4-2E68-7A12-00D817F9519F}"/>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9962" name="Text Box 7">
              <a:extLst>
                <a:ext uri="{FF2B5EF4-FFF2-40B4-BE49-F238E27FC236}">
                  <a16:creationId xmlns:a16="http://schemas.microsoft.com/office/drawing/2014/main" id="{CC7057DA-A352-BAD8-9DE0-617441D0DE76}"/>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39942" name="Text Box 8">
            <a:extLst>
              <a:ext uri="{FF2B5EF4-FFF2-40B4-BE49-F238E27FC236}">
                <a16:creationId xmlns:a16="http://schemas.microsoft.com/office/drawing/2014/main" id="{5AFBECF0-665C-DA37-5744-C7C66AABABB6}"/>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39943" name="Picture 9" descr="keyboard">
            <a:extLst>
              <a:ext uri="{FF2B5EF4-FFF2-40B4-BE49-F238E27FC236}">
                <a16:creationId xmlns:a16="http://schemas.microsoft.com/office/drawing/2014/main" id="{38460BB2-019E-CE71-F80F-15B595DFF609}"/>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10" descr="hp_monitor_l1800_flat_panel">
            <a:extLst>
              <a:ext uri="{FF2B5EF4-FFF2-40B4-BE49-F238E27FC236}">
                <a16:creationId xmlns:a16="http://schemas.microsoft.com/office/drawing/2014/main" id="{708667CE-FC01-429F-A03E-B24FA24CBE3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 Box 11">
            <a:extLst>
              <a:ext uri="{FF2B5EF4-FFF2-40B4-BE49-F238E27FC236}">
                <a16:creationId xmlns:a16="http://schemas.microsoft.com/office/drawing/2014/main" id="{D5FF7D4F-132B-4B0F-1E0D-A1E5ADB75676}"/>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9946" name="Freeform 12">
            <a:extLst>
              <a:ext uri="{FF2B5EF4-FFF2-40B4-BE49-F238E27FC236}">
                <a16:creationId xmlns:a16="http://schemas.microsoft.com/office/drawing/2014/main" id="{16E627E1-988E-D862-82E2-EBA4ECFDB6EB}"/>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7" name="Freeform 13">
            <a:extLst>
              <a:ext uri="{FF2B5EF4-FFF2-40B4-BE49-F238E27FC236}">
                <a16:creationId xmlns:a16="http://schemas.microsoft.com/office/drawing/2014/main" id="{F0A87732-435F-17E1-38C7-480AC4BD473F}"/>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48" name="Rectangle 14">
            <a:extLst>
              <a:ext uri="{FF2B5EF4-FFF2-40B4-BE49-F238E27FC236}">
                <a16:creationId xmlns:a16="http://schemas.microsoft.com/office/drawing/2014/main" id="{7E910D63-C995-490D-C8C1-9D669612A9BA}"/>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9949" name="Group 15">
            <a:extLst>
              <a:ext uri="{FF2B5EF4-FFF2-40B4-BE49-F238E27FC236}">
                <a16:creationId xmlns:a16="http://schemas.microsoft.com/office/drawing/2014/main" id="{6E7A19E4-B031-FDBB-6EA4-7F4645E0D3EF}"/>
              </a:ext>
            </a:extLst>
          </p:cNvPr>
          <p:cNvGrpSpPr>
            <a:grpSpLocks/>
          </p:cNvGrpSpPr>
          <p:nvPr/>
        </p:nvGrpSpPr>
        <p:grpSpPr bwMode="auto">
          <a:xfrm>
            <a:off x="3565525" y="2528888"/>
            <a:ext cx="1939925" cy="2303462"/>
            <a:chOff x="518" y="2313"/>
            <a:chExt cx="1222" cy="1451"/>
          </a:xfrm>
        </p:grpSpPr>
        <p:sp>
          <p:nvSpPr>
            <p:cNvPr id="39959" name="Text Box 16">
              <a:extLst>
                <a:ext uri="{FF2B5EF4-FFF2-40B4-BE49-F238E27FC236}">
                  <a16:creationId xmlns:a16="http://schemas.microsoft.com/office/drawing/2014/main" id="{1EDF318C-408E-4783-4299-BECC6684F1C7}"/>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9960" name="Text Box 17">
              <a:extLst>
                <a:ext uri="{FF2B5EF4-FFF2-40B4-BE49-F238E27FC236}">
                  <a16:creationId xmlns:a16="http://schemas.microsoft.com/office/drawing/2014/main" id="{0F0CADC8-A3C6-AE76-16DA-DA8EFB7AAEF2}"/>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39950" name="Text Box 18">
            <a:extLst>
              <a:ext uri="{FF2B5EF4-FFF2-40B4-BE49-F238E27FC236}">
                <a16:creationId xmlns:a16="http://schemas.microsoft.com/office/drawing/2014/main" id="{A7526549-3FC0-F249-CB8E-1F529CCE6814}"/>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9951" name="Freeform 19">
            <a:extLst>
              <a:ext uri="{FF2B5EF4-FFF2-40B4-BE49-F238E27FC236}">
                <a16:creationId xmlns:a16="http://schemas.microsoft.com/office/drawing/2014/main" id="{6C9B65D6-C9FA-111A-DA5A-7117D18EEF8C}"/>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952" name="Text Box 20">
            <a:extLst>
              <a:ext uri="{FF2B5EF4-FFF2-40B4-BE49-F238E27FC236}">
                <a16:creationId xmlns:a16="http://schemas.microsoft.com/office/drawing/2014/main" id="{E9BFCDED-B539-A61D-B953-3091ABD58C4D}"/>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39953" name="Rectangle 21">
            <a:extLst>
              <a:ext uri="{FF2B5EF4-FFF2-40B4-BE49-F238E27FC236}">
                <a16:creationId xmlns:a16="http://schemas.microsoft.com/office/drawing/2014/main" id="{382BD853-D984-8959-40D1-70F41321DA4F}"/>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39954" name="Group 22">
            <a:extLst>
              <a:ext uri="{FF2B5EF4-FFF2-40B4-BE49-F238E27FC236}">
                <a16:creationId xmlns:a16="http://schemas.microsoft.com/office/drawing/2014/main" id="{DC5FE4ED-4908-FECA-4D31-6195339FC00C}"/>
              </a:ext>
            </a:extLst>
          </p:cNvPr>
          <p:cNvGrpSpPr>
            <a:grpSpLocks/>
          </p:cNvGrpSpPr>
          <p:nvPr/>
        </p:nvGrpSpPr>
        <p:grpSpPr bwMode="auto">
          <a:xfrm>
            <a:off x="6689725" y="2528888"/>
            <a:ext cx="1657350" cy="1479550"/>
            <a:chOff x="518" y="2313"/>
            <a:chExt cx="1044" cy="932"/>
          </a:xfrm>
        </p:grpSpPr>
        <p:sp>
          <p:nvSpPr>
            <p:cNvPr id="39957" name="Text Box 23">
              <a:extLst>
                <a:ext uri="{FF2B5EF4-FFF2-40B4-BE49-F238E27FC236}">
                  <a16:creationId xmlns:a16="http://schemas.microsoft.com/office/drawing/2014/main" id="{2A46B127-0990-9D11-CA0F-FBD00AA18139}"/>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39958" name="Text Box 24">
              <a:extLst>
                <a:ext uri="{FF2B5EF4-FFF2-40B4-BE49-F238E27FC236}">
                  <a16:creationId xmlns:a16="http://schemas.microsoft.com/office/drawing/2014/main" id="{0ACE893D-0500-AF68-2AB3-59FD609432FD}"/>
                </a:ext>
              </a:extLst>
            </p:cNvPr>
            <p:cNvSpPr txBox="1">
              <a:spLocks noChangeArrowheads="1"/>
            </p:cNvSpPr>
            <p:nvPr/>
          </p:nvSpPr>
          <p:spPr bwMode="auto">
            <a:xfrm>
              <a:off x="528" y="2495"/>
              <a:ext cx="996"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p1_to_p2[0]</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p:txBody>
        </p:sp>
      </p:grpSp>
      <p:sp>
        <p:nvSpPr>
          <p:cNvPr id="39955" name="Text Box 25">
            <a:extLst>
              <a:ext uri="{FF2B5EF4-FFF2-40B4-BE49-F238E27FC236}">
                <a16:creationId xmlns:a16="http://schemas.microsoft.com/office/drawing/2014/main" id="{279732E0-08F1-DE7E-08AE-F53D9CE45A25}"/>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39956" name="Freeform 26">
            <a:extLst>
              <a:ext uri="{FF2B5EF4-FFF2-40B4-BE49-F238E27FC236}">
                <a16:creationId xmlns:a16="http://schemas.microsoft.com/office/drawing/2014/main" id="{7E0FEF43-5EB2-E5C5-8E9C-B86587712A32}"/>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2CAE63C4-930F-B929-2409-1687965993D4}"/>
              </a:ext>
            </a:extLst>
          </p:cNvPr>
          <p:cNvSpPr>
            <a:spLocks noGrp="1" noChangeArrowheads="1"/>
          </p:cNvSpPr>
          <p:nvPr>
            <p:ph type="title"/>
          </p:nvPr>
        </p:nvSpPr>
        <p:spPr/>
        <p:txBody>
          <a:bodyPr/>
          <a:lstStyle/>
          <a:p>
            <a:pPr eaLnBrk="1" hangingPunct="1">
              <a:defRPr/>
            </a:pPr>
            <a:r>
              <a:rPr lang="en-US" altLang="en-US"/>
              <a:t>Pipe</a:t>
            </a:r>
          </a:p>
        </p:txBody>
      </p:sp>
      <p:sp>
        <p:nvSpPr>
          <p:cNvPr id="40963" name="Rectangle 3">
            <a:extLst>
              <a:ext uri="{FF2B5EF4-FFF2-40B4-BE49-F238E27FC236}">
                <a16:creationId xmlns:a16="http://schemas.microsoft.com/office/drawing/2014/main" id="{B81DD30E-59D4-64E8-DB8E-2E05886210A5}"/>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40964" name="Text Box 4">
            <a:extLst>
              <a:ext uri="{FF2B5EF4-FFF2-40B4-BE49-F238E27FC236}">
                <a16:creationId xmlns:a16="http://schemas.microsoft.com/office/drawing/2014/main" id="{1D74FCE6-45F1-CFF4-6A60-CE4D2B479DB7}"/>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40965" name="Group 5">
            <a:extLst>
              <a:ext uri="{FF2B5EF4-FFF2-40B4-BE49-F238E27FC236}">
                <a16:creationId xmlns:a16="http://schemas.microsoft.com/office/drawing/2014/main" id="{AAEDD3F4-E8AA-ED8D-A4AF-2140D1E9ACC4}"/>
              </a:ext>
            </a:extLst>
          </p:cNvPr>
          <p:cNvGrpSpPr>
            <a:grpSpLocks/>
          </p:cNvGrpSpPr>
          <p:nvPr/>
        </p:nvGrpSpPr>
        <p:grpSpPr bwMode="auto">
          <a:xfrm>
            <a:off x="517525" y="2528888"/>
            <a:ext cx="1657350" cy="1754187"/>
            <a:chOff x="518" y="2313"/>
            <a:chExt cx="1044" cy="1105"/>
          </a:xfrm>
        </p:grpSpPr>
        <p:sp>
          <p:nvSpPr>
            <p:cNvPr id="40985" name="Text Box 6">
              <a:extLst>
                <a:ext uri="{FF2B5EF4-FFF2-40B4-BE49-F238E27FC236}">
                  <a16:creationId xmlns:a16="http://schemas.microsoft.com/office/drawing/2014/main" id="{EB72187A-5FFC-93FA-9836-420D967DECA1}"/>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0986" name="Text Box 7">
              <a:extLst>
                <a:ext uri="{FF2B5EF4-FFF2-40B4-BE49-F238E27FC236}">
                  <a16:creationId xmlns:a16="http://schemas.microsoft.com/office/drawing/2014/main" id="{E042AD3F-6D68-B683-67F5-AC7576BB6F45}"/>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40966" name="Text Box 8">
            <a:extLst>
              <a:ext uri="{FF2B5EF4-FFF2-40B4-BE49-F238E27FC236}">
                <a16:creationId xmlns:a16="http://schemas.microsoft.com/office/drawing/2014/main" id="{61426302-03F5-4FE5-6E30-3EBE5930165A}"/>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40967" name="Picture 9" descr="keyboard">
            <a:extLst>
              <a:ext uri="{FF2B5EF4-FFF2-40B4-BE49-F238E27FC236}">
                <a16:creationId xmlns:a16="http://schemas.microsoft.com/office/drawing/2014/main" id="{1FD1DC5E-9A06-A4D8-282B-2ED61DA9240D}"/>
              </a:ext>
            </a:extLst>
          </p:cNvPr>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10" descr="hp_monitor_l1800_flat_panel">
            <a:extLst>
              <a:ext uri="{FF2B5EF4-FFF2-40B4-BE49-F238E27FC236}">
                <a16:creationId xmlns:a16="http://schemas.microsoft.com/office/drawing/2014/main" id="{532AF8D5-D44F-DA02-138A-82A6FFCDCCC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11">
            <a:extLst>
              <a:ext uri="{FF2B5EF4-FFF2-40B4-BE49-F238E27FC236}">
                <a16:creationId xmlns:a16="http://schemas.microsoft.com/office/drawing/2014/main" id="{FE5F31AA-E332-FCB4-EA72-90B01BA638C0}"/>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40970" name="Freeform 12">
            <a:extLst>
              <a:ext uri="{FF2B5EF4-FFF2-40B4-BE49-F238E27FC236}">
                <a16:creationId xmlns:a16="http://schemas.microsoft.com/office/drawing/2014/main" id="{394F2273-829E-3C92-8E5F-357D60715E8F}"/>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1" name="Freeform 13">
            <a:extLst>
              <a:ext uri="{FF2B5EF4-FFF2-40B4-BE49-F238E27FC236}">
                <a16:creationId xmlns:a16="http://schemas.microsoft.com/office/drawing/2014/main" id="{F743F81E-A839-C187-8B41-4AC35F6583DE}"/>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2" name="Rectangle 14">
            <a:extLst>
              <a:ext uri="{FF2B5EF4-FFF2-40B4-BE49-F238E27FC236}">
                <a16:creationId xmlns:a16="http://schemas.microsoft.com/office/drawing/2014/main" id="{3937B9A2-E72F-F97D-F8D6-4DB0B6A1A6BA}"/>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40973" name="Group 15">
            <a:extLst>
              <a:ext uri="{FF2B5EF4-FFF2-40B4-BE49-F238E27FC236}">
                <a16:creationId xmlns:a16="http://schemas.microsoft.com/office/drawing/2014/main" id="{C4C9C6AB-ABAE-C899-C9D3-2FAAE11A9BF3}"/>
              </a:ext>
            </a:extLst>
          </p:cNvPr>
          <p:cNvGrpSpPr>
            <a:grpSpLocks/>
          </p:cNvGrpSpPr>
          <p:nvPr/>
        </p:nvGrpSpPr>
        <p:grpSpPr bwMode="auto">
          <a:xfrm>
            <a:off x="3565525" y="2528888"/>
            <a:ext cx="1939925" cy="2303462"/>
            <a:chOff x="518" y="2313"/>
            <a:chExt cx="1222" cy="1451"/>
          </a:xfrm>
        </p:grpSpPr>
        <p:sp>
          <p:nvSpPr>
            <p:cNvPr id="40983" name="Text Box 16">
              <a:extLst>
                <a:ext uri="{FF2B5EF4-FFF2-40B4-BE49-F238E27FC236}">
                  <a16:creationId xmlns:a16="http://schemas.microsoft.com/office/drawing/2014/main" id="{CCDAC626-6720-42B4-171C-D793E4392383}"/>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0984" name="Text Box 17">
              <a:extLst>
                <a:ext uri="{FF2B5EF4-FFF2-40B4-BE49-F238E27FC236}">
                  <a16:creationId xmlns:a16="http://schemas.microsoft.com/office/drawing/2014/main" id="{8E41177F-7244-8F11-20CA-6A35953268B8}"/>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40974" name="Text Box 18">
            <a:extLst>
              <a:ext uri="{FF2B5EF4-FFF2-40B4-BE49-F238E27FC236}">
                <a16:creationId xmlns:a16="http://schemas.microsoft.com/office/drawing/2014/main" id="{1E4FC4B9-F9FF-2A85-97A3-05C8E7458137}"/>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40975" name="Freeform 19">
            <a:extLst>
              <a:ext uri="{FF2B5EF4-FFF2-40B4-BE49-F238E27FC236}">
                <a16:creationId xmlns:a16="http://schemas.microsoft.com/office/drawing/2014/main" id="{45DA6EF3-3149-E40C-4E63-62E39777BA6E}"/>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976" name="Text Box 20">
            <a:extLst>
              <a:ext uri="{FF2B5EF4-FFF2-40B4-BE49-F238E27FC236}">
                <a16:creationId xmlns:a16="http://schemas.microsoft.com/office/drawing/2014/main" id="{F2B785BA-CECA-0338-7943-F0CFB1E16774}"/>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40977" name="Rectangle 21">
            <a:extLst>
              <a:ext uri="{FF2B5EF4-FFF2-40B4-BE49-F238E27FC236}">
                <a16:creationId xmlns:a16="http://schemas.microsoft.com/office/drawing/2014/main" id="{00A234BA-87B1-C965-BE5B-56663D2EBC92}"/>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40978" name="Group 22">
            <a:extLst>
              <a:ext uri="{FF2B5EF4-FFF2-40B4-BE49-F238E27FC236}">
                <a16:creationId xmlns:a16="http://schemas.microsoft.com/office/drawing/2014/main" id="{2FA8258E-C10B-99D8-2785-035C26FED74B}"/>
              </a:ext>
            </a:extLst>
          </p:cNvPr>
          <p:cNvGrpSpPr>
            <a:grpSpLocks/>
          </p:cNvGrpSpPr>
          <p:nvPr/>
        </p:nvGrpSpPr>
        <p:grpSpPr bwMode="auto">
          <a:xfrm>
            <a:off x="6689725" y="2528888"/>
            <a:ext cx="2003425" cy="2303462"/>
            <a:chOff x="518" y="2313"/>
            <a:chExt cx="1262" cy="1451"/>
          </a:xfrm>
        </p:grpSpPr>
        <p:sp>
          <p:nvSpPr>
            <p:cNvPr id="40981" name="Text Box 23">
              <a:extLst>
                <a:ext uri="{FF2B5EF4-FFF2-40B4-BE49-F238E27FC236}">
                  <a16:creationId xmlns:a16="http://schemas.microsoft.com/office/drawing/2014/main" id="{5EEA973E-E302-8D88-EE1A-381B0E8712C4}"/>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0982" name="Text Box 24">
              <a:extLst>
                <a:ext uri="{FF2B5EF4-FFF2-40B4-BE49-F238E27FC236}">
                  <a16:creationId xmlns:a16="http://schemas.microsoft.com/office/drawing/2014/main" id="{E1447116-C05F-7368-4F36-DB7520019294}"/>
                </a:ext>
              </a:extLst>
            </p:cNvPr>
            <p:cNvSpPr txBox="1">
              <a:spLocks noChangeArrowheads="1"/>
            </p:cNvSpPr>
            <p:nvPr/>
          </p:nvSpPr>
          <p:spPr bwMode="auto">
            <a:xfrm>
              <a:off x="528" y="2495"/>
              <a:ext cx="125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p1_to_p2[0]</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 </a:t>
              </a:r>
            </a:p>
            <a:p>
              <a:r>
                <a:rPr lang="en-US" altLang="en-US">
                  <a:solidFill>
                    <a:srgbClr val="000000"/>
                  </a:solidFill>
                </a:rPr>
                <a:t>  argv)</a:t>
              </a:r>
            </a:p>
            <a:p>
              <a:endParaRPr lang="en-US" altLang="en-US">
                <a:solidFill>
                  <a:srgbClr val="000000"/>
                </a:solidFill>
              </a:endParaRPr>
            </a:p>
          </p:txBody>
        </p:sp>
      </p:grpSp>
      <p:sp>
        <p:nvSpPr>
          <p:cNvPr id="40979" name="Text Box 25">
            <a:extLst>
              <a:ext uri="{FF2B5EF4-FFF2-40B4-BE49-F238E27FC236}">
                <a16:creationId xmlns:a16="http://schemas.microsoft.com/office/drawing/2014/main" id="{B84807D6-ED4C-21F4-1649-C15E09C89593}"/>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40980" name="Freeform 26">
            <a:extLst>
              <a:ext uri="{FF2B5EF4-FFF2-40B4-BE49-F238E27FC236}">
                <a16:creationId xmlns:a16="http://schemas.microsoft.com/office/drawing/2014/main" id="{0A373E95-9EC8-2D49-D90F-6134B47E9345}"/>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4BD209F9-23D3-C6DC-5452-41AAC7B547F7}"/>
              </a:ext>
            </a:extLst>
          </p:cNvPr>
          <p:cNvSpPr>
            <a:spLocks noGrp="1" noChangeArrowheads="1"/>
          </p:cNvSpPr>
          <p:nvPr>
            <p:ph type="title"/>
          </p:nvPr>
        </p:nvSpPr>
        <p:spPr/>
        <p:txBody>
          <a:bodyPr/>
          <a:lstStyle/>
          <a:p>
            <a:pPr eaLnBrk="1" hangingPunct="1">
              <a:defRPr/>
            </a:pPr>
            <a:r>
              <a:rPr lang="en-US" altLang="en-US"/>
              <a:t>Pipe</a:t>
            </a:r>
          </a:p>
        </p:txBody>
      </p:sp>
      <p:sp>
        <p:nvSpPr>
          <p:cNvPr id="41987" name="Rectangle 3">
            <a:extLst>
              <a:ext uri="{FF2B5EF4-FFF2-40B4-BE49-F238E27FC236}">
                <a16:creationId xmlns:a16="http://schemas.microsoft.com/office/drawing/2014/main" id="{373701A8-FF7C-858C-6885-7F9F3EA617D2}"/>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41988" name="Text Box 4">
            <a:extLst>
              <a:ext uri="{FF2B5EF4-FFF2-40B4-BE49-F238E27FC236}">
                <a16:creationId xmlns:a16="http://schemas.microsoft.com/office/drawing/2014/main" id="{0F348045-A50D-7E1E-6C17-6BB5C0735051}"/>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41989" name="Group 5">
            <a:extLst>
              <a:ext uri="{FF2B5EF4-FFF2-40B4-BE49-F238E27FC236}">
                <a16:creationId xmlns:a16="http://schemas.microsoft.com/office/drawing/2014/main" id="{3D88BDE0-8E4F-28E6-18C3-B607110FB61E}"/>
              </a:ext>
            </a:extLst>
          </p:cNvPr>
          <p:cNvGrpSpPr>
            <a:grpSpLocks/>
          </p:cNvGrpSpPr>
          <p:nvPr/>
        </p:nvGrpSpPr>
        <p:grpSpPr bwMode="auto">
          <a:xfrm>
            <a:off x="517525" y="2528888"/>
            <a:ext cx="1657350" cy="1754187"/>
            <a:chOff x="518" y="2313"/>
            <a:chExt cx="1044" cy="1105"/>
          </a:xfrm>
        </p:grpSpPr>
        <p:sp>
          <p:nvSpPr>
            <p:cNvPr id="42012" name="Text Box 6">
              <a:extLst>
                <a:ext uri="{FF2B5EF4-FFF2-40B4-BE49-F238E27FC236}">
                  <a16:creationId xmlns:a16="http://schemas.microsoft.com/office/drawing/2014/main" id="{8525A516-BF06-87E5-88B0-2E96FEBC8A50}"/>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2013" name="Text Box 7">
              <a:extLst>
                <a:ext uri="{FF2B5EF4-FFF2-40B4-BE49-F238E27FC236}">
                  <a16:creationId xmlns:a16="http://schemas.microsoft.com/office/drawing/2014/main" id="{6B3C34BE-92E1-741E-AC28-00D813A0C84A}"/>
                </a:ext>
              </a:extLst>
            </p:cNvPr>
            <p:cNvSpPr txBox="1">
              <a:spLocks noChangeArrowheads="1"/>
            </p:cNvSpPr>
            <p:nvPr/>
          </p:nvSpPr>
          <p:spPr bwMode="auto">
            <a:xfrm>
              <a:off x="528" y="2495"/>
              <a:ext cx="996"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r>
                <a:rPr lang="en-US" altLang="en-US">
                  <a:solidFill>
                    <a:srgbClr val="000000"/>
                  </a:solidFill>
                </a:rPr>
                <a:t>3 p1_to_p2[0]</a:t>
              </a:r>
            </a:p>
            <a:p>
              <a:r>
                <a:rPr lang="en-US" altLang="en-US">
                  <a:solidFill>
                    <a:srgbClr val="000000"/>
                  </a:solidFill>
                </a:rPr>
                <a:t>4 p1_to_p2[1]</a:t>
              </a:r>
            </a:p>
          </p:txBody>
        </p:sp>
      </p:grpSp>
      <p:sp>
        <p:nvSpPr>
          <p:cNvPr id="41990" name="Text Box 8">
            <a:extLst>
              <a:ext uri="{FF2B5EF4-FFF2-40B4-BE49-F238E27FC236}">
                <a16:creationId xmlns:a16="http://schemas.microsoft.com/office/drawing/2014/main" id="{C45070FE-E50A-D111-030E-725B6D0F03A5}"/>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41991" name="Picture 9" descr="keyboard">
            <a:extLst>
              <a:ext uri="{FF2B5EF4-FFF2-40B4-BE49-F238E27FC236}">
                <a16:creationId xmlns:a16="http://schemas.microsoft.com/office/drawing/2014/main" id="{A989D94D-29FC-8F1B-B172-0D24B5E2CCB7}"/>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2" name="Picture 10" descr="hp_monitor_l1800_flat_panel">
            <a:extLst>
              <a:ext uri="{FF2B5EF4-FFF2-40B4-BE49-F238E27FC236}">
                <a16:creationId xmlns:a16="http://schemas.microsoft.com/office/drawing/2014/main" id="{1CB79E61-C3D6-13A4-041C-91B6E71721B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3" name="Text Box 11">
            <a:extLst>
              <a:ext uri="{FF2B5EF4-FFF2-40B4-BE49-F238E27FC236}">
                <a16:creationId xmlns:a16="http://schemas.microsoft.com/office/drawing/2014/main" id="{7CC7925A-2F45-1453-C00B-4F0FA01915AA}"/>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41994" name="Freeform 12">
            <a:extLst>
              <a:ext uri="{FF2B5EF4-FFF2-40B4-BE49-F238E27FC236}">
                <a16:creationId xmlns:a16="http://schemas.microsoft.com/office/drawing/2014/main" id="{80B272FE-9610-7A27-EEB7-72215F40646F}"/>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5" name="Freeform 13">
            <a:extLst>
              <a:ext uri="{FF2B5EF4-FFF2-40B4-BE49-F238E27FC236}">
                <a16:creationId xmlns:a16="http://schemas.microsoft.com/office/drawing/2014/main" id="{25786B9E-7F82-3307-EDBB-59C3E94DC36F}"/>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6" name="Rectangle 14">
            <a:extLst>
              <a:ext uri="{FF2B5EF4-FFF2-40B4-BE49-F238E27FC236}">
                <a16:creationId xmlns:a16="http://schemas.microsoft.com/office/drawing/2014/main" id="{98167D72-3D05-6918-0BDF-9558A9973869}"/>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41997" name="Group 15">
            <a:extLst>
              <a:ext uri="{FF2B5EF4-FFF2-40B4-BE49-F238E27FC236}">
                <a16:creationId xmlns:a16="http://schemas.microsoft.com/office/drawing/2014/main" id="{B8899749-00A9-F251-01DE-D590DD4A2E29}"/>
              </a:ext>
            </a:extLst>
          </p:cNvPr>
          <p:cNvGrpSpPr>
            <a:grpSpLocks/>
          </p:cNvGrpSpPr>
          <p:nvPr/>
        </p:nvGrpSpPr>
        <p:grpSpPr bwMode="auto">
          <a:xfrm>
            <a:off x="3565525" y="2528888"/>
            <a:ext cx="1939925" cy="2303462"/>
            <a:chOff x="518" y="2313"/>
            <a:chExt cx="1222" cy="1451"/>
          </a:xfrm>
        </p:grpSpPr>
        <p:sp>
          <p:nvSpPr>
            <p:cNvPr id="42010" name="Text Box 16">
              <a:extLst>
                <a:ext uri="{FF2B5EF4-FFF2-40B4-BE49-F238E27FC236}">
                  <a16:creationId xmlns:a16="http://schemas.microsoft.com/office/drawing/2014/main" id="{53600094-2AC4-E34C-BA96-955345ECA9E0}"/>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2011" name="Text Box 17">
              <a:extLst>
                <a:ext uri="{FF2B5EF4-FFF2-40B4-BE49-F238E27FC236}">
                  <a16:creationId xmlns:a16="http://schemas.microsoft.com/office/drawing/2014/main" id="{E75D40AF-99F3-2DF2-3F9E-D9086858D2CA}"/>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41998" name="Text Box 18">
            <a:extLst>
              <a:ext uri="{FF2B5EF4-FFF2-40B4-BE49-F238E27FC236}">
                <a16:creationId xmlns:a16="http://schemas.microsoft.com/office/drawing/2014/main" id="{DAA737F9-9141-9FF1-1D43-231445C85349}"/>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41999" name="Freeform 19">
            <a:extLst>
              <a:ext uri="{FF2B5EF4-FFF2-40B4-BE49-F238E27FC236}">
                <a16:creationId xmlns:a16="http://schemas.microsoft.com/office/drawing/2014/main" id="{0B3CDD6F-EB88-2943-E371-39A39656DA3F}"/>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0" name="Text Box 20">
            <a:extLst>
              <a:ext uri="{FF2B5EF4-FFF2-40B4-BE49-F238E27FC236}">
                <a16:creationId xmlns:a16="http://schemas.microsoft.com/office/drawing/2014/main" id="{E1207CA2-7250-51A6-5377-A44E6C5E87CC}"/>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42001" name="Rectangle 21">
            <a:extLst>
              <a:ext uri="{FF2B5EF4-FFF2-40B4-BE49-F238E27FC236}">
                <a16:creationId xmlns:a16="http://schemas.microsoft.com/office/drawing/2014/main" id="{2B5C614E-9D39-B10F-6CB5-2F073AA1209F}"/>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42002" name="Group 22">
            <a:extLst>
              <a:ext uri="{FF2B5EF4-FFF2-40B4-BE49-F238E27FC236}">
                <a16:creationId xmlns:a16="http://schemas.microsoft.com/office/drawing/2014/main" id="{DE410C64-109B-7776-7E27-B82AB4D53F58}"/>
              </a:ext>
            </a:extLst>
          </p:cNvPr>
          <p:cNvGrpSpPr>
            <a:grpSpLocks/>
          </p:cNvGrpSpPr>
          <p:nvPr/>
        </p:nvGrpSpPr>
        <p:grpSpPr bwMode="auto">
          <a:xfrm>
            <a:off x="6689725" y="2528888"/>
            <a:ext cx="2003425" cy="2303462"/>
            <a:chOff x="518" y="2313"/>
            <a:chExt cx="1262" cy="1451"/>
          </a:xfrm>
        </p:grpSpPr>
        <p:sp>
          <p:nvSpPr>
            <p:cNvPr id="42008" name="Text Box 23">
              <a:extLst>
                <a:ext uri="{FF2B5EF4-FFF2-40B4-BE49-F238E27FC236}">
                  <a16:creationId xmlns:a16="http://schemas.microsoft.com/office/drawing/2014/main" id="{99793FAA-0D8F-CDBA-A23F-0F47B7144A72}"/>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2009" name="Text Box 24">
              <a:extLst>
                <a:ext uri="{FF2B5EF4-FFF2-40B4-BE49-F238E27FC236}">
                  <a16:creationId xmlns:a16="http://schemas.microsoft.com/office/drawing/2014/main" id="{D13430E3-86B0-D436-8C78-C2DC2299216D}"/>
                </a:ext>
              </a:extLst>
            </p:cNvPr>
            <p:cNvSpPr txBox="1">
              <a:spLocks noChangeArrowheads="1"/>
            </p:cNvSpPr>
            <p:nvPr/>
          </p:nvSpPr>
          <p:spPr bwMode="auto">
            <a:xfrm>
              <a:off x="528" y="2495"/>
              <a:ext cx="125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p1_to_p2[0]</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 </a:t>
              </a:r>
            </a:p>
            <a:p>
              <a:r>
                <a:rPr lang="en-US" altLang="en-US">
                  <a:solidFill>
                    <a:srgbClr val="000000"/>
                  </a:solidFill>
                </a:rPr>
                <a:t>  argv)</a:t>
              </a:r>
            </a:p>
            <a:p>
              <a:endParaRPr lang="en-US" altLang="en-US">
                <a:solidFill>
                  <a:srgbClr val="000000"/>
                </a:solidFill>
              </a:endParaRPr>
            </a:p>
          </p:txBody>
        </p:sp>
      </p:grpSp>
      <p:sp>
        <p:nvSpPr>
          <p:cNvPr id="42003" name="Text Box 25">
            <a:extLst>
              <a:ext uri="{FF2B5EF4-FFF2-40B4-BE49-F238E27FC236}">
                <a16:creationId xmlns:a16="http://schemas.microsoft.com/office/drawing/2014/main" id="{6C013561-8636-4B03-E3BB-720CFC4695CB}"/>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42004" name="Freeform 26">
            <a:extLst>
              <a:ext uri="{FF2B5EF4-FFF2-40B4-BE49-F238E27FC236}">
                <a16:creationId xmlns:a16="http://schemas.microsoft.com/office/drawing/2014/main" id="{FC10E2CA-D0D7-E6F4-A4FC-6942D623F40B}"/>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17787" name="Group 27">
            <a:extLst>
              <a:ext uri="{FF2B5EF4-FFF2-40B4-BE49-F238E27FC236}">
                <a16:creationId xmlns:a16="http://schemas.microsoft.com/office/drawing/2014/main" id="{0A9DA020-2DA8-9105-E421-26E0AD115A77}"/>
              </a:ext>
            </a:extLst>
          </p:cNvPr>
          <p:cNvGrpSpPr>
            <a:grpSpLocks/>
          </p:cNvGrpSpPr>
          <p:nvPr/>
        </p:nvGrpSpPr>
        <p:grpSpPr bwMode="auto">
          <a:xfrm>
            <a:off x="762000" y="3810000"/>
            <a:ext cx="1295400" cy="304800"/>
            <a:chOff x="2400" y="2400"/>
            <a:chExt cx="816" cy="192"/>
          </a:xfrm>
        </p:grpSpPr>
        <p:sp>
          <p:nvSpPr>
            <p:cNvPr id="42006" name="Line 28">
              <a:extLst>
                <a:ext uri="{FF2B5EF4-FFF2-40B4-BE49-F238E27FC236}">
                  <a16:creationId xmlns:a16="http://schemas.microsoft.com/office/drawing/2014/main" id="{7E6FA3F1-28C0-0E55-616A-E246EA918ED2}"/>
                </a:ext>
              </a:extLst>
            </p:cNvPr>
            <p:cNvSpPr>
              <a:spLocks noChangeShapeType="1"/>
            </p:cNvSpPr>
            <p:nvPr/>
          </p:nvSpPr>
          <p:spPr bwMode="auto">
            <a:xfrm>
              <a:off x="2400" y="2400"/>
              <a:ext cx="81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007" name="Line 29">
              <a:extLst>
                <a:ext uri="{FF2B5EF4-FFF2-40B4-BE49-F238E27FC236}">
                  <a16:creationId xmlns:a16="http://schemas.microsoft.com/office/drawing/2014/main" id="{FBABB432-492E-AD47-C385-D95D401FFB30}"/>
                </a:ext>
              </a:extLst>
            </p:cNvPr>
            <p:cNvSpPr>
              <a:spLocks noChangeShapeType="1"/>
            </p:cNvSpPr>
            <p:nvPr/>
          </p:nvSpPr>
          <p:spPr bwMode="auto">
            <a:xfrm>
              <a:off x="2400" y="2592"/>
              <a:ext cx="81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7787"/>
                                        </p:tgtEl>
                                        <p:attrNameLst>
                                          <p:attrName>style.visibility</p:attrName>
                                        </p:attrNameLst>
                                      </p:cBhvr>
                                      <p:to>
                                        <p:strVal val="visible"/>
                                      </p:to>
                                    </p:set>
                                    <p:animEffect transition="in" filter="wipe(left)">
                                      <p:cBhvr>
                                        <p:cTn id="7" dur="500"/>
                                        <p:tgtEl>
                                          <p:spTgt spid="117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1F77917-3509-D580-7D6C-73E88634D019}"/>
              </a:ext>
            </a:extLst>
          </p:cNvPr>
          <p:cNvSpPr>
            <a:spLocks noGrp="1" noChangeArrowheads="1"/>
          </p:cNvSpPr>
          <p:nvPr>
            <p:ph type="title"/>
          </p:nvPr>
        </p:nvSpPr>
        <p:spPr/>
        <p:txBody>
          <a:bodyPr/>
          <a:lstStyle/>
          <a:p>
            <a:pPr eaLnBrk="1" hangingPunct="1">
              <a:defRPr/>
            </a:pPr>
            <a:r>
              <a:rPr lang="en-US" altLang="en-US"/>
              <a:t>Pipe</a:t>
            </a:r>
          </a:p>
        </p:txBody>
      </p:sp>
      <p:sp>
        <p:nvSpPr>
          <p:cNvPr id="43011" name="Rectangle 3">
            <a:extLst>
              <a:ext uri="{FF2B5EF4-FFF2-40B4-BE49-F238E27FC236}">
                <a16:creationId xmlns:a16="http://schemas.microsoft.com/office/drawing/2014/main" id="{2FFBFBE6-D9F2-0860-C1DE-7F9EE7E5FB50}"/>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43012" name="Text Box 4">
            <a:extLst>
              <a:ext uri="{FF2B5EF4-FFF2-40B4-BE49-F238E27FC236}">
                <a16:creationId xmlns:a16="http://schemas.microsoft.com/office/drawing/2014/main" id="{AAF47917-BD25-19F7-8D32-53F08DEF40C7}"/>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43013" name="Group 5">
            <a:extLst>
              <a:ext uri="{FF2B5EF4-FFF2-40B4-BE49-F238E27FC236}">
                <a16:creationId xmlns:a16="http://schemas.microsoft.com/office/drawing/2014/main" id="{48631E3E-15BD-8253-9567-BA4298CC1378}"/>
              </a:ext>
            </a:extLst>
          </p:cNvPr>
          <p:cNvGrpSpPr>
            <a:grpSpLocks/>
          </p:cNvGrpSpPr>
          <p:nvPr/>
        </p:nvGrpSpPr>
        <p:grpSpPr bwMode="auto">
          <a:xfrm>
            <a:off x="517525" y="2528888"/>
            <a:ext cx="1657350" cy="1479550"/>
            <a:chOff x="518" y="2313"/>
            <a:chExt cx="1044" cy="932"/>
          </a:xfrm>
        </p:grpSpPr>
        <p:sp>
          <p:nvSpPr>
            <p:cNvPr id="43033" name="Text Box 6">
              <a:extLst>
                <a:ext uri="{FF2B5EF4-FFF2-40B4-BE49-F238E27FC236}">
                  <a16:creationId xmlns:a16="http://schemas.microsoft.com/office/drawing/2014/main" id="{CA17318A-AD9F-DCD7-6AA7-C9208903F78B}"/>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3034" name="Text Box 7">
              <a:extLst>
                <a:ext uri="{FF2B5EF4-FFF2-40B4-BE49-F238E27FC236}">
                  <a16:creationId xmlns:a16="http://schemas.microsoft.com/office/drawing/2014/main" id="{212282BB-7831-82FF-6959-0032DB086C88}"/>
                </a:ext>
              </a:extLst>
            </p:cNvPr>
            <p:cNvSpPr txBox="1">
              <a:spLocks noChangeArrowheads="1"/>
            </p:cNvSpPr>
            <p:nvPr/>
          </p:nvSpPr>
          <p:spPr bwMode="auto">
            <a:xfrm>
              <a:off x="528" y="2495"/>
              <a:ext cx="628"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p:txBody>
        </p:sp>
      </p:grpSp>
      <p:sp>
        <p:nvSpPr>
          <p:cNvPr id="43014" name="Text Box 8">
            <a:extLst>
              <a:ext uri="{FF2B5EF4-FFF2-40B4-BE49-F238E27FC236}">
                <a16:creationId xmlns:a16="http://schemas.microsoft.com/office/drawing/2014/main" id="{D30E305B-1F81-771A-041C-6A276E93101B}"/>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43015" name="Picture 9" descr="keyboard">
            <a:extLst>
              <a:ext uri="{FF2B5EF4-FFF2-40B4-BE49-F238E27FC236}">
                <a16:creationId xmlns:a16="http://schemas.microsoft.com/office/drawing/2014/main" id="{94B6E7E0-39A0-74CA-726C-8F0C808342DB}"/>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0" descr="hp_monitor_l1800_flat_panel">
            <a:extLst>
              <a:ext uri="{FF2B5EF4-FFF2-40B4-BE49-F238E27FC236}">
                <a16:creationId xmlns:a16="http://schemas.microsoft.com/office/drawing/2014/main" id="{4545013F-A958-B131-189F-7A001DE6881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Text Box 11">
            <a:extLst>
              <a:ext uri="{FF2B5EF4-FFF2-40B4-BE49-F238E27FC236}">
                <a16:creationId xmlns:a16="http://schemas.microsoft.com/office/drawing/2014/main" id="{1EDA31C4-271E-2921-AB82-0DD2EAA7E47D}"/>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43018" name="Freeform 12">
            <a:extLst>
              <a:ext uri="{FF2B5EF4-FFF2-40B4-BE49-F238E27FC236}">
                <a16:creationId xmlns:a16="http://schemas.microsoft.com/office/drawing/2014/main" id="{BB703DEB-3B06-5AC9-E01B-4BC0FED472CF}"/>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9" name="Freeform 13">
            <a:extLst>
              <a:ext uri="{FF2B5EF4-FFF2-40B4-BE49-F238E27FC236}">
                <a16:creationId xmlns:a16="http://schemas.microsoft.com/office/drawing/2014/main" id="{2A524CFA-F3D0-7F1A-B8F6-31857DA95E59}"/>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0" name="Rectangle 14">
            <a:extLst>
              <a:ext uri="{FF2B5EF4-FFF2-40B4-BE49-F238E27FC236}">
                <a16:creationId xmlns:a16="http://schemas.microsoft.com/office/drawing/2014/main" id="{592AE627-8F58-2773-BDA8-87627FD215C0}"/>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43021" name="Group 15">
            <a:extLst>
              <a:ext uri="{FF2B5EF4-FFF2-40B4-BE49-F238E27FC236}">
                <a16:creationId xmlns:a16="http://schemas.microsoft.com/office/drawing/2014/main" id="{E2FF9A6A-116C-DCE8-3056-DC93C6CADF99}"/>
              </a:ext>
            </a:extLst>
          </p:cNvPr>
          <p:cNvGrpSpPr>
            <a:grpSpLocks/>
          </p:cNvGrpSpPr>
          <p:nvPr/>
        </p:nvGrpSpPr>
        <p:grpSpPr bwMode="auto">
          <a:xfrm>
            <a:off x="3565525" y="2528888"/>
            <a:ext cx="1939925" cy="2303462"/>
            <a:chOff x="518" y="2313"/>
            <a:chExt cx="1222" cy="1451"/>
          </a:xfrm>
        </p:grpSpPr>
        <p:sp>
          <p:nvSpPr>
            <p:cNvPr id="43031" name="Text Box 16">
              <a:extLst>
                <a:ext uri="{FF2B5EF4-FFF2-40B4-BE49-F238E27FC236}">
                  <a16:creationId xmlns:a16="http://schemas.microsoft.com/office/drawing/2014/main" id="{C5D2C6D5-61A9-BFCF-BCF5-5BB4E4601CDA}"/>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3032" name="Text Box 17">
              <a:extLst>
                <a:ext uri="{FF2B5EF4-FFF2-40B4-BE49-F238E27FC236}">
                  <a16:creationId xmlns:a16="http://schemas.microsoft.com/office/drawing/2014/main" id="{274B1450-5C8B-1BA1-FEC8-E8DB01FADAE8}"/>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43022" name="Text Box 18">
            <a:extLst>
              <a:ext uri="{FF2B5EF4-FFF2-40B4-BE49-F238E27FC236}">
                <a16:creationId xmlns:a16="http://schemas.microsoft.com/office/drawing/2014/main" id="{61C09612-58CA-915A-7EE0-5B2F76691B77}"/>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43023" name="Freeform 19">
            <a:extLst>
              <a:ext uri="{FF2B5EF4-FFF2-40B4-BE49-F238E27FC236}">
                <a16:creationId xmlns:a16="http://schemas.microsoft.com/office/drawing/2014/main" id="{AA902DB9-47E8-6E90-2FB1-5D93B7670FC8}"/>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4" name="Text Box 20">
            <a:extLst>
              <a:ext uri="{FF2B5EF4-FFF2-40B4-BE49-F238E27FC236}">
                <a16:creationId xmlns:a16="http://schemas.microsoft.com/office/drawing/2014/main" id="{58C4D0D9-777F-5D79-4A3F-3671DA5A78C3}"/>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43025" name="Rectangle 21">
            <a:extLst>
              <a:ext uri="{FF2B5EF4-FFF2-40B4-BE49-F238E27FC236}">
                <a16:creationId xmlns:a16="http://schemas.microsoft.com/office/drawing/2014/main" id="{4CFFB9FB-3A11-5573-D6A1-D0AC2B614238}"/>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43026" name="Group 22">
            <a:extLst>
              <a:ext uri="{FF2B5EF4-FFF2-40B4-BE49-F238E27FC236}">
                <a16:creationId xmlns:a16="http://schemas.microsoft.com/office/drawing/2014/main" id="{4E60D7EB-6EFB-0733-4D2A-3E223ECC8D91}"/>
              </a:ext>
            </a:extLst>
          </p:cNvPr>
          <p:cNvGrpSpPr>
            <a:grpSpLocks/>
          </p:cNvGrpSpPr>
          <p:nvPr/>
        </p:nvGrpSpPr>
        <p:grpSpPr bwMode="auto">
          <a:xfrm>
            <a:off x="6689725" y="2528888"/>
            <a:ext cx="2003425" cy="2303462"/>
            <a:chOff x="518" y="2313"/>
            <a:chExt cx="1262" cy="1451"/>
          </a:xfrm>
        </p:grpSpPr>
        <p:sp>
          <p:nvSpPr>
            <p:cNvPr id="43029" name="Text Box 23">
              <a:extLst>
                <a:ext uri="{FF2B5EF4-FFF2-40B4-BE49-F238E27FC236}">
                  <a16:creationId xmlns:a16="http://schemas.microsoft.com/office/drawing/2014/main" id="{FDD37C46-EF8C-1805-41AB-E99B61497A1A}"/>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3030" name="Text Box 24">
              <a:extLst>
                <a:ext uri="{FF2B5EF4-FFF2-40B4-BE49-F238E27FC236}">
                  <a16:creationId xmlns:a16="http://schemas.microsoft.com/office/drawing/2014/main" id="{57776BC6-5CFB-D667-F686-1401DB8919B1}"/>
                </a:ext>
              </a:extLst>
            </p:cNvPr>
            <p:cNvSpPr txBox="1">
              <a:spLocks noChangeArrowheads="1"/>
            </p:cNvSpPr>
            <p:nvPr/>
          </p:nvSpPr>
          <p:spPr bwMode="auto">
            <a:xfrm>
              <a:off x="528" y="2495"/>
              <a:ext cx="125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p1_to_p2[0]</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 </a:t>
              </a:r>
            </a:p>
            <a:p>
              <a:r>
                <a:rPr lang="en-US" altLang="en-US">
                  <a:solidFill>
                    <a:srgbClr val="000000"/>
                  </a:solidFill>
                </a:rPr>
                <a:t>  argv)</a:t>
              </a:r>
            </a:p>
            <a:p>
              <a:endParaRPr lang="en-US" altLang="en-US">
                <a:solidFill>
                  <a:srgbClr val="000000"/>
                </a:solidFill>
              </a:endParaRPr>
            </a:p>
          </p:txBody>
        </p:sp>
      </p:grpSp>
      <p:sp>
        <p:nvSpPr>
          <p:cNvPr id="43027" name="Text Box 25">
            <a:extLst>
              <a:ext uri="{FF2B5EF4-FFF2-40B4-BE49-F238E27FC236}">
                <a16:creationId xmlns:a16="http://schemas.microsoft.com/office/drawing/2014/main" id="{8009B0FA-9CBA-F74A-6214-23665FE64DA1}"/>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43028" name="Freeform 26">
            <a:extLst>
              <a:ext uri="{FF2B5EF4-FFF2-40B4-BE49-F238E27FC236}">
                <a16:creationId xmlns:a16="http://schemas.microsoft.com/office/drawing/2014/main" id="{E6CFA86B-534F-75FF-E054-DE08EF728C20}"/>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199C213-9272-D60E-881F-2FA930EA8845}"/>
              </a:ext>
            </a:extLst>
          </p:cNvPr>
          <p:cNvSpPr>
            <a:spLocks noGrp="1" noChangeArrowheads="1"/>
          </p:cNvSpPr>
          <p:nvPr>
            <p:ph type="title"/>
          </p:nvPr>
        </p:nvSpPr>
        <p:spPr/>
        <p:txBody>
          <a:bodyPr/>
          <a:lstStyle/>
          <a:p>
            <a:pPr eaLnBrk="1" hangingPunct="1">
              <a:defRPr/>
            </a:pPr>
            <a:r>
              <a:rPr lang="en-US" altLang="en-US"/>
              <a:t>Pipe</a:t>
            </a:r>
          </a:p>
        </p:txBody>
      </p:sp>
      <p:sp>
        <p:nvSpPr>
          <p:cNvPr id="44035" name="Rectangle 3">
            <a:extLst>
              <a:ext uri="{FF2B5EF4-FFF2-40B4-BE49-F238E27FC236}">
                <a16:creationId xmlns:a16="http://schemas.microsoft.com/office/drawing/2014/main" id="{E4D4123E-6FB3-B6AA-3E7C-1A0952914134}"/>
              </a:ext>
            </a:extLst>
          </p:cNvPr>
          <p:cNvSpPr>
            <a:spLocks noChangeArrowheads="1"/>
          </p:cNvSpPr>
          <p:nvPr/>
        </p:nvSpPr>
        <p:spPr bwMode="auto">
          <a:xfrm>
            <a:off x="457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sp>
        <p:nvSpPr>
          <p:cNvPr id="44036" name="Text Box 4">
            <a:extLst>
              <a:ext uri="{FF2B5EF4-FFF2-40B4-BE49-F238E27FC236}">
                <a16:creationId xmlns:a16="http://schemas.microsoft.com/office/drawing/2014/main" id="{BEDAECDE-C75C-3CC0-36B1-B0DEE4690417}"/>
              </a:ext>
            </a:extLst>
          </p:cNvPr>
          <p:cNvSpPr txBox="1">
            <a:spLocks noChangeArrowheads="1"/>
          </p:cNvSpPr>
          <p:nvPr/>
        </p:nvSpPr>
        <p:spPr bwMode="auto">
          <a:xfrm>
            <a:off x="1098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grpSp>
        <p:nvGrpSpPr>
          <p:cNvPr id="44037" name="Group 5">
            <a:extLst>
              <a:ext uri="{FF2B5EF4-FFF2-40B4-BE49-F238E27FC236}">
                <a16:creationId xmlns:a16="http://schemas.microsoft.com/office/drawing/2014/main" id="{3F3993E5-CB0B-511F-8060-9ACD713D9E90}"/>
              </a:ext>
            </a:extLst>
          </p:cNvPr>
          <p:cNvGrpSpPr>
            <a:grpSpLocks/>
          </p:cNvGrpSpPr>
          <p:nvPr/>
        </p:nvGrpSpPr>
        <p:grpSpPr bwMode="auto">
          <a:xfrm>
            <a:off x="517525" y="2528888"/>
            <a:ext cx="1657350" cy="2303462"/>
            <a:chOff x="518" y="2313"/>
            <a:chExt cx="1044" cy="1451"/>
          </a:xfrm>
        </p:grpSpPr>
        <p:sp>
          <p:nvSpPr>
            <p:cNvPr id="44057" name="Text Box 6">
              <a:extLst>
                <a:ext uri="{FF2B5EF4-FFF2-40B4-BE49-F238E27FC236}">
                  <a16:creationId xmlns:a16="http://schemas.microsoft.com/office/drawing/2014/main" id="{A64FCD97-7DF0-0A31-537A-514D95E06BD8}"/>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4058" name="Text Box 7">
              <a:extLst>
                <a:ext uri="{FF2B5EF4-FFF2-40B4-BE49-F238E27FC236}">
                  <a16:creationId xmlns:a16="http://schemas.microsoft.com/office/drawing/2014/main" id="{20232DEF-BBCD-0C86-BC3E-2CC0AF581064}"/>
                </a:ext>
              </a:extLst>
            </p:cNvPr>
            <p:cNvSpPr txBox="1">
              <a:spLocks noChangeArrowheads="1"/>
            </p:cNvSpPr>
            <p:nvPr/>
          </p:nvSpPr>
          <p:spPr bwMode="auto">
            <a:xfrm>
              <a:off x="528" y="2495"/>
              <a:ext cx="804"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a:p>
              <a:r>
                <a:rPr lang="en-US" altLang="en-US">
                  <a:solidFill>
                    <a:srgbClr val="000000"/>
                  </a:solidFill>
                </a:rPr>
                <a:t>waitpid(…)</a:t>
              </a:r>
            </a:p>
            <a:p>
              <a:r>
                <a:rPr lang="en-US" altLang="en-US">
                  <a:solidFill>
                    <a:srgbClr val="000000"/>
                  </a:solidFill>
                </a:rPr>
                <a:t>waitpid(…)</a:t>
              </a:r>
            </a:p>
            <a:p>
              <a:endParaRPr lang="en-US" altLang="en-US">
                <a:solidFill>
                  <a:srgbClr val="000000"/>
                </a:solidFill>
              </a:endParaRPr>
            </a:p>
          </p:txBody>
        </p:sp>
      </p:grpSp>
      <p:sp>
        <p:nvSpPr>
          <p:cNvPr id="44038" name="Text Box 8">
            <a:extLst>
              <a:ext uri="{FF2B5EF4-FFF2-40B4-BE49-F238E27FC236}">
                <a16:creationId xmlns:a16="http://schemas.microsoft.com/office/drawing/2014/main" id="{EDFB4EB9-F54F-F2AE-BEDA-D3405CE2C760}"/>
              </a:ext>
            </a:extLst>
          </p:cNvPr>
          <p:cNvSpPr txBox="1">
            <a:spLocks noChangeArrowheads="1"/>
          </p:cNvSpPr>
          <p:nvPr/>
        </p:nvSpPr>
        <p:spPr bwMode="auto">
          <a:xfrm>
            <a:off x="533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pic>
        <p:nvPicPr>
          <p:cNvPr id="44039" name="Picture 9" descr="keyboard">
            <a:extLst>
              <a:ext uri="{FF2B5EF4-FFF2-40B4-BE49-F238E27FC236}">
                <a16:creationId xmlns:a16="http://schemas.microsoft.com/office/drawing/2014/main" id="{8797D747-84B7-B2B4-777C-86F3BCFABE1E}"/>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953000" y="5286375"/>
            <a:ext cx="19812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0" descr="hp_monitor_l1800_flat_panel">
            <a:extLst>
              <a:ext uri="{FF2B5EF4-FFF2-40B4-BE49-F238E27FC236}">
                <a16:creationId xmlns:a16="http://schemas.microsoft.com/office/drawing/2014/main" id="{7EBEF949-1B62-9419-8599-B42FB42D3F1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14600" y="4953000"/>
            <a:ext cx="12017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Text Box 11">
            <a:extLst>
              <a:ext uri="{FF2B5EF4-FFF2-40B4-BE49-F238E27FC236}">
                <a16:creationId xmlns:a16="http://schemas.microsoft.com/office/drawing/2014/main" id="{84F96BEC-AF16-7511-9D94-F8C47349ADC9}"/>
              </a:ext>
            </a:extLst>
          </p:cNvPr>
          <p:cNvSpPr txBox="1">
            <a:spLocks noChangeArrowheads="1"/>
          </p:cNvSpPr>
          <p:nvPr/>
        </p:nvSpPr>
        <p:spPr bwMode="auto">
          <a:xfrm>
            <a:off x="41465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44042" name="Freeform 12">
            <a:extLst>
              <a:ext uri="{FF2B5EF4-FFF2-40B4-BE49-F238E27FC236}">
                <a16:creationId xmlns:a16="http://schemas.microsoft.com/office/drawing/2014/main" id="{7249C3ED-EED9-CF92-394C-FB3719C5CDA6}"/>
              </a:ext>
            </a:extLst>
          </p:cNvPr>
          <p:cNvSpPr>
            <a:spLocks/>
          </p:cNvSpPr>
          <p:nvPr/>
        </p:nvSpPr>
        <p:spPr bwMode="auto">
          <a:xfrm>
            <a:off x="2514600" y="2895600"/>
            <a:ext cx="2514600" cy="2743200"/>
          </a:xfrm>
          <a:custGeom>
            <a:avLst/>
            <a:gdLst>
              <a:gd name="T0" fmla="*/ 0 w 1632"/>
              <a:gd name="T1" fmla="*/ 13001 h 1688"/>
              <a:gd name="T2" fmla="*/ 369794 w 1632"/>
              <a:gd name="T3" fmla="*/ 325024 h 1688"/>
              <a:gd name="T4" fmla="*/ 961465 w 1632"/>
              <a:gd name="T5" fmla="*/ 1963143 h 1688"/>
              <a:gd name="T6" fmla="*/ 2514600 w 1632"/>
              <a:gd name="T7" fmla="*/ 2743200 h 16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2" h="1688">
                <a:moveTo>
                  <a:pt x="0" y="8"/>
                </a:moveTo>
                <a:cubicBezTo>
                  <a:pt x="68" y="4"/>
                  <a:pt x="136" y="0"/>
                  <a:pt x="240" y="200"/>
                </a:cubicBezTo>
                <a:cubicBezTo>
                  <a:pt x="344" y="400"/>
                  <a:pt x="392" y="960"/>
                  <a:pt x="624" y="1208"/>
                </a:cubicBezTo>
                <a:cubicBezTo>
                  <a:pt x="856" y="1456"/>
                  <a:pt x="1244" y="1572"/>
                  <a:pt x="1632" y="1688"/>
                </a:cubicBezTo>
              </a:path>
            </a:pathLst>
          </a:custGeom>
          <a:noFill/>
          <a:ln w="28575" cmpd="sng">
            <a:solidFill>
              <a:schemeClr val="tx1"/>
            </a:solidFill>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3" name="Freeform 13">
            <a:extLst>
              <a:ext uri="{FF2B5EF4-FFF2-40B4-BE49-F238E27FC236}">
                <a16:creationId xmlns:a16="http://schemas.microsoft.com/office/drawing/2014/main" id="{B1D9FB26-8057-6397-C2C4-40222D647720}"/>
              </a:ext>
            </a:extLst>
          </p:cNvPr>
          <p:cNvSpPr>
            <a:spLocks/>
          </p:cNvSpPr>
          <p:nvPr/>
        </p:nvSpPr>
        <p:spPr bwMode="auto">
          <a:xfrm>
            <a:off x="2514600" y="3276600"/>
            <a:ext cx="457200" cy="1752600"/>
          </a:xfrm>
          <a:custGeom>
            <a:avLst/>
            <a:gdLst>
              <a:gd name="T0" fmla="*/ 0 w 288"/>
              <a:gd name="T1" fmla="*/ 0 h 1104"/>
              <a:gd name="T2" fmla="*/ 228600 w 288"/>
              <a:gd name="T3" fmla="*/ 304800 h 1104"/>
              <a:gd name="T4" fmla="*/ 457200 w 288"/>
              <a:gd name="T5" fmla="*/ 1752600 h 1104"/>
              <a:gd name="T6" fmla="*/ 0 60000 65536"/>
              <a:gd name="T7" fmla="*/ 0 60000 65536"/>
              <a:gd name="T8" fmla="*/ 0 60000 65536"/>
            </a:gdLst>
            <a:ahLst/>
            <a:cxnLst>
              <a:cxn ang="T6">
                <a:pos x="T0" y="T1"/>
              </a:cxn>
              <a:cxn ang="T7">
                <a:pos x="T2" y="T3"/>
              </a:cxn>
              <a:cxn ang="T8">
                <a:pos x="T4" y="T5"/>
              </a:cxn>
            </a:cxnLst>
            <a:rect l="0" t="0" r="r" b="b"/>
            <a:pathLst>
              <a:path w="288" h="1104">
                <a:moveTo>
                  <a:pt x="0" y="0"/>
                </a:moveTo>
                <a:cubicBezTo>
                  <a:pt x="48" y="4"/>
                  <a:pt x="96" y="8"/>
                  <a:pt x="144" y="192"/>
                </a:cubicBezTo>
                <a:cubicBezTo>
                  <a:pt x="192" y="376"/>
                  <a:pt x="240" y="740"/>
                  <a:pt x="288" y="1104"/>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4" name="Rectangle 14">
            <a:extLst>
              <a:ext uri="{FF2B5EF4-FFF2-40B4-BE49-F238E27FC236}">
                <a16:creationId xmlns:a16="http://schemas.microsoft.com/office/drawing/2014/main" id="{C083A5A5-2907-C139-32D0-C705B5DDDD50}"/>
              </a:ext>
            </a:extLst>
          </p:cNvPr>
          <p:cNvSpPr>
            <a:spLocks noChangeArrowheads="1"/>
          </p:cNvSpPr>
          <p:nvPr/>
        </p:nvSpPr>
        <p:spPr bwMode="auto">
          <a:xfrm>
            <a:off x="35052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44045" name="Group 15">
            <a:extLst>
              <a:ext uri="{FF2B5EF4-FFF2-40B4-BE49-F238E27FC236}">
                <a16:creationId xmlns:a16="http://schemas.microsoft.com/office/drawing/2014/main" id="{A8EBD3DF-E491-A7F9-4B61-A1140F368D35}"/>
              </a:ext>
            </a:extLst>
          </p:cNvPr>
          <p:cNvGrpSpPr>
            <a:grpSpLocks/>
          </p:cNvGrpSpPr>
          <p:nvPr/>
        </p:nvGrpSpPr>
        <p:grpSpPr bwMode="auto">
          <a:xfrm>
            <a:off x="3565525" y="2528888"/>
            <a:ext cx="1939925" cy="2303462"/>
            <a:chOff x="518" y="2313"/>
            <a:chExt cx="1222" cy="1451"/>
          </a:xfrm>
        </p:grpSpPr>
        <p:sp>
          <p:nvSpPr>
            <p:cNvPr id="44055" name="Text Box 16">
              <a:extLst>
                <a:ext uri="{FF2B5EF4-FFF2-40B4-BE49-F238E27FC236}">
                  <a16:creationId xmlns:a16="http://schemas.microsoft.com/office/drawing/2014/main" id="{E0A82A7B-3BBC-8096-C87F-2279FFA84A82}"/>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4056" name="Text Box 17">
              <a:extLst>
                <a:ext uri="{FF2B5EF4-FFF2-40B4-BE49-F238E27FC236}">
                  <a16:creationId xmlns:a16="http://schemas.microsoft.com/office/drawing/2014/main" id="{53BBEB73-79DE-EB79-1B95-A9609DDF125A}"/>
                </a:ext>
              </a:extLst>
            </p:cNvPr>
            <p:cNvSpPr txBox="1">
              <a:spLocks noChangeArrowheads="1"/>
            </p:cNvSpPr>
            <p:nvPr/>
          </p:nvSpPr>
          <p:spPr bwMode="auto">
            <a:xfrm>
              <a:off x="528" y="2495"/>
              <a:ext cx="121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stdin</a:t>
              </a:r>
            </a:p>
            <a:p>
              <a:r>
                <a:rPr lang="en-US" altLang="en-US">
                  <a:solidFill>
                    <a:srgbClr val="000000"/>
                  </a:solidFill>
                </a:rPr>
                <a:t>1 p1_to_p2[1]</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a:t>
              </a:r>
            </a:p>
            <a:p>
              <a:r>
                <a:rPr lang="en-US" altLang="en-US">
                  <a:solidFill>
                    <a:srgbClr val="000000"/>
                  </a:solidFill>
                </a:rPr>
                <a:t>  argv)</a:t>
              </a:r>
            </a:p>
            <a:p>
              <a:endParaRPr lang="en-US" altLang="en-US">
                <a:solidFill>
                  <a:srgbClr val="000000"/>
                </a:solidFill>
              </a:endParaRPr>
            </a:p>
          </p:txBody>
        </p:sp>
      </p:grpSp>
      <p:sp>
        <p:nvSpPr>
          <p:cNvPr id="44046" name="Text Box 18">
            <a:extLst>
              <a:ext uri="{FF2B5EF4-FFF2-40B4-BE49-F238E27FC236}">
                <a16:creationId xmlns:a16="http://schemas.microsoft.com/office/drawing/2014/main" id="{A72CA81B-E157-76EE-67B0-34594062C743}"/>
              </a:ext>
            </a:extLst>
          </p:cNvPr>
          <p:cNvSpPr txBox="1">
            <a:spLocks noChangeArrowheads="1"/>
          </p:cNvSpPr>
          <p:nvPr/>
        </p:nvSpPr>
        <p:spPr bwMode="auto">
          <a:xfrm>
            <a:off x="35814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44047" name="Freeform 19">
            <a:extLst>
              <a:ext uri="{FF2B5EF4-FFF2-40B4-BE49-F238E27FC236}">
                <a16:creationId xmlns:a16="http://schemas.microsoft.com/office/drawing/2014/main" id="{C7AA5FBB-A798-7264-4894-720540896FF0}"/>
              </a:ext>
            </a:extLst>
          </p:cNvPr>
          <p:cNvSpPr>
            <a:spLocks/>
          </p:cNvSpPr>
          <p:nvPr/>
        </p:nvSpPr>
        <p:spPr bwMode="auto">
          <a:xfrm>
            <a:off x="5562600" y="2959100"/>
            <a:ext cx="266700" cy="2374900"/>
          </a:xfrm>
          <a:custGeom>
            <a:avLst/>
            <a:gdLst>
              <a:gd name="T0" fmla="*/ 228600 w 168"/>
              <a:gd name="T1" fmla="*/ 2374900 h 1496"/>
              <a:gd name="T2" fmla="*/ 228600 w 168"/>
              <a:gd name="T3" fmla="*/ 393700 h 1496"/>
              <a:gd name="T4" fmla="*/ 0 w 168"/>
              <a:gd name="T5" fmla="*/ 12700 h 1496"/>
              <a:gd name="T6" fmla="*/ 0 60000 65536"/>
              <a:gd name="T7" fmla="*/ 0 60000 65536"/>
              <a:gd name="T8" fmla="*/ 0 60000 65536"/>
            </a:gdLst>
            <a:ahLst/>
            <a:cxnLst>
              <a:cxn ang="T6">
                <a:pos x="T0" y="T1"/>
              </a:cxn>
              <a:cxn ang="T7">
                <a:pos x="T2" y="T3"/>
              </a:cxn>
              <a:cxn ang="T8">
                <a:pos x="T4" y="T5"/>
              </a:cxn>
            </a:cxnLst>
            <a:rect l="0" t="0" r="r" b="b"/>
            <a:pathLst>
              <a:path w="168" h="1496">
                <a:moveTo>
                  <a:pt x="144" y="1496"/>
                </a:moveTo>
                <a:cubicBezTo>
                  <a:pt x="156" y="996"/>
                  <a:pt x="168" y="496"/>
                  <a:pt x="144" y="248"/>
                </a:cubicBezTo>
                <a:cubicBezTo>
                  <a:pt x="120" y="0"/>
                  <a:pt x="60" y="4"/>
                  <a:pt x="0" y="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8" name="Text Box 20">
            <a:extLst>
              <a:ext uri="{FF2B5EF4-FFF2-40B4-BE49-F238E27FC236}">
                <a16:creationId xmlns:a16="http://schemas.microsoft.com/office/drawing/2014/main" id="{BCB2D665-E412-4085-443C-F8F6C2B02931}"/>
              </a:ext>
            </a:extLst>
          </p:cNvPr>
          <p:cNvSpPr txBox="1">
            <a:spLocks noChangeArrowheads="1"/>
          </p:cNvSpPr>
          <p:nvPr/>
        </p:nvSpPr>
        <p:spPr bwMode="auto">
          <a:xfrm>
            <a:off x="7270750" y="458628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shell</a:t>
            </a:r>
          </a:p>
        </p:txBody>
      </p:sp>
      <p:sp>
        <p:nvSpPr>
          <p:cNvPr id="44049" name="Rectangle 21">
            <a:extLst>
              <a:ext uri="{FF2B5EF4-FFF2-40B4-BE49-F238E27FC236}">
                <a16:creationId xmlns:a16="http://schemas.microsoft.com/office/drawing/2014/main" id="{C5A70FC6-6D4B-4954-EBD4-55B5585B245C}"/>
              </a:ext>
            </a:extLst>
          </p:cNvPr>
          <p:cNvSpPr>
            <a:spLocks noChangeArrowheads="1"/>
          </p:cNvSpPr>
          <p:nvPr/>
        </p:nvSpPr>
        <p:spPr bwMode="auto">
          <a:xfrm>
            <a:off x="6629400" y="1524000"/>
            <a:ext cx="2057400" cy="3048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a:solidFill>
                <a:srgbClr val="000000"/>
              </a:solidFill>
            </a:endParaRPr>
          </a:p>
        </p:txBody>
      </p:sp>
      <p:grpSp>
        <p:nvGrpSpPr>
          <p:cNvPr id="44050" name="Group 22">
            <a:extLst>
              <a:ext uri="{FF2B5EF4-FFF2-40B4-BE49-F238E27FC236}">
                <a16:creationId xmlns:a16="http://schemas.microsoft.com/office/drawing/2014/main" id="{9E6676B5-F54D-99A1-1F45-FD7CEFABCFD7}"/>
              </a:ext>
            </a:extLst>
          </p:cNvPr>
          <p:cNvGrpSpPr>
            <a:grpSpLocks/>
          </p:cNvGrpSpPr>
          <p:nvPr/>
        </p:nvGrpSpPr>
        <p:grpSpPr bwMode="auto">
          <a:xfrm>
            <a:off x="6689725" y="2528888"/>
            <a:ext cx="2003425" cy="2303462"/>
            <a:chOff x="518" y="2313"/>
            <a:chExt cx="1262" cy="1451"/>
          </a:xfrm>
        </p:grpSpPr>
        <p:sp>
          <p:nvSpPr>
            <p:cNvPr id="44053" name="Text Box 23">
              <a:extLst>
                <a:ext uri="{FF2B5EF4-FFF2-40B4-BE49-F238E27FC236}">
                  <a16:creationId xmlns:a16="http://schemas.microsoft.com/office/drawing/2014/main" id="{9630A289-C743-0CC4-50D7-254DA3F811A3}"/>
                </a:ext>
              </a:extLst>
            </p:cNvPr>
            <p:cNvSpPr txBox="1">
              <a:spLocks noChangeArrowheads="1"/>
            </p:cNvSpPr>
            <p:nvPr/>
          </p:nvSpPr>
          <p:spPr bwMode="auto">
            <a:xfrm>
              <a:off x="518" y="2313"/>
              <a:ext cx="10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file descriptors</a:t>
              </a:r>
            </a:p>
          </p:txBody>
        </p:sp>
        <p:sp>
          <p:nvSpPr>
            <p:cNvPr id="44054" name="Text Box 24">
              <a:extLst>
                <a:ext uri="{FF2B5EF4-FFF2-40B4-BE49-F238E27FC236}">
                  <a16:creationId xmlns:a16="http://schemas.microsoft.com/office/drawing/2014/main" id="{B924A154-5CD5-A5D3-9282-6724BB485137}"/>
                </a:ext>
              </a:extLst>
            </p:cNvPr>
            <p:cNvSpPr txBox="1">
              <a:spLocks noChangeArrowheads="1"/>
            </p:cNvSpPr>
            <p:nvPr/>
          </p:nvSpPr>
          <p:spPr bwMode="auto">
            <a:xfrm>
              <a:off x="528" y="2495"/>
              <a:ext cx="1252" cy="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0 p1_to_p2[0]</a:t>
              </a:r>
            </a:p>
            <a:p>
              <a:r>
                <a:rPr lang="en-US" altLang="en-US">
                  <a:solidFill>
                    <a:srgbClr val="000000"/>
                  </a:solidFill>
                </a:rPr>
                <a:t>1 stdout</a:t>
              </a:r>
            </a:p>
            <a:p>
              <a:r>
                <a:rPr lang="en-US" altLang="en-US">
                  <a:solidFill>
                    <a:srgbClr val="000000"/>
                  </a:solidFill>
                </a:rPr>
                <a:t>2 stderr</a:t>
              </a:r>
            </a:p>
            <a:p>
              <a:endParaRPr lang="en-US" altLang="en-US">
                <a:solidFill>
                  <a:srgbClr val="000000"/>
                </a:solidFill>
              </a:endParaRPr>
            </a:p>
            <a:p>
              <a:r>
                <a:rPr lang="en-US" altLang="en-US">
                  <a:solidFill>
                    <a:srgbClr val="000000"/>
                  </a:solidFill>
                </a:rPr>
                <a:t>execvp(bin_path, </a:t>
              </a:r>
            </a:p>
            <a:p>
              <a:r>
                <a:rPr lang="en-US" altLang="en-US">
                  <a:solidFill>
                    <a:srgbClr val="000000"/>
                  </a:solidFill>
                </a:rPr>
                <a:t>  argv)</a:t>
              </a:r>
            </a:p>
            <a:p>
              <a:endParaRPr lang="en-US" altLang="en-US">
                <a:solidFill>
                  <a:srgbClr val="000000"/>
                </a:solidFill>
              </a:endParaRPr>
            </a:p>
          </p:txBody>
        </p:sp>
      </p:grpSp>
      <p:sp>
        <p:nvSpPr>
          <p:cNvPr id="44051" name="Text Box 25">
            <a:extLst>
              <a:ext uri="{FF2B5EF4-FFF2-40B4-BE49-F238E27FC236}">
                <a16:creationId xmlns:a16="http://schemas.microsoft.com/office/drawing/2014/main" id="{E0981694-DEE8-358A-15A6-B712D187D8A1}"/>
              </a:ext>
            </a:extLst>
          </p:cNvPr>
          <p:cNvSpPr txBox="1">
            <a:spLocks noChangeArrowheads="1"/>
          </p:cNvSpPr>
          <p:nvPr/>
        </p:nvSpPr>
        <p:spPr bwMode="auto">
          <a:xfrm>
            <a:off x="6705600" y="1676400"/>
            <a:ext cx="1784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rPr>
              <a:t>int p1_to_p2[2];</a:t>
            </a:r>
          </a:p>
          <a:p>
            <a:r>
              <a:rPr lang="en-US" altLang="en-US">
                <a:solidFill>
                  <a:srgbClr val="000000"/>
                </a:solidFill>
              </a:rPr>
              <a:t>pipe(p1_to_p2);</a:t>
            </a:r>
          </a:p>
        </p:txBody>
      </p:sp>
      <p:sp>
        <p:nvSpPr>
          <p:cNvPr id="44052" name="Freeform 26">
            <a:extLst>
              <a:ext uri="{FF2B5EF4-FFF2-40B4-BE49-F238E27FC236}">
                <a16:creationId xmlns:a16="http://schemas.microsoft.com/office/drawing/2014/main" id="{1377D1BC-2913-B26D-EC8A-2BA16392F5C9}"/>
              </a:ext>
            </a:extLst>
          </p:cNvPr>
          <p:cNvSpPr>
            <a:spLocks/>
          </p:cNvSpPr>
          <p:nvPr/>
        </p:nvSpPr>
        <p:spPr bwMode="auto">
          <a:xfrm>
            <a:off x="3505200" y="3276600"/>
            <a:ext cx="3124200" cy="1981200"/>
          </a:xfrm>
          <a:custGeom>
            <a:avLst/>
            <a:gdLst>
              <a:gd name="T0" fmla="*/ 3124200 w 1968"/>
              <a:gd name="T1" fmla="*/ 0 h 1248"/>
              <a:gd name="T2" fmla="*/ 2971800 w 1968"/>
              <a:gd name="T3" fmla="*/ 381000 h 1248"/>
              <a:gd name="T4" fmla="*/ 2971800 w 1968"/>
              <a:gd name="T5" fmla="*/ 1524000 h 1248"/>
              <a:gd name="T6" fmla="*/ 2667000 w 1968"/>
              <a:gd name="T7" fmla="*/ 1828800 h 1248"/>
              <a:gd name="T8" fmla="*/ 2057400 w 1968"/>
              <a:gd name="T9" fmla="*/ 1905000 h 1248"/>
              <a:gd name="T10" fmla="*/ 0 w 1968"/>
              <a:gd name="T11" fmla="*/ 1981200 h 1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68" h="1248">
                <a:moveTo>
                  <a:pt x="1968" y="0"/>
                </a:moveTo>
                <a:cubicBezTo>
                  <a:pt x="1928" y="40"/>
                  <a:pt x="1888" y="80"/>
                  <a:pt x="1872" y="240"/>
                </a:cubicBezTo>
                <a:cubicBezTo>
                  <a:pt x="1856" y="400"/>
                  <a:pt x="1904" y="808"/>
                  <a:pt x="1872" y="960"/>
                </a:cubicBezTo>
                <a:cubicBezTo>
                  <a:pt x="1840" y="1112"/>
                  <a:pt x="1776" y="1112"/>
                  <a:pt x="1680" y="1152"/>
                </a:cubicBezTo>
                <a:cubicBezTo>
                  <a:pt x="1584" y="1192"/>
                  <a:pt x="1576" y="1184"/>
                  <a:pt x="1296" y="1200"/>
                </a:cubicBezTo>
                <a:cubicBezTo>
                  <a:pt x="1016" y="1216"/>
                  <a:pt x="508" y="1232"/>
                  <a:pt x="0" y="1248"/>
                </a:cubicBez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375ED50-8405-35C4-9DFD-4545124DBFD4}"/>
              </a:ext>
            </a:extLst>
          </p:cNvPr>
          <p:cNvSpPr>
            <a:spLocks noGrp="1" noChangeArrowheads="1"/>
          </p:cNvSpPr>
          <p:nvPr>
            <p:ph type="title"/>
          </p:nvPr>
        </p:nvSpPr>
        <p:spPr/>
        <p:txBody>
          <a:bodyPr/>
          <a:lstStyle/>
          <a:p>
            <a:pPr eaLnBrk="1" hangingPunct="1"/>
            <a:r>
              <a:rPr lang="en-US" altLang="zh-CN" sz="3600" dirty="0"/>
              <a:t>Takeaways</a:t>
            </a:r>
          </a:p>
        </p:txBody>
      </p:sp>
      <p:sp>
        <p:nvSpPr>
          <p:cNvPr id="2" name="Rectangle 3">
            <a:extLst>
              <a:ext uri="{FF2B5EF4-FFF2-40B4-BE49-F238E27FC236}">
                <a16:creationId xmlns:a16="http://schemas.microsoft.com/office/drawing/2014/main" id="{3C57E54A-438B-C778-1FF7-D02E42CE9368}"/>
              </a:ext>
            </a:extLst>
          </p:cNvPr>
          <p:cNvSpPr txBox="1">
            <a:spLocks noChangeArrowheads="1"/>
          </p:cNvSpPr>
          <p:nvPr/>
        </p:nvSpPr>
        <p:spPr bwMode="auto">
          <a:xfrm>
            <a:off x="304800" y="777874"/>
            <a:ext cx="8839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altLang="zh-CN" sz="2400" dirty="0"/>
              <a:t>Operating System Objects and APIs Used by a Fully Functional Shell</a:t>
            </a:r>
          </a:p>
          <a:p>
            <a:pPr lvl="1" eaLnBrk="1" hangingPunct="1"/>
            <a:r>
              <a:rPr lang="en-US" altLang="zh-CN" sz="2000" dirty="0"/>
              <a:t>Session, Process Group, Controlling Terminal</a:t>
            </a:r>
          </a:p>
          <a:p>
            <a:pPr lvl="1" eaLnBrk="1" hangingPunct="1"/>
            <a:r>
              <a:rPr lang="en-US" altLang="zh-CN" sz="2000" dirty="0"/>
              <a:t>File Descriptors: open, close, pipe, dup, read, write</a:t>
            </a:r>
          </a:p>
          <a:p>
            <a:pPr lvl="1" eaLnBrk="1" hangingPunct="1"/>
            <a:r>
              <a:rPr lang="en-US" altLang="zh-CN" sz="2000" dirty="0"/>
              <a:t>State Machine Management: fork, </a:t>
            </a:r>
            <a:r>
              <a:rPr lang="en-US" altLang="zh-CN" sz="2000" dirty="0" err="1"/>
              <a:t>execve</a:t>
            </a:r>
            <a:r>
              <a:rPr lang="en-US" altLang="zh-CN" sz="2000" dirty="0"/>
              <a:t>, exit, wait, signal, kill, </a:t>
            </a:r>
            <a:r>
              <a:rPr lang="en-US" altLang="zh-CN" sz="2000" dirty="0" err="1"/>
              <a:t>setpgid</a:t>
            </a:r>
            <a:r>
              <a:rPr lang="en-US" altLang="zh-CN" sz="2000" dirty="0"/>
              <a:t>, </a:t>
            </a:r>
            <a:r>
              <a:rPr lang="en-US" altLang="zh-CN" sz="2000" dirty="0" err="1"/>
              <a:t>getpgid</a:t>
            </a:r>
            <a:r>
              <a:rPr lang="en-US" altLang="zh-CN" sz="2000" dirty="0"/>
              <a:t>, ...</a:t>
            </a:r>
          </a:p>
          <a:p>
            <a:pPr eaLnBrk="1" hangingPunct="1"/>
            <a:r>
              <a:rPr lang="en-US" altLang="zh-CN" sz="2400" dirty="0"/>
              <a:t>As you dive deeper into the project, your sense of mystery around the operating system will gradually fade …</a:t>
            </a:r>
          </a:p>
        </p:txBody>
      </p:sp>
    </p:spTree>
    <p:extLst>
      <p:ext uri="{BB962C8B-B14F-4D97-AF65-F5344CB8AC3E}">
        <p14:creationId xmlns:p14="http://schemas.microsoft.com/office/powerpoint/2010/main" val="185164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B833177C-6BFD-C65D-16FC-715C91E3491A}"/>
              </a:ext>
            </a:extLst>
          </p:cNvPr>
          <p:cNvSpPr>
            <a:spLocks noGrp="1" noChangeArrowheads="1"/>
          </p:cNvSpPr>
          <p:nvPr>
            <p:ph idx="1"/>
          </p:nvPr>
        </p:nvSpPr>
        <p:spPr>
          <a:xfrm>
            <a:off x="115887" y="759086"/>
            <a:ext cx="8723313" cy="3398838"/>
          </a:xfrm>
        </p:spPr>
        <p:txBody>
          <a:bodyPr/>
          <a:lstStyle/>
          <a:p>
            <a:pPr eaLnBrk="1" hangingPunct="1"/>
            <a:r>
              <a:rPr lang="en-US" altLang="en-US" sz="2400" dirty="0"/>
              <a:t>We need a program that "users can directly operate" to manage OS objects.</a:t>
            </a:r>
          </a:p>
          <a:p>
            <a:pPr eaLnBrk="1" hangingPunct="1"/>
            <a:r>
              <a:rPr lang="en-US" altLang="en-US" sz="2400" dirty="0"/>
              <a:t>This is the Shell</a:t>
            </a:r>
          </a:p>
          <a:p>
            <a:pPr lvl="1" eaLnBrk="1" hangingPunct="1"/>
            <a:r>
              <a:rPr lang="en-US" altLang="en-US" dirty="0"/>
              <a:t>Kernel provides system calls; Shell provides the user interface.</a:t>
            </a:r>
          </a:p>
          <a:p>
            <a:pPr lvl="1" eaLnBrk="1" hangingPunct="1"/>
            <a:r>
              <a:rPr lang="en-US" altLang="en-US" dirty="0"/>
              <a:t>The First Program to Directly Interact with Humans</a:t>
            </a:r>
          </a:p>
          <a:p>
            <a:pPr lvl="1" eaLnBrk="1" hangingPunct="1"/>
            <a:r>
              <a:rPr lang="en-US" altLang="en-US" dirty="0"/>
              <a:t>Helps users create/manage processes (applications) and data files.</a:t>
            </a:r>
          </a:p>
        </p:txBody>
      </p:sp>
      <p:sp>
        <p:nvSpPr>
          <p:cNvPr id="4099" name="Rectangle 2">
            <a:extLst>
              <a:ext uri="{FF2B5EF4-FFF2-40B4-BE49-F238E27FC236}">
                <a16:creationId xmlns:a16="http://schemas.microsoft.com/office/drawing/2014/main" id="{ABEF2EC5-78B3-1040-D551-5AC4E3BCA93F}"/>
              </a:ext>
            </a:extLst>
          </p:cNvPr>
          <p:cNvSpPr txBox="1">
            <a:spLocks noChangeArrowheads="1"/>
          </p:cNvSpPr>
          <p:nvPr/>
        </p:nvSpPr>
        <p:spPr bwMode="auto">
          <a:xfrm>
            <a:off x="304800" y="0"/>
            <a:ext cx="85344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685800">
              <a:lnSpc>
                <a:spcPct val="90000"/>
              </a:lnSpc>
              <a:spcBef>
                <a:spcPts val="750"/>
              </a:spcBef>
              <a:buFont typeface="Arial" panose="020B0604020202020204" pitchFamily="34" charset="0"/>
              <a:buChar char="•"/>
              <a:defRPr sz="2100">
                <a:solidFill>
                  <a:schemeClr val="tx1"/>
                </a:solidFill>
                <a:latin typeface="Aptos" panose="020B000402020202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Aptos" panose="020B000402020202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Aptos" panose="020B000402020202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Aptos" panose="020B000402020202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Aptos" panose="020B000402020202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Aptos" panose="020B0004020202020204" pitchFamily="34" charset="0"/>
              </a:defRPr>
            </a:lvl9pPr>
          </a:lstStyle>
          <a:p>
            <a:pPr algn="ctr" eaLnBrk="1" hangingPunct="1"/>
            <a:r>
              <a:rPr lang="en-US" altLang="en-US" sz="2800" dirty="0"/>
              <a:t>Wrapping the OS API for Users</a:t>
            </a:r>
          </a:p>
        </p:txBody>
      </p:sp>
      <p:pic>
        <p:nvPicPr>
          <p:cNvPr id="1027" name="Picture 3">
            <a:extLst>
              <a:ext uri="{FF2B5EF4-FFF2-40B4-BE49-F238E27FC236}">
                <a16:creationId xmlns:a16="http://schemas.microsoft.com/office/drawing/2014/main" id="{BC445528-6C41-4599-9483-106CA0241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2942" y="3810000"/>
            <a:ext cx="5134627" cy="2888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57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375ED50-8405-35C4-9DFD-4545124DBFD4}"/>
              </a:ext>
            </a:extLst>
          </p:cNvPr>
          <p:cNvSpPr>
            <a:spLocks noGrp="1" noChangeArrowheads="1"/>
          </p:cNvSpPr>
          <p:nvPr>
            <p:ph type="title"/>
          </p:nvPr>
        </p:nvSpPr>
        <p:spPr/>
        <p:txBody>
          <a:bodyPr/>
          <a:lstStyle/>
          <a:p>
            <a:pPr eaLnBrk="1" hangingPunct="1"/>
            <a:r>
              <a:rPr lang="en-US" altLang="zh-CN" dirty="0"/>
              <a:t>UNIX Shell</a:t>
            </a:r>
            <a:endParaRPr lang="en-US" altLang="zh-CN" dirty="0">
              <a:solidFill>
                <a:schemeClr val="tx1"/>
              </a:solidFill>
              <a:ea typeface="宋体" panose="02010600030101010101" pitchFamily="2" charset="-122"/>
            </a:endParaRPr>
          </a:p>
        </p:txBody>
      </p:sp>
      <p:sp>
        <p:nvSpPr>
          <p:cNvPr id="2" name="Rectangle 3">
            <a:extLst>
              <a:ext uri="{FF2B5EF4-FFF2-40B4-BE49-F238E27FC236}">
                <a16:creationId xmlns:a16="http://schemas.microsoft.com/office/drawing/2014/main" id="{3C57E54A-438B-C778-1FF7-D02E42CE9368}"/>
              </a:ext>
            </a:extLst>
          </p:cNvPr>
          <p:cNvSpPr txBox="1">
            <a:spLocks noChangeArrowheads="1"/>
          </p:cNvSpPr>
          <p:nvPr/>
        </p:nvSpPr>
        <p:spPr bwMode="auto">
          <a:xfrm>
            <a:off x="304800" y="777874"/>
            <a:ext cx="4343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altLang="zh-CN" sz="2400" dirty="0"/>
              <a:t>The Great Design of the "Terminal" Era</a:t>
            </a:r>
          </a:p>
          <a:p>
            <a:pPr lvl="1" eaLnBrk="1" hangingPunct="1"/>
            <a:r>
              <a:rPr lang="en-US" altLang="zh-CN" sz="2000" dirty="0"/>
              <a:t>The pinnacle of the Command-Line Interface (CLI).</a:t>
            </a:r>
          </a:p>
          <a:p>
            <a:pPr eaLnBrk="1" hangingPunct="1"/>
            <a:r>
              <a:rPr lang="en-US" altLang="zh-CN" sz="2400" dirty="0"/>
              <a:t>The Shell is a programming language that "translates user commands into system calls".</a:t>
            </a:r>
          </a:p>
          <a:p>
            <a:pPr lvl="1" eaLnBrk="1" hangingPunct="1"/>
            <a:r>
              <a:rPr lang="en-US" altLang="zh-CN" sz="2000" dirty="0"/>
              <a:t>man </a:t>
            </a:r>
            <a:r>
              <a:rPr lang="en-US" altLang="zh-CN" sz="2000" dirty="0" err="1"/>
              <a:t>sh</a:t>
            </a:r>
            <a:r>
              <a:rPr lang="en-US" altLang="zh-CN" sz="2000" dirty="0"/>
              <a:t> (recommended reading!), bash, etc.</a:t>
            </a:r>
          </a:p>
          <a:p>
            <a:pPr lvl="2" eaLnBrk="1" hangingPunct="1"/>
            <a:r>
              <a:rPr lang="en-US" altLang="zh-CN" sz="1600" dirty="0"/>
              <a:t>Examples: Q5 in HW3</a:t>
            </a:r>
          </a:p>
          <a:p>
            <a:pPr lvl="1" eaLnBrk="1" hangingPunct="1"/>
            <a:r>
              <a:rPr lang="en-US" altLang="zh-CN" sz="2000" dirty="0"/>
              <a:t>We've always been programming, until the emergence of Graphical Shells (GUI).</a:t>
            </a:r>
          </a:p>
          <a:p>
            <a:pPr lvl="2" eaLnBrk="1" hangingPunct="1"/>
            <a:r>
              <a:rPr lang="en-US" altLang="zh-CN" dirty="0"/>
              <a:t>Examples: Windows, Gnome, Symbian, Android.</a:t>
            </a:r>
            <a:endParaRPr lang="en-US" altLang="zh-CN" dirty="0">
              <a:ea typeface="宋体" panose="02010600030101010101" pitchFamily="2" charset="-122"/>
            </a:endParaRPr>
          </a:p>
        </p:txBody>
      </p:sp>
      <p:pic>
        <p:nvPicPr>
          <p:cNvPr id="2050" name="Picture 2">
            <a:extLst>
              <a:ext uri="{FF2B5EF4-FFF2-40B4-BE49-F238E27FC236}">
                <a16:creationId xmlns:a16="http://schemas.microsoft.com/office/drawing/2014/main" id="{480F3FFB-2D62-67AB-755C-915753E1C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160" y="777874"/>
            <a:ext cx="4059040" cy="22955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1F7F097-CA31-4524-9D35-8D3C56001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204" y="3429000"/>
            <a:ext cx="41148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535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375ED50-8405-35C4-9DFD-4545124DBFD4}"/>
              </a:ext>
            </a:extLst>
          </p:cNvPr>
          <p:cNvSpPr>
            <a:spLocks noGrp="1" noChangeArrowheads="1"/>
          </p:cNvSpPr>
          <p:nvPr>
            <p:ph type="title"/>
          </p:nvPr>
        </p:nvSpPr>
        <p:spPr/>
        <p:txBody>
          <a:bodyPr/>
          <a:lstStyle/>
          <a:p>
            <a:pPr eaLnBrk="1" hangingPunct="1"/>
            <a:r>
              <a:rPr lang="en-US" altLang="zh-CN" sz="3600" dirty="0"/>
              <a:t>The Quirky World of UNIX</a:t>
            </a:r>
          </a:p>
        </p:txBody>
      </p:sp>
      <p:sp>
        <p:nvSpPr>
          <p:cNvPr id="2" name="Rectangle 3">
            <a:extLst>
              <a:ext uri="{FF2B5EF4-FFF2-40B4-BE49-F238E27FC236}">
                <a16:creationId xmlns:a16="http://schemas.microsoft.com/office/drawing/2014/main" id="{3C57E54A-438B-C778-1FF7-D02E42CE9368}"/>
              </a:ext>
            </a:extLst>
          </p:cNvPr>
          <p:cNvSpPr txBox="1">
            <a:spLocks noChangeArrowheads="1"/>
          </p:cNvSpPr>
          <p:nvPr/>
        </p:nvSpPr>
        <p:spPr bwMode="auto">
          <a:xfrm>
            <a:off x="304800" y="777874"/>
            <a:ext cx="8839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altLang="zh-CN" sz="2400" dirty="0"/>
              <a:t>"Unix is user-friendly; it's just choosy about who its friends are."</a:t>
            </a:r>
          </a:p>
          <a:p>
            <a:pPr eaLnBrk="1" hangingPunct="1"/>
            <a:endParaRPr lang="en-US" altLang="zh-CN" sz="2400" dirty="0"/>
          </a:p>
          <a:p>
            <a:pPr eaLnBrk="1" hangingPunct="1"/>
            <a:r>
              <a:rPr lang="en-US" altLang="zh-CN" sz="2400" dirty="0"/>
              <a:t>But if you think of the shell as a programming language, being "hard to use" doesn’t seem like much of a problem.</a:t>
            </a:r>
          </a:p>
          <a:p>
            <a:pPr eaLnBrk="1" hangingPunct="1"/>
            <a:endParaRPr lang="en-US" altLang="zh-CN" sz="2400" dirty="0"/>
          </a:p>
          <a:p>
            <a:pPr eaLnBrk="1" hangingPunct="1"/>
            <a:r>
              <a:rPr lang="en-US" altLang="zh-CN" sz="2400" dirty="0"/>
              <a:t>After all, have you ever seen a programming language that’s "easy to use"?</a:t>
            </a:r>
            <a:endParaRPr lang="en-US" altLang="zh-CN" dirty="0">
              <a:ea typeface="宋体" panose="02010600030101010101" pitchFamily="2" charset="-122"/>
            </a:endParaRPr>
          </a:p>
        </p:txBody>
      </p:sp>
      <p:pic>
        <p:nvPicPr>
          <p:cNvPr id="3074" name="Picture 2" descr="20張超好笑【橘外套黑人】梗圖！快來看看網友們的搞笑創作！">
            <a:extLst>
              <a:ext uri="{FF2B5EF4-FFF2-40B4-BE49-F238E27FC236}">
                <a16:creationId xmlns:a16="http://schemas.microsoft.com/office/drawing/2014/main" id="{7539DC42-ACEA-2539-5EEF-1F703E30F4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533"/>
          <a:stretch/>
        </p:blipFill>
        <p:spPr bwMode="auto">
          <a:xfrm>
            <a:off x="4572000" y="3505200"/>
            <a:ext cx="2057400" cy="298278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5230CAD3-FC12-0828-3CEC-00494D7B1BC4}"/>
              </a:ext>
            </a:extLst>
          </p:cNvPr>
          <p:cNvCxnSpPr>
            <a:cxnSpLocks/>
          </p:cNvCxnSpPr>
          <p:nvPr/>
        </p:nvCxnSpPr>
        <p:spPr>
          <a:xfrm>
            <a:off x="4572000" y="4996593"/>
            <a:ext cx="3892463" cy="0"/>
          </a:xfrm>
          <a:prstGeom prst="line">
            <a:avLst/>
          </a:prstGeom>
          <a:ln w="28575"/>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9D81A497-212E-FEB3-2E32-AC24D7A82864}"/>
              </a:ext>
            </a:extLst>
          </p:cNvPr>
          <p:cNvSpPr txBox="1"/>
          <p:nvPr/>
        </p:nvSpPr>
        <p:spPr>
          <a:xfrm>
            <a:off x="6629400" y="3789143"/>
            <a:ext cx="2057399" cy="646331"/>
          </a:xfrm>
          <a:prstGeom prst="rect">
            <a:avLst/>
          </a:prstGeom>
          <a:noFill/>
        </p:spPr>
        <p:txBody>
          <a:bodyPr wrap="square" rtlCol="0">
            <a:spAutoFit/>
          </a:bodyPr>
          <a:lstStyle/>
          <a:p>
            <a:r>
              <a:rPr lang="en-US" altLang="zh-CN" b="1" dirty="0"/>
              <a:t>Programming</a:t>
            </a:r>
          </a:p>
          <a:p>
            <a:r>
              <a:rPr lang="en-US" altLang="zh-CN" b="1" dirty="0"/>
              <a:t>Before ChatGPT</a:t>
            </a:r>
            <a:endParaRPr lang="zh-CN" altLang="en-US" b="1" dirty="0"/>
          </a:p>
        </p:txBody>
      </p:sp>
      <p:sp>
        <p:nvSpPr>
          <p:cNvPr id="7" name="TextBox 6">
            <a:extLst>
              <a:ext uri="{FF2B5EF4-FFF2-40B4-BE49-F238E27FC236}">
                <a16:creationId xmlns:a16="http://schemas.microsoft.com/office/drawing/2014/main" id="{A060798E-18B9-E768-B278-734C3A9F8EE0}"/>
              </a:ext>
            </a:extLst>
          </p:cNvPr>
          <p:cNvSpPr txBox="1"/>
          <p:nvPr/>
        </p:nvSpPr>
        <p:spPr>
          <a:xfrm>
            <a:off x="6629400" y="5419124"/>
            <a:ext cx="2057399" cy="646331"/>
          </a:xfrm>
          <a:prstGeom prst="rect">
            <a:avLst/>
          </a:prstGeom>
          <a:noFill/>
        </p:spPr>
        <p:txBody>
          <a:bodyPr wrap="square" rtlCol="0">
            <a:spAutoFit/>
          </a:bodyPr>
          <a:lstStyle/>
          <a:p>
            <a:r>
              <a:rPr lang="en-US" altLang="zh-CN" b="1" dirty="0"/>
              <a:t>Programming</a:t>
            </a:r>
          </a:p>
          <a:p>
            <a:r>
              <a:rPr lang="en-US" altLang="zh-CN" b="1" dirty="0"/>
              <a:t>After ChatGPT</a:t>
            </a:r>
            <a:endParaRPr lang="zh-CN" altLang="en-US" b="1" dirty="0"/>
          </a:p>
        </p:txBody>
      </p:sp>
    </p:spTree>
    <p:extLst>
      <p:ext uri="{BB962C8B-B14F-4D97-AF65-F5344CB8AC3E}">
        <p14:creationId xmlns:p14="http://schemas.microsoft.com/office/powerpoint/2010/main" val="805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375ED50-8405-35C4-9DFD-4545124DBFD4}"/>
              </a:ext>
            </a:extLst>
          </p:cNvPr>
          <p:cNvSpPr>
            <a:spLocks noGrp="1" noChangeArrowheads="1"/>
          </p:cNvSpPr>
          <p:nvPr>
            <p:ph type="title"/>
          </p:nvPr>
        </p:nvSpPr>
        <p:spPr/>
        <p:txBody>
          <a:bodyPr/>
          <a:lstStyle/>
          <a:p>
            <a:pPr eaLnBrk="1" hangingPunct="1"/>
            <a:r>
              <a:rPr lang="en-US" altLang="zh-CN" sz="3600" dirty="0"/>
              <a:t>A UNIX Shell</a:t>
            </a:r>
          </a:p>
        </p:txBody>
      </p:sp>
      <p:sp>
        <p:nvSpPr>
          <p:cNvPr id="2" name="Rectangle 3">
            <a:extLst>
              <a:ext uri="{FF2B5EF4-FFF2-40B4-BE49-F238E27FC236}">
                <a16:creationId xmlns:a16="http://schemas.microsoft.com/office/drawing/2014/main" id="{3C57E54A-438B-C778-1FF7-D02E42CE9368}"/>
              </a:ext>
            </a:extLst>
          </p:cNvPr>
          <p:cNvSpPr txBox="1">
            <a:spLocks noChangeArrowheads="1"/>
          </p:cNvSpPr>
          <p:nvPr/>
        </p:nvSpPr>
        <p:spPr bwMode="auto">
          <a:xfrm>
            <a:off x="304800" y="777874"/>
            <a:ext cx="8839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altLang="zh-CN" sz="2400" dirty="0"/>
              <a:t>Supported Basic Features:</a:t>
            </a:r>
          </a:p>
          <a:p>
            <a:pPr lvl="1" eaLnBrk="1" hangingPunct="1"/>
            <a:r>
              <a:rPr lang="en-US" altLang="zh-CN" dirty="0"/>
              <a:t>Command execution: ls</a:t>
            </a:r>
          </a:p>
          <a:p>
            <a:pPr lvl="1" eaLnBrk="1" hangingPunct="1"/>
            <a:r>
              <a:rPr lang="en-US" altLang="zh-CN" dirty="0"/>
              <a:t>Redirection: ls &gt; a.txt</a:t>
            </a:r>
          </a:p>
          <a:p>
            <a:pPr lvl="2" eaLnBrk="1" hangingPunct="1"/>
            <a:r>
              <a:rPr lang="en-US" altLang="zh-CN" sz="2400" dirty="0"/>
              <a:t>Using File Descriptors: A "pointer" to an open file</a:t>
            </a:r>
          </a:p>
          <a:p>
            <a:pPr lvl="1" eaLnBrk="1" hangingPunct="1"/>
            <a:r>
              <a:rPr lang="en-US" altLang="zh-CN" dirty="0"/>
              <a:t>Piping: ls | </a:t>
            </a:r>
            <a:r>
              <a:rPr lang="en-US" altLang="zh-CN" dirty="0" err="1"/>
              <a:t>wc</a:t>
            </a:r>
            <a:r>
              <a:rPr lang="en-US" altLang="zh-CN" dirty="0"/>
              <a:t> -l</a:t>
            </a:r>
          </a:p>
          <a:p>
            <a:pPr lvl="1" eaLnBrk="1" hangingPunct="1"/>
            <a:r>
              <a:rPr lang="en-US" altLang="zh-CN" dirty="0"/>
              <a:t>Background execution: ls &amp;</a:t>
            </a:r>
          </a:p>
          <a:p>
            <a:pPr lvl="1" eaLnBrk="1" hangingPunct="1"/>
            <a:r>
              <a:rPr lang="en-US" altLang="zh-CN" dirty="0"/>
              <a:t>Command combination: (echo a ; echo b) | </a:t>
            </a:r>
            <a:r>
              <a:rPr lang="en-US" altLang="zh-CN" dirty="0" err="1"/>
              <a:t>wc</a:t>
            </a:r>
            <a:r>
              <a:rPr lang="en-US" altLang="zh-CN" dirty="0"/>
              <a:t> –l</a:t>
            </a:r>
          </a:p>
          <a:p>
            <a:pPr lvl="1" eaLnBrk="1" hangingPunct="1"/>
            <a:endParaRPr lang="en-US" altLang="zh-CN" dirty="0">
              <a:ea typeface="宋体" panose="02010600030101010101" pitchFamily="2" charset="-122"/>
            </a:endParaRPr>
          </a:p>
          <a:p>
            <a:pPr eaLnBrk="1" hangingPunct="1"/>
            <a:r>
              <a:rPr lang="en-US" altLang="zh-CN" dirty="0"/>
              <a:t>The Shell Programming Language</a:t>
            </a:r>
          </a:p>
          <a:p>
            <a:pPr lvl="1" eaLnBrk="1" hangingPunct="1"/>
            <a:r>
              <a:rPr lang="en-US" altLang="zh-CN" dirty="0"/>
              <a:t>Core Concept: Text Substitution</a:t>
            </a:r>
          </a:p>
          <a:p>
            <a:pPr lvl="1" eaLnBrk="1" hangingPunct="1"/>
            <a:r>
              <a:rPr lang="en-US" altLang="zh-CN" dirty="0"/>
              <a:t>Building fast workflows based on text substitution</a:t>
            </a:r>
          </a:p>
          <a:p>
            <a:pPr lvl="2" eaLnBrk="1" hangingPunct="1"/>
            <a:r>
              <a:rPr lang="en-US" altLang="zh-CN" dirty="0"/>
              <a:t>Redirection: </a:t>
            </a:r>
            <a:r>
              <a:rPr lang="en-US" altLang="zh-CN" dirty="0" err="1"/>
              <a:t>cmd</a:t>
            </a:r>
            <a:r>
              <a:rPr lang="en-US" altLang="zh-CN" dirty="0"/>
              <a:t> &gt; file &lt; file 2&gt; /dev/null</a:t>
            </a:r>
          </a:p>
          <a:p>
            <a:pPr lvl="2" eaLnBrk="1" hangingPunct="1"/>
            <a:r>
              <a:rPr lang="en-US" altLang="zh-CN" dirty="0"/>
              <a:t>Sequential execution: cmd1; cmd2, cmd1 &amp;&amp; cmd2, cmd1 || cmd2</a:t>
            </a:r>
          </a:p>
          <a:p>
            <a:pPr lvl="2" eaLnBrk="1" hangingPunct="1"/>
            <a:r>
              <a:rPr lang="en-US" altLang="zh-CN" dirty="0"/>
              <a:t>Piping: cmd1 | cmd2</a:t>
            </a:r>
          </a:p>
          <a:p>
            <a:pPr lvl="2" eaLnBrk="1" hangingPunct="1"/>
            <a:r>
              <a:rPr lang="en-US" altLang="zh-CN" dirty="0"/>
              <a:t>Preprocessing: $(), &lt;()</a:t>
            </a:r>
          </a:p>
          <a:p>
            <a:pPr lvl="2" eaLnBrk="1" hangingPunct="1"/>
            <a:r>
              <a:rPr lang="en-US" altLang="zh-CN" dirty="0"/>
              <a:t>Variables/Environment Variables, Control Flow, etc.</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val="15782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375ED50-8405-35C4-9DFD-4545124DBFD4}"/>
              </a:ext>
            </a:extLst>
          </p:cNvPr>
          <p:cNvSpPr>
            <a:spLocks noGrp="1" noChangeArrowheads="1"/>
          </p:cNvSpPr>
          <p:nvPr>
            <p:ph type="title"/>
          </p:nvPr>
        </p:nvSpPr>
        <p:spPr/>
        <p:txBody>
          <a:bodyPr/>
          <a:lstStyle/>
          <a:p>
            <a:pPr eaLnBrk="1" hangingPunct="1"/>
            <a:r>
              <a:rPr lang="en-US" altLang="zh-CN" sz="3600"/>
              <a:t>Project 1 Hints</a:t>
            </a:r>
            <a:endParaRPr lang="en-US" altLang="zh-CN" sz="3600" dirty="0"/>
          </a:p>
        </p:txBody>
      </p:sp>
      <p:sp>
        <p:nvSpPr>
          <p:cNvPr id="2" name="Rectangle 3">
            <a:extLst>
              <a:ext uri="{FF2B5EF4-FFF2-40B4-BE49-F238E27FC236}">
                <a16:creationId xmlns:a16="http://schemas.microsoft.com/office/drawing/2014/main" id="{3C57E54A-438B-C778-1FF7-D02E42CE9368}"/>
              </a:ext>
            </a:extLst>
          </p:cNvPr>
          <p:cNvSpPr txBox="1">
            <a:spLocks noChangeArrowheads="1"/>
          </p:cNvSpPr>
          <p:nvPr/>
        </p:nvSpPr>
        <p:spPr bwMode="auto">
          <a:xfrm>
            <a:off x="304800" y="777874"/>
            <a:ext cx="8839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altLang="zh-CN" dirty="0"/>
              <a:t>Test code individually</a:t>
            </a:r>
          </a:p>
          <a:p>
            <a:pPr marL="0" indent="0" eaLnBrk="1" hangingPunct="1">
              <a:buNone/>
            </a:pPr>
            <a:r>
              <a:rPr lang="en-US" altLang="zh-CN" sz="1800" dirty="0"/>
              <a:t>#ifdef TEST_PROMPT </a:t>
            </a:r>
          </a:p>
          <a:p>
            <a:pPr marL="0" indent="0" eaLnBrk="1" hangingPunct="1">
              <a:buNone/>
            </a:pPr>
            <a:r>
              <a:rPr lang="en-US" altLang="zh-CN" sz="1800" dirty="0"/>
              <a:t>	int main() { </a:t>
            </a:r>
          </a:p>
          <a:p>
            <a:pPr marL="0" indent="0" eaLnBrk="1" hangingPunct="1">
              <a:buNone/>
            </a:pPr>
            <a:r>
              <a:rPr lang="en-US" altLang="zh-CN" sz="1800" dirty="0"/>
              <a:t>	// Your test code for </a:t>
            </a:r>
            <a:r>
              <a:rPr lang="en-US" altLang="zh-CN" sz="1800" dirty="0" err="1"/>
              <a:t>propt.c</a:t>
            </a:r>
            <a:r>
              <a:rPr lang="en-US" altLang="zh-CN" sz="1800" dirty="0"/>
              <a:t> } </a:t>
            </a:r>
          </a:p>
          <a:p>
            <a:pPr marL="0" indent="0" eaLnBrk="1" hangingPunct="1">
              <a:buNone/>
            </a:pPr>
            <a:r>
              <a:rPr lang="en-US" altLang="zh-CN" sz="1800" dirty="0"/>
              <a:t>#endif</a:t>
            </a:r>
          </a:p>
          <a:p>
            <a:pPr marL="0" indent="0" eaLnBrk="1" hangingPunct="1">
              <a:buNone/>
            </a:pPr>
            <a:endParaRPr lang="en-US" altLang="zh-CN" dirty="0">
              <a:ea typeface="宋体" panose="02010600030101010101" pitchFamily="2" charset="-122"/>
            </a:endParaRPr>
          </a:p>
          <a:p>
            <a:pPr marL="0" indent="0" eaLnBrk="1" hangingPunct="1">
              <a:buNone/>
            </a:pPr>
            <a:r>
              <a:rPr lang="en-US" altLang="zh-CN" sz="1800" dirty="0" err="1">
                <a:ea typeface="宋体" panose="02010600030101010101" pitchFamily="2" charset="-122"/>
              </a:rPr>
              <a:t>gcc</a:t>
            </a:r>
            <a:r>
              <a:rPr lang="en-US" altLang="zh-CN" sz="1800" dirty="0">
                <a:ea typeface="宋体" panose="02010600030101010101" pitchFamily="2" charset="-122"/>
              </a:rPr>
              <a:t> -DTEST_PROMPT -o </a:t>
            </a:r>
            <a:r>
              <a:rPr lang="en-US" altLang="zh-CN" sz="1800" dirty="0" err="1">
                <a:ea typeface="宋体" panose="02010600030101010101" pitchFamily="2" charset="-122"/>
              </a:rPr>
              <a:t>test_prompt</a:t>
            </a:r>
            <a:r>
              <a:rPr lang="en-US" altLang="zh-CN" sz="1800" dirty="0">
                <a:ea typeface="宋体" panose="02010600030101010101" pitchFamily="2" charset="-122"/>
              </a:rPr>
              <a:t> </a:t>
            </a:r>
            <a:r>
              <a:rPr lang="en-US" altLang="zh-CN" sz="1800" dirty="0" err="1">
                <a:ea typeface="宋体" panose="02010600030101010101" pitchFamily="2" charset="-122"/>
              </a:rPr>
              <a:t>src</a:t>
            </a:r>
            <a:r>
              <a:rPr lang="en-US" altLang="zh-CN" sz="1800" dirty="0">
                <a:ea typeface="宋体" panose="02010600030101010101" pitchFamily="2" charset="-122"/>
              </a:rPr>
              <a:t>/</a:t>
            </a:r>
            <a:r>
              <a:rPr lang="en-US" altLang="zh-CN" sz="1800" dirty="0" err="1">
                <a:ea typeface="宋体" panose="02010600030101010101" pitchFamily="2" charset="-122"/>
              </a:rPr>
              <a:t>prompt.c</a:t>
            </a:r>
            <a:r>
              <a:rPr lang="en-US" altLang="zh-CN" sz="1800" dirty="0">
                <a:ea typeface="宋体" panose="02010600030101010101" pitchFamily="2" charset="-122"/>
              </a:rPr>
              <a:t> -</a:t>
            </a:r>
            <a:r>
              <a:rPr lang="en-US" altLang="zh-CN" sz="1800" dirty="0" err="1">
                <a:ea typeface="宋体" panose="02010600030101010101" pitchFamily="2" charset="-122"/>
              </a:rPr>
              <a:t>Iinclude</a:t>
            </a:r>
            <a:r>
              <a:rPr lang="en-US" altLang="zh-CN" sz="1800" dirty="0">
                <a:ea typeface="宋体" panose="02010600030101010101" pitchFamily="2" charset="-122"/>
              </a:rPr>
              <a:t>/ &amp;&amp; ./</a:t>
            </a:r>
            <a:r>
              <a:rPr lang="en-US" altLang="zh-CN" sz="1800" dirty="0" err="1">
                <a:ea typeface="宋体" panose="02010600030101010101" pitchFamily="2" charset="-122"/>
              </a:rPr>
              <a:t>test_prompt</a:t>
            </a:r>
            <a:endParaRPr lang="en-US" altLang="zh-CN" sz="1800" dirty="0">
              <a:ea typeface="宋体" panose="02010600030101010101" pitchFamily="2" charset="-122"/>
            </a:endParaRPr>
          </a:p>
          <a:p>
            <a:pPr marL="0" indent="0" eaLnBrk="1" hangingPunct="1">
              <a:buNone/>
            </a:pPr>
            <a:endParaRPr lang="en-US" altLang="zh-CN" dirty="0">
              <a:ea typeface="宋体" panose="02010600030101010101" pitchFamily="2" charset="-122"/>
            </a:endParaRPr>
          </a:p>
          <a:p>
            <a:pPr eaLnBrk="1" hangingPunct="1"/>
            <a:r>
              <a:rPr lang="en-US" altLang="zh-CN" dirty="0">
                <a:ea typeface="宋体" panose="02010600030101010101" pitchFamily="2" charset="-122"/>
              </a:rPr>
              <a:t>If</a:t>
            </a:r>
            <a:r>
              <a:rPr lang="zh-CN" altLang="en-US" dirty="0">
                <a:ea typeface="宋体" panose="02010600030101010101" pitchFamily="2" charset="-122"/>
              </a:rPr>
              <a:t> </a:t>
            </a:r>
            <a:r>
              <a:rPr lang="en-US" altLang="zh-CN" dirty="0">
                <a:ea typeface="宋体" panose="02010600030101010101" pitchFamily="2" charset="-122"/>
              </a:rPr>
              <a:t>your</a:t>
            </a:r>
            <a:r>
              <a:rPr lang="zh-CN" altLang="en-US" dirty="0">
                <a:ea typeface="宋体" panose="02010600030101010101" pitchFamily="2" charset="-122"/>
              </a:rPr>
              <a:t> </a:t>
            </a:r>
            <a:r>
              <a:rPr lang="en-US" altLang="zh-CN" dirty="0">
                <a:ea typeface="宋体" panose="02010600030101010101" pitchFamily="2" charset="-122"/>
              </a:rPr>
              <a:t>code</a:t>
            </a:r>
            <a:r>
              <a:rPr lang="zh-CN" altLang="en-US" dirty="0">
                <a:ea typeface="宋体" panose="02010600030101010101" pitchFamily="2" charset="-122"/>
              </a:rPr>
              <a:t> </a:t>
            </a:r>
            <a:r>
              <a:rPr lang="en-US" altLang="zh-CN" dirty="0">
                <a:ea typeface="宋体" panose="02010600030101010101" pitchFamily="2" charset="-122"/>
              </a:rPr>
              <a:t>relies on other codes:</a:t>
            </a:r>
            <a:br>
              <a:rPr lang="en-US" altLang="zh-CN" dirty="0">
                <a:ea typeface="宋体" panose="02010600030101010101" pitchFamily="2" charset="-122"/>
              </a:rPr>
            </a:br>
            <a:r>
              <a:rPr lang="en-US" altLang="zh-CN" sz="1800" dirty="0" err="1">
                <a:ea typeface="宋体" panose="02010600030101010101" pitchFamily="2" charset="-122"/>
              </a:rPr>
              <a:t>gcc</a:t>
            </a:r>
            <a:r>
              <a:rPr lang="en-US" altLang="zh-CN" sz="1800" dirty="0">
                <a:ea typeface="宋体" panose="02010600030101010101" pitchFamily="2" charset="-122"/>
              </a:rPr>
              <a:t> -DTEST_EXPAND_TOKENS -o </a:t>
            </a:r>
            <a:r>
              <a:rPr lang="en-US" altLang="zh-CN" sz="1800" dirty="0" err="1">
                <a:ea typeface="宋体" panose="02010600030101010101" pitchFamily="2" charset="-122"/>
              </a:rPr>
              <a:t>test_expand_tokens</a:t>
            </a:r>
            <a:r>
              <a:rPr lang="en-US" altLang="zh-CN" sz="1800" dirty="0">
                <a:ea typeface="宋体" panose="02010600030101010101" pitchFamily="2" charset="-122"/>
              </a:rPr>
              <a:t> </a:t>
            </a:r>
            <a:r>
              <a:rPr lang="en-US" altLang="zh-CN" sz="1800" dirty="0" err="1">
                <a:ea typeface="宋体" panose="02010600030101010101" pitchFamily="2" charset="-122"/>
              </a:rPr>
              <a:t>src</a:t>
            </a:r>
            <a:r>
              <a:rPr lang="en-US" altLang="zh-CN" sz="1800" dirty="0">
                <a:ea typeface="宋体" panose="02010600030101010101" pitchFamily="2" charset="-122"/>
              </a:rPr>
              <a:t>/</a:t>
            </a:r>
            <a:r>
              <a:rPr lang="en-US" altLang="zh-CN" sz="1800" dirty="0" err="1">
                <a:ea typeface="宋体" panose="02010600030101010101" pitchFamily="2" charset="-122"/>
              </a:rPr>
              <a:t>expand_tokens.c</a:t>
            </a:r>
            <a:r>
              <a:rPr lang="en-US" altLang="zh-CN" sz="1800" dirty="0">
                <a:ea typeface="宋体" panose="02010600030101010101" pitchFamily="2" charset="-122"/>
              </a:rPr>
              <a:t> </a:t>
            </a:r>
            <a:r>
              <a:rPr lang="en-US" altLang="zh-CN" sz="1800" dirty="0" err="1">
                <a:ea typeface="宋体" panose="02010600030101010101" pitchFamily="2" charset="-122"/>
              </a:rPr>
              <a:t>src</a:t>
            </a:r>
            <a:r>
              <a:rPr lang="en-US" altLang="zh-CN" sz="1800" dirty="0">
                <a:ea typeface="宋体" panose="02010600030101010101" pitchFamily="2" charset="-122"/>
              </a:rPr>
              <a:t>/</a:t>
            </a:r>
            <a:r>
              <a:rPr lang="en-US" altLang="zh-CN" sz="1800" dirty="0" err="1">
                <a:ea typeface="宋体" panose="02010600030101010101" pitchFamily="2" charset="-122"/>
              </a:rPr>
              <a:t>lexer.c</a:t>
            </a:r>
            <a:r>
              <a:rPr lang="en-US" altLang="zh-CN" sz="1800" dirty="0">
                <a:ea typeface="宋体" panose="02010600030101010101" pitchFamily="2" charset="-122"/>
              </a:rPr>
              <a:t> -</a:t>
            </a:r>
            <a:r>
              <a:rPr lang="en-US" altLang="zh-CN" sz="1800" dirty="0" err="1">
                <a:ea typeface="宋体" panose="02010600030101010101" pitchFamily="2" charset="-122"/>
              </a:rPr>
              <a:t>Iinclude</a:t>
            </a:r>
            <a:r>
              <a:rPr lang="en-US" altLang="zh-CN" sz="1800" dirty="0">
                <a:ea typeface="宋体" panose="02010600030101010101" pitchFamily="2" charset="-122"/>
              </a:rPr>
              <a:t> &amp;&amp; ./</a:t>
            </a:r>
            <a:r>
              <a:rPr lang="en-US" altLang="zh-CN" sz="1800" dirty="0" err="1">
                <a:ea typeface="宋体" panose="02010600030101010101" pitchFamily="2" charset="-122"/>
              </a:rPr>
              <a:t>test_expand_tokens</a:t>
            </a:r>
            <a:endParaRPr lang="en-US" altLang="zh-CN" sz="1800" dirty="0">
              <a:ea typeface="宋体" panose="02010600030101010101" pitchFamily="2" charset="-122"/>
            </a:endParaRPr>
          </a:p>
          <a:p>
            <a:pPr eaLnBrk="1" hangingPunct="1"/>
            <a:endParaRPr lang="en-US" altLang="zh-CN" sz="1800" dirty="0">
              <a:ea typeface="宋体" panose="02010600030101010101" pitchFamily="2" charset="-122"/>
            </a:endParaRPr>
          </a:p>
          <a:p>
            <a:pPr eaLnBrk="1" hangingPunct="1"/>
            <a:r>
              <a:rPr lang="en-US" altLang="zh-CN" dirty="0">
                <a:ea typeface="宋体" panose="02010600030101010101" pitchFamily="2" charset="-122"/>
              </a:rPr>
              <a:t>You should create a </a:t>
            </a:r>
            <a:r>
              <a:rPr lang="en-US" altLang="zh-CN" dirty="0" err="1">
                <a:ea typeface="宋体" panose="02010600030101010101" pitchFamily="2" charset="-122"/>
              </a:rPr>
              <a:t>Makefile</a:t>
            </a:r>
            <a:r>
              <a:rPr lang="en-US" altLang="zh-CN" dirty="0">
                <a:ea typeface="宋体" panose="02010600030101010101" pitchFamily="2" charset="-122"/>
              </a:rPr>
              <a:t> for the whole project.</a:t>
            </a:r>
          </a:p>
          <a:p>
            <a:pPr marL="0" indent="0" eaLnBrk="1" hangingPunct="1">
              <a:buNone/>
            </a:pPr>
            <a:endParaRPr lang="en-US" altLang="zh-CN" dirty="0">
              <a:ea typeface="宋体" panose="02010600030101010101" pitchFamily="2" charset="-122"/>
            </a:endParaRPr>
          </a:p>
        </p:txBody>
      </p:sp>
    </p:spTree>
    <p:extLst>
      <p:ext uri="{BB962C8B-B14F-4D97-AF65-F5344CB8AC3E}">
        <p14:creationId xmlns:p14="http://schemas.microsoft.com/office/powerpoint/2010/main" val="2402722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3621</TotalTime>
  <Words>5662</Words>
  <Application>Microsoft Office PowerPoint</Application>
  <PresentationFormat>On-screen Show (4:3)</PresentationFormat>
  <Paragraphs>920</Paragraphs>
  <Slides>49</Slides>
  <Notes>32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宋体</vt:lpstr>
      <vt:lpstr>等线</vt:lpstr>
      <vt:lpstr>等线 Light</vt:lpstr>
      <vt:lpstr>Aptos</vt:lpstr>
      <vt:lpstr>Aptos Display</vt:lpstr>
      <vt:lpstr>Arial</vt:lpstr>
      <vt:lpstr>Times New Roman</vt:lpstr>
      <vt:lpstr>Office Theme</vt:lpstr>
      <vt:lpstr>Lecture 7: Shell</vt:lpstr>
      <vt:lpstr>Announcements on Sep 18th</vt:lpstr>
      <vt:lpstr>Overview</vt:lpstr>
      <vt:lpstr>PowerPoint Presentation</vt:lpstr>
      <vt:lpstr>PowerPoint Presentation</vt:lpstr>
      <vt:lpstr>UNIX Shell</vt:lpstr>
      <vt:lpstr>The Quirky World of UNIX</vt:lpstr>
      <vt:lpstr>A UNIX Shell</vt:lpstr>
      <vt:lpstr>Project 1 Hints</vt:lpstr>
      <vt:lpstr>Foreground Execution</vt:lpstr>
      <vt:lpstr>Foreground Execution</vt:lpstr>
      <vt:lpstr>Foreground Execution</vt:lpstr>
      <vt:lpstr>Background Execution</vt:lpstr>
      <vt:lpstr>Background Execution</vt:lpstr>
      <vt:lpstr>Background Execution</vt:lpstr>
      <vt:lpstr>Input Redirection</vt:lpstr>
      <vt:lpstr>Input Redirection</vt:lpstr>
      <vt:lpstr>Input Redirection</vt:lpstr>
      <vt:lpstr>Input Redirection</vt:lpstr>
      <vt:lpstr>Input Redirection</vt:lpstr>
      <vt:lpstr>Input Redirection</vt:lpstr>
      <vt:lpstr>Input Redirection</vt:lpstr>
      <vt:lpstr>Output Redirection</vt:lpstr>
      <vt:lpstr>Output Redirection</vt:lpstr>
      <vt:lpstr>Output Redirection</vt:lpstr>
      <vt:lpstr>Output Redirection</vt:lpstr>
      <vt:lpstr>Output Redirection</vt:lpstr>
      <vt:lpstr>Output Redirection</vt:lpstr>
      <vt:lpstr>Output Redirection</vt:lpstr>
      <vt:lpstr>Pipe</vt:lpstr>
      <vt:lpstr>Pipe</vt:lpstr>
      <vt:lpstr>Pipe</vt:lpstr>
      <vt:lpstr>Pipe</vt:lpstr>
      <vt:lpstr>Pipe</vt:lpstr>
      <vt:lpstr>Pipe</vt:lpstr>
      <vt:lpstr>Pipe</vt:lpstr>
      <vt:lpstr>Pipe</vt:lpstr>
      <vt:lpstr>Pipe</vt:lpstr>
      <vt:lpstr>Pipe</vt:lpstr>
      <vt:lpstr>Pipe</vt:lpstr>
      <vt:lpstr>Pipe</vt:lpstr>
      <vt:lpstr>Pipe</vt:lpstr>
      <vt:lpstr>Pipe</vt:lpstr>
      <vt:lpstr>Pipe</vt:lpstr>
      <vt:lpstr>Pipe</vt:lpstr>
      <vt:lpstr>Pipe</vt:lpstr>
      <vt:lpstr>Pipe</vt:lpstr>
      <vt:lpstr>Pipe</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awang</dc:creator>
  <cp:lastModifiedBy>Xin Liu</cp:lastModifiedBy>
  <cp:revision>450</cp:revision>
  <dcterms:created xsi:type="dcterms:W3CDTF">1601-01-01T00:00:00Z</dcterms:created>
  <dcterms:modified xsi:type="dcterms:W3CDTF">2024-09-18T14:55:29Z</dcterms:modified>
</cp:coreProperties>
</file>