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29"/>
  </p:notesMasterIdLst>
  <p:handoutMasterIdLst>
    <p:handoutMasterId r:id="rId30"/>
  </p:handoutMasterIdLst>
  <p:sldIdLst>
    <p:sldId id="331" r:id="rId2"/>
    <p:sldId id="332" r:id="rId3"/>
    <p:sldId id="390" r:id="rId4"/>
    <p:sldId id="391" r:id="rId5"/>
    <p:sldId id="335" r:id="rId6"/>
    <p:sldId id="340" r:id="rId7"/>
    <p:sldId id="396" r:id="rId8"/>
    <p:sldId id="342" r:id="rId9"/>
    <p:sldId id="397" r:id="rId10"/>
    <p:sldId id="345" r:id="rId11"/>
    <p:sldId id="350" r:id="rId12"/>
    <p:sldId id="351" r:id="rId13"/>
    <p:sldId id="352" r:id="rId14"/>
    <p:sldId id="353" r:id="rId15"/>
    <p:sldId id="354" r:id="rId16"/>
    <p:sldId id="374" r:id="rId17"/>
    <p:sldId id="355" r:id="rId18"/>
    <p:sldId id="403" r:id="rId19"/>
    <p:sldId id="410" r:id="rId20"/>
    <p:sldId id="411" r:id="rId21"/>
    <p:sldId id="404" r:id="rId22"/>
    <p:sldId id="412" r:id="rId23"/>
    <p:sldId id="413" r:id="rId24"/>
    <p:sldId id="414" r:id="rId25"/>
    <p:sldId id="415" r:id="rId26"/>
    <p:sldId id="416" r:id="rId27"/>
    <p:sldId id="372" r:id="rId28"/>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8AEAD-27A2-4C20-A520-14F1251B4618}" v="4" dt="2024-11-20T15:40:30.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66" autoAdjust="0"/>
    <p:restoredTop sz="94667" autoAdjust="0"/>
  </p:normalViewPr>
  <p:slideViewPr>
    <p:cSldViewPr snapToGrid="0">
      <p:cViewPr varScale="1">
        <p:scale>
          <a:sx n="106" d="100"/>
          <a:sy n="106" d="100"/>
        </p:scale>
        <p:origin x="1896" y="96"/>
      </p:cViewPr>
      <p:guideLst>
        <p:guide orient="horz" pos="816"/>
        <p:guide pos="440"/>
      </p:guideLst>
    </p:cSldViewPr>
  </p:slideViewPr>
  <p:outlineViewPr>
    <p:cViewPr>
      <p:scale>
        <a:sx n="33" d="100"/>
        <a:sy n="33" d="100"/>
      </p:scale>
      <p:origin x="72"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4" d="100"/>
          <a:sy n="64" d="100"/>
        </p:scale>
        <p:origin x="314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iu" userId="a26d34b0-a966-4bef-85f7-9c4ddfc9dca7" providerId="ADAL" clId="{75E8AEAD-27A2-4C20-A520-14F1251B4618}"/>
    <pc:docChg chg="undo custSel delSld modSld modMainMaster">
      <pc:chgData name="Xin Liu" userId="a26d34b0-a966-4bef-85f7-9c4ddfc9dca7" providerId="ADAL" clId="{75E8AEAD-27A2-4C20-A520-14F1251B4618}" dt="2024-11-21T03:45:55.419" v="130" actId="20577"/>
      <pc:docMkLst>
        <pc:docMk/>
      </pc:docMkLst>
      <pc:sldChg chg="modSp mod">
        <pc:chgData name="Xin Liu" userId="a26d34b0-a966-4bef-85f7-9c4ddfc9dca7" providerId="ADAL" clId="{75E8AEAD-27A2-4C20-A520-14F1251B4618}" dt="2024-11-20T15:40:57.696" v="68" actId="20577"/>
        <pc:sldMkLst>
          <pc:docMk/>
          <pc:sldMk cId="0" sldId="331"/>
        </pc:sldMkLst>
        <pc:spChg chg="mod">
          <ac:chgData name="Xin Liu" userId="a26d34b0-a966-4bef-85f7-9c4ddfc9dca7" providerId="ADAL" clId="{75E8AEAD-27A2-4C20-A520-14F1251B4618}" dt="2024-11-20T15:40:57.696" v="68" actId="20577"/>
          <ac:spMkLst>
            <pc:docMk/>
            <pc:sldMk cId="0" sldId="331"/>
            <ac:spMk id="5121" creationId="{90BF469C-E31E-40BF-A491-D0F7B2752849}"/>
          </ac:spMkLst>
        </pc:spChg>
      </pc:sldChg>
      <pc:sldChg chg="modSp mod">
        <pc:chgData name="Xin Liu" userId="a26d34b0-a966-4bef-85f7-9c4ddfc9dca7" providerId="ADAL" clId="{75E8AEAD-27A2-4C20-A520-14F1251B4618}" dt="2024-11-21T03:45:37.510" v="120" actId="20577"/>
        <pc:sldMkLst>
          <pc:docMk/>
          <pc:sldMk cId="0" sldId="332"/>
        </pc:sldMkLst>
        <pc:spChg chg="mod">
          <ac:chgData name="Xin Liu" userId="a26d34b0-a966-4bef-85f7-9c4ddfc9dca7" providerId="ADAL" clId="{75E8AEAD-27A2-4C20-A520-14F1251B4618}" dt="2024-11-21T03:45:37.510" v="120" actId="20577"/>
          <ac:spMkLst>
            <pc:docMk/>
            <pc:sldMk cId="0" sldId="332"/>
            <ac:spMk id="7169" creationId="{A827FDA2-B3C8-4264-90CA-E1A30A7A0F06}"/>
          </ac:spMkLst>
        </pc:spChg>
        <pc:spChg chg="mod">
          <ac:chgData name="Xin Liu" userId="a26d34b0-a966-4bef-85f7-9c4ddfc9dca7" providerId="ADAL" clId="{75E8AEAD-27A2-4C20-A520-14F1251B4618}" dt="2024-11-20T15:40:34.020" v="57" actId="20577"/>
          <ac:spMkLst>
            <pc:docMk/>
            <pc:sldMk cId="0" sldId="332"/>
            <ac:spMk id="7170" creationId="{E0F95BF0-AE95-4983-8EBF-A224B2A7E3E9}"/>
          </ac:spMkLst>
        </pc:spChg>
      </pc:sldChg>
      <pc:sldChg chg="modSp del">
        <pc:chgData name="Xin Liu" userId="a26d34b0-a966-4bef-85f7-9c4ddfc9dca7" providerId="ADAL" clId="{75E8AEAD-27A2-4C20-A520-14F1251B4618}" dt="2024-11-20T15:40:49.520" v="58" actId="47"/>
        <pc:sldMkLst>
          <pc:docMk/>
          <pc:sldMk cId="0" sldId="333"/>
        </pc:sldMkLst>
        <pc:spChg chg="mod">
          <ac:chgData name="Xin Liu" userId="a26d34b0-a966-4bef-85f7-9c4ddfc9dca7" providerId="ADAL" clId="{75E8AEAD-27A2-4C20-A520-14F1251B4618}" dt="2024-11-20T15:39:04.468" v="37"/>
          <ac:spMkLst>
            <pc:docMk/>
            <pc:sldMk cId="0" sldId="333"/>
            <ac:spMk id="9217" creationId="{33398608-D728-450A-AB0A-694C8B0E7917}"/>
          </ac:spMkLst>
        </pc:spChg>
      </pc:sldChg>
      <pc:sldChg chg="modSp mod">
        <pc:chgData name="Xin Liu" userId="a26d34b0-a966-4bef-85f7-9c4ddfc9dca7" providerId="ADAL" clId="{75E8AEAD-27A2-4C20-A520-14F1251B4618}" dt="2024-11-20T15:41:44.121" v="119" actId="20577"/>
        <pc:sldMkLst>
          <pc:docMk/>
          <pc:sldMk cId="0" sldId="335"/>
        </pc:sldMkLst>
        <pc:spChg chg="mod">
          <ac:chgData name="Xin Liu" userId="a26d34b0-a966-4bef-85f7-9c4ddfc9dca7" providerId="ADAL" clId="{75E8AEAD-27A2-4C20-A520-14F1251B4618}" dt="2024-11-20T15:41:44.121" v="119" actId="20577"/>
          <ac:spMkLst>
            <pc:docMk/>
            <pc:sldMk cId="0" sldId="335"/>
            <ac:spMk id="15361" creationId="{051CEA5A-5AED-45AD-9C43-729EE511D562}"/>
          </ac:spMkLst>
        </pc:spChg>
        <pc:spChg chg="mod">
          <ac:chgData name="Xin Liu" userId="a26d34b0-a966-4bef-85f7-9c4ddfc9dca7" providerId="ADAL" clId="{75E8AEAD-27A2-4C20-A520-14F1251B4618}" dt="2024-11-20T15:39:04.468" v="37"/>
          <ac:spMkLst>
            <pc:docMk/>
            <pc:sldMk cId="0" sldId="335"/>
            <ac:spMk id="15362" creationId="{AAF74F79-0745-48D1-A97A-26ABBFD3338E}"/>
          </ac:spMkLst>
        </pc:spChg>
      </pc:sldChg>
      <pc:sldChg chg="modSp">
        <pc:chgData name="Xin Liu" userId="a26d34b0-a966-4bef-85f7-9c4ddfc9dca7" providerId="ADAL" clId="{75E8AEAD-27A2-4C20-A520-14F1251B4618}" dt="2024-11-20T15:39:04.468" v="37"/>
        <pc:sldMkLst>
          <pc:docMk/>
          <pc:sldMk cId="0" sldId="340"/>
        </pc:sldMkLst>
        <pc:spChg chg="mod">
          <ac:chgData name="Xin Liu" userId="a26d34b0-a966-4bef-85f7-9c4ddfc9dca7" providerId="ADAL" clId="{75E8AEAD-27A2-4C20-A520-14F1251B4618}" dt="2024-11-20T15:39:04.468" v="37"/>
          <ac:spMkLst>
            <pc:docMk/>
            <pc:sldMk cId="0" sldId="340"/>
            <ac:spMk id="17409" creationId="{01C9DDD4-4B65-40B2-BDE9-B68B5D0C6584}"/>
          </ac:spMkLst>
        </pc:spChg>
      </pc:sldChg>
      <pc:sldChg chg="modSp mod">
        <pc:chgData name="Xin Liu" userId="a26d34b0-a966-4bef-85f7-9c4ddfc9dca7" providerId="ADAL" clId="{75E8AEAD-27A2-4C20-A520-14F1251B4618}" dt="2024-11-20T15:39:04.468" v="37"/>
        <pc:sldMkLst>
          <pc:docMk/>
          <pc:sldMk cId="0" sldId="342"/>
        </pc:sldMkLst>
        <pc:spChg chg="mod">
          <ac:chgData name="Xin Liu" userId="a26d34b0-a966-4bef-85f7-9c4ddfc9dca7" providerId="ADAL" clId="{75E8AEAD-27A2-4C20-A520-14F1251B4618}" dt="2024-11-20T15:39:04.468" v="37"/>
          <ac:spMkLst>
            <pc:docMk/>
            <pc:sldMk cId="0" sldId="342"/>
            <ac:spMk id="20481" creationId="{A396F9D5-16C6-48D3-BE5F-B231EF6A5594}"/>
          </ac:spMkLst>
        </pc:spChg>
        <pc:spChg chg="mod">
          <ac:chgData name="Xin Liu" userId="a26d34b0-a966-4bef-85f7-9c4ddfc9dca7" providerId="ADAL" clId="{75E8AEAD-27A2-4C20-A520-14F1251B4618}" dt="2024-11-20T15:39:04.468" v="37"/>
          <ac:spMkLst>
            <pc:docMk/>
            <pc:sldMk cId="0" sldId="342"/>
            <ac:spMk id="20482" creationId="{B6FAEA18-B707-4F6E-85BB-A658D12983AC}"/>
          </ac:spMkLst>
        </pc:spChg>
      </pc:sldChg>
      <pc:sldChg chg="modSp">
        <pc:chgData name="Xin Liu" userId="a26d34b0-a966-4bef-85f7-9c4ddfc9dca7" providerId="ADAL" clId="{75E8AEAD-27A2-4C20-A520-14F1251B4618}" dt="2024-11-20T15:39:04.468" v="37"/>
        <pc:sldMkLst>
          <pc:docMk/>
          <pc:sldMk cId="0" sldId="345"/>
        </pc:sldMkLst>
        <pc:spChg chg="mod">
          <ac:chgData name="Xin Liu" userId="a26d34b0-a966-4bef-85f7-9c4ddfc9dca7" providerId="ADAL" clId="{75E8AEAD-27A2-4C20-A520-14F1251B4618}" dt="2024-11-20T15:39:04.468" v="37"/>
          <ac:spMkLst>
            <pc:docMk/>
            <pc:sldMk cId="0" sldId="345"/>
            <ac:spMk id="24577" creationId="{FBE46E02-CC0A-4C99-947F-3200B876BE7A}"/>
          </ac:spMkLst>
        </pc:spChg>
      </pc:sldChg>
      <pc:sldChg chg="modSp mod">
        <pc:chgData name="Xin Liu" userId="a26d34b0-a966-4bef-85f7-9c4ddfc9dca7" providerId="ADAL" clId="{75E8AEAD-27A2-4C20-A520-14F1251B4618}" dt="2024-11-20T15:39:04.468" v="37"/>
        <pc:sldMkLst>
          <pc:docMk/>
          <pc:sldMk cId="0" sldId="350"/>
        </pc:sldMkLst>
        <pc:spChg chg="mod">
          <ac:chgData name="Xin Liu" userId="a26d34b0-a966-4bef-85f7-9c4ddfc9dca7" providerId="ADAL" clId="{75E8AEAD-27A2-4C20-A520-14F1251B4618}" dt="2024-11-20T15:39:04.468" v="37"/>
          <ac:spMkLst>
            <pc:docMk/>
            <pc:sldMk cId="0" sldId="350"/>
            <ac:spMk id="26625" creationId="{0946DF17-A77F-4376-BE6B-E2B093D1E13A}"/>
          </ac:spMkLst>
        </pc:spChg>
        <pc:spChg chg="mod">
          <ac:chgData name="Xin Liu" userId="a26d34b0-a966-4bef-85f7-9c4ddfc9dca7" providerId="ADAL" clId="{75E8AEAD-27A2-4C20-A520-14F1251B4618}" dt="2024-11-20T15:39:04.468" v="37"/>
          <ac:spMkLst>
            <pc:docMk/>
            <pc:sldMk cId="0" sldId="350"/>
            <ac:spMk id="26627" creationId="{616DDBD5-BC46-4715-BCD2-219D8E10D6C8}"/>
          </ac:spMkLst>
        </pc:spChg>
      </pc:sldChg>
      <pc:sldChg chg="modSp mod">
        <pc:chgData name="Xin Liu" userId="a26d34b0-a966-4bef-85f7-9c4ddfc9dca7" providerId="ADAL" clId="{75E8AEAD-27A2-4C20-A520-14F1251B4618}" dt="2024-11-20T15:39:04.468" v="37"/>
        <pc:sldMkLst>
          <pc:docMk/>
          <pc:sldMk cId="0" sldId="351"/>
        </pc:sldMkLst>
        <pc:spChg chg="mod">
          <ac:chgData name="Xin Liu" userId="a26d34b0-a966-4bef-85f7-9c4ddfc9dca7" providerId="ADAL" clId="{75E8AEAD-27A2-4C20-A520-14F1251B4618}" dt="2024-11-20T15:39:04.468" v="37"/>
          <ac:spMkLst>
            <pc:docMk/>
            <pc:sldMk cId="0" sldId="351"/>
            <ac:spMk id="28673" creationId="{D59F3643-C7E3-463C-B116-76F38F106513}"/>
          </ac:spMkLst>
        </pc:spChg>
        <pc:spChg chg="mod">
          <ac:chgData name="Xin Liu" userId="a26d34b0-a966-4bef-85f7-9c4ddfc9dca7" providerId="ADAL" clId="{75E8AEAD-27A2-4C20-A520-14F1251B4618}" dt="2024-11-20T15:39:04.468" v="37"/>
          <ac:spMkLst>
            <pc:docMk/>
            <pc:sldMk cId="0" sldId="351"/>
            <ac:spMk id="28674" creationId="{5000ED90-55DD-4DDB-BC35-16CC699B24CA}"/>
          </ac:spMkLst>
        </pc:spChg>
      </pc:sldChg>
      <pc:sldChg chg="modSp">
        <pc:chgData name="Xin Liu" userId="a26d34b0-a966-4bef-85f7-9c4ddfc9dca7" providerId="ADAL" clId="{75E8AEAD-27A2-4C20-A520-14F1251B4618}" dt="2024-11-20T15:39:04.468" v="37"/>
        <pc:sldMkLst>
          <pc:docMk/>
          <pc:sldMk cId="0" sldId="352"/>
        </pc:sldMkLst>
        <pc:spChg chg="mod">
          <ac:chgData name="Xin Liu" userId="a26d34b0-a966-4bef-85f7-9c4ddfc9dca7" providerId="ADAL" clId="{75E8AEAD-27A2-4C20-A520-14F1251B4618}" dt="2024-11-20T15:39:04.468" v="37"/>
          <ac:spMkLst>
            <pc:docMk/>
            <pc:sldMk cId="0" sldId="352"/>
            <ac:spMk id="30723" creationId="{C7A3BE5D-63D1-40F3-A616-76F23FA74498}"/>
          </ac:spMkLst>
        </pc:spChg>
      </pc:sldChg>
      <pc:sldChg chg="modSp">
        <pc:chgData name="Xin Liu" userId="a26d34b0-a966-4bef-85f7-9c4ddfc9dca7" providerId="ADAL" clId="{75E8AEAD-27A2-4C20-A520-14F1251B4618}" dt="2024-11-20T15:39:04.468" v="37"/>
        <pc:sldMkLst>
          <pc:docMk/>
          <pc:sldMk cId="0" sldId="353"/>
        </pc:sldMkLst>
        <pc:spChg chg="mod">
          <ac:chgData name="Xin Liu" userId="a26d34b0-a966-4bef-85f7-9c4ddfc9dca7" providerId="ADAL" clId="{75E8AEAD-27A2-4C20-A520-14F1251B4618}" dt="2024-11-20T15:39:04.468" v="37"/>
          <ac:spMkLst>
            <pc:docMk/>
            <pc:sldMk cId="0" sldId="353"/>
            <ac:spMk id="32770" creationId="{9AA37BF7-8712-4414-A871-EE56F5F52C2F}"/>
          </ac:spMkLst>
        </pc:spChg>
      </pc:sldChg>
      <pc:sldChg chg="modSp">
        <pc:chgData name="Xin Liu" userId="a26d34b0-a966-4bef-85f7-9c4ddfc9dca7" providerId="ADAL" clId="{75E8AEAD-27A2-4C20-A520-14F1251B4618}" dt="2024-11-20T15:39:04.468" v="37"/>
        <pc:sldMkLst>
          <pc:docMk/>
          <pc:sldMk cId="0" sldId="354"/>
        </pc:sldMkLst>
        <pc:spChg chg="mod">
          <ac:chgData name="Xin Liu" userId="a26d34b0-a966-4bef-85f7-9c4ddfc9dca7" providerId="ADAL" clId="{75E8AEAD-27A2-4C20-A520-14F1251B4618}" dt="2024-11-20T15:39:04.468" v="37"/>
          <ac:spMkLst>
            <pc:docMk/>
            <pc:sldMk cId="0" sldId="354"/>
            <ac:spMk id="34818" creationId="{9F904B01-31B7-4A8F-8C79-088220F3C76F}"/>
          </ac:spMkLst>
        </pc:spChg>
      </pc:sldChg>
      <pc:sldChg chg="modSp">
        <pc:chgData name="Xin Liu" userId="a26d34b0-a966-4bef-85f7-9c4ddfc9dca7" providerId="ADAL" clId="{75E8AEAD-27A2-4C20-A520-14F1251B4618}" dt="2024-11-20T15:39:04.468" v="37"/>
        <pc:sldMkLst>
          <pc:docMk/>
          <pc:sldMk cId="0" sldId="355"/>
        </pc:sldMkLst>
        <pc:spChg chg="mod">
          <ac:chgData name="Xin Liu" userId="a26d34b0-a966-4bef-85f7-9c4ddfc9dca7" providerId="ADAL" clId="{75E8AEAD-27A2-4C20-A520-14F1251B4618}" dt="2024-11-20T15:39:04.468" v="37"/>
          <ac:spMkLst>
            <pc:docMk/>
            <pc:sldMk cId="0" sldId="355"/>
            <ac:spMk id="38914" creationId="{8547BF02-6D6E-41C6-9126-3C39E14BE969}"/>
          </ac:spMkLst>
        </pc:spChg>
      </pc:sldChg>
      <pc:sldChg chg="modSp del">
        <pc:chgData name="Xin Liu" userId="a26d34b0-a966-4bef-85f7-9c4ddfc9dca7" providerId="ADAL" clId="{75E8AEAD-27A2-4C20-A520-14F1251B4618}" dt="2024-11-20T15:40:20.268" v="39" actId="47"/>
        <pc:sldMkLst>
          <pc:docMk/>
          <pc:sldMk cId="0" sldId="358"/>
        </pc:sldMkLst>
        <pc:spChg chg="mod">
          <ac:chgData name="Xin Liu" userId="a26d34b0-a966-4bef-85f7-9c4ddfc9dca7" providerId="ADAL" clId="{75E8AEAD-27A2-4C20-A520-14F1251B4618}" dt="2024-11-20T15:39:04.468" v="37"/>
          <ac:spMkLst>
            <pc:docMk/>
            <pc:sldMk cId="0" sldId="358"/>
            <ac:spMk id="59393" creationId="{B9CBBC56-75FA-40B1-9B44-055ACF0E14B5}"/>
          </ac:spMkLst>
        </pc:spChg>
      </pc:sldChg>
      <pc:sldChg chg="modSp del mod">
        <pc:chgData name="Xin Liu" userId="a26d34b0-a966-4bef-85f7-9c4ddfc9dca7" providerId="ADAL" clId="{75E8AEAD-27A2-4C20-A520-14F1251B4618}" dt="2024-11-20T15:40:20.268" v="39" actId="47"/>
        <pc:sldMkLst>
          <pc:docMk/>
          <pc:sldMk cId="0" sldId="359"/>
        </pc:sldMkLst>
        <pc:spChg chg="mod">
          <ac:chgData name="Xin Liu" userId="a26d34b0-a966-4bef-85f7-9c4ddfc9dca7" providerId="ADAL" clId="{75E8AEAD-27A2-4C20-A520-14F1251B4618}" dt="2024-11-20T15:39:04.468" v="37"/>
          <ac:spMkLst>
            <pc:docMk/>
            <pc:sldMk cId="0" sldId="359"/>
            <ac:spMk id="61441" creationId="{E04DF02C-278B-4633-8ED6-B4230619464D}"/>
          </ac:spMkLst>
        </pc:spChg>
        <pc:spChg chg="mod">
          <ac:chgData name="Xin Liu" userId="a26d34b0-a966-4bef-85f7-9c4ddfc9dca7" providerId="ADAL" clId="{75E8AEAD-27A2-4C20-A520-14F1251B4618}" dt="2024-11-20T15:39:04.468" v="37"/>
          <ac:spMkLst>
            <pc:docMk/>
            <pc:sldMk cId="0" sldId="359"/>
            <ac:spMk id="61442" creationId="{C8C30433-169B-4119-8E0B-F71BD1168847}"/>
          </ac:spMkLst>
        </pc:spChg>
      </pc:sldChg>
      <pc:sldChg chg="modSp del">
        <pc:chgData name="Xin Liu" userId="a26d34b0-a966-4bef-85f7-9c4ddfc9dca7" providerId="ADAL" clId="{75E8AEAD-27A2-4C20-A520-14F1251B4618}" dt="2024-11-20T15:40:20.268" v="39" actId="47"/>
        <pc:sldMkLst>
          <pc:docMk/>
          <pc:sldMk cId="0" sldId="360"/>
        </pc:sldMkLst>
        <pc:spChg chg="mod">
          <ac:chgData name="Xin Liu" userId="a26d34b0-a966-4bef-85f7-9c4ddfc9dca7" providerId="ADAL" clId="{75E8AEAD-27A2-4C20-A520-14F1251B4618}" dt="2024-11-20T15:39:04.468" v="37"/>
          <ac:spMkLst>
            <pc:docMk/>
            <pc:sldMk cId="0" sldId="360"/>
            <ac:spMk id="63489" creationId="{6E3BA851-2741-4FFB-BEC4-21E74CA499B2}"/>
          </ac:spMkLst>
        </pc:spChg>
      </pc:sldChg>
      <pc:sldChg chg="modSp del">
        <pc:chgData name="Xin Liu" userId="a26d34b0-a966-4bef-85f7-9c4ddfc9dca7" providerId="ADAL" clId="{75E8AEAD-27A2-4C20-A520-14F1251B4618}" dt="2024-11-20T15:40:20.268" v="39" actId="47"/>
        <pc:sldMkLst>
          <pc:docMk/>
          <pc:sldMk cId="0" sldId="361"/>
        </pc:sldMkLst>
        <pc:spChg chg="mod">
          <ac:chgData name="Xin Liu" userId="a26d34b0-a966-4bef-85f7-9c4ddfc9dca7" providerId="ADAL" clId="{75E8AEAD-27A2-4C20-A520-14F1251B4618}" dt="2024-11-20T15:39:04.468" v="37"/>
          <ac:spMkLst>
            <pc:docMk/>
            <pc:sldMk cId="0" sldId="361"/>
            <ac:spMk id="65537" creationId="{55F91C5D-B4AC-4110-8F63-15A4C55F3AED}"/>
          </ac:spMkLst>
        </pc:spChg>
      </pc:sldChg>
      <pc:sldChg chg="modSp del">
        <pc:chgData name="Xin Liu" userId="a26d34b0-a966-4bef-85f7-9c4ddfc9dca7" providerId="ADAL" clId="{75E8AEAD-27A2-4C20-A520-14F1251B4618}" dt="2024-11-20T15:40:20.268" v="39" actId="47"/>
        <pc:sldMkLst>
          <pc:docMk/>
          <pc:sldMk cId="0" sldId="362"/>
        </pc:sldMkLst>
        <pc:spChg chg="mod">
          <ac:chgData name="Xin Liu" userId="a26d34b0-a966-4bef-85f7-9c4ddfc9dca7" providerId="ADAL" clId="{75E8AEAD-27A2-4C20-A520-14F1251B4618}" dt="2024-11-20T15:39:04.468" v="37"/>
          <ac:spMkLst>
            <pc:docMk/>
            <pc:sldMk cId="0" sldId="362"/>
            <ac:spMk id="67585" creationId="{E35C2144-F4D9-4093-8CBE-7CD17665C2D9}"/>
          </ac:spMkLst>
        </pc:spChg>
      </pc:sldChg>
      <pc:sldChg chg="modSp del">
        <pc:chgData name="Xin Liu" userId="a26d34b0-a966-4bef-85f7-9c4ddfc9dca7" providerId="ADAL" clId="{75E8AEAD-27A2-4C20-A520-14F1251B4618}" dt="2024-11-20T15:40:20.268" v="39" actId="47"/>
        <pc:sldMkLst>
          <pc:docMk/>
          <pc:sldMk cId="0" sldId="363"/>
        </pc:sldMkLst>
        <pc:spChg chg="mod">
          <ac:chgData name="Xin Liu" userId="a26d34b0-a966-4bef-85f7-9c4ddfc9dca7" providerId="ADAL" clId="{75E8AEAD-27A2-4C20-A520-14F1251B4618}" dt="2024-11-20T15:39:04.468" v="37"/>
          <ac:spMkLst>
            <pc:docMk/>
            <pc:sldMk cId="0" sldId="363"/>
            <ac:spMk id="70657" creationId="{AB95E158-25EC-4863-8C4D-0762C6C7162C}"/>
          </ac:spMkLst>
        </pc:spChg>
      </pc:sldChg>
      <pc:sldChg chg="modSp del mod">
        <pc:chgData name="Xin Liu" userId="a26d34b0-a966-4bef-85f7-9c4ddfc9dca7" providerId="ADAL" clId="{75E8AEAD-27A2-4C20-A520-14F1251B4618}" dt="2024-11-20T15:40:20.268" v="39" actId="47"/>
        <pc:sldMkLst>
          <pc:docMk/>
          <pc:sldMk cId="0" sldId="364"/>
        </pc:sldMkLst>
        <pc:spChg chg="mod">
          <ac:chgData name="Xin Liu" userId="a26d34b0-a966-4bef-85f7-9c4ddfc9dca7" providerId="ADAL" clId="{75E8AEAD-27A2-4C20-A520-14F1251B4618}" dt="2024-11-20T15:39:04.468" v="37"/>
          <ac:spMkLst>
            <pc:docMk/>
            <pc:sldMk cId="0" sldId="364"/>
            <ac:spMk id="72705" creationId="{11C9EF49-80B0-4DF7-99EC-D4927F451BAF}"/>
          </ac:spMkLst>
        </pc:spChg>
        <pc:spChg chg="mod">
          <ac:chgData name="Xin Liu" userId="a26d34b0-a966-4bef-85f7-9c4ddfc9dca7" providerId="ADAL" clId="{75E8AEAD-27A2-4C20-A520-14F1251B4618}" dt="2024-11-20T15:39:04.468" v="37"/>
          <ac:spMkLst>
            <pc:docMk/>
            <pc:sldMk cId="0" sldId="364"/>
            <ac:spMk id="72706" creationId="{517D71D8-7A33-4EDD-9F01-3695B7D030BD}"/>
          </ac:spMkLst>
        </pc:spChg>
      </pc:sldChg>
      <pc:sldChg chg="modSp del mod">
        <pc:chgData name="Xin Liu" userId="a26d34b0-a966-4bef-85f7-9c4ddfc9dca7" providerId="ADAL" clId="{75E8AEAD-27A2-4C20-A520-14F1251B4618}" dt="2024-11-20T15:40:20.268" v="39" actId="47"/>
        <pc:sldMkLst>
          <pc:docMk/>
          <pc:sldMk cId="0" sldId="365"/>
        </pc:sldMkLst>
        <pc:spChg chg="mod">
          <ac:chgData name="Xin Liu" userId="a26d34b0-a966-4bef-85f7-9c4ddfc9dca7" providerId="ADAL" clId="{75E8AEAD-27A2-4C20-A520-14F1251B4618}" dt="2024-11-20T15:39:04.468" v="37"/>
          <ac:spMkLst>
            <pc:docMk/>
            <pc:sldMk cId="0" sldId="365"/>
            <ac:spMk id="80897" creationId="{3A3DF6EC-4998-4AB5-B865-D75AF5F776E8}"/>
          </ac:spMkLst>
        </pc:spChg>
        <pc:spChg chg="mod">
          <ac:chgData name="Xin Liu" userId="a26d34b0-a966-4bef-85f7-9c4ddfc9dca7" providerId="ADAL" clId="{75E8AEAD-27A2-4C20-A520-14F1251B4618}" dt="2024-11-20T15:39:04.468" v="37"/>
          <ac:spMkLst>
            <pc:docMk/>
            <pc:sldMk cId="0" sldId="365"/>
            <ac:spMk id="80898" creationId="{B6D135D8-DB5A-4E79-A921-A9AE29EB7A81}"/>
          </ac:spMkLst>
        </pc:spChg>
      </pc:sldChg>
      <pc:sldChg chg="modSp del mod">
        <pc:chgData name="Xin Liu" userId="a26d34b0-a966-4bef-85f7-9c4ddfc9dca7" providerId="ADAL" clId="{75E8AEAD-27A2-4C20-A520-14F1251B4618}" dt="2024-11-20T15:40:20.268" v="39" actId="47"/>
        <pc:sldMkLst>
          <pc:docMk/>
          <pc:sldMk cId="0" sldId="366"/>
        </pc:sldMkLst>
        <pc:spChg chg="mod">
          <ac:chgData name="Xin Liu" userId="a26d34b0-a966-4bef-85f7-9c4ddfc9dca7" providerId="ADAL" clId="{75E8AEAD-27A2-4C20-A520-14F1251B4618}" dt="2024-11-20T15:39:04.468" v="37"/>
          <ac:spMkLst>
            <pc:docMk/>
            <pc:sldMk cId="0" sldId="366"/>
            <ac:spMk id="82945" creationId="{31A8A7BC-0D17-4D8E-9F2C-E9760AAC6016}"/>
          </ac:spMkLst>
        </pc:spChg>
        <pc:spChg chg="mod">
          <ac:chgData name="Xin Liu" userId="a26d34b0-a966-4bef-85f7-9c4ddfc9dca7" providerId="ADAL" clId="{75E8AEAD-27A2-4C20-A520-14F1251B4618}" dt="2024-11-20T15:39:04.468" v="37"/>
          <ac:spMkLst>
            <pc:docMk/>
            <pc:sldMk cId="0" sldId="366"/>
            <ac:spMk id="82946" creationId="{F069A1C3-11A4-4E28-A2A2-CB32166A92BE}"/>
          </ac:spMkLst>
        </pc:spChg>
      </pc:sldChg>
      <pc:sldChg chg="modSp del">
        <pc:chgData name="Xin Liu" userId="a26d34b0-a966-4bef-85f7-9c4ddfc9dca7" providerId="ADAL" clId="{75E8AEAD-27A2-4C20-A520-14F1251B4618}" dt="2024-11-20T15:40:20.268" v="39" actId="47"/>
        <pc:sldMkLst>
          <pc:docMk/>
          <pc:sldMk cId="0" sldId="368"/>
        </pc:sldMkLst>
        <pc:spChg chg="mod">
          <ac:chgData name="Xin Liu" userId="a26d34b0-a966-4bef-85f7-9c4ddfc9dca7" providerId="ADAL" clId="{75E8AEAD-27A2-4C20-A520-14F1251B4618}" dt="2024-11-20T15:39:04.468" v="37"/>
          <ac:spMkLst>
            <pc:docMk/>
            <pc:sldMk cId="0" sldId="368"/>
            <ac:spMk id="87041" creationId="{A790232B-5994-4862-842D-F56AB9818858}"/>
          </ac:spMkLst>
        </pc:spChg>
      </pc:sldChg>
      <pc:sldChg chg="modSp del mod">
        <pc:chgData name="Xin Liu" userId="a26d34b0-a966-4bef-85f7-9c4ddfc9dca7" providerId="ADAL" clId="{75E8AEAD-27A2-4C20-A520-14F1251B4618}" dt="2024-11-20T15:40:20.268" v="39" actId="47"/>
        <pc:sldMkLst>
          <pc:docMk/>
          <pc:sldMk cId="0" sldId="369"/>
        </pc:sldMkLst>
        <pc:spChg chg="mod">
          <ac:chgData name="Xin Liu" userId="a26d34b0-a966-4bef-85f7-9c4ddfc9dca7" providerId="ADAL" clId="{75E8AEAD-27A2-4C20-A520-14F1251B4618}" dt="2024-11-20T15:39:04.468" v="37"/>
          <ac:spMkLst>
            <pc:docMk/>
            <pc:sldMk cId="0" sldId="369"/>
            <ac:spMk id="91137" creationId="{05287EF7-1707-4817-945E-1339C64A4086}"/>
          </ac:spMkLst>
        </pc:spChg>
        <pc:spChg chg="mod">
          <ac:chgData name="Xin Liu" userId="a26d34b0-a966-4bef-85f7-9c4ddfc9dca7" providerId="ADAL" clId="{75E8AEAD-27A2-4C20-A520-14F1251B4618}" dt="2024-11-20T15:39:04.468" v="37"/>
          <ac:spMkLst>
            <pc:docMk/>
            <pc:sldMk cId="0" sldId="369"/>
            <ac:spMk id="91138" creationId="{6574EB83-5D63-4771-B7A8-69E3AE4F0143}"/>
          </ac:spMkLst>
        </pc:spChg>
      </pc:sldChg>
      <pc:sldChg chg="modSp del mod">
        <pc:chgData name="Xin Liu" userId="a26d34b0-a966-4bef-85f7-9c4ddfc9dca7" providerId="ADAL" clId="{75E8AEAD-27A2-4C20-A520-14F1251B4618}" dt="2024-11-20T15:40:20.268" v="39" actId="47"/>
        <pc:sldMkLst>
          <pc:docMk/>
          <pc:sldMk cId="0" sldId="370"/>
        </pc:sldMkLst>
        <pc:spChg chg="mod">
          <ac:chgData name="Xin Liu" userId="a26d34b0-a966-4bef-85f7-9c4ddfc9dca7" providerId="ADAL" clId="{75E8AEAD-27A2-4C20-A520-14F1251B4618}" dt="2024-11-20T15:39:04.468" v="37"/>
          <ac:spMkLst>
            <pc:docMk/>
            <pc:sldMk cId="0" sldId="370"/>
            <ac:spMk id="93185" creationId="{731B1E6D-CD49-4000-A7E1-8B87F4C1BE48}"/>
          </ac:spMkLst>
        </pc:spChg>
        <pc:spChg chg="mod">
          <ac:chgData name="Xin Liu" userId="a26d34b0-a966-4bef-85f7-9c4ddfc9dca7" providerId="ADAL" clId="{75E8AEAD-27A2-4C20-A520-14F1251B4618}" dt="2024-11-20T15:39:04.468" v="37"/>
          <ac:spMkLst>
            <pc:docMk/>
            <pc:sldMk cId="0" sldId="370"/>
            <ac:spMk id="93186" creationId="{0D5EC09B-CE61-4A9C-A86C-B0309201CD9A}"/>
          </ac:spMkLst>
        </pc:spChg>
      </pc:sldChg>
      <pc:sldChg chg="modSp del">
        <pc:chgData name="Xin Liu" userId="a26d34b0-a966-4bef-85f7-9c4ddfc9dca7" providerId="ADAL" clId="{75E8AEAD-27A2-4C20-A520-14F1251B4618}" dt="2024-11-20T15:40:20.268" v="39" actId="47"/>
        <pc:sldMkLst>
          <pc:docMk/>
          <pc:sldMk cId="0" sldId="371"/>
        </pc:sldMkLst>
        <pc:spChg chg="mod">
          <ac:chgData name="Xin Liu" userId="a26d34b0-a966-4bef-85f7-9c4ddfc9dca7" providerId="ADAL" clId="{75E8AEAD-27A2-4C20-A520-14F1251B4618}" dt="2024-11-20T15:39:04.468" v="37"/>
          <ac:spMkLst>
            <pc:docMk/>
            <pc:sldMk cId="0" sldId="371"/>
            <ac:spMk id="95233" creationId="{178FC55F-001E-4ACF-9DD4-B7D85136D55A}"/>
          </ac:spMkLst>
        </pc:spChg>
      </pc:sldChg>
      <pc:sldChg chg="modSp mod">
        <pc:chgData name="Xin Liu" userId="a26d34b0-a966-4bef-85f7-9c4ddfc9dca7" providerId="ADAL" clId="{75E8AEAD-27A2-4C20-A520-14F1251B4618}" dt="2024-11-21T03:45:55.419" v="130" actId="20577"/>
        <pc:sldMkLst>
          <pc:docMk/>
          <pc:sldMk cId="0" sldId="372"/>
        </pc:sldMkLst>
        <pc:spChg chg="mod">
          <ac:chgData name="Xin Liu" userId="a26d34b0-a966-4bef-85f7-9c4ddfc9dca7" providerId="ADAL" clId="{75E8AEAD-27A2-4C20-A520-14F1251B4618}" dt="2024-11-21T03:45:55.419" v="130" actId="20577"/>
          <ac:spMkLst>
            <pc:docMk/>
            <pc:sldMk cId="0" sldId="372"/>
            <ac:spMk id="98305" creationId="{2649BCF4-5F32-435B-A7E6-C8BFFA8BBB86}"/>
          </ac:spMkLst>
        </pc:spChg>
      </pc:sldChg>
      <pc:sldChg chg="modSp mod">
        <pc:chgData name="Xin Liu" userId="a26d34b0-a966-4bef-85f7-9c4ddfc9dca7" providerId="ADAL" clId="{75E8AEAD-27A2-4C20-A520-14F1251B4618}" dt="2024-11-20T15:39:04.468" v="37"/>
        <pc:sldMkLst>
          <pc:docMk/>
          <pc:sldMk cId="0" sldId="374"/>
        </pc:sldMkLst>
        <pc:spChg chg="mod">
          <ac:chgData name="Xin Liu" userId="a26d34b0-a966-4bef-85f7-9c4ddfc9dca7" providerId="ADAL" clId="{75E8AEAD-27A2-4C20-A520-14F1251B4618}" dt="2024-11-20T15:39:04.468" v="37"/>
          <ac:spMkLst>
            <pc:docMk/>
            <pc:sldMk cId="0" sldId="374"/>
            <ac:spMk id="36865" creationId="{C4CA8B78-0DED-4459-8A2F-050FACB5BA8F}"/>
          </ac:spMkLst>
        </pc:spChg>
        <pc:spChg chg="mod">
          <ac:chgData name="Xin Liu" userId="a26d34b0-a966-4bef-85f7-9c4ddfc9dca7" providerId="ADAL" clId="{75E8AEAD-27A2-4C20-A520-14F1251B4618}" dt="2024-11-20T15:39:04.468" v="37"/>
          <ac:spMkLst>
            <pc:docMk/>
            <pc:sldMk cId="0" sldId="374"/>
            <ac:spMk id="36866" creationId="{119AC4B3-9E8C-477E-B820-5974ECCBF17F}"/>
          </ac:spMkLst>
        </pc:spChg>
      </pc:sldChg>
      <pc:sldChg chg="modSp del mod">
        <pc:chgData name="Xin Liu" userId="a26d34b0-a966-4bef-85f7-9c4ddfc9dca7" providerId="ADAL" clId="{75E8AEAD-27A2-4C20-A520-14F1251B4618}" dt="2024-11-20T15:40:20.268" v="39" actId="47"/>
        <pc:sldMkLst>
          <pc:docMk/>
          <pc:sldMk cId="0" sldId="375"/>
        </pc:sldMkLst>
        <pc:spChg chg="mod">
          <ac:chgData name="Xin Liu" userId="a26d34b0-a966-4bef-85f7-9c4ddfc9dca7" providerId="ADAL" clId="{75E8AEAD-27A2-4C20-A520-14F1251B4618}" dt="2024-11-20T15:39:04.468" v="37"/>
          <ac:spMkLst>
            <pc:docMk/>
            <pc:sldMk cId="0" sldId="375"/>
            <ac:spMk id="89089" creationId="{63DD32D4-B798-4E02-AD92-5D7441B4F6B4}"/>
          </ac:spMkLst>
        </pc:spChg>
        <pc:spChg chg="mod">
          <ac:chgData name="Xin Liu" userId="a26d34b0-a966-4bef-85f7-9c4ddfc9dca7" providerId="ADAL" clId="{75E8AEAD-27A2-4C20-A520-14F1251B4618}" dt="2024-11-20T15:39:04.468" v="37"/>
          <ac:spMkLst>
            <pc:docMk/>
            <pc:sldMk cId="0" sldId="375"/>
            <ac:spMk id="89090" creationId="{DE22255F-5A67-4362-BD12-D2D2279D51C0}"/>
          </ac:spMkLst>
        </pc:spChg>
      </pc:sldChg>
      <pc:sldChg chg="modSp del mod">
        <pc:chgData name="Xin Liu" userId="a26d34b0-a966-4bef-85f7-9c4ddfc9dca7" providerId="ADAL" clId="{75E8AEAD-27A2-4C20-A520-14F1251B4618}" dt="2024-11-20T15:40:20.268" v="39" actId="47"/>
        <pc:sldMkLst>
          <pc:docMk/>
          <pc:sldMk cId="0" sldId="388"/>
        </pc:sldMkLst>
        <pc:spChg chg="mod">
          <ac:chgData name="Xin Liu" userId="a26d34b0-a966-4bef-85f7-9c4ddfc9dca7" providerId="ADAL" clId="{75E8AEAD-27A2-4C20-A520-14F1251B4618}" dt="2024-11-20T15:39:04.468" v="37"/>
          <ac:spMkLst>
            <pc:docMk/>
            <pc:sldMk cId="0" sldId="388"/>
            <ac:spMk id="84993" creationId="{DEDA5757-8E55-4648-A129-237519B22B4A}"/>
          </ac:spMkLst>
        </pc:spChg>
        <pc:spChg chg="mod">
          <ac:chgData name="Xin Liu" userId="a26d34b0-a966-4bef-85f7-9c4ddfc9dca7" providerId="ADAL" clId="{75E8AEAD-27A2-4C20-A520-14F1251B4618}" dt="2024-11-20T15:39:04.468" v="37"/>
          <ac:spMkLst>
            <pc:docMk/>
            <pc:sldMk cId="0" sldId="388"/>
            <ac:spMk id="84994" creationId="{6506B06A-51C5-4B00-A391-D9625AB558DA}"/>
          </ac:spMkLst>
        </pc:spChg>
      </pc:sldChg>
      <pc:sldChg chg="modSp mod">
        <pc:chgData name="Xin Liu" userId="a26d34b0-a966-4bef-85f7-9c4ddfc9dca7" providerId="ADAL" clId="{75E8AEAD-27A2-4C20-A520-14F1251B4618}" dt="2024-11-20T15:41:26.996" v="103" actId="20577"/>
        <pc:sldMkLst>
          <pc:docMk/>
          <pc:sldMk cId="0" sldId="390"/>
        </pc:sldMkLst>
        <pc:spChg chg="mod">
          <ac:chgData name="Xin Liu" userId="a26d34b0-a966-4bef-85f7-9c4ddfc9dca7" providerId="ADAL" clId="{75E8AEAD-27A2-4C20-A520-14F1251B4618}" dt="2024-11-20T15:39:04.468" v="37"/>
          <ac:spMkLst>
            <pc:docMk/>
            <pc:sldMk cId="0" sldId="390"/>
            <ac:spMk id="11266" creationId="{B8A7478C-3BFB-4151-B92B-78B1D0FA13B5}"/>
          </ac:spMkLst>
        </pc:spChg>
        <pc:spChg chg="mod">
          <ac:chgData name="Xin Liu" userId="a26d34b0-a966-4bef-85f7-9c4ddfc9dca7" providerId="ADAL" clId="{75E8AEAD-27A2-4C20-A520-14F1251B4618}" dt="2024-11-20T15:41:26.996" v="103" actId="20577"/>
          <ac:spMkLst>
            <pc:docMk/>
            <pc:sldMk cId="0" sldId="390"/>
            <ac:spMk id="11267" creationId="{41A6C15C-C397-4EF5-B5F2-64F8198592C3}"/>
          </ac:spMkLst>
        </pc:spChg>
      </pc:sldChg>
      <pc:sldChg chg="modSp">
        <pc:chgData name="Xin Liu" userId="a26d34b0-a966-4bef-85f7-9c4ddfc9dca7" providerId="ADAL" clId="{75E8AEAD-27A2-4C20-A520-14F1251B4618}" dt="2024-11-20T15:39:04.468" v="37"/>
        <pc:sldMkLst>
          <pc:docMk/>
          <pc:sldMk cId="0" sldId="391"/>
        </pc:sldMkLst>
        <pc:spChg chg="mod">
          <ac:chgData name="Xin Liu" userId="a26d34b0-a966-4bef-85f7-9c4ddfc9dca7" providerId="ADAL" clId="{75E8AEAD-27A2-4C20-A520-14F1251B4618}" dt="2024-11-20T15:39:04.468" v="37"/>
          <ac:spMkLst>
            <pc:docMk/>
            <pc:sldMk cId="0" sldId="391"/>
            <ac:spMk id="13313" creationId="{01064B41-F9A3-433B-A67F-07E4EF157F8E}"/>
          </ac:spMkLst>
        </pc:spChg>
      </pc:sldChg>
      <pc:sldChg chg="modSp">
        <pc:chgData name="Xin Liu" userId="a26d34b0-a966-4bef-85f7-9c4ddfc9dca7" providerId="ADAL" clId="{75E8AEAD-27A2-4C20-A520-14F1251B4618}" dt="2024-11-20T15:39:04.468" v="37"/>
        <pc:sldMkLst>
          <pc:docMk/>
          <pc:sldMk cId="0" sldId="396"/>
        </pc:sldMkLst>
        <pc:spChg chg="mod">
          <ac:chgData name="Xin Liu" userId="a26d34b0-a966-4bef-85f7-9c4ddfc9dca7" providerId="ADAL" clId="{75E8AEAD-27A2-4C20-A520-14F1251B4618}" dt="2024-11-20T15:39:04.468" v="37"/>
          <ac:spMkLst>
            <pc:docMk/>
            <pc:sldMk cId="0" sldId="396"/>
            <ac:spMk id="19457" creationId="{DEABF2AF-28AD-4A36-9CDC-C788B0FC8D1B}"/>
          </ac:spMkLst>
        </pc:spChg>
      </pc:sldChg>
      <pc:sldChg chg="modSp">
        <pc:chgData name="Xin Liu" userId="a26d34b0-a966-4bef-85f7-9c4ddfc9dca7" providerId="ADAL" clId="{75E8AEAD-27A2-4C20-A520-14F1251B4618}" dt="2024-11-20T15:39:04.468" v="37"/>
        <pc:sldMkLst>
          <pc:docMk/>
          <pc:sldMk cId="0" sldId="397"/>
        </pc:sldMkLst>
        <pc:spChg chg="mod">
          <ac:chgData name="Xin Liu" userId="a26d34b0-a966-4bef-85f7-9c4ddfc9dca7" providerId="ADAL" clId="{75E8AEAD-27A2-4C20-A520-14F1251B4618}" dt="2024-11-20T15:39:04.468" v="37"/>
          <ac:spMkLst>
            <pc:docMk/>
            <pc:sldMk cId="0" sldId="397"/>
            <ac:spMk id="22529" creationId="{177C3051-D787-47D1-949F-1BDF7E4883E5}"/>
          </ac:spMkLst>
        </pc:spChg>
      </pc:sldChg>
      <pc:sldChg chg="modSp del mod">
        <pc:chgData name="Xin Liu" userId="a26d34b0-a966-4bef-85f7-9c4ddfc9dca7" providerId="ADAL" clId="{75E8AEAD-27A2-4C20-A520-14F1251B4618}" dt="2024-11-20T15:40:20.268" v="39" actId="47"/>
        <pc:sldMkLst>
          <pc:docMk/>
          <pc:sldMk cId="0" sldId="402"/>
        </pc:sldMkLst>
        <pc:spChg chg="mod">
          <ac:chgData name="Xin Liu" userId="a26d34b0-a966-4bef-85f7-9c4ddfc9dca7" providerId="ADAL" clId="{75E8AEAD-27A2-4C20-A520-14F1251B4618}" dt="2024-11-20T15:39:04.468" v="37"/>
          <ac:spMkLst>
            <pc:docMk/>
            <pc:sldMk cId="0" sldId="402"/>
            <ac:spMk id="58369" creationId="{30F8A4A5-5CE4-4896-A1A8-D28FA29C31DB}"/>
          </ac:spMkLst>
        </pc:spChg>
      </pc:sldChg>
      <pc:sldChg chg="modSp mod">
        <pc:chgData name="Xin Liu" userId="a26d34b0-a966-4bef-85f7-9c4ddfc9dca7" providerId="ADAL" clId="{75E8AEAD-27A2-4C20-A520-14F1251B4618}" dt="2024-11-20T15:39:04.468" v="37"/>
        <pc:sldMkLst>
          <pc:docMk/>
          <pc:sldMk cId="0" sldId="403"/>
        </pc:sldMkLst>
        <pc:spChg chg="mod">
          <ac:chgData name="Xin Liu" userId="a26d34b0-a966-4bef-85f7-9c4ddfc9dca7" providerId="ADAL" clId="{75E8AEAD-27A2-4C20-A520-14F1251B4618}" dt="2024-11-20T15:39:04.468" v="37"/>
          <ac:spMkLst>
            <pc:docMk/>
            <pc:sldMk cId="0" sldId="403"/>
            <ac:spMk id="40961" creationId="{56EEA23A-8031-42DF-803D-B6B1145703BE}"/>
          </ac:spMkLst>
        </pc:spChg>
        <pc:spChg chg="mod">
          <ac:chgData name="Xin Liu" userId="a26d34b0-a966-4bef-85f7-9c4ddfc9dca7" providerId="ADAL" clId="{75E8AEAD-27A2-4C20-A520-14F1251B4618}" dt="2024-11-20T15:39:04.468" v="37"/>
          <ac:spMkLst>
            <pc:docMk/>
            <pc:sldMk cId="0" sldId="403"/>
            <ac:spMk id="40962" creationId="{C3778DF9-ACC9-4570-9C65-D5EA6D92EA25}"/>
          </ac:spMkLst>
        </pc:spChg>
      </pc:sldChg>
      <pc:sldChg chg="modSp mod">
        <pc:chgData name="Xin Liu" userId="a26d34b0-a966-4bef-85f7-9c4ddfc9dca7" providerId="ADAL" clId="{75E8AEAD-27A2-4C20-A520-14F1251B4618}" dt="2024-11-20T15:39:04.468" v="37"/>
        <pc:sldMkLst>
          <pc:docMk/>
          <pc:sldMk cId="0" sldId="404"/>
        </pc:sldMkLst>
        <pc:spChg chg="mod">
          <ac:chgData name="Xin Liu" userId="a26d34b0-a966-4bef-85f7-9c4ddfc9dca7" providerId="ADAL" clId="{75E8AEAD-27A2-4C20-A520-14F1251B4618}" dt="2024-11-20T15:39:04.468" v="37"/>
          <ac:spMkLst>
            <pc:docMk/>
            <pc:sldMk cId="0" sldId="404"/>
            <ac:spMk id="44033" creationId="{07D2E761-2AC4-4917-AA85-B1DD2FD7528B}"/>
          </ac:spMkLst>
        </pc:spChg>
        <pc:spChg chg="mod">
          <ac:chgData name="Xin Liu" userId="a26d34b0-a966-4bef-85f7-9c4ddfc9dca7" providerId="ADAL" clId="{75E8AEAD-27A2-4C20-A520-14F1251B4618}" dt="2024-11-20T15:39:04.468" v="37"/>
          <ac:spMkLst>
            <pc:docMk/>
            <pc:sldMk cId="0" sldId="404"/>
            <ac:spMk id="44034" creationId="{C1F25581-62FB-47F2-B830-D3AF11C30FBA}"/>
          </ac:spMkLst>
        </pc:spChg>
      </pc:sldChg>
      <pc:sldChg chg="modSp del mod">
        <pc:chgData name="Xin Liu" userId="a26d34b0-a966-4bef-85f7-9c4ddfc9dca7" providerId="ADAL" clId="{75E8AEAD-27A2-4C20-A520-14F1251B4618}" dt="2024-11-20T15:40:20.268" v="39" actId="47"/>
        <pc:sldMkLst>
          <pc:docMk/>
          <pc:sldMk cId="0" sldId="406"/>
        </pc:sldMkLst>
        <pc:spChg chg="mod">
          <ac:chgData name="Xin Liu" userId="a26d34b0-a966-4bef-85f7-9c4ddfc9dca7" providerId="ADAL" clId="{75E8AEAD-27A2-4C20-A520-14F1251B4618}" dt="2024-11-20T15:39:04.468" v="37"/>
          <ac:spMkLst>
            <pc:docMk/>
            <pc:sldMk cId="0" sldId="406"/>
            <ac:spMk id="50177" creationId="{2883263F-658B-4D21-A50A-AFC21E76FF38}"/>
          </ac:spMkLst>
        </pc:spChg>
      </pc:sldChg>
      <pc:sldChg chg="modSp del mod">
        <pc:chgData name="Xin Liu" userId="a26d34b0-a966-4bef-85f7-9c4ddfc9dca7" providerId="ADAL" clId="{75E8AEAD-27A2-4C20-A520-14F1251B4618}" dt="2024-11-20T15:40:20.268" v="39" actId="47"/>
        <pc:sldMkLst>
          <pc:docMk/>
          <pc:sldMk cId="0" sldId="407"/>
        </pc:sldMkLst>
        <pc:spChg chg="mod">
          <ac:chgData name="Xin Liu" userId="a26d34b0-a966-4bef-85f7-9c4ddfc9dca7" providerId="ADAL" clId="{75E8AEAD-27A2-4C20-A520-14F1251B4618}" dt="2024-11-20T15:39:04.468" v="37"/>
          <ac:spMkLst>
            <pc:docMk/>
            <pc:sldMk cId="0" sldId="407"/>
            <ac:spMk id="31747" creationId="{C4DADEE3-FA5B-394C-97D9-BDF8888F00DE}"/>
          </ac:spMkLst>
        </pc:spChg>
        <pc:spChg chg="mod">
          <ac:chgData name="Xin Liu" userId="a26d34b0-a966-4bef-85f7-9c4ddfc9dca7" providerId="ADAL" clId="{75E8AEAD-27A2-4C20-A520-14F1251B4618}" dt="2024-11-20T15:39:04.468" v="37"/>
          <ac:spMkLst>
            <pc:docMk/>
            <pc:sldMk cId="0" sldId="407"/>
            <ac:spMk id="52225" creationId="{912109EF-2985-4A12-80F9-8E77B70C6E36}"/>
          </ac:spMkLst>
        </pc:spChg>
      </pc:sldChg>
      <pc:sldChg chg="modSp del mod">
        <pc:chgData name="Xin Liu" userId="a26d34b0-a966-4bef-85f7-9c4ddfc9dca7" providerId="ADAL" clId="{75E8AEAD-27A2-4C20-A520-14F1251B4618}" dt="2024-11-20T15:40:20.268" v="39" actId="47"/>
        <pc:sldMkLst>
          <pc:docMk/>
          <pc:sldMk cId="0" sldId="408"/>
        </pc:sldMkLst>
        <pc:spChg chg="mod">
          <ac:chgData name="Xin Liu" userId="a26d34b0-a966-4bef-85f7-9c4ddfc9dca7" providerId="ADAL" clId="{75E8AEAD-27A2-4C20-A520-14F1251B4618}" dt="2024-11-20T15:39:04.468" v="37"/>
          <ac:spMkLst>
            <pc:docMk/>
            <pc:sldMk cId="0" sldId="408"/>
            <ac:spMk id="54273" creationId="{463CD5A4-9E8A-4FDA-B98E-52FF0F9B2168}"/>
          </ac:spMkLst>
        </pc:spChg>
        <pc:spChg chg="mod">
          <ac:chgData name="Xin Liu" userId="a26d34b0-a966-4bef-85f7-9c4ddfc9dca7" providerId="ADAL" clId="{75E8AEAD-27A2-4C20-A520-14F1251B4618}" dt="2024-11-20T15:39:04.468" v="37"/>
          <ac:spMkLst>
            <pc:docMk/>
            <pc:sldMk cId="0" sldId="408"/>
            <ac:spMk id="54274" creationId="{6F0E65E5-A87D-4CE3-9CBE-70B1FE22C76F}"/>
          </ac:spMkLst>
        </pc:spChg>
      </pc:sldChg>
      <pc:sldChg chg="modSp del mod">
        <pc:chgData name="Xin Liu" userId="a26d34b0-a966-4bef-85f7-9c4ddfc9dca7" providerId="ADAL" clId="{75E8AEAD-27A2-4C20-A520-14F1251B4618}" dt="2024-11-20T15:40:20.268" v="39" actId="47"/>
        <pc:sldMkLst>
          <pc:docMk/>
          <pc:sldMk cId="0" sldId="409"/>
        </pc:sldMkLst>
        <pc:spChg chg="mod">
          <ac:chgData name="Xin Liu" userId="a26d34b0-a966-4bef-85f7-9c4ddfc9dca7" providerId="ADAL" clId="{75E8AEAD-27A2-4C20-A520-14F1251B4618}" dt="2024-11-20T15:39:04.468" v="37"/>
          <ac:spMkLst>
            <pc:docMk/>
            <pc:sldMk cId="0" sldId="409"/>
            <ac:spMk id="56321" creationId="{1EE806B7-8986-49D4-AEA6-C3836C0FF5F5}"/>
          </ac:spMkLst>
        </pc:spChg>
        <pc:spChg chg="mod">
          <ac:chgData name="Xin Liu" userId="a26d34b0-a966-4bef-85f7-9c4ddfc9dca7" providerId="ADAL" clId="{75E8AEAD-27A2-4C20-A520-14F1251B4618}" dt="2024-11-20T15:39:04.468" v="37"/>
          <ac:spMkLst>
            <pc:docMk/>
            <pc:sldMk cId="0" sldId="409"/>
            <ac:spMk id="56322" creationId="{7EE9F130-88A6-49ED-A33A-F3D0562C03FA}"/>
          </ac:spMkLst>
        </pc:spChg>
      </pc:sldChg>
      <pc:sldChg chg="modSp">
        <pc:chgData name="Xin Liu" userId="a26d34b0-a966-4bef-85f7-9c4ddfc9dca7" providerId="ADAL" clId="{75E8AEAD-27A2-4C20-A520-14F1251B4618}" dt="2024-11-20T15:39:04.468" v="37"/>
        <pc:sldMkLst>
          <pc:docMk/>
          <pc:sldMk cId="0" sldId="410"/>
        </pc:sldMkLst>
        <pc:spChg chg="mod">
          <ac:chgData name="Xin Liu" userId="a26d34b0-a966-4bef-85f7-9c4ddfc9dca7" providerId="ADAL" clId="{75E8AEAD-27A2-4C20-A520-14F1251B4618}" dt="2024-11-20T15:39:04.468" v="37"/>
          <ac:spMkLst>
            <pc:docMk/>
            <pc:sldMk cId="0" sldId="410"/>
            <ac:spMk id="41985" creationId="{256AF11E-F18D-4436-AF9A-59C7844B0279}"/>
          </ac:spMkLst>
        </pc:spChg>
      </pc:sldChg>
      <pc:sldChg chg="modSp">
        <pc:chgData name="Xin Liu" userId="a26d34b0-a966-4bef-85f7-9c4ddfc9dca7" providerId="ADAL" clId="{75E8AEAD-27A2-4C20-A520-14F1251B4618}" dt="2024-11-20T15:39:04.468" v="37"/>
        <pc:sldMkLst>
          <pc:docMk/>
          <pc:sldMk cId="0" sldId="411"/>
        </pc:sldMkLst>
        <pc:spChg chg="mod">
          <ac:chgData name="Xin Liu" userId="a26d34b0-a966-4bef-85f7-9c4ddfc9dca7" providerId="ADAL" clId="{75E8AEAD-27A2-4C20-A520-14F1251B4618}" dt="2024-11-20T15:39:04.468" v="37"/>
          <ac:spMkLst>
            <pc:docMk/>
            <pc:sldMk cId="0" sldId="411"/>
            <ac:spMk id="43009" creationId="{98D5B7B3-56F3-4B94-9922-192FD7D70542}"/>
          </ac:spMkLst>
        </pc:spChg>
      </pc:sldChg>
      <pc:sldChg chg="modSp">
        <pc:chgData name="Xin Liu" userId="a26d34b0-a966-4bef-85f7-9c4ddfc9dca7" providerId="ADAL" clId="{75E8AEAD-27A2-4C20-A520-14F1251B4618}" dt="2024-11-20T15:39:04.468" v="37"/>
        <pc:sldMkLst>
          <pc:docMk/>
          <pc:sldMk cId="0" sldId="412"/>
        </pc:sldMkLst>
        <pc:spChg chg="mod">
          <ac:chgData name="Xin Liu" userId="a26d34b0-a966-4bef-85f7-9c4ddfc9dca7" providerId="ADAL" clId="{75E8AEAD-27A2-4C20-A520-14F1251B4618}" dt="2024-11-20T15:39:04.468" v="37"/>
          <ac:spMkLst>
            <pc:docMk/>
            <pc:sldMk cId="0" sldId="412"/>
            <ac:spMk id="45057" creationId="{C36E32F5-9F8D-4433-B0C1-79A090F6C479}"/>
          </ac:spMkLst>
        </pc:spChg>
      </pc:sldChg>
      <pc:sldChg chg="modSp">
        <pc:chgData name="Xin Liu" userId="a26d34b0-a966-4bef-85f7-9c4ddfc9dca7" providerId="ADAL" clId="{75E8AEAD-27A2-4C20-A520-14F1251B4618}" dt="2024-11-20T15:39:04.468" v="37"/>
        <pc:sldMkLst>
          <pc:docMk/>
          <pc:sldMk cId="0" sldId="413"/>
        </pc:sldMkLst>
        <pc:spChg chg="mod">
          <ac:chgData name="Xin Liu" userId="a26d34b0-a966-4bef-85f7-9c4ddfc9dca7" providerId="ADAL" clId="{75E8AEAD-27A2-4C20-A520-14F1251B4618}" dt="2024-11-20T15:39:04.468" v="37"/>
          <ac:spMkLst>
            <pc:docMk/>
            <pc:sldMk cId="0" sldId="413"/>
            <ac:spMk id="46081" creationId="{1B1226B8-0C2F-4D09-8405-92BAA18A6532}"/>
          </ac:spMkLst>
        </pc:spChg>
      </pc:sldChg>
      <pc:sldChg chg="modSp mod">
        <pc:chgData name="Xin Liu" userId="a26d34b0-a966-4bef-85f7-9c4ddfc9dca7" providerId="ADAL" clId="{75E8AEAD-27A2-4C20-A520-14F1251B4618}" dt="2024-11-20T15:39:04.468" v="37"/>
        <pc:sldMkLst>
          <pc:docMk/>
          <pc:sldMk cId="0" sldId="414"/>
        </pc:sldMkLst>
        <pc:spChg chg="mod">
          <ac:chgData name="Xin Liu" userId="a26d34b0-a966-4bef-85f7-9c4ddfc9dca7" providerId="ADAL" clId="{75E8AEAD-27A2-4C20-A520-14F1251B4618}" dt="2024-11-20T15:39:04.468" v="37"/>
          <ac:spMkLst>
            <pc:docMk/>
            <pc:sldMk cId="0" sldId="414"/>
            <ac:spMk id="47105" creationId="{2E6FD30E-C169-488A-A4A2-9B67D23EB033}"/>
          </ac:spMkLst>
        </pc:spChg>
        <pc:spChg chg="mod">
          <ac:chgData name="Xin Liu" userId="a26d34b0-a966-4bef-85f7-9c4ddfc9dca7" providerId="ADAL" clId="{75E8AEAD-27A2-4C20-A520-14F1251B4618}" dt="2024-11-20T15:39:04.468" v="37"/>
          <ac:spMkLst>
            <pc:docMk/>
            <pc:sldMk cId="0" sldId="414"/>
            <ac:spMk id="47106" creationId="{EB64DD6B-90E8-4209-9C50-AA47A058163B}"/>
          </ac:spMkLst>
        </pc:spChg>
      </pc:sldChg>
      <pc:sldChg chg="modSp">
        <pc:chgData name="Xin Liu" userId="a26d34b0-a966-4bef-85f7-9c4ddfc9dca7" providerId="ADAL" clId="{75E8AEAD-27A2-4C20-A520-14F1251B4618}" dt="2024-11-20T15:39:04.468" v="37"/>
        <pc:sldMkLst>
          <pc:docMk/>
          <pc:sldMk cId="0" sldId="415"/>
        </pc:sldMkLst>
        <pc:spChg chg="mod">
          <ac:chgData name="Xin Liu" userId="a26d34b0-a966-4bef-85f7-9c4ddfc9dca7" providerId="ADAL" clId="{75E8AEAD-27A2-4C20-A520-14F1251B4618}" dt="2024-11-20T15:39:04.468" v="37"/>
          <ac:spMkLst>
            <pc:docMk/>
            <pc:sldMk cId="0" sldId="415"/>
            <ac:spMk id="48129" creationId="{62FB8836-F57D-4113-995D-022CA4243706}"/>
          </ac:spMkLst>
        </pc:spChg>
      </pc:sldChg>
      <pc:sldChg chg="modSp mod">
        <pc:chgData name="Xin Liu" userId="a26d34b0-a966-4bef-85f7-9c4ddfc9dca7" providerId="ADAL" clId="{75E8AEAD-27A2-4C20-A520-14F1251B4618}" dt="2024-11-20T15:39:04.468" v="37"/>
        <pc:sldMkLst>
          <pc:docMk/>
          <pc:sldMk cId="0" sldId="416"/>
        </pc:sldMkLst>
        <pc:spChg chg="mod">
          <ac:chgData name="Xin Liu" userId="a26d34b0-a966-4bef-85f7-9c4ddfc9dca7" providerId="ADAL" clId="{75E8AEAD-27A2-4C20-A520-14F1251B4618}" dt="2024-11-20T15:39:04.468" v="37"/>
          <ac:spMkLst>
            <pc:docMk/>
            <pc:sldMk cId="0" sldId="416"/>
            <ac:spMk id="49153" creationId="{6FF0DEB5-33BA-4CFB-8069-C715CFEC2FA7}"/>
          </ac:spMkLst>
        </pc:spChg>
      </pc:sldChg>
      <pc:sldChg chg="modSp del">
        <pc:chgData name="Xin Liu" userId="a26d34b0-a966-4bef-85f7-9c4ddfc9dca7" providerId="ADAL" clId="{75E8AEAD-27A2-4C20-A520-14F1251B4618}" dt="2024-11-20T15:40:20.268" v="39" actId="47"/>
        <pc:sldMkLst>
          <pc:docMk/>
          <pc:sldMk cId="0" sldId="417"/>
        </pc:sldMkLst>
        <pc:spChg chg="mod">
          <ac:chgData name="Xin Liu" userId="a26d34b0-a966-4bef-85f7-9c4ddfc9dca7" providerId="ADAL" clId="{75E8AEAD-27A2-4C20-A520-14F1251B4618}" dt="2024-11-20T15:39:04.468" v="37"/>
          <ac:spMkLst>
            <pc:docMk/>
            <pc:sldMk cId="0" sldId="417"/>
            <ac:spMk id="69633" creationId="{04495CCD-F926-4178-84B6-E50FA8FFB667}"/>
          </ac:spMkLst>
        </pc:spChg>
      </pc:sldChg>
      <pc:sldChg chg="modSp del">
        <pc:chgData name="Xin Liu" userId="a26d34b0-a966-4bef-85f7-9c4ddfc9dca7" providerId="ADAL" clId="{75E8AEAD-27A2-4C20-A520-14F1251B4618}" dt="2024-11-20T15:40:20.268" v="39" actId="47"/>
        <pc:sldMkLst>
          <pc:docMk/>
          <pc:sldMk cId="0" sldId="419"/>
        </pc:sldMkLst>
        <pc:spChg chg="mod">
          <ac:chgData name="Xin Liu" userId="a26d34b0-a966-4bef-85f7-9c4ddfc9dca7" providerId="ADAL" clId="{75E8AEAD-27A2-4C20-A520-14F1251B4618}" dt="2024-11-20T15:39:04.468" v="37"/>
          <ac:spMkLst>
            <pc:docMk/>
            <pc:sldMk cId="0" sldId="419"/>
            <ac:spMk id="76801" creationId="{3400B0AC-864B-4ACF-8B3A-68857DEC119E}"/>
          </ac:spMkLst>
        </pc:spChg>
      </pc:sldChg>
      <pc:sldChg chg="modSp del">
        <pc:chgData name="Xin Liu" userId="a26d34b0-a966-4bef-85f7-9c4ddfc9dca7" providerId="ADAL" clId="{75E8AEAD-27A2-4C20-A520-14F1251B4618}" dt="2024-11-20T15:40:20.268" v="39" actId="47"/>
        <pc:sldMkLst>
          <pc:docMk/>
          <pc:sldMk cId="0" sldId="420"/>
        </pc:sldMkLst>
        <pc:spChg chg="mod">
          <ac:chgData name="Xin Liu" userId="a26d34b0-a966-4bef-85f7-9c4ddfc9dca7" providerId="ADAL" clId="{75E8AEAD-27A2-4C20-A520-14F1251B4618}" dt="2024-11-20T15:39:04.468" v="37"/>
          <ac:spMkLst>
            <pc:docMk/>
            <pc:sldMk cId="0" sldId="420"/>
            <ac:spMk id="78849" creationId="{4F68E31F-382A-4174-9FAC-270B51D489C3}"/>
          </ac:spMkLst>
        </pc:spChg>
      </pc:sldChg>
      <pc:sldChg chg="modSp del mod">
        <pc:chgData name="Xin Liu" userId="a26d34b0-a966-4bef-85f7-9c4ddfc9dca7" providerId="ADAL" clId="{75E8AEAD-27A2-4C20-A520-14F1251B4618}" dt="2024-11-20T15:40:20.268" v="39" actId="47"/>
        <pc:sldMkLst>
          <pc:docMk/>
          <pc:sldMk cId="0" sldId="421"/>
        </pc:sldMkLst>
        <pc:spChg chg="mod">
          <ac:chgData name="Xin Liu" userId="a26d34b0-a966-4bef-85f7-9c4ddfc9dca7" providerId="ADAL" clId="{75E8AEAD-27A2-4C20-A520-14F1251B4618}" dt="2024-11-20T15:39:04.468" v="37"/>
          <ac:spMkLst>
            <pc:docMk/>
            <pc:sldMk cId="0" sldId="421"/>
            <ac:spMk id="75777" creationId="{D0C0BE07-E6CB-4FF2-9422-FA1E5CB18B4B}"/>
          </ac:spMkLst>
        </pc:spChg>
        <pc:spChg chg="mod">
          <ac:chgData name="Xin Liu" userId="a26d34b0-a966-4bef-85f7-9c4ddfc9dca7" providerId="ADAL" clId="{75E8AEAD-27A2-4C20-A520-14F1251B4618}" dt="2024-11-20T15:39:04.468" v="37"/>
          <ac:spMkLst>
            <pc:docMk/>
            <pc:sldMk cId="0" sldId="421"/>
            <ac:spMk id="75778" creationId="{04608EB9-6A8A-4BFE-9AF1-6482B0BE27E3}"/>
          </ac:spMkLst>
        </pc:spChg>
      </pc:sldChg>
      <pc:sldChg chg="modSp del">
        <pc:chgData name="Xin Liu" userId="a26d34b0-a966-4bef-85f7-9c4ddfc9dca7" providerId="ADAL" clId="{75E8AEAD-27A2-4C20-A520-14F1251B4618}" dt="2024-11-20T15:40:20.268" v="39" actId="47"/>
        <pc:sldMkLst>
          <pc:docMk/>
          <pc:sldMk cId="0" sldId="422"/>
        </pc:sldMkLst>
        <pc:spChg chg="mod">
          <ac:chgData name="Xin Liu" userId="a26d34b0-a966-4bef-85f7-9c4ddfc9dca7" providerId="ADAL" clId="{75E8AEAD-27A2-4C20-A520-14F1251B4618}" dt="2024-11-20T15:39:04.468" v="37"/>
          <ac:spMkLst>
            <pc:docMk/>
            <pc:sldMk cId="0" sldId="422"/>
            <ac:spMk id="77825" creationId="{BE908F6D-84CE-43DF-A04A-F83C6C4965A5}"/>
          </ac:spMkLst>
        </pc:spChg>
      </pc:sldChg>
      <pc:sldChg chg="modSp del mod">
        <pc:chgData name="Xin Liu" userId="a26d34b0-a966-4bef-85f7-9c4ddfc9dca7" providerId="ADAL" clId="{75E8AEAD-27A2-4C20-A520-14F1251B4618}" dt="2024-11-20T15:40:20.268" v="39" actId="47"/>
        <pc:sldMkLst>
          <pc:docMk/>
          <pc:sldMk cId="0" sldId="423"/>
        </pc:sldMkLst>
        <pc:spChg chg="mod">
          <ac:chgData name="Xin Liu" userId="a26d34b0-a966-4bef-85f7-9c4ddfc9dca7" providerId="ADAL" clId="{75E8AEAD-27A2-4C20-A520-14F1251B4618}" dt="2024-11-20T15:39:04.468" v="37"/>
          <ac:spMkLst>
            <pc:docMk/>
            <pc:sldMk cId="0" sldId="423"/>
            <ac:spMk id="79873" creationId="{DB13FC43-6BE4-46AD-BED6-5430BBC27BD7}"/>
          </ac:spMkLst>
        </pc:spChg>
        <pc:spChg chg="mod">
          <ac:chgData name="Xin Liu" userId="a26d34b0-a966-4bef-85f7-9c4ddfc9dca7" providerId="ADAL" clId="{75E8AEAD-27A2-4C20-A520-14F1251B4618}" dt="2024-11-20T15:39:04.468" v="37"/>
          <ac:spMkLst>
            <pc:docMk/>
            <pc:sldMk cId="0" sldId="423"/>
            <ac:spMk id="79874" creationId="{65119F8D-E311-40BB-833A-9E0FA521A359}"/>
          </ac:spMkLst>
        </pc:spChg>
      </pc:sldChg>
      <pc:sldChg chg="modSp del">
        <pc:chgData name="Xin Liu" userId="a26d34b0-a966-4bef-85f7-9c4ddfc9dca7" providerId="ADAL" clId="{75E8AEAD-27A2-4C20-A520-14F1251B4618}" dt="2024-11-20T15:40:20.268" v="39" actId="47"/>
        <pc:sldMkLst>
          <pc:docMk/>
          <pc:sldMk cId="0" sldId="424"/>
        </pc:sldMkLst>
        <pc:spChg chg="mod">
          <ac:chgData name="Xin Liu" userId="a26d34b0-a966-4bef-85f7-9c4ddfc9dca7" providerId="ADAL" clId="{75E8AEAD-27A2-4C20-A520-14F1251B4618}" dt="2024-11-20T15:39:04.468" v="37"/>
          <ac:spMkLst>
            <pc:docMk/>
            <pc:sldMk cId="0" sldId="424"/>
            <ac:spMk id="74753" creationId="{DAD8158C-BCAC-4AAF-BF43-0C92D8AFE20F}"/>
          </ac:spMkLst>
        </pc:spChg>
      </pc:sldChg>
      <pc:sldChg chg="modSp del">
        <pc:chgData name="Xin Liu" userId="a26d34b0-a966-4bef-85f7-9c4ddfc9dca7" providerId="ADAL" clId="{75E8AEAD-27A2-4C20-A520-14F1251B4618}" dt="2024-11-20T15:40:20.268" v="39" actId="47"/>
        <pc:sldMkLst>
          <pc:docMk/>
          <pc:sldMk cId="0" sldId="425"/>
        </pc:sldMkLst>
        <pc:spChg chg="mod">
          <ac:chgData name="Xin Liu" userId="a26d34b0-a966-4bef-85f7-9c4ddfc9dca7" providerId="ADAL" clId="{75E8AEAD-27A2-4C20-A520-14F1251B4618}" dt="2024-11-20T15:39:04.468" v="37"/>
          <ac:spMkLst>
            <pc:docMk/>
            <pc:sldMk cId="0" sldId="425"/>
            <ac:spMk id="97281" creationId="{C3B93C59-4AF1-4CCC-A11E-066DD40F17BD}"/>
          </ac:spMkLst>
        </pc:spChg>
      </pc:sldChg>
      <pc:sldMasterChg chg="modSldLayout">
        <pc:chgData name="Xin Liu" userId="a26d34b0-a966-4bef-85f7-9c4ddfc9dca7" providerId="ADAL" clId="{75E8AEAD-27A2-4C20-A520-14F1251B4618}" dt="2024-11-20T15:39:04.468" v="37"/>
        <pc:sldMasterMkLst>
          <pc:docMk/>
          <pc:sldMasterMk cId="2861157637" sldId="2147484216"/>
        </pc:sldMasterMkLst>
        <pc:sldLayoutChg chg="addSp delSp">
          <pc:chgData name="Xin Liu" userId="a26d34b0-a966-4bef-85f7-9c4ddfc9dca7" providerId="ADAL" clId="{75E8AEAD-27A2-4C20-A520-14F1251B4618}" dt="2024-11-20T15:39:04.468" v="37"/>
          <pc:sldLayoutMkLst>
            <pc:docMk/>
            <pc:sldMasterMk cId="2861157637" sldId="2147484216"/>
            <pc:sldLayoutMk cId="3461027448" sldId="2147484228"/>
          </pc:sldLayoutMkLst>
          <pc:spChg chg="add del">
            <ac:chgData name="Xin Liu" userId="a26d34b0-a966-4bef-85f7-9c4ddfc9dca7" providerId="ADAL" clId="{75E8AEAD-27A2-4C20-A520-14F1251B4618}" dt="2024-11-20T15:39:04.468" v="37"/>
            <ac:spMkLst>
              <pc:docMk/>
              <pc:sldMasterMk cId="2861157637" sldId="2147484216"/>
              <pc:sldLayoutMk cId="3461027448" sldId="2147484228"/>
              <ac:spMk id="7" creationId="{2A73AB0B-E5F8-45B7-BA34-50E1BFADF780}"/>
            </ac:spMkLst>
          </pc:spChg>
          <pc:spChg chg="add del">
            <ac:chgData name="Xin Liu" userId="a26d34b0-a966-4bef-85f7-9c4ddfc9dca7" providerId="ADAL" clId="{75E8AEAD-27A2-4C20-A520-14F1251B4618}" dt="2024-11-20T15:39:04.468" v="37"/>
            <ac:spMkLst>
              <pc:docMk/>
              <pc:sldMasterMk cId="2861157637" sldId="2147484216"/>
              <pc:sldLayoutMk cId="3461027448" sldId="2147484228"/>
              <ac:spMk id="8" creationId="{17FC33A2-9D10-4812-854F-FDFF91C76FE7}"/>
            </ac:spMkLst>
          </pc:spChg>
          <pc:spChg chg="add del">
            <ac:chgData name="Xin Liu" userId="a26d34b0-a966-4bef-85f7-9c4ddfc9dca7" providerId="ADAL" clId="{75E8AEAD-27A2-4C20-A520-14F1251B4618}" dt="2024-11-20T15:39:04.468" v="37"/>
            <ac:spMkLst>
              <pc:docMk/>
              <pc:sldMasterMk cId="2861157637" sldId="2147484216"/>
              <pc:sldLayoutMk cId="3461027448" sldId="2147484228"/>
              <ac:spMk id="10" creationId="{861AB4CE-7181-4C2E-87A4-25C62E0E6DDC}"/>
            </ac:spMkLst>
          </pc:spChg>
          <pc:grpChg chg="add del">
            <ac:chgData name="Xin Liu" userId="a26d34b0-a966-4bef-85f7-9c4ddfc9dca7" providerId="ADAL" clId="{75E8AEAD-27A2-4C20-A520-14F1251B4618}" dt="2024-11-20T15:39:04.468" v="37"/>
            <ac:grpSpMkLst>
              <pc:docMk/>
              <pc:sldMasterMk cId="2861157637" sldId="2147484216"/>
              <pc:sldLayoutMk cId="3461027448" sldId="2147484228"/>
              <ac:grpSpMk id="3" creationId="{D4C14638-68C0-4E32-9B19-448D07B155F3}"/>
            </ac:grpSpMkLst>
          </pc:grpChg>
          <pc:picChg chg="add del">
            <ac:chgData name="Xin Liu" userId="a26d34b0-a966-4bef-85f7-9c4ddfc9dca7" providerId="ADAL" clId="{75E8AEAD-27A2-4C20-A520-14F1251B4618}" dt="2024-11-20T15:39:04.468" v="37"/>
            <ac:picMkLst>
              <pc:docMk/>
              <pc:sldMasterMk cId="2861157637" sldId="2147484216"/>
              <pc:sldLayoutMk cId="3461027448" sldId="2147484228"/>
              <ac:picMk id="9" creationId="{E224F55A-4C4A-4DBE-9B66-ED5DD5AE2E9F}"/>
            </ac:picMkLst>
          </pc:pic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95D88FD-D8E5-0F4B-8B6A-C0AF2AACAA23}"/>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a16="http://schemas.microsoft.com/office/drawing/2014/main" id="{FF573758-7012-0B4D-9B3A-D098DA4D751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a16="http://schemas.microsoft.com/office/drawing/2014/main" id="{B6B2BEB9-0F9E-B243-8360-DB43F3C0C76D}"/>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a16="http://schemas.microsoft.com/office/drawing/2014/main" id="{203A40A3-4D3B-FF44-AD05-2AA6E1C15915}"/>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pitchFamily="2" charset="0"/>
              </a:defRPr>
            </a:lvl1pPr>
          </a:lstStyle>
          <a:p>
            <a:pPr>
              <a:defRPr/>
            </a:pPr>
            <a:fld id="{AF2B2D61-E59A-48E6-9642-5F5F6D729629}"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D5F83B4-EC33-4C45-98AE-15088725453F}"/>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a16="http://schemas.microsoft.com/office/drawing/2014/main" id="{00EB80FD-665E-DC46-B336-F35D9D36066B}"/>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a16="http://schemas.microsoft.com/office/drawing/2014/main" id="{4972B396-EED2-4CEE-8D66-96216659B08D}"/>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2DEEADB-625E-614E-A918-960F0A077CE0}"/>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A27CD797-3726-9249-8DF8-F39616DEED60}"/>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a16="http://schemas.microsoft.com/office/drawing/2014/main" id="{0780B63F-2F39-8C4E-813F-A3C0340A0BD8}"/>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panose="02020603050405020304" pitchFamily="18" charset="0"/>
              </a:defRPr>
            </a:lvl1pPr>
          </a:lstStyle>
          <a:p>
            <a:pPr>
              <a:defRPr/>
            </a:pPr>
            <a:fld id="{D5B96C50-E87D-480E-A52F-E72210C2789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8B6E2A3-4F61-422B-AAF1-3AF3C71CA5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6F84D27-5254-4D57-BB62-A558F930D17C}" type="slidenum">
              <a:rPr lang="en-US" altLang="en-US" smtClean="0">
                <a:latin typeface="Helvetica" panose="020B0604020202020204" pitchFamily="34" charset="0"/>
              </a:rPr>
              <a:pPr/>
              <a:t>1</a:t>
            </a:fld>
            <a:endParaRPr lang="en-US" altLang="en-US">
              <a:latin typeface="Helvetica" panose="020B0604020202020204" pitchFamily="34" charset="0"/>
            </a:endParaRPr>
          </a:p>
        </p:txBody>
      </p:sp>
      <p:sp>
        <p:nvSpPr>
          <p:cNvPr id="6146" name="Rectangle 2">
            <a:extLst>
              <a:ext uri="{FF2B5EF4-FFF2-40B4-BE49-F238E27FC236}">
                <a16:creationId xmlns:a16="http://schemas.microsoft.com/office/drawing/2014/main" id="{3FE0CC63-DF50-4168-B2A2-3D21585C913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0038093-AE51-43F2-8F04-F356EDEFD0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DBA6D0E0-13AD-434D-8F94-E0C8CB59D0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C0EC34-9F9E-4755-9370-5846F12C4FA6}" type="slidenum">
              <a:rPr lang="en-US" altLang="en-US" smtClean="0">
                <a:latin typeface="Helvetica" panose="020B0604020202020204" pitchFamily="34" charset="0"/>
              </a:rPr>
              <a:pPr/>
              <a:t>11</a:t>
            </a:fld>
            <a:endParaRPr lang="en-US" altLang="en-US">
              <a:latin typeface="Helvetica" panose="020B0604020202020204" pitchFamily="34" charset="0"/>
            </a:endParaRPr>
          </a:p>
        </p:txBody>
      </p:sp>
      <p:sp>
        <p:nvSpPr>
          <p:cNvPr id="27650" name="Rectangle 2">
            <a:extLst>
              <a:ext uri="{FF2B5EF4-FFF2-40B4-BE49-F238E27FC236}">
                <a16:creationId xmlns:a16="http://schemas.microsoft.com/office/drawing/2014/main" id="{D05F5892-531C-43F9-AA88-A50321393CB2}"/>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4A126446-F182-42BA-A986-CE493B9FD0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15AFE6ED-D85C-4D44-8413-5C3108AC5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848A9F0-CAEB-4324-B43B-31CA097C073E}" type="slidenum">
              <a:rPr lang="en-US" altLang="en-US" smtClean="0">
                <a:latin typeface="Helvetica" panose="020B0604020202020204" pitchFamily="34" charset="0"/>
              </a:rPr>
              <a:pPr/>
              <a:t>12</a:t>
            </a:fld>
            <a:endParaRPr lang="en-US" altLang="en-US">
              <a:latin typeface="Helvetica" panose="020B0604020202020204" pitchFamily="34" charset="0"/>
            </a:endParaRPr>
          </a:p>
        </p:txBody>
      </p:sp>
      <p:sp>
        <p:nvSpPr>
          <p:cNvPr id="29698" name="Rectangle 2">
            <a:extLst>
              <a:ext uri="{FF2B5EF4-FFF2-40B4-BE49-F238E27FC236}">
                <a16:creationId xmlns:a16="http://schemas.microsoft.com/office/drawing/2014/main" id="{5120B646-D09A-483E-B35F-2389D0AA7BC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8DCB9694-2C28-465B-B874-C6A2017888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342885B6-9CB6-4BC9-9DD5-103879BE0B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20CA82B-6A45-428D-A3C4-599F5F3E1205}" type="slidenum">
              <a:rPr lang="en-US" altLang="en-US" smtClean="0">
                <a:latin typeface="Helvetica" panose="020B0604020202020204" pitchFamily="34" charset="0"/>
              </a:rPr>
              <a:pPr/>
              <a:t>13</a:t>
            </a:fld>
            <a:endParaRPr lang="en-US" altLang="en-US">
              <a:latin typeface="Helvetica" panose="020B0604020202020204" pitchFamily="34" charset="0"/>
            </a:endParaRPr>
          </a:p>
        </p:txBody>
      </p:sp>
      <p:sp>
        <p:nvSpPr>
          <p:cNvPr id="31746" name="Rectangle 2">
            <a:extLst>
              <a:ext uri="{FF2B5EF4-FFF2-40B4-BE49-F238E27FC236}">
                <a16:creationId xmlns:a16="http://schemas.microsoft.com/office/drawing/2014/main" id="{7B349B1B-5268-498C-921B-C9006DB4B3D7}"/>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C79B64F6-B29E-4972-B66E-B000D909E4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DFC5AFF4-5754-4C86-B74D-F84F0BE21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ADD36ED-F175-4C46-AC2B-94F67C159303}" type="slidenum">
              <a:rPr lang="en-US" altLang="en-US" smtClean="0">
                <a:latin typeface="Helvetica" panose="020B0604020202020204" pitchFamily="34" charset="0"/>
              </a:rPr>
              <a:pPr/>
              <a:t>14</a:t>
            </a:fld>
            <a:endParaRPr lang="en-US" altLang="en-US">
              <a:latin typeface="Helvetica" panose="020B0604020202020204" pitchFamily="34" charset="0"/>
            </a:endParaRPr>
          </a:p>
        </p:txBody>
      </p:sp>
      <p:sp>
        <p:nvSpPr>
          <p:cNvPr id="33794" name="Rectangle 2">
            <a:extLst>
              <a:ext uri="{FF2B5EF4-FFF2-40B4-BE49-F238E27FC236}">
                <a16:creationId xmlns:a16="http://schemas.microsoft.com/office/drawing/2014/main" id="{3E3D613A-D6E4-4AAF-8B4A-B1F9B907B77C}"/>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076734CC-5D55-4198-A982-7ED8F13E9D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23C116F0-D169-42E3-9E89-9156D42D45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30E302-727D-4335-B4B2-92BF222617EB}" type="slidenum">
              <a:rPr lang="en-US" altLang="en-US" smtClean="0">
                <a:latin typeface="Helvetica" panose="020B0604020202020204" pitchFamily="34" charset="0"/>
              </a:rPr>
              <a:pPr/>
              <a:t>15</a:t>
            </a:fld>
            <a:endParaRPr lang="en-US" altLang="en-US">
              <a:latin typeface="Helvetica" panose="020B0604020202020204" pitchFamily="34" charset="0"/>
            </a:endParaRPr>
          </a:p>
        </p:txBody>
      </p:sp>
      <p:sp>
        <p:nvSpPr>
          <p:cNvPr id="35842" name="Rectangle 2">
            <a:extLst>
              <a:ext uri="{FF2B5EF4-FFF2-40B4-BE49-F238E27FC236}">
                <a16:creationId xmlns:a16="http://schemas.microsoft.com/office/drawing/2014/main" id="{AFB6AC30-1372-4537-9DF4-1C6024D4930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50F938EF-0FE7-4915-A9FD-FFF83B41E8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58A0BF78-3C80-4D88-8FAC-B096E9200E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BBF6C98-3A59-4767-A327-BAA7F437BEFC}" type="slidenum">
              <a:rPr lang="en-US" altLang="en-US" smtClean="0">
                <a:latin typeface="Helvetica" panose="020B0604020202020204" pitchFamily="34" charset="0"/>
              </a:rPr>
              <a:pPr/>
              <a:t>16</a:t>
            </a:fld>
            <a:endParaRPr lang="en-US" altLang="en-US">
              <a:latin typeface="Helvetica" panose="020B0604020202020204" pitchFamily="34" charset="0"/>
            </a:endParaRPr>
          </a:p>
        </p:txBody>
      </p:sp>
      <p:sp>
        <p:nvSpPr>
          <p:cNvPr id="37890" name="Rectangle 2">
            <a:extLst>
              <a:ext uri="{FF2B5EF4-FFF2-40B4-BE49-F238E27FC236}">
                <a16:creationId xmlns:a16="http://schemas.microsoft.com/office/drawing/2014/main" id="{54808FEB-F689-4147-A9E7-97B4943DA3D9}"/>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28BC4DE-276A-4449-A70C-14BFDF2DB4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7EE63295-C339-4AD4-A5F0-8F10AE1C63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249A5A3F-7FD9-4E0D-B219-5CBF777E31F6}" type="slidenum">
              <a:rPr lang="en-US" altLang="en-US" smtClean="0">
                <a:latin typeface="Helvetica" panose="020B0604020202020204" pitchFamily="34" charset="0"/>
              </a:rPr>
              <a:pPr/>
              <a:t>17</a:t>
            </a:fld>
            <a:endParaRPr lang="en-US" altLang="en-US">
              <a:latin typeface="Helvetica" panose="020B0604020202020204" pitchFamily="34" charset="0"/>
            </a:endParaRPr>
          </a:p>
        </p:txBody>
      </p:sp>
      <p:sp>
        <p:nvSpPr>
          <p:cNvPr id="39938" name="Rectangle 2">
            <a:extLst>
              <a:ext uri="{FF2B5EF4-FFF2-40B4-BE49-F238E27FC236}">
                <a16:creationId xmlns:a16="http://schemas.microsoft.com/office/drawing/2014/main" id="{E6B11E3B-5034-4677-A8E2-B3D799D506BD}"/>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92A880F6-92B2-42BE-BC8B-97E47AD233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3C8165E8-C1F1-4425-BDD0-034398C0E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16944E-20EC-4F9D-99AE-7979B94566C7}" type="slidenum">
              <a:rPr lang="en-US" altLang="en-US" smtClean="0">
                <a:latin typeface="Helvetica" panose="020B0604020202020204" pitchFamily="34" charset="0"/>
              </a:rPr>
              <a:pPr/>
              <a:t>27</a:t>
            </a:fld>
            <a:endParaRPr lang="en-US" altLang="en-US">
              <a:latin typeface="Helvetica" panose="020B0604020202020204" pitchFamily="34" charset="0"/>
            </a:endParaRPr>
          </a:p>
        </p:txBody>
      </p:sp>
      <p:sp>
        <p:nvSpPr>
          <p:cNvPr id="99330" name="Rectangle 2">
            <a:extLst>
              <a:ext uri="{FF2B5EF4-FFF2-40B4-BE49-F238E27FC236}">
                <a16:creationId xmlns:a16="http://schemas.microsoft.com/office/drawing/2014/main" id="{9CA7743C-C3DA-4F1D-A359-3A76F41BAB06}"/>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96425890-849A-40B4-9B51-DB491E28D4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BA766EB1-4422-43D1-8CEE-B4EEF4C35F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C5DCEAE-FD36-4B5A-8410-13946D1D413F}" type="slidenum">
              <a:rPr lang="en-US" altLang="en-US" smtClean="0">
                <a:latin typeface="Helvetica" panose="020B0604020202020204" pitchFamily="34" charset="0"/>
              </a:rPr>
              <a:pPr/>
              <a:t>2</a:t>
            </a:fld>
            <a:endParaRPr lang="en-US" altLang="en-US">
              <a:latin typeface="Helvetica" panose="020B0604020202020204" pitchFamily="34" charset="0"/>
            </a:endParaRPr>
          </a:p>
        </p:txBody>
      </p:sp>
      <p:sp>
        <p:nvSpPr>
          <p:cNvPr id="8194" name="Rectangle 2">
            <a:extLst>
              <a:ext uri="{FF2B5EF4-FFF2-40B4-BE49-F238E27FC236}">
                <a16:creationId xmlns:a16="http://schemas.microsoft.com/office/drawing/2014/main" id="{03F13873-8C5F-4D01-B6A6-C27A705BC26A}"/>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BF083B33-BBE8-43C6-8437-B19795C43C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9E562590-B303-4B18-B682-5D05837262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1E1ADA7-F1F8-4594-8AAF-107C3B89D119}" type="slidenum">
              <a:rPr lang="en-US" altLang="en-US" smtClean="0">
                <a:latin typeface="Helvetica" panose="020B0604020202020204" pitchFamily="34" charset="0"/>
              </a:rPr>
              <a:pPr/>
              <a:t>3</a:t>
            </a:fld>
            <a:endParaRPr lang="en-US" altLang="en-US">
              <a:latin typeface="Helvetica" panose="020B0604020202020204" pitchFamily="34" charset="0"/>
            </a:endParaRPr>
          </a:p>
        </p:txBody>
      </p:sp>
      <p:sp>
        <p:nvSpPr>
          <p:cNvPr id="12290" name="Rectangle 2">
            <a:extLst>
              <a:ext uri="{FF2B5EF4-FFF2-40B4-BE49-F238E27FC236}">
                <a16:creationId xmlns:a16="http://schemas.microsoft.com/office/drawing/2014/main" id="{458A96FF-DF24-4658-8429-A375BE9A3501}"/>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77E9222E-53FB-4B02-ACC9-61590FCCA48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A51523-AB3C-45BE-97D9-C41B28DF9C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2F2D352-02E8-4648-88A8-0E77B0B2F780}" type="slidenum">
              <a:rPr lang="en-US" altLang="en-US" smtClean="0">
                <a:latin typeface="Helvetica" panose="020B0604020202020204" pitchFamily="34" charset="0"/>
              </a:rPr>
              <a:pPr/>
              <a:t>4</a:t>
            </a:fld>
            <a:endParaRPr lang="en-US" altLang="en-US">
              <a:latin typeface="Helvetica" panose="020B0604020202020204" pitchFamily="34" charset="0"/>
            </a:endParaRPr>
          </a:p>
        </p:txBody>
      </p:sp>
      <p:sp>
        <p:nvSpPr>
          <p:cNvPr id="14338" name="Rectangle 2">
            <a:extLst>
              <a:ext uri="{FF2B5EF4-FFF2-40B4-BE49-F238E27FC236}">
                <a16:creationId xmlns:a16="http://schemas.microsoft.com/office/drawing/2014/main" id="{73A0640E-EC9E-432B-BD30-D9ED3892EF22}"/>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C987CF89-C822-44AD-9DD2-A0A3E9ED33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A1EC3056-68E3-4656-9DFA-77224657B0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0C9EEC-B9BC-49B1-AABD-F717796E9E8D}" type="slidenum">
              <a:rPr lang="en-US" altLang="en-US" smtClean="0">
                <a:latin typeface="Helvetica" panose="020B0604020202020204" pitchFamily="34" charset="0"/>
              </a:rPr>
              <a:pPr/>
              <a:t>5</a:t>
            </a:fld>
            <a:endParaRPr lang="en-US" altLang="en-US">
              <a:latin typeface="Helvetica" panose="020B0604020202020204" pitchFamily="34" charset="0"/>
            </a:endParaRPr>
          </a:p>
        </p:txBody>
      </p:sp>
      <p:sp>
        <p:nvSpPr>
          <p:cNvPr id="16386" name="Rectangle 2">
            <a:extLst>
              <a:ext uri="{FF2B5EF4-FFF2-40B4-BE49-F238E27FC236}">
                <a16:creationId xmlns:a16="http://schemas.microsoft.com/office/drawing/2014/main" id="{8ADDCD03-7162-460F-8AB8-D390AEBFB2C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DBF7CBBF-8535-40E3-9570-7F55199CB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529447AA-ABF6-4B60-8650-AFD600DCF1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1BC23CA-CE79-44C2-81A5-D905D6329EC8}" type="slidenum">
              <a:rPr lang="en-US" altLang="en-US" smtClean="0">
                <a:latin typeface="Helvetica" panose="020B0604020202020204" pitchFamily="34" charset="0"/>
              </a:rPr>
              <a:pPr/>
              <a:t>6</a:t>
            </a:fld>
            <a:endParaRPr lang="en-US" altLang="en-US">
              <a:latin typeface="Helvetica" panose="020B0604020202020204" pitchFamily="34" charset="0"/>
            </a:endParaRPr>
          </a:p>
        </p:txBody>
      </p:sp>
      <p:sp>
        <p:nvSpPr>
          <p:cNvPr id="18434" name="Rectangle 2">
            <a:extLst>
              <a:ext uri="{FF2B5EF4-FFF2-40B4-BE49-F238E27FC236}">
                <a16:creationId xmlns:a16="http://schemas.microsoft.com/office/drawing/2014/main" id="{871FBB97-71ED-4187-9898-DAB0BFC8E6F8}"/>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886A1453-7D69-49B2-9A66-88B9AD68A4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2487514C-5FD8-45AD-A349-443654AE7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07A32E9-FB2B-4A98-913F-673B52487178}" type="slidenum">
              <a:rPr lang="en-US" altLang="en-US" smtClean="0">
                <a:latin typeface="Helvetica" panose="020B0604020202020204" pitchFamily="34" charset="0"/>
              </a:rPr>
              <a:pPr/>
              <a:t>8</a:t>
            </a:fld>
            <a:endParaRPr lang="en-US" altLang="en-US">
              <a:latin typeface="Helvetica" panose="020B0604020202020204" pitchFamily="34" charset="0"/>
            </a:endParaRPr>
          </a:p>
        </p:txBody>
      </p:sp>
      <p:sp>
        <p:nvSpPr>
          <p:cNvPr id="21506" name="Rectangle 2">
            <a:extLst>
              <a:ext uri="{FF2B5EF4-FFF2-40B4-BE49-F238E27FC236}">
                <a16:creationId xmlns:a16="http://schemas.microsoft.com/office/drawing/2014/main" id="{A6B84B1C-7D15-4501-A68C-CDB2C219CC16}"/>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31BDA2F6-5FF0-480A-A4D9-77AAF8B333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B182A6F4-192D-4116-AD3A-662DD0E725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6F8BB41-4A73-4757-B99D-8AE81E27A67C}" type="slidenum">
              <a:rPr lang="en-US" altLang="en-US" smtClean="0">
                <a:latin typeface="Helvetica" panose="020B0604020202020204" pitchFamily="34" charset="0"/>
              </a:rPr>
              <a:pPr/>
              <a:t>9</a:t>
            </a:fld>
            <a:endParaRPr lang="en-US" altLang="en-US">
              <a:latin typeface="Helvetica" panose="020B0604020202020204" pitchFamily="34" charset="0"/>
            </a:endParaRPr>
          </a:p>
        </p:txBody>
      </p:sp>
      <p:sp>
        <p:nvSpPr>
          <p:cNvPr id="23554" name="Rectangle 2">
            <a:extLst>
              <a:ext uri="{FF2B5EF4-FFF2-40B4-BE49-F238E27FC236}">
                <a16:creationId xmlns:a16="http://schemas.microsoft.com/office/drawing/2014/main" id="{EA17CEC5-A6E8-42E1-B401-DEB50A555FED}"/>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771FB9C3-8DD5-4349-AB79-C739580FE5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85900FC3-341A-4608-8405-8760849A4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48AC5F3-E369-476B-980B-177D60CF2506}" type="slidenum">
              <a:rPr lang="en-US" altLang="en-US" smtClean="0">
                <a:latin typeface="Helvetica" panose="020B0604020202020204" pitchFamily="34" charset="0"/>
              </a:rPr>
              <a:pPr/>
              <a:t>10</a:t>
            </a:fld>
            <a:endParaRPr lang="en-US" altLang="en-US">
              <a:latin typeface="Helvetica" panose="020B0604020202020204" pitchFamily="34" charset="0"/>
            </a:endParaRPr>
          </a:p>
        </p:txBody>
      </p:sp>
      <p:sp>
        <p:nvSpPr>
          <p:cNvPr id="25602" name="Rectangle 2">
            <a:extLst>
              <a:ext uri="{FF2B5EF4-FFF2-40B4-BE49-F238E27FC236}">
                <a16:creationId xmlns:a16="http://schemas.microsoft.com/office/drawing/2014/main" id="{AF205155-41A4-471B-A6E5-9DD27BF4A348}"/>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D1893F76-BBC4-4DC9-83EE-E2043702B0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D4C14638-68C0-4E32-9B19-448D07B155F3}"/>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5AC8D29A-B053-4781-82AF-D520839602EF}"/>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446DBA1E-C8B3-4436-B280-D6B0A1BF84E9}"/>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67771A04-2970-4E64-875C-0A845788B335}"/>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2A73AB0B-E5F8-45B7-BA34-50E1BFADF780}"/>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17FC33A2-9D10-4812-854F-FDFF91C76FE7}"/>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E224F55A-4C4A-4DBE-9B66-ED5DD5AE2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861AB4CE-7181-4C2E-87A4-25C62E0E6DDC}"/>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227563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1633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9227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2826" y="251437"/>
            <a:ext cx="7701574" cy="576262"/>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21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9771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8995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4127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125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095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1698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460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517CFF24-F514-4C56-A5A9-8A25FE3837A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5510E528-AA7F-437B-931B-6D74BD6AFDE9}"/>
              </a:ext>
            </a:extLst>
          </p:cNvPr>
          <p:cNvSpPr>
            <a:spLocks noGrp="1" noChangeArrowheads="1"/>
          </p:cNvSpPr>
          <p:nvPr>
            <p:ph type="title"/>
          </p:nvPr>
        </p:nvSpPr>
        <p:spPr bwMode="auto">
          <a:xfrm>
            <a:off x="832826" y="251437"/>
            <a:ext cx="7701574"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1028" name="Rectangle 4">
            <a:extLst>
              <a:ext uri="{FF2B5EF4-FFF2-40B4-BE49-F238E27FC236}">
                <a16:creationId xmlns:a16="http://schemas.microsoft.com/office/drawing/2014/main" id="{09376F1B-462A-4B00-BFF1-1DFBDA9C3DE2}"/>
              </a:ext>
            </a:extLst>
          </p:cNvPr>
          <p:cNvSpPr>
            <a:spLocks noGrp="1" noChangeArrowheads="1"/>
          </p:cNvSpPr>
          <p:nvPr>
            <p:ph type="body" idx="1"/>
          </p:nvPr>
        </p:nvSpPr>
        <p:spPr bwMode="auto">
          <a:xfrm>
            <a:off x="832826" y="1233488"/>
            <a:ext cx="7701574"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3FE0D534-02C4-3442-9AA7-6FF51B305F5E}"/>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DD76C8BA-5036-4543-AA7D-90D90EFA8721}"/>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35E8C9D2-09ED-D445-B346-34A9B852B976}"/>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EF7E5BDF-41CA-F04B-9405-61A54A672269}"/>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65A58339-1ACC-A542-BA1B-6179C207D34E}"/>
              </a:ext>
            </a:extLst>
          </p:cNvPr>
          <p:cNvSpPr txBox="1">
            <a:spLocks noChangeArrowheads="1"/>
          </p:cNvSpPr>
          <p:nvPr/>
        </p:nvSpPr>
        <p:spPr bwMode="auto">
          <a:xfrm>
            <a:off x="4221163" y="6613525"/>
            <a:ext cx="517525" cy="246063"/>
          </a:xfrm>
          <a:prstGeom prst="rect">
            <a:avLst/>
          </a:prstGeom>
          <a:noFill/>
          <a:ln>
            <a:noFill/>
          </a:ln>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defRPr/>
            </a:pPr>
            <a:r>
              <a:rPr lang="en-US" altLang="en-US" sz="1000" b="1">
                <a:solidFill>
                  <a:srgbClr val="006699"/>
                </a:solidFill>
                <a:latin typeface="Helvetica" pitchFamily="2" charset="0"/>
              </a:rPr>
              <a:t>19.</a:t>
            </a:r>
            <a:fld id="{5659A14E-5682-430D-B05C-9833816BF6FA}" type="slidenum">
              <a:rPr lang="en-US" altLang="en-US" sz="1000" b="1" smtClean="0">
                <a:solidFill>
                  <a:srgbClr val="006699"/>
                </a:solidFill>
                <a:latin typeface="Helvetica" pitchFamily="2" charset="0"/>
              </a:rPr>
              <a:pPr algn="ctr">
                <a:spcBef>
                  <a:spcPct val="50000"/>
                </a:spcBef>
                <a:defRPr/>
              </a:pPr>
              <a:t>‹#›</a:t>
            </a:fld>
            <a:endParaRPr lang="en-US" altLang="en-US" sz="1000" b="1">
              <a:solidFill>
                <a:srgbClr val="006699"/>
              </a:solidFill>
              <a:latin typeface="Helvetica" pitchFamily="2" charset="0"/>
            </a:endParaRPr>
          </a:p>
        </p:txBody>
      </p:sp>
      <p:sp>
        <p:nvSpPr>
          <p:cNvPr id="1034" name="Text Box 10">
            <a:extLst>
              <a:ext uri="{FF2B5EF4-FFF2-40B4-BE49-F238E27FC236}">
                <a16:creationId xmlns:a16="http://schemas.microsoft.com/office/drawing/2014/main" id="{9292E02C-9CE1-B542-9D01-73B5B6B4ED33}"/>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1F694214-42EE-B345-ABA2-A5514A8FB99F}"/>
              </a:ext>
            </a:extLst>
          </p:cNvPr>
          <p:cNvSpPr txBox="1">
            <a:spLocks noChangeArrowheads="1"/>
          </p:cNvSpPr>
          <p:nvPr/>
        </p:nvSpPr>
        <p:spPr bwMode="auto">
          <a:xfrm>
            <a:off x="185738" y="6621463"/>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7C30774D-664A-463B-964E-CEBB5E7BC4C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15" r:id="rId1"/>
    <p:sldLayoutId id="2147484205" r:id="rId2"/>
    <p:sldLayoutId id="2147484206" r:id="rId3"/>
    <p:sldLayoutId id="2147484207" r:id="rId4"/>
    <p:sldLayoutId id="2147484208" r:id="rId5"/>
    <p:sldLayoutId id="2147484209" r:id="rId6"/>
    <p:sldLayoutId id="2147484210" r:id="rId7"/>
    <p:sldLayoutId id="2147484211" r:id="rId8"/>
    <p:sldLayoutId id="2147484212" r:id="rId9"/>
    <p:sldLayoutId id="2147484213" r:id="rId10"/>
    <p:sldLayoutId id="214748421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90BF469C-E31E-40BF-A491-D0F7B2752849}"/>
              </a:ext>
            </a:extLst>
          </p:cNvPr>
          <p:cNvSpPr>
            <a:spLocks noGrp="1" noChangeArrowheads="1"/>
          </p:cNvSpPr>
          <p:nvPr>
            <p:ph type="ctrTitle"/>
          </p:nvPr>
        </p:nvSpPr>
        <p:spPr>
          <a:xfrm>
            <a:off x="309563" y="1855788"/>
            <a:ext cx="8834437" cy="1079500"/>
          </a:xfrm>
        </p:spPr>
        <p:txBody>
          <a:bodyPr/>
          <a:lstStyle/>
          <a:p>
            <a:pPr eaLnBrk="1" hangingPunct="1"/>
            <a:r>
              <a:rPr lang="en-US" altLang="en-US" dirty="0"/>
              <a:t>L</a:t>
            </a:r>
            <a:r>
              <a:rPr lang="en-US" altLang="zh-CN" dirty="0"/>
              <a:t>ecture</a:t>
            </a:r>
            <a:r>
              <a:rPr lang="en-US" altLang="en-US" dirty="0"/>
              <a:t> 21:  </a:t>
            </a:r>
            <a:br>
              <a:rPr lang="en-US" altLang="en-US" dirty="0"/>
            </a:br>
            <a:r>
              <a:rPr lang="en-US" altLang="en-US" dirty="0"/>
              <a:t>Computer Networks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FBE46E02-CC0A-4C99-947F-3200B876BE7A}"/>
              </a:ext>
            </a:extLst>
          </p:cNvPr>
          <p:cNvSpPr>
            <a:spLocks noGrp="1" noChangeArrowheads="1"/>
          </p:cNvSpPr>
          <p:nvPr>
            <p:ph type="title"/>
          </p:nvPr>
        </p:nvSpPr>
        <p:spPr/>
        <p:txBody>
          <a:bodyPr/>
          <a:lstStyle/>
          <a:p>
            <a:r>
              <a:rPr lang="en-US" altLang="en-US"/>
              <a:t>Naming and Name Resolution</a:t>
            </a:r>
          </a:p>
        </p:txBody>
      </p:sp>
      <p:sp>
        <p:nvSpPr>
          <p:cNvPr id="24578" name="Content Placeholder 2">
            <a:extLst>
              <a:ext uri="{FF2B5EF4-FFF2-40B4-BE49-F238E27FC236}">
                <a16:creationId xmlns:a16="http://schemas.microsoft.com/office/drawing/2014/main" id="{4BB9341E-0DE9-4B4F-9241-08404A6C3388}"/>
              </a:ext>
            </a:extLst>
          </p:cNvPr>
          <p:cNvSpPr>
            <a:spLocks noGrp="1" noChangeArrowheads="1"/>
          </p:cNvSpPr>
          <p:nvPr>
            <p:ph idx="1"/>
          </p:nvPr>
        </p:nvSpPr>
        <p:spPr>
          <a:xfrm>
            <a:off x="806450" y="1233488"/>
            <a:ext cx="7701574" cy="4530725"/>
          </a:xfrm>
        </p:spPr>
        <p:txBody>
          <a:bodyPr/>
          <a:lstStyle/>
          <a:p>
            <a:r>
              <a:rPr lang="en-US" altLang="en-US" dirty="0"/>
              <a:t>Each computer system in the network has a unique name</a:t>
            </a:r>
          </a:p>
          <a:p>
            <a:r>
              <a:rPr lang="en-US" altLang="en-US" dirty="0"/>
              <a:t>Each process in a given system has a unique name (process-id)</a:t>
            </a:r>
          </a:p>
          <a:p>
            <a:r>
              <a:rPr lang="en-US" altLang="en-US" dirty="0"/>
              <a:t>Identify processes on remote systems by </a:t>
            </a:r>
          </a:p>
          <a:p>
            <a:pPr lvl="3">
              <a:buFontTx/>
              <a:buNone/>
            </a:pPr>
            <a:r>
              <a:rPr lang="en-US" altLang="en-US" dirty="0"/>
              <a:t>&lt;</a:t>
            </a:r>
            <a:r>
              <a:rPr lang="en-US" altLang="en-US" b="1" dirty="0">
                <a:solidFill>
                  <a:srgbClr val="006699"/>
                </a:solidFill>
                <a:latin typeface="+mj-lt"/>
              </a:rPr>
              <a:t>host-name</a:t>
            </a:r>
            <a:r>
              <a:rPr lang="en-US" altLang="en-US" dirty="0"/>
              <a:t>, </a:t>
            </a:r>
            <a:r>
              <a:rPr lang="en-US" altLang="en-US" b="1" dirty="0">
                <a:solidFill>
                  <a:srgbClr val="006699"/>
                </a:solidFill>
                <a:latin typeface="+mj-lt"/>
              </a:rPr>
              <a:t>process-id</a:t>
            </a:r>
            <a:r>
              <a:rPr lang="en-US" altLang="en-US" dirty="0"/>
              <a:t>&gt; pair</a:t>
            </a:r>
          </a:p>
          <a:p>
            <a:r>
              <a:rPr lang="en-US" altLang="en-US" b="1" dirty="0">
                <a:solidFill>
                  <a:srgbClr val="006699"/>
                </a:solidFill>
                <a:latin typeface="+mj-lt"/>
              </a:rPr>
              <a:t>Domain name system </a:t>
            </a:r>
            <a:r>
              <a:rPr lang="en-US" altLang="en-US" dirty="0"/>
              <a:t>(</a:t>
            </a:r>
            <a:r>
              <a:rPr lang="en-US" altLang="en-US" b="1" dirty="0">
                <a:solidFill>
                  <a:srgbClr val="006699"/>
                </a:solidFill>
                <a:latin typeface="+mj-lt"/>
              </a:rPr>
              <a:t>DNS</a:t>
            </a:r>
            <a:r>
              <a:rPr lang="en-US" altLang="en-US" dirty="0"/>
              <a:t>) – specifies the naming structure of the hosts, as well as name to address </a:t>
            </a:r>
            <a:r>
              <a:rPr lang="en-US" altLang="en-US" b="1" dirty="0">
                <a:solidFill>
                  <a:srgbClr val="006699"/>
                </a:solidFill>
                <a:latin typeface="+mj-lt"/>
              </a:rPr>
              <a:t>resolution</a:t>
            </a:r>
            <a:r>
              <a:rPr lang="en-US" altLang="en-US" dirty="0"/>
              <a:t> (Internet)</a:t>
            </a:r>
          </a:p>
          <a:p>
            <a:endParaRPr lang="en-US" altLang="en-US" dirty="0"/>
          </a:p>
        </p:txBody>
      </p:sp>
      <p:pic>
        <p:nvPicPr>
          <p:cNvPr id="24579" name="Picture 2">
            <a:extLst>
              <a:ext uri="{FF2B5EF4-FFF2-40B4-BE49-F238E27FC236}">
                <a16:creationId xmlns:a16="http://schemas.microsoft.com/office/drawing/2014/main" id="{4831C9B9-2A0C-40B9-B2F5-4FED197BA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5350" y="3498850"/>
            <a:ext cx="4333875"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a:extLst>
              <a:ext uri="{FF2B5EF4-FFF2-40B4-BE49-F238E27FC236}">
                <a16:creationId xmlns:a16="http://schemas.microsoft.com/office/drawing/2014/main" id="{0946DF17-A77F-4376-BE6B-E2B093D1E13A}"/>
              </a:ext>
            </a:extLst>
          </p:cNvPr>
          <p:cNvSpPr>
            <a:spLocks noGrp="1" noChangeArrowheads="1"/>
          </p:cNvSpPr>
          <p:nvPr>
            <p:ph type="body" idx="1"/>
          </p:nvPr>
        </p:nvSpPr>
        <p:spPr>
          <a:xfrm>
            <a:off x="1091682" y="1785938"/>
            <a:ext cx="7330099" cy="3783012"/>
          </a:xfrm>
        </p:spPr>
        <p:txBody>
          <a:bodyPr/>
          <a:lstStyle/>
          <a:p>
            <a:r>
              <a:rPr lang="en-US" altLang="en-US" b="1" dirty="0"/>
              <a:t>Layer 1: Physical layer</a:t>
            </a:r>
            <a:r>
              <a:rPr lang="en-US" altLang="en-US" dirty="0"/>
              <a:t> – handles the mechanical and electrical details of the physical transmission of a bit stream</a:t>
            </a:r>
          </a:p>
          <a:p>
            <a:r>
              <a:rPr lang="en-US" altLang="en-US" b="1" dirty="0"/>
              <a:t>Layer 2: Data-link layer</a:t>
            </a:r>
            <a:r>
              <a:rPr lang="en-US" altLang="en-US" dirty="0"/>
              <a:t> – handles the </a:t>
            </a:r>
            <a:r>
              <a:rPr lang="en-US" altLang="en-US" i="1" dirty="0"/>
              <a:t>frames</a:t>
            </a:r>
            <a:r>
              <a:rPr lang="en-US" altLang="en-US" dirty="0"/>
              <a:t>, or fixed-length parts of packets, including any error detection and recovery that occurred in the physical layer</a:t>
            </a:r>
          </a:p>
          <a:p>
            <a:r>
              <a:rPr lang="en-US" altLang="en-US" b="1" dirty="0"/>
              <a:t>Layer 3: Network layer</a:t>
            </a:r>
            <a:r>
              <a:rPr lang="en-US" altLang="en-US" dirty="0"/>
              <a:t> – provides connections and routes packets in the communication network, including handling the address of outgoing packets, decoding the address of incoming packets, and maintaining routing information for proper response to changing load levels</a:t>
            </a:r>
          </a:p>
        </p:txBody>
      </p:sp>
      <p:sp>
        <p:nvSpPr>
          <p:cNvPr id="26626" name="Text Box 5">
            <a:extLst>
              <a:ext uri="{FF2B5EF4-FFF2-40B4-BE49-F238E27FC236}">
                <a16:creationId xmlns:a16="http://schemas.microsoft.com/office/drawing/2014/main" id="{A315D485-3AAE-42CB-B464-A407F872790B}"/>
              </a:ext>
            </a:extLst>
          </p:cNvPr>
          <p:cNvSpPr txBox="1">
            <a:spLocks noChangeArrowheads="1"/>
          </p:cNvSpPr>
          <p:nvPr/>
        </p:nvSpPr>
        <p:spPr bwMode="auto">
          <a:xfrm>
            <a:off x="832826" y="1054100"/>
            <a:ext cx="7330099"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dirty="0"/>
              <a:t>The communication network is partitioned into the following multiple layers:</a:t>
            </a:r>
          </a:p>
        </p:txBody>
      </p:sp>
      <p:sp>
        <p:nvSpPr>
          <p:cNvPr id="26627" name="Title 1">
            <a:extLst>
              <a:ext uri="{FF2B5EF4-FFF2-40B4-BE49-F238E27FC236}">
                <a16:creationId xmlns:a16="http://schemas.microsoft.com/office/drawing/2014/main" id="{616DDBD5-BC46-4715-BCD2-219D8E10D6C8}"/>
              </a:ext>
            </a:extLst>
          </p:cNvPr>
          <p:cNvSpPr>
            <a:spLocks noGrp="1" noChangeArrowheads="1"/>
          </p:cNvSpPr>
          <p:nvPr>
            <p:ph type="title"/>
          </p:nvPr>
        </p:nvSpPr>
        <p:spPr/>
        <p:txBody>
          <a:bodyPr/>
          <a:lstStyle/>
          <a:p>
            <a:r>
              <a:rPr lang="en-US" altLang="en-US"/>
              <a:t>Communication Protocol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a:extLst>
              <a:ext uri="{FF2B5EF4-FFF2-40B4-BE49-F238E27FC236}">
                <a16:creationId xmlns:a16="http://schemas.microsoft.com/office/drawing/2014/main" id="{D59F3643-C7E3-463C-B116-76F38F106513}"/>
              </a:ext>
            </a:extLst>
          </p:cNvPr>
          <p:cNvSpPr>
            <a:spLocks noGrp="1" noChangeArrowheads="1"/>
          </p:cNvSpPr>
          <p:nvPr>
            <p:ph type="body" idx="1"/>
          </p:nvPr>
        </p:nvSpPr>
        <p:spPr>
          <a:xfrm>
            <a:off x="1106487" y="1298057"/>
            <a:ext cx="7427913" cy="5043488"/>
          </a:xfrm>
        </p:spPr>
        <p:txBody>
          <a:bodyPr/>
          <a:lstStyle/>
          <a:p>
            <a:r>
              <a:rPr lang="en-US" altLang="en-US" b="1" dirty="0"/>
              <a:t>Layer 4: Transport layer</a:t>
            </a:r>
            <a:r>
              <a:rPr lang="en-US" altLang="en-US" dirty="0"/>
              <a:t> – responsible for low-level network access and for message transfer between clients, including partitioning messages into packets, maintaining packet order, controlling flow, and generating physical addresses</a:t>
            </a:r>
          </a:p>
          <a:p>
            <a:r>
              <a:rPr lang="en-US" altLang="en-US" b="1" dirty="0"/>
              <a:t>Layer 5: Session layer</a:t>
            </a:r>
            <a:r>
              <a:rPr lang="en-US" altLang="en-US" dirty="0"/>
              <a:t> – implements sessions, or process-to-process communications protocols</a:t>
            </a:r>
          </a:p>
          <a:p>
            <a:r>
              <a:rPr lang="en-US" altLang="en-US" b="1" dirty="0"/>
              <a:t>Layer 6: Presentation layer</a:t>
            </a:r>
            <a:r>
              <a:rPr lang="en-US" altLang="en-US" dirty="0"/>
              <a:t> – resolves the differences in formats among the various sites in the network, including character conversions, and half duplex/full duplex (echoing)</a:t>
            </a:r>
          </a:p>
          <a:p>
            <a:r>
              <a:rPr lang="en-US" altLang="en-US" b="1" dirty="0"/>
              <a:t>Layer 7: Application layer</a:t>
            </a:r>
            <a:r>
              <a:rPr lang="en-US" altLang="en-US" dirty="0"/>
              <a:t> – interacts directly with the users,</a:t>
            </a:r>
            <a:r>
              <a:rPr lang="en-US" altLang="ja-JP" dirty="0"/>
              <a:t> deals with file transfer, remote-login protocols and electronic mail, as well as schemas for distributed databases</a:t>
            </a:r>
            <a:endParaRPr lang="en-US" altLang="en-US" dirty="0"/>
          </a:p>
        </p:txBody>
      </p:sp>
      <p:sp>
        <p:nvSpPr>
          <p:cNvPr id="28674" name="Title 1">
            <a:extLst>
              <a:ext uri="{FF2B5EF4-FFF2-40B4-BE49-F238E27FC236}">
                <a16:creationId xmlns:a16="http://schemas.microsoft.com/office/drawing/2014/main" id="{5000ED90-55DD-4DDB-BC35-16CC699B24CA}"/>
              </a:ext>
            </a:extLst>
          </p:cNvPr>
          <p:cNvSpPr>
            <a:spLocks noGrp="1" noChangeArrowheads="1"/>
          </p:cNvSpPr>
          <p:nvPr>
            <p:ph type="title"/>
          </p:nvPr>
        </p:nvSpPr>
        <p:spPr/>
        <p:txBody>
          <a:bodyPr/>
          <a:lstStyle/>
          <a:p>
            <a:r>
              <a:rPr lang="en-US" altLang="en-US"/>
              <a:t>Communication Protocol (Cont.)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Picture 1" descr="17_05.pdf">
            <a:extLst>
              <a:ext uri="{FF2B5EF4-FFF2-40B4-BE49-F238E27FC236}">
                <a16:creationId xmlns:a16="http://schemas.microsoft.com/office/drawing/2014/main" id="{FC9FA9C3-0365-44F2-A936-BD35AD4E98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5600" y="2135188"/>
            <a:ext cx="6003925"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Rectangle 3">
            <a:extLst>
              <a:ext uri="{FF2B5EF4-FFF2-40B4-BE49-F238E27FC236}">
                <a16:creationId xmlns:a16="http://schemas.microsoft.com/office/drawing/2014/main" id="{23012934-9B79-D545-B43F-E4C3C6EB265B}"/>
              </a:ext>
            </a:extLst>
          </p:cNvPr>
          <p:cNvSpPr>
            <a:spLocks noChangeArrowheads="1"/>
          </p:cNvSpPr>
          <p:nvPr/>
        </p:nvSpPr>
        <p:spPr bwMode="auto">
          <a:xfrm>
            <a:off x="889000" y="1206500"/>
            <a:ext cx="7670800" cy="646113"/>
          </a:xfrm>
          <a:prstGeom prst="rect">
            <a:avLst/>
          </a:prstGeom>
          <a:noFill/>
          <a:ln>
            <a:noFill/>
          </a:ln>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r>
              <a:rPr kumimoji="1" lang="en-US" altLang="en-US" dirty="0">
                <a:latin typeface="+mn-lt"/>
                <a:cs typeface="ＭＳ Ｐゴシック" charset="-128"/>
              </a:rPr>
              <a:t>Logical communication between two computers, with the three lowest-level  layers implemented in hardware</a:t>
            </a:r>
          </a:p>
        </p:txBody>
      </p:sp>
      <p:sp>
        <p:nvSpPr>
          <p:cNvPr id="30723" name="Title 1">
            <a:extLst>
              <a:ext uri="{FF2B5EF4-FFF2-40B4-BE49-F238E27FC236}">
                <a16:creationId xmlns:a16="http://schemas.microsoft.com/office/drawing/2014/main" id="{C7A3BE5D-63D1-40F3-A616-76F23FA74498}"/>
              </a:ext>
            </a:extLst>
          </p:cNvPr>
          <p:cNvSpPr>
            <a:spLocks noGrp="1" noChangeArrowheads="1"/>
          </p:cNvSpPr>
          <p:nvPr>
            <p:ph type="title"/>
          </p:nvPr>
        </p:nvSpPr>
        <p:spPr/>
        <p:txBody>
          <a:bodyPr/>
          <a:lstStyle/>
          <a:p>
            <a:r>
              <a:rPr lang="en-US" altLang="en-US"/>
              <a:t>OSI Network Model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 descr="17_06.pdf">
            <a:extLst>
              <a:ext uri="{FF2B5EF4-FFF2-40B4-BE49-F238E27FC236}">
                <a16:creationId xmlns:a16="http://schemas.microsoft.com/office/drawing/2014/main" id="{1EAC32F7-9DD6-4550-BAAC-8E73A8B2F84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5800" y="1247775"/>
            <a:ext cx="3159125"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Title 1">
            <a:extLst>
              <a:ext uri="{FF2B5EF4-FFF2-40B4-BE49-F238E27FC236}">
                <a16:creationId xmlns:a16="http://schemas.microsoft.com/office/drawing/2014/main" id="{9AA37BF7-8712-4414-A871-EE56F5F52C2F}"/>
              </a:ext>
            </a:extLst>
          </p:cNvPr>
          <p:cNvSpPr>
            <a:spLocks noGrp="1" noChangeArrowheads="1"/>
          </p:cNvSpPr>
          <p:nvPr>
            <p:ph type="title"/>
          </p:nvPr>
        </p:nvSpPr>
        <p:spPr/>
        <p:txBody>
          <a:bodyPr/>
          <a:lstStyle/>
          <a:p>
            <a:r>
              <a:rPr lang="en-US" altLang="en-US"/>
              <a:t>OSI Protocol Stack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7" name="Picture 1" descr="17_07.pdf">
            <a:extLst>
              <a:ext uri="{FF2B5EF4-FFF2-40B4-BE49-F238E27FC236}">
                <a16:creationId xmlns:a16="http://schemas.microsoft.com/office/drawing/2014/main" id="{F439B640-6756-4F8B-86EA-ADA96E2B67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67025" y="1195388"/>
            <a:ext cx="2941638" cy="445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8" name="Title 1">
            <a:extLst>
              <a:ext uri="{FF2B5EF4-FFF2-40B4-BE49-F238E27FC236}">
                <a16:creationId xmlns:a16="http://schemas.microsoft.com/office/drawing/2014/main" id="{9F904B01-31B7-4A8F-8C79-088220F3C76F}"/>
              </a:ext>
            </a:extLst>
          </p:cNvPr>
          <p:cNvSpPr>
            <a:spLocks noGrp="1" noChangeArrowheads="1"/>
          </p:cNvSpPr>
          <p:nvPr>
            <p:ph type="title"/>
          </p:nvPr>
        </p:nvSpPr>
        <p:spPr/>
        <p:txBody>
          <a:bodyPr/>
          <a:lstStyle/>
          <a:p>
            <a:r>
              <a:rPr lang="en-US" altLang="en-US"/>
              <a:t>OSI Network Message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C4CA8B78-0DED-4459-8A2F-050FACB5BA8F}"/>
              </a:ext>
            </a:extLst>
          </p:cNvPr>
          <p:cNvSpPr>
            <a:spLocks noGrp="1" noChangeArrowheads="1"/>
          </p:cNvSpPr>
          <p:nvPr>
            <p:ph type="title"/>
          </p:nvPr>
        </p:nvSpPr>
        <p:spPr/>
        <p:txBody>
          <a:bodyPr/>
          <a:lstStyle/>
          <a:p>
            <a:r>
              <a:rPr lang="en-US" altLang="en-US"/>
              <a:t>The OSI model</a:t>
            </a:r>
          </a:p>
        </p:txBody>
      </p:sp>
      <p:sp>
        <p:nvSpPr>
          <p:cNvPr id="36866" name="Content Placeholder 2">
            <a:extLst>
              <a:ext uri="{FF2B5EF4-FFF2-40B4-BE49-F238E27FC236}">
                <a16:creationId xmlns:a16="http://schemas.microsoft.com/office/drawing/2014/main" id="{119AC4B3-9E8C-477E-B820-5974ECCBF17F}"/>
              </a:ext>
            </a:extLst>
          </p:cNvPr>
          <p:cNvSpPr>
            <a:spLocks noGrp="1" noChangeArrowheads="1"/>
          </p:cNvSpPr>
          <p:nvPr>
            <p:ph idx="1"/>
          </p:nvPr>
        </p:nvSpPr>
        <p:spPr>
          <a:xfrm>
            <a:off x="806449" y="1233488"/>
            <a:ext cx="7701573" cy="4530725"/>
          </a:xfrm>
        </p:spPr>
        <p:txBody>
          <a:bodyPr/>
          <a:lstStyle/>
          <a:p>
            <a:r>
              <a:rPr lang="en-US" altLang="en-US" dirty="0"/>
              <a:t>The OSI model formalizes some of the earlier work done in network protocols but was developed in the late 1970s and is currently not in widespread use</a:t>
            </a:r>
          </a:p>
          <a:p>
            <a:r>
              <a:rPr lang="en-US" altLang="en-US" dirty="0"/>
              <a:t>The most widely adopted protocol stack is the TCP/IP model, which has been adopted by virtually all Internet sites </a:t>
            </a:r>
          </a:p>
          <a:p>
            <a:r>
              <a:rPr lang="en-US" altLang="en-US" dirty="0"/>
              <a:t>The TCP/IP protocol stack has fewer layers than the OSI model. Theoretically, because it combines several functions in each layer, it is more difficult to implement but more efficient than OSI networking </a:t>
            </a:r>
          </a:p>
          <a:p>
            <a:r>
              <a:rPr lang="en-US" altLang="en-US" dirty="0"/>
              <a:t>The relationship between the OSI and TCP/IP models is shown in the next slide</a:t>
            </a:r>
          </a:p>
          <a:p>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1" descr="17_08.pdf">
            <a:extLst>
              <a:ext uri="{FF2B5EF4-FFF2-40B4-BE49-F238E27FC236}">
                <a16:creationId xmlns:a16="http://schemas.microsoft.com/office/drawing/2014/main" id="{75ECD6E0-507C-45CE-A6A6-CC8348BF55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4000" y="1346200"/>
            <a:ext cx="3822700"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4" name="Title 1">
            <a:extLst>
              <a:ext uri="{FF2B5EF4-FFF2-40B4-BE49-F238E27FC236}">
                <a16:creationId xmlns:a16="http://schemas.microsoft.com/office/drawing/2014/main" id="{8547BF02-6D6E-41C6-9126-3C39E14BE969}"/>
              </a:ext>
            </a:extLst>
          </p:cNvPr>
          <p:cNvSpPr>
            <a:spLocks noGrp="1" noChangeArrowheads="1"/>
          </p:cNvSpPr>
          <p:nvPr>
            <p:ph type="title"/>
          </p:nvPr>
        </p:nvSpPr>
        <p:spPr/>
        <p:txBody>
          <a:bodyPr/>
          <a:lstStyle/>
          <a:p>
            <a:r>
              <a:rPr lang="en-US" altLang="en-US"/>
              <a:t>    The OSI and TCP/IP Protocol Stacks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56EEA23A-8031-42DF-803D-B6B1145703BE}"/>
              </a:ext>
            </a:extLst>
          </p:cNvPr>
          <p:cNvSpPr>
            <a:spLocks noGrp="1" noChangeArrowheads="1"/>
          </p:cNvSpPr>
          <p:nvPr>
            <p:ph type="title"/>
          </p:nvPr>
        </p:nvSpPr>
        <p:spPr/>
        <p:txBody>
          <a:bodyPr/>
          <a:lstStyle/>
          <a:p>
            <a:r>
              <a:rPr lang="en-US" altLang="en-US"/>
              <a:t>TCP/IP Example</a:t>
            </a:r>
          </a:p>
        </p:txBody>
      </p:sp>
      <p:sp>
        <p:nvSpPr>
          <p:cNvPr id="40962" name="Content Placeholder 2">
            <a:extLst>
              <a:ext uri="{FF2B5EF4-FFF2-40B4-BE49-F238E27FC236}">
                <a16:creationId xmlns:a16="http://schemas.microsoft.com/office/drawing/2014/main" id="{C3778DF9-ACC9-4570-9C65-D5EA6D92EA25}"/>
              </a:ext>
            </a:extLst>
          </p:cNvPr>
          <p:cNvSpPr>
            <a:spLocks noGrp="1" noChangeArrowheads="1"/>
          </p:cNvSpPr>
          <p:nvPr>
            <p:ph idx="1"/>
          </p:nvPr>
        </p:nvSpPr>
        <p:spPr>
          <a:xfrm>
            <a:off x="806450" y="1233488"/>
            <a:ext cx="7651750" cy="4530725"/>
          </a:xfrm>
        </p:spPr>
        <p:txBody>
          <a:bodyPr/>
          <a:lstStyle/>
          <a:p>
            <a:r>
              <a:rPr lang="en-US" altLang="en-US" dirty="0"/>
              <a:t>Every host has a name and an associated </a:t>
            </a:r>
            <a:r>
              <a:rPr lang="en-US" altLang="en-US" b="1" dirty="0">
                <a:solidFill>
                  <a:srgbClr val="006699"/>
                </a:solidFill>
                <a:latin typeface="+mj-lt"/>
              </a:rPr>
              <a:t>IP address </a:t>
            </a:r>
            <a:r>
              <a:rPr lang="en-US" altLang="en-US" dirty="0"/>
              <a:t>(host-id)</a:t>
            </a:r>
          </a:p>
          <a:p>
            <a:pPr lvl="1"/>
            <a:r>
              <a:rPr lang="en-US" altLang="en-US" dirty="0"/>
              <a:t>Hierarchical and segmented</a:t>
            </a:r>
          </a:p>
          <a:p>
            <a:r>
              <a:rPr lang="en-US" altLang="en-US" dirty="0"/>
              <a:t>Sending system checks routing tables and locates a router to send packet</a:t>
            </a:r>
          </a:p>
          <a:p>
            <a:r>
              <a:rPr lang="en-US" altLang="en-US" dirty="0"/>
              <a:t>Router uses segmented network part of host-id to determine where to transfer packet</a:t>
            </a:r>
          </a:p>
          <a:p>
            <a:pPr lvl="1"/>
            <a:r>
              <a:rPr lang="en-US" altLang="en-US" dirty="0"/>
              <a:t>This may repeat among multiple routers</a:t>
            </a:r>
          </a:p>
          <a:p>
            <a:r>
              <a:rPr lang="en-US" altLang="en-US" dirty="0"/>
              <a:t>Destination system receives the packet</a:t>
            </a:r>
          </a:p>
          <a:p>
            <a:pPr lvl="1"/>
            <a:r>
              <a:rPr lang="en-US" altLang="en-US" dirty="0"/>
              <a:t>Packet may be complete message, or it may need to be reassembled into larger message spanning multiple packets</a:t>
            </a:r>
          </a:p>
          <a:p>
            <a:pPr lvl="1"/>
            <a:endParaRPr lang="en-US" altLang="en-US" dirty="0"/>
          </a:p>
          <a:p>
            <a:pPr lvl="1"/>
            <a:endParaRPr lang="en-US"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256AF11E-F18D-4436-AF9A-59C7844B0279}"/>
              </a:ext>
            </a:extLst>
          </p:cNvPr>
          <p:cNvSpPr>
            <a:spLocks noGrp="1" noChangeArrowheads="1"/>
          </p:cNvSpPr>
          <p:nvPr>
            <p:ph type="title"/>
          </p:nvPr>
        </p:nvSpPr>
        <p:spPr/>
        <p:txBody>
          <a:bodyPr/>
          <a:lstStyle/>
          <a:p>
            <a:r>
              <a:rPr lang="en-US" altLang="en-US"/>
              <a:t>TCP/IP Example (Cont.)</a:t>
            </a:r>
          </a:p>
        </p:txBody>
      </p:sp>
      <p:sp>
        <p:nvSpPr>
          <p:cNvPr id="41986" name="Content Placeholder 3">
            <a:extLst>
              <a:ext uri="{FF2B5EF4-FFF2-40B4-BE49-F238E27FC236}">
                <a16:creationId xmlns:a16="http://schemas.microsoft.com/office/drawing/2014/main" id="{725BF948-D33A-4D51-96A9-F22314F50104}"/>
              </a:ext>
            </a:extLst>
          </p:cNvPr>
          <p:cNvSpPr>
            <a:spLocks noGrp="1" noChangeArrowheads="1"/>
          </p:cNvSpPr>
          <p:nvPr>
            <p:ph idx="1"/>
          </p:nvPr>
        </p:nvSpPr>
        <p:spPr>
          <a:xfrm>
            <a:off x="806450" y="1233488"/>
            <a:ext cx="7727950" cy="4530725"/>
          </a:xfrm>
        </p:spPr>
        <p:txBody>
          <a:bodyPr/>
          <a:lstStyle/>
          <a:p>
            <a:r>
              <a:rPr lang="en-US" altLang="en-US" dirty="0"/>
              <a:t>Within a network, how does a packet move from sender (host or router) to receiver?</a:t>
            </a:r>
          </a:p>
          <a:p>
            <a:pPr lvl="1"/>
            <a:r>
              <a:rPr lang="en-US" altLang="en-US" dirty="0"/>
              <a:t>Every Ethernet/</a:t>
            </a:r>
            <a:r>
              <a:rPr lang="en-US" altLang="en-US" dirty="0" err="1"/>
              <a:t>WiFi</a:t>
            </a:r>
            <a:r>
              <a:rPr lang="en-US" altLang="en-US" dirty="0"/>
              <a:t> device has a </a:t>
            </a:r>
            <a:r>
              <a:rPr lang="en-US" altLang="en-US" b="1" dirty="0">
                <a:solidFill>
                  <a:srgbClr val="006699"/>
                </a:solidFill>
                <a:latin typeface="+mj-lt"/>
              </a:rPr>
              <a:t>Media Access Control </a:t>
            </a:r>
            <a:r>
              <a:rPr lang="en-US" altLang="en-US" dirty="0"/>
              <a:t>(MAC) address</a:t>
            </a:r>
          </a:p>
          <a:p>
            <a:pPr lvl="1"/>
            <a:r>
              <a:rPr lang="en-US" altLang="en-US" dirty="0"/>
              <a:t>Two devices on same LAN communicate via MAC address</a:t>
            </a:r>
          </a:p>
          <a:p>
            <a:pPr lvl="1"/>
            <a:r>
              <a:rPr lang="en-US" altLang="en-US" dirty="0"/>
              <a:t>If a system needs to send data to another system, it needs to discover the IP to MAC address mapping</a:t>
            </a:r>
          </a:p>
          <a:p>
            <a:pPr lvl="2"/>
            <a:r>
              <a:rPr lang="en-US" altLang="en-US" dirty="0"/>
              <a:t>Uses </a:t>
            </a:r>
            <a:r>
              <a:rPr lang="en-US" altLang="en-US" b="1" dirty="0">
                <a:solidFill>
                  <a:srgbClr val="006699"/>
                </a:solidFill>
                <a:latin typeface="+mj-lt"/>
              </a:rPr>
              <a:t>address resolution protocol </a:t>
            </a:r>
            <a:r>
              <a:rPr lang="en-US" altLang="en-US" dirty="0"/>
              <a:t>(ARP)</a:t>
            </a:r>
          </a:p>
          <a:p>
            <a:pPr lvl="1"/>
            <a:r>
              <a:rPr lang="en-US" altLang="en-US" dirty="0"/>
              <a:t>A broadcast uses a special network address to signal that all hosts should receive and process the packet</a:t>
            </a:r>
          </a:p>
          <a:p>
            <a:pPr lvl="2"/>
            <a:r>
              <a:rPr lang="en-US" altLang="en-US" dirty="0"/>
              <a:t>Not forwarded by routers to different networks</a:t>
            </a:r>
          </a:p>
          <a:p>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a:extLst>
              <a:ext uri="{FF2B5EF4-FFF2-40B4-BE49-F238E27FC236}">
                <a16:creationId xmlns:a16="http://schemas.microsoft.com/office/drawing/2014/main" id="{A827FDA2-B3C8-4264-90CA-E1A30A7A0F06}"/>
              </a:ext>
            </a:extLst>
          </p:cNvPr>
          <p:cNvSpPr>
            <a:spLocks noGrp="1" noChangeArrowheads="1"/>
          </p:cNvSpPr>
          <p:nvPr>
            <p:ph type="title"/>
          </p:nvPr>
        </p:nvSpPr>
        <p:spPr>
          <a:xfrm>
            <a:off x="709132" y="240489"/>
            <a:ext cx="8229600" cy="576262"/>
          </a:xfrm>
        </p:spPr>
        <p:txBody>
          <a:bodyPr/>
          <a:lstStyle/>
          <a:p>
            <a:r>
              <a:rPr lang="en-US" altLang="en-US" dirty="0"/>
              <a:t>Computer Networks</a:t>
            </a:r>
          </a:p>
        </p:txBody>
      </p:sp>
      <p:sp>
        <p:nvSpPr>
          <p:cNvPr id="7170" name="Content Placeholder 2">
            <a:extLst>
              <a:ext uri="{FF2B5EF4-FFF2-40B4-BE49-F238E27FC236}">
                <a16:creationId xmlns:a16="http://schemas.microsoft.com/office/drawing/2014/main" id="{E0F95BF0-AE95-4983-8EBF-A224B2A7E3E9}"/>
              </a:ext>
            </a:extLst>
          </p:cNvPr>
          <p:cNvSpPr>
            <a:spLocks noGrp="1" noChangeArrowheads="1"/>
          </p:cNvSpPr>
          <p:nvPr>
            <p:ph idx="1"/>
          </p:nvPr>
        </p:nvSpPr>
        <p:spPr>
          <a:xfrm>
            <a:off x="806450" y="1233488"/>
            <a:ext cx="7037388" cy="4530725"/>
          </a:xfrm>
        </p:spPr>
        <p:txBody>
          <a:bodyPr/>
          <a:lstStyle/>
          <a:p>
            <a:r>
              <a:rPr lang="en-US" altLang="en-US" dirty="0"/>
              <a:t>Advantages of Distributed Systems</a:t>
            </a:r>
          </a:p>
          <a:p>
            <a:r>
              <a:rPr lang="en-US" altLang="en-US" dirty="0"/>
              <a:t>Network Structure</a:t>
            </a:r>
          </a:p>
          <a:p>
            <a:r>
              <a:rPr lang="en-US" altLang="en-US" dirty="0"/>
              <a:t>Communication Structure</a:t>
            </a:r>
          </a:p>
          <a:p>
            <a:r>
              <a:rPr lang="en-US" altLang="en-US" dirty="0"/>
              <a:t>M</a:t>
            </a:r>
            <a:r>
              <a:rPr lang="en-US" altLang="zh-CN" dirty="0"/>
              <a:t>obile Network</a:t>
            </a: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98D5B7B3-56F3-4B94-9922-192FD7D70542}"/>
              </a:ext>
            </a:extLst>
          </p:cNvPr>
          <p:cNvSpPr>
            <a:spLocks noGrp="1" noChangeArrowheads="1"/>
          </p:cNvSpPr>
          <p:nvPr>
            <p:ph type="title"/>
          </p:nvPr>
        </p:nvSpPr>
        <p:spPr/>
        <p:txBody>
          <a:bodyPr/>
          <a:lstStyle/>
          <a:p>
            <a:r>
              <a:rPr lang="en-US" altLang="en-US"/>
              <a:t>Ethernet Packet</a:t>
            </a:r>
          </a:p>
        </p:txBody>
      </p:sp>
      <p:pic>
        <p:nvPicPr>
          <p:cNvPr id="43010" name="Picture 2">
            <a:extLst>
              <a:ext uri="{FF2B5EF4-FFF2-40B4-BE49-F238E27FC236}">
                <a16:creationId xmlns:a16="http://schemas.microsoft.com/office/drawing/2014/main" id="{D939EA8A-DD35-49C3-B762-0E5EF55CD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5450" y="1601788"/>
            <a:ext cx="5957888" cy="384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07D2E761-2AC4-4917-AA85-B1DD2FD7528B}"/>
              </a:ext>
            </a:extLst>
          </p:cNvPr>
          <p:cNvSpPr>
            <a:spLocks noGrp="1" noChangeArrowheads="1"/>
          </p:cNvSpPr>
          <p:nvPr>
            <p:ph type="title"/>
          </p:nvPr>
        </p:nvSpPr>
        <p:spPr/>
        <p:txBody>
          <a:bodyPr/>
          <a:lstStyle/>
          <a:p>
            <a:r>
              <a:rPr lang="en-US" altLang="en-US"/>
              <a:t>Transport Protocols UDP and TCP</a:t>
            </a:r>
          </a:p>
        </p:txBody>
      </p:sp>
      <p:sp>
        <p:nvSpPr>
          <p:cNvPr id="44034" name="Content Placeholder 2">
            <a:extLst>
              <a:ext uri="{FF2B5EF4-FFF2-40B4-BE49-F238E27FC236}">
                <a16:creationId xmlns:a16="http://schemas.microsoft.com/office/drawing/2014/main" id="{C1F25581-62FB-47F2-B830-D3AF11C30FBA}"/>
              </a:ext>
            </a:extLst>
          </p:cNvPr>
          <p:cNvSpPr>
            <a:spLocks noGrp="1" noChangeArrowheads="1"/>
          </p:cNvSpPr>
          <p:nvPr>
            <p:ph idx="1"/>
          </p:nvPr>
        </p:nvSpPr>
        <p:spPr>
          <a:xfrm>
            <a:off x="806450" y="1233488"/>
            <a:ext cx="7680325" cy="4530725"/>
          </a:xfrm>
        </p:spPr>
        <p:txBody>
          <a:bodyPr/>
          <a:lstStyle/>
          <a:p>
            <a:r>
              <a:rPr lang="en-US" altLang="en-US" dirty="0"/>
              <a:t>Once a host with a specific IP address receives a packet, it must somehow pass it to the correct waiting process</a:t>
            </a:r>
          </a:p>
          <a:p>
            <a:r>
              <a:rPr lang="en-US" altLang="en-US" dirty="0"/>
              <a:t>Transport protocols TCP and UDP identify receiving and sending processes through the use of a port number</a:t>
            </a:r>
          </a:p>
          <a:p>
            <a:pPr lvl="1"/>
            <a:r>
              <a:rPr lang="en-US" altLang="en-US" dirty="0"/>
              <a:t>Allows host with single IP address to have multiple server/client processes sending/receiving packets</a:t>
            </a:r>
          </a:p>
          <a:p>
            <a:pPr lvl="1"/>
            <a:r>
              <a:rPr lang="en-US" altLang="en-US" b="1" i="1" dirty="0"/>
              <a:t>Well-known</a:t>
            </a:r>
            <a:r>
              <a:rPr lang="en-US" altLang="en-US" dirty="0"/>
              <a:t> port numbers are used for many services</a:t>
            </a:r>
          </a:p>
          <a:p>
            <a:pPr lvl="2"/>
            <a:r>
              <a:rPr lang="en-US" altLang="en-US" dirty="0"/>
              <a:t>FTP – port and 21</a:t>
            </a:r>
          </a:p>
          <a:p>
            <a:pPr lvl="2"/>
            <a:r>
              <a:rPr lang="en-US" altLang="en-US" dirty="0" err="1"/>
              <a:t>ssh</a:t>
            </a:r>
            <a:r>
              <a:rPr lang="en-US" altLang="en-US" dirty="0"/>
              <a:t> – port 22</a:t>
            </a:r>
          </a:p>
          <a:p>
            <a:pPr lvl="2"/>
            <a:r>
              <a:rPr lang="en-US" altLang="en-US" dirty="0"/>
              <a:t>SMTP – port 25</a:t>
            </a:r>
          </a:p>
          <a:p>
            <a:pPr lvl="2"/>
            <a:r>
              <a:rPr lang="en-US" altLang="en-US" dirty="0"/>
              <a:t>HTTP – port 80</a:t>
            </a:r>
          </a:p>
          <a:p>
            <a:r>
              <a:rPr lang="en-US" altLang="en-US" dirty="0"/>
              <a:t>Transport protocol can be simple or can add reliability to network packet stream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C36E32F5-9F8D-4433-B0C1-79A090F6C479}"/>
              </a:ext>
            </a:extLst>
          </p:cNvPr>
          <p:cNvSpPr>
            <a:spLocks noGrp="1" noChangeArrowheads="1"/>
          </p:cNvSpPr>
          <p:nvPr>
            <p:ph type="title"/>
          </p:nvPr>
        </p:nvSpPr>
        <p:spPr/>
        <p:txBody>
          <a:bodyPr/>
          <a:lstStyle/>
          <a:p>
            <a:r>
              <a:rPr lang="en-US" altLang="en-US"/>
              <a:t>User Datagram Protocol</a:t>
            </a:r>
          </a:p>
        </p:txBody>
      </p:sp>
      <p:sp>
        <p:nvSpPr>
          <p:cNvPr id="45058" name="Content Placeholder 2">
            <a:extLst>
              <a:ext uri="{FF2B5EF4-FFF2-40B4-BE49-F238E27FC236}">
                <a16:creationId xmlns:a16="http://schemas.microsoft.com/office/drawing/2014/main" id="{CD456F23-1380-486A-ADB6-9D0D9C52F5C2}"/>
              </a:ext>
            </a:extLst>
          </p:cNvPr>
          <p:cNvSpPr>
            <a:spLocks noGrp="1" noChangeArrowheads="1"/>
          </p:cNvSpPr>
          <p:nvPr>
            <p:ph idx="1"/>
          </p:nvPr>
        </p:nvSpPr>
        <p:spPr>
          <a:xfrm>
            <a:off x="806449" y="1233488"/>
            <a:ext cx="7701573" cy="4530725"/>
          </a:xfrm>
        </p:spPr>
        <p:txBody>
          <a:bodyPr/>
          <a:lstStyle/>
          <a:p>
            <a:r>
              <a:rPr lang="en-US" altLang="en-US" dirty="0"/>
              <a:t>UDP is </a:t>
            </a:r>
            <a:r>
              <a:rPr lang="en-US" altLang="en-US" b="1" i="1" dirty="0"/>
              <a:t>unreliable </a:t>
            </a:r>
            <a:r>
              <a:rPr lang="en-US" altLang="en-US" dirty="0"/>
              <a:t>– bare-bones extension to IP with addition of port number</a:t>
            </a:r>
          </a:p>
          <a:p>
            <a:pPr lvl="1"/>
            <a:r>
              <a:rPr lang="en-US" altLang="en-US" dirty="0"/>
              <a:t>Since there are no guarantees of delivery in the lower network (IP) layer, packets may become lost</a:t>
            </a:r>
          </a:p>
          <a:p>
            <a:pPr lvl="1"/>
            <a:r>
              <a:rPr lang="en-US" altLang="en-US" dirty="0"/>
              <a:t>Packets may also be received out-out-order</a:t>
            </a:r>
          </a:p>
          <a:p>
            <a:r>
              <a:rPr lang="en-US" altLang="en-US" dirty="0"/>
              <a:t>UDP is also </a:t>
            </a:r>
            <a:r>
              <a:rPr lang="en-US" altLang="en-US" b="1" i="1" dirty="0"/>
              <a:t>connectionless</a:t>
            </a:r>
            <a:r>
              <a:rPr lang="en-US" altLang="en-US" dirty="0"/>
              <a:t> – no connection setup at the beginning of the transmission to set up state</a:t>
            </a:r>
          </a:p>
          <a:p>
            <a:pPr lvl="1"/>
            <a:r>
              <a:rPr lang="en-US" altLang="en-US" dirty="0"/>
              <a:t>Also no connection tear-down at the end of transmission</a:t>
            </a:r>
          </a:p>
          <a:p>
            <a:r>
              <a:rPr lang="en-US" altLang="en-US" dirty="0"/>
              <a:t>UDP packets are also called </a:t>
            </a:r>
            <a:r>
              <a:rPr lang="en-US" altLang="en-US" b="1" dirty="0">
                <a:solidFill>
                  <a:srgbClr val="006699"/>
                </a:solidFill>
                <a:latin typeface="+mj-lt"/>
              </a:rPr>
              <a:t>datagrams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1226B8-0C2F-4D09-8405-92BAA18A6532}"/>
              </a:ext>
            </a:extLst>
          </p:cNvPr>
          <p:cNvSpPr>
            <a:spLocks noGrp="1" noChangeArrowheads="1"/>
          </p:cNvSpPr>
          <p:nvPr>
            <p:ph type="title"/>
          </p:nvPr>
        </p:nvSpPr>
        <p:spPr/>
        <p:txBody>
          <a:bodyPr/>
          <a:lstStyle/>
          <a:p>
            <a:r>
              <a:rPr lang="en-US" altLang="en-US"/>
              <a:t>UDP Dropped Packet Example</a:t>
            </a:r>
          </a:p>
        </p:txBody>
      </p:sp>
      <p:pic>
        <p:nvPicPr>
          <p:cNvPr id="46082" name="Picture 2">
            <a:extLst>
              <a:ext uri="{FF2B5EF4-FFF2-40B4-BE49-F238E27FC236}">
                <a16:creationId xmlns:a16="http://schemas.microsoft.com/office/drawing/2014/main" id="{F56AFC4D-58E0-4C6B-BC09-E2BB3723E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75" y="2120900"/>
            <a:ext cx="55435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2E6FD30E-C169-488A-A4A2-9B67D23EB033}"/>
              </a:ext>
            </a:extLst>
          </p:cNvPr>
          <p:cNvSpPr>
            <a:spLocks noGrp="1" noChangeArrowheads="1"/>
          </p:cNvSpPr>
          <p:nvPr>
            <p:ph type="title"/>
          </p:nvPr>
        </p:nvSpPr>
        <p:spPr/>
        <p:txBody>
          <a:bodyPr/>
          <a:lstStyle/>
          <a:p>
            <a:r>
              <a:rPr lang="en-US" altLang="en-US"/>
              <a:t>Transmission Control Protocol</a:t>
            </a:r>
          </a:p>
        </p:txBody>
      </p:sp>
      <p:sp>
        <p:nvSpPr>
          <p:cNvPr id="47106" name="Content Placeholder 2">
            <a:extLst>
              <a:ext uri="{FF2B5EF4-FFF2-40B4-BE49-F238E27FC236}">
                <a16:creationId xmlns:a16="http://schemas.microsoft.com/office/drawing/2014/main" id="{EB64DD6B-90E8-4209-9C50-AA47A058163B}"/>
              </a:ext>
            </a:extLst>
          </p:cNvPr>
          <p:cNvSpPr>
            <a:spLocks noGrp="1" noChangeArrowheads="1"/>
          </p:cNvSpPr>
          <p:nvPr>
            <p:ph idx="1"/>
          </p:nvPr>
        </p:nvSpPr>
        <p:spPr>
          <a:xfrm>
            <a:off x="806450" y="1233488"/>
            <a:ext cx="7727950" cy="4530725"/>
          </a:xfrm>
        </p:spPr>
        <p:txBody>
          <a:bodyPr/>
          <a:lstStyle/>
          <a:p>
            <a:r>
              <a:rPr lang="en-US" altLang="en-US" dirty="0"/>
              <a:t>TCP is both </a:t>
            </a:r>
            <a:r>
              <a:rPr lang="en-US" altLang="en-US" b="1" i="1" dirty="0"/>
              <a:t>reliable</a:t>
            </a:r>
            <a:r>
              <a:rPr lang="en-US" altLang="en-US" dirty="0"/>
              <a:t> and </a:t>
            </a:r>
            <a:r>
              <a:rPr lang="en-US" altLang="en-US" b="1" i="1" dirty="0"/>
              <a:t>connection-oriented</a:t>
            </a:r>
            <a:endParaRPr lang="en-US" altLang="en-US" dirty="0"/>
          </a:p>
          <a:p>
            <a:r>
              <a:rPr lang="en-US" altLang="en-US" dirty="0"/>
              <a:t>In addition to port number, TCP provides abstraction to allow in-order, uninterrupted </a:t>
            </a:r>
            <a:r>
              <a:rPr lang="en-US" altLang="en-US" b="1" i="1" dirty="0"/>
              <a:t>byte-stream</a:t>
            </a:r>
            <a:r>
              <a:rPr lang="en-US" altLang="en-US" dirty="0"/>
              <a:t> across an unreliable network</a:t>
            </a:r>
          </a:p>
          <a:p>
            <a:pPr lvl="1"/>
            <a:r>
              <a:rPr lang="en-US" altLang="en-US" dirty="0"/>
              <a:t>Whenever host sends packet, the receiver must send an </a:t>
            </a:r>
            <a:r>
              <a:rPr lang="en-US" altLang="en-US" b="1" dirty="0">
                <a:solidFill>
                  <a:srgbClr val="006699"/>
                </a:solidFill>
                <a:latin typeface="+mj-lt"/>
              </a:rPr>
              <a:t>acknowledgement</a:t>
            </a:r>
            <a:r>
              <a:rPr lang="en-US" altLang="en-US" b="1" dirty="0">
                <a:solidFill>
                  <a:srgbClr val="3366FF"/>
                </a:solidFill>
              </a:rPr>
              <a:t> </a:t>
            </a:r>
            <a:r>
              <a:rPr lang="en-US" altLang="en-US" b="1" dirty="0">
                <a:solidFill>
                  <a:srgbClr val="006699"/>
                </a:solidFill>
                <a:latin typeface="+mj-lt"/>
              </a:rPr>
              <a:t>packet</a:t>
            </a:r>
            <a:r>
              <a:rPr lang="en-US" altLang="en-US" b="1" dirty="0">
                <a:solidFill>
                  <a:srgbClr val="3366FF"/>
                </a:solidFill>
              </a:rPr>
              <a:t> </a:t>
            </a:r>
            <a:r>
              <a:rPr lang="en-US" altLang="en-US" dirty="0"/>
              <a:t>(ACK).  If ACK not received before a timer expires, sender will resend.</a:t>
            </a:r>
          </a:p>
          <a:p>
            <a:pPr lvl="1"/>
            <a:r>
              <a:rPr lang="en-US" altLang="en-US" b="1" dirty="0">
                <a:solidFill>
                  <a:srgbClr val="006699"/>
                </a:solidFill>
                <a:latin typeface="+mj-lt"/>
              </a:rPr>
              <a:t>Sequence</a:t>
            </a:r>
            <a:r>
              <a:rPr lang="en-US" altLang="en-US" b="1" dirty="0">
                <a:solidFill>
                  <a:srgbClr val="3366FF"/>
                </a:solidFill>
              </a:rPr>
              <a:t> </a:t>
            </a:r>
            <a:r>
              <a:rPr lang="en-US" altLang="en-US" b="1" dirty="0">
                <a:solidFill>
                  <a:srgbClr val="006699"/>
                </a:solidFill>
                <a:latin typeface="+mj-lt"/>
              </a:rPr>
              <a:t>numbers</a:t>
            </a:r>
            <a:r>
              <a:rPr lang="en-US" altLang="en-US" b="1" dirty="0">
                <a:solidFill>
                  <a:srgbClr val="3366FF"/>
                </a:solidFill>
              </a:rPr>
              <a:t> </a:t>
            </a:r>
            <a:r>
              <a:rPr lang="en-US" altLang="en-US" dirty="0"/>
              <a:t>in TCP header allow receiver to put packets in order and notice missing packets</a:t>
            </a:r>
          </a:p>
          <a:p>
            <a:pPr lvl="1"/>
            <a:r>
              <a:rPr lang="en-US" altLang="en-US" dirty="0"/>
              <a:t>Connections are initiated with series of control packets called a </a:t>
            </a:r>
            <a:r>
              <a:rPr lang="en-US" altLang="en-US" b="1" i="1" dirty="0"/>
              <a:t>three-way handshake</a:t>
            </a:r>
            <a:endParaRPr lang="en-US" altLang="en-US" dirty="0"/>
          </a:p>
          <a:p>
            <a:pPr lvl="2"/>
            <a:r>
              <a:rPr lang="en-US" altLang="en-US" dirty="0"/>
              <a:t>Connections also closed with series of control packets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2FB8836-F57D-4113-995D-022CA4243706}"/>
              </a:ext>
            </a:extLst>
          </p:cNvPr>
          <p:cNvSpPr>
            <a:spLocks noGrp="1" noChangeArrowheads="1"/>
          </p:cNvSpPr>
          <p:nvPr>
            <p:ph type="title"/>
          </p:nvPr>
        </p:nvSpPr>
        <p:spPr/>
        <p:txBody>
          <a:bodyPr/>
          <a:lstStyle/>
          <a:p>
            <a:r>
              <a:rPr lang="en-US" altLang="en-US"/>
              <a:t>TCP Data Transfer Scenario</a:t>
            </a:r>
          </a:p>
        </p:txBody>
      </p:sp>
      <p:pic>
        <p:nvPicPr>
          <p:cNvPr id="48130" name="Picture 2">
            <a:extLst>
              <a:ext uri="{FF2B5EF4-FFF2-40B4-BE49-F238E27FC236}">
                <a16:creationId xmlns:a16="http://schemas.microsoft.com/office/drawing/2014/main" id="{DDA78CB9-D683-4554-82CC-2CBE965E7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7763" y="1390650"/>
            <a:ext cx="40894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6FF0DEB5-33BA-4CFB-8069-C715CFEC2FA7}"/>
              </a:ext>
            </a:extLst>
          </p:cNvPr>
          <p:cNvSpPr>
            <a:spLocks noGrp="1" noChangeArrowheads="1"/>
          </p:cNvSpPr>
          <p:nvPr>
            <p:ph type="title"/>
          </p:nvPr>
        </p:nvSpPr>
        <p:spPr>
          <a:xfrm>
            <a:off x="571565" y="251437"/>
            <a:ext cx="8143223" cy="576262"/>
          </a:xfrm>
        </p:spPr>
        <p:txBody>
          <a:bodyPr/>
          <a:lstStyle/>
          <a:p>
            <a:r>
              <a:rPr lang="en-US" altLang="en-US" dirty="0"/>
              <a:t>     Transmission Control Protocol (Cont.)</a:t>
            </a:r>
          </a:p>
        </p:txBody>
      </p:sp>
      <p:sp>
        <p:nvSpPr>
          <p:cNvPr id="49154" name="Content Placeholder 2">
            <a:extLst>
              <a:ext uri="{FF2B5EF4-FFF2-40B4-BE49-F238E27FC236}">
                <a16:creationId xmlns:a16="http://schemas.microsoft.com/office/drawing/2014/main" id="{948EF2C7-391B-4199-8930-6D072AD39237}"/>
              </a:ext>
            </a:extLst>
          </p:cNvPr>
          <p:cNvSpPr>
            <a:spLocks noGrp="1" noChangeArrowheads="1"/>
          </p:cNvSpPr>
          <p:nvPr>
            <p:ph idx="1"/>
          </p:nvPr>
        </p:nvSpPr>
        <p:spPr>
          <a:xfrm>
            <a:off x="806450" y="1233488"/>
            <a:ext cx="7731060" cy="4530725"/>
          </a:xfrm>
        </p:spPr>
        <p:txBody>
          <a:bodyPr/>
          <a:lstStyle/>
          <a:p>
            <a:r>
              <a:rPr lang="en-US" altLang="en-US" dirty="0"/>
              <a:t>Receiver can send a </a:t>
            </a:r>
            <a:r>
              <a:rPr lang="en-US" altLang="en-US" b="1" dirty="0">
                <a:solidFill>
                  <a:srgbClr val="006699"/>
                </a:solidFill>
                <a:latin typeface="+mj-lt"/>
              </a:rPr>
              <a:t>cumulative ACK </a:t>
            </a:r>
            <a:r>
              <a:rPr lang="en-US" altLang="en-US" dirty="0"/>
              <a:t>to acknowledge series of packets</a:t>
            </a:r>
          </a:p>
          <a:p>
            <a:pPr lvl="1"/>
            <a:r>
              <a:rPr lang="en-US" altLang="en-US" dirty="0"/>
              <a:t>Server can also send multiple packets before waiting for ACKs</a:t>
            </a:r>
          </a:p>
          <a:p>
            <a:pPr lvl="1"/>
            <a:r>
              <a:rPr lang="en-US" altLang="en-US" dirty="0"/>
              <a:t>Takes advantage of network throughput</a:t>
            </a:r>
          </a:p>
          <a:p>
            <a:r>
              <a:rPr lang="en-US" altLang="en-US" dirty="0"/>
              <a:t>Flow of packets regulated through </a:t>
            </a:r>
            <a:r>
              <a:rPr lang="en-US" altLang="en-US" b="1" dirty="0">
                <a:solidFill>
                  <a:srgbClr val="006699"/>
                </a:solidFill>
                <a:latin typeface="+mj-lt"/>
              </a:rPr>
              <a:t>flow control </a:t>
            </a:r>
            <a:r>
              <a:rPr lang="en-US" altLang="en-US" dirty="0"/>
              <a:t>and </a:t>
            </a:r>
            <a:r>
              <a:rPr lang="en-US" altLang="en-US" b="1" dirty="0">
                <a:solidFill>
                  <a:srgbClr val="006699"/>
                </a:solidFill>
                <a:latin typeface="+mj-lt"/>
              </a:rPr>
              <a:t>congestion control</a:t>
            </a:r>
          </a:p>
          <a:p>
            <a:pPr lvl="1"/>
            <a:r>
              <a:rPr lang="en-US" altLang="en-US" b="1" i="1" dirty="0"/>
              <a:t>Flow control </a:t>
            </a:r>
            <a:r>
              <a:rPr lang="en-US" altLang="en-US" dirty="0"/>
              <a:t>– prevents sender from overrunning capacity of receiver</a:t>
            </a:r>
          </a:p>
          <a:p>
            <a:pPr lvl="1"/>
            <a:r>
              <a:rPr lang="en-US" altLang="en-US" b="1" i="1" dirty="0"/>
              <a:t>Congestion control </a:t>
            </a:r>
            <a:r>
              <a:rPr lang="en-US" altLang="en-US" dirty="0"/>
              <a:t>– approximates congestion of the network to slow down or speed up packet sending rate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2649BCF4-5F32-435B-A7E6-C8BFFA8BBB86}"/>
              </a:ext>
            </a:extLst>
          </p:cNvPr>
          <p:cNvSpPr>
            <a:spLocks noGrp="1" noChangeArrowheads="1"/>
          </p:cNvSpPr>
          <p:nvPr>
            <p:ph type="ctrTitle"/>
          </p:nvPr>
        </p:nvSpPr>
        <p:spPr/>
        <p:txBody>
          <a:bodyPr/>
          <a:lstStyle/>
          <a:p>
            <a:pPr eaLnBrk="1" hangingPunct="1"/>
            <a:r>
              <a:rPr lang="en-US" altLang="en-US" dirty="0"/>
              <a:t>End of Lecture 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17_01.pdf">
            <a:extLst>
              <a:ext uri="{FF2B5EF4-FFF2-40B4-BE49-F238E27FC236}">
                <a16:creationId xmlns:a16="http://schemas.microsoft.com/office/drawing/2014/main" id="{C2468DA5-F6D7-4F1D-96C5-70914486F1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486150"/>
            <a:ext cx="4073525"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6" name="Title 2">
            <a:extLst>
              <a:ext uri="{FF2B5EF4-FFF2-40B4-BE49-F238E27FC236}">
                <a16:creationId xmlns:a16="http://schemas.microsoft.com/office/drawing/2014/main" id="{B8A7478C-3BFB-4151-B92B-78B1D0FA13B5}"/>
              </a:ext>
            </a:extLst>
          </p:cNvPr>
          <p:cNvSpPr>
            <a:spLocks noGrp="1" noChangeArrowheads="1"/>
          </p:cNvSpPr>
          <p:nvPr>
            <p:ph type="title"/>
          </p:nvPr>
        </p:nvSpPr>
        <p:spPr/>
        <p:txBody>
          <a:bodyPr/>
          <a:lstStyle/>
          <a:p>
            <a:r>
              <a:rPr lang="en-US" altLang="en-US"/>
              <a:t>Overview</a:t>
            </a:r>
          </a:p>
        </p:txBody>
      </p:sp>
      <p:sp>
        <p:nvSpPr>
          <p:cNvPr id="11267" name="Content Placeholder 4">
            <a:extLst>
              <a:ext uri="{FF2B5EF4-FFF2-40B4-BE49-F238E27FC236}">
                <a16:creationId xmlns:a16="http://schemas.microsoft.com/office/drawing/2014/main" id="{41A6C15C-C397-4EF5-B5F2-64F8198592C3}"/>
              </a:ext>
            </a:extLst>
          </p:cNvPr>
          <p:cNvSpPr>
            <a:spLocks noGrp="1" noChangeArrowheads="1"/>
          </p:cNvSpPr>
          <p:nvPr>
            <p:ph idx="1"/>
          </p:nvPr>
        </p:nvSpPr>
        <p:spPr>
          <a:xfrm>
            <a:off x="806450" y="1233488"/>
            <a:ext cx="7727950" cy="4530725"/>
          </a:xfrm>
        </p:spPr>
        <p:txBody>
          <a:bodyPr/>
          <a:lstStyle/>
          <a:p>
            <a:r>
              <a:rPr lang="en-US" altLang="en-US" dirty="0"/>
              <a:t>A</a:t>
            </a:r>
            <a:r>
              <a:rPr lang="en-US" altLang="en-US" b="1" dirty="0">
                <a:solidFill>
                  <a:srgbClr val="3366FF"/>
                </a:solidFill>
              </a:rPr>
              <a:t> </a:t>
            </a:r>
            <a:r>
              <a:rPr lang="en-US" altLang="en-US" b="1" dirty="0">
                <a:solidFill>
                  <a:srgbClr val="006699"/>
                </a:solidFill>
                <a:latin typeface="+mj-lt"/>
              </a:rPr>
              <a:t>computer network </a:t>
            </a:r>
            <a:r>
              <a:rPr lang="en-US" altLang="en-US" dirty="0"/>
              <a:t>is a collection of loosely coupled nodes interconnected by a communications network</a:t>
            </a:r>
          </a:p>
          <a:p>
            <a:r>
              <a:rPr lang="en-US" altLang="en-US" dirty="0"/>
              <a:t>Nodes variously called </a:t>
            </a:r>
            <a:r>
              <a:rPr lang="en-US" altLang="en-US" b="1" i="1" dirty="0"/>
              <a:t>processors, computers, machines, hosts</a:t>
            </a:r>
          </a:p>
          <a:p>
            <a:pPr lvl="1"/>
            <a:r>
              <a:rPr lang="en-US" altLang="en-US" b="1" i="1" dirty="0"/>
              <a:t>Site</a:t>
            </a:r>
            <a:r>
              <a:rPr lang="en-US" altLang="en-US" dirty="0"/>
              <a:t> is location of the machine, </a:t>
            </a:r>
            <a:r>
              <a:rPr lang="en-US" altLang="en-US" b="1" i="1" dirty="0"/>
              <a:t>node</a:t>
            </a:r>
            <a:r>
              <a:rPr lang="en-US" altLang="en-US" dirty="0"/>
              <a:t> refers to specific system</a:t>
            </a:r>
          </a:p>
          <a:p>
            <a:pPr lvl="1"/>
            <a:r>
              <a:rPr lang="en-US" altLang="en-US" dirty="0"/>
              <a:t>Generally a </a:t>
            </a:r>
            <a:r>
              <a:rPr lang="en-US" altLang="en-US" b="1" i="1" dirty="0"/>
              <a:t>server</a:t>
            </a:r>
            <a:r>
              <a:rPr lang="en-US" altLang="en-US" dirty="0"/>
              <a:t> has a resource a </a:t>
            </a:r>
            <a:r>
              <a:rPr lang="en-US" altLang="en-US" b="1" i="1" dirty="0"/>
              <a:t>client</a:t>
            </a:r>
            <a:r>
              <a:rPr lang="en-US" altLang="en-US" dirty="0"/>
              <a:t> node at a different site wants to use</a:t>
            </a:r>
          </a:p>
          <a:p>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2">
            <a:extLst>
              <a:ext uri="{FF2B5EF4-FFF2-40B4-BE49-F238E27FC236}">
                <a16:creationId xmlns:a16="http://schemas.microsoft.com/office/drawing/2014/main" id="{01064B41-F9A3-433B-A67F-07E4EF157F8E}"/>
              </a:ext>
            </a:extLst>
          </p:cNvPr>
          <p:cNvSpPr>
            <a:spLocks noGrp="1" noChangeArrowheads="1"/>
          </p:cNvSpPr>
          <p:nvPr>
            <p:ph type="title"/>
          </p:nvPr>
        </p:nvSpPr>
        <p:spPr/>
        <p:txBody>
          <a:bodyPr/>
          <a:lstStyle/>
          <a:p>
            <a:r>
              <a:rPr lang="en-US" altLang="en-US" dirty="0"/>
              <a:t>Overview (Cont.)</a:t>
            </a:r>
          </a:p>
        </p:txBody>
      </p:sp>
      <p:sp>
        <p:nvSpPr>
          <p:cNvPr id="13314" name="Content Placeholder 4">
            <a:extLst>
              <a:ext uri="{FF2B5EF4-FFF2-40B4-BE49-F238E27FC236}">
                <a16:creationId xmlns:a16="http://schemas.microsoft.com/office/drawing/2014/main" id="{3E373B6D-6E95-4632-88CD-44676CC9BA63}"/>
              </a:ext>
            </a:extLst>
          </p:cNvPr>
          <p:cNvSpPr>
            <a:spLocks noGrp="1" noChangeArrowheads="1"/>
          </p:cNvSpPr>
          <p:nvPr>
            <p:ph idx="1"/>
          </p:nvPr>
        </p:nvSpPr>
        <p:spPr>
          <a:xfrm>
            <a:off x="806450" y="1233488"/>
            <a:ext cx="7701574" cy="4530725"/>
          </a:xfrm>
        </p:spPr>
        <p:txBody>
          <a:bodyPr/>
          <a:lstStyle/>
          <a:p>
            <a:r>
              <a:rPr lang="en-US" altLang="en-US" dirty="0"/>
              <a:t>Nodes may exist in a </a:t>
            </a:r>
            <a:r>
              <a:rPr lang="en-US" altLang="en-US" b="1" i="1" dirty="0"/>
              <a:t>client-server</a:t>
            </a:r>
            <a:r>
              <a:rPr lang="en-US" altLang="en-US" i="1" dirty="0"/>
              <a:t>, </a:t>
            </a:r>
            <a:r>
              <a:rPr lang="en-US" altLang="en-US" b="1" i="1" dirty="0"/>
              <a:t>peer-to-peer</a:t>
            </a:r>
            <a:r>
              <a:rPr lang="en-US" altLang="en-US" dirty="0"/>
              <a:t>, or </a:t>
            </a:r>
            <a:r>
              <a:rPr lang="en-US" altLang="en-US" b="1" i="1" dirty="0"/>
              <a:t>hybrid</a:t>
            </a:r>
            <a:r>
              <a:rPr lang="en-US" altLang="en-US" i="1" dirty="0"/>
              <a:t> </a:t>
            </a:r>
            <a:r>
              <a:rPr lang="en-US" altLang="en-US" dirty="0"/>
              <a:t>configuration.</a:t>
            </a:r>
            <a:endParaRPr lang="en-US" altLang="en-US" b="1" dirty="0"/>
          </a:p>
          <a:p>
            <a:pPr lvl="1"/>
            <a:r>
              <a:rPr lang="en-US" altLang="en-US" dirty="0"/>
              <a:t>In client-server configuration, server has a resource that a client would like to use</a:t>
            </a:r>
          </a:p>
          <a:p>
            <a:pPr lvl="1"/>
            <a:r>
              <a:rPr lang="en-US" altLang="en-US" dirty="0"/>
              <a:t>In peer-to-peer configuration, each node shares equal responsibilities and can act as both clients and servers</a:t>
            </a:r>
          </a:p>
          <a:p>
            <a:r>
              <a:rPr lang="en-US" altLang="en-US" dirty="0"/>
              <a:t>Communication over a network occurs through </a:t>
            </a:r>
            <a:r>
              <a:rPr lang="en-US" altLang="en-US" b="1" dirty="0">
                <a:solidFill>
                  <a:srgbClr val="006699"/>
                </a:solidFill>
                <a:latin typeface="+mj-lt"/>
              </a:rPr>
              <a:t>message passing</a:t>
            </a:r>
          </a:p>
          <a:p>
            <a:pPr lvl="1"/>
            <a:r>
              <a:rPr lang="en-US" altLang="en-US" dirty="0"/>
              <a:t>All higher-level functions of a standalone system  can be expanded to encompass a distributed system</a:t>
            </a:r>
            <a:endParaRPr lang="en-US" altLang="en-US" b="1" i="1" dirty="0"/>
          </a:p>
          <a:p>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2">
            <a:extLst>
              <a:ext uri="{FF2B5EF4-FFF2-40B4-BE49-F238E27FC236}">
                <a16:creationId xmlns:a16="http://schemas.microsoft.com/office/drawing/2014/main" id="{051CEA5A-5AED-45AD-9C43-729EE511D562}"/>
              </a:ext>
            </a:extLst>
          </p:cNvPr>
          <p:cNvSpPr>
            <a:spLocks noGrp="1" noChangeArrowheads="1"/>
          </p:cNvSpPr>
          <p:nvPr>
            <p:ph type="title"/>
          </p:nvPr>
        </p:nvSpPr>
        <p:spPr/>
        <p:txBody>
          <a:bodyPr/>
          <a:lstStyle/>
          <a:p>
            <a:r>
              <a:rPr lang="en-US" altLang="en-US" dirty="0"/>
              <a:t>Reasons for Computer Network</a:t>
            </a:r>
          </a:p>
        </p:txBody>
      </p:sp>
      <p:sp>
        <p:nvSpPr>
          <p:cNvPr id="15362" name="Content Placeholder 3">
            <a:extLst>
              <a:ext uri="{FF2B5EF4-FFF2-40B4-BE49-F238E27FC236}">
                <a16:creationId xmlns:a16="http://schemas.microsoft.com/office/drawing/2014/main" id="{AAF74F79-0745-48D1-A97A-26ABBFD3338E}"/>
              </a:ext>
            </a:extLst>
          </p:cNvPr>
          <p:cNvSpPr>
            <a:spLocks noGrp="1" noChangeArrowheads="1"/>
          </p:cNvSpPr>
          <p:nvPr>
            <p:ph idx="1"/>
          </p:nvPr>
        </p:nvSpPr>
        <p:spPr>
          <a:xfrm>
            <a:off x="806450" y="1233488"/>
            <a:ext cx="7727950" cy="4530725"/>
          </a:xfrm>
        </p:spPr>
        <p:txBody>
          <a:bodyPr/>
          <a:lstStyle/>
          <a:p>
            <a:r>
              <a:rPr lang="en-US" altLang="en-US" b="1" dirty="0">
                <a:solidFill>
                  <a:srgbClr val="006699"/>
                </a:solidFill>
                <a:latin typeface="+mj-lt"/>
              </a:rPr>
              <a:t>Resource sharing</a:t>
            </a:r>
          </a:p>
          <a:p>
            <a:pPr lvl="1"/>
            <a:r>
              <a:rPr lang="en-US" altLang="en-US" dirty="0"/>
              <a:t>Sharing files or printing at remote sites</a:t>
            </a:r>
          </a:p>
          <a:p>
            <a:pPr lvl="1"/>
            <a:r>
              <a:rPr lang="en-US" altLang="en-US" dirty="0"/>
              <a:t>Processing information in a distributed database</a:t>
            </a:r>
          </a:p>
          <a:p>
            <a:pPr lvl="1"/>
            <a:r>
              <a:rPr lang="en-US" altLang="en-US" dirty="0"/>
              <a:t>Using remote specialized hardware devices such as </a:t>
            </a:r>
            <a:r>
              <a:rPr lang="en-US" altLang="en-US" b="1" i="1" dirty="0"/>
              <a:t>graphics processing units </a:t>
            </a:r>
            <a:r>
              <a:rPr lang="en-US" altLang="en-US" dirty="0"/>
              <a:t>(GPUs)</a:t>
            </a:r>
          </a:p>
          <a:p>
            <a:r>
              <a:rPr lang="en-US" altLang="en-US" b="1" dirty="0">
                <a:solidFill>
                  <a:srgbClr val="006699"/>
                </a:solidFill>
                <a:latin typeface="+mj-lt"/>
              </a:rPr>
              <a:t>Computation speedup</a:t>
            </a:r>
          </a:p>
          <a:p>
            <a:pPr lvl="1"/>
            <a:r>
              <a:rPr lang="en-US" altLang="en-US" dirty="0"/>
              <a:t>Distribute </a:t>
            </a:r>
            <a:r>
              <a:rPr lang="en-US" altLang="en-US" dirty="0" err="1"/>
              <a:t>subcomputations</a:t>
            </a:r>
            <a:r>
              <a:rPr lang="en-US" altLang="en-US" dirty="0"/>
              <a:t> among various sites to run concurrently</a:t>
            </a:r>
          </a:p>
          <a:p>
            <a:pPr lvl="1"/>
            <a:r>
              <a:rPr lang="en-US" altLang="en-US" b="1" dirty="0">
                <a:solidFill>
                  <a:srgbClr val="006699"/>
                </a:solidFill>
                <a:latin typeface="+mj-lt"/>
              </a:rPr>
              <a:t>Load balancing </a:t>
            </a:r>
            <a:r>
              <a:rPr lang="en-US" altLang="en-US" dirty="0"/>
              <a:t>– moving jobs to more lightly-loaded sites</a:t>
            </a:r>
            <a:endParaRPr lang="en-US" altLang="en-US" b="1" dirty="0">
              <a:solidFill>
                <a:srgbClr val="3366FF"/>
              </a:solidFill>
            </a:endParaRPr>
          </a:p>
          <a:p>
            <a:r>
              <a:rPr lang="en-US" altLang="en-US" b="1" dirty="0">
                <a:solidFill>
                  <a:srgbClr val="006699"/>
                </a:solidFill>
                <a:latin typeface="+mj-lt"/>
              </a:rPr>
              <a:t>Reliability</a:t>
            </a:r>
            <a:r>
              <a:rPr lang="en-US" altLang="en-US" b="1" dirty="0">
                <a:solidFill>
                  <a:srgbClr val="3366FF"/>
                </a:solidFill>
              </a:rPr>
              <a:t> </a:t>
            </a:r>
          </a:p>
          <a:p>
            <a:pPr lvl="1"/>
            <a:r>
              <a:rPr lang="en-US" altLang="en-US" dirty="0"/>
              <a:t>Detect and recover from site failure, function transfer, reintegrate failed site</a:t>
            </a:r>
          </a:p>
          <a:p>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1C9DDD4-4B65-40B2-BDE9-B68B5D0C6584}"/>
              </a:ext>
            </a:extLst>
          </p:cNvPr>
          <p:cNvSpPr>
            <a:spLocks noGrp="1" noChangeArrowheads="1"/>
          </p:cNvSpPr>
          <p:nvPr>
            <p:ph type="title"/>
          </p:nvPr>
        </p:nvSpPr>
        <p:spPr/>
        <p:txBody>
          <a:bodyPr/>
          <a:lstStyle/>
          <a:p>
            <a:r>
              <a:rPr lang="en-US" altLang="en-US"/>
              <a:t>Network Structure</a:t>
            </a:r>
          </a:p>
        </p:txBody>
      </p:sp>
      <p:sp>
        <p:nvSpPr>
          <p:cNvPr id="9219" name="Content Placeholder 2">
            <a:extLst>
              <a:ext uri="{FF2B5EF4-FFF2-40B4-BE49-F238E27FC236}">
                <a16:creationId xmlns:a16="http://schemas.microsoft.com/office/drawing/2014/main" id="{8C0868C6-C80F-DB4F-92C9-DE1DD77F110A}"/>
              </a:ext>
            </a:extLst>
          </p:cNvPr>
          <p:cNvSpPr>
            <a:spLocks noGrp="1"/>
          </p:cNvSpPr>
          <p:nvPr>
            <p:ph idx="1"/>
          </p:nvPr>
        </p:nvSpPr>
        <p:spPr>
          <a:xfrm>
            <a:off x="806450" y="1233488"/>
            <a:ext cx="7713663" cy="4530725"/>
          </a:xfrm>
        </p:spPr>
        <p:txBody>
          <a:bodyPr/>
          <a:lstStyle/>
          <a:p>
            <a:pPr>
              <a:defRPr/>
            </a:pPr>
            <a:r>
              <a:rPr lang="en-US" altLang="en-US" b="1" dirty="0">
                <a:solidFill>
                  <a:srgbClr val="006699"/>
                </a:solidFill>
                <a:latin typeface="+mj-lt"/>
              </a:rPr>
              <a:t>Local-Area</a:t>
            </a:r>
            <a:r>
              <a:rPr lang="en-US" altLang="en-US" b="1" dirty="0">
                <a:solidFill>
                  <a:srgbClr val="3366FF"/>
                </a:solidFill>
              </a:rPr>
              <a:t> </a:t>
            </a:r>
            <a:r>
              <a:rPr lang="en-US" altLang="en-US" b="1" dirty="0">
                <a:solidFill>
                  <a:srgbClr val="006699"/>
                </a:solidFill>
                <a:latin typeface="+mj-lt"/>
              </a:rPr>
              <a:t>Network</a:t>
            </a:r>
            <a:r>
              <a:rPr lang="en-US" altLang="en-US" dirty="0">
                <a:solidFill>
                  <a:srgbClr val="3366FF"/>
                </a:solidFill>
              </a:rPr>
              <a:t> </a:t>
            </a:r>
            <a:r>
              <a:rPr lang="en-US" altLang="en-US" dirty="0"/>
              <a:t>(</a:t>
            </a:r>
            <a:r>
              <a:rPr lang="en-US" altLang="en-US" b="1" dirty="0">
                <a:solidFill>
                  <a:srgbClr val="006699"/>
                </a:solidFill>
                <a:latin typeface="+mj-lt"/>
              </a:rPr>
              <a:t>LAN</a:t>
            </a:r>
            <a:r>
              <a:rPr lang="en-US" altLang="en-US" dirty="0"/>
              <a:t>) – designed to cover small geographical area</a:t>
            </a:r>
          </a:p>
          <a:p>
            <a:pPr lvl="1">
              <a:defRPr/>
            </a:pPr>
            <a:r>
              <a:rPr lang="en-US" altLang="en-US" dirty="0">
                <a:sym typeface="Symbol" pitchFamily="2" charset="2"/>
              </a:rPr>
              <a:t>Consists of multiple computers (workstations, laptops, mobile devices), peripherals (printers, storage arrays), and routers providing access to other networks</a:t>
            </a:r>
          </a:p>
          <a:p>
            <a:pPr lvl="1">
              <a:defRPr/>
            </a:pPr>
            <a:r>
              <a:rPr lang="en-US" altLang="en-US" dirty="0">
                <a:sym typeface="Symbol" pitchFamily="2" charset="2"/>
              </a:rPr>
              <a:t>Ethernet and/or Wireless (</a:t>
            </a:r>
            <a:r>
              <a:rPr lang="en-US" altLang="en-US" b="1" dirty="0">
                <a:solidFill>
                  <a:srgbClr val="006699"/>
                </a:solidFill>
                <a:latin typeface="+mj-lt"/>
                <a:sym typeface="Symbol" pitchFamily="2" charset="2"/>
              </a:rPr>
              <a:t>WiFi</a:t>
            </a:r>
            <a:r>
              <a:rPr lang="en-US" altLang="en-US" dirty="0">
                <a:sym typeface="Symbol" pitchFamily="2" charset="2"/>
              </a:rPr>
              <a:t>) most common way to construct LANs</a:t>
            </a:r>
          </a:p>
          <a:p>
            <a:pPr lvl="2">
              <a:buFont typeface="Webdings" pitchFamily="2" charset="2"/>
              <a:buChar char="4"/>
              <a:defRPr/>
            </a:pPr>
            <a:r>
              <a:rPr lang="en-US" altLang="en-US" dirty="0">
                <a:sym typeface="Symbol" pitchFamily="2" charset="2"/>
              </a:rPr>
              <a:t>Ethernet defined by standard IEEE 802.3 with speeds typically varying from 10Mbps to over 10Gbps</a:t>
            </a:r>
          </a:p>
          <a:p>
            <a:pPr lvl="2">
              <a:buFont typeface="Webdings" pitchFamily="2" charset="2"/>
              <a:buChar char="4"/>
              <a:defRPr/>
            </a:pPr>
            <a:r>
              <a:rPr lang="en-US" altLang="en-US" dirty="0">
                <a:sym typeface="Symbol" pitchFamily="2" charset="2"/>
              </a:rPr>
              <a:t>WiFi defined by standard IEEE 802.11 with speeds typically varying from 11Mbps to over 400Mbps.</a:t>
            </a:r>
          </a:p>
          <a:p>
            <a:pPr lvl="2">
              <a:buFont typeface="Webdings" pitchFamily="2" charset="2"/>
              <a:buChar char="4"/>
              <a:defRPr/>
            </a:pPr>
            <a:r>
              <a:rPr lang="en-US" altLang="en-US" dirty="0">
                <a:sym typeface="Symbol" pitchFamily="2" charset="2"/>
              </a:rPr>
              <a:t>Both standards constantly evolving</a:t>
            </a:r>
          </a:p>
          <a:p>
            <a:pPr marL="0" indent="0">
              <a:buFont typeface="Monotype Sorts" pitchFamily="2" charset="2"/>
              <a:buNone/>
              <a:defRPr/>
            </a:pP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4">
            <a:extLst>
              <a:ext uri="{FF2B5EF4-FFF2-40B4-BE49-F238E27FC236}">
                <a16:creationId xmlns:a16="http://schemas.microsoft.com/office/drawing/2014/main" id="{DEABF2AF-28AD-4A36-9CDC-C788B0FC8D1B}"/>
              </a:ext>
            </a:extLst>
          </p:cNvPr>
          <p:cNvSpPr>
            <a:spLocks noGrp="1" noChangeArrowheads="1"/>
          </p:cNvSpPr>
          <p:nvPr>
            <p:ph type="title"/>
          </p:nvPr>
        </p:nvSpPr>
        <p:spPr/>
        <p:txBody>
          <a:bodyPr/>
          <a:lstStyle/>
          <a:p>
            <a:r>
              <a:rPr lang="en-US" altLang="en-US"/>
              <a:t>Local-Area Network (LAN)</a:t>
            </a:r>
          </a:p>
        </p:txBody>
      </p:sp>
      <p:pic>
        <p:nvPicPr>
          <p:cNvPr id="19458" name="Picture 2">
            <a:extLst>
              <a:ext uri="{FF2B5EF4-FFF2-40B4-BE49-F238E27FC236}">
                <a16:creationId xmlns:a16="http://schemas.microsoft.com/office/drawing/2014/main" id="{AD76B8CA-432D-4AA5-958B-980992053A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63" y="1758950"/>
            <a:ext cx="7094537" cy="4011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A396F9D5-16C6-48D3-BE5F-B231EF6A5594}"/>
              </a:ext>
            </a:extLst>
          </p:cNvPr>
          <p:cNvSpPr>
            <a:spLocks noGrp="1" noChangeArrowheads="1"/>
          </p:cNvSpPr>
          <p:nvPr>
            <p:ph type="title"/>
          </p:nvPr>
        </p:nvSpPr>
        <p:spPr/>
        <p:txBody>
          <a:bodyPr/>
          <a:lstStyle/>
          <a:p>
            <a:r>
              <a:rPr lang="en-US" altLang="en-US"/>
              <a:t>Network Structure (Cont.)</a:t>
            </a:r>
          </a:p>
        </p:txBody>
      </p:sp>
      <p:sp>
        <p:nvSpPr>
          <p:cNvPr id="20482" name="Content Placeholder 2">
            <a:extLst>
              <a:ext uri="{FF2B5EF4-FFF2-40B4-BE49-F238E27FC236}">
                <a16:creationId xmlns:a16="http://schemas.microsoft.com/office/drawing/2014/main" id="{B6FAEA18-B707-4F6E-85BB-A658D12983AC}"/>
              </a:ext>
            </a:extLst>
          </p:cNvPr>
          <p:cNvSpPr>
            <a:spLocks noGrp="1" noChangeArrowheads="1"/>
          </p:cNvSpPr>
          <p:nvPr>
            <p:ph idx="1"/>
          </p:nvPr>
        </p:nvSpPr>
        <p:spPr>
          <a:xfrm>
            <a:off x="806450" y="1233488"/>
            <a:ext cx="7959725" cy="4530725"/>
          </a:xfrm>
        </p:spPr>
        <p:txBody>
          <a:bodyPr/>
          <a:lstStyle/>
          <a:p>
            <a:r>
              <a:rPr lang="en-US" altLang="en-US" b="1" dirty="0">
                <a:solidFill>
                  <a:srgbClr val="006699"/>
                </a:solidFill>
                <a:latin typeface="+mj-lt"/>
              </a:rPr>
              <a:t>Wide-Area Network </a:t>
            </a:r>
            <a:r>
              <a:rPr lang="en-US" altLang="en-US" dirty="0"/>
              <a:t>(</a:t>
            </a:r>
            <a:r>
              <a:rPr lang="en-US" altLang="en-US" b="1" dirty="0">
                <a:solidFill>
                  <a:srgbClr val="006699"/>
                </a:solidFill>
                <a:latin typeface="+mj-lt"/>
              </a:rPr>
              <a:t>WAN</a:t>
            </a:r>
            <a:r>
              <a:rPr lang="en-US" altLang="en-US" dirty="0"/>
              <a:t>) – links geographically separated sites</a:t>
            </a:r>
          </a:p>
          <a:p>
            <a:pPr lvl="1"/>
            <a:r>
              <a:rPr lang="en-US" altLang="en-US" dirty="0"/>
              <a:t>Point-to-point connections via links </a:t>
            </a:r>
          </a:p>
          <a:p>
            <a:pPr lvl="2"/>
            <a:r>
              <a:rPr lang="en-US" altLang="en-US" dirty="0"/>
              <a:t>Telephone lines, leased (dedicated data) lines, optical cable, microwave links, radio waves, and satellite channels</a:t>
            </a:r>
          </a:p>
          <a:p>
            <a:pPr lvl="1"/>
            <a:r>
              <a:rPr lang="en-US" altLang="en-US" dirty="0"/>
              <a:t>Implemented via </a:t>
            </a:r>
            <a:r>
              <a:rPr lang="en-US" altLang="en-US" b="1" dirty="0">
                <a:solidFill>
                  <a:srgbClr val="006699"/>
                </a:solidFill>
                <a:latin typeface="+mj-lt"/>
              </a:rPr>
              <a:t>routers</a:t>
            </a:r>
            <a:r>
              <a:rPr lang="en-US" altLang="en-US" b="1" dirty="0">
                <a:solidFill>
                  <a:srgbClr val="3366FF"/>
                </a:solidFill>
              </a:rPr>
              <a:t> </a:t>
            </a:r>
            <a:r>
              <a:rPr lang="en-US" altLang="en-US" dirty="0"/>
              <a:t>to direct traffic from one network to another</a:t>
            </a:r>
          </a:p>
          <a:p>
            <a:pPr lvl="1"/>
            <a:r>
              <a:rPr lang="en-US" altLang="en-US" dirty="0"/>
              <a:t>Internet (World Wide Web) WAN enables hosts world wide to communicate</a:t>
            </a:r>
          </a:p>
          <a:p>
            <a:pPr lvl="1"/>
            <a:r>
              <a:rPr lang="en-US" altLang="en-US" dirty="0"/>
              <a:t>Speeds vary</a:t>
            </a:r>
          </a:p>
          <a:p>
            <a:pPr lvl="2"/>
            <a:r>
              <a:rPr lang="en-US" altLang="en-US" dirty="0"/>
              <a:t>Many backbone providers have speeds at 40-100Gbps</a:t>
            </a:r>
          </a:p>
          <a:p>
            <a:pPr lvl="2"/>
            <a:r>
              <a:rPr lang="en-US" altLang="en-US" dirty="0"/>
              <a:t>Local </a:t>
            </a:r>
            <a:r>
              <a:rPr lang="en-US" altLang="en-US" b="1" dirty="0">
                <a:solidFill>
                  <a:srgbClr val="006699"/>
                </a:solidFill>
                <a:latin typeface="+mj-lt"/>
              </a:rPr>
              <a:t>Internet Service Providers </a:t>
            </a:r>
            <a:r>
              <a:rPr lang="en-US" altLang="en-US" dirty="0"/>
              <a:t>(</a:t>
            </a:r>
            <a:r>
              <a:rPr lang="en-US" altLang="en-US" b="1" dirty="0">
                <a:solidFill>
                  <a:srgbClr val="006699"/>
                </a:solidFill>
                <a:latin typeface="+mj-lt"/>
              </a:rPr>
              <a:t>ISPs</a:t>
            </a:r>
            <a:r>
              <a:rPr lang="en-US" altLang="en-US" dirty="0"/>
              <a:t>) may be slower</a:t>
            </a:r>
          </a:p>
          <a:p>
            <a:pPr lvl="2"/>
            <a:r>
              <a:rPr lang="en-US" altLang="en-US" dirty="0"/>
              <a:t>WAN links constantly being upgraded</a:t>
            </a:r>
          </a:p>
          <a:p>
            <a:pPr lvl="1"/>
            <a:r>
              <a:rPr lang="en-US" altLang="en-US" dirty="0">
                <a:sym typeface="Symbol" panose="05050102010706020507" pitchFamily="18" charset="2"/>
              </a:rPr>
              <a:t>WANs and LANs interconnect, similar to cell phone network:</a:t>
            </a:r>
          </a:p>
          <a:p>
            <a:pPr lvl="2"/>
            <a:r>
              <a:rPr lang="en-US" altLang="en-US" dirty="0">
                <a:sym typeface="Symbol" panose="05050102010706020507" pitchFamily="18" charset="2"/>
              </a:rPr>
              <a:t>Cell phones use radio waves to cell towers</a:t>
            </a:r>
          </a:p>
          <a:p>
            <a:pPr lvl="2"/>
            <a:r>
              <a:rPr lang="en-US" altLang="en-US" dirty="0">
                <a:sym typeface="Symbol" panose="05050102010706020507" pitchFamily="18" charset="2"/>
              </a:rPr>
              <a:t>Towers connect to other towers and hubs</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2">
            <a:extLst>
              <a:ext uri="{FF2B5EF4-FFF2-40B4-BE49-F238E27FC236}">
                <a16:creationId xmlns:a16="http://schemas.microsoft.com/office/drawing/2014/main" id="{177C3051-D787-47D1-949F-1BDF7E4883E5}"/>
              </a:ext>
            </a:extLst>
          </p:cNvPr>
          <p:cNvSpPr>
            <a:spLocks noGrp="1" noChangeArrowheads="1"/>
          </p:cNvSpPr>
          <p:nvPr>
            <p:ph type="title"/>
          </p:nvPr>
        </p:nvSpPr>
        <p:spPr/>
        <p:txBody>
          <a:bodyPr/>
          <a:lstStyle/>
          <a:p>
            <a:r>
              <a:rPr lang="en-US" altLang="en-US"/>
              <a:t>Wide-Area Network (WAN)</a:t>
            </a:r>
          </a:p>
        </p:txBody>
      </p:sp>
      <p:pic>
        <p:nvPicPr>
          <p:cNvPr id="22530" name="Picture 2">
            <a:extLst>
              <a:ext uri="{FF2B5EF4-FFF2-40B4-BE49-F238E27FC236}">
                <a16:creationId xmlns:a16="http://schemas.microsoft.com/office/drawing/2014/main" id="{44C702CB-35F2-4B60-81A6-F4B81231A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150" y="1498600"/>
            <a:ext cx="7178675" cy="3967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14021</TotalTime>
  <Words>1386</Words>
  <Application>Microsoft Office PowerPoint</Application>
  <PresentationFormat>On-screen Show (4:3)</PresentationFormat>
  <Paragraphs>143</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Helvetica</vt:lpstr>
      <vt:lpstr>Monotype Sorts</vt:lpstr>
      <vt:lpstr>Arial</vt:lpstr>
      <vt:lpstr>Symbol</vt:lpstr>
      <vt:lpstr>Times New Roman</vt:lpstr>
      <vt:lpstr>Verdana</vt:lpstr>
      <vt:lpstr>Webdings</vt:lpstr>
      <vt:lpstr>Wingdings</vt:lpstr>
      <vt:lpstr>os-8</vt:lpstr>
      <vt:lpstr>Lecture 21:   Computer Networks</vt:lpstr>
      <vt:lpstr>Computer Networks</vt:lpstr>
      <vt:lpstr>Overview</vt:lpstr>
      <vt:lpstr>Overview (Cont.)</vt:lpstr>
      <vt:lpstr>Reasons for Computer Network</vt:lpstr>
      <vt:lpstr>Network Structure</vt:lpstr>
      <vt:lpstr>Local-Area Network (LAN)</vt:lpstr>
      <vt:lpstr>Network Structure (Cont.)</vt:lpstr>
      <vt:lpstr>Wide-Area Network (WAN)</vt:lpstr>
      <vt:lpstr>Naming and Name Resolution</vt:lpstr>
      <vt:lpstr>Communication Protocol</vt:lpstr>
      <vt:lpstr>Communication Protocol (Cont.)</vt:lpstr>
      <vt:lpstr>OSI Network Model</vt:lpstr>
      <vt:lpstr>OSI Protocol Stack</vt:lpstr>
      <vt:lpstr>OSI Network Message</vt:lpstr>
      <vt:lpstr>The OSI model</vt:lpstr>
      <vt:lpstr>    The OSI and TCP/IP Protocol Stacks</vt:lpstr>
      <vt:lpstr>TCP/IP Example</vt:lpstr>
      <vt:lpstr>TCP/IP Example (Cont.)</vt:lpstr>
      <vt:lpstr>Ethernet Packet</vt:lpstr>
      <vt:lpstr>Transport Protocols UDP and TCP</vt:lpstr>
      <vt:lpstr>User Datagram Protocol</vt:lpstr>
      <vt:lpstr>UDP Dropped Packet Example</vt:lpstr>
      <vt:lpstr>Transmission Control Protocol</vt:lpstr>
      <vt:lpstr>TCP Data Transfer Scenario</vt:lpstr>
      <vt:lpstr>     Transmission Control Protocol (Cont.)</vt:lpstr>
      <vt:lpstr>End of Lecture 21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Xin Liu</cp:lastModifiedBy>
  <cp:revision>273</cp:revision>
  <cp:lastPrinted>2013-09-10T17:57:57Z</cp:lastPrinted>
  <dcterms:created xsi:type="dcterms:W3CDTF">2011-01-13T23:43:38Z</dcterms:created>
  <dcterms:modified xsi:type="dcterms:W3CDTF">2024-11-21T03:49:52Z</dcterms:modified>
</cp:coreProperties>
</file>