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70"/>
  </p:notesMasterIdLst>
  <p:handoutMasterIdLst>
    <p:handoutMasterId r:id="rId71"/>
  </p:handoutMasterIdLst>
  <p:sldIdLst>
    <p:sldId id="256" r:id="rId2"/>
    <p:sldId id="299" r:id="rId3"/>
    <p:sldId id="283" r:id="rId4"/>
    <p:sldId id="297" r:id="rId5"/>
    <p:sldId id="257" r:id="rId6"/>
    <p:sldId id="258" r:id="rId7"/>
    <p:sldId id="284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93" r:id="rId17"/>
    <p:sldId id="300" r:id="rId18"/>
    <p:sldId id="301" r:id="rId19"/>
    <p:sldId id="302" r:id="rId20"/>
    <p:sldId id="303" r:id="rId21"/>
    <p:sldId id="295" r:id="rId22"/>
    <p:sldId id="304" r:id="rId23"/>
    <p:sldId id="305" r:id="rId24"/>
    <p:sldId id="306" r:id="rId25"/>
    <p:sldId id="285" r:id="rId26"/>
    <p:sldId id="307" r:id="rId27"/>
    <p:sldId id="308" r:id="rId28"/>
    <p:sldId id="287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288" r:id="rId38"/>
    <p:sldId id="317" r:id="rId39"/>
    <p:sldId id="318" r:id="rId40"/>
    <p:sldId id="286" r:id="rId41"/>
    <p:sldId id="291" r:id="rId42"/>
    <p:sldId id="319" r:id="rId43"/>
    <p:sldId id="320" r:id="rId44"/>
    <p:sldId id="321" r:id="rId45"/>
    <p:sldId id="322" r:id="rId46"/>
    <p:sldId id="289" r:id="rId47"/>
    <p:sldId id="323" r:id="rId48"/>
    <p:sldId id="324" r:id="rId49"/>
    <p:sldId id="290" r:id="rId50"/>
    <p:sldId id="325" r:id="rId51"/>
    <p:sldId id="294" r:id="rId52"/>
    <p:sldId id="326" r:id="rId53"/>
    <p:sldId id="267" r:id="rId54"/>
    <p:sldId id="268" r:id="rId55"/>
    <p:sldId id="269" r:id="rId56"/>
    <p:sldId id="270" r:id="rId57"/>
    <p:sldId id="271" r:id="rId58"/>
    <p:sldId id="272" r:id="rId59"/>
    <p:sldId id="273" r:id="rId60"/>
    <p:sldId id="274" r:id="rId61"/>
    <p:sldId id="275" r:id="rId62"/>
    <p:sldId id="276" r:id="rId63"/>
    <p:sldId id="277" r:id="rId64"/>
    <p:sldId id="278" r:id="rId65"/>
    <p:sldId id="279" r:id="rId66"/>
    <p:sldId id="280" r:id="rId67"/>
    <p:sldId id="281" r:id="rId68"/>
    <p:sldId id="282" r:id="rId69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FFFF"/>
    <a:srgbClr val="FFCCFF"/>
    <a:srgbClr val="000000"/>
    <a:srgbClr val="FFFF99"/>
    <a:srgbClr val="CC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AE82B-17B4-4322-96FA-E2E6CCB8EE3B}" v="1" dt="2024-10-09T15:34:57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7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iu" userId="a26d34b0-a966-4bef-85f7-9c4ddfc9dca7" providerId="ADAL" clId="{340AE82B-17B4-4322-96FA-E2E6CCB8EE3B}"/>
    <pc:docChg chg="custSel modSld">
      <pc:chgData name="Xin Liu" userId="a26d34b0-a966-4bef-85f7-9c4ddfc9dca7" providerId="ADAL" clId="{340AE82B-17B4-4322-96FA-E2E6CCB8EE3B}" dt="2024-10-09T15:35:19.124" v="36" actId="5793"/>
      <pc:docMkLst>
        <pc:docMk/>
      </pc:docMkLst>
      <pc:sldChg chg="modSp mod">
        <pc:chgData name="Xin Liu" userId="a26d34b0-a966-4bef-85f7-9c4ddfc9dca7" providerId="ADAL" clId="{340AE82B-17B4-4322-96FA-E2E6CCB8EE3B}" dt="2024-10-09T15:35:05.319" v="27" actId="20577"/>
        <pc:sldMkLst>
          <pc:docMk/>
          <pc:sldMk cId="0" sldId="256"/>
        </pc:sldMkLst>
        <pc:spChg chg="mod">
          <ac:chgData name="Xin Liu" userId="a26d34b0-a966-4bef-85f7-9c4ddfc9dca7" providerId="ADAL" clId="{340AE82B-17B4-4322-96FA-E2E6CCB8EE3B}" dt="2024-10-09T15:35:05.319" v="27" actId="20577"/>
          <ac:spMkLst>
            <pc:docMk/>
            <pc:sldMk cId="0" sldId="256"/>
            <ac:spMk id="5122" creationId="{883E1DDD-1A7C-B8A1-982E-FA2B06E38E58}"/>
          </ac:spMkLst>
        </pc:spChg>
      </pc:sldChg>
      <pc:sldChg chg="modSp mod">
        <pc:chgData name="Xin Liu" userId="a26d34b0-a966-4bef-85f7-9c4ddfc9dca7" providerId="ADAL" clId="{340AE82B-17B4-4322-96FA-E2E6CCB8EE3B}" dt="2024-10-09T15:35:19.124" v="36" actId="5793"/>
        <pc:sldMkLst>
          <pc:docMk/>
          <pc:sldMk cId="0" sldId="299"/>
        </pc:sldMkLst>
        <pc:spChg chg="mod">
          <ac:chgData name="Xin Liu" userId="a26d34b0-a966-4bef-85f7-9c4ddfc9dca7" providerId="ADAL" clId="{340AE82B-17B4-4322-96FA-E2E6CCB8EE3B}" dt="2024-10-09T15:35:19.124" v="36" actId="5793"/>
          <ac:spMkLst>
            <pc:docMk/>
            <pc:sldMk cId="0" sldId="299"/>
            <ac:spMk id="10243" creationId="{2EE2A3B4-C1A8-003E-23E4-A1B3B879E5D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E600DA5-F1EF-709A-4102-A0A327E973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3079D21-8A8F-E749-3AC3-B3B3310072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8120D0F2-1E0B-EF14-045F-C2AA3D837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1C91D22-9E49-EFB2-C025-E982C566EFC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E138422-13EB-41B3-A87E-A6E25216ED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BB724-FB41-0365-2F9E-B2C8738DF0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21F7A-16EC-F1E2-3EF2-E9EF9D8659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B3463BD-5647-4D43-A724-CF3F7D268580}" type="datetimeFigureOut">
              <a:rPr lang="zh-CN" altLang="en-US"/>
              <a:pPr>
                <a:defRPr/>
              </a:pPr>
              <a:t>2024/10/9</a:t>
            </a:fld>
            <a:endParaRPr lang="zh-CN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857625-53A3-CF95-3742-68410760E0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40D2DD1-4D39-AE75-AA43-25F828B52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A3689-77F2-A2C7-CFF7-D5C6265B32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AF739-EDE1-8716-E9B7-9A2E71627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25B2708-34D6-43C9-B2C7-556BAD77D8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EBB71949-ABDA-53AA-3587-3BECCDF42B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B0DCA083-0EB0-0E59-6B22-C73EC15F67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E0B8CA93-0235-B763-2290-31DBE2274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41BE60-0CE0-4420-8B81-DC0CB5E80817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25314AE9-45AB-BBA7-E8D8-1E845C606E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CB7EDFAB-6006-18B1-52DF-DD385CD4B6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F4862707-1D81-210C-0CEB-4E78B40A5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4D2F7D-D9EC-492C-A9EF-183FE590294A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A3726E9F-6949-052E-B0C1-361DE126DE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044038E4-55AE-B4FC-25D5-B5E349B093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1B5FF389-B5FF-7546-D1C0-ADE3E6DC6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45FE8F-80D2-4878-92B8-D0CF312E937C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84B42683-B435-5425-61A0-C2012E403E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79CC4114-98B9-358F-9751-8FE681D823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9ABC0D06-8173-0759-7826-9CCAE5156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EBA075-2CB9-426D-869F-911EE6247F14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BA7E04EF-D8A8-99DE-819E-BF07F6B76E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09EF1EFB-49FA-F137-6900-CAC9957A98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9D54B924-EAE2-827B-686D-5B6717696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50E09B-6E5D-4433-B730-A1527C99D37B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303EAF74-20E3-821C-7BA2-457A6FA012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024977A9-F0EE-3C01-80D5-11536BBFC7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8D516345-8F73-F201-12AE-FF5709ECA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465A72-5EA4-4C0C-96B7-72FC0C2010F5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DBD1D4DE-FCCC-55D4-6A26-7B5471BB59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F4C3CEFA-CCF3-E7E6-AB0D-8B4268EA7D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DD41DA3A-9CBA-03F1-F9D5-097C0E897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8F1335-9E15-4E21-AEEB-F2BF2C573C44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9B651B99-A3B4-D215-717B-C55EBF6641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FA313904-8165-F795-FD60-185D6EE48A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2C1346E1-8741-182E-B12D-478917A27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07CCE6-6D10-4106-AAE8-7AA2FDBB4752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2BCAB82B-D4B0-5AE6-EEF2-1BE18F45D4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4B759F35-4059-C967-BCF6-A2504FBAC3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C283F418-F35F-C474-04D3-6F60107B5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CA876A-E670-4A05-9DD4-6724689B9A9D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C29D4D61-B738-F0F9-64B4-64C6358A11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95BB5C41-41D6-1150-D6D0-761B061422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947629DE-2C3B-4AB5-E46D-1A1468F17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47196-E98A-45ED-802C-DA059C508A46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46AB4305-1F4D-C29E-8B86-57CB755C2D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65C6F3D0-9437-8D94-5B92-B21CF78A25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40648026-EF3B-D76C-2E6C-742DD9E5E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D26960-A77F-42C4-ADA8-8E144436EA0C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81716EAC-89ED-BD12-C437-4101DC9F5E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AFA64BF9-EC34-692F-6BEB-E55B61DAFC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6185AF4F-0CD6-62C0-1B23-84CE67DE8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3D2F28-C0BB-4E61-9BBF-6F104F71DDAE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147B5DED-A5A8-57DB-E691-966F0E77BD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4F0D6E67-32D3-7DBF-48D9-36F4BCDAF5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41BDF06F-744B-8B07-04F9-3138ED219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45D7B5-8313-41B7-9874-5E1FB97B2F4D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39D68FB4-D495-89A3-CF89-03CA921237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DC4F0227-3674-4EB2-4EDC-4B4D5FBC27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54033FF-8F6F-A245-510A-140EBF6C2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C08D1A-FB03-4CF1-910D-63502D834EC8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E767F722-4CE5-9C57-0104-5CCB17A719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5BF57A98-2E5E-C134-A428-A91E05D571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D434FF20-4D92-6BD1-C51D-240789818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2E19F7-6036-4549-A10A-F0AABB0EEF20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94EB3840-ACE1-B239-1755-AA8E529646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4067BAEC-D5B6-F11B-2FD8-D38F283076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1208E93B-9429-52E1-2431-8C26D19F8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558997-659F-406E-A9E3-AE5BA6195ECE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511A832B-FC68-1406-F0A6-83A5772344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0EA974A2-42FC-C6B2-414A-1C392915D8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B61F3861-B0FE-8AB3-3909-5788BFE17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91D0F1-13C2-4D18-BFC2-83B799018D74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A4EAF71D-9097-F1FA-FA63-1306A47F8E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9869AC3C-F06F-9B6C-50B4-7F1975B0ED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42569F92-76AB-F45E-2A8F-8D6AED13E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5F3D2E-878D-4312-AD07-1E413138DEE5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FA79DBC4-CAEE-D8A8-510D-AC6E5C0BAD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5C08E92C-0C32-3CB8-BB9C-3AAD8F8FA7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34585050-E681-A2FF-2C09-023A743006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9D418-CC3D-4582-BCB3-3EDC41572F8C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2A95BFE-7105-0739-3827-E5D1D22ECB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8C360E17-FD7C-DA06-ACA9-DBC4C99C44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0A6428BF-48E3-3B03-5516-3CBE97322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D885DC-F73D-4A40-BDDF-0ECF83FF3530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E0A071C7-FF3E-89A5-A7A7-41D0CCF434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7975B93E-D476-26B7-6ED6-FC32A392B8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DA3318B9-224F-9246-1622-CEF61E92B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C98ABB-627A-4A9E-A97E-58A36751CDD1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C1F718F9-4890-73CF-7632-A877E2203B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B332F977-845A-967E-B13C-2BA81848DD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CBA6FA82-0EAF-0DA1-53CA-C15BA46F1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A0E96A-5277-4B53-94B8-F1E18D551E50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EC8C9C28-F577-73C8-B25B-7D939E10E5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AA14274D-68BD-2752-D3ED-56ED334F66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F22FE75C-CE3C-E4FE-EF02-D75D50E6D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CE3EB-0749-4C72-A49F-DFA67FE735AA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DDC232B3-03D4-6E57-4C8C-41228F710E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DC12EDF7-7E8B-D07D-84BC-FBC182642A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160E5A3D-C093-B555-5D55-22B3077BE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9C4838-086B-4BE6-ABBF-AFFD7441012A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3B7A8E1D-E68F-3080-B7F6-2832384B09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A776D5A8-FC7E-5441-4E17-85F43AE32F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79FFBB73-19A0-203E-8034-D3C0E2A76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BD5BA7-3314-46F8-B22F-EF4CB11EE1A1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97440F69-B9E2-6E26-999A-F5C7B28BE4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211CD98A-CC84-F3A8-89AB-64EE43DB46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3AAEED12-B974-11C3-E692-155145E2A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3E79B7-29E2-4663-98CD-73EF17E23519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BE14CCBE-2445-13FA-694D-55F743B03B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5804B020-B742-D197-A3B7-67598E4F6E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39BC662A-7FB2-366A-A7CE-7D2DA284A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F962D0-97AA-4141-ACCB-B63A1AE4F8C2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B0F0186B-7C74-0753-6A55-9C3D17453B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76FCC475-7D3F-2E5A-8E43-0CAB88526A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B36FB0AD-B266-8FB8-3421-F73D8FB27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276D92-3F2D-475D-8DCB-98F946293D63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D44B3E78-F723-ED0A-693D-0417B8F9FF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479EA54B-8471-C1EF-B3E5-3B4DCDC6CE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116E37F5-2A46-4C53-F06A-6F1EF3D04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2254C5-A385-40BF-9235-1D09B9B0A9D6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C4854759-91C4-E0D7-E35A-05CD0010BE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2FA4BDC6-683C-C01B-D6F2-6E635C8454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0FDD1C5B-F3D4-14E6-90E8-87AC84125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DB6AF5-ABF9-465E-B4C5-50528B7D858A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670B1548-C507-6043-6319-6DD3A610F9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72059494-C776-80F8-61B2-7AF01FD98A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C4806AE5-3019-4D10-A0C4-EF59C3545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749436-E8EB-41C6-80DD-A81845A080E8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5B20440-1613-A1EA-D70E-BD9F2D3496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7735FFE2-94DC-20C2-0221-EB632FA562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FE5E3560-CCCA-10EE-8E54-460DCA57D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95009-C824-45CF-9CC4-631E3DED09F8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E834D11B-586F-8431-A806-F3AC4101A9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CB080CB2-DF63-4C16-FFAF-1149781BE5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5DD6CFC6-BEE0-EC49-A582-67696394C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472D4D-F690-4EB8-A63D-C200C5BC1B08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0B01FA6B-6F6F-1272-815D-CBAEBE5DB4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67FF3693-EC3C-991E-CA38-0FBC2FAC49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A59BA47F-42C3-B145-1B46-2636674AF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EE78C5-98A8-4AA1-A493-605B224241B0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C010A5E6-DD80-71F4-2F4B-C5A1469A04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3EBBD541-266B-5D39-9924-FBD3C87AE3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CA990289-CCEB-5168-4EFE-A1807BF917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2A1A17-C57D-4463-8581-43D6876079D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3D49D5F7-610A-30B5-9F7A-7D331F18D3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08C7C8E2-8B2A-6012-ACD0-683E23F080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6BBF7500-630A-F424-DBE4-71CCFF9A2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2C1D09-78A7-4726-BEE6-43DB77640E52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4C6AE2B4-B097-C656-EE8D-588A77EE4A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5FB653E3-47E6-265C-3D9C-442182DAC6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D8712F6A-7875-945C-C1C0-E6CB5C0B2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5776F7-F546-486A-9B9F-18EB53A6E11C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2BE36D7-C72B-3C72-08A4-5D92405C616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A5958ED-6597-9C40-E347-E26C8A9B88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E9E8DE64-5381-4350-5DCB-2F9E4B13BBF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A7B663F-9FBE-9022-32FE-07C04A75A13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236D41D8-A1ED-5B4A-6D79-100D233A574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303F2CCE-5061-97C0-79DC-9995C426277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C6F6231-0A8D-C1CB-125D-AA2BB62F015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01D12048-1976-045F-1BB8-F669EB28C69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E621161F-D7FD-AEF8-B3C5-30A8824191F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885BFF70-B26C-B7B0-16F4-620069B4632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40BA4840-AE3E-DAFD-256A-5F71F9A29F0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A729EF5F-51F7-EF36-F488-BB1812082F0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FEF412D4-86AC-3717-43B2-7453BFE0E0F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AB77A2CB-F745-B31B-3A58-E0478B62B1F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14A7B159-7575-AE88-3495-F7435BCCF4D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E2FB3246-D104-E815-8A5D-5C174D9D291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0E27B210-7DE2-9C37-F669-60689529D06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FB0CCBB8-84C0-4248-76C3-74D1D910C4F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EE826159-ED3D-1808-1D87-5C1341A25D1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3FD11B53-3E8A-3416-0C6A-8AF5350EF94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BE5CA83B-7B90-32FC-E682-D7C4377B88D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47E63E8E-3392-7595-10EB-3AA6E2F6179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E95574E0-9BCC-0A7B-C960-330DA405971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268C8151-0646-99EF-6969-064F3C7803C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EBC59054-FF8C-7E70-2326-6A8D04235F6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784571CD-6769-6247-4670-F5BC6E5B12F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42ED46D-F0EC-D5AA-E678-B7481433E8E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64745568-F2C5-3504-CCF8-2376D0245E0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30" name="Group 30">
                <a:extLst>
                  <a:ext uri="{FF2B5EF4-FFF2-40B4-BE49-F238E27FC236}">
                    <a16:creationId xmlns:a16="http://schemas.microsoft.com/office/drawing/2014/main" id="{9273D2DA-5FD7-1DDC-12B0-B424971EC9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52" name="Freeform 31">
                  <a:extLst>
                    <a:ext uri="{FF2B5EF4-FFF2-40B4-BE49-F238E27FC236}">
                      <a16:creationId xmlns:a16="http://schemas.microsoft.com/office/drawing/2014/main" id="{FB46B649-E868-F5A1-8AA8-E4B12E318972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3" name="Freeform 32">
                  <a:extLst>
                    <a:ext uri="{FF2B5EF4-FFF2-40B4-BE49-F238E27FC236}">
                      <a16:creationId xmlns:a16="http://schemas.microsoft.com/office/drawing/2014/main" id="{32E6ACAA-D443-0E15-5CD0-6F0AFA9E663C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4" name="Freeform 33">
                  <a:extLst>
                    <a:ext uri="{FF2B5EF4-FFF2-40B4-BE49-F238E27FC236}">
                      <a16:creationId xmlns:a16="http://schemas.microsoft.com/office/drawing/2014/main" id="{6308D093-9F57-D26F-7B96-579153713B96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5" name="Freeform 34">
                  <a:extLst>
                    <a:ext uri="{FF2B5EF4-FFF2-40B4-BE49-F238E27FC236}">
                      <a16:creationId xmlns:a16="http://schemas.microsoft.com/office/drawing/2014/main" id="{2DE37ED2-E02F-CF04-7A2A-16DC55CEEC85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6" name="Freeform 35">
                  <a:extLst>
                    <a:ext uri="{FF2B5EF4-FFF2-40B4-BE49-F238E27FC236}">
                      <a16:creationId xmlns:a16="http://schemas.microsoft.com/office/drawing/2014/main" id="{EBC2ECFD-E979-C58F-63E8-E41854F8637F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7" name="Freeform 36">
                  <a:extLst>
                    <a:ext uri="{FF2B5EF4-FFF2-40B4-BE49-F238E27FC236}">
                      <a16:creationId xmlns:a16="http://schemas.microsoft.com/office/drawing/2014/main" id="{84FBFA6A-1DEC-0015-DF9C-551ADFEA3403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8" name="Freeform 37">
                  <a:extLst>
                    <a:ext uri="{FF2B5EF4-FFF2-40B4-BE49-F238E27FC236}">
                      <a16:creationId xmlns:a16="http://schemas.microsoft.com/office/drawing/2014/main" id="{30483232-AA16-4A67-6003-2B899F61994E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9" name="Freeform 38">
                  <a:extLst>
                    <a:ext uri="{FF2B5EF4-FFF2-40B4-BE49-F238E27FC236}">
                      <a16:creationId xmlns:a16="http://schemas.microsoft.com/office/drawing/2014/main" id="{56FDFB0A-AA68-BD3B-2201-0BC131F7A7B7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0" name="Freeform 39">
                  <a:extLst>
                    <a:ext uri="{FF2B5EF4-FFF2-40B4-BE49-F238E27FC236}">
                      <a16:creationId xmlns:a16="http://schemas.microsoft.com/office/drawing/2014/main" id="{88F8DC2F-0E01-9744-77FD-0EF9BC5A2B96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" name="Freeform 40">
                  <a:extLst>
                    <a:ext uri="{FF2B5EF4-FFF2-40B4-BE49-F238E27FC236}">
                      <a16:creationId xmlns:a16="http://schemas.microsoft.com/office/drawing/2014/main" id="{B8381C9A-ECF0-2F84-AF93-8466704E792B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2" name="Freeform 41">
                  <a:extLst>
                    <a:ext uri="{FF2B5EF4-FFF2-40B4-BE49-F238E27FC236}">
                      <a16:creationId xmlns:a16="http://schemas.microsoft.com/office/drawing/2014/main" id="{7410E8D3-89A3-113A-C1C9-297609FACF9C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3" name="Freeform 42">
                  <a:extLst>
                    <a:ext uri="{FF2B5EF4-FFF2-40B4-BE49-F238E27FC236}">
                      <a16:creationId xmlns:a16="http://schemas.microsoft.com/office/drawing/2014/main" id="{E138A0B9-B3BF-6E2F-BE45-CA83A48156D9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2832" name="Freeform 43">
                  <a:extLst>
                    <a:ext uri="{FF2B5EF4-FFF2-40B4-BE49-F238E27FC236}">
                      <a16:creationId xmlns:a16="http://schemas.microsoft.com/office/drawing/2014/main" id="{8F60941D-537A-8E82-91CC-B069AC35E477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2833" name="Freeform 44">
                  <a:extLst>
                    <a:ext uri="{FF2B5EF4-FFF2-40B4-BE49-F238E27FC236}">
                      <a16:creationId xmlns:a16="http://schemas.microsoft.com/office/drawing/2014/main" id="{9487D2B6-1EEF-D91D-4356-057D188FEAA6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2834" name="Freeform 45">
                  <a:extLst>
                    <a:ext uri="{FF2B5EF4-FFF2-40B4-BE49-F238E27FC236}">
                      <a16:creationId xmlns:a16="http://schemas.microsoft.com/office/drawing/2014/main" id="{F24F48DB-CB1A-DF4A-1FF4-DC795519ACDB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31" name="Group 46">
                <a:extLst>
                  <a:ext uri="{FF2B5EF4-FFF2-40B4-BE49-F238E27FC236}">
                    <a16:creationId xmlns:a16="http://schemas.microsoft.com/office/drawing/2014/main" id="{B81D520F-B90E-832F-A6C0-5EEF815A4D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50" name="Freeform 47">
                  <a:extLst>
                    <a:ext uri="{FF2B5EF4-FFF2-40B4-BE49-F238E27FC236}">
                      <a16:creationId xmlns:a16="http://schemas.microsoft.com/office/drawing/2014/main" id="{76B36623-8C1E-8549-2726-63321516D6CF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9 w 305"/>
                    <a:gd name="T1" fmla="*/ 434 h 426"/>
                    <a:gd name="T2" fmla="*/ 313 w 305"/>
                    <a:gd name="T3" fmla="*/ 434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9 w 305"/>
                    <a:gd name="T9" fmla="*/ 434 h 426"/>
                    <a:gd name="T10" fmla="*/ 289 w 305"/>
                    <a:gd name="T11" fmla="*/ 434 h 426"/>
                    <a:gd name="T12" fmla="*/ 289 w 305"/>
                    <a:gd name="T13" fmla="*/ 434 h 4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Freeform 48">
                  <a:extLst>
                    <a:ext uri="{FF2B5EF4-FFF2-40B4-BE49-F238E27FC236}">
                      <a16:creationId xmlns:a16="http://schemas.microsoft.com/office/drawing/2014/main" id="{14D8A46D-11D8-B96E-B8A6-801680181E0B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94 h 486"/>
                    <a:gd name="T2" fmla="*/ 48 w 347"/>
                    <a:gd name="T3" fmla="*/ 494 h 486"/>
                    <a:gd name="T4" fmla="*/ 355 w 347"/>
                    <a:gd name="T5" fmla="*/ 72 h 486"/>
                    <a:gd name="T6" fmla="*/ 355 w 347"/>
                    <a:gd name="T7" fmla="*/ 0 h 486"/>
                    <a:gd name="T8" fmla="*/ 0 w 347"/>
                    <a:gd name="T9" fmla="*/ 494 h 486"/>
                    <a:gd name="T10" fmla="*/ 24 w 347"/>
                    <a:gd name="T11" fmla="*/ 494 h 486"/>
                    <a:gd name="T12" fmla="*/ 24 w 347"/>
                    <a:gd name="T13" fmla="*/ 494 h 4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Group 49">
                <a:extLst>
                  <a:ext uri="{FF2B5EF4-FFF2-40B4-BE49-F238E27FC236}">
                    <a16:creationId xmlns:a16="http://schemas.microsoft.com/office/drawing/2014/main" id="{0AA0948B-D19E-38C6-256B-79905C4242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41" name="Freeform 50">
                  <a:extLst>
                    <a:ext uri="{FF2B5EF4-FFF2-40B4-BE49-F238E27FC236}">
                      <a16:creationId xmlns:a16="http://schemas.microsoft.com/office/drawing/2014/main" id="{C04CD6C1-C4DD-368C-7AE5-C9CF8B79D66A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2" name="Freeform 51">
                  <a:extLst>
                    <a:ext uri="{FF2B5EF4-FFF2-40B4-BE49-F238E27FC236}">
                      <a16:creationId xmlns:a16="http://schemas.microsoft.com/office/drawing/2014/main" id="{57F0FD62-24B0-8209-CAA9-7F99C295F0A9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3" name="Freeform 52">
                  <a:extLst>
                    <a:ext uri="{FF2B5EF4-FFF2-40B4-BE49-F238E27FC236}">
                      <a16:creationId xmlns:a16="http://schemas.microsoft.com/office/drawing/2014/main" id="{E79405A4-FC70-209D-07FF-4927EACD7AEA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4" name="Freeform 53">
                  <a:extLst>
                    <a:ext uri="{FF2B5EF4-FFF2-40B4-BE49-F238E27FC236}">
                      <a16:creationId xmlns:a16="http://schemas.microsoft.com/office/drawing/2014/main" id="{468F285C-6FA9-D107-648C-C6FADDE9E5EC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D0132EC4-80BA-D5CE-CC6F-3EEAD8F7A100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2052703A-70A4-9781-A6C9-5B054B21A3C7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C58051D6-8EE5-62CB-5E99-C1A80681DCFD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C09D09BA-EDA2-532C-38A5-720501DAFE57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FD8B9DCA-9F24-DE8C-2772-E8E4A189D492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EFCDF64B-A348-5D16-594A-3E7B3FAFA48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4" name="Freeform 60">
                <a:extLst>
                  <a:ext uri="{FF2B5EF4-FFF2-40B4-BE49-F238E27FC236}">
                    <a16:creationId xmlns:a16="http://schemas.microsoft.com/office/drawing/2014/main" id="{6E7952AB-7FAA-E54E-751F-5B0DDD8FB9D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61">
                <a:extLst>
                  <a:ext uri="{FF2B5EF4-FFF2-40B4-BE49-F238E27FC236}">
                    <a16:creationId xmlns:a16="http://schemas.microsoft.com/office/drawing/2014/main" id="{A02D1632-B2D8-DE28-B43B-0EA3EB0A47E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62">
                <a:extLst>
                  <a:ext uri="{FF2B5EF4-FFF2-40B4-BE49-F238E27FC236}">
                    <a16:creationId xmlns:a16="http://schemas.microsoft.com/office/drawing/2014/main" id="{A4807AC4-9405-09EE-E0F6-D460974E057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63">
                <a:extLst>
                  <a:ext uri="{FF2B5EF4-FFF2-40B4-BE49-F238E27FC236}">
                    <a16:creationId xmlns:a16="http://schemas.microsoft.com/office/drawing/2014/main" id="{79566ED3-F61E-75F3-DED1-D26791F3A56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0947AC4A-4B2A-6B79-CF4A-77FE0DD5464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65">
                <a:extLst>
                  <a:ext uri="{FF2B5EF4-FFF2-40B4-BE49-F238E27FC236}">
                    <a16:creationId xmlns:a16="http://schemas.microsoft.com/office/drawing/2014/main" id="{4DDC5449-E722-D83A-673C-87A3CD161F7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66">
                <a:extLst>
                  <a:ext uri="{FF2B5EF4-FFF2-40B4-BE49-F238E27FC236}">
                    <a16:creationId xmlns:a16="http://schemas.microsoft.com/office/drawing/2014/main" id="{79DA041D-A410-FEA7-FA80-BCC31A058D3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2835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920875"/>
            <a:ext cx="8226425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2836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2837" name="Rectangle 69">
            <a:extLst>
              <a:ext uri="{FF2B5EF4-FFF2-40B4-BE49-F238E27FC236}">
                <a16:creationId xmlns:a16="http://schemas.microsoft.com/office/drawing/2014/main" id="{B1EC150B-71D2-AB03-F9FF-60F999FEF1F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838" name="Rectangle 70">
            <a:extLst>
              <a:ext uri="{FF2B5EF4-FFF2-40B4-BE49-F238E27FC236}">
                <a16:creationId xmlns:a16="http://schemas.microsoft.com/office/drawing/2014/main" id="{D104DC3A-0A0C-6C28-DF45-358C57A412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839" name="Rectangle 71">
            <a:extLst>
              <a:ext uri="{FF2B5EF4-FFF2-40B4-BE49-F238E27FC236}">
                <a16:creationId xmlns:a16="http://schemas.microsoft.com/office/drawing/2014/main" id="{8AD1E9AC-E8BE-210D-5ADD-91A82893FE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511DF-17D9-403A-B67E-5A10518A32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89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EE21A0CE-5204-5A46-9C24-689D3E1664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B0D46941-D53A-E7D6-9196-3F8A965F43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5AE51DA1-379A-A618-1031-00D475471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BE415-8862-4CCA-B716-66B19EE09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03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82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18212" cy="582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AAECEB94-D863-6B97-A7AC-D9B286A956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1D7A4774-8BF6-37D1-C7A5-EC4A5B1005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82247697-DA7F-DF59-EC61-C5EB272F45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79B73-E6E1-4419-9351-B4391B2FB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73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4973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49EB65F4-C37C-6C21-6B3C-65A8CC5476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25B2691A-FA17-DDD2-2DBB-0DAB92513E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4074D17C-64A4-9A9A-3287-C2497C0991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C9580-75FB-40E5-95CA-F2067F7FBC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4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E48562C0-CE1D-6F8C-DDCA-DC96C8358C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A8F21EC0-EF9C-DEBC-5A89-73977221F7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DE63D736-6EFA-CA38-ED95-B93C8CD07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6724D-770C-4382-939A-1875FC818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67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69E5947E-3544-64E5-DE1C-86B6694050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913022E9-0387-98A9-E74E-E1E3E31BB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E67E1A9D-F4DD-89DA-6F48-872447D0B5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E7539-1A5F-42C5-AFA7-626EC3894D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49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883737C3-A9B8-80E3-7CDB-811CBD6E9A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129BEA3A-AAEC-58D8-0FDA-1952645AF3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9AD05CFE-DA6C-B2C2-D982-76B2A9DD0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0048F-EA46-403E-A01F-9F5FA5F33E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15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E6B75CDF-18C4-1D9F-9CDE-9445A937E4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586D881E-274B-CD8A-76E5-355505813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0">
            <a:extLst>
              <a:ext uri="{FF2B5EF4-FFF2-40B4-BE49-F238E27FC236}">
                <a16:creationId xmlns:a16="http://schemas.microsoft.com/office/drawing/2014/main" id="{6B83E9CB-4EDA-F47A-4469-AABAE9192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05EBD-A1E4-4494-945E-396561FD15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3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B7FA25D5-45DA-DFBB-F9AA-27F57AA61A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86ABFEB6-2ECB-51B9-EBFB-567A4909C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D1B6AB48-65A9-CFF0-3919-B7CA0D8143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87A77-F3BA-4895-8DDB-35B6A5B1E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54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>
            <a:extLst>
              <a:ext uri="{FF2B5EF4-FFF2-40B4-BE49-F238E27FC236}">
                <a16:creationId xmlns:a16="http://schemas.microsoft.com/office/drawing/2014/main" id="{88E75833-EF54-A8ED-ACE8-5DC7298956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id="{8F8FDD1A-9B2B-65C1-5482-6388C8DB3D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6CDA8B32-C229-DD42-6C1D-96A6A440F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9DA30-25B1-4892-86C1-BD6370BB8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00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F7019620-ACA3-953D-894B-F7C02BD891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2EC249FE-09E0-5C20-FEC1-CD2421E423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0E6561A1-521B-61BE-06FD-798E9ABE9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777E2-5B0C-4D46-A518-7A9A2E75F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90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8CFEEDC8-4F1C-646E-3ED8-F6640B793C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D24199AC-DA7F-C93A-67B8-F97222E57D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A4A1217A-596C-4910-585A-22832A87E8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2F127-C5A3-49A7-84AB-E9CF3D279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17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1416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A8755EF-D599-5978-9DBC-A50F5871DC2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1747" name="Freeform 3">
              <a:extLst>
                <a:ext uri="{FF2B5EF4-FFF2-40B4-BE49-F238E27FC236}">
                  <a16:creationId xmlns:a16="http://schemas.microsoft.com/office/drawing/2014/main" id="{126BD22F-A271-9E55-3495-C10DA3525169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1033" name="Group 4">
              <a:extLst>
                <a:ext uri="{FF2B5EF4-FFF2-40B4-BE49-F238E27FC236}">
                  <a16:creationId xmlns:a16="http://schemas.microsoft.com/office/drawing/2014/main" id="{31D2BD5B-08A4-4A35-7795-A046BE625F8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31749" name="Freeform 5">
                <a:extLst>
                  <a:ext uri="{FF2B5EF4-FFF2-40B4-BE49-F238E27FC236}">
                    <a16:creationId xmlns:a16="http://schemas.microsoft.com/office/drawing/2014/main" id="{EB20477B-3379-E0FC-3456-CED4C6DD6972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50" name="Freeform 6">
                <a:extLst>
                  <a:ext uri="{FF2B5EF4-FFF2-40B4-BE49-F238E27FC236}">
                    <a16:creationId xmlns:a16="http://schemas.microsoft.com/office/drawing/2014/main" id="{DF2C5DDD-BA1F-D755-5045-592941EA6A85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51" name="Freeform 7">
                <a:extLst>
                  <a:ext uri="{FF2B5EF4-FFF2-40B4-BE49-F238E27FC236}">
                    <a16:creationId xmlns:a16="http://schemas.microsoft.com/office/drawing/2014/main" id="{6F2D225A-1955-5D66-E4CF-F76C9126E108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52" name="Freeform 8">
                <a:extLst>
                  <a:ext uri="{FF2B5EF4-FFF2-40B4-BE49-F238E27FC236}">
                    <a16:creationId xmlns:a16="http://schemas.microsoft.com/office/drawing/2014/main" id="{06374745-3A8A-763F-9D8E-3C23E7326423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53" name="Freeform 9">
                <a:extLst>
                  <a:ext uri="{FF2B5EF4-FFF2-40B4-BE49-F238E27FC236}">
                    <a16:creationId xmlns:a16="http://schemas.microsoft.com/office/drawing/2014/main" id="{95D6AFC1-0BBF-1C82-5111-1996E4E89BFD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54" name="Freeform 10">
                <a:extLst>
                  <a:ext uri="{FF2B5EF4-FFF2-40B4-BE49-F238E27FC236}">
                    <a16:creationId xmlns:a16="http://schemas.microsoft.com/office/drawing/2014/main" id="{DAD9F7E0-3EFA-9386-2195-FF5726A524E6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55" name="Freeform 11">
                <a:extLst>
                  <a:ext uri="{FF2B5EF4-FFF2-40B4-BE49-F238E27FC236}">
                    <a16:creationId xmlns:a16="http://schemas.microsoft.com/office/drawing/2014/main" id="{3A92F745-3A54-65DE-D9EF-F4D35BF3BFBD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56" name="Freeform 12">
                <a:extLst>
                  <a:ext uri="{FF2B5EF4-FFF2-40B4-BE49-F238E27FC236}">
                    <a16:creationId xmlns:a16="http://schemas.microsoft.com/office/drawing/2014/main" id="{EE7063C3-13CA-D459-C44C-861A9B3F299B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57" name="Freeform 13">
                <a:extLst>
                  <a:ext uri="{FF2B5EF4-FFF2-40B4-BE49-F238E27FC236}">
                    <a16:creationId xmlns:a16="http://schemas.microsoft.com/office/drawing/2014/main" id="{92696B1B-F8A8-F992-B979-13B4938E0D1E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58" name="Freeform 14">
                <a:extLst>
                  <a:ext uri="{FF2B5EF4-FFF2-40B4-BE49-F238E27FC236}">
                    <a16:creationId xmlns:a16="http://schemas.microsoft.com/office/drawing/2014/main" id="{179810B5-EC08-AA1A-6CA6-4EE692F62E05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59" name="Freeform 15">
                <a:extLst>
                  <a:ext uri="{FF2B5EF4-FFF2-40B4-BE49-F238E27FC236}">
                    <a16:creationId xmlns:a16="http://schemas.microsoft.com/office/drawing/2014/main" id="{FEEDEDE8-2068-8D2E-EC44-DF41CB9F0F0E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60" name="Freeform 16">
                <a:extLst>
                  <a:ext uri="{FF2B5EF4-FFF2-40B4-BE49-F238E27FC236}">
                    <a16:creationId xmlns:a16="http://schemas.microsoft.com/office/drawing/2014/main" id="{75D28D86-0A51-334D-95AA-91287430E2CA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61" name="Freeform 17">
                <a:extLst>
                  <a:ext uri="{FF2B5EF4-FFF2-40B4-BE49-F238E27FC236}">
                    <a16:creationId xmlns:a16="http://schemas.microsoft.com/office/drawing/2014/main" id="{D49BC5BE-71E6-7F67-3F89-6026E014146A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62" name="Freeform 18">
                <a:extLst>
                  <a:ext uri="{FF2B5EF4-FFF2-40B4-BE49-F238E27FC236}">
                    <a16:creationId xmlns:a16="http://schemas.microsoft.com/office/drawing/2014/main" id="{D07FE7D9-3F58-6DCA-F88E-3C6416A98704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63" name="Freeform 19">
                <a:extLst>
                  <a:ext uri="{FF2B5EF4-FFF2-40B4-BE49-F238E27FC236}">
                    <a16:creationId xmlns:a16="http://schemas.microsoft.com/office/drawing/2014/main" id="{A6CA3546-2775-8A1D-B63C-88C591213764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64" name="Freeform 20">
                <a:extLst>
                  <a:ext uri="{FF2B5EF4-FFF2-40B4-BE49-F238E27FC236}">
                    <a16:creationId xmlns:a16="http://schemas.microsoft.com/office/drawing/2014/main" id="{27B7231F-3D2A-3FF9-3B2F-99D653B7301F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65" name="Freeform 21">
                <a:extLst>
                  <a:ext uri="{FF2B5EF4-FFF2-40B4-BE49-F238E27FC236}">
                    <a16:creationId xmlns:a16="http://schemas.microsoft.com/office/drawing/2014/main" id="{EC71416F-CB92-0624-1A47-02D65A5C0B24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66" name="Freeform 22">
                <a:extLst>
                  <a:ext uri="{FF2B5EF4-FFF2-40B4-BE49-F238E27FC236}">
                    <a16:creationId xmlns:a16="http://schemas.microsoft.com/office/drawing/2014/main" id="{1A55BF2C-2626-2D37-A2B7-08988C70EE2D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67" name="Freeform 23">
                <a:extLst>
                  <a:ext uri="{FF2B5EF4-FFF2-40B4-BE49-F238E27FC236}">
                    <a16:creationId xmlns:a16="http://schemas.microsoft.com/office/drawing/2014/main" id="{59017AA3-1410-6AE5-5C7F-60CE9ECBFF02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68" name="Freeform 24">
                <a:extLst>
                  <a:ext uri="{FF2B5EF4-FFF2-40B4-BE49-F238E27FC236}">
                    <a16:creationId xmlns:a16="http://schemas.microsoft.com/office/drawing/2014/main" id="{C48E3EAD-D46F-F954-148A-84341EA3DD8C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69" name="Freeform 25">
                <a:extLst>
                  <a:ext uri="{FF2B5EF4-FFF2-40B4-BE49-F238E27FC236}">
                    <a16:creationId xmlns:a16="http://schemas.microsoft.com/office/drawing/2014/main" id="{9FA79A03-3692-7EAF-C96A-90C0061635BD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70" name="Freeform 26">
                <a:extLst>
                  <a:ext uri="{FF2B5EF4-FFF2-40B4-BE49-F238E27FC236}">
                    <a16:creationId xmlns:a16="http://schemas.microsoft.com/office/drawing/2014/main" id="{254DD2CE-2214-100F-B645-6A1A2E8075A9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71" name="Freeform 27">
                <a:extLst>
                  <a:ext uri="{FF2B5EF4-FFF2-40B4-BE49-F238E27FC236}">
                    <a16:creationId xmlns:a16="http://schemas.microsoft.com/office/drawing/2014/main" id="{E3C4BE45-DA9A-D957-0B5F-FFC3A899708E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72" name="Freeform 28">
                <a:extLst>
                  <a:ext uri="{FF2B5EF4-FFF2-40B4-BE49-F238E27FC236}">
                    <a16:creationId xmlns:a16="http://schemas.microsoft.com/office/drawing/2014/main" id="{42862873-A79A-AC28-92FA-3F2150A0F0C9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73" name="Freeform 29">
                <a:extLst>
                  <a:ext uri="{FF2B5EF4-FFF2-40B4-BE49-F238E27FC236}">
                    <a16:creationId xmlns:a16="http://schemas.microsoft.com/office/drawing/2014/main" id="{525F7213-A376-C999-9183-1B859365310E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1059" name="Group 30">
                <a:extLst>
                  <a:ext uri="{FF2B5EF4-FFF2-40B4-BE49-F238E27FC236}">
                    <a16:creationId xmlns:a16="http://schemas.microsoft.com/office/drawing/2014/main" id="{33E21725-B4EF-8052-69BA-1C3F8D9B9538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31775" name="Freeform 31">
                  <a:extLst>
                    <a:ext uri="{FF2B5EF4-FFF2-40B4-BE49-F238E27FC236}">
                      <a16:creationId xmlns:a16="http://schemas.microsoft.com/office/drawing/2014/main" id="{90F40A06-BA52-6D29-DAF1-A76E4F90434A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76" name="Freeform 32">
                  <a:extLst>
                    <a:ext uri="{FF2B5EF4-FFF2-40B4-BE49-F238E27FC236}">
                      <a16:creationId xmlns:a16="http://schemas.microsoft.com/office/drawing/2014/main" id="{719AC5AA-4C02-CA06-3E7C-DC722A2EFF34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77" name="Freeform 33">
                  <a:extLst>
                    <a:ext uri="{FF2B5EF4-FFF2-40B4-BE49-F238E27FC236}">
                      <a16:creationId xmlns:a16="http://schemas.microsoft.com/office/drawing/2014/main" id="{5E39E9E5-A5DD-A484-0F32-63119EB04C6C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78" name="Freeform 34">
                  <a:extLst>
                    <a:ext uri="{FF2B5EF4-FFF2-40B4-BE49-F238E27FC236}">
                      <a16:creationId xmlns:a16="http://schemas.microsoft.com/office/drawing/2014/main" id="{0ED5674B-EF57-245C-7769-251FF25D6AC5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79" name="Freeform 35">
                  <a:extLst>
                    <a:ext uri="{FF2B5EF4-FFF2-40B4-BE49-F238E27FC236}">
                      <a16:creationId xmlns:a16="http://schemas.microsoft.com/office/drawing/2014/main" id="{036DBFEC-DDF6-990A-0B2D-046259CF1652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80" name="Freeform 36">
                  <a:extLst>
                    <a:ext uri="{FF2B5EF4-FFF2-40B4-BE49-F238E27FC236}">
                      <a16:creationId xmlns:a16="http://schemas.microsoft.com/office/drawing/2014/main" id="{509EACF3-8056-FAAD-D80D-10EFC9AE3B7F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81" name="Freeform 37">
                  <a:extLst>
                    <a:ext uri="{FF2B5EF4-FFF2-40B4-BE49-F238E27FC236}">
                      <a16:creationId xmlns:a16="http://schemas.microsoft.com/office/drawing/2014/main" id="{4A29465C-0AA0-CE9D-9E4B-5E0D95834939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82" name="Freeform 38">
                  <a:extLst>
                    <a:ext uri="{FF2B5EF4-FFF2-40B4-BE49-F238E27FC236}">
                      <a16:creationId xmlns:a16="http://schemas.microsoft.com/office/drawing/2014/main" id="{0C9A3852-BC42-7656-D9A1-C88A4DA139C7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83" name="Freeform 39">
                  <a:extLst>
                    <a:ext uri="{FF2B5EF4-FFF2-40B4-BE49-F238E27FC236}">
                      <a16:creationId xmlns:a16="http://schemas.microsoft.com/office/drawing/2014/main" id="{F5943183-6188-7F27-3125-702EE7C6FB01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84" name="Freeform 40">
                  <a:extLst>
                    <a:ext uri="{FF2B5EF4-FFF2-40B4-BE49-F238E27FC236}">
                      <a16:creationId xmlns:a16="http://schemas.microsoft.com/office/drawing/2014/main" id="{6A90837C-02CE-EF9A-4951-D7BABC3E1C8E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85" name="Freeform 41">
                  <a:extLst>
                    <a:ext uri="{FF2B5EF4-FFF2-40B4-BE49-F238E27FC236}">
                      <a16:creationId xmlns:a16="http://schemas.microsoft.com/office/drawing/2014/main" id="{7268AC83-6C95-1AD2-D436-A0F0962B64AA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86" name="Freeform 42">
                  <a:extLst>
                    <a:ext uri="{FF2B5EF4-FFF2-40B4-BE49-F238E27FC236}">
                      <a16:creationId xmlns:a16="http://schemas.microsoft.com/office/drawing/2014/main" id="{7E11267C-D965-E29A-AE0E-E8EB08A96BF7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87" name="Freeform 43">
                  <a:extLst>
                    <a:ext uri="{FF2B5EF4-FFF2-40B4-BE49-F238E27FC236}">
                      <a16:creationId xmlns:a16="http://schemas.microsoft.com/office/drawing/2014/main" id="{36EB3391-F32D-462A-4F2D-4B1FE6E1705E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88" name="Freeform 44">
                  <a:extLst>
                    <a:ext uri="{FF2B5EF4-FFF2-40B4-BE49-F238E27FC236}">
                      <a16:creationId xmlns:a16="http://schemas.microsoft.com/office/drawing/2014/main" id="{75ADE824-2019-D369-FB88-BAA8A9CE912F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89" name="Freeform 45">
                  <a:extLst>
                    <a:ext uri="{FF2B5EF4-FFF2-40B4-BE49-F238E27FC236}">
                      <a16:creationId xmlns:a16="http://schemas.microsoft.com/office/drawing/2014/main" id="{38318B6F-F981-59C1-CE9C-7A7792E23F88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1060" name="Group 46">
                <a:extLst>
                  <a:ext uri="{FF2B5EF4-FFF2-40B4-BE49-F238E27FC236}">
                    <a16:creationId xmlns:a16="http://schemas.microsoft.com/office/drawing/2014/main" id="{1CA2B0D7-6C58-B00E-75AD-09C10B72961A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1079" name="Freeform 47">
                  <a:extLst>
                    <a:ext uri="{FF2B5EF4-FFF2-40B4-BE49-F238E27FC236}">
                      <a16:creationId xmlns:a16="http://schemas.microsoft.com/office/drawing/2014/main" id="{7D9E92C9-0DAF-F31D-05F7-08C381DDCF0A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9 w 305"/>
                    <a:gd name="T1" fmla="*/ 434 h 426"/>
                    <a:gd name="T2" fmla="*/ 313 w 305"/>
                    <a:gd name="T3" fmla="*/ 434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9 w 305"/>
                    <a:gd name="T9" fmla="*/ 434 h 426"/>
                    <a:gd name="T10" fmla="*/ 289 w 305"/>
                    <a:gd name="T11" fmla="*/ 434 h 426"/>
                    <a:gd name="T12" fmla="*/ 289 w 305"/>
                    <a:gd name="T13" fmla="*/ 434 h 4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48">
                  <a:extLst>
                    <a:ext uri="{FF2B5EF4-FFF2-40B4-BE49-F238E27FC236}">
                      <a16:creationId xmlns:a16="http://schemas.microsoft.com/office/drawing/2014/main" id="{722B964D-9B49-0331-91F9-ADFC498C35FA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94 h 486"/>
                    <a:gd name="T2" fmla="*/ 48 w 347"/>
                    <a:gd name="T3" fmla="*/ 494 h 486"/>
                    <a:gd name="T4" fmla="*/ 355 w 347"/>
                    <a:gd name="T5" fmla="*/ 72 h 486"/>
                    <a:gd name="T6" fmla="*/ 355 w 347"/>
                    <a:gd name="T7" fmla="*/ 0 h 486"/>
                    <a:gd name="T8" fmla="*/ 0 w 347"/>
                    <a:gd name="T9" fmla="*/ 494 h 486"/>
                    <a:gd name="T10" fmla="*/ 24 w 347"/>
                    <a:gd name="T11" fmla="*/ 494 h 486"/>
                    <a:gd name="T12" fmla="*/ 24 w 347"/>
                    <a:gd name="T13" fmla="*/ 494 h 4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1" name="Group 49">
                <a:extLst>
                  <a:ext uri="{FF2B5EF4-FFF2-40B4-BE49-F238E27FC236}">
                    <a16:creationId xmlns:a16="http://schemas.microsoft.com/office/drawing/2014/main" id="{1355AF93-3053-AED2-8705-AD26D0815F17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31794" name="Freeform 50">
                  <a:extLst>
                    <a:ext uri="{FF2B5EF4-FFF2-40B4-BE49-F238E27FC236}">
                      <a16:creationId xmlns:a16="http://schemas.microsoft.com/office/drawing/2014/main" id="{648B8F65-72EF-A15C-7E11-712CEDC526C1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95" name="Freeform 51">
                  <a:extLst>
                    <a:ext uri="{FF2B5EF4-FFF2-40B4-BE49-F238E27FC236}">
                      <a16:creationId xmlns:a16="http://schemas.microsoft.com/office/drawing/2014/main" id="{A37C1A06-97FF-9CE0-1D5A-6C44106AA19E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96" name="Freeform 52">
                  <a:extLst>
                    <a:ext uri="{FF2B5EF4-FFF2-40B4-BE49-F238E27FC236}">
                      <a16:creationId xmlns:a16="http://schemas.microsoft.com/office/drawing/2014/main" id="{3F9042A0-A0A4-FE26-AA2D-D5B0DACE7422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97" name="Freeform 53">
                  <a:extLst>
                    <a:ext uri="{FF2B5EF4-FFF2-40B4-BE49-F238E27FC236}">
                      <a16:creationId xmlns:a16="http://schemas.microsoft.com/office/drawing/2014/main" id="{56F7E247-83FB-42C3-4F2D-BD4C0A87C912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98" name="Freeform 54">
                  <a:extLst>
                    <a:ext uri="{FF2B5EF4-FFF2-40B4-BE49-F238E27FC236}">
                      <a16:creationId xmlns:a16="http://schemas.microsoft.com/office/drawing/2014/main" id="{FDBF5C4D-E8A5-1315-5E30-01E0751192C0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799" name="Freeform 55">
                  <a:extLst>
                    <a:ext uri="{FF2B5EF4-FFF2-40B4-BE49-F238E27FC236}">
                      <a16:creationId xmlns:a16="http://schemas.microsoft.com/office/drawing/2014/main" id="{3471CF0A-B5E3-E7CD-B58D-A7EE9DC98B7C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800" name="Freeform 56">
                  <a:extLst>
                    <a:ext uri="{FF2B5EF4-FFF2-40B4-BE49-F238E27FC236}">
                      <a16:creationId xmlns:a16="http://schemas.microsoft.com/office/drawing/2014/main" id="{5B43FD93-225F-6D4F-1590-A6AD4748D9B6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801" name="Freeform 57">
                  <a:extLst>
                    <a:ext uri="{FF2B5EF4-FFF2-40B4-BE49-F238E27FC236}">
                      <a16:creationId xmlns:a16="http://schemas.microsoft.com/office/drawing/2014/main" id="{1B3E2BD1-6E62-E4F9-418E-CF693CCB6B96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802" name="Freeform 58">
                  <a:extLst>
                    <a:ext uri="{FF2B5EF4-FFF2-40B4-BE49-F238E27FC236}">
                      <a16:creationId xmlns:a16="http://schemas.microsoft.com/office/drawing/2014/main" id="{D03B05CE-21FA-3E20-9BD4-07DCC1D0F4EB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31803" name="Freeform 59">
                <a:extLst>
                  <a:ext uri="{FF2B5EF4-FFF2-40B4-BE49-F238E27FC236}">
                    <a16:creationId xmlns:a16="http://schemas.microsoft.com/office/drawing/2014/main" id="{F9D3C67A-B165-6E52-F4FF-389DB4817AE3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063" name="Freeform 60">
                <a:extLst>
                  <a:ext uri="{FF2B5EF4-FFF2-40B4-BE49-F238E27FC236}">
                    <a16:creationId xmlns:a16="http://schemas.microsoft.com/office/drawing/2014/main" id="{1D2E5832-448B-4089-CBA9-E7C7DFB40086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61">
                <a:extLst>
                  <a:ext uri="{FF2B5EF4-FFF2-40B4-BE49-F238E27FC236}">
                    <a16:creationId xmlns:a16="http://schemas.microsoft.com/office/drawing/2014/main" id="{A25DD2EC-5D65-063A-FBD3-FD54CC3A2A55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62">
                <a:extLst>
                  <a:ext uri="{FF2B5EF4-FFF2-40B4-BE49-F238E27FC236}">
                    <a16:creationId xmlns:a16="http://schemas.microsoft.com/office/drawing/2014/main" id="{ED6C62A0-1022-299F-CEBD-FFE0F70A3819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7" name="Freeform 63">
                <a:extLst>
                  <a:ext uri="{FF2B5EF4-FFF2-40B4-BE49-F238E27FC236}">
                    <a16:creationId xmlns:a16="http://schemas.microsoft.com/office/drawing/2014/main" id="{E1D5DB0A-F5BB-F7D6-FB69-58ADC7F57A5D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067" name="Freeform 64">
                <a:extLst>
                  <a:ext uri="{FF2B5EF4-FFF2-40B4-BE49-F238E27FC236}">
                    <a16:creationId xmlns:a16="http://schemas.microsoft.com/office/drawing/2014/main" id="{AEDDF991-C6BC-52B4-4F54-D9690B5018B1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Freeform 65">
                <a:extLst>
                  <a:ext uri="{FF2B5EF4-FFF2-40B4-BE49-F238E27FC236}">
                    <a16:creationId xmlns:a16="http://schemas.microsoft.com/office/drawing/2014/main" id="{D1C8882A-4F67-EBF4-7ACF-3952732B2A10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Freeform 66">
                <a:extLst>
                  <a:ext uri="{FF2B5EF4-FFF2-40B4-BE49-F238E27FC236}">
                    <a16:creationId xmlns:a16="http://schemas.microsoft.com/office/drawing/2014/main" id="{931BF970-844F-B845-5F47-5A6830D33F13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811" name="Rectangle 67">
            <a:extLst>
              <a:ext uri="{FF2B5EF4-FFF2-40B4-BE49-F238E27FC236}">
                <a16:creationId xmlns:a16="http://schemas.microsoft.com/office/drawing/2014/main" id="{D258FE27-A8B9-7174-A0BF-3D6BF9637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26425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812" name="Rectangle 68">
            <a:extLst>
              <a:ext uri="{FF2B5EF4-FFF2-40B4-BE49-F238E27FC236}">
                <a16:creationId xmlns:a16="http://schemas.microsoft.com/office/drawing/2014/main" id="{9CD80E1F-3272-C992-6CCF-0D6F534EC0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6242050"/>
            <a:ext cx="2130425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813" name="Rectangle 69">
            <a:extLst>
              <a:ext uri="{FF2B5EF4-FFF2-40B4-BE49-F238E27FC236}">
                <a16:creationId xmlns:a16="http://schemas.microsoft.com/office/drawing/2014/main" id="{9E715336-A250-2E14-192E-F0386FA495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814" name="Rectangle 70">
            <a:extLst>
              <a:ext uri="{FF2B5EF4-FFF2-40B4-BE49-F238E27FC236}">
                <a16:creationId xmlns:a16="http://schemas.microsoft.com/office/drawing/2014/main" id="{BF39300D-367A-4B77-147F-EBA1491EBC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2130425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AF4DDFCD-90AF-4D44-8181-E55D02A6F6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1815" name="Rectangle 71">
            <a:extLst>
              <a:ext uri="{FF2B5EF4-FFF2-40B4-BE49-F238E27FC236}">
                <a16:creationId xmlns:a16="http://schemas.microsoft.com/office/drawing/2014/main" id="{28113175-A38E-B24E-FD75-C46AD9EC5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7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83E1DDD-1A7C-B8A1-982E-FA2B06E38E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/>
              <a:t>Memory Protection </a:t>
            </a:r>
            <a:r>
              <a:rPr lang="en-US" altLang="zh-CN" sz="4800" dirty="0"/>
              <a:t>and Address Translation</a:t>
            </a:r>
            <a:endParaRPr lang="en-US" sz="4800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8159F75-050C-39A3-7DB9-EAFA523C76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</a:t>
            </a:r>
            <a:r>
              <a:rPr lang="en-US" altLang="zh-CN" dirty="0"/>
              <a:t>in Liu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Operating Systems</a:t>
            </a:r>
          </a:p>
          <a:p>
            <a:pPr eaLnBrk="1" hangingPunct="1">
              <a:defRPr/>
            </a:pPr>
            <a:r>
              <a:rPr lang="en-US" dirty="0"/>
              <a:t>COP 4610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897A6C9-2B2D-4BE6-F33F-BB78A9CC8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i="1">
                <a:solidFill>
                  <a:srgbClr val="FFFF00"/>
                </a:solidFill>
              </a:rPr>
              <a:t>Multiprogramming Without Memory Protection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297F4EC-DE2D-FC85-4421-3DCE28D31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When a program is copied into memory, a </a:t>
            </a:r>
            <a:r>
              <a:rPr lang="en-US" altLang="zh-CN" b="1" i="1">
                <a:solidFill>
                  <a:srgbClr val="FFFF00"/>
                </a:solidFill>
                <a:ea typeface="宋体" panose="02010600030101010101" pitchFamily="2" charset="-122"/>
              </a:rPr>
              <a:t>linker-loader </a:t>
            </a:r>
            <a:r>
              <a:rPr lang="en-US" altLang="zh-CN">
                <a:ea typeface="宋体" panose="02010600030101010101" pitchFamily="2" charset="-122"/>
              </a:rPr>
              <a:t>alters the code of the program (e.g., loads, stores, and jumps)</a:t>
            </a:r>
          </a:p>
          <a:p>
            <a:pPr lvl="1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To use the address of where the program lands in memory</a:t>
            </a:r>
          </a:p>
          <a:p>
            <a:pPr eaLnBrk="1" hangingPunct="1"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35D095C-7FF8-A1A1-8A14-F7E9837BE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FFFFFF"/>
                </a:solidFill>
              </a:rPr>
              <a:t>Multiprogramming Without Memory Protection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87C7048-8C45-3F0D-CBC2-7DC8C4C03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Bugs in any program can cause other programs to crash, even the OS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7ADC26AE-0969-215C-62B7-71CE14B62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6294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51CFE0A8-88DC-E0A6-4EF8-46F539251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77215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000000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F577939B-43A6-DAD9-7027-A5E67DD17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11838"/>
            <a:ext cx="1003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ffffff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6255B1FB-82B3-8AFE-B148-C1120562B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338888"/>
            <a:ext cx="192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Physical memory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616E19C6-5294-93D4-FFD2-787A3725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1752600" cy="137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Application 1</a:t>
            </a: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60064B47-6DA0-DE31-6DB5-16B346D0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9600"/>
            <a:ext cx="2514600" cy="1371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Operating system</a:t>
            </a:r>
          </a:p>
        </p:txBody>
      </p:sp>
      <p:sp>
        <p:nvSpPr>
          <p:cNvPr id="16394" name="AutoShape 10">
            <a:extLst>
              <a:ext uri="{FF2B5EF4-FFF2-40B4-BE49-F238E27FC236}">
                <a16:creationId xmlns:a16="http://schemas.microsoft.com/office/drawing/2014/main" id="{91F5A8FC-5200-2167-AA99-871BD25FC8C7}"/>
              </a:ext>
            </a:extLst>
          </p:cNvPr>
          <p:cNvSpPr>
            <a:spLocks/>
          </p:cNvSpPr>
          <p:nvPr/>
        </p:nvSpPr>
        <p:spPr bwMode="auto">
          <a:xfrm rot="-5400000">
            <a:off x="4419600" y="2895600"/>
            <a:ext cx="304800" cy="6705600"/>
          </a:xfrm>
          <a:prstGeom prst="lef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9534B02C-80E6-C77F-E26F-EB641BC30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19600"/>
            <a:ext cx="1752600" cy="137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Application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0112DED-C915-7F53-C8B1-DE2A0BA62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i="1">
                <a:solidFill>
                  <a:srgbClr val="FFFF00"/>
                </a:solidFill>
              </a:rPr>
              <a:t>Multiprogrammed OS With Memory 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F41E4F4-1EDC-8835-F87F-36254E330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>
                <a:solidFill>
                  <a:srgbClr val="FFFF00"/>
                </a:solidFill>
              </a:rPr>
              <a:t>Memory protection</a:t>
            </a:r>
            <a:r>
              <a:rPr lang="en-US"/>
              <a:t> keeps user programs from crashing one another and the OS</a:t>
            </a:r>
          </a:p>
          <a:p>
            <a:pPr eaLnBrk="1" hangingPunct="1">
              <a:defRPr/>
            </a:pPr>
            <a:r>
              <a:rPr lang="en-US"/>
              <a:t>Two hardware-supported mechanisms</a:t>
            </a:r>
          </a:p>
          <a:p>
            <a:pPr lvl="1" eaLnBrk="1" hangingPunct="1">
              <a:defRPr/>
            </a:pPr>
            <a:r>
              <a:rPr lang="en-US"/>
              <a:t>Address translation</a:t>
            </a:r>
          </a:p>
          <a:p>
            <a:pPr lvl="1" eaLnBrk="1" hangingPunct="1">
              <a:defRPr/>
            </a:pPr>
            <a:r>
              <a:rPr lang="en-US"/>
              <a:t>Dual-mode operation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31E0F90-539A-0DC6-7C88-1D52C8034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Address Translation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E65D97E-4086-0F99-6D20-24D3D1882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Each process is associated with an </a:t>
            </a:r>
            <a:r>
              <a:rPr lang="en-US" b="1" i="1" dirty="0">
                <a:solidFill>
                  <a:srgbClr val="FFFF00"/>
                </a:solidFill>
              </a:rPr>
              <a:t>address space</a:t>
            </a:r>
            <a:r>
              <a:rPr lang="en-US" dirty="0"/>
              <a:t>, or all the </a:t>
            </a:r>
            <a:r>
              <a:rPr lang="en-US" i="1" dirty="0"/>
              <a:t>physical</a:t>
            </a:r>
            <a:r>
              <a:rPr lang="en-US" dirty="0"/>
              <a:t> addresses a process can touch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However, each process believes that it owns the entire memory, starting with the </a:t>
            </a:r>
            <a:r>
              <a:rPr lang="en-US" i="1" dirty="0"/>
              <a:t>virtual</a:t>
            </a:r>
            <a:r>
              <a:rPr lang="en-US" dirty="0"/>
              <a:t> address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missing piece is a translation table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Translate every memory reference from virtual to physical addresses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A5E63C9-6F29-758E-2162-79A94779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Address Translation Visualized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118A338E-C713-2403-0567-E2C4D78B6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24200"/>
            <a:ext cx="167640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Virtual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addresses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564DF8D7-BE0C-A3CB-6F24-DB0CB1484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124200"/>
            <a:ext cx="1676400" cy="2057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Physical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addresses</a:t>
            </a:r>
          </a:p>
        </p:txBody>
      </p:sp>
      <p:grpSp>
        <p:nvGrpSpPr>
          <p:cNvPr id="45071" name="Group 15">
            <a:extLst>
              <a:ext uri="{FF2B5EF4-FFF2-40B4-BE49-F238E27FC236}">
                <a16:creationId xmlns:a16="http://schemas.microsoft.com/office/drawing/2014/main" id="{9943333B-9331-CFE8-221A-DAB8E481ECA8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124200"/>
            <a:ext cx="3200400" cy="1066800"/>
            <a:chOff x="1872" y="1968"/>
            <a:chExt cx="2016" cy="672"/>
          </a:xfrm>
        </p:grpSpPr>
        <p:grpSp>
          <p:nvGrpSpPr>
            <p:cNvPr id="19466" name="Group 13">
              <a:extLst>
                <a:ext uri="{FF2B5EF4-FFF2-40B4-BE49-F238E27FC236}">
                  <a16:creationId xmlns:a16="http://schemas.microsoft.com/office/drawing/2014/main" id="{9E298554-2CF9-7E84-C2CB-699D3E53B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968"/>
              <a:ext cx="1584" cy="672"/>
              <a:chOff x="1872" y="1968"/>
              <a:chExt cx="1584" cy="672"/>
            </a:xfrm>
          </p:grpSpPr>
          <p:sp>
            <p:nvSpPr>
              <p:cNvPr id="19468" name="Rectangle 7">
                <a:extLst>
                  <a:ext uri="{FF2B5EF4-FFF2-40B4-BE49-F238E27FC236}">
                    <a16:creationId xmlns:a16="http://schemas.microsoft.com/office/drawing/2014/main" id="{DB10B7D3-FA12-DD99-A681-DD4294E77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968"/>
                <a:ext cx="1152" cy="67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Translation table</a:t>
                </a:r>
              </a:p>
            </p:txBody>
          </p:sp>
          <p:sp>
            <p:nvSpPr>
              <p:cNvPr id="19469" name="Line 9">
                <a:extLst>
                  <a:ext uri="{FF2B5EF4-FFF2-40B4-BE49-F238E27FC236}">
                    <a16:creationId xmlns:a16="http://schemas.microsoft.com/office/drawing/2014/main" id="{14A35F16-704B-A34D-6DD7-A69CF669E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30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67" name="Line 10">
              <a:extLst>
                <a:ext uri="{FF2B5EF4-FFF2-40B4-BE49-F238E27FC236}">
                  <a16:creationId xmlns:a16="http://schemas.microsoft.com/office/drawing/2014/main" id="{A794B9E6-83E7-BC10-3136-9679104EB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30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70" name="Group 14">
            <a:extLst>
              <a:ext uri="{FF2B5EF4-FFF2-40B4-BE49-F238E27FC236}">
                <a16:creationId xmlns:a16="http://schemas.microsoft.com/office/drawing/2014/main" id="{769B499F-79D9-6A6A-46FD-51E6F928501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692650"/>
            <a:ext cx="3200400" cy="641350"/>
            <a:chOff x="1872" y="2956"/>
            <a:chExt cx="2016" cy="404"/>
          </a:xfrm>
        </p:grpSpPr>
        <p:sp>
          <p:nvSpPr>
            <p:cNvPr id="19464" name="Line 11">
              <a:extLst>
                <a:ext uri="{FF2B5EF4-FFF2-40B4-BE49-F238E27FC236}">
                  <a16:creationId xmlns:a16="http://schemas.microsoft.com/office/drawing/2014/main" id="{D89F351D-FD14-35E0-FBB7-94937B729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976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Text Box 12">
              <a:extLst>
                <a:ext uri="{FF2B5EF4-FFF2-40B4-BE49-F238E27FC236}">
                  <a16:creationId xmlns:a16="http://schemas.microsoft.com/office/drawing/2014/main" id="{F5B2B4B9-7BC2-3B87-063A-11C9AB693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56"/>
              <a:ext cx="1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Data reads or writes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(untranslated)</a:t>
              </a:r>
            </a:p>
          </p:txBody>
        </p:sp>
      </p:grpSp>
      <p:sp>
        <p:nvSpPr>
          <p:cNvPr id="19463" name="Text Box 12">
            <a:extLst>
              <a:ext uri="{FF2B5EF4-FFF2-40B4-BE49-F238E27FC236}">
                <a16:creationId xmlns:a16="http://schemas.microsoft.com/office/drawing/2014/main" id="{FB423BA9-B28F-F015-9A87-F46ECBBA9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2738438"/>
            <a:ext cx="15811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Unidirectional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A13272A-2B4C-5416-5D11-C04689F7F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More on Address Translations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2EC426F-401A-1EEA-E07A-092C03EEC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Translation provides protection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Processes cannot talk about other processes’ addresses, nor about the OS addresses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OS uses physical addresses directly</a:t>
            </a:r>
          </a:p>
          <a:p>
            <a:pPr lvl="2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No translations</a:t>
            </a:r>
          </a:p>
          <a:p>
            <a:pPr lvl="2"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0EE639C-2925-DDF0-F696-6BF84E569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Assumptions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1B2049F-8BC5-64AF-E44F-C5FE90724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32-bit machines</a:t>
            </a:r>
          </a:p>
          <a:p>
            <a:pPr eaLnBrk="1" hangingPunct="1">
              <a:defRPr/>
            </a:pPr>
            <a:r>
              <a:rPr lang="en-US"/>
              <a:t>1-GB RAM max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EFBEF51-C440-6DAF-30E5-60DE56B6C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>
                <a:solidFill>
                  <a:srgbClr val="FFFF00"/>
                </a:solidFill>
              </a:rPr>
              <a:t>Base-and-Bound Translation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C8B838C-C00C-9520-F77E-514904E37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Each process is loaded into a contiguous region of physical memory</a:t>
            </a:r>
          </a:p>
          <a:p>
            <a:pPr eaLnBrk="1" hangingPunct="1">
              <a:defRPr/>
            </a:pPr>
            <a:r>
              <a:rPr lang="en-US"/>
              <a:t>Processes are protected from one another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FB1229BF-9D3A-541A-D287-18D4FA30B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38625"/>
            <a:ext cx="1981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Virtual address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51E54DFE-C8CD-7F49-2282-4FF636CA75A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352800"/>
            <a:ext cx="4876800" cy="1343025"/>
            <a:chOff x="1968" y="2112"/>
            <a:chExt cx="3072" cy="846"/>
          </a:xfrm>
        </p:grpSpPr>
        <p:sp>
          <p:nvSpPr>
            <p:cNvPr id="23565" name="Rectangle 7">
              <a:extLst>
                <a:ext uri="{FF2B5EF4-FFF2-40B4-BE49-F238E27FC236}">
                  <a16:creationId xmlns:a16="http://schemas.microsoft.com/office/drawing/2014/main" id="{F870279D-CBF0-7066-81D5-163244C9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670"/>
              <a:ext cx="1248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Physical address</a:t>
              </a:r>
            </a:p>
          </p:txBody>
        </p:sp>
        <p:sp>
          <p:nvSpPr>
            <p:cNvPr id="23566" name="Rectangle 8">
              <a:extLst>
                <a:ext uri="{FF2B5EF4-FFF2-40B4-BE49-F238E27FC236}">
                  <a16:creationId xmlns:a16="http://schemas.microsoft.com/office/drawing/2014/main" id="{E1B9BFF1-0860-F1D6-389F-9BF02587F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12"/>
              <a:ext cx="1248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Base</a:t>
              </a:r>
            </a:p>
          </p:txBody>
        </p:sp>
        <p:sp>
          <p:nvSpPr>
            <p:cNvPr id="23567" name="Oval 26">
              <a:extLst>
                <a:ext uri="{FF2B5EF4-FFF2-40B4-BE49-F238E27FC236}">
                  <a16:creationId xmlns:a16="http://schemas.microsoft.com/office/drawing/2014/main" id="{AEE202F1-A6C8-CCDE-8158-D316B6BD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70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+</a:t>
              </a:r>
            </a:p>
          </p:txBody>
        </p:sp>
        <p:cxnSp>
          <p:nvCxnSpPr>
            <p:cNvPr id="23568" name="AutoShape 28">
              <a:extLst>
                <a:ext uri="{FF2B5EF4-FFF2-40B4-BE49-F238E27FC236}">
                  <a16:creationId xmlns:a16="http://schemas.microsoft.com/office/drawing/2014/main" id="{5EE28CE8-B48B-6B98-594C-16A9A21BC917}"/>
                </a:ext>
              </a:extLst>
            </p:cNvPr>
            <p:cNvCxnSpPr>
              <a:cxnSpLocks noChangeShapeType="1"/>
              <a:stCxn id="23556" idx="3"/>
              <a:endCxn id="23567" idx="2"/>
            </p:cNvCxnSpPr>
            <p:nvPr/>
          </p:nvCxnSpPr>
          <p:spPr bwMode="auto">
            <a:xfrm>
              <a:off x="1968" y="2814"/>
              <a:ext cx="7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29">
              <a:extLst>
                <a:ext uri="{FF2B5EF4-FFF2-40B4-BE49-F238E27FC236}">
                  <a16:creationId xmlns:a16="http://schemas.microsoft.com/office/drawing/2014/main" id="{4E7E21D9-19FF-8921-0CA5-56734614EF8E}"/>
                </a:ext>
              </a:extLst>
            </p:cNvPr>
            <p:cNvCxnSpPr>
              <a:cxnSpLocks noChangeShapeType="1"/>
              <a:stCxn id="23566" idx="2"/>
              <a:endCxn id="23567" idx="0"/>
            </p:cNvCxnSpPr>
            <p:nvPr/>
          </p:nvCxnSpPr>
          <p:spPr bwMode="auto">
            <a:xfrm>
              <a:off x="2880" y="2400"/>
              <a:ext cx="0" cy="2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0" name="AutoShape 30">
              <a:extLst>
                <a:ext uri="{FF2B5EF4-FFF2-40B4-BE49-F238E27FC236}">
                  <a16:creationId xmlns:a16="http://schemas.microsoft.com/office/drawing/2014/main" id="{59CFE2B8-6313-2FBF-B2C2-78B8268A022D}"/>
                </a:ext>
              </a:extLst>
            </p:cNvPr>
            <p:cNvCxnSpPr>
              <a:cxnSpLocks noChangeShapeType="1"/>
              <a:stCxn id="23567" idx="6"/>
              <a:endCxn id="23565" idx="1"/>
            </p:cNvCxnSpPr>
            <p:nvPr/>
          </p:nvCxnSpPr>
          <p:spPr bwMode="auto">
            <a:xfrm>
              <a:off x="3024" y="2814"/>
              <a:ext cx="7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D107BFE9-CCB3-5FF2-0A9D-9E7CBFCA253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467225"/>
            <a:ext cx="4876800" cy="2085975"/>
            <a:chOff x="1968" y="2814"/>
            <a:chExt cx="3072" cy="1314"/>
          </a:xfrm>
        </p:grpSpPr>
        <p:sp>
          <p:nvSpPr>
            <p:cNvPr id="23559" name="Rectangle 17">
              <a:extLst>
                <a:ext uri="{FF2B5EF4-FFF2-40B4-BE49-F238E27FC236}">
                  <a16:creationId xmlns:a16="http://schemas.microsoft.com/office/drawing/2014/main" id="{519482B4-3E5B-3102-3F67-E8DDD7904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64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Error</a:t>
              </a:r>
            </a:p>
          </p:txBody>
        </p:sp>
        <p:cxnSp>
          <p:nvCxnSpPr>
            <p:cNvPr id="23560" name="AutoShape 18">
              <a:extLst>
                <a:ext uri="{FF2B5EF4-FFF2-40B4-BE49-F238E27FC236}">
                  <a16:creationId xmlns:a16="http://schemas.microsoft.com/office/drawing/2014/main" id="{EB216B3E-D9C1-CA4B-6D48-E4CC846D11E3}"/>
                </a:ext>
              </a:extLst>
            </p:cNvPr>
            <p:cNvCxnSpPr>
              <a:cxnSpLocks noChangeShapeType="1"/>
              <a:stCxn id="23561" idx="3"/>
              <a:endCxn id="23559" idx="1"/>
            </p:cNvCxnSpPr>
            <p:nvPr/>
          </p:nvCxnSpPr>
          <p:spPr bwMode="auto">
            <a:xfrm>
              <a:off x="3072" y="3399"/>
              <a:ext cx="720" cy="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1" name="AutoShape 20">
              <a:extLst>
                <a:ext uri="{FF2B5EF4-FFF2-40B4-BE49-F238E27FC236}">
                  <a16:creationId xmlns:a16="http://schemas.microsoft.com/office/drawing/2014/main" id="{C8F3348B-26D7-B208-C8AE-8367139ED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16"/>
              <a:ext cx="384" cy="366"/>
            </a:xfrm>
            <a:prstGeom prst="diamond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&gt;</a:t>
              </a:r>
            </a:p>
          </p:txBody>
        </p:sp>
        <p:cxnSp>
          <p:nvCxnSpPr>
            <p:cNvPr id="23562" name="AutoShape 23">
              <a:extLst>
                <a:ext uri="{FF2B5EF4-FFF2-40B4-BE49-F238E27FC236}">
                  <a16:creationId xmlns:a16="http://schemas.microsoft.com/office/drawing/2014/main" id="{693297B4-EF84-47D3-CBC8-60804C9BA002}"/>
                </a:ext>
              </a:extLst>
            </p:cNvPr>
            <p:cNvCxnSpPr>
              <a:cxnSpLocks noChangeShapeType="1"/>
              <a:stCxn id="23556" idx="3"/>
              <a:endCxn id="23561" idx="1"/>
            </p:cNvCxnSpPr>
            <p:nvPr/>
          </p:nvCxnSpPr>
          <p:spPr bwMode="auto">
            <a:xfrm>
              <a:off x="1968" y="2814"/>
              <a:ext cx="720" cy="58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3" name="Rectangle 31">
              <a:extLst>
                <a:ext uri="{FF2B5EF4-FFF2-40B4-BE49-F238E27FC236}">
                  <a16:creationId xmlns:a16="http://schemas.microsoft.com/office/drawing/2014/main" id="{AC7C3F32-FC5C-E4F8-10DC-714FA92D8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840"/>
              <a:ext cx="1248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Bound</a:t>
              </a:r>
            </a:p>
          </p:txBody>
        </p:sp>
        <p:cxnSp>
          <p:nvCxnSpPr>
            <p:cNvPr id="23564" name="AutoShape 32">
              <a:extLst>
                <a:ext uri="{FF2B5EF4-FFF2-40B4-BE49-F238E27FC236}">
                  <a16:creationId xmlns:a16="http://schemas.microsoft.com/office/drawing/2014/main" id="{64D4A6A9-0A4D-2A8F-538D-0BFED40A8D33}"/>
                </a:ext>
              </a:extLst>
            </p:cNvPr>
            <p:cNvCxnSpPr>
              <a:cxnSpLocks noChangeShapeType="1"/>
              <a:stCxn id="23563" idx="0"/>
              <a:endCxn id="23561" idx="2"/>
            </p:cNvCxnSpPr>
            <p:nvPr/>
          </p:nvCxnSpPr>
          <p:spPr bwMode="auto">
            <a:xfrm flipV="1">
              <a:off x="2880" y="3582"/>
              <a:ext cx="0" cy="2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A2B9966-85DF-1DE6-2418-8261E9D5E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Base-and-Bound Translation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5927D40-5244-2B9D-6A24-86A58E2F3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Each process “thinks” that it owns a dedicated machine, with memory addresses from 0 to bound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7A9343FF-5EE9-C0A9-5224-F7CE04AC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657600"/>
            <a:ext cx="167640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data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…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5DA0954-712E-35F2-AD08-F79457331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657600"/>
            <a:ext cx="1676400" cy="2895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5606" name="Text Box 14">
            <a:extLst>
              <a:ext uri="{FF2B5EF4-FFF2-40B4-BE49-F238E27FC236}">
                <a16:creationId xmlns:a16="http://schemas.microsoft.com/office/drawing/2014/main" id="{5403354D-04C6-6CD6-CC08-A141E8A70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36913"/>
            <a:ext cx="194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Virtual addresses</a:t>
            </a:r>
          </a:p>
        </p:txBody>
      </p:sp>
      <p:sp>
        <p:nvSpPr>
          <p:cNvPr id="25607" name="Text Box 15">
            <a:extLst>
              <a:ext uri="{FF2B5EF4-FFF2-40B4-BE49-F238E27FC236}">
                <a16:creationId xmlns:a16="http://schemas.microsoft.com/office/drawing/2014/main" id="{84992DF2-2208-2CC3-EB0C-27406CA5B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276600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Physical addresses</a:t>
            </a:r>
          </a:p>
        </p:txBody>
      </p:sp>
      <p:sp>
        <p:nvSpPr>
          <p:cNvPr id="25608" name="Text Box 16">
            <a:extLst>
              <a:ext uri="{FF2B5EF4-FFF2-40B4-BE49-F238E27FC236}">
                <a16:creationId xmlns:a16="http://schemas.microsoft.com/office/drawing/2014/main" id="{98D803A9-25E2-40B6-F7B3-6DE819C7A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655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5609" name="Text Box 17">
            <a:extLst>
              <a:ext uri="{FF2B5EF4-FFF2-40B4-BE49-F238E27FC236}">
                <a16:creationId xmlns:a16="http://schemas.microsoft.com/office/drawing/2014/main" id="{F969FFC1-C39D-CF7D-E74A-CCC427537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544671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bound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E9917CD0-2D62-C5F3-F00B-15964F3B324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657600"/>
            <a:ext cx="5473700" cy="2805113"/>
            <a:chOff x="1872" y="2304"/>
            <a:chExt cx="3448" cy="1767"/>
          </a:xfrm>
        </p:grpSpPr>
        <p:sp>
          <p:nvSpPr>
            <p:cNvPr id="25611" name="Rectangle 18">
              <a:extLst>
                <a:ext uri="{FF2B5EF4-FFF2-40B4-BE49-F238E27FC236}">
                  <a16:creationId xmlns:a16="http://schemas.microsoft.com/office/drawing/2014/main" id="{3AD2C757-1051-831F-B3FD-C550BA94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88"/>
              <a:ext cx="1056" cy="129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code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data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…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stack</a:t>
              </a:r>
            </a:p>
          </p:txBody>
        </p:sp>
        <p:sp>
          <p:nvSpPr>
            <p:cNvPr id="25612" name="Text Box 19">
              <a:extLst>
                <a:ext uri="{FF2B5EF4-FFF2-40B4-BE49-F238E27FC236}">
                  <a16:creationId xmlns:a16="http://schemas.microsoft.com/office/drawing/2014/main" id="{BDE1C3E0-8181-6E7C-A0E0-C949D62BE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567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base = 6250</a:t>
              </a:r>
            </a:p>
          </p:txBody>
        </p:sp>
        <p:sp>
          <p:nvSpPr>
            <p:cNvPr id="25613" name="Text Box 20">
              <a:extLst>
                <a:ext uri="{FF2B5EF4-FFF2-40B4-BE49-F238E27FC236}">
                  <a16:creationId xmlns:a16="http://schemas.microsoft.com/office/drawing/2014/main" id="{67AF899D-42DA-2326-9992-490DAEB17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840"/>
              <a:ext cx="10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6250 + bound</a:t>
              </a:r>
            </a:p>
          </p:txBody>
        </p:sp>
        <p:sp>
          <p:nvSpPr>
            <p:cNvPr id="25614" name="Line 21">
              <a:extLst>
                <a:ext uri="{FF2B5EF4-FFF2-40B4-BE49-F238E27FC236}">
                  <a16:creationId xmlns:a16="http://schemas.microsoft.com/office/drawing/2014/main" id="{22FB56AB-B5D9-A403-7F55-C18C97199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304"/>
              <a:ext cx="134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Line 22">
              <a:extLst>
                <a:ext uri="{FF2B5EF4-FFF2-40B4-BE49-F238E27FC236}">
                  <a16:creationId xmlns:a16="http://schemas.microsoft.com/office/drawing/2014/main" id="{1D4BBF31-5BF9-C89D-E04B-5E8C06C14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600"/>
              <a:ext cx="134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D30DB71-F7CA-E8D1-F5F3-924CE3CA6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Base-and-Bound Translation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DAC4FA9-7255-73CF-2CE4-DE458C35E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 OS can move a process around</a:t>
            </a:r>
          </a:p>
          <a:p>
            <a:pPr lvl="1" eaLnBrk="1" hangingPunct="1">
              <a:defRPr/>
            </a:pPr>
            <a:r>
              <a:rPr lang="en-US"/>
              <a:t>By copying bits</a:t>
            </a:r>
          </a:p>
          <a:p>
            <a:pPr lvl="1" eaLnBrk="1" hangingPunct="1">
              <a:defRPr/>
            </a:pPr>
            <a:r>
              <a:rPr lang="en-US"/>
              <a:t>Changing the base and bound registers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18E37EF-D9DC-716F-CDFE-AECD2C6E0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This Lecture…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EE2A3B4-C1A8-003E-23E4-A1B3B879E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Different address translation schemes</a:t>
            </a:r>
          </a:p>
          <a:p>
            <a:pPr lvl="1" eaLnBrk="1" hangingPunct="1">
              <a:defRPr/>
            </a:pPr>
            <a:r>
              <a:rPr lang="en-US" dirty="0"/>
              <a:t>Base-and-bound translation</a:t>
            </a:r>
          </a:p>
          <a:p>
            <a:pPr lvl="1" eaLnBrk="1" hangingPunct="1">
              <a:defRPr/>
            </a:pPr>
            <a:r>
              <a:rPr lang="en-US" dirty="0"/>
              <a:t>Segmentation</a:t>
            </a:r>
          </a:p>
          <a:p>
            <a:pPr lvl="1" eaLnBrk="1" hangingPunct="1">
              <a:defRPr/>
            </a:pPr>
            <a:r>
              <a:rPr lang="en-US" dirty="0"/>
              <a:t>Paging</a:t>
            </a:r>
          </a:p>
          <a:p>
            <a:pPr lvl="1" eaLnBrk="1" hangingPunct="1">
              <a:defRPr/>
            </a:pPr>
            <a:r>
              <a:rPr lang="en-US" dirty="0"/>
              <a:t>Multi-level translation</a:t>
            </a:r>
          </a:p>
          <a:p>
            <a:pPr lvl="1" eaLnBrk="1" hangingPunct="1">
              <a:defRPr/>
            </a:pPr>
            <a:r>
              <a:rPr lang="en-US" dirty="0"/>
              <a:t>Paged page tables</a:t>
            </a:r>
          </a:p>
          <a:p>
            <a:pPr lvl="1" eaLnBrk="1" hangingPunct="1">
              <a:defRPr/>
            </a:pPr>
            <a:r>
              <a:rPr lang="en-US" dirty="0"/>
              <a:t>Hashed page tables</a:t>
            </a:r>
          </a:p>
          <a:p>
            <a:pPr lvl="1" eaLnBrk="1" hangingPunct="1">
              <a:defRPr/>
            </a:pPr>
            <a:r>
              <a:rPr lang="en-US" dirty="0"/>
              <a:t>Inverted page tables</a:t>
            </a:r>
          </a:p>
          <a:p>
            <a:pPr eaLnBrk="1" hangingPunct="1">
              <a:defRPr/>
            </a:pPr>
            <a:r>
              <a:rPr lang="en-US" altLang="zh-CN" dirty="0"/>
              <a:t>Dual-mode Operations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66DA365-A868-7DA8-1D9C-5453F707A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Pros/Cons of Base-and-Bound Translation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01FDD6C-6A69-414D-A79C-9980A4249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+ Simplicity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+ Speed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>
                <a:ea typeface="宋体" panose="02010600030101010101" pitchFamily="2" charset="-122"/>
              </a:rPr>
              <a:t>- </a:t>
            </a:r>
            <a:r>
              <a:rPr lang="en-US" altLang="zh-CN" b="1" i="1">
                <a:solidFill>
                  <a:srgbClr val="FFFF00"/>
                </a:solidFill>
                <a:ea typeface="宋体" panose="02010600030101010101" pitchFamily="2" charset="-122"/>
              </a:rPr>
              <a:t>External fragmentation</a:t>
            </a:r>
            <a:r>
              <a:rPr lang="en-US" altLang="zh-CN">
                <a:ea typeface="宋体" panose="02010600030101010101" pitchFamily="2" charset="-122"/>
              </a:rPr>
              <a:t>:  memory wasted  because the available memory is not contiguous for allocation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- Difficult to share programs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Each instance of a program needs to have a copy of the code segment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3FE4774-57C4-DB8C-E61C-667CE3021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Pros/Cons of Base-and-Bound Translation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C4E325C-9BB3-4E75-41B9-D1503A5E8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- Memory allocation is complex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Need to find contiguous chunks of free memory</a:t>
            </a:r>
          </a:p>
          <a:p>
            <a:pPr lvl="2" eaLnBrk="1" hangingPunct="1"/>
            <a:r>
              <a:rPr lang="en-US" altLang="zh-CN" b="1" i="1">
                <a:solidFill>
                  <a:srgbClr val="FFFF00"/>
                </a:solidFill>
                <a:ea typeface="宋体" panose="02010600030101010101" pitchFamily="2" charset="-122"/>
              </a:rPr>
              <a:t>First fit</a:t>
            </a:r>
            <a:r>
              <a:rPr lang="en-US" altLang="zh-CN">
                <a:ea typeface="宋体" panose="02010600030101010101" pitchFamily="2" charset="-122"/>
              </a:rPr>
              <a:t>: Use the first free memory region that is big enough</a:t>
            </a:r>
          </a:p>
          <a:p>
            <a:pPr lvl="2" eaLnBrk="1" hangingPunct="1"/>
            <a:r>
              <a:rPr lang="en-US" altLang="zh-CN" b="1" i="1">
                <a:solidFill>
                  <a:srgbClr val="FFFF00"/>
                </a:solidFill>
                <a:ea typeface="宋体" panose="02010600030101010101" pitchFamily="2" charset="-122"/>
              </a:rPr>
              <a:t>Best fit</a:t>
            </a:r>
            <a:r>
              <a:rPr lang="en-US" altLang="zh-CN">
                <a:ea typeface="宋体" panose="02010600030101010101" pitchFamily="2" charset="-122"/>
              </a:rPr>
              <a:t>:  Use the smallest free memory region</a:t>
            </a:r>
          </a:p>
          <a:p>
            <a:pPr lvl="2" eaLnBrk="1" hangingPunct="1"/>
            <a:r>
              <a:rPr lang="en-US" altLang="zh-CN" b="1" i="1">
                <a:solidFill>
                  <a:srgbClr val="FFFF00"/>
                </a:solidFill>
                <a:ea typeface="宋体" panose="02010600030101010101" pitchFamily="2" charset="-122"/>
              </a:rPr>
              <a:t>Worst fit</a:t>
            </a:r>
            <a:r>
              <a:rPr lang="en-US" altLang="zh-CN">
                <a:ea typeface="宋体" panose="02010600030101010101" pitchFamily="2" charset="-122"/>
              </a:rPr>
              <a:t>:  Use the largest free memory region 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Reorganization involves copying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- Does not work well when address spaces grow and shrink dynamically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5CB3CF2-9B94-0B5B-1016-764AA549C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Segmentation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86B58E5-D3EB-08B1-BECD-2F4419D2E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>
                <a:solidFill>
                  <a:srgbClr val="FFFF00"/>
                </a:solidFill>
              </a:rPr>
              <a:t>Segment</a:t>
            </a:r>
            <a:r>
              <a:rPr lang="en-US" dirty="0"/>
              <a:t>:  a logically contiguous memory region</a:t>
            </a:r>
          </a:p>
          <a:p>
            <a:pPr eaLnBrk="1" hangingPunct="1">
              <a:defRPr/>
            </a:pPr>
            <a:r>
              <a:rPr lang="en-US" b="1" i="1" dirty="0">
                <a:solidFill>
                  <a:srgbClr val="FFFF00"/>
                </a:solidFill>
              </a:rPr>
              <a:t>Segmentation-based translation</a:t>
            </a:r>
            <a:r>
              <a:rPr lang="en-US" dirty="0"/>
              <a:t>:  use a table of base-and-bound pairs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5AB0618-7B93-59E4-2EA9-1EFF285B8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Segmentation Illustrated</a:t>
            </a:r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9D8D8261-5F28-19E1-8897-7E29723FF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1716088"/>
            <a:ext cx="1676400" cy="3733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AB753B56-EFF3-7269-B1D2-4D08FE86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1716088"/>
            <a:ext cx="1676400" cy="48006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5845" name="Text Box 6">
            <a:extLst>
              <a:ext uri="{FF2B5EF4-FFF2-40B4-BE49-F238E27FC236}">
                <a16:creationId xmlns:a16="http://schemas.microsoft.com/office/drawing/2014/main" id="{0AB982E2-B9AE-BF12-DDE6-0A1FB87AF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1295400"/>
            <a:ext cx="194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Virtual addresses</a:t>
            </a:r>
          </a:p>
        </p:txBody>
      </p:sp>
      <p:sp>
        <p:nvSpPr>
          <p:cNvPr id="35846" name="Text Box 7">
            <a:extLst>
              <a:ext uri="{FF2B5EF4-FFF2-40B4-BE49-F238E27FC236}">
                <a16:creationId xmlns:a16="http://schemas.microsoft.com/office/drawing/2014/main" id="{5A566660-F131-5CCE-81B8-1D4E55BF4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1335088"/>
            <a:ext cx="215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Physical addresses</a:t>
            </a:r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C52356E6-1C8D-EA05-A00E-7CAD336A65A4}"/>
              </a:ext>
            </a:extLst>
          </p:cNvPr>
          <p:cNvGrpSpPr>
            <a:grpSpLocks/>
          </p:cNvGrpSpPr>
          <p:nvPr/>
        </p:nvGrpSpPr>
        <p:grpSpPr bwMode="auto">
          <a:xfrm>
            <a:off x="5321300" y="5318125"/>
            <a:ext cx="2679700" cy="900113"/>
            <a:chOff x="3352" y="3277"/>
            <a:chExt cx="1688" cy="567"/>
          </a:xfrm>
        </p:grpSpPr>
        <p:sp>
          <p:nvSpPr>
            <p:cNvPr id="35868" name="Rectangle 11">
              <a:extLst>
                <a:ext uri="{FF2B5EF4-FFF2-40B4-BE49-F238E27FC236}">
                  <a16:creationId xmlns:a16="http://schemas.microsoft.com/office/drawing/2014/main" id="{F40992D7-1824-9809-8F2E-05EA0A9B8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3360"/>
              <a:ext cx="1056" cy="384"/>
            </a:xfrm>
            <a:prstGeom prst="rect">
              <a:avLst/>
            </a:prstGeom>
            <a:gradFill rotWithShape="1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code</a:t>
              </a:r>
            </a:p>
          </p:txBody>
        </p:sp>
        <p:sp>
          <p:nvSpPr>
            <p:cNvPr id="35869" name="Text Box 12">
              <a:extLst>
                <a:ext uri="{FF2B5EF4-FFF2-40B4-BE49-F238E27FC236}">
                  <a16:creationId xmlns:a16="http://schemas.microsoft.com/office/drawing/2014/main" id="{070C57FA-22ED-6A36-D9B7-1329E31C0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" y="3277"/>
              <a:ext cx="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0x4000</a:t>
              </a:r>
            </a:p>
          </p:txBody>
        </p:sp>
        <p:sp>
          <p:nvSpPr>
            <p:cNvPr id="35870" name="Text Box 13">
              <a:extLst>
                <a:ext uri="{FF2B5EF4-FFF2-40B4-BE49-F238E27FC236}">
                  <a16:creationId xmlns:a16="http://schemas.microsoft.com/office/drawing/2014/main" id="{F67FC0AF-955B-76A0-0DE2-4B9A14F2B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" y="3613"/>
              <a:ext cx="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0x46ff</a:t>
              </a:r>
            </a:p>
          </p:txBody>
        </p:sp>
      </p:grpSp>
      <p:grpSp>
        <p:nvGrpSpPr>
          <p:cNvPr id="3" name="Group 30">
            <a:extLst>
              <a:ext uri="{FF2B5EF4-FFF2-40B4-BE49-F238E27FC236}">
                <a16:creationId xmlns:a16="http://schemas.microsoft.com/office/drawing/2014/main" id="{01A6163E-7FE2-0B7A-0ADC-AA7D0936908F}"/>
              </a:ext>
            </a:extLst>
          </p:cNvPr>
          <p:cNvGrpSpPr>
            <a:grpSpLocks/>
          </p:cNvGrpSpPr>
          <p:nvPr/>
        </p:nvGrpSpPr>
        <p:grpSpPr bwMode="auto">
          <a:xfrm>
            <a:off x="1174750" y="1584325"/>
            <a:ext cx="2590800" cy="900113"/>
            <a:chOff x="740" y="925"/>
            <a:chExt cx="1632" cy="567"/>
          </a:xfrm>
        </p:grpSpPr>
        <p:sp>
          <p:nvSpPr>
            <p:cNvPr id="35865" name="Text Box 8">
              <a:extLst>
                <a:ext uri="{FF2B5EF4-FFF2-40B4-BE49-F238E27FC236}">
                  <a16:creationId xmlns:a16="http://schemas.microsoft.com/office/drawing/2014/main" id="{E9D33781-E08F-B2FD-BED5-1BBDBC5F0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925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0x0</a:t>
              </a:r>
            </a:p>
          </p:txBody>
        </p:sp>
        <p:sp>
          <p:nvSpPr>
            <p:cNvPr id="35866" name="Text Box 9">
              <a:extLst>
                <a:ext uri="{FF2B5EF4-FFF2-40B4-BE49-F238E27FC236}">
                  <a16:creationId xmlns:a16="http://schemas.microsoft.com/office/drawing/2014/main" id="{56E82909-04DC-F428-EBEB-4ADBC1A8A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" y="1261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0x6ff</a:t>
              </a:r>
            </a:p>
          </p:txBody>
        </p:sp>
        <p:sp>
          <p:nvSpPr>
            <p:cNvPr id="35867" name="Rectangle 16">
              <a:extLst>
                <a:ext uri="{FF2B5EF4-FFF2-40B4-BE49-F238E27FC236}">
                  <a16:creationId xmlns:a16="http://schemas.microsoft.com/office/drawing/2014/main" id="{C7307567-CCEF-B8E0-749E-CFF60B83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1008"/>
              <a:ext cx="1056" cy="384"/>
            </a:xfrm>
            <a:prstGeom prst="rect">
              <a:avLst/>
            </a:prstGeom>
            <a:gradFill rotWithShape="1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code</a:t>
              </a:r>
            </a:p>
          </p:txBody>
        </p:sp>
      </p:grpSp>
      <p:grpSp>
        <p:nvGrpSpPr>
          <p:cNvPr id="4" name="Group 33">
            <a:extLst>
              <a:ext uri="{FF2B5EF4-FFF2-40B4-BE49-F238E27FC236}">
                <a16:creationId xmlns:a16="http://schemas.microsoft.com/office/drawing/2014/main" id="{51E5044D-AB20-A44B-C2A8-BF60C938F43F}"/>
              </a:ext>
            </a:extLst>
          </p:cNvPr>
          <p:cNvGrpSpPr>
            <a:grpSpLocks/>
          </p:cNvGrpSpPr>
          <p:nvPr/>
        </p:nvGrpSpPr>
        <p:grpSpPr bwMode="auto">
          <a:xfrm>
            <a:off x="1022350" y="2498725"/>
            <a:ext cx="2743200" cy="823913"/>
            <a:chOff x="644" y="1501"/>
            <a:chExt cx="1728" cy="519"/>
          </a:xfrm>
        </p:grpSpPr>
        <p:sp>
          <p:nvSpPr>
            <p:cNvPr id="35862" name="Rectangle 17">
              <a:extLst>
                <a:ext uri="{FF2B5EF4-FFF2-40B4-BE49-F238E27FC236}">
                  <a16:creationId xmlns:a16="http://schemas.microsoft.com/office/drawing/2014/main" id="{B43410F9-47F5-93F2-755B-F0454EA6B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1584"/>
              <a:ext cx="1056" cy="336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35863" name="Text Box 18">
              <a:extLst>
                <a:ext uri="{FF2B5EF4-FFF2-40B4-BE49-F238E27FC236}">
                  <a16:creationId xmlns:a16="http://schemas.microsoft.com/office/drawing/2014/main" id="{B7487741-FB96-A155-CA7A-9B9FC7ADA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1501"/>
              <a:ext cx="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0x1000</a:t>
              </a:r>
            </a:p>
          </p:txBody>
        </p:sp>
        <p:sp>
          <p:nvSpPr>
            <p:cNvPr id="35864" name="Text Box 19">
              <a:extLst>
                <a:ext uri="{FF2B5EF4-FFF2-40B4-BE49-F238E27FC236}">
                  <a16:creationId xmlns:a16="http://schemas.microsoft.com/office/drawing/2014/main" id="{C854812C-8F69-45CC-576F-DB51E0CBB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1789"/>
              <a:ext cx="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0x14ff</a:t>
              </a:r>
            </a:p>
          </p:txBody>
        </p:sp>
      </p:grpSp>
      <p:grpSp>
        <p:nvGrpSpPr>
          <p:cNvPr id="5" name="Group 32">
            <a:extLst>
              <a:ext uri="{FF2B5EF4-FFF2-40B4-BE49-F238E27FC236}">
                <a16:creationId xmlns:a16="http://schemas.microsoft.com/office/drawing/2014/main" id="{651F7834-CF00-CC4E-C20D-A9C19CDD2B24}"/>
              </a:ext>
            </a:extLst>
          </p:cNvPr>
          <p:cNvGrpSpPr>
            <a:grpSpLocks/>
          </p:cNvGrpSpPr>
          <p:nvPr/>
        </p:nvGrpSpPr>
        <p:grpSpPr bwMode="auto">
          <a:xfrm>
            <a:off x="5321300" y="1577975"/>
            <a:ext cx="2543175" cy="900113"/>
            <a:chOff x="3352" y="921"/>
            <a:chExt cx="1602" cy="567"/>
          </a:xfrm>
        </p:grpSpPr>
        <p:sp>
          <p:nvSpPr>
            <p:cNvPr id="35859" name="Rectangle 20">
              <a:extLst>
                <a:ext uri="{FF2B5EF4-FFF2-40B4-BE49-F238E27FC236}">
                  <a16:creationId xmlns:a16="http://schemas.microsoft.com/office/drawing/2014/main" id="{1F5A73B2-B88C-FD99-C5D6-0B3E29DA9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008"/>
              <a:ext cx="1056" cy="336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35860" name="Text Box 21">
              <a:extLst>
                <a:ext uri="{FF2B5EF4-FFF2-40B4-BE49-F238E27FC236}">
                  <a16:creationId xmlns:a16="http://schemas.microsoft.com/office/drawing/2014/main" id="{E12E0CA3-B542-7096-49E3-B1C9C1DFD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" y="921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0x0</a:t>
              </a:r>
            </a:p>
          </p:txBody>
        </p:sp>
        <p:sp>
          <p:nvSpPr>
            <p:cNvPr id="35861" name="Text Box 22">
              <a:extLst>
                <a:ext uri="{FF2B5EF4-FFF2-40B4-BE49-F238E27FC236}">
                  <a16:creationId xmlns:a16="http://schemas.microsoft.com/office/drawing/2014/main" id="{A0DFEBC0-5F85-FAD9-5C39-D651D2349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" y="1257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0x4ff</a:t>
              </a:r>
            </a:p>
          </p:txBody>
        </p:sp>
      </p:grpSp>
      <p:grpSp>
        <p:nvGrpSpPr>
          <p:cNvPr id="6" name="Group 34">
            <a:extLst>
              <a:ext uri="{FF2B5EF4-FFF2-40B4-BE49-F238E27FC236}">
                <a16:creationId xmlns:a16="http://schemas.microsoft.com/office/drawing/2014/main" id="{2A058686-99FC-DAF7-379F-55EA17F68E45}"/>
              </a:ext>
            </a:extLst>
          </p:cNvPr>
          <p:cNvGrpSpPr>
            <a:grpSpLocks/>
          </p:cNvGrpSpPr>
          <p:nvPr/>
        </p:nvGrpSpPr>
        <p:grpSpPr bwMode="auto">
          <a:xfrm>
            <a:off x="1022350" y="4459288"/>
            <a:ext cx="2743200" cy="1128712"/>
            <a:chOff x="644" y="2736"/>
            <a:chExt cx="1728" cy="711"/>
          </a:xfrm>
        </p:grpSpPr>
        <p:sp>
          <p:nvSpPr>
            <p:cNvPr id="35856" name="Rectangle 23">
              <a:extLst>
                <a:ext uri="{FF2B5EF4-FFF2-40B4-BE49-F238E27FC236}">
                  <a16:creationId xmlns:a16="http://schemas.microsoft.com/office/drawing/2014/main" id="{2B090BCB-6CE0-4400-916B-C849C52CD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2784"/>
              <a:ext cx="1056" cy="576"/>
            </a:xfrm>
            <a:prstGeom prst="rect">
              <a:avLst/>
            </a:prstGeom>
            <a:gradFill rotWithShape="1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stack</a:t>
              </a:r>
            </a:p>
          </p:txBody>
        </p:sp>
        <p:sp>
          <p:nvSpPr>
            <p:cNvPr id="35857" name="Text Box 24">
              <a:extLst>
                <a:ext uri="{FF2B5EF4-FFF2-40B4-BE49-F238E27FC236}">
                  <a16:creationId xmlns:a16="http://schemas.microsoft.com/office/drawing/2014/main" id="{5DC7A1BB-ACE7-2FC9-74F9-E70290A82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2736"/>
              <a:ext cx="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0x3000</a:t>
              </a:r>
            </a:p>
          </p:txBody>
        </p:sp>
        <p:sp>
          <p:nvSpPr>
            <p:cNvPr id="35858" name="Text Box 25">
              <a:extLst>
                <a:ext uri="{FF2B5EF4-FFF2-40B4-BE49-F238E27FC236}">
                  <a16:creationId xmlns:a16="http://schemas.microsoft.com/office/drawing/2014/main" id="{0383A79A-0952-5D3C-1B6E-09EE1A4AD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3216"/>
              <a:ext cx="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0x3fff</a:t>
              </a:r>
            </a:p>
          </p:txBody>
        </p:sp>
      </p:grpSp>
      <p:grpSp>
        <p:nvGrpSpPr>
          <p:cNvPr id="7" name="Group 35">
            <a:extLst>
              <a:ext uri="{FF2B5EF4-FFF2-40B4-BE49-F238E27FC236}">
                <a16:creationId xmlns:a16="http://schemas.microsoft.com/office/drawing/2014/main" id="{A26066A1-AA5C-3C30-0308-44A6AB46A76C}"/>
              </a:ext>
            </a:extLst>
          </p:cNvPr>
          <p:cNvGrpSpPr>
            <a:grpSpLocks/>
          </p:cNvGrpSpPr>
          <p:nvPr/>
        </p:nvGrpSpPr>
        <p:grpSpPr bwMode="auto">
          <a:xfrm>
            <a:off x="5321300" y="3468688"/>
            <a:ext cx="2679700" cy="1219200"/>
            <a:chOff x="3352" y="2112"/>
            <a:chExt cx="1688" cy="768"/>
          </a:xfrm>
        </p:grpSpPr>
        <p:sp>
          <p:nvSpPr>
            <p:cNvPr id="35853" name="Rectangle 26">
              <a:extLst>
                <a:ext uri="{FF2B5EF4-FFF2-40B4-BE49-F238E27FC236}">
                  <a16:creationId xmlns:a16="http://schemas.microsoft.com/office/drawing/2014/main" id="{89717E74-907B-C0E8-4B9A-FA3267781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2208"/>
              <a:ext cx="1056" cy="576"/>
            </a:xfrm>
            <a:prstGeom prst="rect">
              <a:avLst/>
            </a:prstGeom>
            <a:gradFill rotWithShape="1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stack</a:t>
              </a:r>
            </a:p>
          </p:txBody>
        </p:sp>
        <p:sp>
          <p:nvSpPr>
            <p:cNvPr id="35854" name="Text Box 28">
              <a:extLst>
                <a:ext uri="{FF2B5EF4-FFF2-40B4-BE49-F238E27FC236}">
                  <a16:creationId xmlns:a16="http://schemas.microsoft.com/office/drawing/2014/main" id="{AC52B15A-77BC-8086-6ACE-7338E6C9D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" y="2112"/>
              <a:ext cx="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0x2000</a:t>
              </a:r>
            </a:p>
          </p:txBody>
        </p:sp>
        <p:sp>
          <p:nvSpPr>
            <p:cNvPr id="35855" name="Text Box 29">
              <a:extLst>
                <a:ext uri="{FF2B5EF4-FFF2-40B4-BE49-F238E27FC236}">
                  <a16:creationId xmlns:a16="http://schemas.microsoft.com/office/drawing/2014/main" id="{DE570F04-2C3F-D9E8-D22E-2C9243A13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" y="2649"/>
              <a:ext cx="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0x2fff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A55CA79-ADE6-826E-7751-717641945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Segmentation Diagram</a:t>
            </a: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06EF6EC2-84FA-F54C-8F53-8BD189C31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8862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Virt seg #</a:t>
            </a:r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1796548B-013C-1CE9-CF31-655DC1D2C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886200"/>
            <a:ext cx="22098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Offset</a:t>
            </a:r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AB39D1AC-CB42-1E2A-4F32-CAD26491B77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81200"/>
            <a:ext cx="7620000" cy="2362200"/>
            <a:chOff x="480" y="1248"/>
            <a:chExt cx="4800" cy="1488"/>
          </a:xfrm>
        </p:grpSpPr>
        <p:sp>
          <p:nvSpPr>
            <p:cNvPr id="37928" name="Rectangle 7">
              <a:extLst>
                <a:ext uri="{FF2B5EF4-FFF2-40B4-BE49-F238E27FC236}">
                  <a16:creationId xmlns:a16="http://schemas.microsoft.com/office/drawing/2014/main" id="{35D3FBC0-4821-78D6-0681-1261EADF9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392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Phy addr</a:t>
              </a:r>
            </a:p>
          </p:txBody>
        </p:sp>
        <p:grpSp>
          <p:nvGrpSpPr>
            <p:cNvPr id="37929" name="Group 65">
              <a:extLst>
                <a:ext uri="{FF2B5EF4-FFF2-40B4-BE49-F238E27FC236}">
                  <a16:creationId xmlns:a16="http://schemas.microsoft.com/office/drawing/2014/main" id="{4177FBC4-0E42-1D80-91DB-C937691B4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248"/>
              <a:ext cx="2784" cy="864"/>
              <a:chOff x="1584" y="1248"/>
              <a:chExt cx="2784" cy="864"/>
            </a:xfrm>
          </p:grpSpPr>
          <p:sp>
            <p:nvSpPr>
              <p:cNvPr id="37935" name="Rectangle 9">
                <a:extLst>
                  <a:ext uri="{FF2B5EF4-FFF2-40B4-BE49-F238E27FC236}">
                    <a16:creationId xmlns:a16="http://schemas.microsoft.com/office/drawing/2014/main" id="{1FA3B7CE-30C4-FB8C-CED2-B6BBDDFA4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248"/>
                <a:ext cx="1392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Physical seg base</a:t>
                </a:r>
              </a:p>
            </p:txBody>
          </p:sp>
          <p:sp>
            <p:nvSpPr>
              <p:cNvPr id="37936" name="Rectangle 10">
                <a:extLst>
                  <a:ext uri="{FF2B5EF4-FFF2-40B4-BE49-F238E27FC236}">
                    <a16:creationId xmlns:a16="http://schemas.microsoft.com/office/drawing/2014/main" id="{E61B4C5A-5416-EC71-4E2B-72D8BE6FA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248"/>
                <a:ext cx="1392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Seg bound</a:t>
                </a:r>
              </a:p>
            </p:txBody>
          </p:sp>
          <p:sp>
            <p:nvSpPr>
              <p:cNvPr id="37937" name="Rectangle 11">
                <a:extLst>
                  <a:ext uri="{FF2B5EF4-FFF2-40B4-BE49-F238E27FC236}">
                    <a16:creationId xmlns:a16="http://schemas.microsoft.com/office/drawing/2014/main" id="{DC1397CE-5047-E73E-E530-426F2DC94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536"/>
                <a:ext cx="1392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Physical seg base</a:t>
                </a:r>
              </a:p>
            </p:txBody>
          </p:sp>
          <p:sp>
            <p:nvSpPr>
              <p:cNvPr id="37938" name="Rectangle 12">
                <a:extLst>
                  <a:ext uri="{FF2B5EF4-FFF2-40B4-BE49-F238E27FC236}">
                    <a16:creationId xmlns:a16="http://schemas.microsoft.com/office/drawing/2014/main" id="{6DE4943E-3540-1C22-F39C-522063D9C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536"/>
                <a:ext cx="1392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Seg bound</a:t>
                </a:r>
              </a:p>
            </p:txBody>
          </p:sp>
          <p:sp>
            <p:nvSpPr>
              <p:cNvPr id="37939" name="Rectangle 13">
                <a:extLst>
                  <a:ext uri="{FF2B5EF4-FFF2-40B4-BE49-F238E27FC236}">
                    <a16:creationId xmlns:a16="http://schemas.microsoft.com/office/drawing/2014/main" id="{19D5E438-4B04-DFFC-C980-B1F1CAEC5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824"/>
                <a:ext cx="1392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CC"/>
                    </a:solidFill>
                  </a:rPr>
                  <a:t>Physical seg base</a:t>
                </a:r>
              </a:p>
            </p:txBody>
          </p:sp>
          <p:sp>
            <p:nvSpPr>
              <p:cNvPr id="37940" name="Rectangle 14">
                <a:extLst>
                  <a:ext uri="{FF2B5EF4-FFF2-40B4-BE49-F238E27FC236}">
                    <a16:creationId xmlns:a16="http://schemas.microsoft.com/office/drawing/2014/main" id="{CBB1AA9A-0C55-74DB-7A18-666C05F41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824"/>
                <a:ext cx="1392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CC"/>
                    </a:solidFill>
                  </a:rPr>
                  <a:t>Seg bound</a:t>
                </a:r>
              </a:p>
            </p:txBody>
          </p:sp>
        </p:grpSp>
        <p:cxnSp>
          <p:nvCxnSpPr>
            <p:cNvPr id="37930" name="AutoShape 15">
              <a:extLst>
                <a:ext uri="{FF2B5EF4-FFF2-40B4-BE49-F238E27FC236}">
                  <a16:creationId xmlns:a16="http://schemas.microsoft.com/office/drawing/2014/main" id="{AFF93BE9-3A48-79A5-C29A-DC62935E51FA}"/>
                </a:ext>
              </a:extLst>
            </p:cNvPr>
            <p:cNvCxnSpPr>
              <a:cxnSpLocks noChangeShapeType="1"/>
              <a:stCxn id="37891" idx="0"/>
              <a:endCxn id="37939" idx="1"/>
            </p:cNvCxnSpPr>
            <p:nvPr/>
          </p:nvCxnSpPr>
          <p:spPr bwMode="auto">
            <a:xfrm rot="-5400000">
              <a:off x="792" y="1656"/>
              <a:ext cx="480" cy="110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31" name="Oval 16">
              <a:extLst>
                <a:ext uri="{FF2B5EF4-FFF2-40B4-BE49-F238E27FC236}">
                  <a16:creationId xmlns:a16="http://schemas.microsoft.com/office/drawing/2014/main" id="{1970AA6E-7D40-2D46-7EB1-62D7A2BB2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48"/>
              <a:ext cx="288" cy="2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+</a:t>
              </a:r>
            </a:p>
          </p:txBody>
        </p:sp>
        <p:cxnSp>
          <p:nvCxnSpPr>
            <p:cNvPr id="37932" name="AutoShape 17">
              <a:extLst>
                <a:ext uri="{FF2B5EF4-FFF2-40B4-BE49-F238E27FC236}">
                  <a16:creationId xmlns:a16="http://schemas.microsoft.com/office/drawing/2014/main" id="{79E27BD1-77C7-E725-E1CB-42588B1C7A88}"/>
                </a:ext>
              </a:extLst>
            </p:cNvPr>
            <p:cNvCxnSpPr>
              <a:cxnSpLocks noChangeShapeType="1"/>
              <a:stCxn id="37892" idx="3"/>
              <a:endCxn id="37931" idx="2"/>
            </p:cNvCxnSpPr>
            <p:nvPr/>
          </p:nvCxnSpPr>
          <p:spPr bwMode="auto">
            <a:xfrm>
              <a:off x="2304" y="2592"/>
              <a:ext cx="28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33" name="AutoShape 18">
              <a:extLst>
                <a:ext uri="{FF2B5EF4-FFF2-40B4-BE49-F238E27FC236}">
                  <a16:creationId xmlns:a16="http://schemas.microsoft.com/office/drawing/2014/main" id="{30397930-AEE1-DD34-0895-499D2F3113F4}"/>
                </a:ext>
              </a:extLst>
            </p:cNvPr>
            <p:cNvCxnSpPr>
              <a:cxnSpLocks noChangeShapeType="1"/>
              <a:stCxn id="37931" idx="6"/>
              <a:endCxn id="37928" idx="1"/>
            </p:cNvCxnSpPr>
            <p:nvPr/>
          </p:nvCxnSpPr>
          <p:spPr bwMode="auto">
            <a:xfrm>
              <a:off x="2880" y="2592"/>
              <a:ext cx="100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34" name="Line 19">
              <a:extLst>
                <a:ext uri="{FF2B5EF4-FFF2-40B4-BE49-F238E27FC236}">
                  <a16:creationId xmlns:a16="http://schemas.microsoft.com/office/drawing/2014/main" id="{D86512D6-0710-2C02-648C-F1C75E756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11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9">
            <a:extLst>
              <a:ext uri="{FF2B5EF4-FFF2-40B4-BE49-F238E27FC236}">
                <a16:creationId xmlns:a16="http://schemas.microsoft.com/office/drawing/2014/main" id="{1FDDE4CF-D48F-DA1E-6973-BD8DC3DED669}"/>
              </a:ext>
            </a:extLst>
          </p:cNvPr>
          <p:cNvGrpSpPr>
            <a:grpSpLocks/>
          </p:cNvGrpSpPr>
          <p:nvPr/>
        </p:nvGrpSpPr>
        <p:grpSpPr bwMode="auto">
          <a:xfrm>
            <a:off x="2552700" y="3352800"/>
            <a:ext cx="5829300" cy="2362200"/>
            <a:chOff x="1608" y="2112"/>
            <a:chExt cx="3672" cy="1488"/>
          </a:xfrm>
        </p:grpSpPr>
        <p:sp>
          <p:nvSpPr>
            <p:cNvPr id="37923" name="Rectangle 21">
              <a:extLst>
                <a:ext uri="{FF2B5EF4-FFF2-40B4-BE49-F238E27FC236}">
                  <a16:creationId xmlns:a16="http://schemas.microsoft.com/office/drawing/2014/main" id="{C91A190D-BF95-9405-08B1-6A65389C8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264"/>
              <a:ext cx="134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Error</a:t>
              </a:r>
            </a:p>
          </p:txBody>
        </p:sp>
        <p:cxnSp>
          <p:nvCxnSpPr>
            <p:cNvPr id="37924" name="AutoShape 22">
              <a:extLst>
                <a:ext uri="{FF2B5EF4-FFF2-40B4-BE49-F238E27FC236}">
                  <a16:creationId xmlns:a16="http://schemas.microsoft.com/office/drawing/2014/main" id="{DB367179-87A3-54EB-8069-14F581CF13A7}"/>
                </a:ext>
              </a:extLst>
            </p:cNvPr>
            <p:cNvCxnSpPr>
              <a:cxnSpLocks noChangeShapeType="1"/>
              <a:stCxn id="37925" idx="3"/>
              <a:endCxn id="37923" idx="1"/>
            </p:cNvCxnSpPr>
            <p:nvPr/>
          </p:nvCxnSpPr>
          <p:spPr bwMode="auto">
            <a:xfrm flipV="1">
              <a:off x="3456" y="3408"/>
              <a:ext cx="480" cy="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25" name="AutoShape 23">
              <a:extLst>
                <a:ext uri="{FF2B5EF4-FFF2-40B4-BE49-F238E27FC236}">
                  <a16:creationId xmlns:a16="http://schemas.microsoft.com/office/drawing/2014/main" id="{E373096C-1CFD-0714-40D9-82DD3CDF4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234"/>
              <a:ext cx="384" cy="366"/>
            </a:xfrm>
            <a:prstGeom prst="diamond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&gt;</a:t>
              </a:r>
            </a:p>
          </p:txBody>
        </p:sp>
        <p:cxnSp>
          <p:nvCxnSpPr>
            <p:cNvPr id="37926" name="AutoShape 24">
              <a:extLst>
                <a:ext uri="{FF2B5EF4-FFF2-40B4-BE49-F238E27FC236}">
                  <a16:creationId xmlns:a16="http://schemas.microsoft.com/office/drawing/2014/main" id="{9D903CC2-5150-ECD5-7048-204C516499C4}"/>
                </a:ext>
              </a:extLst>
            </p:cNvPr>
            <p:cNvCxnSpPr>
              <a:cxnSpLocks noChangeShapeType="1"/>
              <a:stCxn id="37892" idx="2"/>
              <a:endCxn id="37925" idx="1"/>
            </p:cNvCxnSpPr>
            <p:nvPr/>
          </p:nvCxnSpPr>
          <p:spPr bwMode="auto">
            <a:xfrm rot="16200000" flipH="1">
              <a:off x="1999" y="2345"/>
              <a:ext cx="681" cy="146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27" name="Line 25">
              <a:extLst>
                <a:ext uri="{FF2B5EF4-FFF2-40B4-BE49-F238E27FC236}">
                  <a16:creationId xmlns:a16="http://schemas.microsoft.com/office/drawing/2014/main" id="{A8671EF8-94C2-1E20-5415-72653D531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12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B59E0B8A-E9A3-79DD-5A00-17E8C719B5B7}"/>
              </a:ext>
            </a:extLst>
          </p:cNvPr>
          <p:cNvGrpSpPr>
            <a:grpSpLocks/>
          </p:cNvGrpSpPr>
          <p:nvPr/>
        </p:nvGrpSpPr>
        <p:grpSpPr bwMode="auto">
          <a:xfrm>
            <a:off x="5287963" y="4419600"/>
            <a:ext cx="3856037" cy="595313"/>
            <a:chOff x="3475" y="2784"/>
            <a:chExt cx="2429" cy="375"/>
          </a:xfrm>
        </p:grpSpPr>
        <p:sp>
          <p:nvSpPr>
            <p:cNvPr id="37913" name="AutoShape 27">
              <a:extLst>
                <a:ext uri="{FF2B5EF4-FFF2-40B4-BE49-F238E27FC236}">
                  <a16:creationId xmlns:a16="http://schemas.microsoft.com/office/drawing/2014/main" id="{68FDCFCD-79AF-7E75-9369-65D77E23C8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647" y="2150"/>
              <a:ext cx="96" cy="1363"/>
            </a:xfrm>
            <a:prstGeom prst="rightBrace">
              <a:avLst>
                <a:gd name="adj1" fmla="val 11831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37914" name="Group 37">
              <a:extLst>
                <a:ext uri="{FF2B5EF4-FFF2-40B4-BE49-F238E27FC236}">
                  <a16:creationId xmlns:a16="http://schemas.microsoft.com/office/drawing/2014/main" id="{75A83D3D-CA93-B67B-4AFA-9D1E9E31C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5" y="2928"/>
              <a:ext cx="2429" cy="231"/>
              <a:chOff x="3744" y="2928"/>
              <a:chExt cx="2429" cy="231"/>
            </a:xfrm>
          </p:grpSpPr>
          <p:sp>
            <p:nvSpPr>
              <p:cNvPr id="37915" name="Text Box 28">
                <a:extLst>
                  <a:ext uri="{FF2B5EF4-FFF2-40B4-BE49-F238E27FC236}">
                    <a16:creationId xmlns:a16="http://schemas.microsoft.com/office/drawing/2014/main" id="{4E29D872-131C-DE26-FB5C-26AD0C03CA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928"/>
                <a:ext cx="2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log</a:t>
                </a:r>
                <a:r>
                  <a:rPr lang="en-US" altLang="en-US" sz="1800" baseline="-25000"/>
                  <a:t>2</a:t>
                </a:r>
                <a:r>
                  <a:rPr lang="en-US" altLang="en-US" sz="1800"/>
                  <a:t>(1GB)  = 30 bits for 1GB of RAM</a:t>
                </a:r>
              </a:p>
            </p:txBody>
          </p:sp>
          <p:grpSp>
            <p:nvGrpSpPr>
              <p:cNvPr id="37916" name="Group 29">
                <a:extLst>
                  <a:ext uri="{FF2B5EF4-FFF2-40B4-BE49-F238E27FC236}">
                    <a16:creationId xmlns:a16="http://schemas.microsoft.com/office/drawing/2014/main" id="{FC23B9BF-2036-2224-2047-322A79EFD3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6" y="2928"/>
                <a:ext cx="720" cy="144"/>
                <a:chOff x="1296" y="3840"/>
                <a:chExt cx="720" cy="144"/>
              </a:xfrm>
            </p:grpSpPr>
            <p:grpSp>
              <p:nvGrpSpPr>
                <p:cNvPr id="37917" name="Group 30">
                  <a:extLst>
                    <a:ext uri="{FF2B5EF4-FFF2-40B4-BE49-F238E27FC236}">
                      <a16:creationId xmlns:a16="http://schemas.microsoft.com/office/drawing/2014/main" id="{2007D80C-6415-9092-5232-B60F39A513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3840"/>
                  <a:ext cx="96" cy="144"/>
                  <a:chOff x="1296" y="3840"/>
                  <a:chExt cx="96" cy="144"/>
                </a:xfrm>
              </p:grpSpPr>
              <p:sp>
                <p:nvSpPr>
                  <p:cNvPr id="37921" name="Line 31">
                    <a:extLst>
                      <a:ext uri="{FF2B5EF4-FFF2-40B4-BE49-F238E27FC236}">
                        <a16:creationId xmlns:a16="http://schemas.microsoft.com/office/drawing/2014/main" id="{E5F57725-0389-3EC3-844F-3FCEF1BF54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6" y="3840"/>
                    <a:ext cx="0" cy="1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22" name="Line 32">
                    <a:extLst>
                      <a:ext uri="{FF2B5EF4-FFF2-40B4-BE49-F238E27FC236}">
                        <a16:creationId xmlns:a16="http://schemas.microsoft.com/office/drawing/2014/main" id="{022CC941-5056-D39A-7153-6467C3462B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84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18" name="Group 33">
                  <a:extLst>
                    <a:ext uri="{FF2B5EF4-FFF2-40B4-BE49-F238E27FC236}">
                      <a16:creationId xmlns:a16="http://schemas.microsoft.com/office/drawing/2014/main" id="{64BF0FEA-59B9-2024-EB6D-200ACFB6B9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920" y="3840"/>
                  <a:ext cx="96" cy="144"/>
                  <a:chOff x="1296" y="3840"/>
                  <a:chExt cx="96" cy="144"/>
                </a:xfrm>
              </p:grpSpPr>
              <p:sp>
                <p:nvSpPr>
                  <p:cNvPr id="37919" name="Line 34">
                    <a:extLst>
                      <a:ext uri="{FF2B5EF4-FFF2-40B4-BE49-F238E27FC236}">
                        <a16:creationId xmlns:a16="http://schemas.microsoft.com/office/drawing/2014/main" id="{E2EEC317-3E7A-248C-76AB-E63C8CB00A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6" y="3840"/>
                    <a:ext cx="0" cy="1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20" name="Line 35">
                    <a:extLst>
                      <a:ext uri="{FF2B5EF4-FFF2-40B4-BE49-F238E27FC236}">
                        <a16:creationId xmlns:a16="http://schemas.microsoft.com/office/drawing/2014/main" id="{9EFC3207-FA51-BD00-1CAF-1D5C0178E1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84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0" name="Group 68">
            <a:extLst>
              <a:ext uri="{FF2B5EF4-FFF2-40B4-BE49-F238E27FC236}">
                <a16:creationId xmlns:a16="http://schemas.microsoft.com/office/drawing/2014/main" id="{B6765E2F-377F-58AD-93D9-0C5F3140351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331913"/>
            <a:ext cx="5486400" cy="2517775"/>
            <a:chOff x="912" y="839"/>
            <a:chExt cx="3456" cy="1586"/>
          </a:xfrm>
        </p:grpSpPr>
        <p:grpSp>
          <p:nvGrpSpPr>
            <p:cNvPr id="37903" name="Group 67">
              <a:extLst>
                <a:ext uri="{FF2B5EF4-FFF2-40B4-BE49-F238E27FC236}">
                  <a16:creationId xmlns:a16="http://schemas.microsoft.com/office/drawing/2014/main" id="{10350F51-9032-E96E-2BC0-45A856D48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3" y="839"/>
              <a:ext cx="2755" cy="361"/>
              <a:chOff x="1613" y="839"/>
              <a:chExt cx="2755" cy="361"/>
            </a:xfrm>
          </p:grpSpPr>
          <p:grpSp>
            <p:nvGrpSpPr>
              <p:cNvPr id="37907" name="Group 51">
                <a:extLst>
                  <a:ext uri="{FF2B5EF4-FFF2-40B4-BE49-F238E27FC236}">
                    <a16:creationId xmlns:a16="http://schemas.microsoft.com/office/drawing/2014/main" id="{A134C1D3-61E4-2D3F-DE79-80FEC92694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3" y="839"/>
                <a:ext cx="1363" cy="361"/>
                <a:chOff x="1613" y="839"/>
                <a:chExt cx="1363" cy="361"/>
              </a:xfrm>
            </p:grpSpPr>
            <p:sp>
              <p:nvSpPr>
                <p:cNvPr id="37911" name="AutoShape 40">
                  <a:extLst>
                    <a:ext uri="{FF2B5EF4-FFF2-40B4-BE49-F238E27FC236}">
                      <a16:creationId xmlns:a16="http://schemas.microsoft.com/office/drawing/2014/main" id="{05918D9D-99E1-707E-1B41-D787F848D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2247" y="470"/>
                  <a:ext cx="96" cy="1363"/>
                </a:xfrm>
                <a:prstGeom prst="rightBrace">
                  <a:avLst>
                    <a:gd name="adj1" fmla="val 118316"/>
                    <a:gd name="adj2" fmla="val 5000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7912" name="Text Box 50">
                  <a:extLst>
                    <a:ext uri="{FF2B5EF4-FFF2-40B4-BE49-F238E27FC236}">
                      <a16:creationId xmlns:a16="http://schemas.microsoft.com/office/drawing/2014/main" id="{21FDFC9C-AA98-2513-F4F8-6542376240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6" y="839"/>
                  <a:ext cx="5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/>
                    <a:t>30 bits</a:t>
                  </a:r>
                </a:p>
              </p:txBody>
            </p:sp>
          </p:grpSp>
          <p:grpSp>
            <p:nvGrpSpPr>
              <p:cNvPr id="37908" name="Group 52">
                <a:extLst>
                  <a:ext uri="{FF2B5EF4-FFF2-40B4-BE49-F238E27FC236}">
                    <a16:creationId xmlns:a16="http://schemas.microsoft.com/office/drawing/2014/main" id="{4ACA81D5-7474-A5F7-CDBD-DED3773D1E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5" y="839"/>
                <a:ext cx="1363" cy="361"/>
                <a:chOff x="1613" y="839"/>
                <a:chExt cx="1363" cy="361"/>
              </a:xfrm>
            </p:grpSpPr>
            <p:sp>
              <p:nvSpPr>
                <p:cNvPr id="37909" name="AutoShape 53">
                  <a:extLst>
                    <a:ext uri="{FF2B5EF4-FFF2-40B4-BE49-F238E27FC236}">
                      <a16:creationId xmlns:a16="http://schemas.microsoft.com/office/drawing/2014/main" id="{5C608E71-9282-855E-1616-E805CF175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2247" y="470"/>
                  <a:ext cx="96" cy="1363"/>
                </a:xfrm>
                <a:prstGeom prst="rightBrace">
                  <a:avLst>
                    <a:gd name="adj1" fmla="val 118316"/>
                    <a:gd name="adj2" fmla="val 5000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7910" name="Text Box 54">
                  <a:extLst>
                    <a:ext uri="{FF2B5EF4-FFF2-40B4-BE49-F238E27FC236}">
                      <a16:creationId xmlns:a16="http://schemas.microsoft.com/office/drawing/2014/main" id="{FD0265A4-6605-372D-6933-4712302C56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6" y="839"/>
                  <a:ext cx="90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/>
                    <a:t>up to 30 bits</a:t>
                  </a:r>
                </a:p>
              </p:txBody>
            </p:sp>
          </p:grpSp>
        </p:grpSp>
        <p:grpSp>
          <p:nvGrpSpPr>
            <p:cNvPr id="37904" name="Group 64">
              <a:extLst>
                <a:ext uri="{FF2B5EF4-FFF2-40B4-BE49-F238E27FC236}">
                  <a16:creationId xmlns:a16="http://schemas.microsoft.com/office/drawing/2014/main" id="{BB5FF5A8-58CE-F7E7-67BB-3F170F7C47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112"/>
              <a:ext cx="1363" cy="313"/>
              <a:chOff x="912" y="2112"/>
              <a:chExt cx="1363" cy="313"/>
            </a:xfrm>
          </p:grpSpPr>
          <p:sp>
            <p:nvSpPr>
              <p:cNvPr id="37905" name="AutoShape 56">
                <a:extLst>
                  <a:ext uri="{FF2B5EF4-FFF2-40B4-BE49-F238E27FC236}">
                    <a16:creationId xmlns:a16="http://schemas.microsoft.com/office/drawing/2014/main" id="{D00BA476-8D41-DD7E-6447-E9D1668292E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1546" y="1695"/>
                <a:ext cx="96" cy="1363"/>
              </a:xfrm>
              <a:prstGeom prst="rightBrace">
                <a:avLst>
                  <a:gd name="adj1" fmla="val 11831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7906" name="Text Box 57">
                <a:extLst>
                  <a:ext uri="{FF2B5EF4-FFF2-40B4-BE49-F238E27FC236}">
                    <a16:creationId xmlns:a16="http://schemas.microsoft.com/office/drawing/2014/main" id="{439CDF74-B373-FD04-D934-DF1BB4D82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112"/>
                <a:ext cx="9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up to 30 bits</a:t>
                </a:r>
              </a:p>
            </p:txBody>
          </p:sp>
        </p:grpSp>
      </p:grpSp>
      <p:grpSp>
        <p:nvGrpSpPr>
          <p:cNvPr id="15" name="Group 60">
            <a:extLst>
              <a:ext uri="{FF2B5EF4-FFF2-40B4-BE49-F238E27FC236}">
                <a16:creationId xmlns:a16="http://schemas.microsoft.com/office/drawing/2014/main" id="{CC83F9A3-6678-8D3A-7D06-F4FD99DDD8E4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419600"/>
            <a:ext cx="2127250" cy="906463"/>
            <a:chOff x="48" y="2784"/>
            <a:chExt cx="1340" cy="571"/>
          </a:xfrm>
        </p:grpSpPr>
        <p:sp>
          <p:nvSpPr>
            <p:cNvPr id="37901" name="AutoShape 58">
              <a:extLst>
                <a:ext uri="{FF2B5EF4-FFF2-40B4-BE49-F238E27FC236}">
                  <a16:creationId xmlns:a16="http://schemas.microsoft.com/office/drawing/2014/main" id="{5C811F73-A91C-3570-B925-981D902BF27E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32" y="2448"/>
              <a:ext cx="144" cy="816"/>
            </a:xfrm>
            <a:prstGeom prst="rightBrace">
              <a:avLst>
                <a:gd name="adj1" fmla="val 47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7902" name="Text Box 59">
              <a:extLst>
                <a:ext uri="{FF2B5EF4-FFF2-40B4-BE49-F238E27FC236}">
                  <a16:creationId xmlns:a16="http://schemas.microsoft.com/office/drawing/2014/main" id="{8B9324C2-C653-657F-3CC9-992E942D1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951"/>
              <a:ext cx="13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32 - 30 = 2 bits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for 32-bit machines</a:t>
              </a:r>
            </a:p>
          </p:txBody>
        </p:sp>
      </p:grpSp>
      <p:grpSp>
        <p:nvGrpSpPr>
          <p:cNvPr id="16" name="Group 63">
            <a:extLst>
              <a:ext uri="{FF2B5EF4-FFF2-40B4-BE49-F238E27FC236}">
                <a16:creationId xmlns:a16="http://schemas.microsoft.com/office/drawing/2014/main" id="{EC8EE70A-D984-BF5F-E3C9-372E3C71FB07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981200"/>
            <a:ext cx="1433513" cy="1295400"/>
            <a:chOff x="4416" y="1248"/>
            <a:chExt cx="903" cy="816"/>
          </a:xfrm>
        </p:grpSpPr>
        <p:sp>
          <p:nvSpPr>
            <p:cNvPr id="37899" name="AutoShape 61">
              <a:extLst>
                <a:ext uri="{FF2B5EF4-FFF2-40B4-BE49-F238E27FC236}">
                  <a16:creationId xmlns:a16="http://schemas.microsoft.com/office/drawing/2014/main" id="{57041D86-BF43-A4E4-D671-C6FE4A9EB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248"/>
              <a:ext cx="144" cy="816"/>
            </a:xfrm>
            <a:prstGeom prst="rightBrace">
              <a:avLst>
                <a:gd name="adj1" fmla="val 47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7900" name="Text Box 62">
              <a:extLst>
                <a:ext uri="{FF2B5EF4-FFF2-40B4-BE49-F238E27FC236}">
                  <a16:creationId xmlns:a16="http://schemas.microsoft.com/office/drawing/2014/main" id="{F18C8E20-614B-7851-54DB-2DB1D58FA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1511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  <a:r>
                <a:rPr lang="en-US" altLang="en-US" sz="1800" baseline="30000"/>
                <a:t>2</a:t>
              </a:r>
              <a:r>
                <a:rPr lang="en-US" altLang="en-US" sz="1800"/>
                <a:t> entries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B5EEC5E-E186-F222-A719-14021A4C7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Segmentation Diagram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4F8BD01-F46B-6792-1D54-477E89270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8862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7FF94547-8148-BBCA-B026-A595DF177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886200"/>
            <a:ext cx="35814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0x80000200</a:t>
            </a:r>
          </a:p>
        </p:txBody>
      </p:sp>
      <p:grpSp>
        <p:nvGrpSpPr>
          <p:cNvPr id="2" name="Group 57">
            <a:extLst>
              <a:ext uri="{FF2B5EF4-FFF2-40B4-BE49-F238E27FC236}">
                <a16:creationId xmlns:a16="http://schemas.microsoft.com/office/drawing/2014/main" id="{149CF70F-A7FB-9E6D-69FC-358B5FEBE30E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3352800"/>
            <a:ext cx="3619500" cy="2362200"/>
            <a:chOff x="1176" y="2112"/>
            <a:chExt cx="2280" cy="1488"/>
          </a:xfrm>
        </p:grpSpPr>
        <p:sp>
          <p:nvSpPr>
            <p:cNvPr id="39965" name="AutoShape 22">
              <a:extLst>
                <a:ext uri="{FF2B5EF4-FFF2-40B4-BE49-F238E27FC236}">
                  <a16:creationId xmlns:a16="http://schemas.microsoft.com/office/drawing/2014/main" id="{72C1D788-A319-7ABC-B5DF-A9B387A1E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234"/>
              <a:ext cx="384" cy="366"/>
            </a:xfrm>
            <a:prstGeom prst="diamond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&gt;</a:t>
              </a:r>
            </a:p>
          </p:txBody>
        </p:sp>
        <p:cxnSp>
          <p:nvCxnSpPr>
            <p:cNvPr id="39966" name="AutoShape 23">
              <a:extLst>
                <a:ext uri="{FF2B5EF4-FFF2-40B4-BE49-F238E27FC236}">
                  <a16:creationId xmlns:a16="http://schemas.microsoft.com/office/drawing/2014/main" id="{23248112-CA81-A0DB-1CBE-BD683A928C0E}"/>
                </a:ext>
              </a:extLst>
            </p:cNvPr>
            <p:cNvCxnSpPr>
              <a:cxnSpLocks noChangeShapeType="1"/>
              <a:stCxn id="39940" idx="2"/>
              <a:endCxn id="39965" idx="1"/>
            </p:cNvCxnSpPr>
            <p:nvPr/>
          </p:nvCxnSpPr>
          <p:spPr bwMode="auto">
            <a:xfrm rot="16200000" flipH="1">
              <a:off x="1783" y="2129"/>
              <a:ext cx="681" cy="189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7" name="Line 24">
              <a:extLst>
                <a:ext uri="{FF2B5EF4-FFF2-40B4-BE49-F238E27FC236}">
                  <a16:creationId xmlns:a16="http://schemas.microsoft.com/office/drawing/2014/main" id="{5B3DBFA4-9A83-F54F-6C69-519D1DA40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12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6107C23-90B0-DBF6-03E6-84C14813D55A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981200"/>
            <a:ext cx="6858000" cy="2362200"/>
            <a:chOff x="1524000" y="1981200"/>
            <a:chExt cx="6858000" cy="2362200"/>
          </a:xfrm>
        </p:grpSpPr>
        <p:grpSp>
          <p:nvGrpSpPr>
            <p:cNvPr id="39944" name="Group 56">
              <a:extLst>
                <a:ext uri="{FF2B5EF4-FFF2-40B4-BE49-F238E27FC236}">
                  <a16:creationId xmlns:a16="http://schemas.microsoft.com/office/drawing/2014/main" id="{0134B423-C9FC-5FFD-9864-A1B5D1219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1981200"/>
              <a:ext cx="6858000" cy="2362200"/>
              <a:chOff x="960" y="1248"/>
              <a:chExt cx="4320" cy="1488"/>
            </a:xfrm>
          </p:grpSpPr>
          <p:grpSp>
            <p:nvGrpSpPr>
              <p:cNvPr id="39948" name="Group 5">
                <a:extLst>
                  <a:ext uri="{FF2B5EF4-FFF2-40B4-BE49-F238E27FC236}">
                    <a16:creationId xmlns:a16="http://schemas.microsoft.com/office/drawing/2014/main" id="{71BCD6A5-C5B0-ACF6-533C-7417E37C5E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248"/>
                <a:ext cx="4320" cy="1488"/>
                <a:chOff x="960" y="1248"/>
                <a:chExt cx="4320" cy="1488"/>
              </a:xfrm>
            </p:grpSpPr>
            <p:sp>
              <p:nvSpPr>
                <p:cNvPr id="39952" name="Rectangle 6">
                  <a:extLst>
                    <a:ext uri="{FF2B5EF4-FFF2-40B4-BE49-F238E27FC236}">
                      <a16:creationId xmlns:a16="http://schemas.microsoft.com/office/drawing/2014/main" id="{4C7B20C9-FA11-320B-A3B6-87989B6A3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448"/>
                  <a:ext cx="1392" cy="28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</a:rPr>
                    <a:t>0x2200</a:t>
                  </a:r>
                </a:p>
              </p:txBody>
            </p:sp>
            <p:grpSp>
              <p:nvGrpSpPr>
                <p:cNvPr id="39953" name="Group 7">
                  <a:extLst>
                    <a:ext uri="{FF2B5EF4-FFF2-40B4-BE49-F238E27FC236}">
                      <a16:creationId xmlns:a16="http://schemas.microsoft.com/office/drawing/2014/main" id="{73B11F78-571C-0CDD-FC1A-C74858F059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4" y="1248"/>
                  <a:ext cx="2784" cy="864"/>
                  <a:chOff x="1584" y="1248"/>
                  <a:chExt cx="2784" cy="864"/>
                </a:xfrm>
              </p:grpSpPr>
              <p:sp>
                <p:nvSpPr>
                  <p:cNvPr id="39959" name="Rectangle 8">
                    <a:extLst>
                      <a:ext uri="{FF2B5EF4-FFF2-40B4-BE49-F238E27FC236}">
                        <a16:creationId xmlns:a16="http://schemas.microsoft.com/office/drawing/2014/main" id="{714E7143-570B-C3F6-48DA-4E0BA59BD3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248"/>
                    <a:ext cx="139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0x4000</a:t>
                    </a:r>
                  </a:p>
                </p:txBody>
              </p:sp>
              <p:sp>
                <p:nvSpPr>
                  <p:cNvPr id="39960" name="Rectangle 9">
                    <a:extLst>
                      <a:ext uri="{FF2B5EF4-FFF2-40B4-BE49-F238E27FC236}">
                        <a16:creationId xmlns:a16="http://schemas.microsoft.com/office/drawing/2014/main" id="{E01791F5-0060-9671-327A-60DF433637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248"/>
                    <a:ext cx="139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0x700</a:t>
                    </a:r>
                  </a:p>
                </p:txBody>
              </p:sp>
              <p:sp>
                <p:nvSpPr>
                  <p:cNvPr id="39961" name="Rectangle 10">
                    <a:extLst>
                      <a:ext uri="{FF2B5EF4-FFF2-40B4-BE49-F238E27FC236}">
                        <a16:creationId xmlns:a16="http://schemas.microsoft.com/office/drawing/2014/main" id="{B514A359-A446-25DA-D765-F62B0320C3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536"/>
                    <a:ext cx="139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0x0</a:t>
                    </a:r>
                  </a:p>
                </p:txBody>
              </p:sp>
              <p:sp>
                <p:nvSpPr>
                  <p:cNvPr id="39962" name="Rectangle 11">
                    <a:extLst>
                      <a:ext uri="{FF2B5EF4-FFF2-40B4-BE49-F238E27FC236}">
                        <a16:creationId xmlns:a16="http://schemas.microsoft.com/office/drawing/2014/main" id="{38B37C0B-9C40-EFC0-2C28-0CB8147567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536"/>
                    <a:ext cx="139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0x500</a:t>
                    </a:r>
                  </a:p>
                </p:txBody>
              </p:sp>
              <p:sp>
                <p:nvSpPr>
                  <p:cNvPr id="39963" name="Rectangle 12">
                    <a:extLst>
                      <a:ext uri="{FF2B5EF4-FFF2-40B4-BE49-F238E27FC236}">
                        <a16:creationId xmlns:a16="http://schemas.microsoft.com/office/drawing/2014/main" id="{8BBF3A1C-BDF8-A6FC-19F0-37A0F8E837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824"/>
                    <a:ext cx="139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CC"/>
                        </a:solidFill>
                      </a:rPr>
                      <a:t>0x2000</a:t>
                    </a:r>
                  </a:p>
                </p:txBody>
              </p:sp>
              <p:sp>
                <p:nvSpPr>
                  <p:cNvPr id="39964" name="Rectangle 13">
                    <a:extLst>
                      <a:ext uri="{FF2B5EF4-FFF2-40B4-BE49-F238E27FC236}">
                        <a16:creationId xmlns:a16="http://schemas.microsoft.com/office/drawing/2014/main" id="{ED81CCCA-DCCD-19AF-167B-C46888C5D0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824"/>
                    <a:ext cx="139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CC"/>
                        </a:solidFill>
                      </a:rPr>
                      <a:t>0x1000</a:t>
                    </a:r>
                  </a:p>
                </p:txBody>
              </p:sp>
            </p:grpSp>
            <p:cxnSp>
              <p:nvCxnSpPr>
                <p:cNvPr id="39954" name="AutoShape 14">
                  <a:extLst>
                    <a:ext uri="{FF2B5EF4-FFF2-40B4-BE49-F238E27FC236}">
                      <a16:creationId xmlns:a16="http://schemas.microsoft.com/office/drawing/2014/main" id="{B9D1E51B-5D0F-A739-BE4E-6654F6B172F0}"/>
                    </a:ext>
                  </a:extLst>
                </p:cNvPr>
                <p:cNvCxnSpPr>
                  <a:cxnSpLocks noChangeShapeType="1"/>
                  <a:endCxn id="39963" idx="1"/>
                </p:cNvCxnSpPr>
                <p:nvPr/>
              </p:nvCxnSpPr>
              <p:spPr bwMode="auto">
                <a:xfrm flipV="1">
                  <a:off x="960" y="1968"/>
                  <a:ext cx="624" cy="480"/>
                </a:xfrm>
                <a:prstGeom prst="bentConnector3">
                  <a:avLst>
                    <a:gd name="adj1" fmla="val -926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9955" name="Oval 15">
                  <a:extLst>
                    <a:ext uri="{FF2B5EF4-FFF2-40B4-BE49-F238E27FC236}">
                      <a16:creationId xmlns:a16="http://schemas.microsoft.com/office/drawing/2014/main" id="{5EAE2A96-694D-1F6B-DA32-EDCB10F6D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448"/>
                  <a:ext cx="288" cy="288"/>
                </a:xfrm>
                <a:prstGeom prst="ellipse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  <p:cxnSp>
              <p:nvCxnSpPr>
                <p:cNvPr id="39956" name="AutoShape 16">
                  <a:extLst>
                    <a:ext uri="{FF2B5EF4-FFF2-40B4-BE49-F238E27FC236}">
                      <a16:creationId xmlns:a16="http://schemas.microsoft.com/office/drawing/2014/main" id="{FA295169-3C1D-A4A5-41E8-FC167967C72F}"/>
                    </a:ext>
                  </a:extLst>
                </p:cNvPr>
                <p:cNvCxnSpPr>
                  <a:cxnSpLocks noChangeShapeType="1"/>
                  <a:stCxn id="39940" idx="3"/>
                  <a:endCxn id="39955" idx="2"/>
                </p:cNvCxnSpPr>
                <p:nvPr/>
              </p:nvCxnSpPr>
              <p:spPr bwMode="auto">
                <a:xfrm>
                  <a:off x="2304" y="2592"/>
                  <a:ext cx="28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57" name="AutoShape 17">
                  <a:extLst>
                    <a:ext uri="{FF2B5EF4-FFF2-40B4-BE49-F238E27FC236}">
                      <a16:creationId xmlns:a16="http://schemas.microsoft.com/office/drawing/2014/main" id="{ADF74899-311B-15C4-72E9-45068AFDD80B}"/>
                    </a:ext>
                  </a:extLst>
                </p:cNvPr>
                <p:cNvCxnSpPr>
                  <a:cxnSpLocks noChangeShapeType="1"/>
                  <a:stCxn id="39955" idx="6"/>
                  <a:endCxn id="39952" idx="1"/>
                </p:cNvCxnSpPr>
                <p:nvPr/>
              </p:nvCxnSpPr>
              <p:spPr bwMode="auto">
                <a:xfrm>
                  <a:off x="2880" y="2592"/>
                  <a:ext cx="100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9958" name="Line 18">
                  <a:extLst>
                    <a:ext uri="{FF2B5EF4-FFF2-40B4-BE49-F238E27FC236}">
                      <a16:creationId xmlns:a16="http://schemas.microsoft.com/office/drawing/2014/main" id="{BBCD3A4B-77E2-7B85-F490-F43A967779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2112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949" name="Text Box 53">
                <a:extLst>
                  <a:ext uri="{FF2B5EF4-FFF2-40B4-BE49-F238E27FC236}">
                    <a16:creationId xmlns:a16="http://schemas.microsoft.com/office/drawing/2014/main" id="{A4BE2FE1-FE56-499E-546A-5A1E5793D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1271"/>
                <a:ext cx="4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code</a:t>
                </a:r>
              </a:p>
            </p:txBody>
          </p:sp>
          <p:sp>
            <p:nvSpPr>
              <p:cNvPr id="39950" name="Text Box 54">
                <a:extLst>
                  <a:ext uri="{FF2B5EF4-FFF2-40B4-BE49-F238E27FC236}">
                    <a16:creationId xmlns:a16="http://schemas.microsoft.com/office/drawing/2014/main" id="{988306AA-F492-6914-A06B-C9CB58724E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1559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data</a:t>
                </a:r>
              </a:p>
            </p:txBody>
          </p:sp>
          <p:sp>
            <p:nvSpPr>
              <p:cNvPr id="39951" name="Text Box 55">
                <a:extLst>
                  <a:ext uri="{FF2B5EF4-FFF2-40B4-BE49-F238E27FC236}">
                    <a16:creationId xmlns:a16="http://schemas.microsoft.com/office/drawing/2014/main" id="{05F46E81-54FE-FFBF-CB31-E480ABB86D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1847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stack</a:t>
                </a:r>
              </a:p>
            </p:txBody>
          </p:sp>
        </p:grpSp>
        <p:sp>
          <p:nvSpPr>
            <p:cNvPr id="39945" name="TextBox 3">
              <a:extLst>
                <a:ext uri="{FF2B5EF4-FFF2-40B4-BE49-F238E27FC236}">
                  <a16:creationId xmlns:a16="http://schemas.microsoft.com/office/drawing/2014/main" id="{172C3B77-65C1-A737-8DEF-9261FE30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9600" y="2017713"/>
              <a:ext cx="4397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00</a:t>
              </a:r>
            </a:p>
          </p:txBody>
        </p:sp>
        <p:sp>
          <p:nvSpPr>
            <p:cNvPr id="39946" name="TextBox 4">
              <a:extLst>
                <a:ext uri="{FF2B5EF4-FFF2-40B4-BE49-F238E27FC236}">
                  <a16:creationId xmlns:a16="http://schemas.microsoft.com/office/drawing/2014/main" id="{427B3942-A925-DE61-5AF3-3FDFA9A9E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9125" y="2482850"/>
              <a:ext cx="4397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01</a:t>
              </a:r>
            </a:p>
          </p:txBody>
        </p:sp>
        <p:sp>
          <p:nvSpPr>
            <p:cNvPr id="39947" name="TextBox 5">
              <a:extLst>
                <a:ext uri="{FF2B5EF4-FFF2-40B4-BE49-F238E27FC236}">
                  <a16:creationId xmlns:a16="http://schemas.microsoft.com/office/drawing/2014/main" id="{B9F277CA-7C5D-E8BD-AB0E-6A6CBB156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6900" y="2921000"/>
              <a:ext cx="4413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10</a:t>
              </a:r>
            </a:p>
          </p:txBody>
        </p:sp>
      </p:grpSp>
      <p:sp>
        <p:nvSpPr>
          <p:cNvPr id="39943" name="TextBox 6">
            <a:extLst>
              <a:ext uri="{FF2B5EF4-FFF2-40B4-BE49-F238E27FC236}">
                <a16:creationId xmlns:a16="http://schemas.microsoft.com/office/drawing/2014/main" id="{30C81673-874F-5F8E-647A-239903CA4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4473575"/>
            <a:ext cx="473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00"/>
                </a:solidFill>
              </a:rPr>
              <a:t>10</a:t>
            </a:r>
            <a:r>
              <a:rPr lang="en-US" altLang="en-US" sz="1800"/>
              <a:t>00 0000 0000 0000 0000 0010 0000 0000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27EED30-2D77-8D84-7A02-296B33B01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Segmentation Diagram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E4697E6-D110-30E8-8438-4403381D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8862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4635745E-C46F-3DBA-B768-35EC5C3F6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886200"/>
            <a:ext cx="35814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0x40000100</a:t>
            </a:r>
          </a:p>
        </p:txBody>
      </p:sp>
      <p:grpSp>
        <p:nvGrpSpPr>
          <p:cNvPr id="2" name="Group 57">
            <a:extLst>
              <a:ext uri="{FF2B5EF4-FFF2-40B4-BE49-F238E27FC236}">
                <a16:creationId xmlns:a16="http://schemas.microsoft.com/office/drawing/2014/main" id="{7373B331-5D90-474B-6E11-EAECF3EECC7B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3352800"/>
            <a:ext cx="3619500" cy="2362200"/>
            <a:chOff x="1176" y="2112"/>
            <a:chExt cx="2280" cy="1488"/>
          </a:xfrm>
        </p:grpSpPr>
        <p:sp>
          <p:nvSpPr>
            <p:cNvPr id="42008" name="AutoShape 22">
              <a:extLst>
                <a:ext uri="{FF2B5EF4-FFF2-40B4-BE49-F238E27FC236}">
                  <a16:creationId xmlns:a16="http://schemas.microsoft.com/office/drawing/2014/main" id="{F8E4C1D7-5DAD-3EC1-EECC-DD0014B42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234"/>
              <a:ext cx="384" cy="366"/>
            </a:xfrm>
            <a:prstGeom prst="diamond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&gt;</a:t>
              </a:r>
            </a:p>
          </p:txBody>
        </p:sp>
        <p:cxnSp>
          <p:nvCxnSpPr>
            <p:cNvPr id="42009" name="AutoShape 23">
              <a:extLst>
                <a:ext uri="{FF2B5EF4-FFF2-40B4-BE49-F238E27FC236}">
                  <a16:creationId xmlns:a16="http://schemas.microsoft.com/office/drawing/2014/main" id="{9E9B663F-32FF-6C1D-77E8-0CFF8EB06FE9}"/>
                </a:ext>
              </a:extLst>
            </p:cNvPr>
            <p:cNvCxnSpPr>
              <a:cxnSpLocks noChangeShapeType="1"/>
              <a:stCxn id="41988" idx="2"/>
              <a:endCxn id="42008" idx="1"/>
            </p:cNvCxnSpPr>
            <p:nvPr/>
          </p:nvCxnSpPr>
          <p:spPr bwMode="auto">
            <a:xfrm rot="16200000" flipH="1">
              <a:off x="1783" y="2129"/>
              <a:ext cx="681" cy="189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10" name="Line 24">
              <a:extLst>
                <a:ext uri="{FF2B5EF4-FFF2-40B4-BE49-F238E27FC236}">
                  <a16:creationId xmlns:a16="http://schemas.microsoft.com/office/drawing/2014/main" id="{E0D7FD0D-B2E2-F8E2-1E2B-008775C64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12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990" name="Rectangle 6">
            <a:extLst>
              <a:ext uri="{FF2B5EF4-FFF2-40B4-BE49-F238E27FC236}">
                <a16:creationId xmlns:a16="http://schemas.microsoft.com/office/drawing/2014/main" id="{5B517D26-A29A-A9E2-2DA0-ED0EB146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86200"/>
            <a:ext cx="2209800" cy="457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?</a:t>
            </a:r>
          </a:p>
        </p:txBody>
      </p:sp>
      <p:grpSp>
        <p:nvGrpSpPr>
          <p:cNvPr id="41991" name="Group 7">
            <a:extLst>
              <a:ext uri="{FF2B5EF4-FFF2-40B4-BE49-F238E27FC236}">
                <a16:creationId xmlns:a16="http://schemas.microsoft.com/office/drawing/2014/main" id="{CB232C07-ABAE-71AC-99CF-8C8EA1B5B61B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981200"/>
            <a:ext cx="4419600" cy="1371600"/>
            <a:chOff x="1584" y="1248"/>
            <a:chExt cx="2784" cy="864"/>
          </a:xfrm>
        </p:grpSpPr>
        <p:sp>
          <p:nvSpPr>
            <p:cNvPr id="42002" name="Rectangle 8">
              <a:extLst>
                <a:ext uri="{FF2B5EF4-FFF2-40B4-BE49-F238E27FC236}">
                  <a16:creationId xmlns:a16="http://schemas.microsoft.com/office/drawing/2014/main" id="{67AF86DC-BE20-EAC9-E1BC-F86E70F7A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248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0x4000</a:t>
              </a:r>
            </a:p>
          </p:txBody>
        </p:sp>
        <p:sp>
          <p:nvSpPr>
            <p:cNvPr id="42003" name="Rectangle 9">
              <a:extLst>
                <a:ext uri="{FF2B5EF4-FFF2-40B4-BE49-F238E27FC236}">
                  <a16:creationId xmlns:a16="http://schemas.microsoft.com/office/drawing/2014/main" id="{CDEAE611-7A4C-8359-48A8-14AB8C87C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48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0x700</a:t>
              </a:r>
            </a:p>
          </p:txBody>
        </p:sp>
        <p:sp>
          <p:nvSpPr>
            <p:cNvPr id="42004" name="Rectangle 10">
              <a:extLst>
                <a:ext uri="{FF2B5EF4-FFF2-40B4-BE49-F238E27FC236}">
                  <a16:creationId xmlns:a16="http://schemas.microsoft.com/office/drawing/2014/main" id="{56521359-E20F-E910-58A4-DC4B3CA8D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36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0x0</a:t>
              </a:r>
            </a:p>
          </p:txBody>
        </p:sp>
        <p:sp>
          <p:nvSpPr>
            <p:cNvPr id="42005" name="Rectangle 11">
              <a:extLst>
                <a:ext uri="{FF2B5EF4-FFF2-40B4-BE49-F238E27FC236}">
                  <a16:creationId xmlns:a16="http://schemas.microsoft.com/office/drawing/2014/main" id="{3BC87E47-2DB2-EE4B-2F51-BC28C5387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36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0x500</a:t>
              </a:r>
            </a:p>
          </p:txBody>
        </p:sp>
        <p:sp>
          <p:nvSpPr>
            <p:cNvPr id="31771" name="Rectangle 12">
              <a:extLst>
                <a:ext uri="{FF2B5EF4-FFF2-40B4-BE49-F238E27FC236}">
                  <a16:creationId xmlns:a16="http://schemas.microsoft.com/office/drawing/2014/main" id="{4A606DCA-B1C4-97F5-E019-509C0214D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24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1800" dirty="0">
                  <a:solidFill>
                    <a:schemeClr val="bg1">
                      <a:lumMod val="50000"/>
                    </a:schemeClr>
                  </a:solidFill>
                </a:rPr>
                <a:t>0x2000</a:t>
              </a:r>
            </a:p>
          </p:txBody>
        </p:sp>
        <p:sp>
          <p:nvSpPr>
            <p:cNvPr id="31772" name="Rectangle 13">
              <a:extLst>
                <a:ext uri="{FF2B5EF4-FFF2-40B4-BE49-F238E27FC236}">
                  <a16:creationId xmlns:a16="http://schemas.microsoft.com/office/drawing/2014/main" id="{E997375E-AAA3-CC1D-E05D-0BE65BD8C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24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1800" dirty="0">
                  <a:solidFill>
                    <a:schemeClr val="bg1">
                      <a:lumMod val="50000"/>
                    </a:schemeClr>
                  </a:solidFill>
                </a:rPr>
                <a:t>0x1000</a:t>
              </a:r>
            </a:p>
          </p:txBody>
        </p:sp>
      </p:grpSp>
      <p:sp>
        <p:nvSpPr>
          <p:cNvPr id="41992" name="Oval 15">
            <a:extLst>
              <a:ext uri="{FF2B5EF4-FFF2-40B4-BE49-F238E27FC236}">
                <a16:creationId xmlns:a16="http://schemas.microsoft.com/office/drawing/2014/main" id="{7632A297-516C-170B-AFDC-C489D0BB3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86200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+</a:t>
            </a:r>
          </a:p>
        </p:txBody>
      </p:sp>
      <p:cxnSp>
        <p:nvCxnSpPr>
          <p:cNvPr id="41993" name="AutoShape 16">
            <a:extLst>
              <a:ext uri="{FF2B5EF4-FFF2-40B4-BE49-F238E27FC236}">
                <a16:creationId xmlns:a16="http://schemas.microsoft.com/office/drawing/2014/main" id="{DB2E93A0-4CF2-3AEC-C724-56797A4A6FC5}"/>
              </a:ext>
            </a:extLst>
          </p:cNvPr>
          <p:cNvCxnSpPr>
            <a:cxnSpLocks noChangeShapeType="1"/>
            <a:stCxn id="41988" idx="3"/>
            <a:endCxn id="41992" idx="2"/>
          </p:cNvCxnSpPr>
          <p:nvPr/>
        </p:nvCxnSpPr>
        <p:spPr bwMode="auto">
          <a:xfrm>
            <a:off x="3657600" y="4114800"/>
            <a:ext cx="457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4" name="AutoShape 17">
            <a:extLst>
              <a:ext uri="{FF2B5EF4-FFF2-40B4-BE49-F238E27FC236}">
                <a16:creationId xmlns:a16="http://schemas.microsoft.com/office/drawing/2014/main" id="{752616C1-3EE9-A0C0-2A21-39D4D1194869}"/>
              </a:ext>
            </a:extLst>
          </p:cNvPr>
          <p:cNvCxnSpPr>
            <a:cxnSpLocks noChangeShapeType="1"/>
            <a:stCxn id="41992" idx="6"/>
            <a:endCxn id="41990" idx="1"/>
          </p:cNvCxnSpPr>
          <p:nvPr/>
        </p:nvCxnSpPr>
        <p:spPr bwMode="auto">
          <a:xfrm>
            <a:off x="4572000" y="4114800"/>
            <a:ext cx="1600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5" name="Line 18">
            <a:extLst>
              <a:ext uri="{FF2B5EF4-FFF2-40B4-BE49-F238E27FC236}">
                <a16:creationId xmlns:a16="http://schemas.microsoft.com/office/drawing/2014/main" id="{443C246C-E56D-AFF9-2096-ACA33D036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352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6" name="Text Box 53">
            <a:extLst>
              <a:ext uri="{FF2B5EF4-FFF2-40B4-BE49-F238E27FC236}">
                <a16:creationId xmlns:a16="http://schemas.microsoft.com/office/drawing/2014/main" id="{F322D96A-76A0-CEEF-8439-5C7D5F47E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017713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code</a:t>
            </a:r>
          </a:p>
        </p:txBody>
      </p:sp>
      <p:sp>
        <p:nvSpPr>
          <p:cNvPr id="41997" name="Text Box 54">
            <a:extLst>
              <a:ext uri="{FF2B5EF4-FFF2-40B4-BE49-F238E27FC236}">
                <a16:creationId xmlns:a16="http://schemas.microsoft.com/office/drawing/2014/main" id="{66DCF675-AD13-BCE2-DEBD-D6CCDE2BA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4749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data</a:t>
            </a:r>
          </a:p>
        </p:txBody>
      </p:sp>
      <p:sp>
        <p:nvSpPr>
          <p:cNvPr id="41998" name="Text Box 55">
            <a:extLst>
              <a:ext uri="{FF2B5EF4-FFF2-40B4-BE49-F238E27FC236}">
                <a16:creationId xmlns:a16="http://schemas.microsoft.com/office/drawing/2014/main" id="{74F26F12-D376-0258-5667-9BA00D838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93211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stack</a:t>
            </a:r>
          </a:p>
        </p:txBody>
      </p:sp>
      <p:sp>
        <p:nvSpPr>
          <p:cNvPr id="41999" name="TextBox 3">
            <a:extLst>
              <a:ext uri="{FF2B5EF4-FFF2-40B4-BE49-F238E27FC236}">
                <a16:creationId xmlns:a16="http://schemas.microsoft.com/office/drawing/2014/main" id="{D0AB4F49-3B99-28B5-C289-FD9E053F2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0" y="2017713"/>
            <a:ext cx="439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00</a:t>
            </a:r>
          </a:p>
        </p:txBody>
      </p:sp>
      <p:sp>
        <p:nvSpPr>
          <p:cNvPr id="42000" name="TextBox 4">
            <a:extLst>
              <a:ext uri="{FF2B5EF4-FFF2-40B4-BE49-F238E27FC236}">
                <a16:creationId xmlns:a16="http://schemas.microsoft.com/office/drawing/2014/main" id="{0C5F57C3-2462-25C1-B3AD-AD4C5D190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482850"/>
            <a:ext cx="439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01</a:t>
            </a:r>
          </a:p>
        </p:txBody>
      </p:sp>
      <p:sp>
        <p:nvSpPr>
          <p:cNvPr id="42001" name="TextBox 5">
            <a:extLst>
              <a:ext uri="{FF2B5EF4-FFF2-40B4-BE49-F238E27FC236}">
                <a16:creationId xmlns:a16="http://schemas.microsoft.com/office/drawing/2014/main" id="{D763EFF3-6B2D-D222-4670-4BDF602EA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29210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8C843CB-2071-5253-986E-7E7BAC5B5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Segmentation Diagram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CF27407-30EE-2AB7-EBC1-42FAFD21F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8862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88E4B801-9A80-EF7B-D4B4-FA08A636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886200"/>
            <a:ext cx="35814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0x00000800</a:t>
            </a:r>
          </a:p>
        </p:txBody>
      </p:sp>
      <p:grpSp>
        <p:nvGrpSpPr>
          <p:cNvPr id="2" name="Group 57">
            <a:extLst>
              <a:ext uri="{FF2B5EF4-FFF2-40B4-BE49-F238E27FC236}">
                <a16:creationId xmlns:a16="http://schemas.microsoft.com/office/drawing/2014/main" id="{E559399C-09D9-5FF6-B613-A1956B94A8F2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3352800"/>
            <a:ext cx="3619500" cy="2362200"/>
            <a:chOff x="1176" y="2112"/>
            <a:chExt cx="2280" cy="1488"/>
          </a:xfrm>
        </p:grpSpPr>
        <p:sp>
          <p:nvSpPr>
            <p:cNvPr id="44059" name="AutoShape 22">
              <a:extLst>
                <a:ext uri="{FF2B5EF4-FFF2-40B4-BE49-F238E27FC236}">
                  <a16:creationId xmlns:a16="http://schemas.microsoft.com/office/drawing/2014/main" id="{0C23F55D-62F8-7001-4BEF-6FA26D957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234"/>
              <a:ext cx="384" cy="366"/>
            </a:xfrm>
            <a:prstGeom prst="diamond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&gt;</a:t>
              </a:r>
            </a:p>
          </p:txBody>
        </p:sp>
        <p:cxnSp>
          <p:nvCxnSpPr>
            <p:cNvPr id="44060" name="AutoShape 23">
              <a:extLst>
                <a:ext uri="{FF2B5EF4-FFF2-40B4-BE49-F238E27FC236}">
                  <a16:creationId xmlns:a16="http://schemas.microsoft.com/office/drawing/2014/main" id="{7066C5E9-2A15-7502-F319-4509CEED3E24}"/>
                </a:ext>
              </a:extLst>
            </p:cNvPr>
            <p:cNvCxnSpPr>
              <a:cxnSpLocks noChangeShapeType="1"/>
              <a:stCxn id="44036" idx="2"/>
              <a:endCxn id="44059" idx="1"/>
            </p:cNvCxnSpPr>
            <p:nvPr/>
          </p:nvCxnSpPr>
          <p:spPr bwMode="auto">
            <a:xfrm rot="16200000" flipH="1">
              <a:off x="1783" y="2129"/>
              <a:ext cx="681" cy="189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61" name="Line 24">
              <a:extLst>
                <a:ext uri="{FF2B5EF4-FFF2-40B4-BE49-F238E27FC236}">
                  <a16:creationId xmlns:a16="http://schemas.microsoft.com/office/drawing/2014/main" id="{9FC38E84-68BE-3D6B-71D0-A613C3912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12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097C4-8B0E-B433-CE5A-6ED9B25F9FDD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1981200"/>
            <a:ext cx="6515100" cy="2362200"/>
            <a:chOff x="1866900" y="1981200"/>
            <a:chExt cx="6515100" cy="2362200"/>
          </a:xfrm>
        </p:grpSpPr>
        <p:grpSp>
          <p:nvGrpSpPr>
            <p:cNvPr id="44039" name="Group 56">
              <a:extLst>
                <a:ext uri="{FF2B5EF4-FFF2-40B4-BE49-F238E27FC236}">
                  <a16:creationId xmlns:a16="http://schemas.microsoft.com/office/drawing/2014/main" id="{232953F9-CD55-4272-6A12-FD91A87E7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725" y="1981200"/>
              <a:ext cx="5883275" cy="2362200"/>
              <a:chOff x="1574" y="1248"/>
              <a:chExt cx="3706" cy="1488"/>
            </a:xfrm>
          </p:grpSpPr>
          <p:grpSp>
            <p:nvGrpSpPr>
              <p:cNvPr id="44043" name="Group 5">
                <a:extLst>
                  <a:ext uri="{FF2B5EF4-FFF2-40B4-BE49-F238E27FC236}">
                    <a16:creationId xmlns:a16="http://schemas.microsoft.com/office/drawing/2014/main" id="{4039E47B-0EFE-3B79-C579-99BEF90391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248"/>
                <a:ext cx="3696" cy="1488"/>
                <a:chOff x="1584" y="1248"/>
                <a:chExt cx="3696" cy="1488"/>
              </a:xfrm>
            </p:grpSpPr>
            <p:sp>
              <p:nvSpPr>
                <p:cNvPr id="44047" name="Rectangle 6">
                  <a:extLst>
                    <a:ext uri="{FF2B5EF4-FFF2-40B4-BE49-F238E27FC236}">
                      <a16:creationId xmlns:a16="http://schemas.microsoft.com/office/drawing/2014/main" id="{AFDD450D-CE56-AA18-7B00-76F63B270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448"/>
                  <a:ext cx="1392" cy="28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</a:rPr>
                    <a:t>?</a:t>
                  </a:r>
                </a:p>
              </p:txBody>
            </p:sp>
            <p:grpSp>
              <p:nvGrpSpPr>
                <p:cNvPr id="44048" name="Group 7">
                  <a:extLst>
                    <a:ext uri="{FF2B5EF4-FFF2-40B4-BE49-F238E27FC236}">
                      <a16:creationId xmlns:a16="http://schemas.microsoft.com/office/drawing/2014/main" id="{41CF9DB5-5641-555D-1D44-1F52C47EA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4" y="1248"/>
                  <a:ext cx="2784" cy="864"/>
                  <a:chOff x="1584" y="1248"/>
                  <a:chExt cx="2784" cy="864"/>
                </a:xfrm>
              </p:grpSpPr>
              <p:sp>
                <p:nvSpPr>
                  <p:cNvPr id="44053" name="Rectangle 8">
                    <a:extLst>
                      <a:ext uri="{FF2B5EF4-FFF2-40B4-BE49-F238E27FC236}">
                        <a16:creationId xmlns:a16="http://schemas.microsoft.com/office/drawing/2014/main" id="{6A711260-5150-27E4-FF11-CE743B799D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248"/>
                    <a:ext cx="139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0x4000</a:t>
                    </a:r>
                  </a:p>
                </p:txBody>
              </p:sp>
              <p:sp>
                <p:nvSpPr>
                  <p:cNvPr id="44054" name="Rectangle 9">
                    <a:extLst>
                      <a:ext uri="{FF2B5EF4-FFF2-40B4-BE49-F238E27FC236}">
                        <a16:creationId xmlns:a16="http://schemas.microsoft.com/office/drawing/2014/main" id="{D3E11D8E-CAD9-0A1D-478B-EBD086683D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248"/>
                    <a:ext cx="139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0x700</a:t>
                    </a:r>
                  </a:p>
                </p:txBody>
              </p:sp>
              <p:sp>
                <p:nvSpPr>
                  <p:cNvPr id="44055" name="Rectangle 10">
                    <a:extLst>
                      <a:ext uri="{FF2B5EF4-FFF2-40B4-BE49-F238E27FC236}">
                        <a16:creationId xmlns:a16="http://schemas.microsoft.com/office/drawing/2014/main" id="{8F52444E-50AD-7A04-26C5-FCACC4FE33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536"/>
                    <a:ext cx="139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0x0</a:t>
                    </a:r>
                  </a:p>
                </p:txBody>
              </p:sp>
              <p:sp>
                <p:nvSpPr>
                  <p:cNvPr id="44056" name="Rectangle 11">
                    <a:extLst>
                      <a:ext uri="{FF2B5EF4-FFF2-40B4-BE49-F238E27FC236}">
                        <a16:creationId xmlns:a16="http://schemas.microsoft.com/office/drawing/2014/main" id="{6BDFCCC8-E605-0969-171F-BAC8593256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536"/>
                    <a:ext cx="139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0x500</a:t>
                    </a:r>
                  </a:p>
                </p:txBody>
              </p:sp>
              <p:sp>
                <p:nvSpPr>
                  <p:cNvPr id="31771" name="Rectangle 12">
                    <a:extLst>
                      <a:ext uri="{FF2B5EF4-FFF2-40B4-BE49-F238E27FC236}">
                        <a16:creationId xmlns:a16="http://schemas.microsoft.com/office/drawing/2014/main" id="{EFC76CE1-B98E-BFB1-0AC7-668D3AC87A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824"/>
                    <a:ext cx="139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  <a:defRPr/>
                    </a:pPr>
                    <a:r>
                      <a:rPr lang="en-US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0x2000</a:t>
                    </a:r>
                  </a:p>
                </p:txBody>
              </p:sp>
              <p:sp>
                <p:nvSpPr>
                  <p:cNvPr id="31772" name="Rectangle 13">
                    <a:extLst>
                      <a:ext uri="{FF2B5EF4-FFF2-40B4-BE49-F238E27FC236}">
                        <a16:creationId xmlns:a16="http://schemas.microsoft.com/office/drawing/2014/main" id="{20A7ED7C-6B54-985C-6FC8-1AF5205C18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824"/>
                    <a:ext cx="139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  <a:defRPr/>
                    </a:pPr>
                    <a:r>
                      <a:rPr lang="en-US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0x1000</a:t>
                    </a:r>
                  </a:p>
                </p:txBody>
              </p:sp>
            </p:grpSp>
            <p:sp>
              <p:nvSpPr>
                <p:cNvPr id="44049" name="Oval 15">
                  <a:extLst>
                    <a:ext uri="{FF2B5EF4-FFF2-40B4-BE49-F238E27FC236}">
                      <a16:creationId xmlns:a16="http://schemas.microsoft.com/office/drawing/2014/main" id="{1BFB9530-4872-519F-B328-2FA9D3ABCB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448"/>
                  <a:ext cx="288" cy="288"/>
                </a:xfrm>
                <a:prstGeom prst="ellipse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  <p:cxnSp>
              <p:nvCxnSpPr>
                <p:cNvPr id="44050" name="AutoShape 16">
                  <a:extLst>
                    <a:ext uri="{FF2B5EF4-FFF2-40B4-BE49-F238E27FC236}">
                      <a16:creationId xmlns:a16="http://schemas.microsoft.com/office/drawing/2014/main" id="{66817165-5818-A8BA-9179-BA643822C527}"/>
                    </a:ext>
                  </a:extLst>
                </p:cNvPr>
                <p:cNvCxnSpPr>
                  <a:cxnSpLocks noChangeShapeType="1"/>
                  <a:stCxn id="44036" idx="3"/>
                  <a:endCxn id="44049" idx="2"/>
                </p:cNvCxnSpPr>
                <p:nvPr/>
              </p:nvCxnSpPr>
              <p:spPr bwMode="auto">
                <a:xfrm>
                  <a:off x="2304" y="2592"/>
                  <a:ext cx="28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4051" name="AutoShape 17">
                  <a:extLst>
                    <a:ext uri="{FF2B5EF4-FFF2-40B4-BE49-F238E27FC236}">
                      <a16:creationId xmlns:a16="http://schemas.microsoft.com/office/drawing/2014/main" id="{D0FD4CA9-FCCE-269B-A04D-40796F296905}"/>
                    </a:ext>
                  </a:extLst>
                </p:cNvPr>
                <p:cNvCxnSpPr>
                  <a:cxnSpLocks noChangeShapeType="1"/>
                  <a:stCxn id="44049" idx="6"/>
                  <a:endCxn id="44047" idx="1"/>
                </p:cNvCxnSpPr>
                <p:nvPr/>
              </p:nvCxnSpPr>
              <p:spPr bwMode="auto">
                <a:xfrm>
                  <a:off x="2880" y="2592"/>
                  <a:ext cx="100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4052" name="Line 18">
                  <a:extLst>
                    <a:ext uri="{FF2B5EF4-FFF2-40B4-BE49-F238E27FC236}">
                      <a16:creationId xmlns:a16="http://schemas.microsoft.com/office/drawing/2014/main" id="{CEB0A41A-0FE4-0581-A470-D5C5DD991B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2112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044" name="Text Box 53">
                <a:extLst>
                  <a:ext uri="{FF2B5EF4-FFF2-40B4-BE49-F238E27FC236}">
                    <a16:creationId xmlns:a16="http://schemas.microsoft.com/office/drawing/2014/main" id="{7ED2CA3C-CD18-1B78-7F73-39C06C7997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1271"/>
                <a:ext cx="4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code</a:t>
                </a:r>
              </a:p>
            </p:txBody>
          </p:sp>
          <p:sp>
            <p:nvSpPr>
              <p:cNvPr id="44045" name="Text Box 54">
                <a:extLst>
                  <a:ext uri="{FF2B5EF4-FFF2-40B4-BE49-F238E27FC236}">
                    <a16:creationId xmlns:a16="http://schemas.microsoft.com/office/drawing/2014/main" id="{2D5C1F69-298D-756E-8DA2-C695F2E565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1559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data</a:t>
                </a:r>
              </a:p>
            </p:txBody>
          </p:sp>
          <p:sp>
            <p:nvSpPr>
              <p:cNvPr id="44046" name="Text Box 55">
                <a:extLst>
                  <a:ext uri="{FF2B5EF4-FFF2-40B4-BE49-F238E27FC236}">
                    <a16:creationId xmlns:a16="http://schemas.microsoft.com/office/drawing/2014/main" id="{AA30BF59-497E-D288-E5F5-C793CC5E3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1847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stack</a:t>
                </a:r>
              </a:p>
            </p:txBody>
          </p:sp>
        </p:grpSp>
        <p:sp>
          <p:nvSpPr>
            <p:cNvPr id="44040" name="TextBox 3">
              <a:extLst>
                <a:ext uri="{FF2B5EF4-FFF2-40B4-BE49-F238E27FC236}">
                  <a16:creationId xmlns:a16="http://schemas.microsoft.com/office/drawing/2014/main" id="{3B8D3253-28DA-C855-D48D-F67F00C9E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9600" y="2017713"/>
              <a:ext cx="4397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00</a:t>
              </a:r>
            </a:p>
          </p:txBody>
        </p:sp>
        <p:sp>
          <p:nvSpPr>
            <p:cNvPr id="44041" name="TextBox 4">
              <a:extLst>
                <a:ext uri="{FF2B5EF4-FFF2-40B4-BE49-F238E27FC236}">
                  <a16:creationId xmlns:a16="http://schemas.microsoft.com/office/drawing/2014/main" id="{AD5D4EEB-28A2-41F8-69E1-C6D0F036C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9125" y="2482850"/>
              <a:ext cx="4397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01</a:t>
              </a:r>
            </a:p>
          </p:txBody>
        </p:sp>
        <p:sp>
          <p:nvSpPr>
            <p:cNvPr id="44042" name="TextBox 5">
              <a:extLst>
                <a:ext uri="{FF2B5EF4-FFF2-40B4-BE49-F238E27FC236}">
                  <a16:creationId xmlns:a16="http://schemas.microsoft.com/office/drawing/2014/main" id="{FCC3FDE7-52E0-A9F8-C7EE-D9B86DE3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6900" y="2921000"/>
              <a:ext cx="4413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19452E1-98D7-9C74-9911-5A2A2149C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Segmentation Translation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023E4D3-12E9-EECF-7B40-40F7D2092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virtual_address</a:t>
            </a:r>
            <a:r>
              <a:rPr lang="en-US" dirty="0"/>
              <a:t> = </a:t>
            </a:r>
            <a:r>
              <a:rPr lang="en-US" dirty="0" err="1">
                <a:solidFill>
                  <a:srgbClr val="FFFF00"/>
                </a:solidFill>
              </a:rPr>
              <a:t>virtual_segment_number</a:t>
            </a:r>
            <a:r>
              <a:rPr lang="en-US" dirty="0" err="1"/>
              <a:t>:</a:t>
            </a:r>
            <a:r>
              <a:rPr lang="en-US" dirty="0" err="1">
                <a:solidFill>
                  <a:srgbClr val="FFFF00"/>
                </a:solidFill>
              </a:rPr>
              <a:t>offset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en-US" dirty="0" err="1"/>
              <a:t>physical_base_address</a:t>
            </a:r>
            <a:r>
              <a:rPr lang="en-US" dirty="0"/>
              <a:t> = </a:t>
            </a:r>
            <a:r>
              <a:rPr lang="en-US" dirty="0" err="1"/>
              <a:t>segment_table</a:t>
            </a:r>
            <a:r>
              <a:rPr lang="en-US" dirty="0"/>
              <a:t>[</a:t>
            </a:r>
            <a:r>
              <a:rPr lang="en-US" dirty="0" err="1">
                <a:solidFill>
                  <a:srgbClr val="FFFF00"/>
                </a:solidFill>
              </a:rPr>
              <a:t>virtual_segment_number</a:t>
            </a:r>
            <a:r>
              <a:rPr lang="en-US" dirty="0"/>
              <a:t>]</a:t>
            </a:r>
          </a:p>
          <a:p>
            <a:pPr eaLnBrk="1" hangingPunct="1">
              <a:defRPr/>
            </a:pPr>
            <a:r>
              <a:rPr lang="en-US" dirty="0" err="1"/>
              <a:t>physical_address</a:t>
            </a:r>
            <a:r>
              <a:rPr lang="en-US" dirty="0"/>
              <a:t> = </a:t>
            </a:r>
            <a:r>
              <a:rPr lang="en-US" dirty="0" err="1"/>
              <a:t>physical_base_address</a:t>
            </a:r>
            <a:r>
              <a:rPr lang="en-US" dirty="0"/>
              <a:t> + </a:t>
            </a:r>
            <a:r>
              <a:rPr lang="en-US" dirty="0">
                <a:solidFill>
                  <a:srgbClr val="FFFF00"/>
                </a:solidFill>
              </a:rPr>
              <a:t>offset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FEA773A-989F-9126-A072-1913F28F0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Pros/Cons of Segmentation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A1DE3C-485D-E743-1E7F-F3CB3DFB5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+ Easier to grow/shrink individual segments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+ Finer control of segment accesses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e.g., read-only for shared code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Recall the semantics of fork()…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+ More efficient use of physical space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+ Multiple processes can share the same code segment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- Memory allocation is still complex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Requires contiguous allocation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78E5ADE-9412-3990-E443-7DA53F0FC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Memory Architecture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D111803-6255-4A79-F3ED-7830BF587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8196" name="Picture 2" descr="Memory Characteristics and Organization | Computer Architecture">
            <a:extLst>
              <a:ext uri="{FF2B5EF4-FFF2-40B4-BE49-F238E27FC236}">
                <a16:creationId xmlns:a16="http://schemas.microsoft.com/office/drawing/2014/main" id="{6908A506-462D-3A08-5E6D-E6CE10810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28775"/>
            <a:ext cx="69627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2FED9C4-07A1-BF3F-C301-BEE49CC46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Paging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CA14D67-213B-FA8F-B0E5-9001E7951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solidFill>
                  <a:srgbClr val="FFFF00"/>
                </a:solidFill>
                <a:ea typeface="宋体" panose="02010600030101010101" pitchFamily="2" charset="-122"/>
              </a:rPr>
              <a:t>Paging-based translation</a:t>
            </a:r>
            <a:r>
              <a:rPr lang="en-US" altLang="zh-CN">
                <a:ea typeface="宋体" panose="02010600030101010101" pitchFamily="2" charset="-122"/>
              </a:rPr>
              <a:t>:  memory allocation via fixed-size chunks of memory, or </a:t>
            </a:r>
            <a:r>
              <a:rPr lang="en-US" altLang="zh-CN" b="1" i="1">
                <a:solidFill>
                  <a:srgbClr val="FFFF00"/>
                </a:solidFill>
                <a:ea typeface="宋体" panose="02010600030101010101" pitchFamily="2" charset="-122"/>
              </a:rPr>
              <a:t>pages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Uses a </a:t>
            </a:r>
            <a:r>
              <a:rPr lang="en-US" altLang="zh-CN" b="1" i="1">
                <a:solidFill>
                  <a:srgbClr val="FFFF00"/>
                </a:solidFill>
                <a:ea typeface="宋体" panose="02010600030101010101" pitchFamily="2" charset="-122"/>
              </a:rPr>
              <a:t>bitmap</a:t>
            </a:r>
            <a:r>
              <a:rPr lang="en-US" altLang="zh-CN">
                <a:ea typeface="宋体" panose="02010600030101010101" pitchFamily="2" charset="-122"/>
              </a:rPr>
              <a:t> to track the allocation status of memory pages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Translation granularity is a page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56149D5-D94A-D558-8A91-70BA991CA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Paging Illustrated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286097B-C692-AA89-20C8-E339EABD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1716088"/>
            <a:ext cx="1676400" cy="3733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51CEBE80-6E8B-84FF-C25B-6EBEDC5FC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1716088"/>
            <a:ext cx="1676400" cy="48006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D2041016-EFBB-F955-4772-01DB59FAA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1295400"/>
            <a:ext cx="194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Virtual addresses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49AC12B4-05DC-5909-1107-B8D691896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1335088"/>
            <a:ext cx="215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Physical addresses</a:t>
            </a:r>
          </a:p>
        </p:txBody>
      </p:sp>
      <p:sp>
        <p:nvSpPr>
          <p:cNvPr id="24584" name="Rectangle 8" descr="60%">
            <a:extLst>
              <a:ext uri="{FF2B5EF4-FFF2-40B4-BE49-F238E27FC236}">
                <a16:creationId xmlns:a16="http://schemas.microsoft.com/office/drawing/2014/main" id="{B6B4B004-0FF4-6B4D-40EE-A4778783E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5449888"/>
            <a:ext cx="1676400" cy="8747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2232" name="Text Box 12">
            <a:extLst>
              <a:ext uri="{FF2B5EF4-FFF2-40B4-BE49-F238E27FC236}">
                <a16:creationId xmlns:a16="http://schemas.microsoft.com/office/drawing/2014/main" id="{EF0CD721-C127-6163-5A7E-965872345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1584325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0x0</a:t>
            </a:r>
          </a:p>
        </p:txBody>
      </p:sp>
      <p:sp>
        <p:nvSpPr>
          <p:cNvPr id="24590" name="Rectangle 14" descr="60%">
            <a:extLst>
              <a:ext uri="{FF2B5EF4-FFF2-40B4-BE49-F238E27FC236}">
                <a16:creationId xmlns:a16="http://schemas.microsoft.com/office/drawing/2014/main" id="{86805E66-9E74-859F-8E74-39704550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1716088"/>
            <a:ext cx="1676400" cy="9509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4592" name="Rectangle 16" descr="Large grid">
            <a:extLst>
              <a:ext uri="{FF2B5EF4-FFF2-40B4-BE49-F238E27FC236}">
                <a16:creationId xmlns:a16="http://schemas.microsoft.com/office/drawing/2014/main" id="{DEFE5954-A84D-E6DB-E06D-A26E4D10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2630488"/>
            <a:ext cx="1676400" cy="95091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2235" name="Text Box 17">
            <a:extLst>
              <a:ext uri="{FF2B5EF4-FFF2-40B4-BE49-F238E27FC236}">
                <a16:creationId xmlns:a16="http://schemas.microsoft.com/office/drawing/2014/main" id="{CECDDA6E-83E3-2C21-F571-D6DBAD1F6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2498725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0x1000</a:t>
            </a:r>
          </a:p>
        </p:txBody>
      </p:sp>
      <p:sp>
        <p:nvSpPr>
          <p:cNvPr id="52236" name="Text Box 18">
            <a:extLst>
              <a:ext uri="{FF2B5EF4-FFF2-40B4-BE49-F238E27FC236}">
                <a16:creationId xmlns:a16="http://schemas.microsoft.com/office/drawing/2014/main" id="{912C838A-C65C-B900-043C-8AB8A39E7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43288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0x2000</a:t>
            </a:r>
          </a:p>
        </p:txBody>
      </p:sp>
      <p:sp>
        <p:nvSpPr>
          <p:cNvPr id="24596" name="Rectangle 20" descr="Large grid">
            <a:extLst>
              <a:ext uri="{FF2B5EF4-FFF2-40B4-BE49-F238E27FC236}">
                <a16:creationId xmlns:a16="http://schemas.microsoft.com/office/drawing/2014/main" id="{6D74AC8D-6DBC-7F6C-2F80-6115A3C53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1716088"/>
            <a:ext cx="1676400" cy="95091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2238" name="Text Box 21">
            <a:extLst>
              <a:ext uri="{FF2B5EF4-FFF2-40B4-BE49-F238E27FC236}">
                <a16:creationId xmlns:a16="http://schemas.microsoft.com/office/drawing/2014/main" id="{50117F28-48FB-00FB-4F00-338304802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0" y="1577975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0x0</a:t>
            </a:r>
          </a:p>
        </p:txBody>
      </p:sp>
      <p:sp>
        <p:nvSpPr>
          <p:cNvPr id="24600" name="Rectangle 24">
            <a:extLst>
              <a:ext uri="{FF2B5EF4-FFF2-40B4-BE49-F238E27FC236}">
                <a16:creationId xmlns:a16="http://schemas.microsoft.com/office/drawing/2014/main" id="{999C6B5F-7A22-8B56-3B22-C538FAC55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4495800"/>
            <a:ext cx="1676400" cy="954088"/>
          </a:xfrm>
          <a:prstGeom prst="rect">
            <a:avLst/>
          </a:prstGeom>
          <a:gradFill rotWithShape="1">
            <a:gsLst>
              <a:gs pos="0">
                <a:srgbClr val="767647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2240" name="Text Box 25">
            <a:extLst>
              <a:ext uri="{FF2B5EF4-FFF2-40B4-BE49-F238E27FC236}">
                <a16:creationId xmlns:a16="http://schemas.microsoft.com/office/drawing/2014/main" id="{A49F999F-9526-9D3D-86E4-025B4D77A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4343400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0x3000</a:t>
            </a:r>
          </a:p>
        </p:txBody>
      </p:sp>
      <p:sp>
        <p:nvSpPr>
          <p:cNvPr id="52241" name="Text Box 26">
            <a:extLst>
              <a:ext uri="{FF2B5EF4-FFF2-40B4-BE49-F238E27FC236}">
                <a16:creationId xmlns:a16="http://schemas.microsoft.com/office/drawing/2014/main" id="{4DA2CA4F-9583-BB3D-6B3E-B2FC9DFC6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5221288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0x3fff</a:t>
            </a:r>
          </a:p>
        </p:txBody>
      </p:sp>
      <p:sp>
        <p:nvSpPr>
          <p:cNvPr id="24604" name="Rectangle 28">
            <a:extLst>
              <a:ext uri="{FF2B5EF4-FFF2-40B4-BE49-F238E27FC236}">
                <a16:creationId xmlns:a16="http://schemas.microsoft.com/office/drawing/2014/main" id="{702B4650-1977-BAA5-1505-0269E9C5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3621088"/>
            <a:ext cx="1676400" cy="914400"/>
          </a:xfrm>
          <a:prstGeom prst="rect">
            <a:avLst/>
          </a:prstGeom>
          <a:gradFill rotWithShape="1">
            <a:gsLst>
              <a:gs pos="0">
                <a:srgbClr val="767647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2243" name="Text Box 31">
            <a:extLst>
              <a:ext uri="{FF2B5EF4-FFF2-40B4-BE49-F238E27FC236}">
                <a16:creationId xmlns:a16="http://schemas.microsoft.com/office/drawing/2014/main" id="{BE9F1E61-3622-4A28-8394-680E375CE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0" y="2514600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0x1000</a:t>
            </a:r>
          </a:p>
        </p:txBody>
      </p:sp>
      <p:sp>
        <p:nvSpPr>
          <p:cNvPr id="52244" name="Text Box 32">
            <a:extLst>
              <a:ext uri="{FF2B5EF4-FFF2-40B4-BE49-F238E27FC236}">
                <a16:creationId xmlns:a16="http://schemas.microsoft.com/office/drawing/2014/main" id="{6F5C8D97-7CDE-D4C4-A9CB-46CAF3B5A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0" y="345916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0x2000</a:t>
            </a:r>
          </a:p>
        </p:txBody>
      </p:sp>
      <p:sp>
        <p:nvSpPr>
          <p:cNvPr id="52245" name="Text Box 33">
            <a:extLst>
              <a:ext uri="{FF2B5EF4-FFF2-40B4-BE49-F238E27FC236}">
                <a16:creationId xmlns:a16="http://schemas.microsoft.com/office/drawing/2014/main" id="{475BA9DD-7212-D3B6-FB41-571430A15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0" y="4359275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0x3000</a:t>
            </a:r>
          </a:p>
        </p:txBody>
      </p:sp>
      <p:sp>
        <p:nvSpPr>
          <p:cNvPr id="52246" name="Text Box 34">
            <a:extLst>
              <a:ext uri="{FF2B5EF4-FFF2-40B4-BE49-F238E27FC236}">
                <a16:creationId xmlns:a16="http://schemas.microsoft.com/office/drawing/2014/main" id="{6D293099-09A0-3373-2B14-027287408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0" y="523716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0x4000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90" grpId="0" animBg="1"/>
      <p:bldP spid="24592" grpId="0" animBg="1"/>
      <p:bldP spid="24596" grpId="0" animBg="1"/>
      <p:bldP spid="24600" grpId="0" animBg="1"/>
      <p:bldP spid="2460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7978-91D5-3AFA-0400-A32ACA1D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Paged Memory </a:t>
            </a:r>
            <a:r>
              <a:rPr lang="en-US" dirty="0" err="1"/>
              <a:t>Acces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6A2D-00AE-E8E5-261A-4F3101E0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/>
              <a:t>unsigned char memory[N_PAGES][PAGE_SIZE]</a:t>
            </a:r>
          </a:p>
          <a:p>
            <a:pPr>
              <a:defRPr/>
            </a:pPr>
            <a:r>
              <a:rPr lang="en-US" dirty="0"/>
              <a:t>To access</a:t>
            </a:r>
          </a:p>
          <a:p>
            <a:pPr lvl="1">
              <a:defRPr/>
            </a:pPr>
            <a:r>
              <a:rPr lang="en-US" dirty="0"/>
              <a:t>memory[</a:t>
            </a:r>
            <a:r>
              <a:rPr lang="en-US" dirty="0" err="1"/>
              <a:t>virtual_page_number</a:t>
            </a:r>
            <a:r>
              <a:rPr lang="en-US" dirty="0"/>
              <a:t>][</a:t>
            </a:r>
            <a:r>
              <a:rPr lang="en-US" dirty="0" err="1"/>
              <a:t>page_offset</a:t>
            </a:r>
            <a:r>
              <a:rPr lang="en-US" dirty="0"/>
              <a:t>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9882715-F98D-D3BF-DDB3-E2B87B8F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Paging Diagram</a:t>
            </a:r>
          </a:p>
        </p:txBody>
      </p:sp>
      <p:grpSp>
        <p:nvGrpSpPr>
          <p:cNvPr id="55299" name="Group 4">
            <a:extLst>
              <a:ext uri="{FF2B5EF4-FFF2-40B4-BE49-F238E27FC236}">
                <a16:creationId xmlns:a16="http://schemas.microsoft.com/office/drawing/2014/main" id="{C381D89D-C4B4-C5D9-7652-D47A9A73F0A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05000"/>
            <a:ext cx="3505200" cy="457200"/>
            <a:chOff x="768" y="1152"/>
            <a:chExt cx="2208" cy="288"/>
          </a:xfrm>
        </p:grpSpPr>
        <p:sp>
          <p:nvSpPr>
            <p:cNvPr id="55345" name="Rectangle 5">
              <a:extLst>
                <a:ext uri="{FF2B5EF4-FFF2-40B4-BE49-F238E27FC236}">
                  <a16:creationId xmlns:a16="http://schemas.microsoft.com/office/drawing/2014/main" id="{8DA6AE7F-DEE3-B704-7829-3E42C3614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1632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Virtual page number</a:t>
              </a:r>
            </a:p>
          </p:txBody>
        </p:sp>
        <p:sp>
          <p:nvSpPr>
            <p:cNvPr id="55346" name="Rectangle 6">
              <a:extLst>
                <a:ext uri="{FF2B5EF4-FFF2-40B4-BE49-F238E27FC236}">
                  <a16:creationId xmlns:a16="http://schemas.microsoft.com/office/drawing/2014/main" id="{9D018180-A1AF-8148-A527-8DF5A5AE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152"/>
              <a:ext cx="576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Offset</a:t>
              </a:r>
            </a:p>
          </p:txBody>
        </p:sp>
      </p:grpSp>
      <p:grpSp>
        <p:nvGrpSpPr>
          <p:cNvPr id="3" name="Group 44">
            <a:extLst>
              <a:ext uri="{FF2B5EF4-FFF2-40B4-BE49-F238E27FC236}">
                <a16:creationId xmlns:a16="http://schemas.microsoft.com/office/drawing/2014/main" id="{676D5296-BEEA-CE9B-06A0-893DCDD19F0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362200"/>
            <a:ext cx="3505200" cy="3352800"/>
            <a:chOff x="960" y="1488"/>
            <a:chExt cx="2208" cy="2112"/>
          </a:xfrm>
        </p:grpSpPr>
        <p:grpSp>
          <p:nvGrpSpPr>
            <p:cNvPr id="55335" name="Group 21">
              <a:extLst>
                <a:ext uri="{FF2B5EF4-FFF2-40B4-BE49-F238E27FC236}">
                  <a16:creationId xmlns:a16="http://schemas.microsoft.com/office/drawing/2014/main" id="{A2ACCB6C-2567-96E5-BD71-D52D156EA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160"/>
              <a:ext cx="1632" cy="864"/>
              <a:chOff x="1488" y="2208"/>
              <a:chExt cx="1632" cy="864"/>
            </a:xfrm>
          </p:grpSpPr>
          <p:sp>
            <p:nvSpPr>
              <p:cNvPr id="55342" name="Rectangle 10">
                <a:extLst>
                  <a:ext uri="{FF2B5EF4-FFF2-40B4-BE49-F238E27FC236}">
                    <a16:creationId xmlns:a16="http://schemas.microsoft.com/office/drawing/2014/main" id="{EB44CF37-416D-0118-D5AA-9B79AD21B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1632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Physical page number</a:t>
                </a:r>
              </a:p>
            </p:txBody>
          </p:sp>
          <p:sp>
            <p:nvSpPr>
              <p:cNvPr id="55343" name="Rectangle 12">
                <a:extLst>
                  <a:ext uri="{FF2B5EF4-FFF2-40B4-BE49-F238E27FC236}">
                    <a16:creationId xmlns:a16="http://schemas.microsoft.com/office/drawing/2014/main" id="{94741858-F297-5E53-E7EB-0EEBF5617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496"/>
                <a:ext cx="1632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CC"/>
                    </a:solidFill>
                  </a:rPr>
                  <a:t>Physical page number</a:t>
                </a:r>
              </a:p>
            </p:txBody>
          </p:sp>
          <p:sp>
            <p:nvSpPr>
              <p:cNvPr id="55344" name="Rectangle 14">
                <a:extLst>
                  <a:ext uri="{FF2B5EF4-FFF2-40B4-BE49-F238E27FC236}">
                    <a16:creationId xmlns:a16="http://schemas.microsoft.com/office/drawing/2014/main" id="{6838838A-4DFF-7D75-AA95-A031D83C7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784"/>
                <a:ext cx="1632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Physical page number</a:t>
                </a:r>
              </a:p>
            </p:txBody>
          </p:sp>
        </p:grpSp>
        <p:grpSp>
          <p:nvGrpSpPr>
            <p:cNvPr id="55336" name="Group 22">
              <a:extLst>
                <a:ext uri="{FF2B5EF4-FFF2-40B4-BE49-F238E27FC236}">
                  <a16:creationId xmlns:a16="http://schemas.microsoft.com/office/drawing/2014/main" id="{C5D97918-2265-518F-5AFE-15B670F50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3312"/>
              <a:ext cx="2208" cy="288"/>
              <a:chOff x="768" y="1152"/>
              <a:chExt cx="2208" cy="288"/>
            </a:xfrm>
          </p:grpSpPr>
          <p:sp>
            <p:nvSpPr>
              <p:cNvPr id="55340" name="Rectangle 23">
                <a:extLst>
                  <a:ext uri="{FF2B5EF4-FFF2-40B4-BE49-F238E27FC236}">
                    <a16:creationId xmlns:a16="http://schemas.microsoft.com/office/drawing/2014/main" id="{02940564-6004-7B04-E96C-3BD86A003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632" cy="2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CC"/>
                    </a:solidFill>
                  </a:rPr>
                  <a:t>Physical page number</a:t>
                </a:r>
              </a:p>
            </p:txBody>
          </p:sp>
          <p:sp>
            <p:nvSpPr>
              <p:cNvPr id="55341" name="Rectangle 24">
                <a:extLst>
                  <a:ext uri="{FF2B5EF4-FFF2-40B4-BE49-F238E27FC236}">
                    <a16:creationId xmlns:a16="http://schemas.microsoft.com/office/drawing/2014/main" id="{0C9F4873-57AA-AFF9-3F2A-CA48AC4FC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576" cy="2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Offset</a:t>
                </a:r>
              </a:p>
            </p:txBody>
          </p:sp>
        </p:grpSp>
        <p:sp>
          <p:nvSpPr>
            <p:cNvPr id="55337" name="Line 25">
              <a:extLst>
                <a:ext uri="{FF2B5EF4-FFF2-40B4-BE49-F238E27FC236}">
                  <a16:creationId xmlns:a16="http://schemas.microsoft.com/office/drawing/2014/main" id="{0AF89C5D-2453-F668-195C-9B81D9F85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48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8" name="Line 26">
              <a:extLst>
                <a:ext uri="{FF2B5EF4-FFF2-40B4-BE49-F238E27FC236}">
                  <a16:creationId xmlns:a16="http://schemas.microsoft.com/office/drawing/2014/main" id="{DB4E4ECE-8A83-A57E-7754-27E7A25FA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02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9" name="Line 27">
              <a:extLst>
                <a:ext uri="{FF2B5EF4-FFF2-40B4-BE49-F238E27FC236}">
                  <a16:creationId xmlns:a16="http://schemas.microsoft.com/office/drawing/2014/main" id="{4DFE1AC6-2473-6359-4658-99551D6EC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488"/>
              <a:ext cx="0" cy="1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5">
            <a:extLst>
              <a:ext uri="{FF2B5EF4-FFF2-40B4-BE49-F238E27FC236}">
                <a16:creationId xmlns:a16="http://schemas.microsoft.com/office/drawing/2014/main" id="{EBA5BC27-4B85-3F1F-197E-BC587351783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905000"/>
            <a:ext cx="4572000" cy="3810000"/>
            <a:chOff x="1776" y="1200"/>
            <a:chExt cx="2880" cy="2400"/>
          </a:xfrm>
        </p:grpSpPr>
        <p:sp>
          <p:nvSpPr>
            <p:cNvPr id="55329" name="Rectangle 29">
              <a:extLst>
                <a:ext uri="{FF2B5EF4-FFF2-40B4-BE49-F238E27FC236}">
                  <a16:creationId xmlns:a16="http://schemas.microsoft.com/office/drawing/2014/main" id="{3DC451FD-D3B2-6EC5-9761-43C443EC7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00"/>
              <a:ext cx="1248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Page table size</a:t>
              </a:r>
            </a:p>
          </p:txBody>
        </p:sp>
        <p:sp>
          <p:nvSpPr>
            <p:cNvPr id="55330" name="AutoShape 32">
              <a:extLst>
                <a:ext uri="{FF2B5EF4-FFF2-40B4-BE49-F238E27FC236}">
                  <a16:creationId xmlns:a16="http://schemas.microsoft.com/office/drawing/2014/main" id="{1634C11E-6DAA-7868-8E19-41EBE626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384" cy="366"/>
            </a:xfrm>
            <a:prstGeom prst="diamond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&gt;</a:t>
              </a:r>
            </a:p>
          </p:txBody>
        </p:sp>
        <p:sp>
          <p:nvSpPr>
            <p:cNvPr id="55331" name="Line 35">
              <a:extLst>
                <a:ext uri="{FF2B5EF4-FFF2-40B4-BE49-F238E27FC236}">
                  <a16:creationId xmlns:a16="http://schemas.microsoft.com/office/drawing/2014/main" id="{C359D175-6C80-3F2D-393E-4F4291101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4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2" name="Line 36">
              <a:extLst>
                <a:ext uri="{FF2B5EF4-FFF2-40B4-BE49-F238E27FC236}">
                  <a16:creationId xmlns:a16="http://schemas.microsoft.com/office/drawing/2014/main" id="{1F1875FB-EC88-FFAF-C1F3-7BCCA0518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0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3" name="Rectangle 38">
              <a:extLst>
                <a:ext uri="{FF2B5EF4-FFF2-40B4-BE49-F238E27FC236}">
                  <a16:creationId xmlns:a16="http://schemas.microsoft.com/office/drawing/2014/main" id="{8ACBFD58-BB99-5095-B3C2-7AE797087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312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Error</a:t>
              </a:r>
            </a:p>
          </p:txBody>
        </p:sp>
        <p:sp>
          <p:nvSpPr>
            <p:cNvPr id="55334" name="Line 43">
              <a:extLst>
                <a:ext uri="{FF2B5EF4-FFF2-40B4-BE49-F238E27FC236}">
                  <a16:creationId xmlns:a16="http://schemas.microsoft.com/office/drawing/2014/main" id="{3F7A0A3A-2BA8-62ED-3B02-63DA3D4CB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064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8">
            <a:extLst>
              <a:ext uri="{FF2B5EF4-FFF2-40B4-BE49-F238E27FC236}">
                <a16:creationId xmlns:a16="http://schemas.microsoft.com/office/drawing/2014/main" id="{704A2625-4287-AE29-3E0D-6AFDA5033B0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295400"/>
            <a:ext cx="3886200" cy="533400"/>
            <a:chOff x="144" y="816"/>
            <a:chExt cx="2448" cy="336"/>
          </a:xfrm>
        </p:grpSpPr>
        <p:sp>
          <p:nvSpPr>
            <p:cNvPr id="55327" name="AutoShape 57">
              <a:extLst>
                <a:ext uri="{FF2B5EF4-FFF2-40B4-BE49-F238E27FC236}">
                  <a16:creationId xmlns:a16="http://schemas.microsoft.com/office/drawing/2014/main" id="{ED4060D2-35C4-D1E1-8A20-1DF7A06B614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725" y="286"/>
              <a:ext cx="105" cy="1628"/>
            </a:xfrm>
            <a:prstGeom prst="rightBrace">
              <a:avLst>
                <a:gd name="adj1" fmla="val 12920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5328" name="Text Box 58">
              <a:extLst>
                <a:ext uri="{FF2B5EF4-FFF2-40B4-BE49-F238E27FC236}">
                  <a16:creationId xmlns:a16="http://schemas.microsoft.com/office/drawing/2014/main" id="{3C586DC4-8F7E-6D60-D542-1C3A35D32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816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32 – 12 = 20 bits for 32-bit machines</a:t>
              </a:r>
            </a:p>
          </p:txBody>
        </p:sp>
      </p:grpSp>
      <p:grpSp>
        <p:nvGrpSpPr>
          <p:cNvPr id="8" name="Group 77">
            <a:extLst>
              <a:ext uri="{FF2B5EF4-FFF2-40B4-BE49-F238E27FC236}">
                <a16:creationId xmlns:a16="http://schemas.microsoft.com/office/drawing/2014/main" id="{CC6C2561-094D-C35C-A981-C879C337771D}"/>
              </a:ext>
            </a:extLst>
          </p:cNvPr>
          <p:cNvGrpSpPr>
            <a:grpSpLocks/>
          </p:cNvGrpSpPr>
          <p:nvPr/>
        </p:nvGrpSpPr>
        <p:grpSpPr bwMode="auto">
          <a:xfrm>
            <a:off x="2163763" y="5791200"/>
            <a:ext cx="3856037" cy="671513"/>
            <a:chOff x="835" y="3648"/>
            <a:chExt cx="2429" cy="423"/>
          </a:xfrm>
        </p:grpSpPr>
        <p:sp>
          <p:nvSpPr>
            <p:cNvPr id="55318" name="AutoShape 52">
              <a:extLst>
                <a:ext uri="{FF2B5EF4-FFF2-40B4-BE49-F238E27FC236}">
                  <a16:creationId xmlns:a16="http://schemas.microsoft.com/office/drawing/2014/main" id="{0B1E8D5E-CC54-B7EB-9DB6-D8C2D64A08B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92" y="2616"/>
              <a:ext cx="144" cy="2208"/>
            </a:xfrm>
            <a:prstGeom prst="rightBrace">
              <a:avLst>
                <a:gd name="adj1" fmla="val 12777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5319" name="Text Box 53">
              <a:extLst>
                <a:ext uri="{FF2B5EF4-FFF2-40B4-BE49-F238E27FC236}">
                  <a16:creationId xmlns:a16="http://schemas.microsoft.com/office/drawing/2014/main" id="{A09D1B78-D688-4304-37CF-EF154AD9C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" y="3840"/>
              <a:ext cx="2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log</a:t>
              </a:r>
              <a:r>
                <a:rPr lang="en-US" altLang="en-US" sz="1800" baseline="-25000"/>
                <a:t>2</a:t>
              </a:r>
              <a:r>
                <a:rPr lang="en-US" altLang="en-US" sz="1800"/>
                <a:t>(1GB)  = 30 bits for 1GB of RAM</a:t>
              </a:r>
            </a:p>
          </p:txBody>
        </p:sp>
        <p:grpSp>
          <p:nvGrpSpPr>
            <p:cNvPr id="55320" name="Group 67">
              <a:extLst>
                <a:ext uri="{FF2B5EF4-FFF2-40B4-BE49-F238E27FC236}">
                  <a16:creationId xmlns:a16="http://schemas.microsoft.com/office/drawing/2014/main" id="{E676FC91-AE3E-2789-B783-A914B82BD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7" y="3840"/>
              <a:ext cx="720" cy="144"/>
              <a:chOff x="1296" y="3840"/>
              <a:chExt cx="720" cy="144"/>
            </a:xfrm>
          </p:grpSpPr>
          <p:grpSp>
            <p:nvGrpSpPr>
              <p:cNvPr id="55321" name="Group 63">
                <a:extLst>
                  <a:ext uri="{FF2B5EF4-FFF2-40B4-BE49-F238E27FC236}">
                    <a16:creationId xmlns:a16="http://schemas.microsoft.com/office/drawing/2014/main" id="{E766F9A9-A722-CB44-CE58-1DDEFBDD7F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840"/>
                <a:ext cx="96" cy="144"/>
                <a:chOff x="1296" y="3840"/>
                <a:chExt cx="96" cy="144"/>
              </a:xfrm>
            </p:grpSpPr>
            <p:sp>
              <p:nvSpPr>
                <p:cNvPr id="55325" name="Line 61">
                  <a:extLst>
                    <a:ext uri="{FF2B5EF4-FFF2-40B4-BE49-F238E27FC236}">
                      <a16:creationId xmlns:a16="http://schemas.microsoft.com/office/drawing/2014/main" id="{4745874B-878E-E2CB-5AA4-C6E0D7EED9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8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26" name="Line 62">
                  <a:extLst>
                    <a:ext uri="{FF2B5EF4-FFF2-40B4-BE49-F238E27FC236}">
                      <a16:creationId xmlns:a16="http://schemas.microsoft.com/office/drawing/2014/main" id="{772FA16E-2DC0-C6DF-41C3-EADB7AA46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8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322" name="Group 64">
                <a:extLst>
                  <a:ext uri="{FF2B5EF4-FFF2-40B4-BE49-F238E27FC236}">
                    <a16:creationId xmlns:a16="http://schemas.microsoft.com/office/drawing/2014/main" id="{A1814593-C515-3480-2B1F-2A6325B838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920" y="3840"/>
                <a:ext cx="96" cy="144"/>
                <a:chOff x="1296" y="3840"/>
                <a:chExt cx="96" cy="144"/>
              </a:xfrm>
            </p:grpSpPr>
            <p:sp>
              <p:nvSpPr>
                <p:cNvPr id="55323" name="Line 65">
                  <a:extLst>
                    <a:ext uri="{FF2B5EF4-FFF2-40B4-BE49-F238E27FC236}">
                      <a16:creationId xmlns:a16="http://schemas.microsoft.com/office/drawing/2014/main" id="{9E667C9E-73A0-FB56-A898-7FBF2CE51D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8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24" name="Line 66">
                  <a:extLst>
                    <a:ext uri="{FF2B5EF4-FFF2-40B4-BE49-F238E27FC236}">
                      <a16:creationId xmlns:a16="http://schemas.microsoft.com/office/drawing/2014/main" id="{114EA01E-CB88-DB8A-5CF1-3581960AE7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8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" name="Group 76">
            <a:extLst>
              <a:ext uri="{FF2B5EF4-FFF2-40B4-BE49-F238E27FC236}">
                <a16:creationId xmlns:a16="http://schemas.microsoft.com/office/drawing/2014/main" id="{8E56B0A6-7D25-041C-333F-1B7936EC210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295400"/>
            <a:ext cx="3678238" cy="533400"/>
            <a:chOff x="2592" y="816"/>
            <a:chExt cx="2317" cy="336"/>
          </a:xfrm>
        </p:grpSpPr>
        <p:grpSp>
          <p:nvGrpSpPr>
            <p:cNvPr id="55308" name="Group 59">
              <a:extLst>
                <a:ext uri="{FF2B5EF4-FFF2-40B4-BE49-F238E27FC236}">
                  <a16:creationId xmlns:a16="http://schemas.microsoft.com/office/drawing/2014/main" id="{04D49268-CC91-D2EF-20DD-FB2077FF0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825"/>
              <a:ext cx="2317" cy="327"/>
              <a:chOff x="2540" y="825"/>
              <a:chExt cx="2317" cy="327"/>
            </a:xfrm>
          </p:grpSpPr>
          <p:sp>
            <p:nvSpPr>
              <p:cNvPr id="55316" name="AutoShape 46">
                <a:extLst>
                  <a:ext uri="{FF2B5EF4-FFF2-40B4-BE49-F238E27FC236}">
                    <a16:creationId xmlns:a16="http://schemas.microsoft.com/office/drawing/2014/main" id="{8EBA785F-110D-ED8E-7CC6-ECF18B0382E2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2812" y="840"/>
                <a:ext cx="96" cy="528"/>
              </a:xfrm>
              <a:prstGeom prst="rightBrace">
                <a:avLst>
                  <a:gd name="adj1" fmla="val 4583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317" name="Text Box 47">
                <a:extLst>
                  <a:ext uri="{FF2B5EF4-FFF2-40B4-BE49-F238E27FC236}">
                    <a16:creationId xmlns:a16="http://schemas.microsoft.com/office/drawing/2014/main" id="{2AB33E29-C3B6-5E5E-8E35-CEA5E3CCD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0" y="825"/>
                <a:ext cx="231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log</a:t>
                </a:r>
                <a:r>
                  <a:rPr lang="en-US" altLang="en-US" sz="1800" baseline="-25000"/>
                  <a:t>2</a:t>
                </a:r>
                <a:r>
                  <a:rPr lang="en-US" altLang="en-US" sz="1800"/>
                  <a:t>(4KB) = 12 bits for 4-KB pages</a:t>
                </a:r>
              </a:p>
            </p:txBody>
          </p:sp>
        </p:grpSp>
        <p:grpSp>
          <p:nvGrpSpPr>
            <p:cNvPr id="55309" name="Group 69">
              <a:extLst>
                <a:ext uri="{FF2B5EF4-FFF2-40B4-BE49-F238E27FC236}">
                  <a16:creationId xmlns:a16="http://schemas.microsoft.com/office/drawing/2014/main" id="{68A9C81A-249B-028F-E740-6D768C650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816"/>
              <a:ext cx="720" cy="144"/>
              <a:chOff x="1296" y="3840"/>
              <a:chExt cx="720" cy="144"/>
            </a:xfrm>
          </p:grpSpPr>
          <p:grpSp>
            <p:nvGrpSpPr>
              <p:cNvPr id="55310" name="Group 70">
                <a:extLst>
                  <a:ext uri="{FF2B5EF4-FFF2-40B4-BE49-F238E27FC236}">
                    <a16:creationId xmlns:a16="http://schemas.microsoft.com/office/drawing/2014/main" id="{666F35E6-F113-C9D4-402A-A44FB4BFAC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840"/>
                <a:ext cx="96" cy="144"/>
                <a:chOff x="1296" y="3840"/>
                <a:chExt cx="96" cy="144"/>
              </a:xfrm>
            </p:grpSpPr>
            <p:sp>
              <p:nvSpPr>
                <p:cNvPr id="55314" name="Line 71">
                  <a:extLst>
                    <a:ext uri="{FF2B5EF4-FFF2-40B4-BE49-F238E27FC236}">
                      <a16:creationId xmlns:a16="http://schemas.microsoft.com/office/drawing/2014/main" id="{D50AC7BF-A0B6-DE16-9D0E-AEFE41D13A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8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15" name="Line 72">
                  <a:extLst>
                    <a:ext uri="{FF2B5EF4-FFF2-40B4-BE49-F238E27FC236}">
                      <a16:creationId xmlns:a16="http://schemas.microsoft.com/office/drawing/2014/main" id="{0E20B867-B93E-2833-2E1D-CBFE6C913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8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311" name="Group 73">
                <a:extLst>
                  <a:ext uri="{FF2B5EF4-FFF2-40B4-BE49-F238E27FC236}">
                    <a16:creationId xmlns:a16="http://schemas.microsoft.com/office/drawing/2014/main" id="{E4270199-D34A-728D-7DED-260A8BA95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920" y="3840"/>
                <a:ext cx="96" cy="144"/>
                <a:chOff x="1296" y="3840"/>
                <a:chExt cx="96" cy="144"/>
              </a:xfrm>
            </p:grpSpPr>
            <p:sp>
              <p:nvSpPr>
                <p:cNvPr id="55312" name="Line 74">
                  <a:extLst>
                    <a:ext uri="{FF2B5EF4-FFF2-40B4-BE49-F238E27FC236}">
                      <a16:creationId xmlns:a16="http://schemas.microsoft.com/office/drawing/2014/main" id="{9C62FF83-C84B-0113-3FD6-C4A15CA5FA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8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13" name="Line 75">
                  <a:extLst>
                    <a:ext uri="{FF2B5EF4-FFF2-40B4-BE49-F238E27FC236}">
                      <a16:creationId xmlns:a16="http://schemas.microsoft.com/office/drawing/2014/main" id="{96EACE9F-90B8-E8AE-07F9-B4EBD3D0A9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8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7" name="Group 81">
            <a:extLst>
              <a:ext uri="{FF2B5EF4-FFF2-40B4-BE49-F238E27FC236}">
                <a16:creationId xmlns:a16="http://schemas.microsoft.com/office/drawing/2014/main" id="{8A274E8E-0FFB-0681-A6B0-AA6939C525C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429000"/>
            <a:ext cx="1600200" cy="1371600"/>
            <a:chOff x="-96" y="2160"/>
            <a:chExt cx="1008" cy="864"/>
          </a:xfrm>
        </p:grpSpPr>
        <p:sp>
          <p:nvSpPr>
            <p:cNvPr id="55306" name="AutoShape 79">
              <a:extLst>
                <a:ext uri="{FF2B5EF4-FFF2-40B4-BE49-F238E27FC236}">
                  <a16:creationId xmlns:a16="http://schemas.microsoft.com/office/drawing/2014/main" id="{7EB9BC05-4CF4-245F-DBDA-D1F6B3F87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2160"/>
              <a:ext cx="144" cy="86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5307" name="Text Box 80">
              <a:extLst>
                <a:ext uri="{FF2B5EF4-FFF2-40B4-BE49-F238E27FC236}">
                  <a16:creationId xmlns:a16="http://schemas.microsoft.com/office/drawing/2014/main" id="{60EA2334-89A4-58B4-2355-637A53B18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6" y="2448"/>
              <a:ext cx="8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  <a:r>
                <a:rPr lang="en-US" altLang="en-US" sz="1800" baseline="30000"/>
                <a:t>20 </a:t>
              </a:r>
              <a:r>
                <a:rPr lang="en-US" altLang="en-US" sz="1800"/>
                <a:t> entries</a:t>
              </a:r>
              <a:endParaRPr lang="en-US" altLang="en-US" sz="1800" baseline="30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FF3414E-4462-FE9A-FCEA-5C4360E91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Paging Example</a:t>
            </a:r>
          </a:p>
        </p:txBody>
      </p:sp>
      <p:grpSp>
        <p:nvGrpSpPr>
          <p:cNvPr id="57347" name="Group 3">
            <a:extLst>
              <a:ext uri="{FF2B5EF4-FFF2-40B4-BE49-F238E27FC236}">
                <a16:creationId xmlns:a16="http://schemas.microsoft.com/office/drawing/2014/main" id="{BAF4D7D8-DFB1-EEC0-1331-AFC7B6EAF8E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05000"/>
            <a:ext cx="3505200" cy="457200"/>
            <a:chOff x="768" y="1152"/>
            <a:chExt cx="2208" cy="288"/>
          </a:xfrm>
        </p:grpSpPr>
        <p:sp>
          <p:nvSpPr>
            <p:cNvPr id="57373" name="Rectangle 4">
              <a:extLst>
                <a:ext uri="{FF2B5EF4-FFF2-40B4-BE49-F238E27FC236}">
                  <a16:creationId xmlns:a16="http://schemas.microsoft.com/office/drawing/2014/main" id="{7E72E7EA-A3A3-D1D9-01D4-FD8B4C6F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1632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7374" name="Rectangle 5">
              <a:extLst>
                <a:ext uri="{FF2B5EF4-FFF2-40B4-BE49-F238E27FC236}">
                  <a16:creationId xmlns:a16="http://schemas.microsoft.com/office/drawing/2014/main" id="{88645984-F963-7234-A71B-FDEE9163D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220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0x00000400</a:t>
              </a:r>
            </a:p>
          </p:txBody>
        </p:sp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10EA3F50-C830-36D5-0FA7-AFA9A6538F4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905000"/>
            <a:ext cx="4572000" cy="1419225"/>
            <a:chOff x="1776" y="1200"/>
            <a:chExt cx="2880" cy="894"/>
          </a:xfrm>
        </p:grpSpPr>
        <p:sp>
          <p:nvSpPr>
            <p:cNvPr id="57369" name="Rectangle 18">
              <a:extLst>
                <a:ext uri="{FF2B5EF4-FFF2-40B4-BE49-F238E27FC236}">
                  <a16:creationId xmlns:a16="http://schemas.microsoft.com/office/drawing/2014/main" id="{DCB60210-8AAF-DFCC-95F7-6A8587EEB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00"/>
              <a:ext cx="1248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7370" name="AutoShape 19">
              <a:extLst>
                <a:ext uri="{FF2B5EF4-FFF2-40B4-BE49-F238E27FC236}">
                  <a16:creationId xmlns:a16="http://schemas.microsoft.com/office/drawing/2014/main" id="{BDCBF9FE-8F9A-E6EB-ACD4-56ADDF78D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384" cy="366"/>
            </a:xfrm>
            <a:prstGeom prst="diamond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&gt;</a:t>
              </a:r>
            </a:p>
          </p:txBody>
        </p:sp>
        <p:sp>
          <p:nvSpPr>
            <p:cNvPr id="57371" name="Line 20">
              <a:extLst>
                <a:ext uri="{FF2B5EF4-FFF2-40B4-BE49-F238E27FC236}">
                  <a16:creationId xmlns:a16="http://schemas.microsoft.com/office/drawing/2014/main" id="{9214F074-8FFD-BC18-F6F9-B909D88E5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4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2" name="Line 21">
              <a:extLst>
                <a:ext uri="{FF2B5EF4-FFF2-40B4-BE49-F238E27FC236}">
                  <a16:creationId xmlns:a16="http://schemas.microsoft.com/office/drawing/2014/main" id="{7C96775D-C17F-8F8F-1C10-A3AA6B479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0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49" name="TextBox 1">
            <a:extLst>
              <a:ext uri="{FF2B5EF4-FFF2-40B4-BE49-F238E27FC236}">
                <a16:creationId xmlns:a16="http://schemas.microsoft.com/office/drawing/2014/main" id="{7978E0B0-D45F-C704-8D3A-642C22C09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1524000"/>
            <a:ext cx="473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00"/>
                </a:solidFill>
              </a:rPr>
              <a:t>0000 0000 0000 0000 0000 </a:t>
            </a:r>
            <a:r>
              <a:rPr lang="en-US" altLang="en-US" sz="1800"/>
              <a:t>0100 0000 0000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791CB7-86E2-D7BB-5A32-5148F5A36EDD}"/>
              </a:ext>
            </a:extLst>
          </p:cNvPr>
          <p:cNvGrpSpPr>
            <a:grpSpLocks/>
          </p:cNvGrpSpPr>
          <p:nvPr/>
        </p:nvGrpSpPr>
        <p:grpSpPr bwMode="auto">
          <a:xfrm>
            <a:off x="1165225" y="2373313"/>
            <a:ext cx="4705350" cy="3352800"/>
            <a:chOff x="1165225" y="2373313"/>
            <a:chExt cx="4705350" cy="3352800"/>
          </a:xfrm>
        </p:grpSpPr>
        <p:grpSp>
          <p:nvGrpSpPr>
            <p:cNvPr id="57351" name="Group 28">
              <a:extLst>
                <a:ext uri="{FF2B5EF4-FFF2-40B4-BE49-F238E27FC236}">
                  <a16:creationId xmlns:a16="http://schemas.microsoft.com/office/drawing/2014/main" id="{DDDBF59E-52AF-3269-12EC-3F00C1D32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375" y="2373313"/>
              <a:ext cx="3505200" cy="3352800"/>
              <a:chOff x="960" y="1488"/>
              <a:chExt cx="2208" cy="2112"/>
            </a:xfrm>
          </p:grpSpPr>
          <p:grpSp>
            <p:nvGrpSpPr>
              <p:cNvPr id="57355" name="Group 6">
                <a:extLst>
                  <a:ext uri="{FF2B5EF4-FFF2-40B4-BE49-F238E27FC236}">
                    <a16:creationId xmlns:a16="http://schemas.microsoft.com/office/drawing/2014/main" id="{1469B503-7823-5C81-D935-8E1DF255A7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488"/>
                <a:ext cx="2208" cy="2112"/>
                <a:chOff x="960" y="1488"/>
                <a:chExt cx="2208" cy="2112"/>
              </a:xfrm>
            </p:grpSpPr>
            <p:grpSp>
              <p:nvGrpSpPr>
                <p:cNvPr id="57359" name="Group 7">
                  <a:extLst>
                    <a:ext uri="{FF2B5EF4-FFF2-40B4-BE49-F238E27FC236}">
                      <a16:creationId xmlns:a16="http://schemas.microsoft.com/office/drawing/2014/main" id="{ACED4E63-8208-F405-2030-B1C5CE5D2D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2160"/>
                  <a:ext cx="1632" cy="864"/>
                  <a:chOff x="1488" y="2208"/>
                  <a:chExt cx="1632" cy="864"/>
                </a:xfrm>
              </p:grpSpPr>
              <p:sp>
                <p:nvSpPr>
                  <p:cNvPr id="57366" name="Rectangle 8">
                    <a:extLst>
                      <a:ext uri="{FF2B5EF4-FFF2-40B4-BE49-F238E27FC236}">
                        <a16:creationId xmlns:a16="http://schemas.microsoft.com/office/drawing/2014/main" id="{F3E9D8C8-4C3F-C47C-EAE8-61A31DCF21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208"/>
                    <a:ext cx="163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00004</a:t>
                    </a:r>
                  </a:p>
                </p:txBody>
              </p:sp>
              <p:sp>
                <p:nvSpPr>
                  <p:cNvPr id="57367" name="Rectangle 9">
                    <a:extLst>
                      <a:ext uri="{FF2B5EF4-FFF2-40B4-BE49-F238E27FC236}">
                        <a16:creationId xmlns:a16="http://schemas.microsoft.com/office/drawing/2014/main" id="{B3997F25-D818-36C4-60BB-C130B67573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163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00000</a:t>
                    </a:r>
                  </a:p>
                </p:txBody>
              </p:sp>
              <p:sp>
                <p:nvSpPr>
                  <p:cNvPr id="57368" name="Rectangle 10">
                    <a:extLst>
                      <a:ext uri="{FF2B5EF4-FFF2-40B4-BE49-F238E27FC236}">
                        <a16:creationId xmlns:a16="http://schemas.microsoft.com/office/drawing/2014/main" id="{6691D60A-467B-8FFC-95DB-AAB4AADC7B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84"/>
                    <a:ext cx="163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00002</a:t>
                    </a:r>
                  </a:p>
                </p:txBody>
              </p:sp>
            </p:grpSp>
            <p:grpSp>
              <p:nvGrpSpPr>
                <p:cNvPr id="57360" name="Group 11">
                  <a:extLst>
                    <a:ext uri="{FF2B5EF4-FFF2-40B4-BE49-F238E27FC236}">
                      <a16:creationId xmlns:a16="http://schemas.microsoft.com/office/drawing/2014/main" id="{87B2C2C6-A059-D301-AE9E-1FD5DF477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3312"/>
                  <a:ext cx="2208" cy="288"/>
                  <a:chOff x="768" y="1152"/>
                  <a:chExt cx="2208" cy="288"/>
                </a:xfrm>
              </p:grpSpPr>
              <p:sp>
                <p:nvSpPr>
                  <p:cNvPr id="57364" name="Rectangle 12">
                    <a:extLst>
                      <a:ext uri="{FF2B5EF4-FFF2-40B4-BE49-F238E27FC236}">
                        <a16:creationId xmlns:a16="http://schemas.microsoft.com/office/drawing/2014/main" id="{7B7FF2D4-CD42-B7A8-C147-21D9AC538B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152"/>
                    <a:ext cx="1632" cy="288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57365" name="Rectangle 13">
                    <a:extLst>
                      <a:ext uri="{FF2B5EF4-FFF2-40B4-BE49-F238E27FC236}">
                        <a16:creationId xmlns:a16="http://schemas.microsoft.com/office/drawing/2014/main" id="{66343A49-1398-786F-3C2B-1D4A0C8E9F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152"/>
                    <a:ext cx="2208" cy="288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0x00004400</a:t>
                    </a:r>
                  </a:p>
                </p:txBody>
              </p:sp>
            </p:grpSp>
            <p:sp>
              <p:nvSpPr>
                <p:cNvPr id="57361" name="Line 14">
                  <a:extLst>
                    <a:ext uri="{FF2B5EF4-FFF2-40B4-BE49-F238E27FC236}">
                      <a16:creationId xmlns:a16="http://schemas.microsoft.com/office/drawing/2014/main" id="{08CD77A3-A82E-CD6E-8AF5-830FEA822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148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62" name="Line 15">
                  <a:extLst>
                    <a:ext uri="{FF2B5EF4-FFF2-40B4-BE49-F238E27FC236}">
                      <a16:creationId xmlns:a16="http://schemas.microsoft.com/office/drawing/2014/main" id="{D99DE957-8088-77C5-E75B-64C10314BB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02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63" name="Line 16">
                  <a:extLst>
                    <a:ext uri="{FF2B5EF4-FFF2-40B4-BE49-F238E27FC236}">
                      <a16:creationId xmlns:a16="http://schemas.microsoft.com/office/drawing/2014/main" id="{AD7745D0-E6F2-79ED-3D9D-63A90EE0B0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488"/>
                  <a:ext cx="0" cy="18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356" name="Text Box 24">
                <a:extLst>
                  <a:ext uri="{FF2B5EF4-FFF2-40B4-BE49-F238E27FC236}">
                    <a16:creationId xmlns:a16="http://schemas.microsoft.com/office/drawing/2014/main" id="{86B407A2-D901-AC1D-8D16-9AE8525317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218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0</a:t>
                </a:r>
              </a:p>
            </p:txBody>
          </p:sp>
          <p:sp>
            <p:nvSpPr>
              <p:cNvPr id="57357" name="Text Box 25">
                <a:extLst>
                  <a:ext uri="{FF2B5EF4-FFF2-40B4-BE49-F238E27FC236}">
                    <a16:creationId xmlns:a16="http://schemas.microsoft.com/office/drawing/2014/main" id="{E9CD95CF-5B75-7517-E086-F7B0897D7B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247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7358" name="Text Box 26">
                <a:extLst>
                  <a:ext uri="{FF2B5EF4-FFF2-40B4-BE49-F238E27FC236}">
                    <a16:creationId xmlns:a16="http://schemas.microsoft.com/office/drawing/2014/main" id="{F8F5B7D1-5F6F-8ADB-EEB5-619E3D535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275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</p:grpSp>
        <p:sp>
          <p:nvSpPr>
            <p:cNvPr id="57352" name="TextBox 4">
              <a:extLst>
                <a:ext uri="{FF2B5EF4-FFF2-40B4-BE49-F238E27FC236}">
                  <a16:creationId xmlns:a16="http://schemas.microsoft.com/office/drawing/2014/main" id="{2BF865E4-CCCC-6D5B-5D0E-F1B7E4B26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088" y="3476625"/>
              <a:ext cx="9286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…0000</a:t>
              </a:r>
            </a:p>
          </p:txBody>
        </p:sp>
        <p:sp>
          <p:nvSpPr>
            <p:cNvPr id="57353" name="TextBox 27">
              <a:extLst>
                <a:ext uri="{FF2B5EF4-FFF2-40B4-BE49-F238E27FC236}">
                  <a16:creationId xmlns:a16="http://schemas.microsoft.com/office/drawing/2014/main" id="{4DDA1E99-27A4-3A9A-BA25-CC1E59EAE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088" y="3933825"/>
              <a:ext cx="9286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…0001</a:t>
              </a:r>
            </a:p>
          </p:txBody>
        </p:sp>
        <p:sp>
          <p:nvSpPr>
            <p:cNvPr id="57354" name="TextBox 28">
              <a:extLst>
                <a:ext uri="{FF2B5EF4-FFF2-40B4-BE49-F238E27FC236}">
                  <a16:creationId xmlns:a16="http://schemas.microsoft.com/office/drawing/2014/main" id="{0DEEB15A-0DA1-25F2-74BA-AC0A57093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5225" y="4375150"/>
              <a:ext cx="9271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…0010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D828907-1C8F-A203-D836-0FA9222BA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Paging Example</a:t>
            </a:r>
          </a:p>
        </p:txBody>
      </p:sp>
      <p:grpSp>
        <p:nvGrpSpPr>
          <p:cNvPr id="59395" name="Group 3">
            <a:extLst>
              <a:ext uri="{FF2B5EF4-FFF2-40B4-BE49-F238E27FC236}">
                <a16:creationId xmlns:a16="http://schemas.microsoft.com/office/drawing/2014/main" id="{08F766AB-3725-8950-E452-722E6DFB6F8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05000"/>
            <a:ext cx="3505200" cy="457200"/>
            <a:chOff x="768" y="1152"/>
            <a:chExt cx="2208" cy="288"/>
          </a:xfrm>
        </p:grpSpPr>
        <p:sp>
          <p:nvSpPr>
            <p:cNvPr id="59420" name="Rectangle 4">
              <a:extLst>
                <a:ext uri="{FF2B5EF4-FFF2-40B4-BE49-F238E27FC236}">
                  <a16:creationId xmlns:a16="http://schemas.microsoft.com/office/drawing/2014/main" id="{4A103A6C-A478-217D-72B5-56CF8E482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1632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9421" name="Rectangle 5">
              <a:extLst>
                <a:ext uri="{FF2B5EF4-FFF2-40B4-BE49-F238E27FC236}">
                  <a16:creationId xmlns:a16="http://schemas.microsoft.com/office/drawing/2014/main" id="{6FE70278-1ECB-F4E7-0F88-BE9C84DFA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220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0x00001200</a:t>
              </a:r>
            </a:p>
          </p:txBody>
        </p:sp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73681582-7BD8-704A-9321-E9792EC8117D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905000"/>
            <a:ext cx="4572000" cy="1419225"/>
            <a:chOff x="1776" y="1200"/>
            <a:chExt cx="2880" cy="894"/>
          </a:xfrm>
        </p:grpSpPr>
        <p:sp>
          <p:nvSpPr>
            <p:cNvPr id="59416" name="Rectangle 18">
              <a:extLst>
                <a:ext uri="{FF2B5EF4-FFF2-40B4-BE49-F238E27FC236}">
                  <a16:creationId xmlns:a16="http://schemas.microsoft.com/office/drawing/2014/main" id="{6F5A94AD-0290-5393-DB3B-C73E960A9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00"/>
              <a:ext cx="1248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9417" name="AutoShape 19">
              <a:extLst>
                <a:ext uri="{FF2B5EF4-FFF2-40B4-BE49-F238E27FC236}">
                  <a16:creationId xmlns:a16="http://schemas.microsoft.com/office/drawing/2014/main" id="{FBECDA43-F6AD-0F4F-A517-3037744B3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384" cy="366"/>
            </a:xfrm>
            <a:prstGeom prst="diamond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&gt;</a:t>
              </a:r>
            </a:p>
          </p:txBody>
        </p:sp>
        <p:sp>
          <p:nvSpPr>
            <p:cNvPr id="59418" name="Line 20">
              <a:extLst>
                <a:ext uri="{FF2B5EF4-FFF2-40B4-BE49-F238E27FC236}">
                  <a16:creationId xmlns:a16="http://schemas.microsoft.com/office/drawing/2014/main" id="{F952F150-3C50-37BD-1F9E-263447224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4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9" name="Line 21">
              <a:extLst>
                <a:ext uri="{FF2B5EF4-FFF2-40B4-BE49-F238E27FC236}">
                  <a16:creationId xmlns:a16="http://schemas.microsoft.com/office/drawing/2014/main" id="{8E09A885-A4F5-4778-A8DB-D55D4DFC4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0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557C80-5479-FF98-36C2-6E715EB81CF3}"/>
              </a:ext>
            </a:extLst>
          </p:cNvPr>
          <p:cNvGrpSpPr>
            <a:grpSpLocks/>
          </p:cNvGrpSpPr>
          <p:nvPr/>
        </p:nvGrpSpPr>
        <p:grpSpPr bwMode="auto">
          <a:xfrm>
            <a:off x="1165225" y="2373313"/>
            <a:ext cx="4705350" cy="3352800"/>
            <a:chOff x="1165225" y="2373313"/>
            <a:chExt cx="4705350" cy="3352800"/>
          </a:xfrm>
        </p:grpSpPr>
        <p:grpSp>
          <p:nvGrpSpPr>
            <p:cNvPr id="59398" name="Group 28">
              <a:extLst>
                <a:ext uri="{FF2B5EF4-FFF2-40B4-BE49-F238E27FC236}">
                  <a16:creationId xmlns:a16="http://schemas.microsoft.com/office/drawing/2014/main" id="{6995E04C-FE90-55FC-8D65-9E737E42F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375" y="2373313"/>
              <a:ext cx="3505200" cy="3352800"/>
              <a:chOff x="960" y="1488"/>
              <a:chExt cx="2208" cy="2112"/>
            </a:xfrm>
          </p:grpSpPr>
          <p:grpSp>
            <p:nvGrpSpPr>
              <p:cNvPr id="59402" name="Group 6">
                <a:extLst>
                  <a:ext uri="{FF2B5EF4-FFF2-40B4-BE49-F238E27FC236}">
                    <a16:creationId xmlns:a16="http://schemas.microsoft.com/office/drawing/2014/main" id="{9C5CDF7B-E943-1038-10DE-E98C5F623B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488"/>
                <a:ext cx="2208" cy="2112"/>
                <a:chOff x="960" y="1488"/>
                <a:chExt cx="2208" cy="2112"/>
              </a:xfrm>
            </p:grpSpPr>
            <p:grpSp>
              <p:nvGrpSpPr>
                <p:cNvPr id="59406" name="Group 7">
                  <a:extLst>
                    <a:ext uri="{FF2B5EF4-FFF2-40B4-BE49-F238E27FC236}">
                      <a16:creationId xmlns:a16="http://schemas.microsoft.com/office/drawing/2014/main" id="{62DC9357-5A15-A986-2741-2552335A6F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2160"/>
                  <a:ext cx="1632" cy="864"/>
                  <a:chOff x="1488" y="2208"/>
                  <a:chExt cx="1632" cy="864"/>
                </a:xfrm>
              </p:grpSpPr>
              <p:sp>
                <p:nvSpPr>
                  <p:cNvPr id="59413" name="Rectangle 8">
                    <a:extLst>
                      <a:ext uri="{FF2B5EF4-FFF2-40B4-BE49-F238E27FC236}">
                        <a16:creationId xmlns:a16="http://schemas.microsoft.com/office/drawing/2014/main" id="{C659C3D7-9AC8-5B94-EF30-E90F37CB5D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208"/>
                    <a:ext cx="163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00004</a:t>
                    </a:r>
                  </a:p>
                </p:txBody>
              </p:sp>
              <p:sp>
                <p:nvSpPr>
                  <p:cNvPr id="59414" name="Rectangle 9">
                    <a:extLst>
                      <a:ext uri="{FF2B5EF4-FFF2-40B4-BE49-F238E27FC236}">
                        <a16:creationId xmlns:a16="http://schemas.microsoft.com/office/drawing/2014/main" id="{344E8F7A-306A-4411-4B88-4DBCF34340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163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00000</a:t>
                    </a:r>
                  </a:p>
                </p:txBody>
              </p:sp>
              <p:sp>
                <p:nvSpPr>
                  <p:cNvPr id="59415" name="Rectangle 10">
                    <a:extLst>
                      <a:ext uri="{FF2B5EF4-FFF2-40B4-BE49-F238E27FC236}">
                        <a16:creationId xmlns:a16="http://schemas.microsoft.com/office/drawing/2014/main" id="{47CEEFE2-48F6-3BCD-3120-E210B46487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84"/>
                    <a:ext cx="163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00002</a:t>
                    </a:r>
                  </a:p>
                </p:txBody>
              </p:sp>
            </p:grpSp>
            <p:grpSp>
              <p:nvGrpSpPr>
                <p:cNvPr id="59407" name="Group 11">
                  <a:extLst>
                    <a:ext uri="{FF2B5EF4-FFF2-40B4-BE49-F238E27FC236}">
                      <a16:creationId xmlns:a16="http://schemas.microsoft.com/office/drawing/2014/main" id="{CCF5355E-BCC4-4B93-FDBD-605BEB94DC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3312"/>
                  <a:ext cx="2208" cy="288"/>
                  <a:chOff x="768" y="1152"/>
                  <a:chExt cx="2208" cy="288"/>
                </a:xfrm>
              </p:grpSpPr>
              <p:sp>
                <p:nvSpPr>
                  <p:cNvPr id="59411" name="Rectangle 12">
                    <a:extLst>
                      <a:ext uri="{FF2B5EF4-FFF2-40B4-BE49-F238E27FC236}">
                        <a16:creationId xmlns:a16="http://schemas.microsoft.com/office/drawing/2014/main" id="{C366DF1E-EFA2-D150-2234-005A2BAC2F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152"/>
                    <a:ext cx="1632" cy="288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59412" name="Rectangle 13">
                    <a:extLst>
                      <a:ext uri="{FF2B5EF4-FFF2-40B4-BE49-F238E27FC236}">
                        <a16:creationId xmlns:a16="http://schemas.microsoft.com/office/drawing/2014/main" id="{D2D40126-B6EF-DEF1-239E-86BE9DBF0F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152"/>
                    <a:ext cx="2208" cy="288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?</a:t>
                    </a:r>
                  </a:p>
                </p:txBody>
              </p:sp>
            </p:grpSp>
            <p:sp>
              <p:nvSpPr>
                <p:cNvPr id="59408" name="Line 14">
                  <a:extLst>
                    <a:ext uri="{FF2B5EF4-FFF2-40B4-BE49-F238E27FC236}">
                      <a16:creationId xmlns:a16="http://schemas.microsoft.com/office/drawing/2014/main" id="{D86488EA-7746-FF7E-864A-BA3A463F39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148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09" name="Line 15">
                  <a:extLst>
                    <a:ext uri="{FF2B5EF4-FFF2-40B4-BE49-F238E27FC236}">
                      <a16:creationId xmlns:a16="http://schemas.microsoft.com/office/drawing/2014/main" id="{0692A1E2-72F5-F63B-A160-CF0956A206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02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0" name="Line 16">
                  <a:extLst>
                    <a:ext uri="{FF2B5EF4-FFF2-40B4-BE49-F238E27FC236}">
                      <a16:creationId xmlns:a16="http://schemas.microsoft.com/office/drawing/2014/main" id="{EFEEFD5D-6880-1277-98C0-AD0D6C7DD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488"/>
                  <a:ext cx="0" cy="18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403" name="Text Box 24">
                <a:extLst>
                  <a:ext uri="{FF2B5EF4-FFF2-40B4-BE49-F238E27FC236}">
                    <a16:creationId xmlns:a16="http://schemas.microsoft.com/office/drawing/2014/main" id="{7EA11B3F-9653-0C4E-A641-DDE0E4BA0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218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0</a:t>
                </a:r>
              </a:p>
            </p:txBody>
          </p:sp>
          <p:sp>
            <p:nvSpPr>
              <p:cNvPr id="59404" name="Text Box 25">
                <a:extLst>
                  <a:ext uri="{FF2B5EF4-FFF2-40B4-BE49-F238E27FC236}">
                    <a16:creationId xmlns:a16="http://schemas.microsoft.com/office/drawing/2014/main" id="{8A8FA650-D924-A4D4-6F3A-036013B939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247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9405" name="Text Box 26">
                <a:extLst>
                  <a:ext uri="{FF2B5EF4-FFF2-40B4-BE49-F238E27FC236}">
                    <a16:creationId xmlns:a16="http://schemas.microsoft.com/office/drawing/2014/main" id="{E66C1A01-B91D-D726-278A-A887E647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275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</p:grpSp>
        <p:sp>
          <p:nvSpPr>
            <p:cNvPr id="59399" name="TextBox 4">
              <a:extLst>
                <a:ext uri="{FF2B5EF4-FFF2-40B4-BE49-F238E27FC236}">
                  <a16:creationId xmlns:a16="http://schemas.microsoft.com/office/drawing/2014/main" id="{98ACF4D0-E06D-9321-A3F9-E1B06B6FA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088" y="3476625"/>
              <a:ext cx="9286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…0000</a:t>
              </a:r>
            </a:p>
          </p:txBody>
        </p:sp>
        <p:sp>
          <p:nvSpPr>
            <p:cNvPr id="59400" name="TextBox 27">
              <a:extLst>
                <a:ext uri="{FF2B5EF4-FFF2-40B4-BE49-F238E27FC236}">
                  <a16:creationId xmlns:a16="http://schemas.microsoft.com/office/drawing/2014/main" id="{30409692-8275-D469-40AC-9BF2F3154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088" y="3933825"/>
              <a:ext cx="9286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…0001</a:t>
              </a:r>
            </a:p>
          </p:txBody>
        </p:sp>
        <p:sp>
          <p:nvSpPr>
            <p:cNvPr id="59401" name="TextBox 28">
              <a:extLst>
                <a:ext uri="{FF2B5EF4-FFF2-40B4-BE49-F238E27FC236}">
                  <a16:creationId xmlns:a16="http://schemas.microsoft.com/office/drawing/2014/main" id="{DCF1C95B-C444-037F-03D7-10E9FE6BD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5225" y="4375150"/>
              <a:ext cx="9271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…0010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DF4E88F-A044-84E0-4EF0-62D251B5B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Paging Example</a:t>
            </a:r>
          </a:p>
        </p:txBody>
      </p:sp>
      <p:grpSp>
        <p:nvGrpSpPr>
          <p:cNvPr id="61443" name="Group 3">
            <a:extLst>
              <a:ext uri="{FF2B5EF4-FFF2-40B4-BE49-F238E27FC236}">
                <a16:creationId xmlns:a16="http://schemas.microsoft.com/office/drawing/2014/main" id="{D5220278-DDBF-65D6-FD0D-24C3582843D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05000"/>
            <a:ext cx="3505200" cy="457200"/>
            <a:chOff x="768" y="1152"/>
            <a:chExt cx="2208" cy="288"/>
          </a:xfrm>
        </p:grpSpPr>
        <p:sp>
          <p:nvSpPr>
            <p:cNvPr id="61468" name="Rectangle 4">
              <a:extLst>
                <a:ext uri="{FF2B5EF4-FFF2-40B4-BE49-F238E27FC236}">
                  <a16:creationId xmlns:a16="http://schemas.microsoft.com/office/drawing/2014/main" id="{E8F04C43-0E85-5C55-D631-AA6748AC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1632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1469" name="Rectangle 5">
              <a:extLst>
                <a:ext uri="{FF2B5EF4-FFF2-40B4-BE49-F238E27FC236}">
                  <a16:creationId xmlns:a16="http://schemas.microsoft.com/office/drawing/2014/main" id="{3FEEE9AC-7ADC-BC71-A286-B17E5C473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220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0x00002500</a:t>
              </a:r>
            </a:p>
          </p:txBody>
        </p:sp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A36D3337-92EE-C7D9-B450-BC49367AAEF4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905000"/>
            <a:ext cx="4572000" cy="1419225"/>
            <a:chOff x="1776" y="1200"/>
            <a:chExt cx="2880" cy="894"/>
          </a:xfrm>
        </p:grpSpPr>
        <p:sp>
          <p:nvSpPr>
            <p:cNvPr id="61464" name="Rectangle 18">
              <a:extLst>
                <a:ext uri="{FF2B5EF4-FFF2-40B4-BE49-F238E27FC236}">
                  <a16:creationId xmlns:a16="http://schemas.microsoft.com/office/drawing/2014/main" id="{9606F4CC-DB7A-3D1F-5971-9F3649638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00"/>
              <a:ext cx="1248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1465" name="AutoShape 19">
              <a:extLst>
                <a:ext uri="{FF2B5EF4-FFF2-40B4-BE49-F238E27FC236}">
                  <a16:creationId xmlns:a16="http://schemas.microsoft.com/office/drawing/2014/main" id="{D40FD361-8A23-0F5A-CDE0-C6555535A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384" cy="366"/>
            </a:xfrm>
            <a:prstGeom prst="diamond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&gt;</a:t>
              </a:r>
            </a:p>
          </p:txBody>
        </p:sp>
        <p:sp>
          <p:nvSpPr>
            <p:cNvPr id="61466" name="Line 20">
              <a:extLst>
                <a:ext uri="{FF2B5EF4-FFF2-40B4-BE49-F238E27FC236}">
                  <a16:creationId xmlns:a16="http://schemas.microsoft.com/office/drawing/2014/main" id="{80A9ACCC-E6C5-04E9-0F8E-D001C4680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4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7" name="Line 21">
              <a:extLst>
                <a:ext uri="{FF2B5EF4-FFF2-40B4-BE49-F238E27FC236}">
                  <a16:creationId xmlns:a16="http://schemas.microsoft.com/office/drawing/2014/main" id="{1750BB06-F21C-3FCC-BDC7-63561D185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0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02278F3-A054-5049-CAF9-B456AC97B659}"/>
              </a:ext>
            </a:extLst>
          </p:cNvPr>
          <p:cNvGrpSpPr>
            <a:grpSpLocks/>
          </p:cNvGrpSpPr>
          <p:nvPr/>
        </p:nvGrpSpPr>
        <p:grpSpPr bwMode="auto">
          <a:xfrm>
            <a:off x="1165225" y="2373313"/>
            <a:ext cx="4705350" cy="3352800"/>
            <a:chOff x="1165225" y="2373313"/>
            <a:chExt cx="4705350" cy="3352800"/>
          </a:xfrm>
        </p:grpSpPr>
        <p:grpSp>
          <p:nvGrpSpPr>
            <p:cNvPr id="61446" name="Group 28">
              <a:extLst>
                <a:ext uri="{FF2B5EF4-FFF2-40B4-BE49-F238E27FC236}">
                  <a16:creationId xmlns:a16="http://schemas.microsoft.com/office/drawing/2014/main" id="{8AE7306E-A6EA-67FD-F3F6-6F8175D68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375" y="2373313"/>
              <a:ext cx="3505200" cy="3352800"/>
              <a:chOff x="960" y="1488"/>
              <a:chExt cx="2208" cy="2112"/>
            </a:xfrm>
          </p:grpSpPr>
          <p:grpSp>
            <p:nvGrpSpPr>
              <p:cNvPr id="61450" name="Group 6">
                <a:extLst>
                  <a:ext uri="{FF2B5EF4-FFF2-40B4-BE49-F238E27FC236}">
                    <a16:creationId xmlns:a16="http://schemas.microsoft.com/office/drawing/2014/main" id="{794492A2-AFB5-A0AE-467C-359628C3F2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488"/>
                <a:ext cx="2208" cy="2112"/>
                <a:chOff x="960" y="1488"/>
                <a:chExt cx="2208" cy="2112"/>
              </a:xfrm>
            </p:grpSpPr>
            <p:grpSp>
              <p:nvGrpSpPr>
                <p:cNvPr id="61454" name="Group 7">
                  <a:extLst>
                    <a:ext uri="{FF2B5EF4-FFF2-40B4-BE49-F238E27FC236}">
                      <a16:creationId xmlns:a16="http://schemas.microsoft.com/office/drawing/2014/main" id="{EBDFE6B1-CDE1-146C-B88F-ABA68917BD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2160"/>
                  <a:ext cx="1632" cy="864"/>
                  <a:chOff x="1488" y="2208"/>
                  <a:chExt cx="1632" cy="864"/>
                </a:xfrm>
              </p:grpSpPr>
              <p:sp>
                <p:nvSpPr>
                  <p:cNvPr id="61461" name="Rectangle 8">
                    <a:extLst>
                      <a:ext uri="{FF2B5EF4-FFF2-40B4-BE49-F238E27FC236}">
                        <a16:creationId xmlns:a16="http://schemas.microsoft.com/office/drawing/2014/main" id="{BF76A440-31C9-D8F8-0A10-660659BC16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208"/>
                    <a:ext cx="163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00004</a:t>
                    </a:r>
                  </a:p>
                </p:txBody>
              </p:sp>
              <p:sp>
                <p:nvSpPr>
                  <p:cNvPr id="61462" name="Rectangle 9">
                    <a:extLst>
                      <a:ext uri="{FF2B5EF4-FFF2-40B4-BE49-F238E27FC236}">
                        <a16:creationId xmlns:a16="http://schemas.microsoft.com/office/drawing/2014/main" id="{4C1A1E84-182C-C0EA-2F87-953AEE90F3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163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00000</a:t>
                    </a:r>
                  </a:p>
                </p:txBody>
              </p:sp>
              <p:sp>
                <p:nvSpPr>
                  <p:cNvPr id="61463" name="Rectangle 10">
                    <a:extLst>
                      <a:ext uri="{FF2B5EF4-FFF2-40B4-BE49-F238E27FC236}">
                        <a16:creationId xmlns:a16="http://schemas.microsoft.com/office/drawing/2014/main" id="{1BAE9EC7-3864-1749-B0A5-9A4D413592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84"/>
                    <a:ext cx="1632" cy="288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00002</a:t>
                    </a:r>
                  </a:p>
                </p:txBody>
              </p:sp>
            </p:grpSp>
            <p:grpSp>
              <p:nvGrpSpPr>
                <p:cNvPr id="61455" name="Group 11">
                  <a:extLst>
                    <a:ext uri="{FF2B5EF4-FFF2-40B4-BE49-F238E27FC236}">
                      <a16:creationId xmlns:a16="http://schemas.microsoft.com/office/drawing/2014/main" id="{C59752F2-0896-715F-6DA4-FE8AFFA801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3312"/>
                  <a:ext cx="2208" cy="288"/>
                  <a:chOff x="768" y="1152"/>
                  <a:chExt cx="2208" cy="288"/>
                </a:xfrm>
              </p:grpSpPr>
              <p:sp>
                <p:nvSpPr>
                  <p:cNvPr id="61459" name="Rectangle 12">
                    <a:extLst>
                      <a:ext uri="{FF2B5EF4-FFF2-40B4-BE49-F238E27FC236}">
                        <a16:creationId xmlns:a16="http://schemas.microsoft.com/office/drawing/2014/main" id="{1CF3FE14-8246-221B-D6BB-D51486EF05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152"/>
                    <a:ext cx="1632" cy="288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61460" name="Rectangle 13">
                    <a:extLst>
                      <a:ext uri="{FF2B5EF4-FFF2-40B4-BE49-F238E27FC236}">
                        <a16:creationId xmlns:a16="http://schemas.microsoft.com/office/drawing/2014/main" id="{4E8C824E-4428-7291-5736-390ECCBC05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152"/>
                    <a:ext cx="2208" cy="288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?</a:t>
                    </a:r>
                  </a:p>
                </p:txBody>
              </p:sp>
            </p:grpSp>
            <p:sp>
              <p:nvSpPr>
                <p:cNvPr id="61456" name="Line 14">
                  <a:extLst>
                    <a:ext uri="{FF2B5EF4-FFF2-40B4-BE49-F238E27FC236}">
                      <a16:creationId xmlns:a16="http://schemas.microsoft.com/office/drawing/2014/main" id="{EEFE9B76-9BA2-9603-E742-D404D353D9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148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457" name="Line 15">
                  <a:extLst>
                    <a:ext uri="{FF2B5EF4-FFF2-40B4-BE49-F238E27FC236}">
                      <a16:creationId xmlns:a16="http://schemas.microsoft.com/office/drawing/2014/main" id="{8AAD267B-A93D-FD93-57FA-42686E7FF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02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458" name="Line 16">
                  <a:extLst>
                    <a:ext uri="{FF2B5EF4-FFF2-40B4-BE49-F238E27FC236}">
                      <a16:creationId xmlns:a16="http://schemas.microsoft.com/office/drawing/2014/main" id="{38449BDB-58CF-4C08-1EC6-0A7BF8B403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488"/>
                  <a:ext cx="0" cy="18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451" name="Text Box 24">
                <a:extLst>
                  <a:ext uri="{FF2B5EF4-FFF2-40B4-BE49-F238E27FC236}">
                    <a16:creationId xmlns:a16="http://schemas.microsoft.com/office/drawing/2014/main" id="{B9818E0F-3DD1-B3A6-7647-E373FCB72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218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0</a:t>
                </a:r>
              </a:p>
            </p:txBody>
          </p:sp>
          <p:sp>
            <p:nvSpPr>
              <p:cNvPr id="61452" name="Text Box 25">
                <a:extLst>
                  <a:ext uri="{FF2B5EF4-FFF2-40B4-BE49-F238E27FC236}">
                    <a16:creationId xmlns:a16="http://schemas.microsoft.com/office/drawing/2014/main" id="{6EEED33E-C308-1895-D490-53834A370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247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61453" name="Text Box 26">
                <a:extLst>
                  <a:ext uri="{FF2B5EF4-FFF2-40B4-BE49-F238E27FC236}">
                    <a16:creationId xmlns:a16="http://schemas.microsoft.com/office/drawing/2014/main" id="{14319B0F-FD21-D108-2EAF-B846975AB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275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</p:grpSp>
        <p:sp>
          <p:nvSpPr>
            <p:cNvPr id="61447" name="TextBox 4">
              <a:extLst>
                <a:ext uri="{FF2B5EF4-FFF2-40B4-BE49-F238E27FC236}">
                  <a16:creationId xmlns:a16="http://schemas.microsoft.com/office/drawing/2014/main" id="{59DFEB75-3F52-4913-C022-8DA4C1E3E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088" y="3476625"/>
              <a:ext cx="9286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…0000</a:t>
              </a:r>
            </a:p>
          </p:txBody>
        </p:sp>
        <p:sp>
          <p:nvSpPr>
            <p:cNvPr id="61448" name="TextBox 27">
              <a:extLst>
                <a:ext uri="{FF2B5EF4-FFF2-40B4-BE49-F238E27FC236}">
                  <a16:creationId xmlns:a16="http://schemas.microsoft.com/office/drawing/2014/main" id="{CA5DDDEC-8101-759F-A3ED-6BD91289D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088" y="3933825"/>
              <a:ext cx="9286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…0001</a:t>
              </a:r>
            </a:p>
          </p:txBody>
        </p:sp>
        <p:sp>
          <p:nvSpPr>
            <p:cNvPr id="61449" name="TextBox 28">
              <a:extLst>
                <a:ext uri="{FF2B5EF4-FFF2-40B4-BE49-F238E27FC236}">
                  <a16:creationId xmlns:a16="http://schemas.microsoft.com/office/drawing/2014/main" id="{CBA4ED2D-54B0-D1F6-EB6D-029EDA1ED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5225" y="4375150"/>
              <a:ext cx="9271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…0010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025EA7C-2A0C-815D-C138-3402A6642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Paging Translation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8E70CF0-45AB-9A1A-7FB5-5D1A9C46C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virtual_address = </a:t>
            </a: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virtual_page_number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offset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physical_page_number = page_table[</a:t>
            </a: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virtual_page_number</a:t>
            </a:r>
            <a:r>
              <a:rPr lang="en-US" altLang="zh-CN">
                <a:ea typeface="宋体" panose="02010600030101010101" pitchFamily="2" charset="-122"/>
              </a:rPr>
              <a:t>]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physical_address = physical_page_number:</a:t>
            </a: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offset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22E2CB2-B892-E7E2-A267-94D3E1181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Pros and Cons of Paging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302F9C4-AFC0-026B-90D7-5F0B7108B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+ Easier memory allocation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+ Allows code sharing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- </a:t>
            </a:r>
            <a:r>
              <a:rPr lang="en-US" altLang="zh-CN" b="1" i="1">
                <a:solidFill>
                  <a:srgbClr val="FFFF00"/>
                </a:solidFill>
                <a:ea typeface="宋体" panose="02010600030101010101" pitchFamily="2" charset="-122"/>
              </a:rPr>
              <a:t>Internal fragmentation</a:t>
            </a:r>
            <a:r>
              <a:rPr lang="en-US" altLang="zh-CN">
                <a:ea typeface="宋体" panose="02010600030101010101" pitchFamily="2" charset="-122"/>
              </a:rPr>
              <a:t>:  allocated pages are not fully used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- Page table can potentially be very large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32-bit architecture with 1-KB pages can require 4M table entries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9E6EBAF-D4CA-A3B0-28E0-833B3EA4F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Multi-Level Translation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A371A69-8B1E-791F-4512-C75BFB96D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>
                <a:solidFill>
                  <a:srgbClr val="FFFF00"/>
                </a:solidFill>
              </a:rPr>
              <a:t>Segmented-paging translation</a:t>
            </a:r>
            <a:r>
              <a:rPr lang="en-US"/>
              <a:t>:  breaks the page table into segments</a:t>
            </a:r>
          </a:p>
          <a:p>
            <a:pPr eaLnBrk="1" hangingPunct="1">
              <a:defRPr/>
            </a:pPr>
            <a:r>
              <a:rPr lang="en-US" b="1" i="1">
                <a:solidFill>
                  <a:srgbClr val="FFFF00"/>
                </a:solidFill>
              </a:rPr>
              <a:t>Paged page tables</a:t>
            </a:r>
            <a:r>
              <a:rPr lang="en-US"/>
              <a:t>:  Two-level tree of page tables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4069-DE1B-4B68-123D-6580EAE1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3C3E-7CAF-B4BA-C346-939E6B47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is byte-addressable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memory address can specify the location of a byte</a:t>
            </a:r>
          </a:p>
          <a:p>
            <a:r>
              <a:rPr lang="en-US" altLang="zh-CN">
                <a:ea typeface="宋体" panose="02010600030101010101" pitchFamily="2" charset="-122"/>
              </a:rPr>
              <a:t>unsigned char memory[MEMORY_SIZE]</a:t>
            </a:r>
          </a:p>
          <a:p>
            <a:r>
              <a:rPr lang="en-US" altLang="zh-CN">
                <a:ea typeface="宋体" panose="02010600030101010101" pitchFamily="2" charset="-122"/>
              </a:rPr>
              <a:t>To access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memory[virtual_memory_address]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28C3D24-F81C-12FF-BDD5-0B8BBA0F2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Segmented Paging</a:t>
            </a:r>
          </a:p>
        </p:txBody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A051EAE3-B57C-22DE-50CC-019B44DB40C4}"/>
              </a:ext>
            </a:extLst>
          </p:cNvPr>
          <p:cNvGrpSpPr>
            <a:grpSpLocks/>
          </p:cNvGrpSpPr>
          <p:nvPr/>
        </p:nvGrpSpPr>
        <p:grpSpPr bwMode="auto">
          <a:xfrm>
            <a:off x="2451100" y="1712913"/>
            <a:ext cx="2355850" cy="573087"/>
            <a:chOff x="1544" y="839"/>
            <a:chExt cx="1484" cy="361"/>
          </a:xfrm>
        </p:grpSpPr>
        <p:sp>
          <p:nvSpPr>
            <p:cNvPr id="69692" name="AutoShape 39">
              <a:extLst>
                <a:ext uri="{FF2B5EF4-FFF2-40B4-BE49-F238E27FC236}">
                  <a16:creationId xmlns:a16="http://schemas.microsoft.com/office/drawing/2014/main" id="{9CA43CA3-9E4D-8C90-6B41-4B36F32862C8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247" y="470"/>
              <a:ext cx="96" cy="1363"/>
            </a:xfrm>
            <a:prstGeom prst="rightBrace">
              <a:avLst>
                <a:gd name="adj1" fmla="val 11831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93" name="Text Box 40">
              <a:extLst>
                <a:ext uri="{FF2B5EF4-FFF2-40B4-BE49-F238E27FC236}">
                  <a16:creationId xmlns:a16="http://schemas.microsoft.com/office/drawing/2014/main" id="{59A493AF-4F97-CD41-9EBF-9AF710AF6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4" y="839"/>
              <a:ext cx="1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30 bits for 1-GB RAM</a:t>
              </a:r>
            </a:p>
          </p:txBody>
        </p:sp>
      </p:grpSp>
      <p:grpSp>
        <p:nvGrpSpPr>
          <p:cNvPr id="3" name="Group 41">
            <a:extLst>
              <a:ext uri="{FF2B5EF4-FFF2-40B4-BE49-F238E27FC236}">
                <a16:creationId xmlns:a16="http://schemas.microsoft.com/office/drawing/2014/main" id="{63115CF3-1D2A-4CAD-E904-5D776FB1D05B}"/>
              </a:ext>
            </a:extLst>
          </p:cNvPr>
          <p:cNvGrpSpPr>
            <a:grpSpLocks/>
          </p:cNvGrpSpPr>
          <p:nvPr/>
        </p:nvGrpSpPr>
        <p:grpSpPr bwMode="auto">
          <a:xfrm>
            <a:off x="4759325" y="1712913"/>
            <a:ext cx="2174875" cy="573087"/>
            <a:chOff x="1606" y="839"/>
            <a:chExt cx="1370" cy="361"/>
          </a:xfrm>
        </p:grpSpPr>
        <p:sp>
          <p:nvSpPr>
            <p:cNvPr id="69690" name="AutoShape 42">
              <a:extLst>
                <a:ext uri="{FF2B5EF4-FFF2-40B4-BE49-F238E27FC236}">
                  <a16:creationId xmlns:a16="http://schemas.microsoft.com/office/drawing/2014/main" id="{67D04BDE-09C4-899F-DFF2-E2F0BE1F1240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247" y="470"/>
              <a:ext cx="96" cy="1363"/>
            </a:xfrm>
            <a:prstGeom prst="rightBrace">
              <a:avLst>
                <a:gd name="adj1" fmla="val 11831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91" name="Text Box 43">
              <a:extLst>
                <a:ext uri="{FF2B5EF4-FFF2-40B4-BE49-F238E27FC236}">
                  <a16:creationId xmlns:a16="http://schemas.microsoft.com/office/drawing/2014/main" id="{B7FD40A4-28EB-E304-5808-D45E217B5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6" y="839"/>
              <a:ext cx="1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32 - 3 - 12 = 17 bits</a:t>
              </a:r>
            </a:p>
          </p:txBody>
        </p:sp>
      </p:grpSp>
      <p:grpSp>
        <p:nvGrpSpPr>
          <p:cNvPr id="4" name="Group 82">
            <a:extLst>
              <a:ext uri="{FF2B5EF4-FFF2-40B4-BE49-F238E27FC236}">
                <a16:creationId xmlns:a16="http://schemas.microsoft.com/office/drawing/2014/main" id="{A01DF7AE-4DFE-80A9-F578-A69462E8138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33800"/>
            <a:ext cx="2444750" cy="496888"/>
            <a:chOff x="1200" y="2352"/>
            <a:chExt cx="1540" cy="313"/>
          </a:xfrm>
        </p:grpSpPr>
        <p:sp>
          <p:nvSpPr>
            <p:cNvPr id="69688" name="AutoShape 45">
              <a:extLst>
                <a:ext uri="{FF2B5EF4-FFF2-40B4-BE49-F238E27FC236}">
                  <a16:creationId xmlns:a16="http://schemas.microsoft.com/office/drawing/2014/main" id="{CA6F8DBA-E38B-8143-FC5C-A5FB601F44F5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965" y="2355"/>
              <a:ext cx="73" cy="547"/>
            </a:xfrm>
            <a:prstGeom prst="rightBrace">
              <a:avLst>
                <a:gd name="adj1" fmla="val 6244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89" name="Text Box 46">
              <a:extLst>
                <a:ext uri="{FF2B5EF4-FFF2-40B4-BE49-F238E27FC236}">
                  <a16:creationId xmlns:a16="http://schemas.microsoft.com/office/drawing/2014/main" id="{48D77BD4-0781-B60A-347A-CD19BB2FC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352"/>
              <a:ext cx="1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12 bits for 4-KB pages</a:t>
              </a:r>
            </a:p>
          </p:txBody>
        </p:sp>
      </p:grpSp>
      <p:grpSp>
        <p:nvGrpSpPr>
          <p:cNvPr id="5" name="Group 50">
            <a:extLst>
              <a:ext uri="{FF2B5EF4-FFF2-40B4-BE49-F238E27FC236}">
                <a16:creationId xmlns:a16="http://schemas.microsoft.com/office/drawing/2014/main" id="{ACF4F6EA-D578-4CE3-F08C-3EB3695730B4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362200"/>
            <a:ext cx="1433513" cy="1522413"/>
            <a:chOff x="4416" y="1248"/>
            <a:chExt cx="903" cy="816"/>
          </a:xfrm>
        </p:grpSpPr>
        <p:sp>
          <p:nvSpPr>
            <p:cNvPr id="69686" name="AutoShape 51">
              <a:extLst>
                <a:ext uri="{FF2B5EF4-FFF2-40B4-BE49-F238E27FC236}">
                  <a16:creationId xmlns:a16="http://schemas.microsoft.com/office/drawing/2014/main" id="{0A625441-098A-E2DF-5626-D19304A73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248"/>
              <a:ext cx="144" cy="816"/>
            </a:xfrm>
            <a:prstGeom prst="rightBrace">
              <a:avLst>
                <a:gd name="adj1" fmla="val 47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87" name="Text Box 52">
              <a:extLst>
                <a:ext uri="{FF2B5EF4-FFF2-40B4-BE49-F238E27FC236}">
                  <a16:creationId xmlns:a16="http://schemas.microsoft.com/office/drawing/2014/main" id="{4B6A63A3-7D51-01B8-EA32-402C922BE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1511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  <a:r>
                <a:rPr lang="en-US" altLang="en-US" sz="1800" baseline="30000"/>
                <a:t>3</a:t>
              </a:r>
              <a:r>
                <a:rPr lang="en-US" altLang="en-US" sz="1800"/>
                <a:t> entries</a:t>
              </a:r>
            </a:p>
          </p:txBody>
        </p:sp>
      </p:grpSp>
      <p:grpSp>
        <p:nvGrpSpPr>
          <p:cNvPr id="69639" name="Group 56">
            <a:extLst>
              <a:ext uri="{FF2B5EF4-FFF2-40B4-BE49-F238E27FC236}">
                <a16:creationId xmlns:a16="http://schemas.microsoft.com/office/drawing/2014/main" id="{02088C6F-0088-C6A4-9EFC-DA55DCB617C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267200"/>
            <a:ext cx="3505200" cy="457200"/>
            <a:chOff x="48" y="2448"/>
            <a:chExt cx="2208" cy="288"/>
          </a:xfrm>
        </p:grpSpPr>
        <p:sp>
          <p:nvSpPr>
            <p:cNvPr id="69683" name="Rectangle 53">
              <a:extLst>
                <a:ext uri="{FF2B5EF4-FFF2-40B4-BE49-F238E27FC236}">
                  <a16:creationId xmlns:a16="http://schemas.microsoft.com/office/drawing/2014/main" id="{E5FEA185-A83E-9F93-1F7E-1B271E497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448"/>
              <a:ext cx="624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Seg #</a:t>
              </a:r>
            </a:p>
          </p:txBody>
        </p:sp>
        <p:sp>
          <p:nvSpPr>
            <p:cNvPr id="69684" name="Rectangle 54">
              <a:extLst>
                <a:ext uri="{FF2B5EF4-FFF2-40B4-BE49-F238E27FC236}">
                  <a16:creationId xmlns:a16="http://schemas.microsoft.com/office/drawing/2014/main" id="{64A38085-015A-793E-53DC-B068CD474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48"/>
              <a:ext cx="576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Offset</a:t>
              </a:r>
            </a:p>
          </p:txBody>
        </p:sp>
        <p:sp>
          <p:nvSpPr>
            <p:cNvPr id="69685" name="Rectangle 55">
              <a:extLst>
                <a:ext uri="{FF2B5EF4-FFF2-40B4-BE49-F238E27FC236}">
                  <a16:creationId xmlns:a16="http://schemas.microsoft.com/office/drawing/2014/main" id="{6A55AAAB-FA5B-DD2F-4794-1B446DA9D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48"/>
              <a:ext cx="100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Virt page #</a:t>
              </a:r>
            </a:p>
          </p:txBody>
        </p:sp>
      </p:grpSp>
      <p:grpSp>
        <p:nvGrpSpPr>
          <p:cNvPr id="7" name="Group 83">
            <a:extLst>
              <a:ext uri="{FF2B5EF4-FFF2-40B4-BE49-F238E27FC236}">
                <a16:creationId xmlns:a16="http://schemas.microsoft.com/office/drawing/2014/main" id="{17F3D274-2A34-6377-3E71-394AD2218902}"/>
              </a:ext>
            </a:extLst>
          </p:cNvPr>
          <p:cNvGrpSpPr>
            <a:grpSpLocks/>
          </p:cNvGrpSpPr>
          <p:nvPr/>
        </p:nvGrpSpPr>
        <p:grpSpPr bwMode="auto">
          <a:xfrm>
            <a:off x="0" y="4800600"/>
            <a:ext cx="2097088" cy="946150"/>
            <a:chOff x="0" y="3024"/>
            <a:chExt cx="1321" cy="596"/>
          </a:xfrm>
        </p:grpSpPr>
        <p:sp>
          <p:nvSpPr>
            <p:cNvPr id="69674" name="AutoShape 48">
              <a:extLst>
                <a:ext uri="{FF2B5EF4-FFF2-40B4-BE49-F238E27FC236}">
                  <a16:creationId xmlns:a16="http://schemas.microsoft.com/office/drawing/2014/main" id="{093CE039-2A3A-FEB3-9246-43D4E687C3AB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36" y="2784"/>
              <a:ext cx="144" cy="624"/>
            </a:xfrm>
            <a:prstGeom prst="rightBrace">
              <a:avLst>
                <a:gd name="adj1" fmla="val 3611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69675" name="Group 68">
              <a:extLst>
                <a:ext uri="{FF2B5EF4-FFF2-40B4-BE49-F238E27FC236}">
                  <a16:creationId xmlns:a16="http://schemas.microsoft.com/office/drawing/2014/main" id="{FE78B7D0-167F-1975-07EF-A862BA37F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216"/>
              <a:ext cx="1321" cy="404"/>
              <a:chOff x="0" y="2976"/>
              <a:chExt cx="1321" cy="404"/>
            </a:xfrm>
          </p:grpSpPr>
          <p:sp>
            <p:nvSpPr>
              <p:cNvPr id="69676" name="Text Box 58">
                <a:extLst>
                  <a:ext uri="{FF2B5EF4-FFF2-40B4-BE49-F238E27FC236}">
                    <a16:creationId xmlns:a16="http://schemas.microsoft.com/office/drawing/2014/main" id="{B3D4840E-29C8-75E4-9FB9-8403E9DB1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976"/>
                <a:ext cx="132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log</a:t>
                </a:r>
                <a:r>
                  <a:rPr lang="en-US" altLang="en-US" sz="1800" baseline="-25000"/>
                  <a:t>2</a:t>
                </a:r>
                <a:r>
                  <a:rPr lang="en-US" altLang="en-US" sz="1800"/>
                  <a:t>(6 segments)  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= 3 bits</a:t>
                </a:r>
              </a:p>
            </p:txBody>
          </p:sp>
          <p:grpSp>
            <p:nvGrpSpPr>
              <p:cNvPr id="69677" name="Group 60">
                <a:extLst>
                  <a:ext uri="{FF2B5EF4-FFF2-40B4-BE49-F238E27FC236}">
                    <a16:creationId xmlns:a16="http://schemas.microsoft.com/office/drawing/2014/main" id="{7175D41B-3FD8-FE8B-A956-B32FD16FDA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" y="2976"/>
                <a:ext cx="96" cy="144"/>
                <a:chOff x="1296" y="3840"/>
                <a:chExt cx="96" cy="144"/>
              </a:xfrm>
            </p:grpSpPr>
            <p:sp>
              <p:nvSpPr>
                <p:cNvPr id="69681" name="Line 61">
                  <a:extLst>
                    <a:ext uri="{FF2B5EF4-FFF2-40B4-BE49-F238E27FC236}">
                      <a16:creationId xmlns:a16="http://schemas.microsoft.com/office/drawing/2014/main" id="{A34696F7-F369-8B82-0C79-4AF36CCA67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8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82" name="Line 62">
                  <a:extLst>
                    <a:ext uri="{FF2B5EF4-FFF2-40B4-BE49-F238E27FC236}">
                      <a16:creationId xmlns:a16="http://schemas.microsoft.com/office/drawing/2014/main" id="{3C0A9D9B-3677-39A1-D5C6-6EEBFDF5CF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8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78" name="Group 63">
                <a:extLst>
                  <a:ext uri="{FF2B5EF4-FFF2-40B4-BE49-F238E27FC236}">
                    <a16:creationId xmlns:a16="http://schemas.microsoft.com/office/drawing/2014/main" id="{B8456ECE-A766-E12F-0EE0-16307156DF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04" y="2976"/>
                <a:ext cx="96" cy="144"/>
                <a:chOff x="1296" y="3840"/>
                <a:chExt cx="96" cy="144"/>
              </a:xfrm>
            </p:grpSpPr>
            <p:sp>
              <p:nvSpPr>
                <p:cNvPr id="69679" name="Line 64">
                  <a:extLst>
                    <a:ext uri="{FF2B5EF4-FFF2-40B4-BE49-F238E27FC236}">
                      <a16:creationId xmlns:a16="http://schemas.microsoft.com/office/drawing/2014/main" id="{A6E0934A-BCD8-5F02-45A2-0F1CD9D255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8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80" name="Line 65">
                  <a:extLst>
                    <a:ext uri="{FF2B5EF4-FFF2-40B4-BE49-F238E27FC236}">
                      <a16:creationId xmlns:a16="http://schemas.microsoft.com/office/drawing/2014/main" id="{B855400F-D630-9FCE-7590-D5E1ABBF7A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8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1" name="Group 88">
            <a:extLst>
              <a:ext uri="{FF2B5EF4-FFF2-40B4-BE49-F238E27FC236}">
                <a16:creationId xmlns:a16="http://schemas.microsoft.com/office/drawing/2014/main" id="{FFBF3906-C73B-1262-85A9-884A8D78F52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733800"/>
            <a:ext cx="5562600" cy="2895600"/>
            <a:chOff x="1584" y="2352"/>
            <a:chExt cx="3504" cy="1824"/>
          </a:xfrm>
        </p:grpSpPr>
        <p:sp>
          <p:nvSpPr>
            <p:cNvPr id="69667" name="Rectangle 20">
              <a:extLst>
                <a:ext uri="{FF2B5EF4-FFF2-40B4-BE49-F238E27FC236}">
                  <a16:creationId xmlns:a16="http://schemas.microsoft.com/office/drawing/2014/main" id="{6DFC36A3-F03C-098B-F17B-FBC65D11B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840"/>
              <a:ext cx="134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Error</a:t>
              </a:r>
            </a:p>
          </p:txBody>
        </p:sp>
        <p:cxnSp>
          <p:nvCxnSpPr>
            <p:cNvPr id="69668" name="AutoShape 21">
              <a:extLst>
                <a:ext uri="{FF2B5EF4-FFF2-40B4-BE49-F238E27FC236}">
                  <a16:creationId xmlns:a16="http://schemas.microsoft.com/office/drawing/2014/main" id="{C0AB2838-E383-D208-4422-65F2C30571B2}"/>
                </a:ext>
              </a:extLst>
            </p:cNvPr>
            <p:cNvCxnSpPr>
              <a:cxnSpLocks noChangeShapeType="1"/>
              <a:stCxn id="69669" idx="3"/>
              <a:endCxn id="69667" idx="1"/>
            </p:cNvCxnSpPr>
            <p:nvPr/>
          </p:nvCxnSpPr>
          <p:spPr bwMode="auto">
            <a:xfrm flipV="1">
              <a:off x="3456" y="3984"/>
              <a:ext cx="288" cy="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69" name="AutoShape 22">
              <a:extLst>
                <a:ext uri="{FF2B5EF4-FFF2-40B4-BE49-F238E27FC236}">
                  <a16:creationId xmlns:a16="http://schemas.microsoft.com/office/drawing/2014/main" id="{CDBBBCA4-A49B-34F9-41AF-37387425F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10"/>
              <a:ext cx="384" cy="366"/>
            </a:xfrm>
            <a:prstGeom prst="diamond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&gt;</a:t>
              </a:r>
            </a:p>
          </p:txBody>
        </p:sp>
        <p:sp>
          <p:nvSpPr>
            <p:cNvPr id="69670" name="Line 24">
              <a:extLst>
                <a:ext uri="{FF2B5EF4-FFF2-40B4-BE49-F238E27FC236}">
                  <a16:creationId xmlns:a16="http://schemas.microsoft.com/office/drawing/2014/main" id="{0DE1AE1E-878A-AA24-E37C-5CA59B0BC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352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671" name="Group 73">
              <a:extLst>
                <a:ext uri="{FF2B5EF4-FFF2-40B4-BE49-F238E27FC236}">
                  <a16:creationId xmlns:a16="http://schemas.microsoft.com/office/drawing/2014/main" id="{1F844E0E-8F8D-0634-7A38-583FB5122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976"/>
              <a:ext cx="1488" cy="1008"/>
              <a:chOff x="1584" y="2976"/>
              <a:chExt cx="1488" cy="1008"/>
            </a:xfrm>
          </p:grpSpPr>
          <p:sp>
            <p:nvSpPr>
              <p:cNvPr id="69672" name="Line 71">
                <a:extLst>
                  <a:ext uri="{FF2B5EF4-FFF2-40B4-BE49-F238E27FC236}">
                    <a16:creationId xmlns:a16="http://schemas.microsoft.com/office/drawing/2014/main" id="{E43770E5-67AD-77C0-CF25-A0BA9FC88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984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73" name="Line 72">
                <a:extLst>
                  <a:ext uri="{FF2B5EF4-FFF2-40B4-BE49-F238E27FC236}">
                    <a16:creationId xmlns:a16="http://schemas.microsoft.com/office/drawing/2014/main" id="{B693F6AC-FAE8-16FB-E21B-04E1582EF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976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87">
            <a:extLst>
              <a:ext uri="{FF2B5EF4-FFF2-40B4-BE49-F238E27FC236}">
                <a16:creationId xmlns:a16="http://schemas.microsoft.com/office/drawing/2014/main" id="{944EBBC0-4FA2-B31B-1E40-711314A701BD}"/>
              </a:ext>
            </a:extLst>
          </p:cNvPr>
          <p:cNvGrpSpPr>
            <a:grpSpLocks/>
          </p:cNvGrpSpPr>
          <p:nvPr/>
        </p:nvGrpSpPr>
        <p:grpSpPr bwMode="auto">
          <a:xfrm>
            <a:off x="5910263" y="3748088"/>
            <a:ext cx="1557337" cy="519112"/>
            <a:chOff x="3723" y="2361"/>
            <a:chExt cx="981" cy="327"/>
          </a:xfrm>
        </p:grpSpPr>
        <p:sp>
          <p:nvSpPr>
            <p:cNvPr id="69665" name="AutoShape 77">
              <a:extLst>
                <a:ext uri="{FF2B5EF4-FFF2-40B4-BE49-F238E27FC236}">
                  <a16:creationId xmlns:a16="http://schemas.microsoft.com/office/drawing/2014/main" id="{B50B5E42-C7FA-4F88-E327-5FF8F644D69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4166" y="2149"/>
              <a:ext cx="96" cy="981"/>
            </a:xfrm>
            <a:prstGeom prst="rightBrace">
              <a:avLst>
                <a:gd name="adj1" fmla="val 851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66" name="Text Box 78">
              <a:extLst>
                <a:ext uri="{FF2B5EF4-FFF2-40B4-BE49-F238E27FC236}">
                  <a16:creationId xmlns:a16="http://schemas.microsoft.com/office/drawing/2014/main" id="{EDAD6D11-993B-ABBF-F22B-D3CCF4518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361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18 bits</a:t>
              </a:r>
            </a:p>
          </p:txBody>
        </p:sp>
      </p:grpSp>
      <p:grpSp>
        <p:nvGrpSpPr>
          <p:cNvPr id="17" name="Group 89">
            <a:extLst>
              <a:ext uri="{FF2B5EF4-FFF2-40B4-BE49-F238E27FC236}">
                <a16:creationId xmlns:a16="http://schemas.microsoft.com/office/drawing/2014/main" id="{60C0AAF2-A39B-6779-3643-2F2C5551B8B1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4038600"/>
            <a:ext cx="1552575" cy="1739900"/>
            <a:chOff x="4752" y="2544"/>
            <a:chExt cx="978" cy="1096"/>
          </a:xfrm>
        </p:grpSpPr>
        <p:sp>
          <p:nvSpPr>
            <p:cNvPr id="69663" name="AutoShape 80">
              <a:extLst>
                <a:ext uri="{FF2B5EF4-FFF2-40B4-BE49-F238E27FC236}">
                  <a16:creationId xmlns:a16="http://schemas.microsoft.com/office/drawing/2014/main" id="{68450D9E-621F-C151-882D-621E2395D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2688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64" name="Text Box 81">
              <a:extLst>
                <a:ext uri="{FF2B5EF4-FFF2-40B4-BE49-F238E27FC236}">
                  <a16:creationId xmlns:a16="http://schemas.microsoft.com/office/drawing/2014/main" id="{BFA4AB37-30A6-C279-4CB8-4BA4BA0DA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" y="2544"/>
              <a:ext cx="79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num of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entries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defined by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bound; up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to 2</a:t>
              </a:r>
              <a:r>
                <a:rPr lang="en-US" altLang="en-US" sz="1800" baseline="30000"/>
                <a:t>17</a:t>
              </a:r>
              <a:r>
                <a:rPr lang="en-US" altLang="en-US" sz="1800"/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entries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94BB20-2AAE-E1BA-5808-08F267D2D4C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362200"/>
            <a:ext cx="6781800" cy="3276600"/>
            <a:chOff x="762000" y="2362200"/>
            <a:chExt cx="6781800" cy="3276600"/>
          </a:xfrm>
        </p:grpSpPr>
        <p:grpSp>
          <p:nvGrpSpPr>
            <p:cNvPr id="69645" name="Group 91">
              <a:extLst>
                <a:ext uri="{FF2B5EF4-FFF2-40B4-BE49-F238E27FC236}">
                  <a16:creationId xmlns:a16="http://schemas.microsoft.com/office/drawing/2014/main" id="{54F7AAD9-29B7-A20E-BDD7-7D70399A37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2362200"/>
              <a:ext cx="6781800" cy="3276600"/>
              <a:chOff x="480" y="1488"/>
              <a:chExt cx="4272" cy="2064"/>
            </a:xfrm>
          </p:grpSpPr>
          <p:cxnSp>
            <p:nvCxnSpPr>
              <p:cNvPr id="69647" name="AutoShape 14">
                <a:extLst>
                  <a:ext uri="{FF2B5EF4-FFF2-40B4-BE49-F238E27FC236}">
                    <a16:creationId xmlns:a16="http://schemas.microsoft.com/office/drawing/2014/main" id="{440AABB1-93AC-F299-C3CD-0C05AE1CADB5}"/>
                  </a:ext>
                </a:extLst>
              </p:cNvPr>
              <p:cNvCxnSpPr>
                <a:cxnSpLocks noChangeShapeType="1"/>
                <a:endCxn id="69661" idx="1"/>
              </p:cNvCxnSpPr>
              <p:nvPr/>
            </p:nvCxnSpPr>
            <p:spPr bwMode="auto">
              <a:xfrm rot="-5400000">
                <a:off x="792" y="1896"/>
                <a:ext cx="480" cy="1104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648" name="Oval 15">
                <a:extLst>
                  <a:ext uri="{FF2B5EF4-FFF2-40B4-BE49-F238E27FC236}">
                    <a16:creationId xmlns:a16="http://schemas.microsoft.com/office/drawing/2014/main" id="{849B27F3-5D31-8119-5B51-C91122D6F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977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+</a:t>
                </a:r>
              </a:p>
            </p:txBody>
          </p:sp>
          <p:cxnSp>
            <p:nvCxnSpPr>
              <p:cNvPr id="69649" name="AutoShape 16">
                <a:extLst>
                  <a:ext uri="{FF2B5EF4-FFF2-40B4-BE49-F238E27FC236}">
                    <a16:creationId xmlns:a16="http://schemas.microsoft.com/office/drawing/2014/main" id="{1CDAE471-5CBC-075A-BF5C-7840F70275F3}"/>
                  </a:ext>
                </a:extLst>
              </p:cNvPr>
              <p:cNvCxnSpPr>
                <a:cxnSpLocks noChangeShapeType="1"/>
                <a:endCxn id="69648" idx="2"/>
              </p:cNvCxnSpPr>
              <p:nvPr/>
            </p:nvCxnSpPr>
            <p:spPr bwMode="auto">
              <a:xfrm>
                <a:off x="1594" y="3120"/>
                <a:ext cx="1009" cy="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50" name="AutoShape 17">
                <a:extLst>
                  <a:ext uri="{FF2B5EF4-FFF2-40B4-BE49-F238E27FC236}">
                    <a16:creationId xmlns:a16="http://schemas.microsoft.com/office/drawing/2014/main" id="{0C015336-1591-DC2D-4BA8-6BC563059296}"/>
                  </a:ext>
                </a:extLst>
              </p:cNvPr>
              <p:cNvCxnSpPr>
                <a:cxnSpLocks noChangeShapeType="1"/>
                <a:stCxn id="69648" idx="6"/>
                <a:endCxn id="69655" idx="1"/>
              </p:cNvCxnSpPr>
              <p:nvPr/>
            </p:nvCxnSpPr>
            <p:spPr bwMode="auto">
              <a:xfrm flipV="1">
                <a:off x="2891" y="3120"/>
                <a:ext cx="805" cy="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651" name="Line 18">
                <a:extLst>
                  <a:ext uri="{FF2B5EF4-FFF2-40B4-BE49-F238E27FC236}">
                    <a16:creationId xmlns:a16="http://schemas.microsoft.com/office/drawing/2014/main" id="{D832AD66-9844-D519-34E3-F8641C4FC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352"/>
                <a:ext cx="4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9652" name="Group 90">
                <a:extLst>
                  <a:ext uri="{FF2B5EF4-FFF2-40B4-BE49-F238E27FC236}">
                    <a16:creationId xmlns:a16="http://schemas.microsoft.com/office/drawing/2014/main" id="{4490E4A4-43AB-885C-C80B-E6A3236514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488"/>
                <a:ext cx="2784" cy="864"/>
                <a:chOff x="1584" y="1488"/>
                <a:chExt cx="2784" cy="864"/>
              </a:xfrm>
            </p:grpSpPr>
            <p:sp>
              <p:nvSpPr>
                <p:cNvPr id="69657" name="Rectangle 8">
                  <a:extLst>
                    <a:ext uri="{FF2B5EF4-FFF2-40B4-BE49-F238E27FC236}">
                      <a16:creationId xmlns:a16="http://schemas.microsoft.com/office/drawing/2014/main" id="{78F83F57-EC4D-1F64-A03F-47816E8CF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488"/>
                  <a:ext cx="1392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</a:rPr>
                    <a:t>Page table base</a:t>
                  </a:r>
                </a:p>
              </p:txBody>
            </p:sp>
            <p:sp>
              <p:nvSpPr>
                <p:cNvPr id="69658" name="Rectangle 9">
                  <a:extLst>
                    <a:ext uri="{FF2B5EF4-FFF2-40B4-BE49-F238E27FC236}">
                      <a16:creationId xmlns:a16="http://schemas.microsoft.com/office/drawing/2014/main" id="{CDFF51C4-69C1-8963-653A-F49916428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1392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</a:rPr>
                    <a:t>Page table bound</a:t>
                  </a:r>
                </a:p>
              </p:txBody>
            </p:sp>
            <p:sp>
              <p:nvSpPr>
                <p:cNvPr id="69659" name="Rectangle 10">
                  <a:extLst>
                    <a:ext uri="{FF2B5EF4-FFF2-40B4-BE49-F238E27FC236}">
                      <a16:creationId xmlns:a16="http://schemas.microsoft.com/office/drawing/2014/main" id="{E9B4C944-1B6A-4D6E-6A59-31EF1A93F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776"/>
                  <a:ext cx="1392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</a:rPr>
                    <a:t>Page table base</a:t>
                  </a:r>
                </a:p>
              </p:txBody>
            </p:sp>
            <p:sp>
              <p:nvSpPr>
                <p:cNvPr id="69660" name="Rectangle 11">
                  <a:extLst>
                    <a:ext uri="{FF2B5EF4-FFF2-40B4-BE49-F238E27FC236}">
                      <a16:creationId xmlns:a16="http://schemas.microsoft.com/office/drawing/2014/main" id="{90240DDF-E5FF-FCB5-5043-DF7075A4A7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776"/>
                  <a:ext cx="1392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</a:rPr>
                    <a:t>Page table bound</a:t>
                  </a:r>
                </a:p>
              </p:txBody>
            </p:sp>
            <p:sp>
              <p:nvSpPr>
                <p:cNvPr id="69661" name="Rectangle 12">
                  <a:extLst>
                    <a:ext uri="{FF2B5EF4-FFF2-40B4-BE49-F238E27FC236}">
                      <a16:creationId xmlns:a16="http://schemas.microsoft.com/office/drawing/2014/main" id="{5887E321-CE1A-94CB-881E-49E543873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1392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CC"/>
                      </a:solidFill>
                    </a:rPr>
                    <a:t>Page table base</a:t>
                  </a:r>
                </a:p>
              </p:txBody>
            </p:sp>
            <p:sp>
              <p:nvSpPr>
                <p:cNvPr id="69662" name="Rectangle 13">
                  <a:extLst>
                    <a:ext uri="{FF2B5EF4-FFF2-40B4-BE49-F238E27FC236}">
                      <a16:creationId xmlns:a16="http://schemas.microsoft.com/office/drawing/2014/main" id="{C9E94316-D272-0294-7303-99ED22B4E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064"/>
                  <a:ext cx="1392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CC"/>
                      </a:solidFill>
                    </a:rPr>
                    <a:t>Page table bound</a:t>
                  </a:r>
                </a:p>
              </p:txBody>
            </p:sp>
          </p:grpSp>
          <p:grpSp>
            <p:nvGrpSpPr>
              <p:cNvPr id="69653" name="Group 85">
                <a:extLst>
                  <a:ext uri="{FF2B5EF4-FFF2-40B4-BE49-F238E27FC236}">
                    <a16:creationId xmlns:a16="http://schemas.microsoft.com/office/drawing/2014/main" id="{1324422A-79BF-0A82-665C-DB78C4D432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688"/>
                <a:ext cx="1056" cy="864"/>
                <a:chOff x="3696" y="2688"/>
                <a:chExt cx="1008" cy="864"/>
              </a:xfrm>
            </p:grpSpPr>
            <p:sp>
              <p:nvSpPr>
                <p:cNvPr id="69654" name="Rectangle 6">
                  <a:extLst>
                    <a:ext uri="{FF2B5EF4-FFF2-40B4-BE49-F238E27FC236}">
                      <a16:creationId xmlns:a16="http://schemas.microsoft.com/office/drawing/2014/main" id="{2AE78EE8-953C-D705-F024-CC69D2F4E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688"/>
                  <a:ext cx="1008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</a:rPr>
                    <a:t>Phy page #</a:t>
                  </a:r>
                </a:p>
              </p:txBody>
            </p:sp>
            <p:sp>
              <p:nvSpPr>
                <p:cNvPr id="69655" name="Rectangle 74">
                  <a:extLst>
                    <a:ext uri="{FF2B5EF4-FFF2-40B4-BE49-F238E27FC236}">
                      <a16:creationId xmlns:a16="http://schemas.microsoft.com/office/drawing/2014/main" id="{0C5AC430-DB08-B132-8E49-88D810B1F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976"/>
                  <a:ext cx="1008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</a:rPr>
                    <a:t>Phy page #</a:t>
                  </a:r>
                </a:p>
              </p:txBody>
            </p:sp>
            <p:sp>
              <p:nvSpPr>
                <p:cNvPr id="69656" name="Rectangle 75">
                  <a:extLst>
                    <a:ext uri="{FF2B5EF4-FFF2-40B4-BE49-F238E27FC236}">
                      <a16:creationId xmlns:a16="http://schemas.microsoft.com/office/drawing/2014/main" id="{5E64AF92-7B8E-3A00-F6E6-465EF53783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264"/>
                  <a:ext cx="1008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</a:rPr>
                    <a:t>Phy page #</a:t>
                  </a:r>
                </a:p>
              </p:txBody>
            </p:sp>
          </p:grpSp>
        </p:grpSp>
        <p:cxnSp>
          <p:nvCxnSpPr>
            <p:cNvPr id="69646" name="Straight Connector 14">
              <a:extLst>
                <a:ext uri="{FF2B5EF4-FFF2-40B4-BE49-F238E27FC236}">
                  <a16:creationId xmlns:a16="http://schemas.microsoft.com/office/drawing/2014/main" id="{51C88A6F-A0FE-5363-9310-ECBA2D480B82}"/>
                </a:ext>
              </a:extLst>
            </p:cNvPr>
            <p:cNvCxnSpPr>
              <a:cxnSpLocks noChangeShapeType="1"/>
              <a:endCxn id="69673" idx="0"/>
            </p:cNvCxnSpPr>
            <p:nvPr/>
          </p:nvCxnSpPr>
          <p:spPr bwMode="auto">
            <a:xfrm flipH="1" flipV="1">
              <a:off x="2514600" y="4724400"/>
              <a:ext cx="7938" cy="22860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8151C68-FE59-E03D-0E11-EBDF67AD8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Segmented Paging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8808E00F-C588-A852-3FAB-AFDF507D06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905000"/>
            <a:ext cx="4572000" cy="3810000"/>
            <a:chOff x="1776" y="1200"/>
            <a:chExt cx="2880" cy="2400"/>
          </a:xfrm>
        </p:grpSpPr>
        <p:sp>
          <p:nvSpPr>
            <p:cNvPr id="71714" name="Rectangle 18">
              <a:extLst>
                <a:ext uri="{FF2B5EF4-FFF2-40B4-BE49-F238E27FC236}">
                  <a16:creationId xmlns:a16="http://schemas.microsoft.com/office/drawing/2014/main" id="{B94CEBA0-985D-F9CC-245B-C442D0E16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00"/>
              <a:ext cx="1248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Page table size</a:t>
              </a:r>
            </a:p>
          </p:txBody>
        </p:sp>
        <p:sp>
          <p:nvSpPr>
            <p:cNvPr id="71715" name="AutoShape 19">
              <a:extLst>
                <a:ext uri="{FF2B5EF4-FFF2-40B4-BE49-F238E27FC236}">
                  <a16:creationId xmlns:a16="http://schemas.microsoft.com/office/drawing/2014/main" id="{E76894EA-DE68-37F4-5C4E-A589741A8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384" cy="366"/>
            </a:xfrm>
            <a:prstGeom prst="diamond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&gt;</a:t>
              </a:r>
            </a:p>
          </p:txBody>
        </p:sp>
        <p:sp>
          <p:nvSpPr>
            <p:cNvPr id="71716" name="Line 20">
              <a:extLst>
                <a:ext uri="{FF2B5EF4-FFF2-40B4-BE49-F238E27FC236}">
                  <a16:creationId xmlns:a16="http://schemas.microsoft.com/office/drawing/2014/main" id="{88D79E08-55C6-6782-F14B-ED26303E6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4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Line 21">
              <a:extLst>
                <a:ext uri="{FF2B5EF4-FFF2-40B4-BE49-F238E27FC236}">
                  <a16:creationId xmlns:a16="http://schemas.microsoft.com/office/drawing/2014/main" id="{F9FA37FC-F807-F340-AAC2-2E87DC93B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0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Rectangle 22">
              <a:extLst>
                <a:ext uri="{FF2B5EF4-FFF2-40B4-BE49-F238E27FC236}">
                  <a16:creationId xmlns:a16="http://schemas.microsoft.com/office/drawing/2014/main" id="{B1BC2CC3-BB6C-10CF-EF7A-81BA543C0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312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Error</a:t>
              </a:r>
            </a:p>
          </p:txBody>
        </p:sp>
        <p:sp>
          <p:nvSpPr>
            <p:cNvPr id="71719" name="Line 23">
              <a:extLst>
                <a:ext uri="{FF2B5EF4-FFF2-40B4-BE49-F238E27FC236}">
                  <a16:creationId xmlns:a16="http://schemas.microsoft.com/office/drawing/2014/main" id="{EE1E78C5-6061-244B-184A-519AFA151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064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684" name="Group 80">
            <a:extLst>
              <a:ext uri="{FF2B5EF4-FFF2-40B4-BE49-F238E27FC236}">
                <a16:creationId xmlns:a16="http://schemas.microsoft.com/office/drawing/2014/main" id="{7C4C2799-06A0-E0BF-9C39-6CD9DFFF652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905000"/>
            <a:ext cx="3505200" cy="457200"/>
            <a:chOff x="1104" y="1200"/>
            <a:chExt cx="2208" cy="288"/>
          </a:xfrm>
        </p:grpSpPr>
        <p:sp>
          <p:nvSpPr>
            <p:cNvPr id="71711" name="Rectangle 54">
              <a:extLst>
                <a:ext uri="{FF2B5EF4-FFF2-40B4-BE49-F238E27FC236}">
                  <a16:creationId xmlns:a16="http://schemas.microsoft.com/office/drawing/2014/main" id="{5BDF8A11-3D7F-F84A-F71A-F75209F1D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00"/>
              <a:ext cx="624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Seg #</a:t>
              </a:r>
            </a:p>
          </p:txBody>
        </p:sp>
        <p:sp>
          <p:nvSpPr>
            <p:cNvPr id="71712" name="Rectangle 55">
              <a:extLst>
                <a:ext uri="{FF2B5EF4-FFF2-40B4-BE49-F238E27FC236}">
                  <a16:creationId xmlns:a16="http://schemas.microsoft.com/office/drawing/2014/main" id="{CE468E26-7554-4C99-A121-67210F259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200"/>
              <a:ext cx="576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Offset</a:t>
              </a:r>
            </a:p>
          </p:txBody>
        </p:sp>
        <p:sp>
          <p:nvSpPr>
            <p:cNvPr id="71713" name="Rectangle 56">
              <a:extLst>
                <a:ext uri="{FF2B5EF4-FFF2-40B4-BE49-F238E27FC236}">
                  <a16:creationId xmlns:a16="http://schemas.microsoft.com/office/drawing/2014/main" id="{9746BE16-7292-03E5-8510-87074AB1B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100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Virt page #</a:t>
              </a:r>
            </a:p>
          </p:txBody>
        </p:sp>
      </p:grpSp>
      <p:grpSp>
        <p:nvGrpSpPr>
          <p:cNvPr id="4" name="Group 81">
            <a:extLst>
              <a:ext uri="{FF2B5EF4-FFF2-40B4-BE49-F238E27FC236}">
                <a16:creationId xmlns:a16="http://schemas.microsoft.com/office/drawing/2014/main" id="{6D76273C-C75F-78B7-887D-8985D5C5727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331913"/>
            <a:ext cx="1981200" cy="573087"/>
            <a:chOff x="1613" y="839"/>
            <a:chExt cx="1363" cy="361"/>
          </a:xfrm>
        </p:grpSpPr>
        <p:sp>
          <p:nvSpPr>
            <p:cNvPr id="71709" name="AutoShape 82">
              <a:extLst>
                <a:ext uri="{FF2B5EF4-FFF2-40B4-BE49-F238E27FC236}">
                  <a16:creationId xmlns:a16="http://schemas.microsoft.com/office/drawing/2014/main" id="{4F583280-6456-F224-8030-8D1026F0C14B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247" y="470"/>
              <a:ext cx="96" cy="1363"/>
            </a:xfrm>
            <a:prstGeom prst="rightBrace">
              <a:avLst>
                <a:gd name="adj1" fmla="val 11831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1710" name="Text Box 83">
              <a:extLst>
                <a:ext uri="{FF2B5EF4-FFF2-40B4-BE49-F238E27FC236}">
                  <a16:creationId xmlns:a16="http://schemas.microsoft.com/office/drawing/2014/main" id="{82F0D595-9553-83BE-DBEA-4F7F7C22C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" y="839"/>
              <a:ext cx="3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  <a:r>
                <a:rPr lang="en-US" altLang="en-US" sz="1800" baseline="30000"/>
                <a:t>17</a:t>
              </a:r>
            </a:p>
          </p:txBody>
        </p:sp>
      </p:grpSp>
      <p:grpSp>
        <p:nvGrpSpPr>
          <p:cNvPr id="5" name="Group 84">
            <a:extLst>
              <a:ext uri="{FF2B5EF4-FFF2-40B4-BE49-F238E27FC236}">
                <a16:creationId xmlns:a16="http://schemas.microsoft.com/office/drawing/2014/main" id="{6F3293F0-FC36-4BF6-F41A-51A867CF5AEA}"/>
              </a:ext>
            </a:extLst>
          </p:cNvPr>
          <p:cNvGrpSpPr>
            <a:grpSpLocks/>
          </p:cNvGrpSpPr>
          <p:nvPr/>
        </p:nvGrpSpPr>
        <p:grpSpPr bwMode="auto">
          <a:xfrm>
            <a:off x="2479675" y="1295400"/>
            <a:ext cx="2260600" cy="573088"/>
            <a:chOff x="1323" y="839"/>
            <a:chExt cx="1927" cy="361"/>
          </a:xfrm>
        </p:grpSpPr>
        <p:sp>
          <p:nvSpPr>
            <p:cNvPr id="71707" name="AutoShape 85">
              <a:extLst>
                <a:ext uri="{FF2B5EF4-FFF2-40B4-BE49-F238E27FC236}">
                  <a16:creationId xmlns:a16="http://schemas.microsoft.com/office/drawing/2014/main" id="{9B5EF48E-055A-0291-0A34-F1CE31ACB7EB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247" y="470"/>
              <a:ext cx="96" cy="1363"/>
            </a:xfrm>
            <a:prstGeom prst="rightBrace">
              <a:avLst>
                <a:gd name="adj1" fmla="val 11831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1708" name="Text Box 86">
              <a:extLst>
                <a:ext uri="{FF2B5EF4-FFF2-40B4-BE49-F238E27FC236}">
                  <a16:creationId xmlns:a16="http://schemas.microsoft.com/office/drawing/2014/main" id="{D0E9ADA4-EFDA-A3E7-62A7-25B7FCFA5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839"/>
              <a:ext cx="19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32 – 3 – 12 = 17 bits</a:t>
              </a:r>
              <a:endParaRPr lang="en-US" altLang="en-US" sz="1800" baseline="30000"/>
            </a:p>
          </p:txBody>
        </p:sp>
      </p:grpSp>
      <p:grpSp>
        <p:nvGrpSpPr>
          <p:cNvPr id="6" name="Group 98">
            <a:extLst>
              <a:ext uri="{FF2B5EF4-FFF2-40B4-BE49-F238E27FC236}">
                <a16:creationId xmlns:a16="http://schemas.microsoft.com/office/drawing/2014/main" id="{AE0705AE-6981-B110-193B-04853173E73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362200"/>
            <a:ext cx="2590800" cy="3352800"/>
            <a:chOff x="1728" y="1488"/>
            <a:chExt cx="1632" cy="2112"/>
          </a:xfrm>
        </p:grpSpPr>
        <p:sp>
          <p:nvSpPr>
            <p:cNvPr id="71698" name="Rectangle 12">
              <a:extLst>
                <a:ext uri="{FF2B5EF4-FFF2-40B4-BE49-F238E27FC236}">
                  <a16:creationId xmlns:a16="http://schemas.microsoft.com/office/drawing/2014/main" id="{4149F50B-6A3B-BD05-0DD7-81BA73B70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312"/>
              <a:ext cx="105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CC"/>
                  </a:solidFill>
                </a:rPr>
                <a:t>Phy page #</a:t>
              </a:r>
            </a:p>
          </p:txBody>
        </p:sp>
        <p:sp>
          <p:nvSpPr>
            <p:cNvPr id="71699" name="Rectangle 13">
              <a:extLst>
                <a:ext uri="{FF2B5EF4-FFF2-40B4-BE49-F238E27FC236}">
                  <a16:creationId xmlns:a16="http://schemas.microsoft.com/office/drawing/2014/main" id="{D7F04704-E09E-31F6-EE2C-10ABFE914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312"/>
              <a:ext cx="5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Offset</a:t>
              </a:r>
            </a:p>
          </p:txBody>
        </p:sp>
        <p:sp>
          <p:nvSpPr>
            <p:cNvPr id="71700" name="Line 14">
              <a:extLst>
                <a:ext uri="{FF2B5EF4-FFF2-40B4-BE49-F238E27FC236}">
                  <a16:creationId xmlns:a16="http://schemas.microsoft.com/office/drawing/2014/main" id="{A749A6A7-E510-6980-97D1-1594F0BF0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48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Line 15">
              <a:extLst>
                <a:ext uri="{FF2B5EF4-FFF2-40B4-BE49-F238E27FC236}">
                  <a16:creationId xmlns:a16="http://schemas.microsoft.com/office/drawing/2014/main" id="{96CF9FBA-1A7C-CD7B-3A71-6491816B1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02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Line 16">
              <a:extLst>
                <a:ext uri="{FF2B5EF4-FFF2-40B4-BE49-F238E27FC236}">
                  <a16:creationId xmlns:a16="http://schemas.microsoft.com/office/drawing/2014/main" id="{D9540F6F-2B53-D25F-52E3-E8EE70743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488"/>
              <a:ext cx="0" cy="1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03" name="Group 76">
              <a:extLst>
                <a:ext uri="{FF2B5EF4-FFF2-40B4-BE49-F238E27FC236}">
                  <a16:creationId xmlns:a16="http://schemas.microsoft.com/office/drawing/2014/main" id="{80FD0095-8589-373A-815A-FB0BB5D09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160"/>
              <a:ext cx="1056" cy="864"/>
              <a:chOff x="3696" y="2688"/>
              <a:chExt cx="1008" cy="864"/>
            </a:xfrm>
          </p:grpSpPr>
          <p:sp>
            <p:nvSpPr>
              <p:cNvPr id="71704" name="Rectangle 77">
                <a:extLst>
                  <a:ext uri="{FF2B5EF4-FFF2-40B4-BE49-F238E27FC236}">
                    <a16:creationId xmlns:a16="http://schemas.microsoft.com/office/drawing/2014/main" id="{12DCD833-63DE-2998-4F8D-A1E25E652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1008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Phy page #</a:t>
                </a:r>
              </a:p>
            </p:txBody>
          </p:sp>
          <p:sp>
            <p:nvSpPr>
              <p:cNvPr id="71705" name="Rectangle 78">
                <a:extLst>
                  <a:ext uri="{FF2B5EF4-FFF2-40B4-BE49-F238E27FC236}">
                    <a16:creationId xmlns:a16="http://schemas.microsoft.com/office/drawing/2014/main" id="{73466AC9-E1BB-A887-2CB1-C43185C94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976"/>
                <a:ext cx="1008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Phy page #</a:t>
                </a:r>
              </a:p>
            </p:txBody>
          </p:sp>
          <p:sp>
            <p:nvSpPr>
              <p:cNvPr id="71706" name="Rectangle 79">
                <a:extLst>
                  <a:ext uri="{FF2B5EF4-FFF2-40B4-BE49-F238E27FC236}">
                    <a16:creationId xmlns:a16="http://schemas.microsoft.com/office/drawing/2014/main" id="{EC8FE721-3185-C0C6-CB34-DA042D114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64"/>
                <a:ext cx="1008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Phy page #</a:t>
                </a:r>
              </a:p>
            </p:txBody>
          </p:sp>
        </p:grpSp>
      </p:grpSp>
      <p:grpSp>
        <p:nvGrpSpPr>
          <p:cNvPr id="8" name="Group 99">
            <a:extLst>
              <a:ext uri="{FF2B5EF4-FFF2-40B4-BE49-F238E27FC236}">
                <a16:creationId xmlns:a16="http://schemas.microsoft.com/office/drawing/2014/main" id="{6A41E3EF-8D40-0F6A-2C63-6BEB0C90B077}"/>
              </a:ext>
            </a:extLst>
          </p:cNvPr>
          <p:cNvGrpSpPr>
            <a:grpSpLocks/>
          </p:cNvGrpSpPr>
          <p:nvPr/>
        </p:nvGrpSpPr>
        <p:grpSpPr bwMode="auto">
          <a:xfrm>
            <a:off x="2163763" y="5791200"/>
            <a:ext cx="3856037" cy="671513"/>
            <a:chOff x="1363" y="3648"/>
            <a:chExt cx="2429" cy="423"/>
          </a:xfrm>
        </p:grpSpPr>
        <p:sp>
          <p:nvSpPr>
            <p:cNvPr id="71689" name="AutoShape 88">
              <a:extLst>
                <a:ext uri="{FF2B5EF4-FFF2-40B4-BE49-F238E27FC236}">
                  <a16:creationId xmlns:a16="http://schemas.microsoft.com/office/drawing/2014/main" id="{7BB3B0C7-B5C5-8BD1-860E-C0864CC2159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72" y="2904"/>
              <a:ext cx="144" cy="1632"/>
            </a:xfrm>
            <a:prstGeom prst="rightBrace">
              <a:avLst>
                <a:gd name="adj1" fmla="val 9444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1690" name="Text Box 89">
              <a:extLst>
                <a:ext uri="{FF2B5EF4-FFF2-40B4-BE49-F238E27FC236}">
                  <a16:creationId xmlns:a16="http://schemas.microsoft.com/office/drawing/2014/main" id="{D88E136D-BFD7-E6F8-0BD5-5ED2DD538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3" y="3840"/>
              <a:ext cx="2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log</a:t>
              </a:r>
              <a:r>
                <a:rPr lang="en-US" altLang="en-US" sz="1800" baseline="-25000"/>
                <a:t>2</a:t>
              </a:r>
              <a:r>
                <a:rPr lang="en-US" altLang="en-US" sz="1800"/>
                <a:t>(1GB)  = 30 bits for 1GB of RAM</a:t>
              </a:r>
            </a:p>
          </p:txBody>
        </p:sp>
        <p:grpSp>
          <p:nvGrpSpPr>
            <p:cNvPr id="71691" name="Group 90">
              <a:extLst>
                <a:ext uri="{FF2B5EF4-FFF2-40B4-BE49-F238E27FC236}">
                  <a16:creationId xmlns:a16="http://schemas.microsoft.com/office/drawing/2014/main" id="{121DE36C-AC06-3F0F-709A-DB2E1B8389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5" y="3840"/>
              <a:ext cx="720" cy="144"/>
              <a:chOff x="1296" y="3840"/>
              <a:chExt cx="720" cy="144"/>
            </a:xfrm>
          </p:grpSpPr>
          <p:grpSp>
            <p:nvGrpSpPr>
              <p:cNvPr id="71692" name="Group 91">
                <a:extLst>
                  <a:ext uri="{FF2B5EF4-FFF2-40B4-BE49-F238E27FC236}">
                    <a16:creationId xmlns:a16="http://schemas.microsoft.com/office/drawing/2014/main" id="{0766D7C1-3E0F-21AF-8783-FE250CFCB1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840"/>
                <a:ext cx="96" cy="144"/>
                <a:chOff x="1296" y="3840"/>
                <a:chExt cx="96" cy="144"/>
              </a:xfrm>
            </p:grpSpPr>
            <p:sp>
              <p:nvSpPr>
                <p:cNvPr id="71696" name="Line 92">
                  <a:extLst>
                    <a:ext uri="{FF2B5EF4-FFF2-40B4-BE49-F238E27FC236}">
                      <a16:creationId xmlns:a16="http://schemas.microsoft.com/office/drawing/2014/main" id="{D0AFC1B2-695E-9371-3487-15571F0772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8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97" name="Line 93">
                  <a:extLst>
                    <a:ext uri="{FF2B5EF4-FFF2-40B4-BE49-F238E27FC236}">
                      <a16:creationId xmlns:a16="http://schemas.microsoft.com/office/drawing/2014/main" id="{233C93EA-279C-C0F9-D667-11F78EC1E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8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3" name="Group 94">
                <a:extLst>
                  <a:ext uri="{FF2B5EF4-FFF2-40B4-BE49-F238E27FC236}">
                    <a16:creationId xmlns:a16="http://schemas.microsoft.com/office/drawing/2014/main" id="{E3D4C5FD-652A-4628-5B97-D26C4026FF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920" y="3840"/>
                <a:ext cx="96" cy="144"/>
                <a:chOff x="1296" y="3840"/>
                <a:chExt cx="96" cy="144"/>
              </a:xfrm>
            </p:grpSpPr>
            <p:sp>
              <p:nvSpPr>
                <p:cNvPr id="71694" name="Line 95">
                  <a:extLst>
                    <a:ext uri="{FF2B5EF4-FFF2-40B4-BE49-F238E27FC236}">
                      <a16:creationId xmlns:a16="http://schemas.microsoft.com/office/drawing/2014/main" id="{C49A0482-645A-4910-B85A-86CE3D8147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8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95" name="Line 96">
                  <a:extLst>
                    <a:ext uri="{FF2B5EF4-FFF2-40B4-BE49-F238E27FC236}">
                      <a16:creationId xmlns:a16="http://schemas.microsoft.com/office/drawing/2014/main" id="{4C60E380-3602-4358-A3B8-E8CFF3D0D3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8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70C17C8-5952-B289-6DC8-6E727B7EF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Segmented Paging Example</a:t>
            </a:r>
          </a:p>
        </p:txBody>
      </p:sp>
      <p:grpSp>
        <p:nvGrpSpPr>
          <p:cNvPr id="73731" name="Group 56">
            <a:extLst>
              <a:ext uri="{FF2B5EF4-FFF2-40B4-BE49-F238E27FC236}">
                <a16:creationId xmlns:a16="http://schemas.microsoft.com/office/drawing/2014/main" id="{EC143D89-2520-A936-3C2F-B8EA202C0B4B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267200"/>
            <a:ext cx="3505200" cy="457200"/>
            <a:chOff x="48" y="2448"/>
            <a:chExt cx="2208" cy="288"/>
          </a:xfrm>
        </p:grpSpPr>
        <p:sp>
          <p:nvSpPr>
            <p:cNvPr id="73773" name="Rectangle 53">
              <a:extLst>
                <a:ext uri="{FF2B5EF4-FFF2-40B4-BE49-F238E27FC236}">
                  <a16:creationId xmlns:a16="http://schemas.microsoft.com/office/drawing/2014/main" id="{306DA6CC-F7A1-DCA9-56A5-039F97EA9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448"/>
              <a:ext cx="624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001</a:t>
              </a:r>
            </a:p>
          </p:txBody>
        </p:sp>
        <p:sp>
          <p:nvSpPr>
            <p:cNvPr id="73774" name="Rectangle 54">
              <a:extLst>
                <a:ext uri="{FF2B5EF4-FFF2-40B4-BE49-F238E27FC236}">
                  <a16:creationId xmlns:a16="http://schemas.microsoft.com/office/drawing/2014/main" id="{51F428C9-7EF9-BA32-62B4-DE585B60E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48"/>
              <a:ext cx="576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… 0011</a:t>
              </a:r>
            </a:p>
          </p:txBody>
        </p:sp>
        <p:sp>
          <p:nvSpPr>
            <p:cNvPr id="73775" name="Rectangle 55">
              <a:extLst>
                <a:ext uri="{FF2B5EF4-FFF2-40B4-BE49-F238E27FC236}">
                  <a16:creationId xmlns:a16="http://schemas.microsoft.com/office/drawing/2014/main" id="{B8BEC136-DB72-9092-9CBC-99EC13360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48"/>
              <a:ext cx="100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00 … 0010</a:t>
              </a:r>
            </a:p>
          </p:txBody>
        </p:sp>
      </p:grpSp>
      <p:grpSp>
        <p:nvGrpSpPr>
          <p:cNvPr id="11" name="Group 88">
            <a:extLst>
              <a:ext uri="{FF2B5EF4-FFF2-40B4-BE49-F238E27FC236}">
                <a16:creationId xmlns:a16="http://schemas.microsoft.com/office/drawing/2014/main" id="{BF869B22-C9AD-5A98-33A8-348243A54FD2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733800"/>
            <a:ext cx="5562600" cy="2895600"/>
            <a:chOff x="1584" y="2352"/>
            <a:chExt cx="3504" cy="1824"/>
          </a:xfrm>
        </p:grpSpPr>
        <p:sp>
          <p:nvSpPr>
            <p:cNvPr id="73766" name="Rectangle 20">
              <a:extLst>
                <a:ext uri="{FF2B5EF4-FFF2-40B4-BE49-F238E27FC236}">
                  <a16:creationId xmlns:a16="http://schemas.microsoft.com/office/drawing/2014/main" id="{F2E1946B-EB61-FD38-6592-4C4E3F709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840"/>
              <a:ext cx="134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Error</a:t>
              </a:r>
            </a:p>
          </p:txBody>
        </p:sp>
        <p:cxnSp>
          <p:nvCxnSpPr>
            <p:cNvPr id="73767" name="AutoShape 21">
              <a:extLst>
                <a:ext uri="{FF2B5EF4-FFF2-40B4-BE49-F238E27FC236}">
                  <a16:creationId xmlns:a16="http://schemas.microsoft.com/office/drawing/2014/main" id="{A6CBC0BE-BEC2-8C03-A129-22CE7D9D2764}"/>
                </a:ext>
              </a:extLst>
            </p:cNvPr>
            <p:cNvCxnSpPr>
              <a:cxnSpLocks noChangeShapeType="1"/>
              <a:stCxn id="73768" idx="3"/>
              <a:endCxn id="73766" idx="1"/>
            </p:cNvCxnSpPr>
            <p:nvPr/>
          </p:nvCxnSpPr>
          <p:spPr bwMode="auto">
            <a:xfrm flipV="1">
              <a:off x="3456" y="3984"/>
              <a:ext cx="288" cy="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68" name="AutoShape 22">
              <a:extLst>
                <a:ext uri="{FF2B5EF4-FFF2-40B4-BE49-F238E27FC236}">
                  <a16:creationId xmlns:a16="http://schemas.microsoft.com/office/drawing/2014/main" id="{0020D923-4325-8C1C-6FB3-059A88CCF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10"/>
              <a:ext cx="384" cy="366"/>
            </a:xfrm>
            <a:prstGeom prst="diamond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&gt;</a:t>
              </a:r>
            </a:p>
          </p:txBody>
        </p:sp>
        <p:sp>
          <p:nvSpPr>
            <p:cNvPr id="73769" name="Line 24">
              <a:extLst>
                <a:ext uri="{FF2B5EF4-FFF2-40B4-BE49-F238E27FC236}">
                  <a16:creationId xmlns:a16="http://schemas.microsoft.com/office/drawing/2014/main" id="{03FC69C2-E1D7-5201-71FF-B49E436D9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352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3770" name="Group 73">
              <a:extLst>
                <a:ext uri="{FF2B5EF4-FFF2-40B4-BE49-F238E27FC236}">
                  <a16:creationId xmlns:a16="http://schemas.microsoft.com/office/drawing/2014/main" id="{BBC97303-6F2A-2C76-A531-B90527875B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976"/>
              <a:ext cx="1488" cy="1008"/>
              <a:chOff x="1584" y="2976"/>
              <a:chExt cx="1488" cy="1008"/>
            </a:xfrm>
          </p:grpSpPr>
          <p:sp>
            <p:nvSpPr>
              <p:cNvPr id="73771" name="Line 71">
                <a:extLst>
                  <a:ext uri="{FF2B5EF4-FFF2-40B4-BE49-F238E27FC236}">
                    <a16:creationId xmlns:a16="http://schemas.microsoft.com/office/drawing/2014/main" id="{297EA9BE-C54B-70B7-7289-54AB8CFD23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984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2" name="Line 72">
                <a:extLst>
                  <a:ext uri="{FF2B5EF4-FFF2-40B4-BE49-F238E27FC236}">
                    <a16:creationId xmlns:a16="http://schemas.microsoft.com/office/drawing/2014/main" id="{221B1A00-FD89-8FDF-50A5-B0E7E7871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976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3733" name="TextBox 5">
            <a:extLst>
              <a:ext uri="{FF2B5EF4-FFF2-40B4-BE49-F238E27FC236}">
                <a16:creationId xmlns:a16="http://schemas.microsoft.com/office/drawing/2014/main" id="{2B0D01EF-9C9F-C6A5-90C5-89571BCF7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3863975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0x20002003</a:t>
            </a:r>
          </a:p>
        </p:txBody>
      </p:sp>
      <p:sp>
        <p:nvSpPr>
          <p:cNvPr id="73734" name="TextBox 12">
            <a:extLst>
              <a:ext uri="{FF2B5EF4-FFF2-40B4-BE49-F238E27FC236}">
                <a16:creationId xmlns:a16="http://schemas.microsoft.com/office/drawing/2014/main" id="{40ACC1E5-2F15-F56B-DBC7-740EE7EA7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5011738"/>
            <a:ext cx="2620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0 0000 0000 0000 0010</a:t>
            </a:r>
          </a:p>
        </p:txBody>
      </p:sp>
      <p:cxnSp>
        <p:nvCxnSpPr>
          <p:cNvPr id="73735" name="Straight Arrow Connector 14">
            <a:extLst>
              <a:ext uri="{FF2B5EF4-FFF2-40B4-BE49-F238E27FC236}">
                <a16:creationId xmlns:a16="http://schemas.microsoft.com/office/drawing/2014/main" id="{D80A7E9C-4015-7723-C0B6-DA957F9039BC}"/>
              </a:ext>
            </a:extLst>
          </p:cNvPr>
          <p:cNvCxnSpPr>
            <a:cxnSpLocks noChangeShapeType="1"/>
            <a:stCxn id="73734" idx="0"/>
          </p:cNvCxnSpPr>
          <p:nvPr/>
        </p:nvCxnSpPr>
        <p:spPr bwMode="auto">
          <a:xfrm flipH="1" flipV="1">
            <a:off x="1770063" y="4654550"/>
            <a:ext cx="30162" cy="357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3736" name="TextBox 74">
            <a:extLst>
              <a:ext uri="{FF2B5EF4-FFF2-40B4-BE49-F238E27FC236}">
                <a16:creationId xmlns:a16="http://schemas.microsoft.com/office/drawing/2014/main" id="{344F58B4-FFB5-87E4-F6AC-57F9B8234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5297488"/>
            <a:ext cx="183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0000 0000 0011</a:t>
            </a:r>
          </a:p>
        </p:txBody>
      </p:sp>
      <p:cxnSp>
        <p:nvCxnSpPr>
          <p:cNvPr id="73737" name="Straight Arrow Connector 20">
            <a:extLst>
              <a:ext uri="{FF2B5EF4-FFF2-40B4-BE49-F238E27FC236}">
                <a16:creationId xmlns:a16="http://schemas.microsoft.com/office/drawing/2014/main" id="{E3803F2C-4DC9-2BB0-6EAF-981167537850}"/>
              </a:ext>
            </a:extLst>
          </p:cNvPr>
          <p:cNvCxnSpPr>
            <a:cxnSpLocks noChangeShapeType="1"/>
            <a:stCxn id="73736" idx="0"/>
            <a:endCxn id="73774" idx="2"/>
          </p:cNvCxnSpPr>
          <p:nvPr/>
        </p:nvCxnSpPr>
        <p:spPr bwMode="auto">
          <a:xfrm flipH="1" flipV="1">
            <a:off x="3200400" y="4724400"/>
            <a:ext cx="396875" cy="573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F5DAC2-593C-BFBC-36CD-A71403165681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1439863"/>
            <a:ext cx="7013575" cy="4198937"/>
            <a:chOff x="530015" y="1440458"/>
            <a:chExt cx="7013785" cy="4198342"/>
          </a:xfrm>
        </p:grpSpPr>
        <p:grpSp>
          <p:nvGrpSpPr>
            <p:cNvPr id="73739" name="Group 22">
              <a:extLst>
                <a:ext uri="{FF2B5EF4-FFF2-40B4-BE49-F238E27FC236}">
                  <a16:creationId xmlns:a16="http://schemas.microsoft.com/office/drawing/2014/main" id="{48DF0642-DC4F-E426-537B-FB0C8D30B2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015" y="1440458"/>
              <a:ext cx="7013785" cy="4198342"/>
              <a:chOff x="530015" y="1440458"/>
              <a:chExt cx="7013785" cy="4198342"/>
            </a:xfrm>
          </p:grpSpPr>
          <p:grpSp>
            <p:nvGrpSpPr>
              <p:cNvPr id="73741" name="Group 17">
                <a:extLst>
                  <a:ext uri="{FF2B5EF4-FFF2-40B4-BE49-F238E27FC236}">
                    <a16:creationId xmlns:a16="http://schemas.microsoft.com/office/drawing/2014/main" id="{11E5B09D-B623-6279-A057-1E95C6AD99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3400" y="2362200"/>
                <a:ext cx="7010400" cy="3276600"/>
                <a:chOff x="533400" y="2362200"/>
                <a:chExt cx="7010400" cy="3276600"/>
              </a:xfrm>
            </p:grpSpPr>
            <p:grpSp>
              <p:nvGrpSpPr>
                <p:cNvPr id="73748" name="Group 91">
                  <a:extLst>
                    <a:ext uri="{FF2B5EF4-FFF2-40B4-BE49-F238E27FC236}">
                      <a16:creationId xmlns:a16="http://schemas.microsoft.com/office/drawing/2014/main" id="{07F36AAC-8615-7A27-D38E-40ED3738FF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3400" y="2362200"/>
                  <a:ext cx="7010400" cy="3276600"/>
                  <a:chOff x="336" y="1488"/>
                  <a:chExt cx="4416" cy="2064"/>
                </a:xfrm>
              </p:grpSpPr>
              <p:cxnSp>
                <p:nvCxnSpPr>
                  <p:cNvPr id="73750" name="AutoShape 14">
                    <a:extLst>
                      <a:ext uri="{FF2B5EF4-FFF2-40B4-BE49-F238E27FC236}">
                        <a16:creationId xmlns:a16="http://schemas.microsoft.com/office/drawing/2014/main" id="{AFA7FA79-453F-E75E-BFD5-FED40D9E27D2}"/>
                      </a:ext>
                    </a:extLst>
                  </p:cNvPr>
                  <p:cNvCxnSpPr>
                    <a:cxnSpLocks noChangeShapeType="1"/>
                    <a:endCxn id="73743" idx="1"/>
                  </p:cNvCxnSpPr>
                  <p:nvPr/>
                </p:nvCxnSpPr>
                <p:spPr bwMode="auto">
                  <a:xfrm flipV="1">
                    <a:off x="336" y="1890"/>
                    <a:ext cx="822" cy="798"/>
                  </a:xfrm>
                  <a:prstGeom prst="bentConnector3">
                    <a:avLst>
                      <a:gd name="adj1" fmla="val 4014"/>
                    </a:avLst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73751" name="Oval 15">
                    <a:extLst>
                      <a:ext uri="{FF2B5EF4-FFF2-40B4-BE49-F238E27FC236}">
                        <a16:creationId xmlns:a16="http://schemas.microsoft.com/office/drawing/2014/main" id="{8A915F5A-9FE4-4D13-B1A5-4308781ADF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03" y="2977"/>
                    <a:ext cx="288" cy="288"/>
                  </a:xfrm>
                  <a:prstGeom prst="ellipse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+</a:t>
                    </a:r>
                  </a:p>
                </p:txBody>
              </p:sp>
              <p:cxnSp>
                <p:nvCxnSpPr>
                  <p:cNvPr id="73752" name="AutoShape 16">
                    <a:extLst>
                      <a:ext uri="{FF2B5EF4-FFF2-40B4-BE49-F238E27FC236}">
                        <a16:creationId xmlns:a16="http://schemas.microsoft.com/office/drawing/2014/main" id="{38AF1010-4BD2-1132-2EA3-DC84385B99C0}"/>
                      </a:ext>
                    </a:extLst>
                  </p:cNvPr>
                  <p:cNvCxnSpPr>
                    <a:cxnSpLocks noChangeShapeType="1"/>
                    <a:endCxn id="73751" idx="2"/>
                  </p:cNvCxnSpPr>
                  <p:nvPr/>
                </p:nvCxnSpPr>
                <p:spPr bwMode="auto">
                  <a:xfrm>
                    <a:off x="1594" y="3120"/>
                    <a:ext cx="1009" cy="1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3753" name="AutoShape 17">
                    <a:extLst>
                      <a:ext uri="{FF2B5EF4-FFF2-40B4-BE49-F238E27FC236}">
                        <a16:creationId xmlns:a16="http://schemas.microsoft.com/office/drawing/2014/main" id="{9F268F51-6874-CD28-B8FB-CE909692123A}"/>
                      </a:ext>
                    </a:extLst>
                  </p:cNvPr>
                  <p:cNvCxnSpPr>
                    <a:cxnSpLocks noChangeShapeType="1"/>
                    <a:stCxn id="73751" idx="6"/>
                    <a:endCxn id="73758" idx="1"/>
                  </p:cNvCxnSpPr>
                  <p:nvPr/>
                </p:nvCxnSpPr>
                <p:spPr bwMode="auto">
                  <a:xfrm flipV="1">
                    <a:off x="2891" y="3120"/>
                    <a:ext cx="805" cy="1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73754" name="Line 18">
                    <a:extLst>
                      <a:ext uri="{FF2B5EF4-FFF2-40B4-BE49-F238E27FC236}">
                        <a16:creationId xmlns:a16="http://schemas.microsoft.com/office/drawing/2014/main" id="{2303DFBD-AD08-0272-CA19-FA2895E951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36" y="2352"/>
                    <a:ext cx="4" cy="62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3755" name="Group 90">
                    <a:extLst>
                      <a:ext uri="{FF2B5EF4-FFF2-40B4-BE49-F238E27FC236}">
                        <a16:creationId xmlns:a16="http://schemas.microsoft.com/office/drawing/2014/main" id="{3A45AB38-3A3D-1484-9337-BD713EE6EB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84" y="1488"/>
                    <a:ext cx="2784" cy="864"/>
                    <a:chOff x="1584" y="1488"/>
                    <a:chExt cx="2784" cy="864"/>
                  </a:xfrm>
                </p:grpSpPr>
                <p:sp>
                  <p:nvSpPr>
                    <p:cNvPr id="73760" name="Rectangle 8">
                      <a:extLst>
                        <a:ext uri="{FF2B5EF4-FFF2-40B4-BE49-F238E27FC236}">
                          <a16:creationId xmlns:a16="http://schemas.microsoft.com/office/drawing/2014/main" id="{BA67215C-5AA6-095B-89CB-D616EBAAD9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488"/>
                      <a:ext cx="1392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0x00000000</a:t>
                      </a:r>
                    </a:p>
                  </p:txBody>
                </p:sp>
                <p:sp>
                  <p:nvSpPr>
                    <p:cNvPr id="73761" name="Rectangle 9">
                      <a:extLst>
                        <a:ext uri="{FF2B5EF4-FFF2-40B4-BE49-F238E27FC236}">
                          <a16:creationId xmlns:a16="http://schemas.microsoft.com/office/drawing/2014/main" id="{126C1E5C-6A53-3794-D070-BA55B42221F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1488"/>
                      <a:ext cx="1392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0x16</a:t>
                      </a:r>
                    </a:p>
                  </p:txBody>
                </p:sp>
                <p:sp>
                  <p:nvSpPr>
                    <p:cNvPr id="73762" name="Rectangle 10">
                      <a:extLst>
                        <a:ext uri="{FF2B5EF4-FFF2-40B4-BE49-F238E27FC236}">
                          <a16:creationId xmlns:a16="http://schemas.microsoft.com/office/drawing/2014/main" id="{48B8D218-EFA9-825D-FB18-F5E489CBD17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776"/>
                      <a:ext cx="1392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0x00003000</a:t>
                      </a:r>
                    </a:p>
                  </p:txBody>
                </p:sp>
                <p:sp>
                  <p:nvSpPr>
                    <p:cNvPr id="73763" name="Rectangle 11">
                      <a:extLst>
                        <a:ext uri="{FF2B5EF4-FFF2-40B4-BE49-F238E27FC236}">
                          <a16:creationId xmlns:a16="http://schemas.microsoft.com/office/drawing/2014/main" id="{A252BB78-3040-2E8E-1E5E-21461F4D664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1776"/>
                      <a:ext cx="1392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0x1000</a:t>
                      </a:r>
                    </a:p>
                  </p:txBody>
                </p:sp>
                <p:sp>
                  <p:nvSpPr>
                    <p:cNvPr id="73764" name="Rectangle 12">
                      <a:extLst>
                        <a:ext uri="{FF2B5EF4-FFF2-40B4-BE49-F238E27FC236}">
                          <a16:creationId xmlns:a16="http://schemas.microsoft.com/office/drawing/2014/main" id="{CA676212-E144-BDDA-E767-6E1C97BB16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1392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0x50000000</a:t>
                      </a:r>
                    </a:p>
                  </p:txBody>
                </p:sp>
                <p:sp>
                  <p:nvSpPr>
                    <p:cNvPr id="73765" name="Rectangle 13">
                      <a:extLst>
                        <a:ext uri="{FF2B5EF4-FFF2-40B4-BE49-F238E27FC236}">
                          <a16:creationId xmlns:a16="http://schemas.microsoft.com/office/drawing/2014/main" id="{6400F12A-BC23-7F95-7B72-89A3F8BAD9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2064"/>
                      <a:ext cx="1392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0x20</a:t>
                      </a:r>
                    </a:p>
                  </p:txBody>
                </p:sp>
              </p:grpSp>
              <p:grpSp>
                <p:nvGrpSpPr>
                  <p:cNvPr id="73756" name="Group 85">
                    <a:extLst>
                      <a:ext uri="{FF2B5EF4-FFF2-40B4-BE49-F238E27FC236}">
                        <a16:creationId xmlns:a16="http://schemas.microsoft.com/office/drawing/2014/main" id="{38D61096-9838-48AD-E322-7806CF9D6A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96" y="2688"/>
                    <a:ext cx="1056" cy="864"/>
                    <a:chOff x="3696" y="2688"/>
                    <a:chExt cx="1008" cy="864"/>
                  </a:xfrm>
                </p:grpSpPr>
                <p:sp>
                  <p:nvSpPr>
                    <p:cNvPr id="73757" name="Rectangle 6">
                      <a:extLst>
                        <a:ext uri="{FF2B5EF4-FFF2-40B4-BE49-F238E27FC236}">
                          <a16:creationId xmlns:a16="http://schemas.microsoft.com/office/drawing/2014/main" id="{89D3F0B6-BCCA-500C-5081-2BF598F48E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2688"/>
                      <a:ext cx="1008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Phy page #</a:t>
                      </a:r>
                    </a:p>
                  </p:txBody>
                </p:sp>
                <p:sp>
                  <p:nvSpPr>
                    <p:cNvPr id="73758" name="Rectangle 74">
                      <a:extLst>
                        <a:ext uri="{FF2B5EF4-FFF2-40B4-BE49-F238E27FC236}">
                          <a16:creationId xmlns:a16="http://schemas.microsoft.com/office/drawing/2014/main" id="{DCD81444-ABE1-A80A-4C6A-AB37653DED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2976"/>
                      <a:ext cx="1008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Phy page #</a:t>
                      </a:r>
                    </a:p>
                  </p:txBody>
                </p:sp>
                <p:sp>
                  <p:nvSpPr>
                    <p:cNvPr id="73759" name="Rectangle 75">
                      <a:extLst>
                        <a:ext uri="{FF2B5EF4-FFF2-40B4-BE49-F238E27FC236}">
                          <a16:creationId xmlns:a16="http://schemas.microsoft.com/office/drawing/2014/main" id="{8E89C4ED-6DB4-CFD4-9A38-7F1AD527A9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3264"/>
                      <a:ext cx="1008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Phy page #</a:t>
                      </a:r>
                    </a:p>
                  </p:txBody>
                </p:sp>
              </p:grpSp>
            </p:grpSp>
            <p:cxnSp>
              <p:nvCxnSpPr>
                <p:cNvPr id="73749" name="Straight Connector 14">
                  <a:extLst>
                    <a:ext uri="{FF2B5EF4-FFF2-40B4-BE49-F238E27FC236}">
                      <a16:creationId xmlns:a16="http://schemas.microsoft.com/office/drawing/2014/main" id="{24A8E24E-C33D-89DE-5A09-7A50F2387347}"/>
                    </a:ext>
                  </a:extLst>
                </p:cNvPr>
                <p:cNvCxnSpPr>
                  <a:cxnSpLocks noChangeShapeType="1"/>
                  <a:endCxn id="73772" idx="0"/>
                </p:cNvCxnSpPr>
                <p:nvPr/>
              </p:nvCxnSpPr>
              <p:spPr bwMode="auto">
                <a:xfrm flipH="1" flipV="1">
                  <a:off x="2514600" y="4724400"/>
                  <a:ext cx="7938" cy="22860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73742" name="TextBox 7">
                <a:extLst>
                  <a:ext uri="{FF2B5EF4-FFF2-40B4-BE49-F238E27FC236}">
                    <a16:creationId xmlns:a16="http://schemas.microsoft.com/office/drawing/2014/main" id="{34AF878B-7C42-AFFF-0550-ED6C0D40D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569" y="2412811"/>
                <a:ext cx="5693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000</a:t>
                </a:r>
              </a:p>
            </p:txBody>
          </p:sp>
          <p:sp>
            <p:nvSpPr>
              <p:cNvPr id="73743" name="TextBox 63">
                <a:extLst>
                  <a:ext uri="{FF2B5EF4-FFF2-40B4-BE49-F238E27FC236}">
                    <a16:creationId xmlns:a16="http://schemas.microsoft.com/office/drawing/2014/main" id="{954046B2-2A9C-432D-F06B-05F2B098C8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569" y="2815295"/>
                <a:ext cx="5693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001</a:t>
                </a:r>
              </a:p>
            </p:txBody>
          </p:sp>
          <p:sp>
            <p:nvSpPr>
              <p:cNvPr id="73744" name="TextBox 64">
                <a:extLst>
                  <a:ext uri="{FF2B5EF4-FFF2-40B4-BE49-F238E27FC236}">
                    <a16:creationId xmlns:a16="http://schemas.microsoft.com/office/drawing/2014/main" id="{2B1A7C57-0569-3981-764A-B391B79AE6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8800" y="3228561"/>
                <a:ext cx="5693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010</a:t>
                </a:r>
              </a:p>
            </p:txBody>
          </p:sp>
          <p:sp>
            <p:nvSpPr>
              <p:cNvPr id="73745" name="TextBox 8">
                <a:extLst>
                  <a:ext uri="{FF2B5EF4-FFF2-40B4-BE49-F238E27FC236}">
                    <a16:creationId xmlns:a16="http://schemas.microsoft.com/office/drawing/2014/main" id="{E9697180-BA38-5F75-C3B4-9874F53D6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015" y="1652180"/>
                <a:ext cx="191590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Page table </a:t>
                </a:r>
              </a:p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segment number</a:t>
                </a:r>
              </a:p>
            </p:txBody>
          </p:sp>
          <p:sp>
            <p:nvSpPr>
              <p:cNvPr id="73746" name="TextBox 66">
                <a:extLst>
                  <a:ext uri="{FF2B5EF4-FFF2-40B4-BE49-F238E27FC236}">
                    <a16:creationId xmlns:a16="http://schemas.microsoft.com/office/drawing/2014/main" id="{1052FE52-80F7-0ABA-B833-79D27BB00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0409" y="1440458"/>
                <a:ext cx="1954381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Page table </a:t>
                </a:r>
              </a:p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segment starting </a:t>
                </a:r>
              </a:p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address</a:t>
                </a:r>
              </a:p>
            </p:txBody>
          </p:sp>
          <p:sp>
            <p:nvSpPr>
              <p:cNvPr id="73747" name="TextBox 67">
                <a:extLst>
                  <a:ext uri="{FF2B5EF4-FFF2-40B4-BE49-F238E27FC236}">
                    <a16:creationId xmlns:a16="http://schemas.microsoft.com/office/drawing/2014/main" id="{09671CF2-56AD-205F-EDD9-4C153C364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7759" y="1604091"/>
                <a:ext cx="1903085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Number of page </a:t>
                </a:r>
              </a:p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table entries</a:t>
                </a:r>
              </a:p>
            </p:txBody>
          </p:sp>
        </p:grpSp>
        <p:sp>
          <p:nvSpPr>
            <p:cNvPr id="73740" name="TextBox 21">
              <a:extLst>
                <a:ext uri="{FF2B5EF4-FFF2-40B4-BE49-F238E27FC236}">
                  <a16:creationId xmlns:a16="http://schemas.microsoft.com/office/drawing/2014/main" id="{57358A30-380A-E264-C5DA-7F341B488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8232" y="3897868"/>
              <a:ext cx="1454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0x00003000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53B14C5-9A35-6510-FCA7-754C97242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Segmented Paging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63001757-2FB4-79D3-2895-9B1317B34C9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905000"/>
            <a:ext cx="4572000" cy="3810000"/>
            <a:chOff x="1776" y="1200"/>
            <a:chExt cx="2880" cy="2400"/>
          </a:xfrm>
        </p:grpSpPr>
        <p:sp>
          <p:nvSpPr>
            <p:cNvPr id="75804" name="Rectangle 18">
              <a:extLst>
                <a:ext uri="{FF2B5EF4-FFF2-40B4-BE49-F238E27FC236}">
                  <a16:creationId xmlns:a16="http://schemas.microsoft.com/office/drawing/2014/main" id="{71259FBE-2575-B239-FDEF-BC7EB0EB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00"/>
              <a:ext cx="1248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0x1000</a:t>
              </a:r>
            </a:p>
          </p:txBody>
        </p:sp>
        <p:sp>
          <p:nvSpPr>
            <p:cNvPr id="75805" name="AutoShape 19">
              <a:extLst>
                <a:ext uri="{FF2B5EF4-FFF2-40B4-BE49-F238E27FC236}">
                  <a16:creationId xmlns:a16="http://schemas.microsoft.com/office/drawing/2014/main" id="{DE7E9241-2339-9002-18F5-CD8E71AE9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384" cy="366"/>
            </a:xfrm>
            <a:prstGeom prst="diamond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&gt;</a:t>
              </a:r>
            </a:p>
          </p:txBody>
        </p:sp>
        <p:sp>
          <p:nvSpPr>
            <p:cNvPr id="75806" name="Line 20">
              <a:extLst>
                <a:ext uri="{FF2B5EF4-FFF2-40B4-BE49-F238E27FC236}">
                  <a16:creationId xmlns:a16="http://schemas.microsoft.com/office/drawing/2014/main" id="{8FB4DC6B-1724-7622-FB6B-B8DE84898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4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7" name="Line 21">
              <a:extLst>
                <a:ext uri="{FF2B5EF4-FFF2-40B4-BE49-F238E27FC236}">
                  <a16:creationId xmlns:a16="http://schemas.microsoft.com/office/drawing/2014/main" id="{17539F78-AE1B-782B-11BD-CC6C30EAF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0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8" name="Rectangle 22">
              <a:extLst>
                <a:ext uri="{FF2B5EF4-FFF2-40B4-BE49-F238E27FC236}">
                  <a16:creationId xmlns:a16="http://schemas.microsoft.com/office/drawing/2014/main" id="{FCA1100D-C7A7-3692-7456-1FCB315C0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312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Error</a:t>
              </a:r>
            </a:p>
          </p:txBody>
        </p:sp>
        <p:sp>
          <p:nvSpPr>
            <p:cNvPr id="75809" name="Line 23">
              <a:extLst>
                <a:ext uri="{FF2B5EF4-FFF2-40B4-BE49-F238E27FC236}">
                  <a16:creationId xmlns:a16="http://schemas.microsoft.com/office/drawing/2014/main" id="{CDCED8DB-0F1A-7C81-530C-D08831628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064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780" name="Group 80">
            <a:extLst>
              <a:ext uri="{FF2B5EF4-FFF2-40B4-BE49-F238E27FC236}">
                <a16:creationId xmlns:a16="http://schemas.microsoft.com/office/drawing/2014/main" id="{5B74DFB9-5F22-1897-7250-8333E572946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905000"/>
            <a:ext cx="3505200" cy="457200"/>
            <a:chOff x="1104" y="1200"/>
            <a:chExt cx="2208" cy="288"/>
          </a:xfrm>
        </p:grpSpPr>
        <p:sp>
          <p:nvSpPr>
            <p:cNvPr id="75801" name="Rectangle 54">
              <a:extLst>
                <a:ext uri="{FF2B5EF4-FFF2-40B4-BE49-F238E27FC236}">
                  <a16:creationId xmlns:a16="http://schemas.microsoft.com/office/drawing/2014/main" id="{9C0D2E4B-B8FC-03C8-FDDC-C2622F5C0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00"/>
              <a:ext cx="624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001</a:t>
              </a:r>
            </a:p>
          </p:txBody>
        </p:sp>
        <p:sp>
          <p:nvSpPr>
            <p:cNvPr id="75802" name="Rectangle 55">
              <a:extLst>
                <a:ext uri="{FF2B5EF4-FFF2-40B4-BE49-F238E27FC236}">
                  <a16:creationId xmlns:a16="http://schemas.microsoft.com/office/drawing/2014/main" id="{E2FBD2FA-D362-C020-380E-756A26651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200"/>
              <a:ext cx="576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… 0011</a:t>
              </a:r>
            </a:p>
          </p:txBody>
        </p:sp>
        <p:sp>
          <p:nvSpPr>
            <p:cNvPr id="75803" name="Rectangle 56">
              <a:extLst>
                <a:ext uri="{FF2B5EF4-FFF2-40B4-BE49-F238E27FC236}">
                  <a16:creationId xmlns:a16="http://schemas.microsoft.com/office/drawing/2014/main" id="{9FDA3738-CBAC-37EC-7024-67E6D15AE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100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… 0010</a:t>
              </a:r>
            </a:p>
          </p:txBody>
        </p:sp>
      </p:grpSp>
      <p:sp>
        <p:nvSpPr>
          <p:cNvPr id="75781" name="TextBox 23">
            <a:extLst>
              <a:ext uri="{FF2B5EF4-FFF2-40B4-BE49-F238E27FC236}">
                <a16:creationId xmlns:a16="http://schemas.microsoft.com/office/drawing/2014/main" id="{B8DDD25A-0502-8410-1DBC-DDA009E57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1511300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0x20002003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EA9F3B-3F4B-2670-DE74-2CA680D218F1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2362200"/>
            <a:ext cx="4183062" cy="3352800"/>
            <a:chOff x="1150709" y="2362200"/>
            <a:chExt cx="4183291" cy="3352800"/>
          </a:xfrm>
        </p:grpSpPr>
        <p:grpSp>
          <p:nvGrpSpPr>
            <p:cNvPr id="75787" name="Group 98">
              <a:extLst>
                <a:ext uri="{FF2B5EF4-FFF2-40B4-BE49-F238E27FC236}">
                  <a16:creationId xmlns:a16="http://schemas.microsoft.com/office/drawing/2014/main" id="{C0F668EC-9D00-F424-B5AB-6DEA94BF6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2362200"/>
              <a:ext cx="2590800" cy="3352800"/>
              <a:chOff x="1728" y="1488"/>
              <a:chExt cx="1632" cy="2112"/>
            </a:xfrm>
          </p:grpSpPr>
          <p:sp>
            <p:nvSpPr>
              <p:cNvPr id="75792" name="Rectangle 12">
                <a:extLst>
                  <a:ext uri="{FF2B5EF4-FFF2-40B4-BE49-F238E27FC236}">
                    <a16:creationId xmlns:a16="http://schemas.microsoft.com/office/drawing/2014/main" id="{1B97AB4B-569C-2E1F-1C0C-661F38B1E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12"/>
                <a:ext cx="1056" cy="2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CC"/>
                    </a:solidFill>
                  </a:rPr>
                  <a:t>0x70008</a:t>
                </a:r>
              </a:p>
            </p:txBody>
          </p:sp>
          <p:sp>
            <p:nvSpPr>
              <p:cNvPr id="75793" name="Rectangle 13">
                <a:extLst>
                  <a:ext uri="{FF2B5EF4-FFF2-40B4-BE49-F238E27FC236}">
                    <a16:creationId xmlns:a16="http://schemas.microsoft.com/office/drawing/2014/main" id="{63333C32-86B4-9A2A-30A2-75A0D881D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312"/>
                <a:ext cx="576" cy="2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0x003</a:t>
                </a:r>
              </a:p>
            </p:txBody>
          </p:sp>
          <p:sp>
            <p:nvSpPr>
              <p:cNvPr id="75794" name="Line 14">
                <a:extLst>
                  <a:ext uri="{FF2B5EF4-FFF2-40B4-BE49-F238E27FC236}">
                    <a16:creationId xmlns:a16="http://schemas.microsoft.com/office/drawing/2014/main" id="{1A5E72F6-4D1B-75C1-6F3A-274381D4B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48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5" name="Line 15">
                <a:extLst>
                  <a:ext uri="{FF2B5EF4-FFF2-40B4-BE49-F238E27FC236}">
                    <a16:creationId xmlns:a16="http://schemas.microsoft.com/office/drawing/2014/main" id="{62742DB2-1498-F9ED-51CB-B9AAA1257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02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6" name="Line 16">
                <a:extLst>
                  <a:ext uri="{FF2B5EF4-FFF2-40B4-BE49-F238E27FC236}">
                    <a16:creationId xmlns:a16="http://schemas.microsoft.com/office/drawing/2014/main" id="{11144DAA-0910-C480-D1AD-4909C1DD4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488"/>
                <a:ext cx="0" cy="18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5797" name="Group 76">
                <a:extLst>
                  <a:ext uri="{FF2B5EF4-FFF2-40B4-BE49-F238E27FC236}">
                    <a16:creationId xmlns:a16="http://schemas.microsoft.com/office/drawing/2014/main" id="{A099A4F3-0B2E-24BB-37FD-D6BBDD0648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160"/>
                <a:ext cx="1056" cy="864"/>
                <a:chOff x="3696" y="2688"/>
                <a:chExt cx="1008" cy="864"/>
              </a:xfrm>
            </p:grpSpPr>
            <p:sp>
              <p:nvSpPr>
                <p:cNvPr id="75798" name="Rectangle 77">
                  <a:extLst>
                    <a:ext uri="{FF2B5EF4-FFF2-40B4-BE49-F238E27FC236}">
                      <a16:creationId xmlns:a16="http://schemas.microsoft.com/office/drawing/2014/main" id="{00FD9037-EF70-188D-4564-135CDE82D4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688"/>
                  <a:ext cx="1008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</a:rPr>
                    <a:t>0x70000</a:t>
                  </a:r>
                </a:p>
              </p:txBody>
            </p:sp>
            <p:sp>
              <p:nvSpPr>
                <p:cNvPr id="75799" name="Rectangle 78">
                  <a:extLst>
                    <a:ext uri="{FF2B5EF4-FFF2-40B4-BE49-F238E27FC236}">
                      <a16:creationId xmlns:a16="http://schemas.microsoft.com/office/drawing/2014/main" id="{7A3E1184-23A4-EF2F-D7AC-561BDFABF9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976"/>
                  <a:ext cx="1008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</a:rPr>
                    <a:t>0x70004</a:t>
                  </a:r>
                </a:p>
              </p:txBody>
            </p:sp>
            <p:sp>
              <p:nvSpPr>
                <p:cNvPr id="75800" name="Rectangle 79">
                  <a:extLst>
                    <a:ext uri="{FF2B5EF4-FFF2-40B4-BE49-F238E27FC236}">
                      <a16:creationId xmlns:a16="http://schemas.microsoft.com/office/drawing/2014/main" id="{7CA798D4-729A-1312-FF9E-33D88E90DD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264"/>
                  <a:ext cx="1008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CC"/>
                      </a:solidFill>
                    </a:rPr>
                    <a:t>0x70008</a:t>
                  </a:r>
                </a:p>
              </p:txBody>
            </p:sp>
          </p:grpSp>
        </p:grpSp>
        <p:sp>
          <p:nvSpPr>
            <p:cNvPr id="75788" name="TextBox 24">
              <a:extLst>
                <a:ext uri="{FF2B5EF4-FFF2-40B4-BE49-F238E27FC236}">
                  <a16:creationId xmlns:a16="http://schemas.microsoft.com/office/drawing/2014/main" id="{E474645E-52EB-C01E-DAAB-0C27E82F6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769" y="352765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00</a:t>
              </a:r>
            </a:p>
          </p:txBody>
        </p:sp>
        <p:sp>
          <p:nvSpPr>
            <p:cNvPr id="75789" name="TextBox 25">
              <a:extLst>
                <a:ext uri="{FF2B5EF4-FFF2-40B4-BE49-F238E27FC236}">
                  <a16:creationId xmlns:a16="http://schemas.microsoft.com/office/drawing/2014/main" id="{82D22470-7265-E777-8071-6B5963BF1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769" y="39301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75790" name="TextBox 26">
              <a:extLst>
                <a:ext uri="{FF2B5EF4-FFF2-40B4-BE49-F238E27FC236}">
                  <a16:creationId xmlns:a16="http://schemas.microsoft.com/office/drawing/2014/main" id="{EBB7DF9C-97EE-F7F1-00C2-E38D04E56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3434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5791" name="TextBox 30">
              <a:extLst>
                <a:ext uri="{FF2B5EF4-FFF2-40B4-BE49-F238E27FC236}">
                  <a16:creationId xmlns:a16="http://schemas.microsoft.com/office/drawing/2014/main" id="{42AC92E7-CEC1-765C-DD12-FEE5506B3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709" y="2853135"/>
              <a:ext cx="156966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Page table </a:t>
              </a:r>
            </a:p>
            <a:p>
              <a:pPr algn="ctr"/>
              <a:r>
                <a:rPr lang="en-US" altLang="zh-CN">
                  <a:ea typeface="宋体" panose="02010600030101010101" pitchFamily="2" charset="-122"/>
                </a:rPr>
                <a:t>Entry number</a:t>
              </a:r>
            </a:p>
          </p:txBody>
        </p:sp>
      </p:grpSp>
      <p:sp>
        <p:nvSpPr>
          <p:cNvPr id="75783" name="TextBox 31">
            <a:extLst>
              <a:ext uri="{FF2B5EF4-FFF2-40B4-BE49-F238E27FC236}">
                <a16:creationId xmlns:a16="http://schemas.microsoft.com/office/drawing/2014/main" id="{AD0FB3D4-5F05-011A-BC14-784515129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2524125"/>
            <a:ext cx="2622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0 0000 0000 0000 0010</a:t>
            </a:r>
          </a:p>
        </p:txBody>
      </p:sp>
      <p:cxnSp>
        <p:nvCxnSpPr>
          <p:cNvPr id="75784" name="Straight Arrow Connector 32">
            <a:extLst>
              <a:ext uri="{FF2B5EF4-FFF2-40B4-BE49-F238E27FC236}">
                <a16:creationId xmlns:a16="http://schemas.microsoft.com/office/drawing/2014/main" id="{B314257F-88AB-91D9-BCAE-4BE21C7FBC6F}"/>
              </a:ext>
            </a:extLst>
          </p:cNvPr>
          <p:cNvCxnSpPr>
            <a:cxnSpLocks noChangeShapeType="1"/>
            <a:stCxn id="75783" idx="0"/>
          </p:cNvCxnSpPr>
          <p:nvPr/>
        </p:nvCxnSpPr>
        <p:spPr bwMode="auto">
          <a:xfrm flipH="1" flipV="1">
            <a:off x="3300413" y="2411413"/>
            <a:ext cx="173037" cy="112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5785" name="TextBox 33">
            <a:extLst>
              <a:ext uri="{FF2B5EF4-FFF2-40B4-BE49-F238E27FC236}">
                <a16:creationId xmlns:a16="http://schemas.microsoft.com/office/drawing/2014/main" id="{CBCB344C-6AED-EC40-56CF-4CAA4E99A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463" y="2716213"/>
            <a:ext cx="183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0000 0000 0011</a:t>
            </a:r>
          </a:p>
        </p:txBody>
      </p:sp>
      <p:cxnSp>
        <p:nvCxnSpPr>
          <p:cNvPr id="75786" name="Straight Arrow Connector 34">
            <a:extLst>
              <a:ext uri="{FF2B5EF4-FFF2-40B4-BE49-F238E27FC236}">
                <a16:creationId xmlns:a16="http://schemas.microsoft.com/office/drawing/2014/main" id="{503CCFF2-BEFD-675B-A51F-4067F69455E9}"/>
              </a:ext>
            </a:extLst>
          </p:cNvPr>
          <p:cNvCxnSpPr>
            <a:cxnSpLocks noChangeShapeType="1"/>
            <a:stCxn id="75785" idx="0"/>
            <a:endCxn id="75796" idx="0"/>
          </p:cNvCxnSpPr>
          <p:nvPr/>
        </p:nvCxnSpPr>
        <p:spPr bwMode="auto">
          <a:xfrm flipH="1" flipV="1">
            <a:off x="4876800" y="2362200"/>
            <a:ext cx="376238" cy="3540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0C3FFBE-D67C-7DD9-3A80-3B05500F0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Segmented Paging Example</a:t>
            </a:r>
          </a:p>
        </p:txBody>
      </p:sp>
      <p:grpSp>
        <p:nvGrpSpPr>
          <p:cNvPr id="77827" name="Group 56">
            <a:extLst>
              <a:ext uri="{FF2B5EF4-FFF2-40B4-BE49-F238E27FC236}">
                <a16:creationId xmlns:a16="http://schemas.microsoft.com/office/drawing/2014/main" id="{FAC714C2-5538-574A-D047-7AB322D782C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267200"/>
            <a:ext cx="3505200" cy="457200"/>
            <a:chOff x="48" y="2448"/>
            <a:chExt cx="2208" cy="288"/>
          </a:xfrm>
        </p:grpSpPr>
        <p:sp>
          <p:nvSpPr>
            <p:cNvPr id="77868" name="Rectangle 53">
              <a:extLst>
                <a:ext uri="{FF2B5EF4-FFF2-40B4-BE49-F238E27FC236}">
                  <a16:creationId xmlns:a16="http://schemas.microsoft.com/office/drawing/2014/main" id="{640A5A76-7866-1059-249A-6ABEED84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448"/>
              <a:ext cx="624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77869" name="Rectangle 54">
              <a:extLst>
                <a:ext uri="{FF2B5EF4-FFF2-40B4-BE49-F238E27FC236}">
                  <a16:creationId xmlns:a16="http://schemas.microsoft.com/office/drawing/2014/main" id="{941E97E7-5B20-5989-4E8F-8B1EB7A63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48"/>
              <a:ext cx="576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77870" name="Rectangle 55">
              <a:extLst>
                <a:ext uri="{FF2B5EF4-FFF2-40B4-BE49-F238E27FC236}">
                  <a16:creationId xmlns:a16="http://schemas.microsoft.com/office/drawing/2014/main" id="{E478E09F-4495-6E3E-9513-83FDAB0E2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48"/>
              <a:ext cx="100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?</a:t>
              </a:r>
            </a:p>
          </p:txBody>
        </p:sp>
      </p:grpSp>
      <p:grpSp>
        <p:nvGrpSpPr>
          <p:cNvPr id="77828" name="Group 88">
            <a:extLst>
              <a:ext uri="{FF2B5EF4-FFF2-40B4-BE49-F238E27FC236}">
                <a16:creationId xmlns:a16="http://schemas.microsoft.com/office/drawing/2014/main" id="{952A8896-3AAF-43D4-0BC0-2D9DAE48C4E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733800"/>
            <a:ext cx="5562600" cy="2895600"/>
            <a:chOff x="1584" y="2352"/>
            <a:chExt cx="3504" cy="1824"/>
          </a:xfrm>
        </p:grpSpPr>
        <p:sp>
          <p:nvSpPr>
            <p:cNvPr id="77861" name="Rectangle 20">
              <a:extLst>
                <a:ext uri="{FF2B5EF4-FFF2-40B4-BE49-F238E27FC236}">
                  <a16:creationId xmlns:a16="http://schemas.microsoft.com/office/drawing/2014/main" id="{43E11384-D8B0-E275-428C-BE2EF3049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840"/>
              <a:ext cx="134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Error</a:t>
              </a:r>
            </a:p>
          </p:txBody>
        </p:sp>
        <p:cxnSp>
          <p:nvCxnSpPr>
            <p:cNvPr id="77862" name="AutoShape 21">
              <a:extLst>
                <a:ext uri="{FF2B5EF4-FFF2-40B4-BE49-F238E27FC236}">
                  <a16:creationId xmlns:a16="http://schemas.microsoft.com/office/drawing/2014/main" id="{6C867A75-550E-588C-F0E9-0191001F0A46}"/>
                </a:ext>
              </a:extLst>
            </p:cNvPr>
            <p:cNvCxnSpPr>
              <a:cxnSpLocks noChangeShapeType="1"/>
              <a:stCxn id="77863" idx="3"/>
              <a:endCxn id="77861" idx="1"/>
            </p:cNvCxnSpPr>
            <p:nvPr/>
          </p:nvCxnSpPr>
          <p:spPr bwMode="auto">
            <a:xfrm flipV="1">
              <a:off x="3456" y="3984"/>
              <a:ext cx="288" cy="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63" name="AutoShape 22">
              <a:extLst>
                <a:ext uri="{FF2B5EF4-FFF2-40B4-BE49-F238E27FC236}">
                  <a16:creationId xmlns:a16="http://schemas.microsoft.com/office/drawing/2014/main" id="{EB36D9D1-C978-B94F-09D4-315D404D9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10"/>
              <a:ext cx="384" cy="366"/>
            </a:xfrm>
            <a:prstGeom prst="diamond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&gt;</a:t>
              </a:r>
            </a:p>
          </p:txBody>
        </p:sp>
        <p:sp>
          <p:nvSpPr>
            <p:cNvPr id="77864" name="Line 24">
              <a:extLst>
                <a:ext uri="{FF2B5EF4-FFF2-40B4-BE49-F238E27FC236}">
                  <a16:creationId xmlns:a16="http://schemas.microsoft.com/office/drawing/2014/main" id="{B80D7462-B2C7-9451-BDF7-A45D94039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352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7865" name="Group 73">
              <a:extLst>
                <a:ext uri="{FF2B5EF4-FFF2-40B4-BE49-F238E27FC236}">
                  <a16:creationId xmlns:a16="http://schemas.microsoft.com/office/drawing/2014/main" id="{9AA934A1-3472-F4DB-6BE6-DA5D0FB0E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976"/>
              <a:ext cx="1488" cy="1008"/>
              <a:chOff x="1584" y="2976"/>
              <a:chExt cx="1488" cy="1008"/>
            </a:xfrm>
          </p:grpSpPr>
          <p:sp>
            <p:nvSpPr>
              <p:cNvPr id="77866" name="Line 71">
                <a:extLst>
                  <a:ext uri="{FF2B5EF4-FFF2-40B4-BE49-F238E27FC236}">
                    <a16:creationId xmlns:a16="http://schemas.microsoft.com/office/drawing/2014/main" id="{8ABEE53A-01CD-0F89-A0E3-497DB52DF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984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7" name="Line 72">
                <a:extLst>
                  <a:ext uri="{FF2B5EF4-FFF2-40B4-BE49-F238E27FC236}">
                    <a16:creationId xmlns:a16="http://schemas.microsoft.com/office/drawing/2014/main" id="{A2CCD6F4-8E00-4688-B129-B73285E7C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976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7829" name="TextBox 5">
            <a:extLst>
              <a:ext uri="{FF2B5EF4-FFF2-40B4-BE49-F238E27FC236}">
                <a16:creationId xmlns:a16="http://schemas.microsoft.com/office/drawing/2014/main" id="{FFBFD560-9AF9-CB44-00F8-46DCBFB41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3863975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0x21002005</a:t>
            </a:r>
          </a:p>
        </p:txBody>
      </p:sp>
      <p:sp>
        <p:nvSpPr>
          <p:cNvPr id="77830" name="TextBox 12">
            <a:extLst>
              <a:ext uri="{FF2B5EF4-FFF2-40B4-BE49-F238E27FC236}">
                <a16:creationId xmlns:a16="http://schemas.microsoft.com/office/drawing/2014/main" id="{9464003F-40DA-4AE3-53F8-A1BCDAFFE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50117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?</a:t>
            </a:r>
          </a:p>
        </p:txBody>
      </p:sp>
      <p:cxnSp>
        <p:nvCxnSpPr>
          <p:cNvPr id="77831" name="Straight Arrow Connector 14">
            <a:extLst>
              <a:ext uri="{FF2B5EF4-FFF2-40B4-BE49-F238E27FC236}">
                <a16:creationId xmlns:a16="http://schemas.microsoft.com/office/drawing/2014/main" id="{CAAEA8C8-B53B-D842-DB04-DB810832D891}"/>
              </a:ext>
            </a:extLst>
          </p:cNvPr>
          <p:cNvCxnSpPr>
            <a:cxnSpLocks noChangeShapeType="1"/>
            <a:stCxn id="77830" idx="0"/>
          </p:cNvCxnSpPr>
          <p:nvPr/>
        </p:nvCxnSpPr>
        <p:spPr bwMode="auto">
          <a:xfrm flipV="1">
            <a:off x="646113" y="4654550"/>
            <a:ext cx="1123950" cy="357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7832" name="TextBox 74">
            <a:extLst>
              <a:ext uri="{FF2B5EF4-FFF2-40B4-BE49-F238E27FC236}">
                <a16:creationId xmlns:a16="http://schemas.microsoft.com/office/drawing/2014/main" id="{BFD288E2-4BDE-B639-A5FE-CB4828156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613" y="50403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?</a:t>
            </a:r>
          </a:p>
        </p:txBody>
      </p:sp>
      <p:cxnSp>
        <p:nvCxnSpPr>
          <p:cNvPr id="77833" name="Straight Arrow Connector 20">
            <a:extLst>
              <a:ext uri="{FF2B5EF4-FFF2-40B4-BE49-F238E27FC236}">
                <a16:creationId xmlns:a16="http://schemas.microsoft.com/office/drawing/2014/main" id="{98F24923-AC9A-6948-1742-37DD53A66C19}"/>
              </a:ext>
            </a:extLst>
          </p:cNvPr>
          <p:cNvCxnSpPr>
            <a:cxnSpLocks noChangeShapeType="1"/>
            <a:stCxn id="77832" idx="0"/>
          </p:cNvCxnSpPr>
          <p:nvPr/>
        </p:nvCxnSpPr>
        <p:spPr bwMode="auto">
          <a:xfrm flipV="1">
            <a:off x="2770188" y="4724400"/>
            <a:ext cx="201612" cy="315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7834" name="Group 24">
            <a:extLst>
              <a:ext uri="{FF2B5EF4-FFF2-40B4-BE49-F238E27FC236}">
                <a16:creationId xmlns:a16="http://schemas.microsoft.com/office/drawing/2014/main" id="{D649904F-FCA5-E9B8-DC94-3DCAF86095BD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1439863"/>
            <a:ext cx="7013575" cy="4198937"/>
            <a:chOff x="530015" y="1440458"/>
            <a:chExt cx="7013785" cy="4198342"/>
          </a:xfrm>
        </p:grpSpPr>
        <p:grpSp>
          <p:nvGrpSpPr>
            <p:cNvPr id="77838" name="Group 22">
              <a:extLst>
                <a:ext uri="{FF2B5EF4-FFF2-40B4-BE49-F238E27FC236}">
                  <a16:creationId xmlns:a16="http://schemas.microsoft.com/office/drawing/2014/main" id="{943AB841-8E60-BA77-B076-6C52737A3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015" y="1440458"/>
              <a:ext cx="7013785" cy="4198342"/>
              <a:chOff x="530015" y="1440458"/>
              <a:chExt cx="7013785" cy="4198342"/>
            </a:xfrm>
          </p:grpSpPr>
          <p:grpSp>
            <p:nvGrpSpPr>
              <p:cNvPr id="77840" name="Group 17">
                <a:extLst>
                  <a:ext uri="{FF2B5EF4-FFF2-40B4-BE49-F238E27FC236}">
                    <a16:creationId xmlns:a16="http://schemas.microsoft.com/office/drawing/2014/main" id="{EE5E1260-4B79-A903-4DB2-EE543EA83B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4600" y="2362200"/>
                <a:ext cx="5029200" cy="3276600"/>
                <a:chOff x="2514600" y="2362200"/>
                <a:chExt cx="5029200" cy="3276600"/>
              </a:xfrm>
            </p:grpSpPr>
            <p:grpSp>
              <p:nvGrpSpPr>
                <p:cNvPr id="77844" name="Group 91">
                  <a:extLst>
                    <a:ext uri="{FF2B5EF4-FFF2-40B4-BE49-F238E27FC236}">
                      <a16:creationId xmlns:a16="http://schemas.microsoft.com/office/drawing/2014/main" id="{94AE8992-5ACF-B7A7-C109-B2322AC1CD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14600" y="2362200"/>
                  <a:ext cx="5029200" cy="3276600"/>
                  <a:chOff x="1584" y="1488"/>
                  <a:chExt cx="3168" cy="2064"/>
                </a:xfrm>
              </p:grpSpPr>
              <p:sp>
                <p:nvSpPr>
                  <p:cNvPr id="77846" name="Oval 15">
                    <a:extLst>
                      <a:ext uri="{FF2B5EF4-FFF2-40B4-BE49-F238E27FC236}">
                        <a16:creationId xmlns:a16="http://schemas.microsoft.com/office/drawing/2014/main" id="{EFAA682F-6BF2-606A-3EB5-30E90B7DFF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03" y="2977"/>
                    <a:ext cx="288" cy="288"/>
                  </a:xfrm>
                  <a:prstGeom prst="ellipse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11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>
                        <a:solidFill>
                          <a:srgbClr val="000000"/>
                        </a:solidFill>
                      </a:rPr>
                      <a:t>+</a:t>
                    </a:r>
                  </a:p>
                </p:txBody>
              </p:sp>
              <p:cxnSp>
                <p:nvCxnSpPr>
                  <p:cNvPr id="77847" name="AutoShape 16">
                    <a:extLst>
                      <a:ext uri="{FF2B5EF4-FFF2-40B4-BE49-F238E27FC236}">
                        <a16:creationId xmlns:a16="http://schemas.microsoft.com/office/drawing/2014/main" id="{77B38E52-30CD-1B6E-9A85-226E48622B52}"/>
                      </a:ext>
                    </a:extLst>
                  </p:cNvPr>
                  <p:cNvCxnSpPr>
                    <a:cxnSpLocks noChangeShapeType="1"/>
                    <a:endCxn id="77846" idx="2"/>
                  </p:cNvCxnSpPr>
                  <p:nvPr/>
                </p:nvCxnSpPr>
                <p:spPr bwMode="auto">
                  <a:xfrm>
                    <a:off x="1594" y="3120"/>
                    <a:ext cx="1009" cy="1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7848" name="AutoShape 17">
                    <a:extLst>
                      <a:ext uri="{FF2B5EF4-FFF2-40B4-BE49-F238E27FC236}">
                        <a16:creationId xmlns:a16="http://schemas.microsoft.com/office/drawing/2014/main" id="{DB73052C-A4FC-2101-51A8-997C058F3E0E}"/>
                      </a:ext>
                    </a:extLst>
                  </p:cNvPr>
                  <p:cNvCxnSpPr>
                    <a:cxnSpLocks noChangeShapeType="1"/>
                    <a:stCxn id="77846" idx="6"/>
                    <a:endCxn id="77853" idx="1"/>
                  </p:cNvCxnSpPr>
                  <p:nvPr/>
                </p:nvCxnSpPr>
                <p:spPr bwMode="auto">
                  <a:xfrm flipV="1">
                    <a:off x="2891" y="3120"/>
                    <a:ext cx="805" cy="1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77849" name="Line 18">
                    <a:extLst>
                      <a:ext uri="{FF2B5EF4-FFF2-40B4-BE49-F238E27FC236}">
                        <a16:creationId xmlns:a16="http://schemas.microsoft.com/office/drawing/2014/main" id="{D257BABD-B774-A6FC-722B-5AFFBB8E65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36" y="2352"/>
                    <a:ext cx="4" cy="62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7850" name="Group 90">
                    <a:extLst>
                      <a:ext uri="{FF2B5EF4-FFF2-40B4-BE49-F238E27FC236}">
                        <a16:creationId xmlns:a16="http://schemas.microsoft.com/office/drawing/2014/main" id="{6CD106B8-5C8C-9A41-6DF1-6B27DBFAFBC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84" y="1488"/>
                    <a:ext cx="2784" cy="864"/>
                    <a:chOff x="1584" y="1488"/>
                    <a:chExt cx="2784" cy="864"/>
                  </a:xfrm>
                </p:grpSpPr>
                <p:sp>
                  <p:nvSpPr>
                    <p:cNvPr id="77855" name="Rectangle 8">
                      <a:extLst>
                        <a:ext uri="{FF2B5EF4-FFF2-40B4-BE49-F238E27FC236}">
                          <a16:creationId xmlns:a16="http://schemas.microsoft.com/office/drawing/2014/main" id="{F14BBD0F-F0BC-747A-6378-7D7F4E3959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488"/>
                      <a:ext cx="1392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0x00000000</a:t>
                      </a:r>
                    </a:p>
                  </p:txBody>
                </p:sp>
                <p:sp>
                  <p:nvSpPr>
                    <p:cNvPr id="77856" name="Rectangle 9">
                      <a:extLst>
                        <a:ext uri="{FF2B5EF4-FFF2-40B4-BE49-F238E27FC236}">
                          <a16:creationId xmlns:a16="http://schemas.microsoft.com/office/drawing/2014/main" id="{F172C543-514C-CFBB-3D18-52468F6188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1488"/>
                      <a:ext cx="1392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0x16</a:t>
                      </a:r>
                    </a:p>
                  </p:txBody>
                </p:sp>
                <p:sp>
                  <p:nvSpPr>
                    <p:cNvPr id="77857" name="Rectangle 10">
                      <a:extLst>
                        <a:ext uri="{FF2B5EF4-FFF2-40B4-BE49-F238E27FC236}">
                          <a16:creationId xmlns:a16="http://schemas.microsoft.com/office/drawing/2014/main" id="{CB9F6D8D-C4CF-5A79-9343-5F09059836C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776"/>
                      <a:ext cx="1392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0x00003000</a:t>
                      </a:r>
                    </a:p>
                  </p:txBody>
                </p:sp>
                <p:sp>
                  <p:nvSpPr>
                    <p:cNvPr id="77858" name="Rectangle 11">
                      <a:extLst>
                        <a:ext uri="{FF2B5EF4-FFF2-40B4-BE49-F238E27FC236}">
                          <a16:creationId xmlns:a16="http://schemas.microsoft.com/office/drawing/2014/main" id="{FFF01F3A-9087-77C7-6481-48EDC0897C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1776"/>
                      <a:ext cx="1392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0x1000</a:t>
                      </a:r>
                    </a:p>
                  </p:txBody>
                </p:sp>
                <p:sp>
                  <p:nvSpPr>
                    <p:cNvPr id="77859" name="Rectangle 12">
                      <a:extLst>
                        <a:ext uri="{FF2B5EF4-FFF2-40B4-BE49-F238E27FC236}">
                          <a16:creationId xmlns:a16="http://schemas.microsoft.com/office/drawing/2014/main" id="{B20B39B9-568F-340E-98E4-C489EBA23FD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1392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0x50000000</a:t>
                      </a:r>
                    </a:p>
                  </p:txBody>
                </p:sp>
                <p:sp>
                  <p:nvSpPr>
                    <p:cNvPr id="77860" name="Rectangle 13">
                      <a:extLst>
                        <a:ext uri="{FF2B5EF4-FFF2-40B4-BE49-F238E27FC236}">
                          <a16:creationId xmlns:a16="http://schemas.microsoft.com/office/drawing/2014/main" id="{FF1BBE6C-C85F-52BC-ED65-DDE1578EC57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2064"/>
                      <a:ext cx="1392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0x20</a:t>
                      </a:r>
                    </a:p>
                  </p:txBody>
                </p:sp>
              </p:grpSp>
              <p:grpSp>
                <p:nvGrpSpPr>
                  <p:cNvPr id="77851" name="Group 85">
                    <a:extLst>
                      <a:ext uri="{FF2B5EF4-FFF2-40B4-BE49-F238E27FC236}">
                        <a16:creationId xmlns:a16="http://schemas.microsoft.com/office/drawing/2014/main" id="{B8C9E837-D33D-4C88-C339-8AEC957627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96" y="2688"/>
                    <a:ext cx="1056" cy="864"/>
                    <a:chOff x="3696" y="2688"/>
                    <a:chExt cx="1008" cy="864"/>
                  </a:xfrm>
                </p:grpSpPr>
                <p:sp>
                  <p:nvSpPr>
                    <p:cNvPr id="77852" name="Rectangle 6">
                      <a:extLst>
                        <a:ext uri="{FF2B5EF4-FFF2-40B4-BE49-F238E27FC236}">
                          <a16:creationId xmlns:a16="http://schemas.microsoft.com/office/drawing/2014/main" id="{6A5356A4-8127-F558-972C-AABDC5000A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2688"/>
                      <a:ext cx="1008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Phy page #</a:t>
                      </a:r>
                    </a:p>
                  </p:txBody>
                </p:sp>
                <p:sp>
                  <p:nvSpPr>
                    <p:cNvPr id="77853" name="Rectangle 74">
                      <a:extLst>
                        <a:ext uri="{FF2B5EF4-FFF2-40B4-BE49-F238E27FC236}">
                          <a16:creationId xmlns:a16="http://schemas.microsoft.com/office/drawing/2014/main" id="{F4FDE8D1-D94D-1BBC-699E-F4CD710811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2976"/>
                      <a:ext cx="1008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Phy page #</a:t>
                      </a:r>
                    </a:p>
                  </p:txBody>
                </p:sp>
                <p:sp>
                  <p:nvSpPr>
                    <p:cNvPr id="77854" name="Rectangle 75">
                      <a:extLst>
                        <a:ext uri="{FF2B5EF4-FFF2-40B4-BE49-F238E27FC236}">
                          <a16:creationId xmlns:a16="http://schemas.microsoft.com/office/drawing/2014/main" id="{63E19085-796E-6A7B-BE7B-EF4BE5FF6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3264"/>
                      <a:ext cx="1008" cy="28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Phy page #</a:t>
                      </a:r>
                    </a:p>
                  </p:txBody>
                </p:sp>
              </p:grpSp>
            </p:grpSp>
            <p:cxnSp>
              <p:nvCxnSpPr>
                <p:cNvPr id="77845" name="Straight Connector 14">
                  <a:extLst>
                    <a:ext uri="{FF2B5EF4-FFF2-40B4-BE49-F238E27FC236}">
                      <a16:creationId xmlns:a16="http://schemas.microsoft.com/office/drawing/2014/main" id="{1756DC01-B79B-29B8-0B6A-7DD96C5A8F0D}"/>
                    </a:ext>
                  </a:extLst>
                </p:cNvPr>
                <p:cNvCxnSpPr>
                  <a:cxnSpLocks noChangeShapeType="1"/>
                  <a:endCxn id="77867" idx="0"/>
                </p:cNvCxnSpPr>
                <p:nvPr/>
              </p:nvCxnSpPr>
              <p:spPr bwMode="auto">
                <a:xfrm flipH="1" flipV="1">
                  <a:off x="2514600" y="4724400"/>
                  <a:ext cx="7938" cy="22860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77841" name="TextBox 8">
                <a:extLst>
                  <a:ext uri="{FF2B5EF4-FFF2-40B4-BE49-F238E27FC236}">
                    <a16:creationId xmlns:a16="http://schemas.microsoft.com/office/drawing/2014/main" id="{F63F6512-CE82-2120-8EDB-4CCD40B73B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015" y="1652180"/>
                <a:ext cx="191590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Page table </a:t>
                </a:r>
              </a:p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segment number</a:t>
                </a:r>
              </a:p>
            </p:txBody>
          </p:sp>
          <p:sp>
            <p:nvSpPr>
              <p:cNvPr id="77842" name="TextBox 66">
                <a:extLst>
                  <a:ext uri="{FF2B5EF4-FFF2-40B4-BE49-F238E27FC236}">
                    <a16:creationId xmlns:a16="http://schemas.microsoft.com/office/drawing/2014/main" id="{FD73792C-A73E-BA8E-D337-19051FB2C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0409" y="1440458"/>
                <a:ext cx="1954381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Page table </a:t>
                </a:r>
              </a:p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segment starting </a:t>
                </a:r>
              </a:p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address</a:t>
                </a:r>
              </a:p>
            </p:txBody>
          </p:sp>
          <p:sp>
            <p:nvSpPr>
              <p:cNvPr id="77843" name="TextBox 67">
                <a:extLst>
                  <a:ext uri="{FF2B5EF4-FFF2-40B4-BE49-F238E27FC236}">
                    <a16:creationId xmlns:a16="http://schemas.microsoft.com/office/drawing/2014/main" id="{BC3A4840-024C-29B0-0935-4E24E6F336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9820" y="1604091"/>
                <a:ext cx="1838965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Number of page</a:t>
                </a:r>
              </a:p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Table entries</a:t>
                </a:r>
              </a:p>
            </p:txBody>
          </p:sp>
        </p:grpSp>
        <p:sp>
          <p:nvSpPr>
            <p:cNvPr id="77839" name="TextBox 21">
              <a:extLst>
                <a:ext uri="{FF2B5EF4-FFF2-40B4-BE49-F238E27FC236}">
                  <a16:creationId xmlns:a16="http://schemas.microsoft.com/office/drawing/2014/main" id="{0E723345-90FA-2B12-A560-CF76612ED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8232" y="3897868"/>
              <a:ext cx="1454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0x00003000</a:t>
              </a:r>
            </a:p>
          </p:txBody>
        </p:sp>
      </p:grpSp>
      <p:sp>
        <p:nvSpPr>
          <p:cNvPr id="77835" name="TextBox 46">
            <a:extLst>
              <a:ext uri="{FF2B5EF4-FFF2-40B4-BE49-F238E27FC236}">
                <a16:creationId xmlns:a16="http://schemas.microsoft.com/office/drawing/2014/main" id="{F151B423-6E9E-DB7F-B2E2-49C287133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325" y="2413000"/>
            <a:ext cx="56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000</a:t>
            </a:r>
          </a:p>
        </p:txBody>
      </p:sp>
      <p:sp>
        <p:nvSpPr>
          <p:cNvPr id="77836" name="TextBox 47">
            <a:extLst>
              <a:ext uri="{FF2B5EF4-FFF2-40B4-BE49-F238E27FC236}">
                <a16:creationId xmlns:a16="http://schemas.microsoft.com/office/drawing/2014/main" id="{E9EF3922-DC5B-1473-C9E1-4FF945997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325" y="2814638"/>
            <a:ext cx="56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001</a:t>
            </a:r>
          </a:p>
        </p:txBody>
      </p:sp>
      <p:sp>
        <p:nvSpPr>
          <p:cNvPr id="77837" name="TextBox 48">
            <a:extLst>
              <a:ext uri="{FF2B5EF4-FFF2-40B4-BE49-F238E27FC236}">
                <a16:creationId xmlns:a16="http://schemas.microsoft.com/office/drawing/2014/main" id="{1342677D-39CA-5E86-889D-2CB1AF9BB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28975"/>
            <a:ext cx="569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010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D2B4C3A-F2EA-045E-4B47-725905A1D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Segmented Paging Example</a:t>
            </a:r>
          </a:p>
        </p:txBody>
      </p:sp>
      <p:grpSp>
        <p:nvGrpSpPr>
          <p:cNvPr id="79875" name="Group 56">
            <a:extLst>
              <a:ext uri="{FF2B5EF4-FFF2-40B4-BE49-F238E27FC236}">
                <a16:creationId xmlns:a16="http://schemas.microsoft.com/office/drawing/2014/main" id="{FDAC3E74-42CC-A460-611E-01B366CAE8F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267200"/>
            <a:ext cx="3505200" cy="457200"/>
            <a:chOff x="48" y="2448"/>
            <a:chExt cx="2208" cy="288"/>
          </a:xfrm>
        </p:grpSpPr>
        <p:sp>
          <p:nvSpPr>
            <p:cNvPr id="79918" name="Rectangle 53">
              <a:extLst>
                <a:ext uri="{FF2B5EF4-FFF2-40B4-BE49-F238E27FC236}">
                  <a16:creationId xmlns:a16="http://schemas.microsoft.com/office/drawing/2014/main" id="{5AB90F16-F9A0-9D90-4D03-BB90F5C90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448"/>
              <a:ext cx="624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001</a:t>
              </a:r>
            </a:p>
          </p:txBody>
        </p:sp>
        <p:sp>
          <p:nvSpPr>
            <p:cNvPr id="79919" name="Rectangle 54">
              <a:extLst>
                <a:ext uri="{FF2B5EF4-FFF2-40B4-BE49-F238E27FC236}">
                  <a16:creationId xmlns:a16="http://schemas.microsoft.com/office/drawing/2014/main" id="{3395CB46-6125-169C-6C53-B74CDC67A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48"/>
              <a:ext cx="576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… 0101</a:t>
              </a:r>
            </a:p>
          </p:txBody>
        </p:sp>
        <p:sp>
          <p:nvSpPr>
            <p:cNvPr id="79920" name="Rectangle 55">
              <a:extLst>
                <a:ext uri="{FF2B5EF4-FFF2-40B4-BE49-F238E27FC236}">
                  <a16:creationId xmlns:a16="http://schemas.microsoft.com/office/drawing/2014/main" id="{BEB21896-62B5-9034-96A0-4332377E1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48"/>
              <a:ext cx="100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79876" name="Group 88">
            <a:extLst>
              <a:ext uri="{FF2B5EF4-FFF2-40B4-BE49-F238E27FC236}">
                <a16:creationId xmlns:a16="http://schemas.microsoft.com/office/drawing/2014/main" id="{18F768D0-A5C3-D845-32EA-8A9AE8E7AC58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733800"/>
            <a:ext cx="5562600" cy="2895600"/>
            <a:chOff x="1584" y="2352"/>
            <a:chExt cx="3504" cy="1824"/>
          </a:xfrm>
        </p:grpSpPr>
        <p:sp>
          <p:nvSpPr>
            <p:cNvPr id="79911" name="Rectangle 20">
              <a:extLst>
                <a:ext uri="{FF2B5EF4-FFF2-40B4-BE49-F238E27FC236}">
                  <a16:creationId xmlns:a16="http://schemas.microsoft.com/office/drawing/2014/main" id="{323C3974-F5C5-F714-8A19-D3CFBA66E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840"/>
              <a:ext cx="1344" cy="288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Error</a:t>
              </a:r>
            </a:p>
          </p:txBody>
        </p:sp>
        <p:cxnSp>
          <p:nvCxnSpPr>
            <p:cNvPr id="79912" name="AutoShape 21">
              <a:extLst>
                <a:ext uri="{FF2B5EF4-FFF2-40B4-BE49-F238E27FC236}">
                  <a16:creationId xmlns:a16="http://schemas.microsoft.com/office/drawing/2014/main" id="{42313148-A91E-C1A4-831B-3EBB87CA17B6}"/>
                </a:ext>
              </a:extLst>
            </p:cNvPr>
            <p:cNvCxnSpPr>
              <a:cxnSpLocks noChangeShapeType="1"/>
              <a:stCxn id="79913" idx="3"/>
              <a:endCxn id="79911" idx="1"/>
            </p:cNvCxnSpPr>
            <p:nvPr/>
          </p:nvCxnSpPr>
          <p:spPr bwMode="auto">
            <a:xfrm flipV="1">
              <a:off x="3456" y="3984"/>
              <a:ext cx="288" cy="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13" name="AutoShape 22">
              <a:extLst>
                <a:ext uri="{FF2B5EF4-FFF2-40B4-BE49-F238E27FC236}">
                  <a16:creationId xmlns:a16="http://schemas.microsoft.com/office/drawing/2014/main" id="{316D9378-1B3E-DB8F-7612-A7A4CA72D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10"/>
              <a:ext cx="384" cy="366"/>
            </a:xfrm>
            <a:prstGeom prst="diamond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&gt;</a:t>
              </a:r>
            </a:p>
          </p:txBody>
        </p:sp>
        <p:sp>
          <p:nvSpPr>
            <p:cNvPr id="79914" name="Line 24">
              <a:extLst>
                <a:ext uri="{FF2B5EF4-FFF2-40B4-BE49-F238E27FC236}">
                  <a16:creationId xmlns:a16="http://schemas.microsoft.com/office/drawing/2014/main" id="{02685029-FBE0-D1DB-7BEE-715CA5C1C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352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9915" name="Group 73">
              <a:extLst>
                <a:ext uri="{FF2B5EF4-FFF2-40B4-BE49-F238E27FC236}">
                  <a16:creationId xmlns:a16="http://schemas.microsoft.com/office/drawing/2014/main" id="{466BE249-6A89-3395-FAE5-E6BE39D158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976"/>
              <a:ext cx="1488" cy="1008"/>
              <a:chOff x="1584" y="2976"/>
              <a:chExt cx="1488" cy="1008"/>
            </a:xfrm>
          </p:grpSpPr>
          <p:sp>
            <p:nvSpPr>
              <p:cNvPr id="79916" name="Line 71">
                <a:extLst>
                  <a:ext uri="{FF2B5EF4-FFF2-40B4-BE49-F238E27FC236}">
                    <a16:creationId xmlns:a16="http://schemas.microsoft.com/office/drawing/2014/main" id="{A1E36C3B-C6AB-14B2-C3E4-A7EB47C39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984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17" name="Line 72">
                <a:extLst>
                  <a:ext uri="{FF2B5EF4-FFF2-40B4-BE49-F238E27FC236}">
                    <a16:creationId xmlns:a16="http://schemas.microsoft.com/office/drawing/2014/main" id="{8984294C-4B53-D526-C019-41B06EC6D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976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9877" name="TextBox 5">
            <a:extLst>
              <a:ext uri="{FF2B5EF4-FFF2-40B4-BE49-F238E27FC236}">
                <a16:creationId xmlns:a16="http://schemas.microsoft.com/office/drawing/2014/main" id="{090516E0-68DF-12A7-000B-56ADAD2E0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3863975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0x2</a:t>
            </a: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1002</a:t>
            </a:r>
            <a:r>
              <a:rPr lang="en-US" altLang="zh-CN">
                <a:ea typeface="宋体" panose="02010600030101010101" pitchFamily="2" charset="-122"/>
              </a:rPr>
              <a:t>005</a:t>
            </a:r>
          </a:p>
        </p:txBody>
      </p:sp>
      <p:sp>
        <p:nvSpPr>
          <p:cNvPr id="79878" name="TextBox 12">
            <a:extLst>
              <a:ext uri="{FF2B5EF4-FFF2-40B4-BE49-F238E27FC236}">
                <a16:creationId xmlns:a16="http://schemas.microsoft.com/office/drawing/2014/main" id="{597F3E85-B879-8E2E-1238-85EB7C900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87913"/>
            <a:ext cx="2620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0 0001 0000 0000 0010</a:t>
            </a:r>
          </a:p>
        </p:txBody>
      </p:sp>
      <p:cxnSp>
        <p:nvCxnSpPr>
          <p:cNvPr id="79879" name="Straight Arrow Connector 14">
            <a:extLst>
              <a:ext uri="{FF2B5EF4-FFF2-40B4-BE49-F238E27FC236}">
                <a16:creationId xmlns:a16="http://schemas.microsoft.com/office/drawing/2014/main" id="{6C472621-5E3E-0EC5-D900-ADF84E52AFAB}"/>
              </a:ext>
            </a:extLst>
          </p:cNvPr>
          <p:cNvCxnSpPr>
            <a:cxnSpLocks noChangeShapeType="1"/>
            <a:stCxn id="79878" idx="0"/>
          </p:cNvCxnSpPr>
          <p:nvPr/>
        </p:nvCxnSpPr>
        <p:spPr bwMode="auto">
          <a:xfrm flipH="1" flipV="1">
            <a:off x="1508125" y="4530725"/>
            <a:ext cx="30163" cy="357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9880" name="TextBox 74">
            <a:extLst>
              <a:ext uri="{FF2B5EF4-FFF2-40B4-BE49-F238E27FC236}">
                <a16:creationId xmlns:a16="http://schemas.microsoft.com/office/drawing/2014/main" id="{559548C7-A86F-D645-0B31-C22AD56F7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5257800"/>
            <a:ext cx="185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0000 0000 0101</a:t>
            </a:r>
          </a:p>
        </p:txBody>
      </p:sp>
      <p:cxnSp>
        <p:nvCxnSpPr>
          <p:cNvPr id="79881" name="Straight Arrow Connector 20">
            <a:extLst>
              <a:ext uri="{FF2B5EF4-FFF2-40B4-BE49-F238E27FC236}">
                <a16:creationId xmlns:a16="http://schemas.microsoft.com/office/drawing/2014/main" id="{D4AC034B-B8BC-544B-132C-4A2678DCD78F}"/>
              </a:ext>
            </a:extLst>
          </p:cNvPr>
          <p:cNvCxnSpPr>
            <a:cxnSpLocks noChangeShapeType="1"/>
            <a:stCxn id="79880" idx="0"/>
          </p:cNvCxnSpPr>
          <p:nvPr/>
        </p:nvCxnSpPr>
        <p:spPr bwMode="auto">
          <a:xfrm flipH="1" flipV="1">
            <a:off x="3065463" y="4719638"/>
            <a:ext cx="501650" cy="538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9882" name="Group 1">
            <a:extLst>
              <a:ext uri="{FF2B5EF4-FFF2-40B4-BE49-F238E27FC236}">
                <a16:creationId xmlns:a16="http://schemas.microsoft.com/office/drawing/2014/main" id="{E312D2EE-EABD-FC90-7DA0-4A1587962F39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1444625"/>
            <a:ext cx="7013575" cy="4197350"/>
            <a:chOff x="530015" y="1444018"/>
            <a:chExt cx="7013785" cy="4198342"/>
          </a:xfrm>
        </p:grpSpPr>
        <p:grpSp>
          <p:nvGrpSpPr>
            <p:cNvPr id="79883" name="Group 24">
              <a:extLst>
                <a:ext uri="{FF2B5EF4-FFF2-40B4-BE49-F238E27FC236}">
                  <a16:creationId xmlns:a16="http://schemas.microsoft.com/office/drawing/2014/main" id="{605F500C-44DF-BBCD-1A36-B768B27CC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015" y="1444018"/>
              <a:ext cx="7013785" cy="4198342"/>
              <a:chOff x="530015" y="1440458"/>
              <a:chExt cx="7013785" cy="4198342"/>
            </a:xfrm>
          </p:grpSpPr>
          <p:grpSp>
            <p:nvGrpSpPr>
              <p:cNvPr id="79887" name="Group 22">
                <a:extLst>
                  <a:ext uri="{FF2B5EF4-FFF2-40B4-BE49-F238E27FC236}">
                    <a16:creationId xmlns:a16="http://schemas.microsoft.com/office/drawing/2014/main" id="{2E03CCF9-DA96-49C7-D9BB-2B53EBB80D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015" y="1440458"/>
                <a:ext cx="7013785" cy="4198342"/>
                <a:chOff x="530015" y="1440458"/>
                <a:chExt cx="7013785" cy="4198342"/>
              </a:xfrm>
            </p:grpSpPr>
            <p:grpSp>
              <p:nvGrpSpPr>
                <p:cNvPr id="79889" name="Group 17">
                  <a:extLst>
                    <a:ext uri="{FF2B5EF4-FFF2-40B4-BE49-F238E27FC236}">
                      <a16:creationId xmlns:a16="http://schemas.microsoft.com/office/drawing/2014/main" id="{6E3E43F5-E194-9685-352C-AE6DA35C63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2000" y="2362200"/>
                  <a:ext cx="6781800" cy="3276600"/>
                  <a:chOff x="762000" y="2362200"/>
                  <a:chExt cx="6781800" cy="3276600"/>
                </a:xfrm>
              </p:grpSpPr>
              <p:grpSp>
                <p:nvGrpSpPr>
                  <p:cNvPr id="79893" name="Group 91">
                    <a:extLst>
                      <a:ext uri="{FF2B5EF4-FFF2-40B4-BE49-F238E27FC236}">
                        <a16:creationId xmlns:a16="http://schemas.microsoft.com/office/drawing/2014/main" id="{7B2CEA69-C5F1-7AEC-D2B8-67032F8F905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62000" y="2362200"/>
                    <a:ext cx="6781800" cy="3276600"/>
                    <a:chOff x="480" y="1488"/>
                    <a:chExt cx="4272" cy="2064"/>
                  </a:xfrm>
                </p:grpSpPr>
                <p:cxnSp>
                  <p:nvCxnSpPr>
                    <p:cNvPr id="79895" name="AutoShape 14">
                      <a:extLst>
                        <a:ext uri="{FF2B5EF4-FFF2-40B4-BE49-F238E27FC236}">
                          <a16:creationId xmlns:a16="http://schemas.microsoft.com/office/drawing/2014/main" id="{60209296-5185-57F5-69B9-9860038FFA86}"/>
                        </a:ext>
                      </a:extLst>
                    </p:cNvPr>
                    <p:cNvCxnSpPr>
                      <a:cxnSpLocks noChangeShapeType="1"/>
                      <a:endCxn id="79885" idx="1"/>
                    </p:cNvCxnSpPr>
                    <p:nvPr/>
                  </p:nvCxnSpPr>
                  <p:spPr bwMode="auto">
                    <a:xfrm rot="5400000" flipH="1" flipV="1">
                      <a:off x="420" y="1950"/>
                      <a:ext cx="798" cy="678"/>
                    </a:xfrm>
                    <a:prstGeom prst="bentConnector2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79896" name="Oval 15">
                      <a:extLst>
                        <a:ext uri="{FF2B5EF4-FFF2-40B4-BE49-F238E27FC236}">
                          <a16:creationId xmlns:a16="http://schemas.microsoft.com/office/drawing/2014/main" id="{1A4A2867-3CE7-0E3B-0FAF-A8F1F135FC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03" y="2977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</a:rPr>
                        <a:t>+</a:t>
                      </a:r>
                    </a:p>
                  </p:txBody>
                </p:sp>
                <p:cxnSp>
                  <p:nvCxnSpPr>
                    <p:cNvPr id="79897" name="AutoShape 16">
                      <a:extLst>
                        <a:ext uri="{FF2B5EF4-FFF2-40B4-BE49-F238E27FC236}">
                          <a16:creationId xmlns:a16="http://schemas.microsoft.com/office/drawing/2014/main" id="{E462DAE3-D4D5-4708-E3B1-041CEEE38690}"/>
                        </a:ext>
                      </a:extLst>
                    </p:cNvPr>
                    <p:cNvCxnSpPr>
                      <a:cxnSpLocks noChangeShapeType="1"/>
                      <a:endCxn id="79896" idx="2"/>
                    </p:cNvCxnSpPr>
                    <p:nvPr/>
                  </p:nvCxnSpPr>
                  <p:spPr bwMode="auto">
                    <a:xfrm>
                      <a:off x="1594" y="3120"/>
                      <a:ext cx="1009" cy="1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9898" name="AutoShape 17">
                      <a:extLst>
                        <a:ext uri="{FF2B5EF4-FFF2-40B4-BE49-F238E27FC236}">
                          <a16:creationId xmlns:a16="http://schemas.microsoft.com/office/drawing/2014/main" id="{63FC2DCA-FBD3-ECCC-45B7-1FD28728D73C}"/>
                        </a:ext>
                      </a:extLst>
                    </p:cNvPr>
                    <p:cNvCxnSpPr>
                      <a:cxnSpLocks noChangeShapeType="1"/>
                      <a:stCxn id="79896" idx="6"/>
                      <a:endCxn id="79903" idx="1"/>
                    </p:cNvCxnSpPr>
                    <p:nvPr/>
                  </p:nvCxnSpPr>
                  <p:spPr bwMode="auto">
                    <a:xfrm flipV="1">
                      <a:off x="2891" y="3120"/>
                      <a:ext cx="805" cy="1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79899" name="Line 18">
                      <a:extLst>
                        <a:ext uri="{FF2B5EF4-FFF2-40B4-BE49-F238E27FC236}">
                          <a16:creationId xmlns:a16="http://schemas.microsoft.com/office/drawing/2014/main" id="{9EF713F2-81E6-C8FE-E3B2-4928FD685D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2352"/>
                      <a:ext cx="4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79900" name="Group 90">
                      <a:extLst>
                        <a:ext uri="{FF2B5EF4-FFF2-40B4-BE49-F238E27FC236}">
                          <a16:creationId xmlns:a16="http://schemas.microsoft.com/office/drawing/2014/main" id="{4C8BC684-C603-B413-E318-43F98EF2D94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4" y="1488"/>
                      <a:ext cx="2784" cy="864"/>
                      <a:chOff x="1584" y="1488"/>
                      <a:chExt cx="2784" cy="864"/>
                    </a:xfrm>
                  </p:grpSpPr>
                  <p:sp>
                    <p:nvSpPr>
                      <p:cNvPr id="79905" name="Rectangle 8">
                        <a:extLst>
                          <a:ext uri="{FF2B5EF4-FFF2-40B4-BE49-F238E27FC236}">
                            <a16:creationId xmlns:a16="http://schemas.microsoft.com/office/drawing/2014/main" id="{F75E20CE-20E4-47F3-8B19-89A86A0CBC2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88"/>
                        <a:ext cx="1392" cy="2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solidFill>
                              <a:srgbClr val="000000"/>
                            </a:solidFill>
                          </a:rPr>
                          <a:t>0x00000000</a:t>
                        </a:r>
                      </a:p>
                    </p:txBody>
                  </p:sp>
                  <p:sp>
                    <p:nvSpPr>
                      <p:cNvPr id="79906" name="Rectangle 9">
                        <a:extLst>
                          <a:ext uri="{FF2B5EF4-FFF2-40B4-BE49-F238E27FC236}">
                            <a16:creationId xmlns:a16="http://schemas.microsoft.com/office/drawing/2014/main" id="{E317793D-F4E7-E262-C797-89251F1533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1488"/>
                        <a:ext cx="1392" cy="2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solidFill>
                              <a:srgbClr val="000000"/>
                            </a:solidFill>
                          </a:rPr>
                          <a:t>0x16</a:t>
                        </a:r>
                      </a:p>
                    </p:txBody>
                  </p:sp>
                  <p:sp>
                    <p:nvSpPr>
                      <p:cNvPr id="79907" name="Rectangle 10">
                        <a:extLst>
                          <a:ext uri="{FF2B5EF4-FFF2-40B4-BE49-F238E27FC236}">
                            <a16:creationId xmlns:a16="http://schemas.microsoft.com/office/drawing/2014/main" id="{C5FBE49F-2A27-0FB2-2D4E-05B790DD894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776"/>
                        <a:ext cx="1392" cy="2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solidFill>
                              <a:srgbClr val="000000"/>
                            </a:solidFill>
                          </a:rPr>
                          <a:t>0x00003000</a:t>
                        </a:r>
                      </a:p>
                    </p:txBody>
                  </p:sp>
                  <p:sp>
                    <p:nvSpPr>
                      <p:cNvPr id="79908" name="Rectangle 11">
                        <a:extLst>
                          <a:ext uri="{FF2B5EF4-FFF2-40B4-BE49-F238E27FC236}">
                            <a16:creationId xmlns:a16="http://schemas.microsoft.com/office/drawing/2014/main" id="{4CF66D15-725D-4F2C-7034-BBAA5A1003B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1776"/>
                        <a:ext cx="1392" cy="2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solidFill>
                              <a:srgbClr val="000000"/>
                            </a:solidFill>
                          </a:rPr>
                          <a:t>0x1000</a:t>
                        </a:r>
                      </a:p>
                    </p:txBody>
                  </p:sp>
                  <p:sp>
                    <p:nvSpPr>
                      <p:cNvPr id="79909" name="Rectangle 12">
                        <a:extLst>
                          <a:ext uri="{FF2B5EF4-FFF2-40B4-BE49-F238E27FC236}">
                            <a16:creationId xmlns:a16="http://schemas.microsoft.com/office/drawing/2014/main" id="{7709A551-6633-188A-061B-A7CE1E9DE40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2064"/>
                        <a:ext cx="1392" cy="2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solidFill>
                              <a:srgbClr val="000000"/>
                            </a:solidFill>
                          </a:rPr>
                          <a:t>0x50000000</a:t>
                        </a:r>
                      </a:p>
                    </p:txBody>
                  </p:sp>
                  <p:sp>
                    <p:nvSpPr>
                      <p:cNvPr id="79910" name="Rectangle 13">
                        <a:extLst>
                          <a:ext uri="{FF2B5EF4-FFF2-40B4-BE49-F238E27FC236}">
                            <a16:creationId xmlns:a16="http://schemas.microsoft.com/office/drawing/2014/main" id="{B11BECC8-1780-3A41-BFEF-D8EF4F42219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2064"/>
                        <a:ext cx="1392" cy="2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solidFill>
                              <a:srgbClr val="000000"/>
                            </a:solidFill>
                          </a:rPr>
                          <a:t>0x20</a:t>
                        </a:r>
                      </a:p>
                    </p:txBody>
                  </p:sp>
                </p:grpSp>
                <p:grpSp>
                  <p:nvGrpSpPr>
                    <p:cNvPr id="79901" name="Group 85">
                      <a:extLst>
                        <a:ext uri="{FF2B5EF4-FFF2-40B4-BE49-F238E27FC236}">
                          <a16:creationId xmlns:a16="http://schemas.microsoft.com/office/drawing/2014/main" id="{B4C78A3A-F3A4-366B-057A-9BEE1FA3F8C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6" y="2688"/>
                      <a:ext cx="1056" cy="864"/>
                      <a:chOff x="3696" y="2688"/>
                      <a:chExt cx="1008" cy="864"/>
                    </a:xfrm>
                  </p:grpSpPr>
                  <p:sp>
                    <p:nvSpPr>
                      <p:cNvPr id="79902" name="Rectangle 6">
                        <a:extLst>
                          <a:ext uri="{FF2B5EF4-FFF2-40B4-BE49-F238E27FC236}">
                            <a16:creationId xmlns:a16="http://schemas.microsoft.com/office/drawing/2014/main" id="{AE2F3875-C862-7EC2-DCFF-44D9CE04172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6" y="2688"/>
                        <a:ext cx="1008" cy="2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solidFill>
                              <a:srgbClr val="000000"/>
                            </a:solidFill>
                          </a:rPr>
                          <a:t>Phy page #</a:t>
                        </a:r>
                      </a:p>
                    </p:txBody>
                  </p:sp>
                  <p:sp>
                    <p:nvSpPr>
                      <p:cNvPr id="79903" name="Rectangle 74">
                        <a:extLst>
                          <a:ext uri="{FF2B5EF4-FFF2-40B4-BE49-F238E27FC236}">
                            <a16:creationId xmlns:a16="http://schemas.microsoft.com/office/drawing/2014/main" id="{6D28BEC8-7415-18E9-3083-DAD5F6187EB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6" y="2976"/>
                        <a:ext cx="1008" cy="2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solidFill>
                              <a:srgbClr val="000000"/>
                            </a:solidFill>
                          </a:rPr>
                          <a:t>Phy page #</a:t>
                        </a:r>
                      </a:p>
                    </p:txBody>
                  </p:sp>
                  <p:sp>
                    <p:nvSpPr>
                      <p:cNvPr id="79904" name="Rectangle 75">
                        <a:extLst>
                          <a:ext uri="{FF2B5EF4-FFF2-40B4-BE49-F238E27FC236}">
                            <a16:creationId xmlns:a16="http://schemas.microsoft.com/office/drawing/2014/main" id="{986E9599-E919-3DAC-7844-5A735F7F0AC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6" y="3264"/>
                        <a:ext cx="1008" cy="2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11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solidFill>
                              <a:srgbClr val="000000"/>
                            </a:solidFill>
                          </a:rPr>
                          <a:t>Phy page #</a:t>
                        </a:r>
                      </a:p>
                    </p:txBody>
                  </p:sp>
                </p:grpSp>
              </p:grpSp>
              <p:cxnSp>
                <p:nvCxnSpPr>
                  <p:cNvPr id="79894" name="Straight Connector 14">
                    <a:extLst>
                      <a:ext uri="{FF2B5EF4-FFF2-40B4-BE49-F238E27FC236}">
                        <a16:creationId xmlns:a16="http://schemas.microsoft.com/office/drawing/2014/main" id="{D1AC977B-1B72-43A9-7347-A01F52F1D6A8}"/>
                      </a:ext>
                    </a:extLst>
                  </p:cNvPr>
                  <p:cNvCxnSpPr>
                    <a:cxnSpLocks noChangeShapeType="1"/>
                    <a:endCxn id="79917" idx="0"/>
                  </p:cNvCxnSpPr>
                  <p:nvPr/>
                </p:nvCxnSpPr>
                <p:spPr bwMode="auto">
                  <a:xfrm flipH="1" flipV="1">
                    <a:off x="2514600" y="4724400"/>
                    <a:ext cx="7938" cy="228600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79890" name="TextBox 8">
                  <a:extLst>
                    <a:ext uri="{FF2B5EF4-FFF2-40B4-BE49-F238E27FC236}">
                      <a16:creationId xmlns:a16="http://schemas.microsoft.com/office/drawing/2014/main" id="{25923155-A663-49CC-7A8D-1A42E78183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0015" y="1652180"/>
                  <a:ext cx="191590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CN">
                      <a:ea typeface="宋体" panose="02010600030101010101" pitchFamily="2" charset="-122"/>
                    </a:rPr>
                    <a:t>Page table </a:t>
                  </a:r>
                </a:p>
                <a:p>
                  <a:pPr algn="ctr"/>
                  <a:r>
                    <a:rPr lang="en-US" altLang="zh-CN">
                      <a:ea typeface="宋体" panose="02010600030101010101" pitchFamily="2" charset="-122"/>
                    </a:rPr>
                    <a:t>segment number</a:t>
                  </a:r>
                </a:p>
              </p:txBody>
            </p:sp>
            <p:sp>
              <p:nvSpPr>
                <p:cNvPr id="79891" name="TextBox 66">
                  <a:extLst>
                    <a:ext uri="{FF2B5EF4-FFF2-40B4-BE49-F238E27FC236}">
                      <a16:creationId xmlns:a16="http://schemas.microsoft.com/office/drawing/2014/main" id="{1EDBB5C9-2D7E-1C16-EED7-F240B8C686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0409" y="1440458"/>
                  <a:ext cx="1954381" cy="923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CN">
                      <a:ea typeface="宋体" panose="02010600030101010101" pitchFamily="2" charset="-122"/>
                    </a:rPr>
                    <a:t>Page table </a:t>
                  </a:r>
                </a:p>
                <a:p>
                  <a:pPr algn="ctr"/>
                  <a:r>
                    <a:rPr lang="en-US" altLang="zh-CN">
                      <a:ea typeface="宋体" panose="02010600030101010101" pitchFamily="2" charset="-122"/>
                    </a:rPr>
                    <a:t>segment starting </a:t>
                  </a:r>
                </a:p>
                <a:p>
                  <a:pPr algn="ctr"/>
                  <a:r>
                    <a:rPr lang="en-US" altLang="zh-CN">
                      <a:ea typeface="宋体" panose="02010600030101010101" pitchFamily="2" charset="-122"/>
                    </a:rPr>
                    <a:t>address</a:t>
                  </a:r>
                </a:p>
              </p:txBody>
            </p:sp>
            <p:sp>
              <p:nvSpPr>
                <p:cNvPr id="79892" name="TextBox 67">
                  <a:extLst>
                    <a:ext uri="{FF2B5EF4-FFF2-40B4-BE49-F238E27FC236}">
                      <a16:creationId xmlns:a16="http://schemas.microsoft.com/office/drawing/2014/main" id="{30E94541-7807-E410-87EB-A41B37A8AB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09817" y="1604091"/>
                  <a:ext cx="1838966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CN">
                      <a:ea typeface="宋体" panose="02010600030101010101" pitchFamily="2" charset="-122"/>
                    </a:rPr>
                    <a:t>Number of page</a:t>
                  </a:r>
                </a:p>
                <a:p>
                  <a:pPr algn="ctr"/>
                  <a:r>
                    <a:rPr lang="en-US" altLang="zh-CN">
                      <a:ea typeface="宋体" panose="02010600030101010101" pitchFamily="2" charset="-122"/>
                    </a:rPr>
                    <a:t>Table entries</a:t>
                  </a:r>
                </a:p>
              </p:txBody>
            </p:sp>
          </p:grpSp>
          <p:sp>
            <p:nvSpPr>
              <p:cNvPr id="79888" name="TextBox 21">
                <a:extLst>
                  <a:ext uri="{FF2B5EF4-FFF2-40B4-BE49-F238E27FC236}">
                    <a16:creationId xmlns:a16="http://schemas.microsoft.com/office/drawing/2014/main" id="{725D2489-B2CD-69A3-B92F-A8037E210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8232" y="3897868"/>
                <a:ext cx="14542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0x00003000</a:t>
                </a:r>
              </a:p>
            </p:txBody>
          </p:sp>
        </p:grpSp>
        <p:sp>
          <p:nvSpPr>
            <p:cNvPr id="79884" name="TextBox 47">
              <a:extLst>
                <a:ext uri="{FF2B5EF4-FFF2-40B4-BE49-F238E27FC236}">
                  <a16:creationId xmlns:a16="http://schemas.microsoft.com/office/drawing/2014/main" id="{20408AD3-E6E6-CD5D-EFC8-43C907C0B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569" y="2412811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000</a:t>
              </a:r>
            </a:p>
          </p:txBody>
        </p:sp>
        <p:sp>
          <p:nvSpPr>
            <p:cNvPr id="79885" name="TextBox 48">
              <a:extLst>
                <a:ext uri="{FF2B5EF4-FFF2-40B4-BE49-F238E27FC236}">
                  <a16:creationId xmlns:a16="http://schemas.microsoft.com/office/drawing/2014/main" id="{06200BF5-52DB-A18B-FD33-4D5738AB0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569" y="2818855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001</a:t>
              </a:r>
            </a:p>
          </p:txBody>
        </p:sp>
        <p:sp>
          <p:nvSpPr>
            <p:cNvPr id="79886" name="TextBox 49">
              <a:extLst>
                <a:ext uri="{FF2B5EF4-FFF2-40B4-BE49-F238E27FC236}">
                  <a16:creationId xmlns:a16="http://schemas.microsoft.com/office/drawing/2014/main" id="{2546FF50-0EF3-2981-54C5-D9018DFE0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3228561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010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99A65AD-F5A9-0D6A-46B0-171DDC52D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Segmented Paging Translation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BD76DC6-B241-7061-210D-0F4E60103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virtual_address</a:t>
            </a:r>
            <a:r>
              <a:rPr lang="en-US" dirty="0"/>
              <a:t> = </a:t>
            </a:r>
            <a:r>
              <a:rPr lang="en-US" dirty="0" err="1">
                <a:solidFill>
                  <a:srgbClr val="FFFF00"/>
                </a:solidFill>
              </a:rPr>
              <a:t>segment_number</a:t>
            </a:r>
            <a:r>
              <a:rPr lang="en-US" dirty="0" err="1"/>
              <a:t>:</a:t>
            </a:r>
            <a:r>
              <a:rPr lang="en-US" dirty="0" err="1">
                <a:solidFill>
                  <a:srgbClr val="FFFF00"/>
                </a:solidFill>
              </a:rPr>
              <a:t>page_number</a:t>
            </a:r>
            <a:r>
              <a:rPr lang="en-US" dirty="0" err="1"/>
              <a:t>:</a:t>
            </a:r>
            <a:r>
              <a:rPr lang="en-US" dirty="0" err="1">
                <a:solidFill>
                  <a:srgbClr val="FFFF00"/>
                </a:solidFill>
              </a:rPr>
              <a:t>offset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en-US" dirty="0" err="1"/>
              <a:t>page_table</a:t>
            </a:r>
            <a:r>
              <a:rPr lang="en-US" dirty="0"/>
              <a:t> = </a:t>
            </a:r>
            <a:r>
              <a:rPr lang="en-US" dirty="0" err="1"/>
              <a:t>segment_table</a:t>
            </a:r>
            <a:r>
              <a:rPr lang="en-US" dirty="0"/>
              <a:t>[</a:t>
            </a:r>
            <a:r>
              <a:rPr lang="en-US" dirty="0" err="1">
                <a:solidFill>
                  <a:srgbClr val="FFFF00"/>
                </a:solidFill>
              </a:rPr>
              <a:t>segment_number</a:t>
            </a:r>
            <a:r>
              <a:rPr lang="en-US" dirty="0"/>
              <a:t>]</a:t>
            </a:r>
          </a:p>
          <a:p>
            <a:pPr eaLnBrk="1" hangingPunct="1">
              <a:defRPr/>
            </a:pPr>
            <a:r>
              <a:rPr lang="en-US" dirty="0" err="1"/>
              <a:t>physical_page_number</a:t>
            </a:r>
            <a:r>
              <a:rPr lang="en-US" dirty="0"/>
              <a:t> =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page_table</a:t>
            </a:r>
            <a:r>
              <a:rPr lang="en-US" dirty="0"/>
              <a:t>[</a:t>
            </a:r>
            <a:r>
              <a:rPr lang="en-US" dirty="0" err="1">
                <a:solidFill>
                  <a:srgbClr val="FFFF00"/>
                </a:solidFill>
              </a:rPr>
              <a:t>virtual_page_number</a:t>
            </a:r>
            <a:r>
              <a:rPr lang="en-US" dirty="0"/>
              <a:t>]</a:t>
            </a:r>
          </a:p>
          <a:p>
            <a:pPr eaLnBrk="1" hangingPunct="1">
              <a:defRPr/>
            </a:pPr>
            <a:r>
              <a:rPr lang="en-US" dirty="0" err="1"/>
              <a:t>physical_address</a:t>
            </a:r>
            <a:r>
              <a:rPr lang="en-US" dirty="0"/>
              <a:t> = </a:t>
            </a:r>
            <a:r>
              <a:rPr lang="en-US" dirty="0" err="1"/>
              <a:t>physical_page_number:</a:t>
            </a:r>
            <a:r>
              <a:rPr lang="en-US" dirty="0" err="1">
                <a:solidFill>
                  <a:srgbClr val="FFFF00"/>
                </a:solidFill>
              </a:rPr>
              <a:t>offset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4F12531-D7EC-60B9-3BBB-9A67710C8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Pros/Cons of Segmented Paging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CAAAD12-B6FF-73A9-7D9C-A387B3B01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+ Code sharing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+ Reduced memory requirements for page tables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Higher overhead and complexity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Page tables still need to be contiguous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Two lookups per memory reference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EB6BBAE-00AE-89E1-CB81-E5AC89AEE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Paged Page Tables</a:t>
            </a:r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B627C6E2-4D6D-0036-1865-A51D58D7A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828800"/>
            <a:ext cx="19812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Page table num</a:t>
            </a:r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52B7EBB5-F8A7-AB02-CEC6-E600C9B1E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828800"/>
            <a:ext cx="9144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Offset</a:t>
            </a:r>
          </a:p>
        </p:txBody>
      </p:sp>
      <p:sp>
        <p:nvSpPr>
          <p:cNvPr id="86021" name="Rectangle 25">
            <a:extLst>
              <a:ext uri="{FF2B5EF4-FFF2-40B4-BE49-F238E27FC236}">
                <a16:creationId xmlns:a16="http://schemas.microsoft.com/office/drawing/2014/main" id="{7D6BD5CE-CEF6-9F0B-1727-A192826A0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828800"/>
            <a:ext cx="17526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Virt page num</a:t>
            </a:r>
          </a:p>
        </p:txBody>
      </p:sp>
      <p:grpSp>
        <p:nvGrpSpPr>
          <p:cNvPr id="2" name="Group 54">
            <a:extLst>
              <a:ext uri="{FF2B5EF4-FFF2-40B4-BE49-F238E27FC236}">
                <a16:creationId xmlns:a16="http://schemas.microsoft.com/office/drawing/2014/main" id="{CD02E1BA-CA1B-551A-167D-35141A07253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286000"/>
            <a:ext cx="6019800" cy="3505200"/>
            <a:chOff x="816" y="1344"/>
            <a:chExt cx="3792" cy="2208"/>
          </a:xfrm>
        </p:grpSpPr>
        <p:grpSp>
          <p:nvGrpSpPr>
            <p:cNvPr id="86041" name="Group 53">
              <a:extLst>
                <a:ext uri="{FF2B5EF4-FFF2-40B4-BE49-F238E27FC236}">
                  <a16:creationId xmlns:a16="http://schemas.microsoft.com/office/drawing/2014/main" id="{86431AB1-8736-ACCC-4783-47C62DE29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344"/>
              <a:ext cx="2832" cy="1104"/>
              <a:chOff x="816" y="1344"/>
              <a:chExt cx="2832" cy="1104"/>
            </a:xfrm>
          </p:grpSpPr>
          <p:grpSp>
            <p:nvGrpSpPr>
              <p:cNvPr id="86047" name="Group 8">
                <a:extLst>
                  <a:ext uri="{FF2B5EF4-FFF2-40B4-BE49-F238E27FC236}">
                    <a16:creationId xmlns:a16="http://schemas.microsoft.com/office/drawing/2014/main" id="{866FD0AE-CE94-5E60-7DC0-4A8D13CB54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1584"/>
                <a:ext cx="2832" cy="864"/>
                <a:chOff x="1488" y="2208"/>
                <a:chExt cx="1632" cy="864"/>
              </a:xfrm>
            </p:grpSpPr>
            <p:sp>
              <p:nvSpPr>
                <p:cNvPr id="86049" name="Rectangle 9">
                  <a:extLst>
                    <a:ext uri="{FF2B5EF4-FFF2-40B4-BE49-F238E27FC236}">
                      <a16:creationId xmlns:a16="http://schemas.microsoft.com/office/drawing/2014/main" id="{1CC6ADF1-2F8D-9FF6-3922-E74BD22E5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208"/>
                  <a:ext cx="1632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</a:rPr>
                    <a:t>Page table address (30 bits)</a:t>
                  </a:r>
                </a:p>
              </p:txBody>
            </p:sp>
            <p:sp>
              <p:nvSpPr>
                <p:cNvPr id="86050" name="Rectangle 10">
                  <a:extLst>
                    <a:ext uri="{FF2B5EF4-FFF2-40B4-BE49-F238E27FC236}">
                      <a16:creationId xmlns:a16="http://schemas.microsoft.com/office/drawing/2014/main" id="{D8630B1D-FFD7-AB9A-ADBD-96F7A556DB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496"/>
                  <a:ext cx="1632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CC"/>
                      </a:solidFill>
                    </a:rPr>
                    <a:t>Page table address</a:t>
                  </a:r>
                </a:p>
              </p:txBody>
            </p:sp>
            <p:sp>
              <p:nvSpPr>
                <p:cNvPr id="86051" name="Rectangle 11">
                  <a:extLst>
                    <a:ext uri="{FF2B5EF4-FFF2-40B4-BE49-F238E27FC236}">
                      <a16:creationId xmlns:a16="http://schemas.microsoft.com/office/drawing/2014/main" id="{BA726A0C-4A1F-0ADE-8770-DA82330A9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784"/>
                  <a:ext cx="1632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1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</a:rPr>
                    <a:t>Page table address</a:t>
                  </a:r>
                </a:p>
              </p:txBody>
            </p:sp>
          </p:grpSp>
          <p:sp>
            <p:nvSpPr>
              <p:cNvPr id="86048" name="Line 15">
                <a:extLst>
                  <a:ext uri="{FF2B5EF4-FFF2-40B4-BE49-F238E27FC236}">
                    <a16:creationId xmlns:a16="http://schemas.microsoft.com/office/drawing/2014/main" id="{C8E61C76-7E8A-C0BA-DAAE-63C47B936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42" name="Line 16">
              <a:extLst>
                <a:ext uri="{FF2B5EF4-FFF2-40B4-BE49-F238E27FC236}">
                  <a16:creationId xmlns:a16="http://schemas.microsoft.com/office/drawing/2014/main" id="{99893D89-4A5B-5267-E2AF-A7DD9A167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043" name="Group 26">
              <a:extLst>
                <a:ext uri="{FF2B5EF4-FFF2-40B4-BE49-F238E27FC236}">
                  <a16:creationId xmlns:a16="http://schemas.microsoft.com/office/drawing/2014/main" id="{31599FA0-FEAB-264A-2FFD-D85BE78D9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688"/>
              <a:ext cx="2256" cy="864"/>
              <a:chOff x="1488" y="2208"/>
              <a:chExt cx="1632" cy="864"/>
            </a:xfrm>
          </p:grpSpPr>
          <p:sp>
            <p:nvSpPr>
              <p:cNvPr id="86044" name="Rectangle 27">
                <a:extLst>
                  <a:ext uri="{FF2B5EF4-FFF2-40B4-BE49-F238E27FC236}">
                    <a16:creationId xmlns:a16="http://schemas.microsoft.com/office/drawing/2014/main" id="{353A3DB4-18FB-857F-C995-4B13B75A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1632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Phy page num</a:t>
                </a:r>
              </a:p>
            </p:txBody>
          </p:sp>
          <p:sp>
            <p:nvSpPr>
              <p:cNvPr id="86045" name="Rectangle 28">
                <a:extLst>
                  <a:ext uri="{FF2B5EF4-FFF2-40B4-BE49-F238E27FC236}">
                    <a16:creationId xmlns:a16="http://schemas.microsoft.com/office/drawing/2014/main" id="{AB7DDA6F-A55D-3985-DB99-D2BAC3E27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496"/>
                <a:ext cx="1632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Phy page num</a:t>
                </a:r>
              </a:p>
            </p:txBody>
          </p:sp>
          <p:sp>
            <p:nvSpPr>
              <p:cNvPr id="86046" name="Rectangle 29">
                <a:extLst>
                  <a:ext uri="{FF2B5EF4-FFF2-40B4-BE49-F238E27FC236}">
                    <a16:creationId xmlns:a16="http://schemas.microsoft.com/office/drawing/2014/main" id="{42635B7A-AAEE-4AC1-B7A5-D82E60B01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784"/>
                <a:ext cx="1632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Phy page num</a:t>
                </a:r>
              </a:p>
            </p:txBody>
          </p:sp>
        </p:grpSp>
      </p:grpSp>
      <p:grpSp>
        <p:nvGrpSpPr>
          <p:cNvPr id="6" name="Group 55">
            <a:extLst>
              <a:ext uri="{FF2B5EF4-FFF2-40B4-BE49-F238E27FC236}">
                <a16:creationId xmlns:a16="http://schemas.microsoft.com/office/drawing/2014/main" id="{A2B0528A-82DF-5DE8-C093-E00222066789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286000"/>
            <a:ext cx="4495800" cy="4343400"/>
            <a:chOff x="2352" y="1344"/>
            <a:chExt cx="2832" cy="2736"/>
          </a:xfrm>
        </p:grpSpPr>
        <p:sp>
          <p:nvSpPr>
            <p:cNvPr id="86036" name="Rectangle 13">
              <a:extLst>
                <a:ext uri="{FF2B5EF4-FFF2-40B4-BE49-F238E27FC236}">
                  <a16:creationId xmlns:a16="http://schemas.microsoft.com/office/drawing/2014/main" id="{267A499D-ABBA-5F38-F351-5DD4B2E00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792"/>
              <a:ext cx="225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Phy page num (18 bits)</a:t>
              </a:r>
            </a:p>
          </p:txBody>
        </p:sp>
        <p:sp>
          <p:nvSpPr>
            <p:cNvPr id="86037" name="Rectangle 14">
              <a:extLst>
                <a:ext uri="{FF2B5EF4-FFF2-40B4-BE49-F238E27FC236}">
                  <a16:creationId xmlns:a16="http://schemas.microsoft.com/office/drawing/2014/main" id="{22FF73D5-7926-B92C-D8C8-3FB8730C6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792"/>
              <a:ext cx="5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Offset</a:t>
              </a:r>
            </a:p>
          </p:txBody>
        </p:sp>
        <p:sp>
          <p:nvSpPr>
            <p:cNvPr id="86038" name="Line 30">
              <a:extLst>
                <a:ext uri="{FF2B5EF4-FFF2-40B4-BE49-F238E27FC236}">
                  <a16:creationId xmlns:a16="http://schemas.microsoft.com/office/drawing/2014/main" id="{96E7AC9B-0DCF-1816-E57F-B152D40FC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34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9" name="Line 31">
              <a:extLst>
                <a:ext uri="{FF2B5EF4-FFF2-40B4-BE49-F238E27FC236}">
                  <a16:creationId xmlns:a16="http://schemas.microsoft.com/office/drawing/2014/main" id="{142FBA43-701E-8D37-9DB9-D20BA7958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344"/>
              <a:ext cx="0" cy="2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0" name="Line 32">
              <a:extLst>
                <a:ext uri="{FF2B5EF4-FFF2-40B4-BE49-F238E27FC236}">
                  <a16:creationId xmlns:a16="http://schemas.microsoft.com/office/drawing/2014/main" id="{A3369BFD-4253-AD1A-CDFB-475C5B4EE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5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0">
            <a:extLst>
              <a:ext uri="{FF2B5EF4-FFF2-40B4-BE49-F238E27FC236}">
                <a16:creationId xmlns:a16="http://schemas.microsoft.com/office/drawing/2014/main" id="{DA22CEDB-F843-E7C0-A159-6EF2E51CCBC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295400"/>
            <a:ext cx="2444750" cy="496888"/>
            <a:chOff x="1200" y="2352"/>
            <a:chExt cx="1540" cy="313"/>
          </a:xfrm>
        </p:grpSpPr>
        <p:sp>
          <p:nvSpPr>
            <p:cNvPr id="86034" name="AutoShape 41">
              <a:extLst>
                <a:ext uri="{FF2B5EF4-FFF2-40B4-BE49-F238E27FC236}">
                  <a16:creationId xmlns:a16="http://schemas.microsoft.com/office/drawing/2014/main" id="{F6E37D5D-CAFF-712E-F444-12C9E276E411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965" y="2355"/>
              <a:ext cx="73" cy="547"/>
            </a:xfrm>
            <a:prstGeom prst="rightBrace">
              <a:avLst>
                <a:gd name="adj1" fmla="val 6244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6035" name="Text Box 42">
              <a:extLst>
                <a:ext uri="{FF2B5EF4-FFF2-40B4-BE49-F238E27FC236}">
                  <a16:creationId xmlns:a16="http://schemas.microsoft.com/office/drawing/2014/main" id="{BB40F85A-BE09-62F0-85B0-1055E217B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352"/>
              <a:ext cx="1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12 bits for 4-KB pages</a:t>
              </a:r>
            </a:p>
          </p:txBody>
        </p:sp>
      </p:grpSp>
      <p:grpSp>
        <p:nvGrpSpPr>
          <p:cNvPr id="8" name="Group 43">
            <a:extLst>
              <a:ext uri="{FF2B5EF4-FFF2-40B4-BE49-F238E27FC236}">
                <a16:creationId xmlns:a16="http://schemas.microsoft.com/office/drawing/2014/main" id="{3484297E-299D-5A21-833D-9262EBC132EC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219200"/>
            <a:ext cx="1981200" cy="573088"/>
            <a:chOff x="1613" y="839"/>
            <a:chExt cx="1363" cy="361"/>
          </a:xfrm>
        </p:grpSpPr>
        <p:sp>
          <p:nvSpPr>
            <p:cNvPr id="86032" name="AutoShape 44">
              <a:extLst>
                <a:ext uri="{FF2B5EF4-FFF2-40B4-BE49-F238E27FC236}">
                  <a16:creationId xmlns:a16="http://schemas.microsoft.com/office/drawing/2014/main" id="{75914B15-52B5-6BBF-8C47-7DCC700CB2C9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247" y="470"/>
              <a:ext cx="96" cy="1363"/>
            </a:xfrm>
            <a:prstGeom prst="rightBrace">
              <a:avLst>
                <a:gd name="adj1" fmla="val 11831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6033" name="Text Box 45">
              <a:extLst>
                <a:ext uri="{FF2B5EF4-FFF2-40B4-BE49-F238E27FC236}">
                  <a16:creationId xmlns:a16="http://schemas.microsoft.com/office/drawing/2014/main" id="{72AF9FA4-A8F9-1C3E-B262-2A2166B3D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" y="839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12 bits</a:t>
              </a:r>
              <a:endParaRPr lang="en-US" altLang="en-US" sz="1800" baseline="30000"/>
            </a:p>
          </p:txBody>
        </p:sp>
      </p:grpSp>
      <p:grpSp>
        <p:nvGrpSpPr>
          <p:cNvPr id="9" name="Group 49">
            <a:extLst>
              <a:ext uri="{FF2B5EF4-FFF2-40B4-BE49-F238E27FC236}">
                <a16:creationId xmlns:a16="http://schemas.microsoft.com/office/drawing/2014/main" id="{716102C7-3C0E-A8DB-7734-3E2DE3EF6B4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667000"/>
            <a:ext cx="1022350" cy="1371600"/>
            <a:chOff x="748" y="2688"/>
            <a:chExt cx="644" cy="864"/>
          </a:xfrm>
        </p:grpSpPr>
        <p:sp>
          <p:nvSpPr>
            <p:cNvPr id="86030" name="AutoShape 47">
              <a:extLst>
                <a:ext uri="{FF2B5EF4-FFF2-40B4-BE49-F238E27FC236}">
                  <a16:creationId xmlns:a16="http://schemas.microsoft.com/office/drawing/2014/main" id="{E1D91F8B-0F8B-C965-AA23-34BFE662D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688"/>
              <a:ext cx="144" cy="86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6031" name="Text Box 48">
              <a:extLst>
                <a:ext uri="{FF2B5EF4-FFF2-40B4-BE49-F238E27FC236}">
                  <a16:creationId xmlns:a16="http://schemas.microsoft.com/office/drawing/2014/main" id="{340E4E96-65E4-5D5A-1BB1-8F8602835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976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  <a:r>
                <a:rPr lang="en-US" altLang="en-US" sz="1800" baseline="30000"/>
                <a:t>12</a:t>
              </a:r>
              <a:r>
                <a:rPr lang="en-US" altLang="en-US" sz="1800"/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entries</a:t>
              </a:r>
              <a:endParaRPr lang="en-US" altLang="en-US" sz="1800" baseline="30000"/>
            </a:p>
          </p:txBody>
        </p: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C3D9C6DA-67F6-BE40-954A-45588FD688CC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419600"/>
            <a:ext cx="1022350" cy="1371600"/>
            <a:chOff x="748" y="2688"/>
            <a:chExt cx="644" cy="864"/>
          </a:xfrm>
        </p:grpSpPr>
        <p:sp>
          <p:nvSpPr>
            <p:cNvPr id="86028" name="AutoShape 51">
              <a:extLst>
                <a:ext uri="{FF2B5EF4-FFF2-40B4-BE49-F238E27FC236}">
                  <a16:creationId xmlns:a16="http://schemas.microsoft.com/office/drawing/2014/main" id="{A84E4D81-6B51-ABCC-E9F8-F6A975182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688"/>
              <a:ext cx="144" cy="86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6029" name="Text Box 52">
              <a:extLst>
                <a:ext uri="{FF2B5EF4-FFF2-40B4-BE49-F238E27FC236}">
                  <a16:creationId xmlns:a16="http://schemas.microsoft.com/office/drawing/2014/main" id="{194695DC-7BE9-DA44-980A-33F97F879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976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  <a:r>
                <a:rPr lang="en-US" altLang="en-US" sz="1800" baseline="30000"/>
                <a:t>8</a:t>
              </a:r>
              <a:r>
                <a:rPr lang="en-US" altLang="en-US" sz="1800"/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entries</a:t>
              </a:r>
              <a:endParaRPr lang="en-US" altLang="en-US" sz="1800" baseline="30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24B0BA7-1252-4633-48A8-184BE420C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Paged Page Table Translation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BE2EAB2-C353-7D69-AF01-8E2B891CC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virtual_address</a:t>
            </a:r>
            <a:r>
              <a:rPr lang="en-US" dirty="0"/>
              <a:t> = </a:t>
            </a:r>
            <a:r>
              <a:rPr lang="en-US" dirty="0" err="1">
                <a:solidFill>
                  <a:srgbClr val="FFFF00"/>
                </a:solidFill>
              </a:rPr>
              <a:t>page_table_num</a:t>
            </a:r>
            <a:r>
              <a:rPr lang="en-US" dirty="0" err="1"/>
              <a:t>:</a:t>
            </a:r>
            <a:r>
              <a:rPr lang="en-US" dirty="0" err="1">
                <a:solidFill>
                  <a:srgbClr val="FFFF00"/>
                </a:solidFill>
              </a:rPr>
              <a:t>virtual_page_num</a:t>
            </a:r>
            <a:r>
              <a:rPr lang="en-US" dirty="0" err="1"/>
              <a:t>:</a:t>
            </a:r>
            <a:r>
              <a:rPr lang="en-US" dirty="0" err="1">
                <a:solidFill>
                  <a:srgbClr val="FFFF00"/>
                </a:solidFill>
              </a:rPr>
              <a:t>offset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en-US" dirty="0" err="1"/>
              <a:t>page_table</a:t>
            </a:r>
            <a:r>
              <a:rPr lang="en-US" dirty="0"/>
              <a:t> = </a:t>
            </a:r>
            <a:r>
              <a:rPr lang="en-US" dirty="0" err="1"/>
              <a:t>page_table_address</a:t>
            </a:r>
            <a:r>
              <a:rPr lang="en-US" dirty="0"/>
              <a:t>[</a:t>
            </a:r>
            <a:r>
              <a:rPr lang="en-US" dirty="0" err="1">
                <a:solidFill>
                  <a:srgbClr val="FFFF00"/>
                </a:solidFill>
              </a:rPr>
              <a:t>page_table_num</a:t>
            </a:r>
            <a:r>
              <a:rPr lang="en-US" dirty="0"/>
              <a:t>]</a:t>
            </a:r>
          </a:p>
          <a:p>
            <a:pPr eaLnBrk="1" hangingPunct="1">
              <a:defRPr/>
            </a:pPr>
            <a:r>
              <a:rPr lang="en-US" dirty="0" err="1"/>
              <a:t>physical_page_num</a:t>
            </a:r>
            <a:r>
              <a:rPr lang="en-US" dirty="0"/>
              <a:t> = </a:t>
            </a:r>
            <a:r>
              <a:rPr lang="en-US" dirty="0" err="1"/>
              <a:t>page_table</a:t>
            </a:r>
            <a:r>
              <a:rPr lang="en-US" dirty="0"/>
              <a:t>[</a:t>
            </a:r>
            <a:r>
              <a:rPr lang="en-US" dirty="0" err="1">
                <a:solidFill>
                  <a:srgbClr val="FFFF00"/>
                </a:solidFill>
              </a:rPr>
              <a:t>virtual_page_num</a:t>
            </a:r>
            <a:r>
              <a:rPr lang="en-US" dirty="0"/>
              <a:t>]</a:t>
            </a:r>
          </a:p>
          <a:p>
            <a:pPr eaLnBrk="1" hangingPunct="1">
              <a:defRPr/>
            </a:pPr>
            <a:r>
              <a:rPr lang="en-US" dirty="0" err="1"/>
              <a:t>physical_address</a:t>
            </a:r>
            <a:r>
              <a:rPr lang="en-US" dirty="0"/>
              <a:t> = </a:t>
            </a:r>
            <a:r>
              <a:rPr lang="en-US" dirty="0" err="1"/>
              <a:t>physical_page_num:</a:t>
            </a:r>
            <a:r>
              <a:rPr lang="en-US" dirty="0" err="1">
                <a:solidFill>
                  <a:srgbClr val="FFFF00"/>
                </a:solidFill>
              </a:rPr>
              <a:t>offset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2BE4033-0348-EB8A-A6BC-51AFDB377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Up to This Point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1790CA7-25D0-2CFC-0E4A-76BE4C5AB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Threads provide the illusion of an infinite number of CPUs </a:t>
            </a:r>
          </a:p>
          <a:p>
            <a:pPr lvl="1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On a single processor machine</a:t>
            </a:r>
          </a:p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Memory management provides a different set of illusions</a:t>
            </a:r>
          </a:p>
          <a:p>
            <a:pPr lvl="1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Protected memory</a:t>
            </a:r>
          </a:p>
          <a:p>
            <a:pPr lvl="1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Infinite amount of memory</a:t>
            </a:r>
          </a:p>
          <a:p>
            <a:pPr lvl="1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Transparent sharing </a:t>
            </a:r>
          </a:p>
          <a:p>
            <a:pPr lvl="1" eaLnBrk="1" hangingPunct="1"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F09D97E-282E-6C39-F51F-D5C9B8103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Pros/Cons of Paged Page Tables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179B882-B08D-9A05-BD01-A76258B00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+ Can be generalized into multi-level paging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Multiple memory lookups are required to translate a virtual address</a:t>
            </a:r>
          </a:p>
          <a:p>
            <a:pPr lvl="1" eaLnBrk="1" hangingPunct="1">
              <a:defRPr/>
            </a:pPr>
            <a:r>
              <a:rPr lang="en-US" dirty="0"/>
              <a:t>Can be accelerated with </a:t>
            </a:r>
            <a:r>
              <a:rPr lang="en-US" b="1" i="1" dirty="0">
                <a:solidFill>
                  <a:srgbClr val="FFFF00"/>
                </a:solidFill>
              </a:rPr>
              <a:t>translation </a:t>
            </a:r>
            <a:r>
              <a:rPr lang="en-US" b="1" i="1" dirty="0" err="1">
                <a:solidFill>
                  <a:srgbClr val="FFFF00"/>
                </a:solidFill>
              </a:rPr>
              <a:t>lookaside</a:t>
            </a:r>
            <a:r>
              <a:rPr lang="en-US" b="1" i="1" dirty="0">
                <a:solidFill>
                  <a:srgbClr val="FFFF00"/>
                </a:solidFill>
              </a:rPr>
              <a:t> buffers</a:t>
            </a:r>
            <a:r>
              <a:rPr lang="en-US" dirty="0"/>
              <a:t> (</a:t>
            </a:r>
            <a:r>
              <a:rPr lang="en-US" b="1" i="1" dirty="0">
                <a:solidFill>
                  <a:srgbClr val="FFFF00"/>
                </a:solidFill>
              </a:rPr>
              <a:t>TLBs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Store recently translated memory addresses for short-term reuses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3DB23CD-7CE9-D03C-6365-085E32F01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Hashed Page Tables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507610B-9F0D-8079-AC1C-C74B52FCB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Physical_address</a:t>
            </a:r>
            <a:r>
              <a:rPr lang="en-US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= hash(</a:t>
            </a:r>
            <a:r>
              <a:rPr lang="en-US" dirty="0" err="1"/>
              <a:t>virtual_page_num</a:t>
            </a:r>
            <a:r>
              <a:rPr lang="en-US" dirty="0"/>
              <a:t>):offset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+ Conceptually simple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Need to handle collisions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 Need one hash table per address space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19F7223-D50C-A889-2FB4-93BEC15F8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Inverted Page Table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ACC412F-8CBE-1583-12C4-88ACE2939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One hash entry per physical page</a:t>
            </a:r>
          </a:p>
          <a:p>
            <a:pPr eaLnBrk="1" hangingPunct="1">
              <a:defRPr/>
            </a:pPr>
            <a:r>
              <a:rPr lang="en-US" dirty="0" err="1"/>
              <a:t>physical_address</a:t>
            </a:r>
            <a:r>
              <a:rPr lang="en-US" dirty="0"/>
              <a:t>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= hash(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virtual_page_num</a:t>
            </a:r>
            <a:r>
              <a:rPr lang="en-US" dirty="0"/>
              <a:t>):offset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+ The number of page table entries is proportional to the size of physical RAM</a:t>
            </a:r>
          </a:p>
          <a:p>
            <a:pPr eaLnBrk="1" hangingPunct="1">
              <a:buFontTx/>
              <a:buChar char="-"/>
              <a:defRPr/>
            </a:pPr>
            <a:r>
              <a:rPr lang="en-US"/>
              <a:t>Collision handling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6B7ADCC-D113-2C5B-C27F-4F9572E60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Dual-mode Operation Revisited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46DB84E-B129-012D-3251-34214A0F2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Translation tables offer protection if they cannot be altered by applications</a:t>
            </a:r>
          </a:p>
          <a:p>
            <a:pPr eaLnBrk="1" hangingPunct="1">
              <a:defRPr/>
            </a:pPr>
            <a:r>
              <a:rPr lang="en-US" dirty="0"/>
              <a:t>An application can only touch its address space under the user mode</a:t>
            </a:r>
          </a:p>
          <a:p>
            <a:pPr eaLnBrk="1" hangingPunct="1">
              <a:defRPr/>
            </a:pPr>
            <a:r>
              <a:rPr lang="en-US" dirty="0"/>
              <a:t>HW requires the CPU to be in the kernel mode to modify the address translation tables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73410CA-1AF9-903E-3AC0-9602A3B02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Details of Dual-mode Operations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EFB1C8-59F7-B519-A6AE-A575598C8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How the CPU is shared between the kernel and user processes</a:t>
            </a:r>
          </a:p>
          <a:p>
            <a:pPr eaLnBrk="1" hangingPunct="1">
              <a:defRPr/>
            </a:pPr>
            <a:r>
              <a:rPr lang="en-US"/>
              <a:t>How processes interact among themselves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58EEDB8-A94E-26C4-22BA-877DD6373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Switching from the Kernel to User Mode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678AC99-1D2E-6DB9-91E4-BB2B9653F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To run a user program, the kernel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Creates a process and initialize the address space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Loads the program into the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Initializes translation tables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Sets the HW pointer to the translation table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Sets the CPU to user mode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Jumps to the entry point of the program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E82D905-0292-3E82-2088-8A8820910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To Run a Program</a:t>
            </a:r>
          </a:p>
        </p:txBody>
      </p:sp>
      <p:grpSp>
        <p:nvGrpSpPr>
          <p:cNvPr id="50180" name="Group 4">
            <a:extLst>
              <a:ext uri="{FF2B5EF4-FFF2-40B4-BE49-F238E27FC236}">
                <a16:creationId xmlns:a16="http://schemas.microsoft.com/office/drawing/2014/main" id="{066772ED-C131-FA8D-696D-E158E07AC8C2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828800"/>
            <a:ext cx="1295400" cy="1371600"/>
            <a:chOff x="2832" y="1858"/>
            <a:chExt cx="816" cy="864"/>
          </a:xfrm>
        </p:grpSpPr>
        <p:sp>
          <p:nvSpPr>
            <p:cNvPr id="99355" name="Rectangle 5">
              <a:extLst>
                <a:ext uri="{FF2B5EF4-FFF2-40B4-BE49-F238E27FC236}">
                  <a16:creationId xmlns:a16="http://schemas.microsoft.com/office/drawing/2014/main" id="{92357455-C12D-D4F2-9B08-5B8EE8697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858"/>
              <a:ext cx="816" cy="864"/>
            </a:xfrm>
            <a:prstGeom prst="rect">
              <a:avLst/>
            </a:prstGeom>
            <a:solidFill>
              <a:srgbClr val="FFFF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9356" name="Freeform 6">
              <a:extLst>
                <a:ext uri="{FF2B5EF4-FFF2-40B4-BE49-F238E27FC236}">
                  <a16:creationId xmlns:a16="http://schemas.microsoft.com/office/drawing/2014/main" id="{1FC0683F-6BE5-9D23-66C7-10A78C045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2050"/>
              <a:ext cx="160" cy="480"/>
            </a:xfrm>
            <a:custGeom>
              <a:avLst/>
              <a:gdLst>
                <a:gd name="T0" fmla="*/ 104 w 160"/>
                <a:gd name="T1" fmla="*/ 0 h 480"/>
                <a:gd name="T2" fmla="*/ 8 w 160"/>
                <a:gd name="T3" fmla="*/ 192 h 480"/>
                <a:gd name="T4" fmla="*/ 152 w 160"/>
                <a:gd name="T5" fmla="*/ 336 h 480"/>
                <a:gd name="T6" fmla="*/ 56 w 16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" h="480">
                  <a:moveTo>
                    <a:pt x="104" y="0"/>
                  </a:moveTo>
                  <a:cubicBezTo>
                    <a:pt x="52" y="68"/>
                    <a:pt x="0" y="136"/>
                    <a:pt x="8" y="192"/>
                  </a:cubicBezTo>
                  <a:cubicBezTo>
                    <a:pt x="16" y="248"/>
                    <a:pt x="144" y="288"/>
                    <a:pt x="152" y="336"/>
                  </a:cubicBezTo>
                  <a:cubicBezTo>
                    <a:pt x="160" y="384"/>
                    <a:pt x="80" y="448"/>
                    <a:pt x="56" y="48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32" name="Line 7">
            <a:extLst>
              <a:ext uri="{FF2B5EF4-FFF2-40B4-BE49-F238E27FC236}">
                <a16:creationId xmlns:a16="http://schemas.microsoft.com/office/drawing/2014/main" id="{01B27668-4E4E-80ED-15E9-3CDD9D2FF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581400"/>
            <a:ext cx="701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3" name="Text Box 8">
            <a:extLst>
              <a:ext uri="{FF2B5EF4-FFF2-40B4-BE49-F238E27FC236}">
                <a16:creationId xmlns:a16="http://schemas.microsoft.com/office/drawing/2014/main" id="{F193AD61-B0B7-541E-617C-B3192A501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71800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User level</a:t>
            </a:r>
          </a:p>
        </p:txBody>
      </p:sp>
      <p:sp>
        <p:nvSpPr>
          <p:cNvPr id="99334" name="Text Box 9">
            <a:extLst>
              <a:ext uri="{FF2B5EF4-FFF2-40B4-BE49-F238E27FC236}">
                <a16:creationId xmlns:a16="http://schemas.microsoft.com/office/drawing/2014/main" id="{0A65FB7D-32F5-8FF8-DB59-93FD145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7338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Kernel level</a:t>
            </a:r>
          </a:p>
        </p:txBody>
      </p:sp>
      <p:grpSp>
        <p:nvGrpSpPr>
          <p:cNvPr id="50193" name="Group 17">
            <a:extLst>
              <a:ext uri="{FF2B5EF4-FFF2-40B4-BE49-F238E27FC236}">
                <a16:creationId xmlns:a16="http://schemas.microsoft.com/office/drawing/2014/main" id="{E4AC1EBF-378F-5477-B762-B8230B527D7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133600"/>
            <a:ext cx="1143000" cy="774700"/>
            <a:chOff x="1104" y="1584"/>
            <a:chExt cx="3648" cy="2160"/>
          </a:xfrm>
        </p:grpSpPr>
        <p:sp>
          <p:nvSpPr>
            <p:cNvPr id="99350" name="Rectangle 11">
              <a:extLst>
                <a:ext uri="{FF2B5EF4-FFF2-40B4-BE49-F238E27FC236}">
                  <a16:creationId xmlns:a16="http://schemas.microsoft.com/office/drawing/2014/main" id="{0AD1A426-21AF-FC87-BA95-AE19EAB47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84"/>
              <a:ext cx="3648" cy="21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CC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9351" name="Oval 12">
              <a:extLst>
                <a:ext uri="{FF2B5EF4-FFF2-40B4-BE49-F238E27FC236}">
                  <a16:creationId xmlns:a16="http://schemas.microsoft.com/office/drawing/2014/main" id="{2B65BB17-37E6-EB0B-B09F-D0799031C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84"/>
              <a:ext cx="1824" cy="21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9352" name="Oval 13">
              <a:extLst>
                <a:ext uri="{FF2B5EF4-FFF2-40B4-BE49-F238E27FC236}">
                  <a16:creationId xmlns:a16="http://schemas.microsoft.com/office/drawing/2014/main" id="{E2F33FA6-D7E2-33B8-CA4A-E122DB683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584"/>
              <a:ext cx="1824" cy="21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9353" name="Oval 14">
              <a:extLst>
                <a:ext uri="{FF2B5EF4-FFF2-40B4-BE49-F238E27FC236}">
                  <a16:creationId xmlns:a16="http://schemas.microsoft.com/office/drawing/2014/main" id="{8D7E5760-700A-2D12-F96F-AE396FDD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544"/>
              <a:ext cx="432" cy="4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9354" name="Oval 15">
              <a:extLst>
                <a:ext uri="{FF2B5EF4-FFF2-40B4-BE49-F238E27FC236}">
                  <a16:creationId xmlns:a16="http://schemas.microsoft.com/office/drawing/2014/main" id="{1410B95D-5455-141F-599F-D4589D8D8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544"/>
              <a:ext cx="432" cy="4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0196" name="Rectangle 20">
            <a:extLst>
              <a:ext uri="{FF2B5EF4-FFF2-40B4-BE49-F238E27FC236}">
                <a16:creationId xmlns:a16="http://schemas.microsoft.com/office/drawing/2014/main" id="{F1DBAEC6-A1A7-7E82-CFD0-C79F21823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38600"/>
            <a:ext cx="1828800" cy="1066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Translation table</a:t>
            </a:r>
          </a:p>
        </p:txBody>
      </p:sp>
      <p:grpSp>
        <p:nvGrpSpPr>
          <p:cNvPr id="50211" name="Group 35">
            <a:extLst>
              <a:ext uri="{FF2B5EF4-FFF2-40B4-BE49-F238E27FC236}">
                <a16:creationId xmlns:a16="http://schemas.microsoft.com/office/drawing/2014/main" id="{AE275934-E68D-96D8-F155-B5EFAC8D478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419600"/>
            <a:ext cx="2165350" cy="671513"/>
            <a:chOff x="1776" y="2784"/>
            <a:chExt cx="1364" cy="423"/>
          </a:xfrm>
        </p:grpSpPr>
        <p:sp>
          <p:nvSpPr>
            <p:cNvPr id="99347" name="Text Box 23">
              <a:extLst>
                <a:ext uri="{FF2B5EF4-FFF2-40B4-BE49-F238E27FC236}">
                  <a16:creationId xmlns:a16="http://schemas.microsoft.com/office/drawing/2014/main" id="{581F38F9-B1DD-9148-3549-1B52D8028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976"/>
              <a:ext cx="1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Hardware pointer</a:t>
              </a:r>
            </a:p>
          </p:txBody>
        </p:sp>
        <p:sp>
          <p:nvSpPr>
            <p:cNvPr id="99348" name="Rectangle 24">
              <a:extLst>
                <a:ext uri="{FF2B5EF4-FFF2-40B4-BE49-F238E27FC236}">
                  <a16:creationId xmlns:a16="http://schemas.microsoft.com/office/drawing/2014/main" id="{10E94A6D-C6E4-15FD-CB99-0DD8AAAC1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8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9349" name="Line 25">
              <a:extLst>
                <a:ext uri="{FF2B5EF4-FFF2-40B4-BE49-F238E27FC236}">
                  <a16:creationId xmlns:a16="http://schemas.microsoft.com/office/drawing/2014/main" id="{5A278123-E70F-A0B5-55F8-B8013AF4C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209" name="Group 33">
            <a:extLst>
              <a:ext uri="{FF2B5EF4-FFF2-40B4-BE49-F238E27FC236}">
                <a16:creationId xmlns:a16="http://schemas.microsoft.com/office/drawing/2014/main" id="{A59459A5-0BED-BDAB-843A-1603023308B2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733800"/>
            <a:ext cx="1463675" cy="1814513"/>
            <a:chOff x="3312" y="2352"/>
            <a:chExt cx="922" cy="1143"/>
          </a:xfrm>
        </p:grpSpPr>
        <p:pic>
          <p:nvPicPr>
            <p:cNvPr id="99345" name="Picture 27" descr="brewani0">
              <a:extLst>
                <a:ext uri="{FF2B5EF4-FFF2-40B4-BE49-F238E27FC236}">
                  <a16:creationId xmlns:a16="http://schemas.microsoft.com/office/drawing/2014/main" id="{B23A20AD-8EFC-FF36-79F7-048E763FAE33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352"/>
              <a:ext cx="922" cy="1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346" name="Text Box 28">
              <a:extLst>
                <a:ext uri="{FF2B5EF4-FFF2-40B4-BE49-F238E27FC236}">
                  <a16:creationId xmlns:a16="http://schemas.microsoft.com/office/drawing/2014/main" id="{96A88944-AFF2-3838-947C-229F78953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64"/>
              <a:ext cx="7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user mode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9F9310-3F22-9A84-4812-1A00EA89BC4E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89100"/>
            <a:ext cx="5410200" cy="3362325"/>
            <a:chOff x="2286000" y="1689100"/>
            <a:chExt cx="5410200" cy="3362325"/>
          </a:xfrm>
        </p:grpSpPr>
        <p:grpSp>
          <p:nvGrpSpPr>
            <p:cNvPr id="99340" name="Group 36">
              <a:extLst>
                <a:ext uri="{FF2B5EF4-FFF2-40B4-BE49-F238E27FC236}">
                  <a16:creationId xmlns:a16="http://schemas.microsoft.com/office/drawing/2014/main" id="{367FC0E6-B3F5-44FB-E6F3-8BBCCABB5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0" y="1689100"/>
              <a:ext cx="5410200" cy="3362325"/>
              <a:chOff x="1440" y="1064"/>
              <a:chExt cx="3408" cy="2118"/>
            </a:xfrm>
          </p:grpSpPr>
          <p:sp>
            <p:nvSpPr>
              <p:cNvPr id="99342" name="Rectangle 29">
                <a:extLst>
                  <a:ext uri="{FF2B5EF4-FFF2-40B4-BE49-F238E27FC236}">
                    <a16:creationId xmlns:a16="http://schemas.microsoft.com/office/drawing/2014/main" id="{3772DEB9-4F45-14C3-772B-137A8C37F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343" name="Freeform 30">
                <a:extLst>
                  <a:ext uri="{FF2B5EF4-FFF2-40B4-BE49-F238E27FC236}">
                    <a16:creationId xmlns:a16="http://schemas.microsoft.com/office/drawing/2014/main" id="{AEFC6E86-E388-E856-6BBE-93493CFE3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1064"/>
                <a:ext cx="3216" cy="1768"/>
              </a:xfrm>
              <a:custGeom>
                <a:avLst/>
                <a:gdLst>
                  <a:gd name="T0" fmla="*/ 3216 w 3216"/>
                  <a:gd name="T1" fmla="*/ 1768 h 1768"/>
                  <a:gd name="T2" fmla="*/ 1776 w 3216"/>
                  <a:gd name="T3" fmla="*/ 280 h 1768"/>
                  <a:gd name="T4" fmla="*/ 0 w 3216"/>
                  <a:gd name="T5" fmla="*/ 88 h 17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16" h="1768">
                    <a:moveTo>
                      <a:pt x="3216" y="1768"/>
                    </a:moveTo>
                    <a:cubicBezTo>
                      <a:pt x="2764" y="1164"/>
                      <a:pt x="2312" y="560"/>
                      <a:pt x="1776" y="280"/>
                    </a:cubicBezTo>
                    <a:cubicBezTo>
                      <a:pt x="1240" y="0"/>
                      <a:pt x="620" y="44"/>
                      <a:pt x="0" y="8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44" name="Text Box 31">
                <a:extLst>
                  <a:ext uri="{FF2B5EF4-FFF2-40B4-BE49-F238E27FC236}">
                    <a16:creationId xmlns:a16="http://schemas.microsoft.com/office/drawing/2014/main" id="{F9BF470A-6135-0F6E-B78F-29FA49C6E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2" y="2951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PC</a:t>
                </a:r>
              </a:p>
            </p:txBody>
          </p:sp>
        </p:grpSp>
        <p:sp>
          <p:nvSpPr>
            <p:cNvPr id="99341" name="TextBox 1">
              <a:extLst>
                <a:ext uri="{FF2B5EF4-FFF2-40B4-BE49-F238E27FC236}">
                  <a16:creationId xmlns:a16="http://schemas.microsoft.com/office/drawing/2014/main" id="{3CF88FF1-9233-7F84-6887-460949034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3423" y="2117459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jump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D8E205B-A710-BDB9-0F9F-CD73C1A04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Switching from User Mode to Kernel Mode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9193922-7276-914F-4CC5-CDCA6798B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Voluntary</a:t>
            </a:r>
          </a:p>
          <a:p>
            <a:pPr lvl="1" eaLnBrk="1" hangingPunct="1">
              <a:defRPr/>
            </a:pPr>
            <a:r>
              <a:rPr lang="en-US" b="1" i="1">
                <a:solidFill>
                  <a:srgbClr val="FFFF00"/>
                </a:solidFill>
              </a:rPr>
              <a:t>System calls</a:t>
            </a:r>
            <a:r>
              <a:rPr lang="en-US"/>
              <a:t>: a user process asks the OS to do something on the process’s behalf</a:t>
            </a:r>
          </a:p>
          <a:p>
            <a:pPr eaLnBrk="1" hangingPunct="1">
              <a:defRPr/>
            </a:pPr>
            <a:r>
              <a:rPr lang="en-US"/>
              <a:t>Involuntary</a:t>
            </a:r>
          </a:p>
          <a:p>
            <a:pPr lvl="1" eaLnBrk="1" hangingPunct="1">
              <a:defRPr/>
            </a:pPr>
            <a:r>
              <a:rPr lang="en-US"/>
              <a:t>Hardware interrupts (e.g., I/O)</a:t>
            </a:r>
          </a:p>
          <a:p>
            <a:pPr lvl="1" eaLnBrk="1" hangingPunct="1">
              <a:defRPr/>
            </a:pPr>
            <a:r>
              <a:rPr lang="en-US"/>
              <a:t>Program exceptions (e.g., segmentation fault)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2FA41F5-186D-C526-959E-F8C5F96B2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Switching from User Mode to Kernel Mode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63769A0-550C-4E00-BA71-DB580FF43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For all cases, hardware atomically performs the following steps</a:t>
            </a:r>
          </a:p>
          <a:p>
            <a:pPr lvl="1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Sets the CPU to kernel mode</a:t>
            </a:r>
          </a:p>
          <a:p>
            <a:pPr lvl="1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Saves the current program counter</a:t>
            </a:r>
          </a:p>
          <a:p>
            <a:pPr lvl="1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Jumps to the handler in the kernel </a:t>
            </a:r>
          </a:p>
          <a:p>
            <a:pPr lvl="2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The handler saves old register values</a:t>
            </a:r>
          </a:p>
          <a:p>
            <a:pPr eaLnBrk="1" hangingPunct="1"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25A4508-2204-A69D-38B2-A36EBFBA2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Switching from User Mode to Kernel Mode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C01F167-554B-4978-8A9F-42F4AA545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Unlike context switching among threads, to switch among processes</a:t>
            </a:r>
          </a:p>
          <a:p>
            <a:pPr lvl="1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Need to save and restore pointers to translation tables</a:t>
            </a:r>
          </a:p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To resume process execution</a:t>
            </a:r>
          </a:p>
          <a:p>
            <a:pPr lvl="1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Kernel reloads old register values</a:t>
            </a:r>
          </a:p>
          <a:p>
            <a:pPr lvl="1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Sets CPU to user mode</a:t>
            </a:r>
          </a:p>
          <a:p>
            <a:pPr lvl="1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Jumps to the old program counter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F61D685-F67C-9E34-F749-FD1E275CC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Physical vs. Virtual Memory</a:t>
            </a:r>
          </a:p>
        </p:txBody>
      </p:sp>
      <p:graphicFrame>
        <p:nvGraphicFramePr>
          <p:cNvPr id="35862" name="Group 22">
            <a:extLst>
              <a:ext uri="{FF2B5EF4-FFF2-40B4-BE49-F238E27FC236}">
                <a16:creationId xmlns:a16="http://schemas.microsoft.com/office/drawing/2014/main" id="{D4CCFE1E-CC4E-29EE-2B5F-C86EEBE116D1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5613" y="1598613"/>
          <a:ext cx="3125787" cy="4497387"/>
        </p:xfrm>
        <a:graphic>
          <a:graphicData uri="http://schemas.openxmlformats.org/drawingml/2006/table">
            <a:tbl>
              <a:tblPr/>
              <a:tblGrid>
                <a:gridCol w="31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Physical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 protection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Limited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Sharing visible to processes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279" name="Picture 23" descr="Constructing the (more usable) 1-bit memory circuit">
            <a:extLst>
              <a:ext uri="{FF2B5EF4-FFF2-40B4-BE49-F238E27FC236}">
                <a16:creationId xmlns:a16="http://schemas.microsoft.com/office/drawing/2014/main" id="{AE63AF1B-5FDE-C61E-1FC4-FF28BDCE2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66863"/>
            <a:ext cx="53054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665559D-FA6C-71F4-C885-AB1BAE786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User 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 Kernel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3427" name="Line 4">
            <a:extLst>
              <a:ext uri="{FF2B5EF4-FFF2-40B4-BE49-F238E27FC236}">
                <a16:creationId xmlns:a16="http://schemas.microsoft.com/office/drawing/2014/main" id="{199E701A-5ED4-7DF9-9D3B-961BB9169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581400"/>
            <a:ext cx="701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28" name="Text Box 5">
            <a:extLst>
              <a:ext uri="{FF2B5EF4-FFF2-40B4-BE49-F238E27FC236}">
                <a16:creationId xmlns:a16="http://schemas.microsoft.com/office/drawing/2014/main" id="{C67D02DE-B0AC-4AB3-49DB-A77CC0D03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71800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User level</a:t>
            </a:r>
          </a:p>
        </p:txBody>
      </p:sp>
      <p:sp>
        <p:nvSpPr>
          <p:cNvPr id="103429" name="Text Box 6">
            <a:extLst>
              <a:ext uri="{FF2B5EF4-FFF2-40B4-BE49-F238E27FC236}">
                <a16:creationId xmlns:a16="http://schemas.microsoft.com/office/drawing/2014/main" id="{97CD5429-6F40-A994-0590-5B9F2DE5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7338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Kernel level</a:t>
            </a:r>
          </a:p>
        </p:txBody>
      </p:sp>
      <p:grpSp>
        <p:nvGrpSpPr>
          <p:cNvPr id="54317" name="Group 45">
            <a:extLst>
              <a:ext uri="{FF2B5EF4-FFF2-40B4-BE49-F238E27FC236}">
                <a16:creationId xmlns:a16="http://schemas.microsoft.com/office/drawing/2014/main" id="{4A6A897F-8E17-97F9-47C8-0C4E69A7E03A}"/>
              </a:ext>
            </a:extLst>
          </p:cNvPr>
          <p:cNvGrpSpPr>
            <a:grpSpLocks/>
          </p:cNvGrpSpPr>
          <p:nvPr/>
        </p:nvGrpSpPr>
        <p:grpSpPr bwMode="auto">
          <a:xfrm>
            <a:off x="860425" y="3886200"/>
            <a:ext cx="1806575" cy="1433513"/>
            <a:chOff x="542" y="2448"/>
            <a:chExt cx="1138" cy="903"/>
          </a:xfrm>
        </p:grpSpPr>
        <p:pic>
          <p:nvPicPr>
            <p:cNvPr id="103457" name="Picture 9" descr="Linux Penguin">
              <a:extLst>
                <a:ext uri="{FF2B5EF4-FFF2-40B4-BE49-F238E27FC236}">
                  <a16:creationId xmlns:a16="http://schemas.microsoft.com/office/drawing/2014/main" id="{F136BA98-0F5E-E19E-6EE4-1C87187D17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448"/>
              <a:ext cx="912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58" name="Text Box 13">
              <a:extLst>
                <a:ext uri="{FF2B5EF4-FFF2-40B4-BE49-F238E27FC236}">
                  <a16:creationId xmlns:a16="http://schemas.microsoft.com/office/drawing/2014/main" id="{1EE9A13F-4508-0A76-0AAE-7C3DBC6C5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" y="3120"/>
              <a:ext cx="11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set kernel mode</a:t>
              </a:r>
            </a:p>
          </p:txBody>
        </p:sp>
      </p:grpSp>
      <p:grpSp>
        <p:nvGrpSpPr>
          <p:cNvPr id="54319" name="Group 47">
            <a:extLst>
              <a:ext uri="{FF2B5EF4-FFF2-40B4-BE49-F238E27FC236}">
                <a16:creationId xmlns:a16="http://schemas.microsoft.com/office/drawing/2014/main" id="{F9A74BC5-37D5-D6AA-7DC4-66E21011B31E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343400"/>
            <a:ext cx="501650" cy="2209800"/>
            <a:chOff x="1872" y="2736"/>
            <a:chExt cx="316" cy="1392"/>
          </a:xfrm>
        </p:grpSpPr>
        <p:grpSp>
          <p:nvGrpSpPr>
            <p:cNvPr id="103450" name="Group 18">
              <a:extLst>
                <a:ext uri="{FF2B5EF4-FFF2-40B4-BE49-F238E27FC236}">
                  <a16:creationId xmlns:a16="http://schemas.microsoft.com/office/drawing/2014/main" id="{2D68544D-DCA6-183B-1F02-BF0E6109B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736"/>
              <a:ext cx="316" cy="446"/>
              <a:chOff x="1872" y="2736"/>
              <a:chExt cx="316" cy="446"/>
            </a:xfrm>
          </p:grpSpPr>
          <p:sp>
            <p:nvSpPr>
              <p:cNvPr id="103455" name="Rectangle 15">
                <a:extLst>
                  <a:ext uri="{FF2B5EF4-FFF2-40B4-BE49-F238E27FC236}">
                    <a16:creationId xmlns:a16="http://schemas.microsoft.com/office/drawing/2014/main" id="{D0244A63-BB6D-6B45-51AE-E44801B6F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456" name="Text Box 17">
                <a:extLst>
                  <a:ext uri="{FF2B5EF4-FFF2-40B4-BE49-F238E27FC236}">
                    <a16:creationId xmlns:a16="http://schemas.microsoft.com/office/drawing/2014/main" id="{2137BCE4-BE22-F1C2-B305-5B2FCB9DF8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951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PC</a:t>
                </a:r>
              </a:p>
            </p:txBody>
          </p:sp>
        </p:grpSp>
        <p:grpSp>
          <p:nvGrpSpPr>
            <p:cNvPr id="103451" name="Group 46">
              <a:extLst>
                <a:ext uri="{FF2B5EF4-FFF2-40B4-BE49-F238E27FC236}">
                  <a16:creationId xmlns:a16="http://schemas.microsoft.com/office/drawing/2014/main" id="{7F94D005-CE56-8DA1-DA00-9FC2B1518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346"/>
              <a:ext cx="316" cy="782"/>
              <a:chOff x="1872" y="3346"/>
              <a:chExt cx="316" cy="782"/>
            </a:xfrm>
          </p:grpSpPr>
          <p:sp>
            <p:nvSpPr>
              <p:cNvPr id="103452" name="Rectangle 20">
                <a:extLst>
                  <a:ext uri="{FF2B5EF4-FFF2-40B4-BE49-F238E27FC236}">
                    <a16:creationId xmlns:a16="http://schemas.microsoft.com/office/drawing/2014/main" id="{30ADDE6D-C9EC-D822-F3BD-8DEF5A710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682"/>
                <a:ext cx="192" cy="19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B2B2B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B2B2B2"/>
                  </a:solidFill>
                </a:endParaRPr>
              </a:p>
            </p:txBody>
          </p:sp>
          <p:sp>
            <p:nvSpPr>
              <p:cNvPr id="103453" name="Text Box 21">
                <a:extLst>
                  <a:ext uri="{FF2B5EF4-FFF2-40B4-BE49-F238E27FC236}">
                    <a16:creationId xmlns:a16="http://schemas.microsoft.com/office/drawing/2014/main" id="{226E2FF1-02FA-2284-6658-206B36EB8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897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PC</a:t>
                </a:r>
              </a:p>
            </p:txBody>
          </p:sp>
          <p:sp>
            <p:nvSpPr>
              <p:cNvPr id="103454" name="Line 22">
                <a:extLst>
                  <a:ext uri="{FF2B5EF4-FFF2-40B4-BE49-F238E27FC236}">
                    <a16:creationId xmlns:a16="http://schemas.microsoft.com/office/drawing/2014/main" id="{CB54A256-8945-A0A7-FB3D-1B072B1F6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34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4320" name="Group 48">
            <a:extLst>
              <a:ext uri="{FF2B5EF4-FFF2-40B4-BE49-F238E27FC236}">
                <a16:creationId xmlns:a16="http://schemas.microsoft.com/office/drawing/2014/main" id="{6F4CD022-2808-26B4-DE8D-CA609A16AC5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052888"/>
            <a:ext cx="1524000" cy="1281112"/>
            <a:chOff x="2064" y="2553"/>
            <a:chExt cx="960" cy="807"/>
          </a:xfrm>
        </p:grpSpPr>
        <p:sp>
          <p:nvSpPr>
            <p:cNvPr id="103445" name="Rectangle 27">
              <a:extLst>
                <a:ext uri="{FF2B5EF4-FFF2-40B4-BE49-F238E27FC236}">
                  <a16:creationId xmlns:a16="http://schemas.microsoft.com/office/drawing/2014/main" id="{6661F370-81DA-AB22-153A-E000416EE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53"/>
              <a:ext cx="624" cy="19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3446" name="Rectangle 28">
              <a:extLst>
                <a:ext uri="{FF2B5EF4-FFF2-40B4-BE49-F238E27FC236}">
                  <a16:creationId xmlns:a16="http://schemas.microsoft.com/office/drawing/2014/main" id="{49AD049F-133B-96B6-4F62-FE419C559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45"/>
              <a:ext cx="624" cy="19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3447" name="Rectangle 29">
              <a:extLst>
                <a:ext uri="{FF2B5EF4-FFF2-40B4-BE49-F238E27FC236}">
                  <a16:creationId xmlns:a16="http://schemas.microsoft.com/office/drawing/2014/main" id="{75539279-C689-9A71-44E2-B07399818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937"/>
              <a:ext cx="624" cy="19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3448" name="Text Box 30">
              <a:extLst>
                <a:ext uri="{FF2B5EF4-FFF2-40B4-BE49-F238E27FC236}">
                  <a16:creationId xmlns:a16="http://schemas.microsoft.com/office/drawing/2014/main" id="{D11EB6B5-3392-1956-2B23-BB2E1F526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3129"/>
              <a:ext cx="5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handler</a:t>
              </a:r>
            </a:p>
          </p:txBody>
        </p:sp>
        <p:sp>
          <p:nvSpPr>
            <p:cNvPr id="103449" name="Line 31">
              <a:extLst>
                <a:ext uri="{FF2B5EF4-FFF2-40B4-BE49-F238E27FC236}">
                  <a16:creationId xmlns:a16="http://schemas.microsoft.com/office/drawing/2014/main" id="{C48F7315-6E65-3349-704F-A7F5B7DD5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321" name="Group 49">
            <a:extLst>
              <a:ext uri="{FF2B5EF4-FFF2-40B4-BE49-F238E27FC236}">
                <a16:creationId xmlns:a16="http://schemas.microsoft.com/office/drawing/2014/main" id="{9E6DE54C-33DD-7A5A-D64F-55F15FA623B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886200"/>
            <a:ext cx="1824038" cy="1433513"/>
            <a:chOff x="3024" y="2448"/>
            <a:chExt cx="1149" cy="903"/>
          </a:xfrm>
        </p:grpSpPr>
        <p:pic>
          <p:nvPicPr>
            <p:cNvPr id="103442" name="Picture 35" descr="Silver floor safe">
              <a:extLst>
                <a:ext uri="{FF2B5EF4-FFF2-40B4-BE49-F238E27FC236}">
                  <a16:creationId xmlns:a16="http://schemas.microsoft.com/office/drawing/2014/main" id="{FECA941D-B068-801D-FB99-5564B73AD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2448"/>
              <a:ext cx="592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3" name="Text Box 36">
              <a:extLst>
                <a:ext uri="{FF2B5EF4-FFF2-40B4-BE49-F238E27FC236}">
                  <a16:creationId xmlns:a16="http://schemas.microsoft.com/office/drawing/2014/main" id="{CE34D1E1-4577-E87E-4E60-78391835B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120"/>
              <a:ext cx="9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trusted code</a:t>
              </a:r>
            </a:p>
          </p:txBody>
        </p:sp>
        <p:sp>
          <p:nvSpPr>
            <p:cNvPr id="103444" name="Line 37">
              <a:extLst>
                <a:ext uri="{FF2B5EF4-FFF2-40B4-BE49-F238E27FC236}">
                  <a16:creationId xmlns:a16="http://schemas.microsoft.com/office/drawing/2014/main" id="{F69EBA97-8507-DECD-2B06-0FC174FF7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322" name="Group 50">
            <a:extLst>
              <a:ext uri="{FF2B5EF4-FFF2-40B4-BE49-F238E27FC236}">
                <a16:creationId xmlns:a16="http://schemas.microsoft.com/office/drawing/2014/main" id="{BB6B3A38-37FF-ED3B-3CD2-BF9BE5D90B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334000"/>
            <a:ext cx="1670050" cy="1241425"/>
            <a:chOff x="2976" y="3360"/>
            <a:chExt cx="1052" cy="782"/>
          </a:xfrm>
        </p:grpSpPr>
        <p:sp>
          <p:nvSpPr>
            <p:cNvPr id="103439" name="Rectangle 39">
              <a:extLst>
                <a:ext uri="{FF2B5EF4-FFF2-40B4-BE49-F238E27FC236}">
                  <a16:creationId xmlns:a16="http://schemas.microsoft.com/office/drawing/2014/main" id="{B3C0B58D-AAA4-AADE-EEA3-726B17416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696"/>
              <a:ext cx="192" cy="19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B2B2B2"/>
                </a:solidFill>
              </a:endParaRPr>
            </a:p>
          </p:txBody>
        </p:sp>
        <p:sp>
          <p:nvSpPr>
            <p:cNvPr id="103440" name="Text Box 40">
              <a:extLst>
                <a:ext uri="{FF2B5EF4-FFF2-40B4-BE49-F238E27FC236}">
                  <a16:creationId xmlns:a16="http://schemas.microsoft.com/office/drawing/2014/main" id="{C7C79440-39AE-4C4A-F7A1-0DE8BE3F2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911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register values</a:t>
              </a:r>
            </a:p>
          </p:txBody>
        </p:sp>
        <p:sp>
          <p:nvSpPr>
            <p:cNvPr id="103441" name="Line 41">
              <a:extLst>
                <a:ext uri="{FF2B5EF4-FFF2-40B4-BE49-F238E27FC236}">
                  <a16:creationId xmlns:a16="http://schemas.microsoft.com/office/drawing/2014/main" id="{F2728AE0-FB2F-B2CF-A61D-439AC403E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323" name="Group 51">
            <a:extLst>
              <a:ext uri="{FF2B5EF4-FFF2-40B4-BE49-F238E27FC236}">
                <a16:creationId xmlns:a16="http://schemas.microsoft.com/office/drawing/2014/main" id="{F4A065DA-62DE-E18E-B418-2B442A08C00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334000"/>
            <a:ext cx="2070100" cy="1516063"/>
            <a:chOff x="3984" y="3360"/>
            <a:chExt cx="1304" cy="955"/>
          </a:xfrm>
        </p:grpSpPr>
        <p:sp>
          <p:nvSpPr>
            <p:cNvPr id="103436" name="Rectangle 42">
              <a:extLst>
                <a:ext uri="{FF2B5EF4-FFF2-40B4-BE49-F238E27FC236}">
                  <a16:creationId xmlns:a16="http://schemas.microsoft.com/office/drawing/2014/main" id="{96D7ABAD-49ED-3D2B-608F-78381ADDD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696"/>
              <a:ext cx="192" cy="19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B2B2B2"/>
                </a:solidFill>
              </a:endParaRPr>
            </a:p>
          </p:txBody>
        </p:sp>
        <p:sp>
          <p:nvSpPr>
            <p:cNvPr id="103437" name="Text Box 43">
              <a:extLst>
                <a:ext uri="{FF2B5EF4-FFF2-40B4-BE49-F238E27FC236}">
                  <a16:creationId xmlns:a16="http://schemas.microsoft.com/office/drawing/2014/main" id="{38CEA464-06F7-DB82-6AEF-39A063E67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4" y="3911"/>
              <a:ext cx="12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translation tables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(for processes)</a:t>
              </a:r>
            </a:p>
          </p:txBody>
        </p:sp>
        <p:sp>
          <p:nvSpPr>
            <p:cNvPr id="103438" name="Line 44">
              <a:extLst>
                <a:ext uri="{FF2B5EF4-FFF2-40B4-BE49-F238E27FC236}">
                  <a16:creationId xmlns:a16="http://schemas.microsoft.com/office/drawing/2014/main" id="{DF786614-7B1D-D450-FB97-1021207B2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360"/>
              <a:ext cx="6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7A0E46E-BB6A-4EE0-419B-82CB53189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Kernel 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 User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4451" name="Line 3">
            <a:extLst>
              <a:ext uri="{FF2B5EF4-FFF2-40B4-BE49-F238E27FC236}">
                <a16:creationId xmlns:a16="http://schemas.microsoft.com/office/drawing/2014/main" id="{62607DD9-7975-7FC5-7829-0AB5D4172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581400"/>
            <a:ext cx="701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C7D8C0D2-C7FB-BEDA-2D7C-351C61B11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71800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User level</a:t>
            </a: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0E2AEBE5-09CE-B8E4-EA6B-80DBDBC0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7338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Kernel level</a:t>
            </a:r>
          </a:p>
        </p:txBody>
      </p:sp>
      <p:pic>
        <p:nvPicPr>
          <p:cNvPr id="104454" name="Picture 6" descr="Linux Penguin">
            <a:extLst>
              <a:ext uri="{FF2B5EF4-FFF2-40B4-BE49-F238E27FC236}">
                <a16:creationId xmlns:a16="http://schemas.microsoft.com/office/drawing/2014/main" id="{2BD82B60-BC59-5B19-27E1-E46ED0E3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1447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5" name="Text Box 7">
            <a:extLst>
              <a:ext uri="{FF2B5EF4-FFF2-40B4-BE49-F238E27FC236}">
                <a16:creationId xmlns:a16="http://schemas.microsoft.com/office/drawing/2014/main" id="{CE0BCD47-C5C0-2DBA-719A-17A513495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4953000"/>
            <a:ext cx="180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set kernel mode</a:t>
            </a:r>
          </a:p>
        </p:txBody>
      </p:sp>
      <p:grpSp>
        <p:nvGrpSpPr>
          <p:cNvPr id="104456" name="Group 8">
            <a:extLst>
              <a:ext uri="{FF2B5EF4-FFF2-40B4-BE49-F238E27FC236}">
                <a16:creationId xmlns:a16="http://schemas.microsoft.com/office/drawing/2014/main" id="{01036EBF-C389-4FB9-E38A-B0577EA2B1D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343400"/>
            <a:ext cx="501650" cy="708025"/>
            <a:chOff x="1872" y="2736"/>
            <a:chExt cx="316" cy="446"/>
          </a:xfrm>
        </p:grpSpPr>
        <p:sp>
          <p:nvSpPr>
            <p:cNvPr id="104476" name="Rectangle 9">
              <a:extLst>
                <a:ext uri="{FF2B5EF4-FFF2-40B4-BE49-F238E27FC236}">
                  <a16:creationId xmlns:a16="http://schemas.microsoft.com/office/drawing/2014/main" id="{8A7227C0-0C8C-F85C-39A7-9C5601D30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3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4477" name="Text Box 10">
              <a:extLst>
                <a:ext uri="{FF2B5EF4-FFF2-40B4-BE49-F238E27FC236}">
                  <a16:creationId xmlns:a16="http://schemas.microsoft.com/office/drawing/2014/main" id="{F9B73D41-B7EF-1049-53E6-AEDB63C1A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95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PC</a:t>
              </a:r>
            </a:p>
          </p:txBody>
        </p:sp>
      </p:grpSp>
      <p:grpSp>
        <p:nvGrpSpPr>
          <p:cNvPr id="55326" name="Group 30">
            <a:extLst>
              <a:ext uri="{FF2B5EF4-FFF2-40B4-BE49-F238E27FC236}">
                <a16:creationId xmlns:a16="http://schemas.microsoft.com/office/drawing/2014/main" id="{48B34DBB-AF6C-3F8F-D355-667D0CF16EB7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11775"/>
            <a:ext cx="501650" cy="1241425"/>
            <a:chOff x="1872" y="3346"/>
            <a:chExt cx="316" cy="782"/>
          </a:xfrm>
        </p:grpSpPr>
        <p:sp>
          <p:nvSpPr>
            <p:cNvPr id="104473" name="Rectangle 11">
              <a:extLst>
                <a:ext uri="{FF2B5EF4-FFF2-40B4-BE49-F238E27FC236}">
                  <a16:creationId xmlns:a16="http://schemas.microsoft.com/office/drawing/2014/main" id="{C761C0FF-D7DB-757D-7937-67788998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682"/>
              <a:ext cx="192" cy="19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B2B2B2"/>
                </a:solidFill>
              </a:endParaRPr>
            </a:p>
          </p:txBody>
        </p:sp>
        <p:sp>
          <p:nvSpPr>
            <p:cNvPr id="104474" name="Text Box 12">
              <a:extLst>
                <a:ext uri="{FF2B5EF4-FFF2-40B4-BE49-F238E27FC236}">
                  <a16:creationId xmlns:a16="http://schemas.microsoft.com/office/drawing/2014/main" id="{43EC7F72-C57B-48FB-6BDB-9D887EAE2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89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PC</a:t>
              </a:r>
            </a:p>
          </p:txBody>
        </p:sp>
        <p:sp>
          <p:nvSpPr>
            <p:cNvPr id="104475" name="Line 13">
              <a:extLst>
                <a:ext uri="{FF2B5EF4-FFF2-40B4-BE49-F238E27FC236}">
                  <a16:creationId xmlns:a16="http://schemas.microsoft.com/office/drawing/2014/main" id="{8D87A24A-FDBE-2689-2AC2-73174EE7B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34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458" name="Rectangle 14">
            <a:extLst>
              <a:ext uri="{FF2B5EF4-FFF2-40B4-BE49-F238E27FC236}">
                <a16:creationId xmlns:a16="http://schemas.microsoft.com/office/drawing/2014/main" id="{EE6E4C38-41C8-03CB-E9F7-F42289EDE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52888"/>
            <a:ext cx="990600" cy="304800"/>
          </a:xfrm>
          <a:prstGeom prst="rect">
            <a:avLst/>
          </a:prstGeom>
          <a:solidFill>
            <a:srgbClr val="99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4459" name="Rectangle 15">
            <a:extLst>
              <a:ext uri="{FF2B5EF4-FFF2-40B4-BE49-F238E27FC236}">
                <a16:creationId xmlns:a16="http://schemas.microsoft.com/office/drawing/2014/main" id="{01CF8B72-235D-A672-0CD3-4D5B5DCB1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357688"/>
            <a:ext cx="990600" cy="304800"/>
          </a:xfrm>
          <a:prstGeom prst="rect">
            <a:avLst/>
          </a:prstGeom>
          <a:solidFill>
            <a:srgbClr val="99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4460" name="Rectangle 16">
            <a:extLst>
              <a:ext uri="{FF2B5EF4-FFF2-40B4-BE49-F238E27FC236}">
                <a16:creationId xmlns:a16="http://schemas.microsoft.com/office/drawing/2014/main" id="{A4F4D7B8-668F-FFC2-D21F-D4BAA6559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662488"/>
            <a:ext cx="990600" cy="304800"/>
          </a:xfrm>
          <a:prstGeom prst="rect">
            <a:avLst/>
          </a:prstGeom>
          <a:solidFill>
            <a:srgbClr val="99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4461" name="Text Box 17">
            <a:extLst>
              <a:ext uri="{FF2B5EF4-FFF2-40B4-BE49-F238E27FC236}">
                <a16:creationId xmlns:a16="http://schemas.microsoft.com/office/drawing/2014/main" id="{3ACDA82B-AC58-BA72-93D4-939AF1316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4967288"/>
            <a:ext cx="941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handler</a:t>
            </a:r>
          </a:p>
        </p:txBody>
      </p:sp>
      <p:pic>
        <p:nvPicPr>
          <p:cNvPr id="104462" name="Picture 19" descr="Silver floor safe">
            <a:extLst>
              <a:ext uri="{FF2B5EF4-FFF2-40B4-BE49-F238E27FC236}">
                <a16:creationId xmlns:a16="http://schemas.microsoft.com/office/drawing/2014/main" id="{8CBC7689-A4A6-B4F8-FCAB-5C4F37B0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86200"/>
            <a:ext cx="939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63" name="Text Box 20">
            <a:extLst>
              <a:ext uri="{FF2B5EF4-FFF2-40B4-BE49-F238E27FC236}">
                <a16:creationId xmlns:a16="http://schemas.microsoft.com/office/drawing/2014/main" id="{7DB91F90-4D48-799C-CA7D-7C3C7E129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953000"/>
            <a:ext cx="1443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trusted code</a:t>
            </a:r>
          </a:p>
        </p:txBody>
      </p:sp>
      <p:sp>
        <p:nvSpPr>
          <p:cNvPr id="104464" name="Line 21">
            <a:extLst>
              <a:ext uri="{FF2B5EF4-FFF2-40B4-BE49-F238E27FC236}">
                <a16:creationId xmlns:a16="http://schemas.microsoft.com/office/drawing/2014/main" id="{B1F00D35-AF4B-6B3D-ABEE-9BEF86E3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495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5325" name="Group 29">
            <a:extLst>
              <a:ext uri="{FF2B5EF4-FFF2-40B4-BE49-F238E27FC236}">
                <a16:creationId xmlns:a16="http://schemas.microsoft.com/office/drawing/2014/main" id="{C6513236-B5C0-A1C1-F87C-F29DC7B5C12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334000"/>
            <a:ext cx="1670050" cy="1241425"/>
            <a:chOff x="2976" y="3360"/>
            <a:chExt cx="1052" cy="782"/>
          </a:xfrm>
        </p:grpSpPr>
        <p:sp>
          <p:nvSpPr>
            <p:cNvPr id="104470" name="Rectangle 22">
              <a:extLst>
                <a:ext uri="{FF2B5EF4-FFF2-40B4-BE49-F238E27FC236}">
                  <a16:creationId xmlns:a16="http://schemas.microsoft.com/office/drawing/2014/main" id="{5EC5CA0F-F8BB-3C63-6F4E-7A4914754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696"/>
              <a:ext cx="192" cy="19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B2B2B2"/>
                </a:solidFill>
              </a:endParaRPr>
            </a:p>
          </p:txBody>
        </p:sp>
        <p:sp>
          <p:nvSpPr>
            <p:cNvPr id="104471" name="Text Box 23">
              <a:extLst>
                <a:ext uri="{FF2B5EF4-FFF2-40B4-BE49-F238E27FC236}">
                  <a16:creationId xmlns:a16="http://schemas.microsoft.com/office/drawing/2014/main" id="{A5612FDD-714D-803E-693C-3C5C891AF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911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register values</a:t>
              </a:r>
            </a:p>
          </p:txBody>
        </p:sp>
        <p:sp>
          <p:nvSpPr>
            <p:cNvPr id="104472" name="Line 24">
              <a:extLst>
                <a:ext uri="{FF2B5EF4-FFF2-40B4-BE49-F238E27FC236}">
                  <a16:creationId xmlns:a16="http://schemas.microsoft.com/office/drawing/2014/main" id="{1FBC8F09-AC28-EA8E-6D2A-8AAE7FE01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24" name="Group 28">
            <a:extLst>
              <a:ext uri="{FF2B5EF4-FFF2-40B4-BE49-F238E27FC236}">
                <a16:creationId xmlns:a16="http://schemas.microsoft.com/office/drawing/2014/main" id="{5150FA41-3C22-2634-A469-5D82F16F8C21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334000"/>
            <a:ext cx="2070100" cy="1516063"/>
            <a:chOff x="3984" y="3360"/>
            <a:chExt cx="1304" cy="955"/>
          </a:xfrm>
        </p:grpSpPr>
        <p:sp>
          <p:nvSpPr>
            <p:cNvPr id="104467" name="Rectangle 25">
              <a:extLst>
                <a:ext uri="{FF2B5EF4-FFF2-40B4-BE49-F238E27FC236}">
                  <a16:creationId xmlns:a16="http://schemas.microsoft.com/office/drawing/2014/main" id="{5669E43D-DFB2-2256-EC6E-D4A34801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696"/>
              <a:ext cx="192" cy="19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B2B2B2"/>
                </a:solidFill>
              </a:endParaRPr>
            </a:p>
          </p:txBody>
        </p:sp>
        <p:sp>
          <p:nvSpPr>
            <p:cNvPr id="104468" name="Text Box 26">
              <a:extLst>
                <a:ext uri="{FF2B5EF4-FFF2-40B4-BE49-F238E27FC236}">
                  <a16:creationId xmlns:a16="http://schemas.microsoft.com/office/drawing/2014/main" id="{D74CD406-F673-C4F8-894E-6D745EA3C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4" y="3911"/>
              <a:ext cx="12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translation tables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(for processes)</a:t>
              </a:r>
            </a:p>
          </p:txBody>
        </p:sp>
        <p:sp>
          <p:nvSpPr>
            <p:cNvPr id="104469" name="Line 27">
              <a:extLst>
                <a:ext uri="{FF2B5EF4-FFF2-40B4-BE49-F238E27FC236}">
                  <a16:creationId xmlns:a16="http://schemas.microsoft.com/office/drawing/2014/main" id="{C4D94426-B2A2-3928-BC4B-A3BD090D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360"/>
              <a:ext cx="6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D682C49-33A5-2206-E423-9065E9D1C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Kernel 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 User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5475" name="Line 3">
            <a:extLst>
              <a:ext uri="{FF2B5EF4-FFF2-40B4-BE49-F238E27FC236}">
                <a16:creationId xmlns:a16="http://schemas.microsoft.com/office/drawing/2014/main" id="{4ADDA078-B2AB-98D1-0044-9FEE05785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581400"/>
            <a:ext cx="701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76" name="Text Box 4">
            <a:extLst>
              <a:ext uri="{FF2B5EF4-FFF2-40B4-BE49-F238E27FC236}">
                <a16:creationId xmlns:a16="http://schemas.microsoft.com/office/drawing/2014/main" id="{E259CBA4-19F3-D659-9B90-20862D268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71800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User level</a:t>
            </a:r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id="{855C7A1F-57B8-44A3-3660-B810D8388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7338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Kernel level</a:t>
            </a:r>
          </a:p>
        </p:txBody>
      </p:sp>
      <p:grpSp>
        <p:nvGrpSpPr>
          <p:cNvPr id="105478" name="Group 8">
            <a:extLst>
              <a:ext uri="{FF2B5EF4-FFF2-40B4-BE49-F238E27FC236}">
                <a16:creationId xmlns:a16="http://schemas.microsoft.com/office/drawing/2014/main" id="{E7B87CC4-47B0-7C0A-539D-287A8F1554B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343400"/>
            <a:ext cx="501650" cy="708025"/>
            <a:chOff x="1872" y="2736"/>
            <a:chExt cx="316" cy="446"/>
          </a:xfrm>
        </p:grpSpPr>
        <p:sp>
          <p:nvSpPr>
            <p:cNvPr id="105502" name="Rectangle 9">
              <a:extLst>
                <a:ext uri="{FF2B5EF4-FFF2-40B4-BE49-F238E27FC236}">
                  <a16:creationId xmlns:a16="http://schemas.microsoft.com/office/drawing/2014/main" id="{F79FBBC6-E763-F2DF-1F23-7CA2EF5E2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3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5503" name="Text Box 10">
              <a:extLst>
                <a:ext uri="{FF2B5EF4-FFF2-40B4-BE49-F238E27FC236}">
                  <a16:creationId xmlns:a16="http://schemas.microsoft.com/office/drawing/2014/main" id="{48FF4547-16B2-29DD-B7D7-3BCDE2A63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95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PC</a:t>
              </a:r>
            </a:p>
          </p:txBody>
        </p:sp>
      </p:grpSp>
      <p:grpSp>
        <p:nvGrpSpPr>
          <p:cNvPr id="105479" name="Group 11">
            <a:extLst>
              <a:ext uri="{FF2B5EF4-FFF2-40B4-BE49-F238E27FC236}">
                <a16:creationId xmlns:a16="http://schemas.microsoft.com/office/drawing/2014/main" id="{2B9B4FD3-7CFC-16F0-7679-831EBE1023E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11775"/>
            <a:ext cx="501650" cy="1241425"/>
            <a:chOff x="1872" y="3346"/>
            <a:chExt cx="316" cy="782"/>
          </a:xfrm>
        </p:grpSpPr>
        <p:sp>
          <p:nvSpPr>
            <p:cNvPr id="105499" name="Rectangle 12">
              <a:extLst>
                <a:ext uri="{FF2B5EF4-FFF2-40B4-BE49-F238E27FC236}">
                  <a16:creationId xmlns:a16="http://schemas.microsoft.com/office/drawing/2014/main" id="{9619DBBE-F8E7-D607-E813-BAA6F4D7C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682"/>
              <a:ext cx="192" cy="19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B2B2B2"/>
                </a:solidFill>
              </a:endParaRPr>
            </a:p>
          </p:txBody>
        </p:sp>
        <p:sp>
          <p:nvSpPr>
            <p:cNvPr id="105500" name="Text Box 13">
              <a:extLst>
                <a:ext uri="{FF2B5EF4-FFF2-40B4-BE49-F238E27FC236}">
                  <a16:creationId xmlns:a16="http://schemas.microsoft.com/office/drawing/2014/main" id="{37C989EB-FB8F-1726-BF0D-70316074B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89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PC</a:t>
              </a:r>
            </a:p>
          </p:txBody>
        </p:sp>
        <p:sp>
          <p:nvSpPr>
            <p:cNvPr id="105501" name="Line 14">
              <a:extLst>
                <a:ext uri="{FF2B5EF4-FFF2-40B4-BE49-F238E27FC236}">
                  <a16:creationId xmlns:a16="http://schemas.microsoft.com/office/drawing/2014/main" id="{DA52A780-4709-B09E-0B5C-D160FB5A5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34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480" name="Rectangle 15">
            <a:extLst>
              <a:ext uri="{FF2B5EF4-FFF2-40B4-BE49-F238E27FC236}">
                <a16:creationId xmlns:a16="http://schemas.microsoft.com/office/drawing/2014/main" id="{17CEBEE5-CCCD-D0E6-FED9-A57A8651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52888"/>
            <a:ext cx="990600" cy="304800"/>
          </a:xfrm>
          <a:prstGeom prst="rect">
            <a:avLst/>
          </a:prstGeom>
          <a:solidFill>
            <a:srgbClr val="99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5481" name="Rectangle 16">
            <a:extLst>
              <a:ext uri="{FF2B5EF4-FFF2-40B4-BE49-F238E27FC236}">
                <a16:creationId xmlns:a16="http://schemas.microsoft.com/office/drawing/2014/main" id="{36E69EA3-F093-464B-6E9D-8BF42208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357688"/>
            <a:ext cx="990600" cy="304800"/>
          </a:xfrm>
          <a:prstGeom prst="rect">
            <a:avLst/>
          </a:prstGeom>
          <a:solidFill>
            <a:srgbClr val="99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5482" name="Rectangle 17">
            <a:extLst>
              <a:ext uri="{FF2B5EF4-FFF2-40B4-BE49-F238E27FC236}">
                <a16:creationId xmlns:a16="http://schemas.microsoft.com/office/drawing/2014/main" id="{DD03C043-F3EB-363F-E1CA-A6DBD67A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662488"/>
            <a:ext cx="990600" cy="304800"/>
          </a:xfrm>
          <a:prstGeom prst="rect">
            <a:avLst/>
          </a:prstGeom>
          <a:solidFill>
            <a:srgbClr val="99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5483" name="Text Box 18">
            <a:extLst>
              <a:ext uri="{FF2B5EF4-FFF2-40B4-BE49-F238E27FC236}">
                <a16:creationId xmlns:a16="http://schemas.microsoft.com/office/drawing/2014/main" id="{2FF17F56-8815-B42C-2980-211C33A7B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4967288"/>
            <a:ext cx="941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handler</a:t>
            </a:r>
          </a:p>
        </p:txBody>
      </p:sp>
      <p:pic>
        <p:nvPicPr>
          <p:cNvPr id="105484" name="Picture 19" descr="Silver floor safe">
            <a:extLst>
              <a:ext uri="{FF2B5EF4-FFF2-40B4-BE49-F238E27FC236}">
                <a16:creationId xmlns:a16="http://schemas.microsoft.com/office/drawing/2014/main" id="{12133DFE-C67C-813A-B17D-5E4B2165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86200"/>
            <a:ext cx="939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5" name="Text Box 20">
            <a:extLst>
              <a:ext uri="{FF2B5EF4-FFF2-40B4-BE49-F238E27FC236}">
                <a16:creationId xmlns:a16="http://schemas.microsoft.com/office/drawing/2014/main" id="{ABFBEF62-FD78-49A4-78F1-EA54124D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953000"/>
            <a:ext cx="1443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trusted code</a:t>
            </a:r>
          </a:p>
        </p:txBody>
      </p:sp>
      <p:sp>
        <p:nvSpPr>
          <p:cNvPr id="105486" name="Line 21">
            <a:extLst>
              <a:ext uri="{FF2B5EF4-FFF2-40B4-BE49-F238E27FC236}">
                <a16:creationId xmlns:a16="http://schemas.microsoft.com/office/drawing/2014/main" id="{60B3B58E-EA2D-4830-6A20-4D7A7AB3A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495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5487" name="Group 22">
            <a:extLst>
              <a:ext uri="{FF2B5EF4-FFF2-40B4-BE49-F238E27FC236}">
                <a16:creationId xmlns:a16="http://schemas.microsoft.com/office/drawing/2014/main" id="{5242A8CB-BF5C-66D2-4898-41B307DEB4A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334000"/>
            <a:ext cx="1670050" cy="1241425"/>
            <a:chOff x="2976" y="3360"/>
            <a:chExt cx="1052" cy="782"/>
          </a:xfrm>
        </p:grpSpPr>
        <p:sp>
          <p:nvSpPr>
            <p:cNvPr id="105496" name="Rectangle 23">
              <a:extLst>
                <a:ext uri="{FF2B5EF4-FFF2-40B4-BE49-F238E27FC236}">
                  <a16:creationId xmlns:a16="http://schemas.microsoft.com/office/drawing/2014/main" id="{C5936F0D-EDDE-61FD-BB93-13EBCF11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696"/>
              <a:ext cx="192" cy="19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B2B2B2"/>
                </a:solidFill>
              </a:endParaRPr>
            </a:p>
          </p:txBody>
        </p:sp>
        <p:sp>
          <p:nvSpPr>
            <p:cNvPr id="105497" name="Text Box 24">
              <a:extLst>
                <a:ext uri="{FF2B5EF4-FFF2-40B4-BE49-F238E27FC236}">
                  <a16:creationId xmlns:a16="http://schemas.microsoft.com/office/drawing/2014/main" id="{025FEBE0-4108-B6D0-DE85-E04C791D6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911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register values</a:t>
              </a:r>
            </a:p>
          </p:txBody>
        </p:sp>
        <p:sp>
          <p:nvSpPr>
            <p:cNvPr id="105498" name="Line 25">
              <a:extLst>
                <a:ext uri="{FF2B5EF4-FFF2-40B4-BE49-F238E27FC236}">
                  <a16:creationId xmlns:a16="http://schemas.microsoft.com/office/drawing/2014/main" id="{A6E3B9BF-F991-AEE7-DE60-F914CE0CC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488" name="Group 26">
            <a:extLst>
              <a:ext uri="{FF2B5EF4-FFF2-40B4-BE49-F238E27FC236}">
                <a16:creationId xmlns:a16="http://schemas.microsoft.com/office/drawing/2014/main" id="{BD0C36E2-DFDD-D417-5920-0CF6D15F7AB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334000"/>
            <a:ext cx="2070100" cy="1516063"/>
            <a:chOff x="3984" y="3360"/>
            <a:chExt cx="1304" cy="955"/>
          </a:xfrm>
        </p:grpSpPr>
        <p:sp>
          <p:nvSpPr>
            <p:cNvPr id="105493" name="Rectangle 27">
              <a:extLst>
                <a:ext uri="{FF2B5EF4-FFF2-40B4-BE49-F238E27FC236}">
                  <a16:creationId xmlns:a16="http://schemas.microsoft.com/office/drawing/2014/main" id="{292AEA25-5065-8FF5-118D-B3F932310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696"/>
              <a:ext cx="192" cy="19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B2B2B2"/>
                </a:solidFill>
              </a:endParaRPr>
            </a:p>
          </p:txBody>
        </p:sp>
        <p:sp>
          <p:nvSpPr>
            <p:cNvPr id="105494" name="Text Box 28">
              <a:extLst>
                <a:ext uri="{FF2B5EF4-FFF2-40B4-BE49-F238E27FC236}">
                  <a16:creationId xmlns:a16="http://schemas.microsoft.com/office/drawing/2014/main" id="{47E4143E-FD7D-0A98-FB8A-BA2440981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4" y="3911"/>
              <a:ext cx="12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translation tables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(for processes)</a:t>
              </a:r>
            </a:p>
          </p:txBody>
        </p:sp>
        <p:sp>
          <p:nvSpPr>
            <p:cNvPr id="105495" name="Line 29">
              <a:extLst>
                <a:ext uri="{FF2B5EF4-FFF2-40B4-BE49-F238E27FC236}">
                  <a16:creationId xmlns:a16="http://schemas.microsoft.com/office/drawing/2014/main" id="{0354F4A6-B406-C552-B09E-BBEF16159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360"/>
              <a:ext cx="6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50" name="Group 30">
            <a:extLst>
              <a:ext uri="{FF2B5EF4-FFF2-40B4-BE49-F238E27FC236}">
                <a16:creationId xmlns:a16="http://schemas.microsoft.com/office/drawing/2014/main" id="{594F0079-14BB-4DAF-FA88-7D6457B5066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733800"/>
            <a:ext cx="1463675" cy="1814513"/>
            <a:chOff x="3312" y="2352"/>
            <a:chExt cx="922" cy="1143"/>
          </a:xfrm>
        </p:grpSpPr>
        <p:pic>
          <p:nvPicPr>
            <p:cNvPr id="105491" name="Picture 31" descr="brewani0">
              <a:extLst>
                <a:ext uri="{FF2B5EF4-FFF2-40B4-BE49-F238E27FC236}">
                  <a16:creationId xmlns:a16="http://schemas.microsoft.com/office/drawing/2014/main" id="{B389F00A-F9A6-A3C5-9835-0EDA132C5613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352"/>
              <a:ext cx="922" cy="1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492" name="Text Box 32">
              <a:extLst>
                <a:ext uri="{FF2B5EF4-FFF2-40B4-BE49-F238E27FC236}">
                  <a16:creationId xmlns:a16="http://schemas.microsoft.com/office/drawing/2014/main" id="{B42DC214-4EAE-625A-3721-EF89A9E53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64"/>
              <a:ext cx="7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user mode</a:t>
              </a:r>
            </a:p>
          </p:txBody>
        </p:sp>
      </p:grpSp>
      <p:sp>
        <p:nvSpPr>
          <p:cNvPr id="56353" name="Line 33">
            <a:extLst>
              <a:ext uri="{FF2B5EF4-FFF2-40B4-BE49-F238E27FC236}">
                <a16:creationId xmlns:a16="http://schemas.microsoft.com/office/drawing/2014/main" id="{1F70C330-85B9-707B-BA51-76E7EA40EE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69ADA87-DB69-9B09-2A25-25BCA27B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Communication Between Address Spaces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DE0541-9D97-3A47-BFBA-9A2554D3E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Processes communicate among address spaces via </a:t>
            </a:r>
            <a:r>
              <a:rPr lang="en-US" b="1" i="1">
                <a:solidFill>
                  <a:srgbClr val="FFFF00"/>
                </a:solidFill>
              </a:rPr>
              <a:t>interprocess communication (IPC)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Byte stream (e.g., </a:t>
            </a:r>
            <a:r>
              <a:rPr lang="en-US" b="1">
                <a:latin typeface="Courier New" pitchFamily="49" charset="0"/>
              </a:rPr>
              <a:t>pipe</a:t>
            </a:r>
            <a:r>
              <a:rPr lang="en-US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Message passing (send/receive)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File system (e.g., read and write files)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Shared memory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Bugs can propagate from one process to another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A5B90D8-F5BD-6ABE-B7E2-987D4F36F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Interprocess Communication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AE6DC9B-3CED-8E1F-8B36-41C55AF05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>
                <a:ea typeface="宋体" panose="02010600030101010101" pitchFamily="2" charset="-122"/>
              </a:rPr>
              <a:t>Direct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>
                <a:ea typeface="宋体" panose="02010600030101010101" pitchFamily="2" charset="-122"/>
              </a:rPr>
              <a:t>send(P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message);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>
                <a:ea typeface="宋体" panose="02010600030101010101" pitchFamily="2" charset="-122"/>
              </a:rPr>
              <a:t>receive(P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message);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>
                <a:ea typeface="宋体" panose="02010600030101010101" pitchFamily="2" charset="-122"/>
              </a:rPr>
              <a:t>One-to-one communication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>
                <a:ea typeface="宋体" panose="02010600030101010101" pitchFamily="2" charset="-122"/>
              </a:rPr>
              <a:t>Indirect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>
                <a:ea typeface="宋体" panose="02010600030101010101" pitchFamily="2" charset="-122"/>
              </a:rPr>
              <a:t>Mailboxes or ports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>
                <a:ea typeface="宋体" panose="02010600030101010101" pitchFamily="2" charset="-122"/>
              </a:rPr>
              <a:t>send(mailbox_A, message);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>
                <a:ea typeface="宋体" panose="02010600030101010101" pitchFamily="2" charset="-122"/>
              </a:rPr>
              <a:t>receive(mailbox_A, message);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>
                <a:ea typeface="宋体" panose="02010600030101010101" pitchFamily="2" charset="-122"/>
              </a:rPr>
              <a:t>Many-to-many communication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663BD6F-77F5-9980-50A1-7967C490C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Protection Without HW Support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3DCEA8A-1AAF-D076-F5C2-C730EDD38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HW-supported protection can be slow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Requires applications be separated into address spaces to achieve fault isolation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What if your apps are built by multiple vendors?  (e.g., Chrome plug-ins)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Can we run two programs in the same address space, with safety guarantees?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5A88A91-D13F-322D-9D73-E06EB97A9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Protection via Strong Typing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A2D803E-AEBC-30BA-AF71-016229075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Programming languages may disallow the misuse of data structures (casting)</a:t>
            </a:r>
          </a:p>
          <a:p>
            <a:pPr lvl="1" eaLnBrk="1" hangingPunct="1">
              <a:defRPr/>
            </a:pPr>
            <a:r>
              <a:rPr lang="en-US" dirty="0"/>
              <a:t>e.g., LISP and Java</a:t>
            </a:r>
          </a:p>
          <a:p>
            <a:pPr eaLnBrk="1" hangingPunct="1">
              <a:defRPr/>
            </a:pPr>
            <a:r>
              <a:rPr lang="en-US" dirty="0"/>
              <a:t>Java has its own virtual machines</a:t>
            </a:r>
          </a:p>
          <a:p>
            <a:pPr lvl="1" eaLnBrk="1" hangingPunct="1">
              <a:defRPr/>
            </a:pPr>
            <a:r>
              <a:rPr lang="en-US" dirty="0"/>
              <a:t>A Java program can run on different HW </a:t>
            </a:r>
            <a:r>
              <a:rPr lang="en-US"/>
              <a:t>and OSes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3D8B3BE-A391-4796-92F2-8F0F820DD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Protection via Software Fault Isolation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05289D7-355B-AB23-D364-BACC98FB2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Compilers generate code that is provably safe</a:t>
            </a:r>
          </a:p>
          <a:p>
            <a:pPr lvl="1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e.g., a pointer cannot reference illegal addresses</a:t>
            </a:r>
          </a:p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With aggressive optimizations, the overhead can be as low as 5%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8" name="Rectangle 24">
            <a:extLst>
              <a:ext uri="{FF2B5EF4-FFF2-40B4-BE49-F238E27FC236}">
                <a16:creationId xmlns:a16="http://schemas.microsoft.com/office/drawing/2014/main" id="{29ACA58A-1E78-5CF8-A894-262CF58B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1751013"/>
            <a:ext cx="8226425" cy="449738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/>
            </a:pP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/>
            </a:pP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/>
            </a:pP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/>
            </a:pP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/>
            </a:pP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/>
            </a:pP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 malicious user cannot jump to the last line and do damage, since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safe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is a legal address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zh-CN" sz="2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4824D051-591E-BEA5-BFDD-21E2CF4B6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Protection via Software Fault Isolation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106CF56-DA71-5413-C99E-D3D35B0CD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62489" name="Group 25">
            <a:extLst>
              <a:ext uri="{FF2B5EF4-FFF2-40B4-BE49-F238E27FC236}">
                <a16:creationId xmlns:a16="http://schemas.microsoft.com/office/drawing/2014/main" id="{CFD18D36-6005-B8E7-27C1-E06D4D5E549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981200"/>
          <a:ext cx="8001000" cy="2590800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Original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Compiler-modified version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 r2, (r1)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safe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 a legal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safe =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Check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safe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is still 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 r2, (safe)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20DBFC8-9F95-7014-3C88-2FA0ACCF5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Physical vs. Virtual Memory</a:t>
            </a:r>
          </a:p>
        </p:txBody>
      </p:sp>
      <p:graphicFrame>
        <p:nvGraphicFramePr>
          <p:cNvPr id="35862" name="Group 22">
            <a:extLst>
              <a:ext uri="{FF2B5EF4-FFF2-40B4-BE49-F238E27FC236}">
                <a16:creationId xmlns:a16="http://schemas.microsoft.com/office/drawing/2014/main" id="{433366CB-2A60-F334-5753-02E5C6F1B2AC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5613" y="1598613"/>
          <a:ext cx="8226425" cy="4497387"/>
        </p:xfrm>
        <a:graphic>
          <a:graphicData uri="http://schemas.openxmlformats.org/drawingml/2006/table">
            <a:tbl>
              <a:tblPr/>
              <a:tblGrid>
                <a:gridCol w="411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Physical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Virtual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 protection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Each process isolated from others and from 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Limited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Illusion of infinite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Sharing visible to processes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Each process cannot tell if memory is 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D1D2B89-9BE6-8ACD-35BD-983A705B3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Memory Organizations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4EE92BE-04EB-E1DD-117E-966800F3E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Simplest:  </a:t>
            </a:r>
            <a:r>
              <a:rPr lang="en-US" altLang="zh-CN" b="1" i="1" dirty="0" err="1">
                <a:solidFill>
                  <a:srgbClr val="FFFF00"/>
                </a:solidFill>
                <a:ea typeface="宋体" panose="02010600030101010101" pitchFamily="2" charset="-122"/>
              </a:rPr>
              <a:t>uniprogramming</a:t>
            </a:r>
            <a:r>
              <a:rPr lang="en-US" altLang="zh-CN" b="1" i="1" dirty="0">
                <a:solidFill>
                  <a:srgbClr val="FFFF00"/>
                </a:solidFill>
                <a:ea typeface="宋体" panose="02010600030101010101" pitchFamily="2" charset="-122"/>
              </a:rPr>
              <a:t> without memory protection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Each application runs within a hardwired range of physical memory addresses</a:t>
            </a: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One application runs at a time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Application can use the same physical addresses every time, across reboots</a:t>
            </a: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E.g., Embedded System</a:t>
            </a:r>
          </a:p>
          <a:p>
            <a:pPr lvl="1"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8F6C7E5-FB24-64D8-97CE-5CCE72B5C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Uniprogramming Without Memory Protection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9CF7E56-D1A2-B35F-45FE-9CC03A524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Applications typically use the lower memory addresses </a:t>
            </a:r>
          </a:p>
          <a:p>
            <a:pPr eaLnBrk="1" hangingPunct="1">
              <a:defRPr/>
            </a:pPr>
            <a:r>
              <a:rPr lang="en-US" dirty="0"/>
              <a:t>An OS uses the higher memory addresses</a:t>
            </a:r>
          </a:p>
          <a:p>
            <a:pPr eaLnBrk="1" hangingPunct="1">
              <a:defRPr/>
            </a:pPr>
            <a:r>
              <a:rPr lang="en-US" dirty="0"/>
              <a:t>An application can address any physical memory location (</a:t>
            </a:r>
            <a:r>
              <a:rPr lang="en-US" altLang="zh-CN" dirty="0"/>
              <a:t>may cause an OS crash)</a:t>
            </a: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629EDAE-E113-EFD4-B9B8-EBC7172F9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6294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822FCD22-4331-7440-1E29-00454E5B4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77215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000000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10DCFBEE-B4D3-E442-AD6D-5747646C4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11838"/>
            <a:ext cx="1003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ffffff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66BF9B09-E274-E719-6C00-B79BEFE91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338888"/>
            <a:ext cx="192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Physical memory</a:t>
            </a: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E7BF81E5-B7B0-D5EC-A32C-C859C43B6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2209800" cy="137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4345" name="Rectangle 10">
            <a:extLst>
              <a:ext uri="{FF2B5EF4-FFF2-40B4-BE49-F238E27FC236}">
                <a16:creationId xmlns:a16="http://schemas.microsoft.com/office/drawing/2014/main" id="{B3A1F9EA-7E3E-46A9-E3D0-B75BBA63B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9600"/>
            <a:ext cx="2514600" cy="1371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Operating system</a:t>
            </a: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35AD16CF-6BEA-3491-C245-D30D7833B025}"/>
              </a:ext>
            </a:extLst>
          </p:cNvPr>
          <p:cNvSpPr>
            <a:spLocks/>
          </p:cNvSpPr>
          <p:nvPr/>
        </p:nvSpPr>
        <p:spPr bwMode="auto">
          <a:xfrm rot="-5400000">
            <a:off x="4419600" y="2895600"/>
            <a:ext cx="304800" cy="6705600"/>
          </a:xfrm>
          <a:prstGeom prst="lef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ding Grid">
  <a:themeElements>
    <a:clrScheme name="Fading Grid 4">
      <a:dk1>
        <a:srgbClr val="6B6B99"/>
      </a:dk1>
      <a:lt1>
        <a:srgbClr val="EAEAEA"/>
      </a:lt1>
      <a:dk2>
        <a:srgbClr val="666699"/>
      </a:dk2>
      <a:lt2>
        <a:srgbClr val="CCECFF"/>
      </a:lt2>
      <a:accent1>
        <a:srgbClr val="00CC66"/>
      </a:accent1>
      <a:accent2>
        <a:srgbClr val="54547A"/>
      </a:accent2>
      <a:accent3>
        <a:srgbClr val="B8B8CA"/>
      </a:accent3>
      <a:accent4>
        <a:srgbClr val="C8C8C8"/>
      </a:accent4>
      <a:accent5>
        <a:srgbClr val="AAE2B8"/>
      </a:accent5>
      <a:accent6>
        <a:srgbClr val="4B4B6E"/>
      </a:accent6>
      <a:hlink>
        <a:srgbClr val="65B2FF"/>
      </a:hlink>
      <a:folHlink>
        <a:srgbClr val="9900FF"/>
      </a:folHlink>
    </a:clrScheme>
    <a:fontScheme name="Fading Gri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36450eb-db06-42a7-8d1b-026719f701e3}" enabled="0" method="" siteId="{a36450eb-db06-42a7-8d1b-026719f701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Fading Grid</Template>
  <TotalTime>709</TotalTime>
  <Words>2459</Words>
  <Application>Microsoft Office PowerPoint</Application>
  <PresentationFormat>On-screen Show (4:3)</PresentationFormat>
  <Paragraphs>712</Paragraphs>
  <Slides>68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Wingdings</vt:lpstr>
      <vt:lpstr>等线</vt:lpstr>
      <vt:lpstr>宋体</vt:lpstr>
      <vt:lpstr>Times New Roman</vt:lpstr>
      <vt:lpstr>Courier New</vt:lpstr>
      <vt:lpstr>Tahoma</vt:lpstr>
      <vt:lpstr>Fading Grid</vt:lpstr>
      <vt:lpstr>Memory Protection and Address Translation</vt:lpstr>
      <vt:lpstr>This Lecture…</vt:lpstr>
      <vt:lpstr>Memory Architecture</vt:lpstr>
      <vt:lpstr>Memory Addresses</vt:lpstr>
      <vt:lpstr>Up to This Point</vt:lpstr>
      <vt:lpstr>Physical vs. Virtual Memory</vt:lpstr>
      <vt:lpstr>Physical vs. Virtual Memory</vt:lpstr>
      <vt:lpstr>Memory Organizations</vt:lpstr>
      <vt:lpstr>Uniprogramming Without Memory Protection</vt:lpstr>
      <vt:lpstr>Multiprogramming Without Memory Protection</vt:lpstr>
      <vt:lpstr>Multiprogramming Without Memory Protection</vt:lpstr>
      <vt:lpstr>Multiprogrammed OS With Memory Protection</vt:lpstr>
      <vt:lpstr>Address Translation</vt:lpstr>
      <vt:lpstr>Address Translation Visualized</vt:lpstr>
      <vt:lpstr>More on Address Translations</vt:lpstr>
      <vt:lpstr>Assumptions</vt:lpstr>
      <vt:lpstr>Base-and-Bound Translation</vt:lpstr>
      <vt:lpstr>Base-and-Bound Translation</vt:lpstr>
      <vt:lpstr>Base-and-Bound Translation</vt:lpstr>
      <vt:lpstr>Pros/Cons of Base-and-Bound Translation</vt:lpstr>
      <vt:lpstr>Pros/Cons of Base-and-Bound Translation</vt:lpstr>
      <vt:lpstr>Segmentation</vt:lpstr>
      <vt:lpstr>Segmentation Illustrated</vt:lpstr>
      <vt:lpstr>Segmentation Diagram</vt:lpstr>
      <vt:lpstr>Segmentation Diagram</vt:lpstr>
      <vt:lpstr>Segmentation Diagram</vt:lpstr>
      <vt:lpstr>Segmentation Diagram</vt:lpstr>
      <vt:lpstr>Segmentation Translation</vt:lpstr>
      <vt:lpstr>Pros/Cons of Segmentation</vt:lpstr>
      <vt:lpstr>Paging</vt:lpstr>
      <vt:lpstr>Paging Illustrated</vt:lpstr>
      <vt:lpstr>Paged Memory Acces</vt:lpstr>
      <vt:lpstr>Paging Diagram</vt:lpstr>
      <vt:lpstr>Paging Example</vt:lpstr>
      <vt:lpstr>Paging Example</vt:lpstr>
      <vt:lpstr>Paging Example</vt:lpstr>
      <vt:lpstr>Paging Translation</vt:lpstr>
      <vt:lpstr>Pros and Cons of Paging</vt:lpstr>
      <vt:lpstr>Multi-Level Translation</vt:lpstr>
      <vt:lpstr>Segmented Paging</vt:lpstr>
      <vt:lpstr>Segmented Paging</vt:lpstr>
      <vt:lpstr>Segmented Paging Example</vt:lpstr>
      <vt:lpstr>Segmented Paging</vt:lpstr>
      <vt:lpstr>Segmented Paging Example</vt:lpstr>
      <vt:lpstr>Segmented Paging Example</vt:lpstr>
      <vt:lpstr>Segmented Paging Translation</vt:lpstr>
      <vt:lpstr>Pros/Cons of Segmented Paging</vt:lpstr>
      <vt:lpstr>Paged Page Tables</vt:lpstr>
      <vt:lpstr>Paged Page Table Translation</vt:lpstr>
      <vt:lpstr>Pros/Cons of Paged Page Tables</vt:lpstr>
      <vt:lpstr>Hashed Page Tables</vt:lpstr>
      <vt:lpstr>Inverted Page Table</vt:lpstr>
      <vt:lpstr>Dual-mode Operation Revisited</vt:lpstr>
      <vt:lpstr>Details of Dual-mode Operations</vt:lpstr>
      <vt:lpstr>Switching from the Kernel to User Mode</vt:lpstr>
      <vt:lpstr>To Run a Program</vt:lpstr>
      <vt:lpstr>Switching from User Mode to Kernel Mode</vt:lpstr>
      <vt:lpstr>Switching from User Mode to Kernel Mode</vt:lpstr>
      <vt:lpstr>Switching from User Mode to Kernel Mode</vt:lpstr>
      <vt:lpstr>User  Kernel</vt:lpstr>
      <vt:lpstr>Kernel  User</vt:lpstr>
      <vt:lpstr>Kernel  User</vt:lpstr>
      <vt:lpstr>Communication Between Address Spaces</vt:lpstr>
      <vt:lpstr>Interprocess Communication</vt:lpstr>
      <vt:lpstr>Protection Without HW Support</vt:lpstr>
      <vt:lpstr>Protection via Strong Typing</vt:lpstr>
      <vt:lpstr>Protection via Software Fault Isolation</vt:lpstr>
      <vt:lpstr>Protection via Software Fault Isolation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Xin Liu</cp:lastModifiedBy>
  <cp:revision>72</cp:revision>
  <dcterms:created xsi:type="dcterms:W3CDTF">1601-01-01T00:00:00Z</dcterms:created>
  <dcterms:modified xsi:type="dcterms:W3CDTF">2024-10-09T15:35:26Z</dcterms:modified>
</cp:coreProperties>
</file>