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0"/>
  </p:notesMasterIdLst>
  <p:sldIdLst>
    <p:sldId id="527" r:id="rId2"/>
    <p:sldId id="534" r:id="rId3"/>
    <p:sldId id="535" r:id="rId4"/>
    <p:sldId id="443" r:id="rId5"/>
    <p:sldId id="478" r:id="rId6"/>
    <p:sldId id="536" r:id="rId7"/>
    <p:sldId id="479" r:id="rId8"/>
    <p:sldId id="445" r:id="rId9"/>
    <p:sldId id="446" r:id="rId10"/>
    <p:sldId id="447" r:id="rId11"/>
    <p:sldId id="448" r:id="rId12"/>
    <p:sldId id="449" r:id="rId13"/>
    <p:sldId id="537" r:id="rId14"/>
    <p:sldId id="450" r:id="rId15"/>
    <p:sldId id="538" r:id="rId16"/>
    <p:sldId id="451" r:id="rId17"/>
    <p:sldId id="452" r:id="rId18"/>
    <p:sldId id="454" r:id="rId19"/>
    <p:sldId id="455" r:id="rId20"/>
    <p:sldId id="482" r:id="rId21"/>
    <p:sldId id="480" r:id="rId22"/>
    <p:sldId id="456" r:id="rId23"/>
    <p:sldId id="457" r:id="rId24"/>
    <p:sldId id="458" r:id="rId25"/>
    <p:sldId id="459" r:id="rId26"/>
    <p:sldId id="539" r:id="rId27"/>
    <p:sldId id="460" r:id="rId28"/>
    <p:sldId id="540" r:id="rId29"/>
    <p:sldId id="483" r:id="rId30"/>
    <p:sldId id="461" r:id="rId31"/>
    <p:sldId id="464" r:id="rId32"/>
    <p:sldId id="465" r:id="rId33"/>
    <p:sldId id="466" r:id="rId34"/>
    <p:sldId id="467" r:id="rId35"/>
    <p:sldId id="468" r:id="rId36"/>
    <p:sldId id="469" r:id="rId37"/>
    <p:sldId id="484" r:id="rId38"/>
    <p:sldId id="541" r:id="rId39"/>
    <p:sldId id="485" r:id="rId40"/>
    <p:sldId id="486" r:id="rId41"/>
    <p:sldId id="487" r:id="rId42"/>
    <p:sldId id="542" r:id="rId43"/>
    <p:sldId id="543" r:id="rId44"/>
    <p:sldId id="544" r:id="rId45"/>
    <p:sldId id="545" r:id="rId46"/>
    <p:sldId id="546" r:id="rId47"/>
    <p:sldId id="278" r:id="rId48"/>
    <p:sldId id="309" r:id="rId49"/>
    <p:sldId id="547" r:id="rId50"/>
    <p:sldId id="548" r:id="rId51"/>
    <p:sldId id="549" r:id="rId52"/>
    <p:sldId id="550" r:id="rId53"/>
    <p:sldId id="551" r:id="rId54"/>
    <p:sldId id="552" r:id="rId55"/>
    <p:sldId id="310" r:id="rId56"/>
    <p:sldId id="311" r:id="rId57"/>
    <p:sldId id="312" r:id="rId58"/>
    <p:sldId id="343" r:id="rId59"/>
    <p:sldId id="344" r:id="rId60"/>
    <p:sldId id="345" r:id="rId61"/>
    <p:sldId id="346" r:id="rId62"/>
    <p:sldId id="347" r:id="rId63"/>
    <p:sldId id="553" r:id="rId64"/>
    <p:sldId id="349" r:id="rId65"/>
    <p:sldId id="350" r:id="rId66"/>
    <p:sldId id="351" r:id="rId67"/>
    <p:sldId id="352" r:id="rId68"/>
    <p:sldId id="353" r:id="rId69"/>
    <p:sldId id="354" r:id="rId70"/>
    <p:sldId id="365" r:id="rId71"/>
    <p:sldId id="355" r:id="rId72"/>
    <p:sldId id="356" r:id="rId73"/>
    <p:sldId id="366" r:id="rId74"/>
    <p:sldId id="313" r:id="rId75"/>
    <p:sldId id="314" r:id="rId76"/>
    <p:sldId id="554" r:id="rId77"/>
    <p:sldId id="555" r:id="rId78"/>
    <p:sldId id="282" r:id="rId79"/>
    <p:sldId id="556" r:id="rId80"/>
    <p:sldId id="557" r:id="rId81"/>
    <p:sldId id="283" r:id="rId82"/>
    <p:sldId id="558" r:id="rId83"/>
    <p:sldId id="559" r:id="rId84"/>
    <p:sldId id="560" r:id="rId85"/>
    <p:sldId id="305" r:id="rId86"/>
    <p:sldId id="561" r:id="rId87"/>
    <p:sldId id="562" r:id="rId88"/>
    <p:sldId id="290" r:id="rId89"/>
    <p:sldId id="563" r:id="rId90"/>
    <p:sldId id="564" r:id="rId91"/>
    <p:sldId id="565" r:id="rId92"/>
    <p:sldId id="293" r:id="rId93"/>
    <p:sldId id="566" r:id="rId94"/>
    <p:sldId id="567" r:id="rId95"/>
    <p:sldId id="568" r:id="rId96"/>
    <p:sldId id="569" r:id="rId97"/>
    <p:sldId id="570" r:id="rId98"/>
    <p:sldId id="571" r:id="rId99"/>
    <p:sldId id="572" r:id="rId100"/>
    <p:sldId id="573" r:id="rId101"/>
    <p:sldId id="574" r:id="rId102"/>
    <p:sldId id="303" r:id="rId103"/>
    <p:sldId id="575" r:id="rId104"/>
    <p:sldId id="306" r:id="rId105"/>
    <p:sldId id="307" r:id="rId106"/>
    <p:sldId id="308" r:id="rId107"/>
    <p:sldId id="489" r:id="rId108"/>
    <p:sldId id="576" r:id="rId10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383A6-1F04-4E8E-A305-5D8CD7AA71D4}" v="62" dt="2024-09-11T00:01:56.082"/>
    <p1510:client id="{56800F4E-207C-4595-BE2C-9776222531BB}" v="106" dt="2024-09-11T13:08:2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 autoAdjust="0"/>
    <p:restoredTop sz="81081" autoAdjust="0"/>
  </p:normalViewPr>
  <p:slideViewPr>
    <p:cSldViewPr>
      <p:cViewPr varScale="1">
        <p:scale>
          <a:sx n="77" d="100"/>
          <a:sy n="77" d="100"/>
        </p:scale>
        <p:origin x="24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a26d34b0-a966-4bef-85f7-9c4ddfc9dca7" providerId="ADAL" clId="{3F4383A6-1F04-4E8E-A305-5D8CD7AA71D4}"/>
    <pc:docChg chg="undo custSel addSld delSld modSld sldOrd">
      <pc:chgData name="Xin Liu" userId="a26d34b0-a966-4bef-85f7-9c4ddfc9dca7" providerId="ADAL" clId="{3F4383A6-1F04-4E8E-A305-5D8CD7AA71D4}" dt="2024-09-11T00:01:56.073" v="414"/>
      <pc:docMkLst>
        <pc:docMk/>
      </pc:docMkLst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57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58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259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0"/>
        </pc:sldMkLst>
      </pc:sldChg>
      <pc:sldChg chg="add del">
        <pc:chgData name="Xin Liu" userId="a26d34b0-a966-4bef-85f7-9c4ddfc9dca7" providerId="ADAL" clId="{3F4383A6-1F04-4E8E-A305-5D8CD7AA71D4}" dt="2024-09-10T23:38:50.409" v="316"/>
        <pc:sldMkLst>
          <pc:docMk/>
          <pc:sldMk cId="0" sldId="261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2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3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4"/>
        </pc:sldMkLst>
      </pc:sldChg>
      <pc:sldChg chg="add del">
        <pc:chgData name="Xin Liu" userId="a26d34b0-a966-4bef-85f7-9c4ddfc9dca7" providerId="ADAL" clId="{3F4383A6-1F04-4E8E-A305-5D8CD7AA71D4}" dt="2024-09-10T23:38:58.861" v="317"/>
        <pc:sldMkLst>
          <pc:docMk/>
          <pc:sldMk cId="0" sldId="265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6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7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6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6"/>
        </pc:sldMkLst>
      </pc:sldChg>
      <pc:sldChg chg="add del ord">
        <pc:chgData name="Xin Liu" userId="a26d34b0-a966-4bef-85f7-9c4ddfc9dca7" providerId="ADAL" clId="{3F4383A6-1F04-4E8E-A305-5D8CD7AA71D4}" dt="2024-09-10T23:40:38.002" v="321"/>
        <pc:sldMkLst>
          <pc:docMk/>
          <pc:sldMk cId="0" sldId="30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4"/>
        </pc:sldMkLst>
      </pc:sldChg>
      <pc:sldChg chg="add">
        <pc:chgData name="Xin Liu" userId="a26d34b0-a966-4bef-85f7-9c4ddfc9dca7" providerId="ADAL" clId="{3F4383A6-1F04-4E8E-A305-5D8CD7AA71D4}" dt="2024-09-10T23:59:07.792" v="410"/>
        <pc:sldMkLst>
          <pc:docMk/>
          <pc:sldMk cId="0" sldId="342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3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4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5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47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48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4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0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5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6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66"/>
        </pc:sldMkLst>
      </pc:sldChg>
      <pc:sldChg chg="modSp">
        <pc:chgData name="Xin Liu" userId="a26d34b0-a966-4bef-85f7-9c4ddfc9dca7" providerId="ADAL" clId="{3F4383A6-1F04-4E8E-A305-5D8CD7AA71D4}" dt="2024-09-10T22:18:59.881" v="34" actId="14100"/>
        <pc:sldMkLst>
          <pc:docMk/>
          <pc:sldMk cId="0" sldId="378"/>
        </pc:sldMkLst>
        <pc:spChg chg="mod">
          <ac:chgData name="Xin Liu" userId="a26d34b0-a966-4bef-85f7-9c4ddfc9dca7" providerId="ADAL" clId="{3F4383A6-1F04-4E8E-A305-5D8CD7AA71D4}" dt="2024-09-10T22:18:59.881" v="34" actId="14100"/>
          <ac:spMkLst>
            <pc:docMk/>
            <pc:sldMk cId="0" sldId="378"/>
            <ac:spMk id="4098" creationId="{B833177C-6BFD-C65D-16FC-715C91E3491A}"/>
          </ac:spMkLst>
        </pc:spChg>
      </pc:sldChg>
      <pc:sldChg chg="add">
        <pc:chgData name="Xin Liu" userId="a26d34b0-a966-4bef-85f7-9c4ddfc9dca7" providerId="ADAL" clId="{3F4383A6-1F04-4E8E-A305-5D8CD7AA71D4}" dt="2024-09-10T23:59:07.792" v="410"/>
        <pc:sldMkLst>
          <pc:docMk/>
          <pc:sldMk cId="0" sldId="380"/>
        </pc:sldMkLst>
      </pc:sldChg>
      <pc:sldChg chg="add">
        <pc:chgData name="Xin Liu" userId="a26d34b0-a966-4bef-85f7-9c4ddfc9dca7" providerId="ADAL" clId="{3F4383A6-1F04-4E8E-A305-5D8CD7AA71D4}" dt="2024-09-10T23:59:55.777" v="411"/>
        <pc:sldMkLst>
          <pc:docMk/>
          <pc:sldMk cId="0" sldId="381"/>
        </pc:sldMkLst>
      </pc:sldChg>
      <pc:sldChg chg="modSp del mod">
        <pc:chgData name="Xin Liu" userId="a26d34b0-a966-4bef-85f7-9c4ddfc9dca7" providerId="ADAL" clId="{3F4383A6-1F04-4E8E-A305-5D8CD7AA71D4}" dt="2024-09-10T23:27:56.314" v="254" actId="47"/>
        <pc:sldMkLst>
          <pc:docMk/>
          <pc:sldMk cId="0" sldId="442"/>
        </pc:sldMkLst>
        <pc:spChg chg="mod">
          <ac:chgData name="Xin Liu" userId="a26d34b0-a966-4bef-85f7-9c4ddfc9dca7" providerId="ADAL" clId="{3F4383A6-1F04-4E8E-A305-5D8CD7AA71D4}" dt="2024-09-10T23:26:13.464" v="196" actId="20577"/>
          <ac:spMkLst>
            <pc:docMk/>
            <pc:sldMk cId="0" sldId="442"/>
            <ac:spMk id="16386" creationId="{00DBB6BB-64D3-C58E-6DEB-279551CCF055}"/>
          </ac:spMkLst>
        </pc:spChg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7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7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0"/>
        </pc:sldMkLst>
      </pc:sldChg>
      <pc:sldChg chg="add del">
        <pc:chgData name="Xin Liu" userId="a26d34b0-a966-4bef-85f7-9c4ddfc9dca7" providerId="ADAL" clId="{3F4383A6-1F04-4E8E-A305-5D8CD7AA71D4}" dt="2024-09-10T23:39:33.474" v="318"/>
        <pc:sldMkLst>
          <pc:docMk/>
          <pc:sldMk cId="0" sldId="48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9"/>
        </pc:sldMkLst>
      </pc:sldChg>
      <pc:sldChg chg="modSp mod">
        <pc:chgData name="Xin Liu" userId="a26d34b0-a966-4bef-85f7-9c4ddfc9dca7" providerId="ADAL" clId="{3F4383A6-1F04-4E8E-A305-5D8CD7AA71D4}" dt="2024-09-10T23:23:01.651" v="105" actId="20577"/>
        <pc:sldMkLst>
          <pc:docMk/>
          <pc:sldMk cId="0" sldId="491"/>
        </pc:sldMkLst>
        <pc:spChg chg="mod">
          <ac:chgData name="Xin Liu" userId="a26d34b0-a966-4bef-85f7-9c4ddfc9dca7" providerId="ADAL" clId="{3F4383A6-1F04-4E8E-A305-5D8CD7AA71D4}" dt="2024-09-10T23:23:01.651" v="105" actId="20577"/>
          <ac:spMkLst>
            <pc:docMk/>
            <pc:sldMk cId="0" sldId="491"/>
            <ac:spMk id="8194" creationId="{881738B1-5697-7721-000A-F1A6B6CCB73F}"/>
          </ac:spMkLst>
        </pc:spChg>
        <pc:spChg chg="mod">
          <ac:chgData name="Xin Liu" userId="a26d34b0-a966-4bef-85f7-9c4ddfc9dca7" providerId="ADAL" clId="{3F4383A6-1F04-4E8E-A305-5D8CD7AA71D4}" dt="2024-09-10T23:20:52.428" v="58" actId="15"/>
          <ac:spMkLst>
            <pc:docMk/>
            <pc:sldMk cId="0" sldId="491"/>
            <ac:spMk id="8195" creationId="{BB52BF8C-50C7-D932-3C5C-CF77033A2F03}"/>
          </ac:spMkLst>
        </pc:spChg>
      </pc:sldChg>
      <pc:sldChg chg="modSp mod">
        <pc:chgData name="Xin Liu" userId="a26d34b0-a966-4bef-85f7-9c4ddfc9dca7" providerId="ADAL" clId="{3F4383A6-1F04-4E8E-A305-5D8CD7AA71D4}" dt="2024-09-10T23:27:38.730" v="252" actId="20577"/>
        <pc:sldMkLst>
          <pc:docMk/>
          <pc:sldMk cId="0" sldId="492"/>
        </pc:sldMkLst>
        <pc:spChg chg="mod">
          <ac:chgData name="Xin Liu" userId="a26d34b0-a966-4bef-85f7-9c4ddfc9dca7" providerId="ADAL" clId="{3F4383A6-1F04-4E8E-A305-5D8CD7AA71D4}" dt="2024-09-10T23:27:38.730" v="252" actId="20577"/>
          <ac:spMkLst>
            <pc:docMk/>
            <pc:sldMk cId="0" sldId="492"/>
            <ac:spMk id="10242" creationId="{314FB028-5968-7949-0910-B0AA1DEA6559}"/>
          </ac:spMkLst>
        </pc:spChg>
      </pc:sldChg>
      <pc:sldChg chg="modSp mod">
        <pc:chgData name="Xin Liu" userId="a26d34b0-a966-4bef-85f7-9c4ddfc9dca7" providerId="ADAL" clId="{3F4383A6-1F04-4E8E-A305-5D8CD7AA71D4}" dt="2024-09-10T23:20:24.408" v="52" actId="20577"/>
        <pc:sldMkLst>
          <pc:docMk/>
          <pc:sldMk cId="0" sldId="493"/>
        </pc:sldMkLst>
        <pc:spChg chg="mod">
          <ac:chgData name="Xin Liu" userId="a26d34b0-a966-4bef-85f7-9c4ddfc9dca7" providerId="ADAL" clId="{3F4383A6-1F04-4E8E-A305-5D8CD7AA71D4}" dt="2024-09-10T23:20:24.408" v="52" actId="20577"/>
          <ac:spMkLst>
            <pc:docMk/>
            <pc:sldMk cId="0" sldId="493"/>
            <ac:spMk id="12290" creationId="{F834A593-F018-3853-5681-24176C51F370}"/>
          </ac:spMkLst>
        </pc:spChg>
        <pc:spChg chg="mod">
          <ac:chgData name="Xin Liu" userId="a26d34b0-a966-4bef-85f7-9c4ddfc9dca7" providerId="ADAL" clId="{3F4383A6-1F04-4E8E-A305-5D8CD7AA71D4}" dt="2024-09-10T22:19:10.921" v="35" actId="20577"/>
          <ac:spMkLst>
            <pc:docMk/>
            <pc:sldMk cId="0" sldId="493"/>
            <ac:spMk id="12291" creationId="{4EAA2B82-0EF2-95D7-F96B-F0DF3055C5DD}"/>
          </ac:spMkLst>
        </pc:spChg>
      </pc:sldChg>
      <pc:sldChg chg="addSp modSp mod ord">
        <pc:chgData name="Xin Liu" userId="a26d34b0-a966-4bef-85f7-9c4ddfc9dca7" providerId="ADAL" clId="{3F4383A6-1F04-4E8E-A305-5D8CD7AA71D4}" dt="2024-09-10T23:18:29.795" v="46" actId="1076"/>
        <pc:sldMkLst>
          <pc:docMk/>
          <pc:sldMk cId="0" sldId="494"/>
        </pc:sldMkLst>
        <pc:spChg chg="add mod">
          <ac:chgData name="Xin Liu" userId="a26d34b0-a966-4bef-85f7-9c4ddfc9dca7" providerId="ADAL" clId="{3F4383A6-1F04-4E8E-A305-5D8CD7AA71D4}" dt="2024-09-10T23:18:29.795" v="46" actId="1076"/>
          <ac:spMkLst>
            <pc:docMk/>
            <pc:sldMk cId="0" sldId="494"/>
            <ac:spMk id="4" creationId="{5CA65223-EFD9-1025-737B-E9CF7F9708F5}"/>
          </ac:spMkLst>
        </pc:spChg>
        <pc:picChg chg="mod">
          <ac:chgData name="Xin Liu" userId="a26d34b0-a966-4bef-85f7-9c4ddfc9dca7" providerId="ADAL" clId="{3F4383A6-1F04-4E8E-A305-5D8CD7AA71D4}" dt="2024-09-10T23:18:14.336" v="44" actId="1076"/>
          <ac:picMkLst>
            <pc:docMk/>
            <pc:sldMk cId="0" sldId="494"/>
            <ac:picMk id="14340" creationId="{88D742BE-01AD-9FF9-ADFF-4F1ABD831A27}"/>
          </ac:picMkLst>
        </pc:picChg>
      </pc:sldChg>
      <pc:sldChg chg="modSp add mod">
        <pc:chgData name="Xin Liu" userId="a26d34b0-a966-4bef-85f7-9c4ddfc9dca7" providerId="ADAL" clId="{3F4383A6-1F04-4E8E-A305-5D8CD7AA71D4}" dt="2024-09-10T22:18:09.259" v="33" actId="14100"/>
        <pc:sldMkLst>
          <pc:docMk/>
          <pc:sldMk cId="1451431265" sldId="495"/>
        </pc:sldMkLst>
        <pc:spChg chg="mod">
          <ac:chgData name="Xin Liu" userId="a26d34b0-a966-4bef-85f7-9c4ddfc9dca7" providerId="ADAL" clId="{3F4383A6-1F04-4E8E-A305-5D8CD7AA71D4}" dt="2024-09-10T22:18:09.259" v="33" actId="14100"/>
          <ac:spMkLst>
            <pc:docMk/>
            <pc:sldMk cId="1451431265" sldId="495"/>
            <ac:spMk id="4098" creationId="{B833177C-6BFD-C65D-16FC-715C91E3491A}"/>
          </ac:spMkLst>
        </pc:spChg>
        <pc:spChg chg="mod">
          <ac:chgData name="Xin Liu" userId="a26d34b0-a966-4bef-85f7-9c4ddfc9dca7" providerId="ADAL" clId="{3F4383A6-1F04-4E8E-A305-5D8CD7AA71D4}" dt="2024-09-10T22:17:51.626" v="29" actId="20577"/>
          <ac:spMkLst>
            <pc:docMk/>
            <pc:sldMk cId="1451431265" sldId="495"/>
            <ac:spMk id="4099" creationId="{ABEF2EC5-78B3-1040-D551-5AC4E3BCA93F}"/>
          </ac:spMkLst>
        </pc:spChg>
      </pc:sldChg>
      <pc:sldChg chg="addSp delSp modSp add mod">
        <pc:chgData name="Xin Liu" userId="a26d34b0-a966-4bef-85f7-9c4ddfc9dca7" providerId="ADAL" clId="{3F4383A6-1F04-4E8E-A305-5D8CD7AA71D4}" dt="2024-09-10T23:24:17.247" v="149" actId="1076"/>
        <pc:sldMkLst>
          <pc:docMk/>
          <pc:sldMk cId="3723409718" sldId="496"/>
        </pc:sldMkLst>
        <pc:spChg chg="mod">
          <ac:chgData name="Xin Liu" userId="a26d34b0-a966-4bef-85f7-9c4ddfc9dca7" providerId="ADAL" clId="{3F4383A6-1F04-4E8E-A305-5D8CD7AA71D4}" dt="2024-09-10T23:23:18.439" v="113" actId="20577"/>
          <ac:spMkLst>
            <pc:docMk/>
            <pc:sldMk cId="3723409718" sldId="496"/>
            <ac:spMk id="6146" creationId="{35D5D028-42ED-F3C2-BCC6-98E1D116FECC}"/>
          </ac:spMkLst>
        </pc:spChg>
        <pc:spChg chg="mod">
          <ac:chgData name="Xin Liu" userId="a26d34b0-a966-4bef-85f7-9c4ddfc9dca7" providerId="ADAL" clId="{3F4383A6-1F04-4E8E-A305-5D8CD7AA71D4}" dt="2024-09-10T23:24:14.758" v="148" actId="20577"/>
          <ac:spMkLst>
            <pc:docMk/>
            <pc:sldMk cId="3723409718" sldId="496"/>
            <ac:spMk id="6147" creationId="{4BFDF132-6836-63C4-E6DC-E623F4529D8F}"/>
          </ac:spMkLst>
        </pc:spChg>
        <pc:picChg chg="add mod">
          <ac:chgData name="Xin Liu" userId="a26d34b0-a966-4bef-85f7-9c4ddfc9dca7" providerId="ADAL" clId="{3F4383A6-1F04-4E8E-A305-5D8CD7AA71D4}" dt="2024-09-10T23:24:17.247" v="149" actId="1076"/>
          <ac:picMkLst>
            <pc:docMk/>
            <pc:sldMk cId="3723409718" sldId="496"/>
            <ac:picMk id="1026" creationId="{367EFAA7-A103-16EF-E779-FD61D5D15C57}"/>
          </ac:picMkLst>
        </pc:picChg>
        <pc:picChg chg="del">
          <ac:chgData name="Xin Liu" userId="a26d34b0-a966-4bef-85f7-9c4ddfc9dca7" providerId="ADAL" clId="{3F4383A6-1F04-4E8E-A305-5D8CD7AA71D4}" dt="2024-09-10T23:23:48.245" v="114" actId="478"/>
          <ac:picMkLst>
            <pc:docMk/>
            <pc:sldMk cId="3723409718" sldId="496"/>
            <ac:picMk id="6148" creationId="{3F21F2DC-C778-2720-BABE-F9E2F7DFD5DA}"/>
          </ac:picMkLst>
        </pc:picChg>
      </pc:sldChg>
      <pc:sldChg chg="modSp add mod ord">
        <pc:chgData name="Xin Liu" userId="a26d34b0-a966-4bef-85f7-9c4ddfc9dca7" providerId="ADAL" clId="{3F4383A6-1F04-4E8E-A305-5D8CD7AA71D4}" dt="2024-09-10T23:32:37.740" v="275" actId="20577"/>
        <pc:sldMkLst>
          <pc:docMk/>
          <pc:sldMk cId="367659533" sldId="497"/>
        </pc:sldMkLst>
        <pc:spChg chg="mod">
          <ac:chgData name="Xin Liu" userId="a26d34b0-a966-4bef-85f7-9c4ddfc9dca7" providerId="ADAL" clId="{3F4383A6-1F04-4E8E-A305-5D8CD7AA71D4}" dt="2024-09-10T23:27:10.636" v="222" actId="20577"/>
          <ac:spMkLst>
            <pc:docMk/>
            <pc:sldMk cId="367659533" sldId="497"/>
            <ac:spMk id="8195" creationId="{5F41F727-9CB1-8DDE-44BA-D75D313C69D0}"/>
          </ac:spMkLst>
        </pc:spChg>
        <pc:spChg chg="mod">
          <ac:chgData name="Xin Liu" userId="a26d34b0-a966-4bef-85f7-9c4ddfc9dca7" providerId="ADAL" clId="{3F4383A6-1F04-4E8E-A305-5D8CD7AA71D4}" dt="2024-09-10T23:27:45.496" v="253" actId="20577"/>
          <ac:spMkLst>
            <pc:docMk/>
            <pc:sldMk cId="367659533" sldId="497"/>
            <ac:spMk id="10242" creationId="{314FB028-5968-7949-0910-B0AA1DEA6559}"/>
          </ac:spMkLst>
        </pc:spChg>
        <pc:spChg chg="mod">
          <ac:chgData name="Xin Liu" userId="a26d34b0-a966-4bef-85f7-9c4ddfc9dca7" providerId="ADAL" clId="{3F4383A6-1F04-4E8E-A305-5D8CD7AA71D4}" dt="2024-09-10T23:32:37.740" v="275" actId="20577"/>
          <ac:spMkLst>
            <pc:docMk/>
            <pc:sldMk cId="367659533" sldId="497"/>
            <ac:spMk id="10244" creationId="{434CDCF0-2FB0-A605-B1AD-93BEF9504F00}"/>
          </ac:spMkLst>
        </pc:spChg>
      </pc:sldChg>
      <pc:sldChg chg="addSp modSp add mod">
        <pc:chgData name="Xin Liu" userId="a26d34b0-a966-4bef-85f7-9c4ddfc9dca7" providerId="ADAL" clId="{3F4383A6-1F04-4E8E-A305-5D8CD7AA71D4}" dt="2024-09-10T23:35:28.674" v="315" actId="1076"/>
        <pc:sldMkLst>
          <pc:docMk/>
          <pc:sldMk cId="413507025" sldId="498"/>
        </pc:sldMkLst>
        <pc:spChg chg="mod">
          <ac:chgData name="Xin Liu" userId="a26d34b0-a966-4bef-85f7-9c4ddfc9dca7" providerId="ADAL" clId="{3F4383A6-1F04-4E8E-A305-5D8CD7AA71D4}" dt="2024-09-10T23:34:18.090" v="302" actId="20577"/>
          <ac:spMkLst>
            <pc:docMk/>
            <pc:sldMk cId="413507025" sldId="498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35:19.311" v="310" actId="14100"/>
          <ac:spMkLst>
            <pc:docMk/>
            <pc:sldMk cId="413507025" sldId="498"/>
            <ac:spMk id="162819" creationId="{0A38DA01-B245-57E6-93CB-5BFC2FCE0581}"/>
          </ac:spMkLst>
        </pc:spChg>
        <pc:picChg chg="add mod">
          <ac:chgData name="Xin Liu" userId="a26d34b0-a966-4bef-85f7-9c4ddfc9dca7" providerId="ADAL" clId="{3F4383A6-1F04-4E8E-A305-5D8CD7AA71D4}" dt="2024-09-10T23:35:28.674" v="315" actId="1076"/>
          <ac:picMkLst>
            <pc:docMk/>
            <pc:sldMk cId="413507025" sldId="498"/>
            <ac:picMk id="2050" creationId="{1975E8A8-364D-8C8D-5A75-B38FC789E054}"/>
          </ac:picMkLst>
        </pc:picChg>
      </pc:sldChg>
      <pc:sldChg chg="addSp modSp add mod">
        <pc:chgData name="Xin Liu" userId="a26d34b0-a966-4bef-85f7-9c4ddfc9dca7" providerId="ADAL" clId="{3F4383A6-1F04-4E8E-A305-5D8CD7AA71D4}" dt="2024-09-10T23:51:58.101" v="377" actId="15"/>
        <pc:sldMkLst>
          <pc:docMk/>
          <pc:sldMk cId="2722702778" sldId="499"/>
        </pc:sldMkLst>
        <pc:spChg chg="add mod">
          <ac:chgData name="Xin Liu" userId="a26d34b0-a966-4bef-85f7-9c4ddfc9dca7" providerId="ADAL" clId="{3F4383A6-1F04-4E8E-A305-5D8CD7AA71D4}" dt="2024-09-10T23:51:42.806" v="374" actId="255"/>
          <ac:spMkLst>
            <pc:docMk/>
            <pc:sldMk cId="2722702778" sldId="499"/>
            <ac:spMk id="2" creationId="{4EEF898D-6097-1864-F534-19754244C698}"/>
          </ac:spMkLst>
        </pc:spChg>
        <pc:spChg chg="add mod">
          <ac:chgData name="Xin Liu" userId="a26d34b0-a966-4bef-85f7-9c4ddfc9dca7" providerId="ADAL" clId="{3F4383A6-1F04-4E8E-A305-5D8CD7AA71D4}" dt="2024-09-10T23:51:18.722" v="370"/>
          <ac:spMkLst>
            <pc:docMk/>
            <pc:sldMk cId="2722702778" sldId="499"/>
            <ac:spMk id="3" creationId="{4808988E-5B30-BB1C-7345-5128F369D28B}"/>
          </ac:spMkLst>
        </pc:spChg>
        <pc:spChg chg="mod">
          <ac:chgData name="Xin Liu" userId="a26d34b0-a966-4bef-85f7-9c4ddfc9dca7" providerId="ADAL" clId="{3F4383A6-1F04-4E8E-A305-5D8CD7AA71D4}" dt="2024-09-10T23:47:34.086" v="324" actId="1076"/>
          <ac:spMkLst>
            <pc:docMk/>
            <pc:sldMk cId="2722702778" sldId="499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51:58.101" v="377" actId="15"/>
          <ac:spMkLst>
            <pc:docMk/>
            <pc:sldMk cId="2722702778" sldId="499"/>
            <ac:spMk id="162819" creationId="{0A38DA01-B245-57E6-93CB-5BFC2FCE0581}"/>
          </ac:spMkLst>
        </pc:spChg>
      </pc:sldChg>
      <pc:sldChg chg="modSp add mod">
        <pc:chgData name="Xin Liu" userId="a26d34b0-a966-4bef-85f7-9c4ddfc9dca7" providerId="ADAL" clId="{3F4383A6-1F04-4E8E-A305-5D8CD7AA71D4}" dt="2024-09-10T23:55:55.997" v="408" actId="15"/>
        <pc:sldMkLst>
          <pc:docMk/>
          <pc:sldMk cId="3565117700" sldId="500"/>
        </pc:sldMkLst>
        <pc:spChg chg="mod">
          <ac:chgData name="Xin Liu" userId="a26d34b0-a966-4bef-85f7-9c4ddfc9dca7" providerId="ADAL" clId="{3F4383A6-1F04-4E8E-A305-5D8CD7AA71D4}" dt="2024-09-10T23:53:23.513" v="380" actId="20577"/>
          <ac:spMkLst>
            <pc:docMk/>
            <pc:sldMk cId="3565117700" sldId="500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55:55.997" v="408" actId="15"/>
          <ac:spMkLst>
            <pc:docMk/>
            <pc:sldMk cId="3565117700" sldId="500"/>
            <ac:spMk id="162819" creationId="{0A38DA01-B245-57E6-93CB-5BFC2FCE0581}"/>
          </ac:spMkLst>
        </pc:spChg>
      </pc:sldChg>
      <pc:sldChg chg="add">
        <pc:chgData name="Xin Liu" userId="a26d34b0-a966-4bef-85f7-9c4ddfc9dca7" providerId="ADAL" clId="{3F4383A6-1F04-4E8E-A305-5D8CD7AA71D4}" dt="2024-09-10T23:34:02.120" v="281"/>
        <pc:sldMkLst>
          <pc:docMk/>
          <pc:sldMk cId="1543111253" sldId="501"/>
        </pc:sldMkLst>
      </pc:sldChg>
      <pc:sldChg chg="add">
        <pc:chgData name="Xin Liu" userId="a26d34b0-a966-4bef-85f7-9c4ddfc9dca7" providerId="ADAL" clId="{3F4383A6-1F04-4E8E-A305-5D8CD7AA71D4}" dt="2024-09-10T23:34:02.362" v="282"/>
        <pc:sldMkLst>
          <pc:docMk/>
          <pc:sldMk cId="2533823441" sldId="502"/>
        </pc:sldMkLst>
      </pc:sldChg>
      <pc:sldChg chg="add">
        <pc:chgData name="Xin Liu" userId="a26d34b0-a966-4bef-85f7-9c4ddfc9dca7" providerId="ADAL" clId="{3F4383A6-1F04-4E8E-A305-5D8CD7AA71D4}" dt="2024-09-10T23:34:02.577" v="283"/>
        <pc:sldMkLst>
          <pc:docMk/>
          <pc:sldMk cId="1792735817" sldId="503"/>
        </pc:sldMkLst>
      </pc:sldChg>
      <pc:sldChg chg="add">
        <pc:chgData name="Xin Liu" userId="a26d34b0-a966-4bef-85f7-9c4ddfc9dca7" providerId="ADAL" clId="{3F4383A6-1F04-4E8E-A305-5D8CD7AA71D4}" dt="2024-09-10T23:34:02.793" v="284"/>
        <pc:sldMkLst>
          <pc:docMk/>
          <pc:sldMk cId="2643201193" sldId="504"/>
        </pc:sldMkLst>
      </pc:sldChg>
      <pc:sldChg chg="add">
        <pc:chgData name="Xin Liu" userId="a26d34b0-a966-4bef-85f7-9c4ddfc9dca7" providerId="ADAL" clId="{3F4383A6-1F04-4E8E-A305-5D8CD7AA71D4}" dt="2024-09-10T23:34:02.986" v="285"/>
        <pc:sldMkLst>
          <pc:docMk/>
          <pc:sldMk cId="2416439581" sldId="505"/>
        </pc:sldMkLst>
      </pc:sldChg>
      <pc:sldChg chg="add">
        <pc:chgData name="Xin Liu" userId="a26d34b0-a966-4bef-85f7-9c4ddfc9dca7" providerId="ADAL" clId="{3F4383A6-1F04-4E8E-A305-5D8CD7AA71D4}" dt="2024-09-10T23:34:03.202" v="286"/>
        <pc:sldMkLst>
          <pc:docMk/>
          <pc:sldMk cId="4043187868" sldId="506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507"/>
        </pc:sldMkLst>
      </pc:sldChg>
      <pc:sldChg chg="add del">
        <pc:chgData name="Xin Liu" userId="a26d34b0-a966-4bef-85f7-9c4ddfc9dca7" providerId="ADAL" clId="{3F4383A6-1F04-4E8E-A305-5D8CD7AA71D4}" dt="2024-09-10T23:57:32.702" v="409" actId="47"/>
        <pc:sldMkLst>
          <pc:docMk/>
          <pc:sldMk cId="1116143271" sldId="507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508"/>
        </pc:sldMkLst>
      </pc:sldChg>
    </pc:docChg>
  </pc:docChgLst>
  <pc:docChgLst>
    <pc:chgData name="Xin Liu" userId="a26d34b0-a966-4bef-85f7-9c4ddfc9dca7" providerId="ADAL" clId="{56800F4E-207C-4595-BE2C-9776222531BB}"/>
    <pc:docChg chg="undo redo custSel addSld delSld modSld sldOrd">
      <pc:chgData name="Xin Liu" userId="a26d34b0-a966-4bef-85f7-9c4ddfc9dca7" providerId="ADAL" clId="{56800F4E-207C-4595-BE2C-9776222531BB}" dt="2024-09-11T13:13:24.826" v="984"/>
      <pc:docMkLst>
        <pc:docMk/>
      </pc:docMkLst>
      <pc:sldChg chg="addSp modSp mod ord">
        <pc:chgData name="Xin Liu" userId="a26d34b0-a966-4bef-85f7-9c4ddfc9dca7" providerId="ADAL" clId="{56800F4E-207C-4595-BE2C-9776222531BB}" dt="2024-09-11T03:02:15.787" v="226" actId="15"/>
        <pc:sldMkLst>
          <pc:docMk/>
          <pc:sldMk cId="0" sldId="257"/>
        </pc:sldMkLst>
        <pc:spChg chg="add">
          <ac:chgData name="Xin Liu" userId="a26d34b0-a966-4bef-85f7-9c4ddfc9dca7" providerId="ADAL" clId="{56800F4E-207C-4595-BE2C-9776222531BB}" dt="2024-09-11T03:01:48.777" v="220"/>
          <ac:spMkLst>
            <pc:docMk/>
            <pc:sldMk cId="0" sldId="257"/>
            <ac:spMk id="2" creationId="{923322A9-827D-AC37-F107-D9B58855C1F7}"/>
          </ac:spMkLst>
        </pc:spChg>
        <pc:spChg chg="mod">
          <ac:chgData name="Xin Liu" userId="a26d34b0-a966-4bef-85f7-9c4ddfc9dca7" providerId="ADAL" clId="{56800F4E-207C-4595-BE2C-9776222531BB}" dt="2024-09-11T02:54:10.981" v="150" actId="113"/>
          <ac:spMkLst>
            <pc:docMk/>
            <pc:sldMk cId="0" sldId="257"/>
            <ac:spMk id="6146" creationId="{D0EB6517-BC0E-7238-A6B7-39FD42CCCB35}"/>
          </ac:spMkLst>
        </pc:spChg>
        <pc:spChg chg="mod">
          <ac:chgData name="Xin Liu" userId="a26d34b0-a966-4bef-85f7-9c4ddfc9dca7" providerId="ADAL" clId="{56800F4E-207C-4595-BE2C-9776222531BB}" dt="2024-09-11T03:02:15.787" v="226" actId="15"/>
          <ac:spMkLst>
            <pc:docMk/>
            <pc:sldMk cId="0" sldId="257"/>
            <ac:spMk id="6147" creationId="{D35E9B49-569D-39BD-E08F-8C50465C93DD}"/>
          </ac:spMkLst>
        </pc:spChg>
      </pc:sldChg>
      <pc:sldChg chg="modSp mod ord">
        <pc:chgData name="Xin Liu" userId="a26d34b0-a966-4bef-85f7-9c4ddfc9dca7" providerId="ADAL" clId="{56800F4E-207C-4595-BE2C-9776222531BB}" dt="2024-09-11T03:04:59.557" v="251"/>
        <pc:sldMkLst>
          <pc:docMk/>
          <pc:sldMk cId="0" sldId="258"/>
        </pc:sldMkLst>
        <pc:spChg chg="mod">
          <ac:chgData name="Xin Liu" userId="a26d34b0-a966-4bef-85f7-9c4ddfc9dca7" providerId="ADAL" clId="{56800F4E-207C-4595-BE2C-9776222531BB}" dt="2024-09-11T02:54:57.912" v="159" actId="207"/>
          <ac:spMkLst>
            <pc:docMk/>
            <pc:sldMk cId="0" sldId="258"/>
            <ac:spMk id="8194" creationId="{8C97F455-FB2A-95FF-4475-DDBC88037361}"/>
          </ac:spMkLst>
        </pc:spChg>
        <pc:spChg chg="mod">
          <ac:chgData name="Xin Liu" userId="a26d34b0-a966-4bef-85f7-9c4ddfc9dca7" providerId="ADAL" clId="{56800F4E-207C-4595-BE2C-9776222531BB}" dt="2024-09-11T03:04:59.557" v="251"/>
          <ac:spMkLst>
            <pc:docMk/>
            <pc:sldMk cId="0" sldId="258"/>
            <ac:spMk id="8195" creationId="{8B464810-79BC-7FCA-7965-833CA839BD07}"/>
          </ac:spMkLst>
        </pc:spChg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259"/>
        </pc:sldMkLst>
      </pc:sldChg>
      <pc:sldChg chg="add del ord">
        <pc:chgData name="Xin Liu" userId="a26d34b0-a966-4bef-85f7-9c4ddfc9dca7" providerId="ADAL" clId="{56800F4E-207C-4595-BE2C-9776222531BB}" dt="2024-09-11T05:46:32.691" v="827"/>
        <pc:sldMkLst>
          <pc:docMk/>
          <pc:sldMk cId="0" sldId="260"/>
        </pc:sldMkLst>
      </pc:sldChg>
      <pc:sldChg chg="modSp mod ord">
        <pc:chgData name="Xin Liu" userId="a26d34b0-a966-4bef-85f7-9c4ddfc9dca7" providerId="ADAL" clId="{56800F4E-207C-4595-BE2C-9776222531BB}" dt="2024-09-11T02:54:26.595" v="156" actId="207"/>
        <pc:sldMkLst>
          <pc:docMk/>
          <pc:sldMk cId="0" sldId="261"/>
        </pc:sldMkLst>
        <pc:spChg chg="mod">
          <ac:chgData name="Xin Liu" userId="a26d34b0-a966-4bef-85f7-9c4ddfc9dca7" providerId="ADAL" clId="{56800F4E-207C-4595-BE2C-9776222531BB}" dt="2024-09-11T02:54:26.595" v="156" actId="207"/>
          <ac:spMkLst>
            <pc:docMk/>
            <pc:sldMk cId="0" sldId="261"/>
            <ac:spMk id="11266" creationId="{00000000-0000-0000-0000-000000000000}"/>
          </ac:spMkLst>
        </pc:spChg>
      </pc:sldChg>
      <pc:sldChg chg="addSp modSp ord modAnim">
        <pc:chgData name="Xin Liu" userId="a26d34b0-a966-4bef-85f7-9c4ddfc9dca7" providerId="ADAL" clId="{56800F4E-207C-4595-BE2C-9776222531BB}" dt="2024-09-11T04:07:10.882" v="372" actId="207"/>
        <pc:sldMkLst>
          <pc:docMk/>
          <pc:sldMk cId="0" sldId="262"/>
        </pc:sldMkLst>
        <pc:spChg chg="add mod">
          <ac:chgData name="Xin Liu" userId="a26d34b0-a966-4bef-85f7-9c4ddfc9dca7" providerId="ADAL" clId="{56800F4E-207C-4595-BE2C-9776222531BB}" dt="2024-09-11T04:07:10.882" v="372" actId="207"/>
          <ac:spMkLst>
            <pc:docMk/>
            <pc:sldMk cId="0" sldId="262"/>
            <ac:spMk id="3" creationId="{5B0B433D-755B-CD14-5374-25DFE5B638E4}"/>
          </ac:spMkLst>
        </pc:spChg>
      </pc:sldChg>
      <pc:sldChg chg="modSp ord">
        <pc:chgData name="Xin Liu" userId="a26d34b0-a966-4bef-85f7-9c4ddfc9dca7" providerId="ADAL" clId="{56800F4E-207C-4595-BE2C-9776222531BB}" dt="2024-09-11T04:06:48.510" v="370" actId="20577"/>
        <pc:sldMkLst>
          <pc:docMk/>
          <pc:sldMk cId="0" sldId="263"/>
        </pc:sldMkLst>
        <pc:spChg chg="mod">
          <ac:chgData name="Xin Liu" userId="a26d34b0-a966-4bef-85f7-9c4ddfc9dca7" providerId="ADAL" clId="{56800F4E-207C-4595-BE2C-9776222531BB}" dt="2024-09-11T04:06:11.472" v="363" actId="20577"/>
          <ac:spMkLst>
            <pc:docMk/>
            <pc:sldMk cId="0" sldId="263"/>
            <ac:spMk id="15393" creationId="{4F7E7EE0-14E7-27BD-FF1C-12D2D9794558}"/>
          </ac:spMkLst>
        </pc:spChg>
        <pc:spChg chg="mod">
          <ac:chgData name="Xin Liu" userId="a26d34b0-a966-4bef-85f7-9c4ddfc9dca7" providerId="ADAL" clId="{56800F4E-207C-4595-BE2C-9776222531BB}" dt="2024-09-11T04:06:28.429" v="366" actId="20577"/>
          <ac:spMkLst>
            <pc:docMk/>
            <pc:sldMk cId="0" sldId="263"/>
            <ac:spMk id="15394" creationId="{23997B6A-B1C0-241C-9293-8294FA3FA92E}"/>
          </ac:spMkLst>
        </pc:spChg>
        <pc:spChg chg="mod">
          <ac:chgData name="Xin Liu" userId="a26d34b0-a966-4bef-85f7-9c4ddfc9dca7" providerId="ADAL" clId="{56800F4E-207C-4595-BE2C-9776222531BB}" dt="2024-09-11T04:06:42.098" v="368" actId="20577"/>
          <ac:spMkLst>
            <pc:docMk/>
            <pc:sldMk cId="0" sldId="263"/>
            <ac:spMk id="15395" creationId="{BAC13915-7FC3-3E27-89ED-B2A0AFCD1CB6}"/>
          </ac:spMkLst>
        </pc:spChg>
        <pc:spChg chg="mod">
          <ac:chgData name="Xin Liu" userId="a26d34b0-a966-4bef-85f7-9c4ddfc9dca7" providerId="ADAL" clId="{56800F4E-207C-4595-BE2C-9776222531BB}" dt="2024-09-11T04:06:45.417" v="369" actId="20577"/>
          <ac:spMkLst>
            <pc:docMk/>
            <pc:sldMk cId="0" sldId="263"/>
            <ac:spMk id="15396" creationId="{D65E2069-8221-4D37-4222-67EA9FA2E8F8}"/>
          </ac:spMkLst>
        </pc:spChg>
        <pc:spChg chg="mod">
          <ac:chgData name="Xin Liu" userId="a26d34b0-a966-4bef-85f7-9c4ddfc9dca7" providerId="ADAL" clId="{56800F4E-207C-4595-BE2C-9776222531BB}" dt="2024-09-11T04:06:48.510" v="370" actId="20577"/>
          <ac:spMkLst>
            <pc:docMk/>
            <pc:sldMk cId="0" sldId="263"/>
            <ac:spMk id="15397" creationId="{708F5DC9-B7B3-84EA-CC27-D9B7C7730EFC}"/>
          </ac:spMkLst>
        </pc:spChg>
        <pc:spChg chg="mod">
          <ac:chgData name="Xin Liu" userId="a26d34b0-a966-4bef-85f7-9c4ddfc9dca7" providerId="ADAL" clId="{56800F4E-207C-4595-BE2C-9776222531BB}" dt="2024-09-11T04:06:14.576" v="364" actId="20577"/>
          <ac:spMkLst>
            <pc:docMk/>
            <pc:sldMk cId="0" sldId="263"/>
            <ac:spMk id="15399" creationId="{EC88B7A4-B96E-B675-E529-85B1AC61EA61}"/>
          </ac:spMkLst>
        </pc:spChg>
        <pc:spChg chg="mod">
          <ac:chgData name="Xin Liu" userId="a26d34b0-a966-4bef-85f7-9c4ddfc9dca7" providerId="ADAL" clId="{56800F4E-207C-4595-BE2C-9776222531BB}" dt="2024-09-11T04:06:17.709" v="365" actId="20577"/>
          <ac:spMkLst>
            <pc:docMk/>
            <pc:sldMk cId="0" sldId="263"/>
            <ac:spMk id="15400" creationId="{D6C6B5FA-C993-B390-8556-91FC136DA7E7}"/>
          </ac:spMkLst>
        </pc:spChg>
      </pc:sldChg>
      <pc:sldChg chg="modSp mod ord">
        <pc:chgData name="Xin Liu" userId="a26d34b0-a966-4bef-85f7-9c4ddfc9dca7" providerId="ADAL" clId="{56800F4E-207C-4595-BE2C-9776222531BB}" dt="2024-09-11T04:48:35.152" v="507"/>
        <pc:sldMkLst>
          <pc:docMk/>
          <pc:sldMk cId="0" sldId="264"/>
        </pc:sldMkLst>
        <pc:spChg chg="mod">
          <ac:chgData name="Xin Liu" userId="a26d34b0-a966-4bef-85f7-9c4ddfc9dca7" providerId="ADAL" clId="{56800F4E-207C-4595-BE2C-9776222531BB}" dt="2024-09-11T04:21:05.299" v="386" actId="15"/>
          <ac:spMkLst>
            <pc:docMk/>
            <pc:sldMk cId="0" sldId="264"/>
            <ac:spMk id="18435" creationId="{9A6199CE-2336-6DDC-951A-0A3E588AB285}"/>
          </ac:spMkLst>
        </pc:spChg>
      </pc:sldChg>
      <pc:sldChg chg="modSp mod ord">
        <pc:chgData name="Xin Liu" userId="a26d34b0-a966-4bef-85f7-9c4ddfc9dca7" providerId="ADAL" clId="{56800F4E-207C-4595-BE2C-9776222531BB}" dt="2024-09-11T02:54:19.401" v="153" actId="207"/>
        <pc:sldMkLst>
          <pc:docMk/>
          <pc:sldMk cId="0" sldId="265"/>
        </pc:sldMkLst>
        <pc:spChg chg="mod">
          <ac:chgData name="Xin Liu" userId="a26d34b0-a966-4bef-85f7-9c4ddfc9dca7" providerId="ADAL" clId="{56800F4E-207C-4595-BE2C-9776222531BB}" dt="2024-09-11T02:54:19.401" v="153" actId="207"/>
          <ac:spMkLst>
            <pc:docMk/>
            <pc:sldMk cId="0" sldId="265"/>
            <ac:spMk id="15362" creationId="{00000000-0000-0000-0000-000000000000}"/>
          </ac:spMkLst>
        </pc:spChg>
      </pc:sldChg>
      <pc:sldChg chg="add del ord">
        <pc:chgData name="Xin Liu" userId="a26d34b0-a966-4bef-85f7-9c4ddfc9dca7" providerId="ADAL" clId="{56800F4E-207C-4595-BE2C-9776222531BB}" dt="2024-09-11T05:46:32.691" v="827"/>
        <pc:sldMkLst>
          <pc:docMk/>
          <pc:sldMk cId="0" sldId="266"/>
        </pc:sldMkLst>
      </pc:sldChg>
      <pc:sldChg chg="addSp delSp modSp mod ord">
        <pc:chgData name="Xin Liu" userId="a26d34b0-a966-4bef-85f7-9c4ddfc9dca7" providerId="ADAL" clId="{56800F4E-207C-4595-BE2C-9776222531BB}" dt="2024-09-11T05:02:03.830" v="683" actId="20577"/>
        <pc:sldMkLst>
          <pc:docMk/>
          <pc:sldMk cId="0" sldId="267"/>
        </pc:sldMkLst>
        <pc:spChg chg="add del">
          <ac:chgData name="Xin Liu" userId="a26d34b0-a966-4bef-85f7-9c4ddfc9dca7" providerId="ADAL" clId="{56800F4E-207C-4595-BE2C-9776222531BB}" dt="2024-09-11T04:26:53.769" v="486" actId="22"/>
          <ac:spMkLst>
            <pc:docMk/>
            <pc:sldMk cId="0" sldId="267"/>
            <ac:spMk id="3" creationId="{E2C9A5B6-7DA2-0FCB-32BA-9AC7D491BDF4}"/>
          </ac:spMkLst>
        </pc:spChg>
        <pc:spChg chg="mod">
          <ac:chgData name="Xin Liu" userId="a26d34b0-a966-4bef-85f7-9c4ddfc9dca7" providerId="ADAL" clId="{56800F4E-207C-4595-BE2C-9776222531BB}" dt="2024-09-11T04:25:16.719" v="433" actId="20577"/>
          <ac:spMkLst>
            <pc:docMk/>
            <pc:sldMk cId="0" sldId="267"/>
            <ac:spMk id="28674" creationId="{44297A7F-4230-2281-6D1B-C08DD468188B}"/>
          </ac:spMkLst>
        </pc:spChg>
        <pc:spChg chg="mod">
          <ac:chgData name="Xin Liu" userId="a26d34b0-a966-4bef-85f7-9c4ddfc9dca7" providerId="ADAL" clId="{56800F4E-207C-4595-BE2C-9776222531BB}" dt="2024-09-11T05:02:03.830" v="683" actId="20577"/>
          <ac:spMkLst>
            <pc:docMk/>
            <pc:sldMk cId="0" sldId="267"/>
            <ac:spMk id="28675" creationId="{444CE511-8764-BC89-E955-67C290CC2B83}"/>
          </ac:spMkLst>
        </pc:spChg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26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6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2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3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4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5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6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7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4"/>
        </pc:sldMkLst>
      </pc:sldChg>
      <pc:sldChg chg="modSp add">
        <pc:chgData name="Xin Liu" userId="a26d34b0-a966-4bef-85f7-9c4ddfc9dca7" providerId="ADAL" clId="{56800F4E-207C-4595-BE2C-9776222531BB}" dt="2024-09-11T05:48:38.566" v="840" actId="1076"/>
        <pc:sldMkLst>
          <pc:docMk/>
          <pc:sldMk cId="0" sldId="285"/>
        </pc:sldMkLst>
        <pc:picChg chg="mod">
          <ac:chgData name="Xin Liu" userId="a26d34b0-a966-4bef-85f7-9c4ddfc9dca7" providerId="ADAL" clId="{56800F4E-207C-4595-BE2C-9776222531BB}" dt="2024-09-11T05:48:38.566" v="840" actId="1076"/>
          <ac:picMkLst>
            <pc:docMk/>
            <pc:sldMk cId="0" sldId="285"/>
            <ac:picMk id="30725" creationId="{2DE90F34-54E2-FA96-8F7D-4E2F1F7FD972}"/>
          </ac:picMkLst>
        </pc:picChg>
      </pc:sldChg>
      <pc:sldChg chg="modSp add">
        <pc:chgData name="Xin Liu" userId="a26d34b0-a966-4bef-85f7-9c4ddfc9dca7" providerId="ADAL" clId="{56800F4E-207C-4595-BE2C-9776222531BB}" dt="2024-09-11T05:48:10.905" v="836" actId="1076"/>
        <pc:sldMkLst>
          <pc:docMk/>
          <pc:sldMk cId="0" sldId="286"/>
        </pc:sldMkLst>
        <pc:picChg chg="mod">
          <ac:chgData name="Xin Liu" userId="a26d34b0-a966-4bef-85f7-9c4ddfc9dca7" providerId="ADAL" clId="{56800F4E-207C-4595-BE2C-9776222531BB}" dt="2024-09-11T05:48:10.905" v="836" actId="1076"/>
          <ac:picMkLst>
            <pc:docMk/>
            <pc:sldMk cId="0" sldId="286"/>
            <ac:picMk id="31749" creationId="{420FFAF3-AF66-D759-CFE1-4720BF6E7057}"/>
          </ac:picMkLst>
        </pc:picChg>
      </pc:sldChg>
      <pc:sldChg chg="modSp add">
        <pc:chgData name="Xin Liu" userId="a26d34b0-a966-4bef-85f7-9c4ddfc9dca7" providerId="ADAL" clId="{56800F4E-207C-4595-BE2C-9776222531BB}" dt="2024-09-11T05:48:04.502" v="834" actId="1076"/>
        <pc:sldMkLst>
          <pc:docMk/>
          <pc:sldMk cId="0" sldId="287"/>
        </pc:sldMkLst>
        <pc:picChg chg="mod">
          <ac:chgData name="Xin Liu" userId="a26d34b0-a966-4bef-85f7-9c4ddfc9dca7" providerId="ADAL" clId="{56800F4E-207C-4595-BE2C-9776222531BB}" dt="2024-09-11T05:48:04.502" v="834" actId="1076"/>
          <ac:picMkLst>
            <pc:docMk/>
            <pc:sldMk cId="0" sldId="287"/>
            <ac:picMk id="33797" creationId="{A23B4523-3EDD-E714-4082-D5C5121FE31C}"/>
          </ac:picMkLst>
        </pc:pic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9"/>
        </pc:sldMkLst>
      </pc:sldChg>
      <pc:sldChg chg="modSp add">
        <pc:chgData name="Xin Liu" userId="a26d34b0-a966-4bef-85f7-9c4ddfc9dca7" providerId="ADAL" clId="{56800F4E-207C-4595-BE2C-9776222531BB}" dt="2024-09-11T05:48:07.852" v="835" actId="1076"/>
        <pc:sldMkLst>
          <pc:docMk/>
          <pc:sldMk cId="0" sldId="291"/>
        </pc:sldMkLst>
        <pc:picChg chg="mod">
          <ac:chgData name="Xin Liu" userId="a26d34b0-a966-4bef-85f7-9c4ddfc9dca7" providerId="ADAL" clId="{56800F4E-207C-4595-BE2C-9776222531BB}" dt="2024-09-11T05:48:07.852" v="835" actId="1076"/>
          <ac:picMkLst>
            <pc:docMk/>
            <pc:sldMk cId="0" sldId="291"/>
            <ac:picMk id="32773" creationId="{2122AC30-213C-380D-CFD4-395FDF87C6D0}"/>
          </ac:picMkLst>
        </pc:picChg>
      </pc:sldChg>
      <pc:sldChg chg="modSp add">
        <pc:chgData name="Xin Liu" userId="a26d34b0-a966-4bef-85f7-9c4ddfc9dca7" providerId="ADAL" clId="{56800F4E-207C-4595-BE2C-9776222531BB}" dt="2024-09-11T05:47:59.318" v="833" actId="1076"/>
        <pc:sldMkLst>
          <pc:docMk/>
          <pc:sldMk cId="0" sldId="292"/>
        </pc:sldMkLst>
        <pc:picChg chg="mod">
          <ac:chgData name="Xin Liu" userId="a26d34b0-a966-4bef-85f7-9c4ddfc9dca7" providerId="ADAL" clId="{56800F4E-207C-4595-BE2C-9776222531BB}" dt="2024-09-11T05:47:59.318" v="833" actId="1076"/>
          <ac:picMkLst>
            <pc:docMk/>
            <pc:sldMk cId="0" sldId="292"/>
            <ac:picMk id="34821" creationId="{2FE9B191-B86F-39C4-B63B-DEF7C556E238}"/>
          </ac:picMkLst>
        </pc:pic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94"/>
        </pc:sldMkLst>
      </pc:sldChg>
      <pc:sldChg chg="addSp delSp modSp add">
        <pc:chgData name="Xin Liu" userId="a26d34b0-a966-4bef-85f7-9c4ddfc9dca7" providerId="ADAL" clId="{56800F4E-207C-4595-BE2C-9776222531BB}" dt="2024-09-11T05:49:05.871" v="848"/>
        <pc:sldMkLst>
          <pc:docMk/>
          <pc:sldMk cId="0" sldId="295"/>
        </pc:sldMkLst>
        <pc:spChg chg="add mod">
          <ac:chgData name="Xin Liu" userId="a26d34b0-a966-4bef-85f7-9c4ddfc9dca7" providerId="ADAL" clId="{56800F4E-207C-4595-BE2C-9776222531BB}" dt="2024-09-11T05:49:05.871" v="848"/>
          <ac:spMkLst>
            <pc:docMk/>
            <pc:sldMk cId="0" sldId="295"/>
            <ac:spMk id="2" creationId="{B071CCAF-7108-0ADF-94DA-93C7C8427A80}"/>
          </ac:spMkLst>
        </pc:spChg>
        <pc:spChg chg="add mod">
          <ac:chgData name="Xin Liu" userId="a26d34b0-a966-4bef-85f7-9c4ddfc9dca7" providerId="ADAL" clId="{56800F4E-207C-4595-BE2C-9776222531BB}" dt="2024-09-11T05:49:05.871" v="848"/>
          <ac:spMkLst>
            <pc:docMk/>
            <pc:sldMk cId="0" sldId="295"/>
            <ac:spMk id="3" creationId="{DF0D5E55-4D53-E573-A4D3-878619FCE0AB}"/>
          </ac:spMkLst>
        </pc:spChg>
        <pc:spChg chg="del">
          <ac:chgData name="Xin Liu" userId="a26d34b0-a966-4bef-85f7-9c4ddfc9dca7" providerId="ADAL" clId="{56800F4E-207C-4595-BE2C-9776222531BB}" dt="2024-09-11T05:49:05.051" v="847" actId="478"/>
          <ac:spMkLst>
            <pc:docMk/>
            <pc:sldMk cId="0" sldId="295"/>
            <ac:spMk id="40965" creationId="{81058617-17E1-1D42-890C-9F60E8022111}"/>
          </ac:spMkLst>
        </pc:spChg>
        <pc:spChg chg="del">
          <ac:chgData name="Xin Liu" userId="a26d34b0-a966-4bef-85f7-9c4ddfc9dca7" providerId="ADAL" clId="{56800F4E-207C-4595-BE2C-9776222531BB}" dt="2024-09-11T05:49:05.051" v="847" actId="478"/>
          <ac:spMkLst>
            <pc:docMk/>
            <pc:sldMk cId="0" sldId="295"/>
            <ac:spMk id="40966" creationId="{C32DC55B-E62C-11C1-8B35-D5D9E04EA99E}"/>
          </ac:spMkLst>
        </pc:spChg>
      </pc:sldChg>
      <pc:sldChg chg="modSp add">
        <pc:chgData name="Xin Liu" userId="a26d34b0-a966-4bef-85f7-9c4ddfc9dca7" providerId="ADAL" clId="{56800F4E-207C-4595-BE2C-9776222531BB}" dt="2024-09-11T05:48:46.895" v="841" actId="1076"/>
        <pc:sldMkLst>
          <pc:docMk/>
          <pc:sldMk cId="0" sldId="296"/>
        </pc:sldMkLst>
        <pc:spChg chg="mod">
          <ac:chgData name="Xin Liu" userId="a26d34b0-a966-4bef-85f7-9c4ddfc9dca7" providerId="ADAL" clId="{56800F4E-207C-4595-BE2C-9776222531BB}" dt="2024-09-11T05:48:37.581" v="839" actId="1076"/>
          <ac:spMkLst>
            <pc:docMk/>
            <pc:sldMk cId="0" sldId="296"/>
            <ac:spMk id="37891" creationId="{0B6293BD-2791-CA8B-1B55-82E1D27EECA1}"/>
          </ac:spMkLst>
        </pc:spChg>
        <pc:spChg chg="mod">
          <ac:chgData name="Xin Liu" userId="a26d34b0-a966-4bef-85f7-9c4ddfc9dca7" providerId="ADAL" clId="{56800F4E-207C-4595-BE2C-9776222531BB}" dt="2024-09-11T05:48:46.895" v="841" actId="1076"/>
          <ac:spMkLst>
            <pc:docMk/>
            <pc:sldMk cId="0" sldId="296"/>
            <ac:spMk id="37893" creationId="{46AC9786-128B-86EC-A09B-8D3A8CE2D87B}"/>
          </ac:spMkLst>
        </pc:spChg>
        <pc:spChg chg="mod">
          <ac:chgData name="Xin Liu" userId="a26d34b0-a966-4bef-85f7-9c4ddfc9dca7" providerId="ADAL" clId="{56800F4E-207C-4595-BE2C-9776222531BB}" dt="2024-09-11T05:48:46.895" v="841" actId="1076"/>
          <ac:spMkLst>
            <pc:docMk/>
            <pc:sldMk cId="0" sldId="296"/>
            <ac:spMk id="37894" creationId="{0BF64465-E040-C7E2-4AE0-374EE2B243CE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01.511" v="846"/>
        <pc:sldMkLst>
          <pc:docMk/>
          <pc:sldMk cId="0" sldId="297"/>
        </pc:sldMkLst>
        <pc:spChg chg="add mod">
          <ac:chgData name="Xin Liu" userId="a26d34b0-a966-4bef-85f7-9c4ddfc9dca7" providerId="ADAL" clId="{56800F4E-207C-4595-BE2C-9776222531BB}" dt="2024-09-11T05:49:01.511" v="846"/>
          <ac:spMkLst>
            <pc:docMk/>
            <pc:sldMk cId="0" sldId="297"/>
            <ac:spMk id="2" creationId="{1DEF85F2-0B84-6181-6F17-B92B5E508E7D}"/>
          </ac:spMkLst>
        </pc:spChg>
        <pc:spChg chg="add mod">
          <ac:chgData name="Xin Liu" userId="a26d34b0-a966-4bef-85f7-9c4ddfc9dca7" providerId="ADAL" clId="{56800F4E-207C-4595-BE2C-9776222531BB}" dt="2024-09-11T05:49:01.511" v="846"/>
          <ac:spMkLst>
            <pc:docMk/>
            <pc:sldMk cId="0" sldId="297"/>
            <ac:spMk id="3" creationId="{B3DF2B41-5CFF-0E5F-7B40-FEB13EE9102B}"/>
          </ac:spMkLst>
        </pc:spChg>
        <pc:spChg chg="del">
          <ac:chgData name="Xin Liu" userId="a26d34b0-a966-4bef-85f7-9c4ddfc9dca7" providerId="ADAL" clId="{56800F4E-207C-4595-BE2C-9776222531BB}" dt="2024-09-11T05:49:01.130" v="845" actId="478"/>
          <ac:spMkLst>
            <pc:docMk/>
            <pc:sldMk cId="0" sldId="297"/>
            <ac:spMk id="39941" creationId="{09490159-1237-047F-63B4-5BA48E795FD3}"/>
          </ac:spMkLst>
        </pc:spChg>
        <pc:spChg chg="del">
          <ac:chgData name="Xin Liu" userId="a26d34b0-a966-4bef-85f7-9c4ddfc9dca7" providerId="ADAL" clId="{56800F4E-207C-4595-BE2C-9776222531BB}" dt="2024-09-11T05:49:01.130" v="845" actId="478"/>
          <ac:spMkLst>
            <pc:docMk/>
            <pc:sldMk cId="0" sldId="297"/>
            <ac:spMk id="39942" creationId="{8297F66B-7C30-A8B2-EC86-EA42062735A2}"/>
          </ac:spMkLst>
        </pc:spChg>
      </pc:sldChg>
      <pc:sldChg chg="addSp delSp modSp add mod">
        <pc:chgData name="Xin Liu" userId="a26d34b0-a966-4bef-85f7-9c4ddfc9dca7" providerId="ADAL" clId="{56800F4E-207C-4595-BE2C-9776222531BB}" dt="2024-09-11T05:48:55.441" v="844"/>
        <pc:sldMkLst>
          <pc:docMk/>
          <pc:sldMk cId="0" sldId="298"/>
        </pc:sldMkLst>
        <pc:spChg chg="add mod">
          <ac:chgData name="Xin Liu" userId="a26d34b0-a966-4bef-85f7-9c4ddfc9dca7" providerId="ADAL" clId="{56800F4E-207C-4595-BE2C-9776222531BB}" dt="2024-09-11T05:48:55.441" v="844"/>
          <ac:spMkLst>
            <pc:docMk/>
            <pc:sldMk cId="0" sldId="298"/>
            <ac:spMk id="2" creationId="{74328B16-5669-752B-A0E7-FB3794F1957A}"/>
          </ac:spMkLst>
        </pc:spChg>
        <pc:spChg chg="add mod">
          <ac:chgData name="Xin Liu" userId="a26d34b0-a966-4bef-85f7-9c4ddfc9dca7" providerId="ADAL" clId="{56800F4E-207C-4595-BE2C-9776222531BB}" dt="2024-09-11T05:48:55.441" v="844"/>
          <ac:spMkLst>
            <pc:docMk/>
            <pc:sldMk cId="0" sldId="298"/>
            <ac:spMk id="3" creationId="{F139A86B-B15D-4BA1-BC6A-824637245C80}"/>
          </ac:spMkLst>
        </pc:spChg>
        <pc:spChg chg="del">
          <ac:chgData name="Xin Liu" userId="a26d34b0-a966-4bef-85f7-9c4ddfc9dca7" providerId="ADAL" clId="{56800F4E-207C-4595-BE2C-9776222531BB}" dt="2024-09-11T05:48:51.851" v="842" actId="478"/>
          <ac:spMkLst>
            <pc:docMk/>
            <pc:sldMk cId="0" sldId="298"/>
            <ac:spMk id="38917" creationId="{4D859C9F-A2A0-7926-68A3-0C2B68BA7465}"/>
          </ac:spMkLst>
        </pc:spChg>
        <pc:spChg chg="del">
          <ac:chgData name="Xin Liu" userId="a26d34b0-a966-4bef-85f7-9c4ddfc9dca7" providerId="ADAL" clId="{56800F4E-207C-4595-BE2C-9776222531BB}" dt="2024-09-11T05:48:54.081" v="843" actId="478"/>
          <ac:spMkLst>
            <pc:docMk/>
            <pc:sldMk cId="0" sldId="298"/>
            <ac:spMk id="38918" creationId="{EE535B2A-2D67-BE95-3E6F-105D66FBD691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15.251" v="852"/>
        <pc:sldMkLst>
          <pc:docMk/>
          <pc:sldMk cId="0" sldId="299"/>
        </pc:sldMkLst>
        <pc:spChg chg="add mod">
          <ac:chgData name="Xin Liu" userId="a26d34b0-a966-4bef-85f7-9c4ddfc9dca7" providerId="ADAL" clId="{56800F4E-207C-4595-BE2C-9776222531BB}" dt="2024-09-11T05:49:15.251" v="852"/>
          <ac:spMkLst>
            <pc:docMk/>
            <pc:sldMk cId="0" sldId="299"/>
            <ac:spMk id="2" creationId="{CD2B48EE-B575-88DE-AED2-4FFFCD53FD7F}"/>
          </ac:spMkLst>
        </pc:spChg>
        <pc:spChg chg="add mod">
          <ac:chgData name="Xin Liu" userId="a26d34b0-a966-4bef-85f7-9c4ddfc9dca7" providerId="ADAL" clId="{56800F4E-207C-4595-BE2C-9776222531BB}" dt="2024-09-11T05:49:15.251" v="852"/>
          <ac:spMkLst>
            <pc:docMk/>
            <pc:sldMk cId="0" sldId="299"/>
            <ac:spMk id="3" creationId="{D1C8EA92-A445-6CF7-CD6E-8BD6DEED6A5A}"/>
          </ac:spMkLst>
        </pc:spChg>
        <pc:spChg chg="del">
          <ac:chgData name="Xin Liu" userId="a26d34b0-a966-4bef-85f7-9c4ddfc9dca7" providerId="ADAL" clId="{56800F4E-207C-4595-BE2C-9776222531BB}" dt="2024-09-11T05:49:14.940" v="851" actId="478"/>
          <ac:spMkLst>
            <pc:docMk/>
            <pc:sldMk cId="0" sldId="299"/>
            <ac:spMk id="43013" creationId="{9058BF9E-741D-3C39-DC0D-96EAA1967638}"/>
          </ac:spMkLst>
        </pc:spChg>
        <pc:spChg chg="del">
          <ac:chgData name="Xin Liu" userId="a26d34b0-a966-4bef-85f7-9c4ddfc9dca7" providerId="ADAL" clId="{56800F4E-207C-4595-BE2C-9776222531BB}" dt="2024-09-11T05:49:14.940" v="851" actId="478"/>
          <ac:spMkLst>
            <pc:docMk/>
            <pc:sldMk cId="0" sldId="299"/>
            <ac:spMk id="43014" creationId="{55780DE5-2A8B-2BDB-188E-0509E17DF48B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11.171" v="850"/>
        <pc:sldMkLst>
          <pc:docMk/>
          <pc:sldMk cId="0" sldId="300"/>
        </pc:sldMkLst>
        <pc:spChg chg="add mod">
          <ac:chgData name="Xin Liu" userId="a26d34b0-a966-4bef-85f7-9c4ddfc9dca7" providerId="ADAL" clId="{56800F4E-207C-4595-BE2C-9776222531BB}" dt="2024-09-11T05:49:11.171" v="850"/>
          <ac:spMkLst>
            <pc:docMk/>
            <pc:sldMk cId="0" sldId="300"/>
            <ac:spMk id="2" creationId="{2F63B022-28FD-B4FC-6D71-6E6B31845F77}"/>
          </ac:spMkLst>
        </pc:spChg>
        <pc:spChg chg="add mod">
          <ac:chgData name="Xin Liu" userId="a26d34b0-a966-4bef-85f7-9c4ddfc9dca7" providerId="ADAL" clId="{56800F4E-207C-4595-BE2C-9776222531BB}" dt="2024-09-11T05:49:11.171" v="850"/>
          <ac:spMkLst>
            <pc:docMk/>
            <pc:sldMk cId="0" sldId="300"/>
            <ac:spMk id="3" creationId="{BF04C807-A990-A4E6-407D-982FAFFAD07C}"/>
          </ac:spMkLst>
        </pc:spChg>
        <pc:spChg chg="del">
          <ac:chgData name="Xin Liu" userId="a26d34b0-a966-4bef-85f7-9c4ddfc9dca7" providerId="ADAL" clId="{56800F4E-207C-4595-BE2C-9776222531BB}" dt="2024-09-11T05:49:10.867" v="849" actId="478"/>
          <ac:spMkLst>
            <pc:docMk/>
            <pc:sldMk cId="0" sldId="300"/>
            <ac:spMk id="41989" creationId="{86B12696-147B-D60C-C055-1FA8664777FA}"/>
          </ac:spMkLst>
        </pc:spChg>
        <pc:spChg chg="del">
          <ac:chgData name="Xin Liu" userId="a26d34b0-a966-4bef-85f7-9c4ddfc9dca7" providerId="ADAL" clId="{56800F4E-207C-4595-BE2C-9776222531BB}" dt="2024-09-11T05:49:10.867" v="849" actId="478"/>
          <ac:spMkLst>
            <pc:docMk/>
            <pc:sldMk cId="0" sldId="300"/>
            <ac:spMk id="41990" creationId="{0196D664-3D48-10FE-C9FD-DFFE2B08B116}"/>
          </ac:spMkLst>
        </pc:spChg>
      </pc:sldChg>
      <pc:sldChg chg="add ord">
        <pc:chgData name="Xin Liu" userId="a26d34b0-a966-4bef-85f7-9c4ddfc9dca7" providerId="ADAL" clId="{56800F4E-207C-4595-BE2C-9776222531BB}" dt="2024-09-11T13:13:24.826" v="984"/>
        <pc:sldMkLst>
          <pc:docMk/>
          <pc:sldMk cId="0" sldId="30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302"/>
        </pc:sldMkLst>
      </pc:sldChg>
      <pc:sldChg chg="modSp del mod ord">
        <pc:chgData name="Xin Liu" userId="a26d34b0-a966-4bef-85f7-9c4ddfc9dca7" providerId="ADAL" clId="{56800F4E-207C-4595-BE2C-9776222531BB}" dt="2024-09-11T03:04:05.993" v="239" actId="47"/>
        <pc:sldMkLst>
          <pc:docMk/>
          <pc:sldMk cId="0" sldId="307"/>
        </pc:sldMkLst>
        <pc:spChg chg="mod">
          <ac:chgData name="Xin Liu" userId="a26d34b0-a966-4bef-85f7-9c4ddfc9dca7" providerId="ADAL" clId="{56800F4E-207C-4595-BE2C-9776222531BB}" dt="2024-09-11T03:04:04.039" v="238" actId="6549"/>
          <ac:spMkLst>
            <pc:docMk/>
            <pc:sldMk cId="0" sldId="307"/>
            <ac:spMk id="67587" creationId="{E6BABB23-F0DA-9D9E-876F-8A31328546F4}"/>
          </ac:spMkLst>
        </pc:spChg>
        <pc:spChg chg="mod">
          <ac:chgData name="Xin Liu" userId="a26d34b0-a966-4bef-85f7-9c4ddfc9dca7" providerId="ADAL" clId="{56800F4E-207C-4595-BE2C-9776222531BB}" dt="2024-09-11T03:03:13.761" v="237" actId="20577"/>
          <ac:spMkLst>
            <pc:docMk/>
            <pc:sldMk cId="0" sldId="307"/>
            <ac:spMk id="150530" creationId="{C730E7BD-2310-B7A8-63E1-354C4E1FB28A}"/>
          </ac:spMkLst>
        </pc:spChg>
      </pc:sldChg>
      <pc:sldChg chg="del">
        <pc:chgData name="Xin Liu" userId="a26d34b0-a966-4bef-85f7-9c4ddfc9dca7" providerId="ADAL" clId="{56800F4E-207C-4595-BE2C-9776222531BB}" dt="2024-09-11T03:18:26.577" v="318" actId="47"/>
        <pc:sldMkLst>
          <pc:docMk/>
          <pc:sldMk cId="0" sldId="342"/>
        </pc:sldMkLst>
      </pc:sldChg>
      <pc:sldChg chg="del">
        <pc:chgData name="Xin Liu" userId="a26d34b0-a966-4bef-85f7-9c4ddfc9dca7" providerId="ADAL" clId="{56800F4E-207C-4595-BE2C-9776222531BB}" dt="2024-09-11T03:18:19.238" v="314" actId="47"/>
        <pc:sldMkLst>
          <pc:docMk/>
          <pc:sldMk cId="0" sldId="343"/>
        </pc:sldMkLst>
      </pc:sldChg>
      <pc:sldChg chg="modSp del">
        <pc:chgData name="Xin Liu" userId="a26d34b0-a966-4bef-85f7-9c4ddfc9dca7" providerId="ADAL" clId="{56800F4E-207C-4595-BE2C-9776222531BB}" dt="2024-09-11T03:18:20.737" v="315" actId="47"/>
        <pc:sldMkLst>
          <pc:docMk/>
          <pc:sldMk cId="0" sldId="344"/>
        </pc:sldMkLst>
        <pc:picChg chg="mod">
          <ac:chgData name="Xin Liu" userId="a26d34b0-a966-4bef-85f7-9c4ddfc9dca7" providerId="ADAL" clId="{56800F4E-207C-4595-BE2C-9776222531BB}" dt="2024-09-11T01:55:17.339" v="0" actId="1076"/>
          <ac:picMkLst>
            <pc:docMk/>
            <pc:sldMk cId="0" sldId="344"/>
            <ac:picMk id="35843" creationId="{EF8F904A-031A-45E1-82C4-C375DF8A63A0}"/>
          </ac:picMkLst>
        </pc:picChg>
      </pc:sldChg>
      <pc:sldChg chg="modSp del">
        <pc:chgData name="Xin Liu" userId="a26d34b0-a966-4bef-85f7-9c4ddfc9dca7" providerId="ADAL" clId="{56800F4E-207C-4595-BE2C-9776222531BB}" dt="2024-09-11T03:18:22.006" v="316" actId="47"/>
        <pc:sldMkLst>
          <pc:docMk/>
          <pc:sldMk cId="0" sldId="345"/>
        </pc:sldMkLst>
        <pc:picChg chg="mod">
          <ac:chgData name="Xin Liu" userId="a26d34b0-a966-4bef-85f7-9c4ddfc9dca7" providerId="ADAL" clId="{56800F4E-207C-4595-BE2C-9776222531BB}" dt="2024-09-11T01:55:25.657" v="1" actId="1076"/>
          <ac:picMkLst>
            <pc:docMk/>
            <pc:sldMk cId="0" sldId="345"/>
            <ac:picMk id="37891" creationId="{CCAA589D-3ED6-47FF-8B49-15D8580890CC}"/>
          </ac:picMkLst>
        </pc:picChg>
      </pc:sldChg>
      <pc:sldChg chg="del">
        <pc:chgData name="Xin Liu" userId="a26d34b0-a966-4bef-85f7-9c4ddfc9dca7" providerId="ADAL" clId="{56800F4E-207C-4595-BE2C-9776222531BB}" dt="2024-09-11T03:18:23.227" v="317" actId="47"/>
        <pc:sldMkLst>
          <pc:docMk/>
          <pc:sldMk cId="0" sldId="346"/>
        </pc:sldMkLst>
      </pc:sldChg>
      <pc:sldChg chg="addSp modSp mod ord">
        <pc:chgData name="Xin Liu" userId="a26d34b0-a966-4bef-85f7-9c4ddfc9dca7" providerId="ADAL" clId="{56800F4E-207C-4595-BE2C-9776222531BB}" dt="2024-09-11T02:15:42.280" v="94" actId="13926"/>
        <pc:sldMkLst>
          <pc:docMk/>
          <pc:sldMk cId="0" sldId="348"/>
        </pc:sldMkLst>
        <pc:spChg chg="add">
          <ac:chgData name="Xin Liu" userId="a26d34b0-a966-4bef-85f7-9c4ddfc9dca7" providerId="ADAL" clId="{56800F4E-207C-4595-BE2C-9776222531BB}" dt="2024-09-11T02:14:59.826" v="88"/>
          <ac:spMkLst>
            <pc:docMk/>
            <pc:sldMk cId="0" sldId="348"/>
            <ac:spMk id="2" creationId="{D708F8D0-5350-9D85-DD3B-9349B241160D}"/>
          </ac:spMkLst>
        </pc:spChg>
        <pc:spChg chg="mod">
          <ac:chgData name="Xin Liu" userId="a26d34b0-a966-4bef-85f7-9c4ddfc9dca7" providerId="ADAL" clId="{56800F4E-207C-4595-BE2C-9776222531BB}" dt="2024-09-11T02:15:42.280" v="94" actId="13926"/>
          <ac:spMkLst>
            <pc:docMk/>
            <pc:sldMk cId="0" sldId="348"/>
            <ac:spMk id="44034" creationId="{9DE6F01A-727E-4FA1-9360-3180865E3C5E}"/>
          </ac:spMkLst>
        </pc:spChg>
      </pc:sldChg>
      <pc:sldChg chg="del">
        <pc:chgData name="Xin Liu" userId="a26d34b0-a966-4bef-85f7-9c4ddfc9dca7" providerId="ADAL" clId="{56800F4E-207C-4595-BE2C-9776222531BB}" dt="2024-09-11T03:26:09.025" v="320" actId="47"/>
        <pc:sldMkLst>
          <pc:docMk/>
          <pc:sldMk cId="0" sldId="349"/>
        </pc:sldMkLst>
      </pc:sldChg>
      <pc:sldChg chg="del">
        <pc:chgData name="Xin Liu" userId="a26d34b0-a966-4bef-85f7-9c4ddfc9dca7" providerId="ADAL" clId="{56800F4E-207C-4595-BE2C-9776222531BB}" dt="2024-09-11T03:26:11.277" v="321" actId="47"/>
        <pc:sldMkLst>
          <pc:docMk/>
          <pc:sldMk cId="0" sldId="351"/>
        </pc:sldMkLst>
      </pc:sldChg>
      <pc:sldChg chg="modSp mod">
        <pc:chgData name="Xin Liu" userId="a26d34b0-a966-4bef-85f7-9c4ddfc9dca7" providerId="ADAL" clId="{56800F4E-207C-4595-BE2C-9776222531BB}" dt="2024-09-11T05:17:13.864" v="824" actId="113"/>
        <pc:sldMkLst>
          <pc:docMk/>
          <pc:sldMk cId="0" sldId="378"/>
        </pc:sldMkLst>
        <pc:spChg chg="mod">
          <ac:chgData name="Xin Liu" userId="a26d34b0-a966-4bef-85f7-9c4ddfc9dca7" providerId="ADAL" clId="{56800F4E-207C-4595-BE2C-9776222531BB}" dt="2024-09-11T05:17:13.864" v="824" actId="113"/>
          <ac:spMkLst>
            <pc:docMk/>
            <pc:sldMk cId="0" sldId="378"/>
            <ac:spMk id="4098" creationId="{B833177C-6BFD-C65D-16FC-715C91E3491A}"/>
          </ac:spMkLst>
        </pc:spChg>
      </pc:sldChg>
      <pc:sldChg chg="ord">
        <pc:chgData name="Xin Liu" userId="a26d34b0-a966-4bef-85f7-9c4ddfc9dca7" providerId="ADAL" clId="{56800F4E-207C-4595-BE2C-9776222531BB}" dt="2024-09-11T01:59:49.176" v="12"/>
        <pc:sldMkLst>
          <pc:docMk/>
          <pc:sldMk cId="0" sldId="380"/>
        </pc:sldMkLst>
      </pc:sldChg>
      <pc:sldChg chg="addSp delSp modSp del mod ord">
        <pc:chgData name="Xin Liu" userId="a26d34b0-a966-4bef-85f7-9c4ddfc9dca7" providerId="ADAL" clId="{56800F4E-207C-4595-BE2C-9776222531BB}" dt="2024-09-11T02:04:23.606" v="32" actId="47"/>
        <pc:sldMkLst>
          <pc:docMk/>
          <pc:sldMk cId="0" sldId="381"/>
        </pc:sldMkLst>
        <pc:spChg chg="add del mod">
          <ac:chgData name="Xin Liu" userId="a26d34b0-a966-4bef-85f7-9c4ddfc9dca7" providerId="ADAL" clId="{56800F4E-207C-4595-BE2C-9776222531BB}" dt="2024-09-11T02:03:41.136" v="29" actId="478"/>
          <ac:spMkLst>
            <pc:docMk/>
            <pc:sldMk cId="0" sldId="381"/>
            <ac:spMk id="2" creationId="{61AE8456-BD30-2892-895C-1B7B2CFA7E4E}"/>
          </ac:spMkLst>
        </pc:spChg>
        <pc:picChg chg="del">
          <ac:chgData name="Xin Liu" userId="a26d34b0-a966-4bef-85f7-9c4ddfc9dca7" providerId="ADAL" clId="{56800F4E-207C-4595-BE2C-9776222531BB}" dt="2024-09-11T02:02:41.886" v="23" actId="478"/>
          <ac:picMkLst>
            <pc:docMk/>
            <pc:sldMk cId="0" sldId="381"/>
            <ac:picMk id="47106" creationId="{78685247-D5BA-441C-A8DF-77393E66C5D7}"/>
          </ac:picMkLst>
        </pc:picChg>
      </pc:sldChg>
      <pc:sldChg chg="ord">
        <pc:chgData name="Xin Liu" userId="a26d34b0-a966-4bef-85f7-9c4ddfc9dca7" providerId="ADAL" clId="{56800F4E-207C-4595-BE2C-9776222531BB}" dt="2024-09-11T02:00:43.778" v="18"/>
        <pc:sldMkLst>
          <pc:docMk/>
          <pc:sldMk cId="0" sldId="481"/>
        </pc:sldMkLst>
      </pc:sldChg>
      <pc:sldChg chg="modSp mod ord">
        <pc:chgData name="Xin Liu" userId="a26d34b0-a966-4bef-85f7-9c4ddfc9dca7" providerId="ADAL" clId="{56800F4E-207C-4595-BE2C-9776222531BB}" dt="2024-09-11T05:46:57.236" v="832"/>
        <pc:sldMkLst>
          <pc:docMk/>
          <pc:sldMk cId="0" sldId="488"/>
        </pc:sldMkLst>
        <pc:spChg chg="mod">
          <ac:chgData name="Xin Liu" userId="a26d34b0-a966-4bef-85f7-9c4ddfc9dca7" providerId="ADAL" clId="{56800F4E-207C-4595-BE2C-9776222531BB}" dt="2024-09-11T05:46:57.236" v="832"/>
          <ac:spMkLst>
            <pc:docMk/>
            <pc:sldMk cId="0" sldId="488"/>
            <ac:spMk id="162819" creationId="{0A38DA01-B245-57E6-93CB-5BFC2FCE0581}"/>
          </ac:spMkLst>
        </pc:spChg>
      </pc:sldChg>
      <pc:sldChg chg="addSp delSp modSp mod">
        <pc:chgData name="Xin Liu" userId="a26d34b0-a966-4bef-85f7-9c4ddfc9dca7" providerId="ADAL" clId="{56800F4E-207C-4595-BE2C-9776222531BB}" dt="2024-09-11T02:52:51.633" v="124" actId="122"/>
        <pc:sldMkLst>
          <pc:docMk/>
          <pc:sldMk cId="0" sldId="494"/>
        </pc:sldMkLst>
        <pc:spChg chg="mod">
          <ac:chgData name="Xin Liu" userId="a26d34b0-a966-4bef-85f7-9c4ddfc9dca7" providerId="ADAL" clId="{56800F4E-207C-4595-BE2C-9776222531BB}" dt="2024-09-11T02:52:39.971" v="119" actId="1076"/>
          <ac:spMkLst>
            <pc:docMk/>
            <pc:sldMk cId="0" sldId="494"/>
            <ac:spMk id="3" creationId="{ABDC0890-1313-CB0F-CE05-36D287F811B1}"/>
          </ac:spMkLst>
        </pc:spChg>
        <pc:spChg chg="mod">
          <ac:chgData name="Xin Liu" userId="a26d34b0-a966-4bef-85f7-9c4ddfc9dca7" providerId="ADAL" clId="{56800F4E-207C-4595-BE2C-9776222531BB}" dt="2024-09-11T02:52:51.633" v="124" actId="122"/>
          <ac:spMkLst>
            <pc:docMk/>
            <pc:sldMk cId="0" sldId="494"/>
            <ac:spMk id="4" creationId="{5CA65223-EFD9-1025-737B-E9CF7F9708F5}"/>
          </ac:spMkLst>
        </pc:spChg>
        <pc:graphicFrameChg chg="del mod">
          <ac:chgData name="Xin Liu" userId="a26d34b0-a966-4bef-85f7-9c4ddfc9dca7" providerId="ADAL" clId="{56800F4E-207C-4595-BE2C-9776222531BB}" dt="2024-09-11T02:48:44.978" v="100" actId="478"/>
          <ac:graphicFrameMkLst>
            <pc:docMk/>
            <pc:sldMk cId="0" sldId="494"/>
            <ac:graphicFrameMk id="2" creationId="{6FEAEF80-B370-51B0-0597-232D8CCB8997}"/>
          </ac:graphicFrameMkLst>
        </pc:graphicFrameChg>
        <pc:graphicFrameChg chg="add del mod">
          <ac:chgData name="Xin Liu" userId="a26d34b0-a966-4bef-85f7-9c4ddfc9dca7" providerId="ADAL" clId="{56800F4E-207C-4595-BE2C-9776222531BB}" dt="2024-09-11T02:49:09.403" v="103" actId="478"/>
          <ac:graphicFrameMkLst>
            <pc:docMk/>
            <pc:sldMk cId="0" sldId="494"/>
            <ac:graphicFrameMk id="5" creationId="{B337FA0C-E861-BCF9-8EF4-0D09040C8A1E}"/>
          </ac:graphicFrameMkLst>
        </pc:graphicFrameChg>
        <pc:graphicFrameChg chg="add del mod">
          <ac:chgData name="Xin Liu" userId="a26d34b0-a966-4bef-85f7-9c4ddfc9dca7" providerId="ADAL" clId="{56800F4E-207C-4595-BE2C-9776222531BB}" dt="2024-09-11T02:51:16.847" v="107" actId="478"/>
          <ac:graphicFrameMkLst>
            <pc:docMk/>
            <pc:sldMk cId="0" sldId="494"/>
            <ac:graphicFrameMk id="8" creationId="{1EF6AD3A-B6D5-56B3-1F29-58AB91331555}"/>
          </ac:graphicFrameMkLst>
        </pc:graphicFrameChg>
        <pc:picChg chg="add del mod">
          <ac:chgData name="Xin Liu" userId="a26d34b0-a966-4bef-85f7-9c4ddfc9dca7" providerId="ADAL" clId="{56800F4E-207C-4595-BE2C-9776222531BB}" dt="2024-09-11T02:49:42.941" v="105" actId="478"/>
          <ac:picMkLst>
            <pc:docMk/>
            <pc:sldMk cId="0" sldId="494"/>
            <ac:picMk id="7" creationId="{3CB025B2-81C9-FF5D-616C-D343E90C2874}"/>
          </ac:picMkLst>
        </pc:picChg>
        <pc:picChg chg="add mod">
          <ac:chgData name="Xin Liu" userId="a26d34b0-a966-4bef-85f7-9c4ddfc9dca7" providerId="ADAL" clId="{56800F4E-207C-4595-BE2C-9776222531BB}" dt="2024-09-11T02:51:59.571" v="114" actId="1076"/>
          <ac:picMkLst>
            <pc:docMk/>
            <pc:sldMk cId="0" sldId="494"/>
            <ac:picMk id="10" creationId="{B35E9DF4-F954-716C-912F-75649AF0B40A}"/>
          </ac:picMkLst>
        </pc:picChg>
        <pc:picChg chg="del mod">
          <ac:chgData name="Xin Liu" userId="a26d34b0-a966-4bef-85f7-9c4ddfc9dca7" providerId="ADAL" clId="{56800F4E-207C-4595-BE2C-9776222531BB}" dt="2024-09-11T02:48:06.837" v="96" actId="478"/>
          <ac:picMkLst>
            <pc:docMk/>
            <pc:sldMk cId="0" sldId="494"/>
            <ac:picMk id="14340" creationId="{88D742BE-01AD-9FF9-ADFF-4F1ABD831A27}"/>
          </ac:picMkLst>
        </pc:picChg>
      </pc:sldChg>
      <pc:sldChg chg="modSp mod">
        <pc:chgData name="Xin Liu" userId="a26d34b0-a966-4bef-85f7-9c4ddfc9dca7" providerId="ADAL" clId="{56800F4E-207C-4595-BE2C-9776222531BB}" dt="2024-09-11T05:10:32.949" v="710" actId="20577"/>
        <pc:sldMkLst>
          <pc:docMk/>
          <pc:sldMk cId="2722702778" sldId="499"/>
        </pc:sldMkLst>
        <pc:spChg chg="mod">
          <ac:chgData name="Xin Liu" userId="a26d34b0-a966-4bef-85f7-9c4ddfc9dca7" providerId="ADAL" clId="{56800F4E-207C-4595-BE2C-9776222531BB}" dt="2024-09-11T05:10:32.949" v="710" actId="20577"/>
          <ac:spMkLst>
            <pc:docMk/>
            <pc:sldMk cId="2722702778" sldId="499"/>
            <ac:spMk id="162819" creationId="{0A38DA01-B245-57E6-93CB-5BFC2FCE0581}"/>
          </ac:spMkLst>
        </pc:spChg>
      </pc:sldChg>
      <pc:sldChg chg="addSp delSp modSp mod ord">
        <pc:chgData name="Xin Liu" userId="a26d34b0-a966-4bef-85f7-9c4ddfc9dca7" providerId="ADAL" clId="{56800F4E-207C-4595-BE2C-9776222531BB}" dt="2024-09-11T03:16:16.232" v="312" actId="1076"/>
        <pc:sldMkLst>
          <pc:docMk/>
          <pc:sldMk cId="1543111253" sldId="501"/>
        </pc:sldMkLst>
        <pc:spChg chg="add mod">
          <ac:chgData name="Xin Liu" userId="a26d34b0-a966-4bef-85f7-9c4ddfc9dca7" providerId="ADAL" clId="{56800F4E-207C-4595-BE2C-9776222531BB}" dt="2024-09-11T03:14:12.424" v="291" actId="14100"/>
          <ac:spMkLst>
            <pc:docMk/>
            <pc:sldMk cId="1543111253" sldId="501"/>
            <ac:spMk id="2" creationId="{64A4CB85-B820-DC5B-FDBD-634A3072FBC0}"/>
          </ac:spMkLst>
        </pc:spChg>
        <pc:spChg chg="add mod">
          <ac:chgData name="Xin Liu" userId="a26d34b0-a966-4bef-85f7-9c4ddfc9dca7" providerId="ADAL" clId="{56800F4E-207C-4595-BE2C-9776222531BB}" dt="2024-09-11T03:16:16.232" v="312" actId="1076"/>
          <ac:spMkLst>
            <pc:docMk/>
            <pc:sldMk cId="1543111253" sldId="501"/>
            <ac:spMk id="3" creationId="{8057EE06-1F61-279E-9F8A-CEE2920A496A}"/>
          </ac:spMkLst>
        </pc:spChg>
        <pc:spChg chg="mod">
          <ac:chgData name="Xin Liu" userId="a26d34b0-a966-4bef-85f7-9c4ddfc9dca7" providerId="ADAL" clId="{56800F4E-207C-4595-BE2C-9776222531BB}" dt="2024-09-11T03:07:15.637" v="268" actId="20577"/>
          <ac:spMkLst>
            <pc:docMk/>
            <pc:sldMk cId="1543111253" sldId="501"/>
            <ac:spMk id="162818" creationId="{2B5F6CDD-89DF-B224-57CC-0360FA6D3B62}"/>
          </ac:spMkLst>
        </pc:spChg>
        <pc:spChg chg="del">
          <ac:chgData name="Xin Liu" userId="a26d34b0-a966-4bef-85f7-9c4ddfc9dca7" providerId="ADAL" clId="{56800F4E-207C-4595-BE2C-9776222531BB}" dt="2024-09-11T03:07:38.845" v="269" actId="478"/>
          <ac:spMkLst>
            <pc:docMk/>
            <pc:sldMk cId="1543111253" sldId="501"/>
            <ac:spMk id="162819" creationId="{0A38DA01-B245-57E6-93CB-5BFC2FCE0581}"/>
          </ac:spMkLst>
        </pc:spChg>
      </pc:sldChg>
      <pc:sldChg chg="addSp delSp modSp mod modNotesTx">
        <pc:chgData name="Xin Liu" userId="a26d34b0-a966-4bef-85f7-9c4ddfc9dca7" providerId="ADAL" clId="{56800F4E-207C-4595-BE2C-9776222531BB}" dt="2024-09-11T12:38:09.213" v="884" actId="20577"/>
        <pc:sldMkLst>
          <pc:docMk/>
          <pc:sldMk cId="2533823441" sldId="502"/>
        </pc:sldMkLst>
        <pc:spChg chg="add mod">
          <ac:chgData name="Xin Liu" userId="a26d34b0-a966-4bef-85f7-9c4ddfc9dca7" providerId="ADAL" clId="{56800F4E-207C-4595-BE2C-9776222531BB}" dt="2024-09-11T05:12:33.445" v="762"/>
          <ac:spMkLst>
            <pc:docMk/>
            <pc:sldMk cId="2533823441" sldId="502"/>
            <ac:spMk id="2" creationId="{EEC2E9A2-CE85-F7A8-2534-ACB044AABA44}"/>
          </ac:spMkLst>
        </pc:spChg>
        <pc:spChg chg="mod">
          <ac:chgData name="Xin Liu" userId="a26d34b0-a966-4bef-85f7-9c4ddfc9dca7" providerId="ADAL" clId="{56800F4E-207C-4595-BE2C-9776222531BB}" dt="2024-09-11T12:38:09.213" v="884" actId="20577"/>
          <ac:spMkLst>
            <pc:docMk/>
            <pc:sldMk cId="2533823441" sldId="502"/>
            <ac:spMk id="162818" creationId="{2B5F6CDD-89DF-B224-57CC-0360FA6D3B62}"/>
          </ac:spMkLst>
        </pc:spChg>
        <pc:spChg chg="add del mod">
          <ac:chgData name="Xin Liu" userId="a26d34b0-a966-4bef-85f7-9c4ddfc9dca7" providerId="ADAL" clId="{56800F4E-207C-4595-BE2C-9776222531BB}" dt="2024-09-11T05:13:01.250" v="763"/>
          <ac:spMkLst>
            <pc:docMk/>
            <pc:sldMk cId="2533823441" sldId="502"/>
            <ac:spMk id="162819" creationId="{0A38DA01-B245-57E6-93CB-5BFC2FCE0581}"/>
          </ac:spMkLst>
        </pc:spChg>
      </pc:sldChg>
      <pc:sldChg chg="del">
        <pc:chgData name="Xin Liu" userId="a26d34b0-a966-4bef-85f7-9c4ddfc9dca7" providerId="ADAL" clId="{56800F4E-207C-4595-BE2C-9776222531BB}" dt="2024-09-11T05:46:40.311" v="828" actId="47"/>
        <pc:sldMkLst>
          <pc:docMk/>
          <pc:sldMk cId="1792735817" sldId="503"/>
        </pc:sldMkLst>
      </pc:sldChg>
      <pc:sldChg chg="del">
        <pc:chgData name="Xin Liu" userId="a26d34b0-a966-4bef-85f7-9c4ddfc9dca7" providerId="ADAL" clId="{56800F4E-207C-4595-BE2C-9776222531BB}" dt="2024-09-11T05:46:41.038" v="829" actId="47"/>
        <pc:sldMkLst>
          <pc:docMk/>
          <pc:sldMk cId="2643201193" sldId="504"/>
        </pc:sldMkLst>
      </pc:sldChg>
      <pc:sldChg chg="del">
        <pc:chgData name="Xin Liu" userId="a26d34b0-a966-4bef-85f7-9c4ddfc9dca7" providerId="ADAL" clId="{56800F4E-207C-4595-BE2C-9776222531BB}" dt="2024-09-11T05:46:41.981" v="830" actId="47"/>
        <pc:sldMkLst>
          <pc:docMk/>
          <pc:sldMk cId="2416439581" sldId="505"/>
        </pc:sldMkLst>
      </pc:sldChg>
      <pc:sldChg chg="del">
        <pc:chgData name="Xin Liu" userId="a26d34b0-a966-4bef-85f7-9c4ddfc9dca7" providerId="ADAL" clId="{56800F4E-207C-4595-BE2C-9776222531BB}" dt="2024-09-11T05:46:43.201" v="831" actId="47"/>
        <pc:sldMkLst>
          <pc:docMk/>
          <pc:sldMk cId="4043187868" sldId="506"/>
        </pc:sldMkLst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507"/>
        </pc:sldMkLst>
      </pc:sldChg>
      <pc:sldChg chg="del ord">
        <pc:chgData name="Xin Liu" userId="a26d34b0-a966-4bef-85f7-9c4ddfc9dca7" providerId="ADAL" clId="{56800F4E-207C-4595-BE2C-9776222531BB}" dt="2024-09-11T03:32:03.718" v="346" actId="47"/>
        <pc:sldMkLst>
          <pc:docMk/>
          <pc:sldMk cId="0" sldId="508"/>
        </pc:sldMkLst>
      </pc:sldChg>
      <pc:sldChg chg="addSp modSp add mod modNotesTx">
        <pc:chgData name="Xin Liu" userId="a26d34b0-a966-4bef-85f7-9c4ddfc9dca7" providerId="ADAL" clId="{56800F4E-207C-4595-BE2C-9776222531BB}" dt="2024-09-11T03:17:43.043" v="313"/>
        <pc:sldMkLst>
          <pc:docMk/>
          <pc:sldMk cId="2841660843" sldId="509"/>
        </pc:sldMkLst>
        <pc:spChg chg="add mod">
          <ac:chgData name="Xin Liu" userId="a26d34b0-a966-4bef-85f7-9c4ddfc9dca7" providerId="ADAL" clId="{56800F4E-207C-4595-BE2C-9776222531BB}" dt="2024-09-11T02:07:27.099" v="68" actId="1076"/>
          <ac:spMkLst>
            <pc:docMk/>
            <pc:sldMk cId="2841660843" sldId="509"/>
            <ac:spMk id="2" creationId="{4124949D-A1AD-0494-988F-7CB680E62D99}"/>
          </ac:spMkLst>
        </pc:spChg>
        <pc:spChg chg="mod">
          <ac:chgData name="Xin Liu" userId="a26d34b0-a966-4bef-85f7-9c4ddfc9dca7" providerId="ADAL" clId="{56800F4E-207C-4595-BE2C-9776222531BB}" dt="2024-09-11T02:04:10.866" v="31"/>
          <ac:spMkLst>
            <pc:docMk/>
            <pc:sldMk cId="2841660843" sldId="509"/>
            <ac:spMk id="162818" creationId="{2B5F6CDD-89DF-B224-57CC-0360FA6D3B62}"/>
          </ac:spMkLst>
        </pc:spChg>
        <pc:spChg chg="mod">
          <ac:chgData name="Xin Liu" userId="a26d34b0-a966-4bef-85f7-9c4ddfc9dca7" providerId="ADAL" clId="{56800F4E-207C-4595-BE2C-9776222531BB}" dt="2024-09-11T02:07:29.763" v="69" actId="1076"/>
          <ac:spMkLst>
            <pc:docMk/>
            <pc:sldMk cId="2841660843" sldId="509"/>
            <ac:spMk id="162819" creationId="{0A38DA01-B245-57E6-93CB-5BFC2FCE0581}"/>
          </ac:spMkLst>
        </pc:spChg>
      </pc:sldChg>
      <pc:sldChg chg="addSp delSp modSp add mod">
        <pc:chgData name="Xin Liu" userId="a26d34b0-a966-4bef-85f7-9c4ddfc9dca7" providerId="ADAL" clId="{56800F4E-207C-4595-BE2C-9776222531BB}" dt="2024-09-11T02:09:49.496" v="82" actId="20577"/>
        <pc:sldMkLst>
          <pc:docMk/>
          <pc:sldMk cId="1931350640" sldId="510"/>
        </pc:sldMkLst>
        <pc:spChg chg="del">
          <ac:chgData name="Xin Liu" userId="a26d34b0-a966-4bef-85f7-9c4ddfc9dca7" providerId="ADAL" clId="{56800F4E-207C-4595-BE2C-9776222531BB}" dt="2024-09-11T02:09:16.486" v="75" actId="478"/>
          <ac:spMkLst>
            <pc:docMk/>
            <pc:sldMk cId="1931350640" sldId="510"/>
            <ac:spMk id="2" creationId="{4124949D-A1AD-0494-988F-7CB680E62D99}"/>
          </ac:spMkLst>
        </pc:spChg>
        <pc:spChg chg="add">
          <ac:chgData name="Xin Liu" userId="a26d34b0-a966-4bef-85f7-9c4ddfc9dca7" providerId="ADAL" clId="{56800F4E-207C-4595-BE2C-9776222531BB}" dt="2024-09-11T02:09:04.274" v="73"/>
          <ac:spMkLst>
            <pc:docMk/>
            <pc:sldMk cId="1931350640" sldId="510"/>
            <ac:spMk id="3" creationId="{5C8CA0BA-8C0B-48A8-A844-890574F32E38}"/>
          </ac:spMkLst>
        </pc:spChg>
        <pc:spChg chg="mod">
          <ac:chgData name="Xin Liu" userId="a26d34b0-a966-4bef-85f7-9c4ddfc9dca7" providerId="ADAL" clId="{56800F4E-207C-4595-BE2C-9776222531BB}" dt="2024-09-11T02:09:49.496" v="82" actId="20577"/>
          <ac:spMkLst>
            <pc:docMk/>
            <pc:sldMk cId="1931350640" sldId="510"/>
            <ac:spMk id="162819" creationId="{0A38DA01-B245-57E6-93CB-5BFC2FCE0581}"/>
          </ac:spMkLst>
        </pc:spChg>
      </pc:sldChg>
      <pc:sldChg chg="add">
        <pc:chgData name="Xin Liu" userId="a26d34b0-a966-4bef-85f7-9c4ddfc9dca7" providerId="ADAL" clId="{56800F4E-207C-4595-BE2C-9776222531BB}" dt="2024-09-11T03:18:50.120" v="319"/>
        <pc:sldMkLst>
          <pc:docMk/>
          <pc:sldMk cId="1714116329" sldId="511"/>
        </pc:sldMkLst>
      </pc:sldChg>
      <pc:sldChg chg="addSp modSp add mod">
        <pc:chgData name="Xin Liu" userId="a26d34b0-a966-4bef-85f7-9c4ddfc9dca7" providerId="ADAL" clId="{56800F4E-207C-4595-BE2C-9776222531BB}" dt="2024-09-11T03:38:59.888" v="361" actId="20577"/>
        <pc:sldMkLst>
          <pc:docMk/>
          <pc:sldMk cId="2072797444" sldId="512"/>
        </pc:sldMkLst>
        <pc:spChg chg="add">
          <ac:chgData name="Xin Liu" userId="a26d34b0-a966-4bef-85f7-9c4ddfc9dca7" providerId="ADAL" clId="{56800F4E-207C-4595-BE2C-9776222531BB}" dt="2024-09-11T03:28:18.867" v="339"/>
          <ac:spMkLst>
            <pc:docMk/>
            <pc:sldMk cId="2072797444" sldId="512"/>
            <ac:spMk id="2" creationId="{CB53C441-19E7-6893-BF63-F727901000DD}"/>
          </ac:spMkLst>
        </pc:spChg>
        <pc:spChg chg="mod">
          <ac:chgData name="Xin Liu" userId="a26d34b0-a966-4bef-85f7-9c4ddfc9dca7" providerId="ADAL" clId="{56800F4E-207C-4595-BE2C-9776222531BB}" dt="2024-09-11T03:28:03.207" v="338" actId="14100"/>
          <ac:spMkLst>
            <pc:docMk/>
            <pc:sldMk cId="2072797444" sldId="512"/>
            <ac:spMk id="12290" creationId="{486A63F9-275B-33A4-5463-D4BD45E60E87}"/>
          </ac:spMkLst>
        </pc:spChg>
        <pc:spChg chg="mod">
          <ac:chgData name="Xin Liu" userId="a26d34b0-a966-4bef-85f7-9c4ddfc9dca7" providerId="ADAL" clId="{56800F4E-207C-4595-BE2C-9776222531BB}" dt="2024-09-11T03:38:59.888" v="361" actId="20577"/>
          <ac:spMkLst>
            <pc:docMk/>
            <pc:sldMk cId="2072797444" sldId="512"/>
            <ac:spMk id="12291" creationId="{861863D0-ECB0-346D-E83D-C9EA37AEB8CD}"/>
          </ac:spMkLst>
        </pc:spChg>
      </pc:sldChg>
      <pc:sldChg chg="modSp add mod ord">
        <pc:chgData name="Xin Liu" userId="a26d34b0-a966-4bef-85f7-9c4ddfc9dca7" providerId="ADAL" clId="{56800F4E-207C-4595-BE2C-9776222531BB}" dt="2024-09-11T04:48:35.152" v="507"/>
        <pc:sldMkLst>
          <pc:docMk/>
          <pc:sldMk cId="3162223810" sldId="513"/>
        </pc:sldMkLst>
        <pc:spChg chg="mod">
          <ac:chgData name="Xin Liu" userId="a26d34b0-a966-4bef-85f7-9c4ddfc9dca7" providerId="ADAL" clId="{56800F4E-207C-4595-BE2C-9776222531BB}" dt="2024-09-11T04:21:26.619" v="393" actId="20577"/>
          <ac:spMkLst>
            <pc:docMk/>
            <pc:sldMk cId="3162223810" sldId="513"/>
            <ac:spMk id="18434" creationId="{A70A5768-948E-98D9-977D-3ED7DDA23274}"/>
          </ac:spMkLst>
        </pc:spChg>
        <pc:spChg chg="mod">
          <ac:chgData name="Xin Liu" userId="a26d34b0-a966-4bef-85f7-9c4ddfc9dca7" providerId="ADAL" clId="{56800F4E-207C-4595-BE2C-9776222531BB}" dt="2024-09-11T04:23:26.626" v="417" actId="255"/>
          <ac:spMkLst>
            <pc:docMk/>
            <pc:sldMk cId="3162223810" sldId="513"/>
            <ac:spMk id="18435" creationId="{9A6199CE-2336-6DDC-951A-0A3E588AB285}"/>
          </ac:spMkLst>
        </pc:spChg>
      </pc:sldChg>
      <pc:sldChg chg="modSp add del mod">
        <pc:chgData name="Xin Liu" userId="a26d34b0-a966-4bef-85f7-9c4ddfc9dca7" providerId="ADAL" clId="{56800F4E-207C-4595-BE2C-9776222531BB}" dt="2024-09-11T05:03:37.679" v="684" actId="47"/>
        <pc:sldMkLst>
          <pc:docMk/>
          <pc:sldMk cId="2637224573" sldId="514"/>
        </pc:sldMkLst>
        <pc:spChg chg="mod">
          <ac:chgData name="Xin Liu" userId="a26d34b0-a966-4bef-85f7-9c4ddfc9dca7" providerId="ADAL" clId="{56800F4E-207C-4595-BE2C-9776222531BB}" dt="2024-09-11T04:27:03.779" v="498" actId="20577"/>
          <ac:spMkLst>
            <pc:docMk/>
            <pc:sldMk cId="2637224573" sldId="514"/>
            <ac:spMk id="28674" creationId="{44297A7F-4230-2281-6D1B-C08DD468188B}"/>
          </ac:spMkLst>
        </pc:spChg>
      </pc:sldChg>
      <pc:sldChg chg="addSp modSp add mod">
        <pc:chgData name="Xin Liu" userId="a26d34b0-a966-4bef-85f7-9c4ddfc9dca7" providerId="ADAL" clId="{56800F4E-207C-4595-BE2C-9776222531BB}" dt="2024-09-11T05:01:06.250" v="673" actId="15"/>
        <pc:sldMkLst>
          <pc:docMk/>
          <pc:sldMk cId="594829187" sldId="515"/>
        </pc:sldMkLst>
        <pc:spChg chg="add">
          <ac:chgData name="Xin Liu" userId="a26d34b0-a966-4bef-85f7-9c4ddfc9dca7" providerId="ADAL" clId="{56800F4E-207C-4595-BE2C-9776222531BB}" dt="2024-09-11T04:55:54.050" v="649"/>
          <ac:spMkLst>
            <pc:docMk/>
            <pc:sldMk cId="594829187" sldId="515"/>
            <ac:spMk id="2" creationId="{7B6FA0C5-74B7-A024-B114-A7F8D53D2A89}"/>
          </ac:spMkLst>
        </pc:spChg>
        <pc:spChg chg="mod">
          <ac:chgData name="Xin Liu" userId="a26d34b0-a966-4bef-85f7-9c4ddfc9dca7" providerId="ADAL" clId="{56800F4E-207C-4595-BE2C-9776222531BB}" dt="2024-09-11T04:59:25.300" v="656" actId="1076"/>
          <ac:spMkLst>
            <pc:docMk/>
            <pc:sldMk cId="594829187" sldId="515"/>
            <ac:spMk id="28674" creationId="{44297A7F-4230-2281-6D1B-C08DD468188B}"/>
          </ac:spMkLst>
        </pc:spChg>
        <pc:spChg chg="mod">
          <ac:chgData name="Xin Liu" userId="a26d34b0-a966-4bef-85f7-9c4ddfc9dca7" providerId="ADAL" clId="{56800F4E-207C-4595-BE2C-9776222531BB}" dt="2024-09-11T05:01:06.250" v="673" actId="15"/>
          <ac:spMkLst>
            <pc:docMk/>
            <pc:sldMk cId="594829187" sldId="515"/>
            <ac:spMk id="28675" creationId="{444CE511-8764-BC89-E955-67C290CC2B83}"/>
          </ac:spMkLst>
        </pc:sp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6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7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2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3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4"/>
        </pc:sldMkLst>
      </pc:sldChg>
      <pc:sldChg chg="modSp add mod">
        <pc:chgData name="Xin Liu" userId="a26d34b0-a966-4bef-85f7-9c4ddfc9dca7" providerId="ADAL" clId="{56800F4E-207C-4595-BE2C-9776222531BB}" dt="2024-09-11T12:50:46.223" v="960" actId="14100"/>
        <pc:sldMkLst>
          <pc:docMk/>
          <pc:sldMk cId="2160825003" sldId="525"/>
        </pc:sldMkLst>
        <pc:spChg chg="mod">
          <ac:chgData name="Xin Liu" userId="a26d34b0-a966-4bef-85f7-9c4ddfc9dca7" providerId="ADAL" clId="{56800F4E-207C-4595-BE2C-9776222531BB}" dt="2024-09-11T12:50:46.223" v="960" actId="14100"/>
          <ac:spMkLst>
            <pc:docMk/>
            <pc:sldMk cId="2160825003" sldId="525"/>
            <ac:spMk id="162818" creationId="{2B5F6CDD-89DF-B224-57CC-0360FA6D3B62}"/>
          </ac:spMkLst>
        </pc:spChg>
        <pc:spChg chg="mod">
          <ac:chgData name="Xin Liu" userId="a26d34b0-a966-4bef-85f7-9c4ddfc9dca7" providerId="ADAL" clId="{56800F4E-207C-4595-BE2C-9776222531BB}" dt="2024-09-11T12:49:32.283" v="957" actId="15"/>
          <ac:spMkLst>
            <pc:docMk/>
            <pc:sldMk cId="2160825003" sldId="525"/>
            <ac:spMk id="162819" creationId="{0A38DA01-B245-57E6-93CB-5BFC2FCE0581}"/>
          </ac:spMkLst>
        </pc:spChg>
      </pc:sldChg>
      <pc:sldChg chg="modSp add mod">
        <pc:chgData name="Xin Liu" userId="a26d34b0-a966-4bef-85f7-9c4ddfc9dca7" providerId="ADAL" clId="{56800F4E-207C-4595-BE2C-9776222531BB}" dt="2024-09-11T13:13:08.703" v="982" actId="20577"/>
        <pc:sldMkLst>
          <pc:docMk/>
          <pc:sldMk cId="2028991682" sldId="526"/>
        </pc:sldMkLst>
        <pc:spChg chg="mod">
          <ac:chgData name="Xin Liu" userId="a26d34b0-a966-4bef-85f7-9c4ddfc9dca7" providerId="ADAL" clId="{56800F4E-207C-4595-BE2C-9776222531BB}" dt="2024-09-11T13:13:08.703" v="982" actId="20577"/>
          <ac:spMkLst>
            <pc:docMk/>
            <pc:sldMk cId="2028991682" sldId="526"/>
            <ac:spMk id="25603" creationId="{AD6EC213-31F8-3525-157A-7E2C64091B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AEF17A-92F2-C0E7-476B-40BC187687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0D78-F400-D933-0AC0-13915F1971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753B961-BF5D-4B4A-80CF-A36CEA9E4597}" type="datetimeFigureOut">
              <a:rPr lang="zh-CN" altLang="en-US"/>
              <a:pPr>
                <a:defRPr/>
              </a:pPr>
              <a:t>2024/9/17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74B35E-D252-E30A-033F-17F5ECD56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249A0E-665E-E1D8-0062-CEFE5036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65D5-1D31-4649-38E4-0E4C51EFCA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1574-5D90-BB29-2CB0-CD7C81B23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9BD8F5-D79E-48B2-9C69-AD19CAC5E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5C17D7E-CC7D-FFB0-6C7B-632384729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E514A94-CED4-0B01-134C-0119DBFB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2751B9B-3BF7-DA0D-25FE-F01459A52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6CC8627E-C8B3-1551-0A59-8CB3A46A4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5AFD480-B659-A517-609D-5019EEA05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869B471-F442-4569-81C0-47B5CCDC520A}" type="slidenum">
              <a:rPr lang="en-US" altLang="en-US" smtClean="0">
                <a:latin typeface="Tahoma" panose="020B0604030504040204" pitchFamily="34" charset="0"/>
              </a:rPr>
              <a:pPr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0B9EA02-AD36-B819-BC11-1529262CAA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82F2B0D-7733-507C-A9ED-3A235FFDD7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0A773B3-C65A-7579-3500-2485646F7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8C194E6-3032-446B-9A7A-51088F87554D}" type="slidenum">
              <a:rPr lang="en-US" altLang="en-US" smtClean="0">
                <a:latin typeface="Tahoma" panose="020B0604030504040204" pitchFamily="34" charset="0"/>
              </a:rPr>
              <a:pPr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7F891D4-0991-5634-5678-05C27EA29A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0A352397-996C-0B71-40E3-367BD9E926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6E357EB-13BC-5DB8-BA74-E3DD75651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BA43AD5-7497-4CA3-98C2-8A39EB41B5D6}" type="slidenum">
              <a:rPr lang="en-US" altLang="en-US" smtClean="0">
                <a:latin typeface="Tahoma" panose="020B0604030504040204" pitchFamily="34" charset="0"/>
              </a:rPr>
              <a:pPr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7F99C9D2-B47C-2F92-171E-F012C5D72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426D4E01-52B6-8B7C-993A-0EF7722A04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4C09F7C-0578-22BE-C511-8FA9476C7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104ED41-9631-4521-B6A7-B3245F457359}" type="slidenum">
              <a:rPr lang="en-US" altLang="en-US" smtClean="0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B240DF9-A4B8-A5BB-EC31-4ED478E306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87C6851-1052-3308-F951-C74B96A9D5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7274B23-E96F-D7D8-47CB-EB8F7931C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67CC5956-295E-4DF2-9B00-34E47A614307}" type="slidenum">
              <a:rPr lang="en-US" altLang="en-US" smtClean="0">
                <a:latin typeface="Tahoma" panose="020B0604030504040204" pitchFamily="34" charset="0"/>
              </a:rPr>
              <a:pPr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E9312908-7F87-3696-FC85-FCF1256A22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B2197E4A-54B1-DDE9-8A69-B410CF13A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D3201FA-91D6-AAA1-6A09-B2127978E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0725E37-22CF-4552-9874-093DF144461F}" type="slidenum">
              <a:rPr lang="en-US" altLang="en-US" smtClean="0">
                <a:latin typeface="Tahoma" panose="020B0604030504040204" pitchFamily="34" charset="0"/>
              </a:rPr>
              <a:pPr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1FA7BF9-2F92-CD50-32B9-4A03C6B5D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DCE96A04-2B41-1DA4-76DD-E96C5A87C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5EA2C3C-0DBD-39F5-8469-C4429C348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51CF2A79-395D-451D-8580-F8A61096732A}" type="slidenum">
              <a:rPr lang="en-US" altLang="en-US" smtClean="0">
                <a:latin typeface="Tahoma" panose="020B0604030504040204" pitchFamily="34" charset="0"/>
              </a:rPr>
              <a:pPr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DC54AA99-FD1D-EEC5-D181-959CA2A5EF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BEDDD05E-7E52-BD84-2EE3-08423D7318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7CD4DCD-AFDF-A8C4-6561-CCA796652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D4F514CB-34CF-4D31-8FB1-8026CE504F5D}" type="slidenum">
              <a:rPr lang="en-US" altLang="en-US" smtClean="0">
                <a:latin typeface="Tahoma" panose="020B0604030504040204" pitchFamily="34" charset="0"/>
              </a:rPr>
              <a:pPr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BEA0F2E6-FDC5-8DC3-10FE-F71BC1FBCB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001E4A38-A4E5-44CF-7FA0-1F32D44362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E493789-6A10-F21F-836F-5BA46B2EB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A508A700-5FAB-4FFF-8BC8-D5EA1CC6E941}" type="slidenum">
              <a:rPr lang="en-US" altLang="en-US" smtClean="0">
                <a:latin typeface="Tahoma" panose="020B0604030504040204" pitchFamily="34" charset="0"/>
              </a:rPr>
              <a:pPr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A35FC22-58E3-EF7D-D4C3-1DAF0A1B4D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38538F7-4458-464A-B66C-A0E3604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5A2C17D-2218-5017-AB68-8F4713439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86EE0ED-7068-4F84-8B38-2A0D7A83C6DB}" type="slidenum">
              <a:rPr lang="en-US" altLang="en-US" smtClean="0">
                <a:latin typeface="Tahoma" panose="020B0604030504040204" pitchFamily="34" charset="0"/>
              </a:rPr>
              <a:pPr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3B0A9C3-4D7F-330F-F52B-3DF5D7F67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1C0004E-8F7A-2C38-6073-9CFA620FC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6AB435B-7347-48FE-6C5C-2E7D73377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4222850E-1C77-43B0-A1B0-19AE9BA8D5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CEC51E91-8FFF-761A-7C63-78B004B7D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3AC42A64-3F1E-F193-7ADB-53EE7A7CC3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F13293D8-462D-2077-8424-A36431586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CD988B7-0E74-4EF8-BA9F-4406FCF39B9A}" type="slidenum">
              <a:rPr lang="en-US" altLang="en-US" smtClean="0">
                <a:latin typeface="Tahoma" panose="020B0604030504040204" pitchFamily="34" charset="0"/>
              </a:rPr>
              <a:pPr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FE439BB-4859-0B10-4E96-D0BCDBDB9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D9DA7E0F-C436-7C8C-9C72-7EF68E78B3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F0C6CCF1-CFD2-3938-FB3F-191779CC6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2EFB80D-7CE4-41DB-9C9E-F7FEC1C0B1DE}" type="slidenum">
              <a:rPr lang="en-US" altLang="en-US" smtClean="0">
                <a:latin typeface="Tahoma" panose="020B0604030504040204" pitchFamily="34" charset="0"/>
              </a:rPr>
              <a:pPr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A150E96-6BC1-D921-83C3-8A58363559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9285133-8956-E23E-1068-46BDB50869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A852018-E2FB-676A-73E8-6D94E2CA0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33D898B5-CB7A-40B0-A79B-1A261CA955B8}" type="slidenum">
              <a:rPr lang="en-US" altLang="en-US" smtClean="0">
                <a:latin typeface="Tahoma" panose="020B0604030504040204" pitchFamily="34" charset="0"/>
              </a:rPr>
              <a:pPr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C431F549-A355-494F-80BE-8E1258E2A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6A1FD30F-C455-0402-02A7-F44A1B400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90A273E-71AC-1CC8-F262-81A7873E2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7FBF100-55A1-4362-A5E0-FE89417DCC98}" type="slidenum">
              <a:rPr lang="en-US" altLang="en-US" smtClean="0">
                <a:latin typeface="Tahoma" panose="020B0604030504040204" pitchFamily="34" charset="0"/>
              </a:rPr>
              <a:pPr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2078581-905E-AFBF-D5AD-9B0675890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B5A526F0-F9F7-CD29-0C6C-A8BE58DD58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99F96CC-4459-78AF-74FB-8070CAA1F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B2449D4-87D8-4AE4-857D-2068D7A5E573}" type="slidenum">
              <a:rPr lang="en-US" altLang="en-US" smtClean="0">
                <a:latin typeface="Tahoma" panose="020B0604030504040204" pitchFamily="34" charset="0"/>
              </a:rPr>
              <a:pPr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F6AA0B33-6ED5-1A75-861A-47798AAE6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AB06BAA-D5B6-89B1-AB4E-4D46F432E4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0029D92-E488-CDE2-DD59-0123DC50B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EBBDC041-BC2C-4BE9-997F-E858EDF49813}" type="slidenum">
              <a:rPr lang="en-US" altLang="en-US" smtClean="0">
                <a:latin typeface="Tahoma" panose="020B0604030504040204" pitchFamily="34" charset="0"/>
              </a:rPr>
              <a:pPr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046906F1-BF0B-C496-DD41-758983106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FC403628-D85E-78E3-7FC7-D8C76EE155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44F69AF5-1665-68EE-213F-E98F0E9F1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A80914F-2F12-4F0C-BB20-C61A4E22BCA2}" type="slidenum">
              <a:rPr lang="en-US" altLang="en-US" smtClean="0">
                <a:latin typeface="Tahoma" panose="020B0604030504040204" pitchFamily="34" charset="0"/>
              </a:rPr>
              <a:pPr/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8F4278B-A9E5-BFF8-77E7-BC21B8CD0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5F40179D-E647-BD28-C839-9FA344862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7A937C4-F827-62D0-49A3-2E5D67D3C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D56F8E5-AB7D-4324-9D7A-5CFFB9B3CB1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A7CAB324-BE39-620C-FEA0-274E18FFE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199B56A-F722-F290-8137-85B479026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E82D25D3-1964-706F-6920-42C20C3C6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DF6B680F-DB4C-4BD0-AC48-E58FF390483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8DE61F35-B384-80A0-C864-469BBDD6BE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8075F7A-BCD7-8BE6-1855-87A6F6A7E1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044A70F3-0E3C-DCC7-679F-4DCAB0593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91C0087-9A90-41A1-B4DB-6CBB65A8012D}" type="slidenum">
              <a:rPr lang="en-US" altLang="en-US" smtClean="0">
                <a:latin typeface="Tahoma" panose="020B0604030504040204" pitchFamily="34" charset="0"/>
              </a:rPr>
              <a:pPr/>
              <a:t>30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0444A924-8EFB-AEF7-C8A6-5CF2B0341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80F723D-7A81-6D76-F1A9-E762B92DD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F73434-70DF-B78C-0133-C9232A563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3CD2640F-9147-41A8-AA76-C2195A24D7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D61D620B-3025-9C8E-9577-88BF73378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64588F75-D3DB-5845-55B7-3BB8B1F9E1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7E1329BF-197A-D02E-AA0C-A1B8149E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70B6E60-FBFE-4B33-AB40-93DA3C2CAD5F}" type="slidenum">
              <a:rPr lang="en-US" altLang="en-US" smtClean="0">
                <a:latin typeface="Tahoma" panose="020B0604030504040204" pitchFamily="34" charset="0"/>
              </a:rPr>
              <a:pPr/>
              <a:t>31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A43BE2B6-E8FB-4BC4-EB90-D175141F8A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D919210-75B3-1FF9-1B05-ABEAD2224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F6D21A8-BDB6-B02C-F5A4-7D30262BE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E350451C-2783-44AD-BF86-241D4F28A7BD}" type="slidenum">
              <a:rPr lang="en-US" altLang="en-US" smtClean="0">
                <a:latin typeface="Tahoma" panose="020B0604030504040204" pitchFamily="34" charset="0"/>
              </a:rPr>
              <a:pPr/>
              <a:t>32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5DCADC3A-C169-DC85-F2E6-1BBBF206A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0AB737A3-B26E-8B48-F30F-08F610926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A33C64EF-78C4-4E56-28BD-7EEBE6C75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1CFAFA1-9535-4F02-ADDA-81D417FB5A3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3D444EC-60F5-E9EC-ED2C-8CE485A3CF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26F0B18-66E3-A71B-AAB9-EA69AEBAE8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0861C6B-AC22-937C-6257-9A4B935CA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5DD5BD40-A2E7-408B-9700-984D88669748}" type="slidenum">
              <a:rPr lang="en-US" altLang="en-US" smtClean="0">
                <a:latin typeface="Tahoma" panose="020B0604030504040204" pitchFamily="34" charset="0"/>
              </a:rPr>
              <a:pPr/>
              <a:t>36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74C9919B-C81F-3234-AD2D-B715AF960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86DBB26C-949E-619D-9A73-FDAC0AE47B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1F447BD2-7BD1-FB36-10A6-B79524DA6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EC233A90-F459-414F-B310-13E90E5C7689}" type="slidenum">
              <a:rPr lang="en-US" altLang="en-US" smtClean="0">
                <a:latin typeface="Tahoma" panose="020B0604030504040204" pitchFamily="34" charset="0"/>
              </a:rPr>
              <a:pPr/>
              <a:t>37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682278DF-2730-FBCF-25F8-DD9545554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67845F53-77F3-FB9B-B7A7-B91107402A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A9D55A8-B761-5CBD-C7C2-6F97DAFC9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AC059FDD-AF74-4928-92BA-2B16CD8C4987}" type="slidenum">
              <a:rPr lang="en-US" altLang="en-US" smtClean="0">
                <a:latin typeface="Tahoma" panose="020B0604030504040204" pitchFamily="34" charset="0"/>
              </a:rPr>
              <a:pPr/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92127A31-C21F-B79E-0692-C4BB8ECF8E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FA08E8C3-DF5F-51EC-DBF1-F8A711A46D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562A8637-E4C1-E0F5-53D4-C5E62DBB3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807C4C3-BACA-494A-BAF9-47CFE63C5F66}" type="slidenum">
              <a:rPr lang="en-US" altLang="en-US" smtClean="0">
                <a:latin typeface="Tahoma" panose="020B0604030504040204" pitchFamily="34" charset="0"/>
              </a:rPr>
              <a:pPr/>
              <a:t>39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607B4D5A-0143-CE1D-566C-AA1713299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B38B4E08-7F7B-C1CF-C9BB-18D17B566C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8EA1BD56-C0D2-456A-0661-9713DF522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CD9BF360-742D-4332-A2A7-F6160C521788}" type="slidenum">
              <a:rPr lang="en-US" altLang="en-US" smtClean="0">
                <a:latin typeface="Tahoma" panose="020B0604030504040204" pitchFamily="34" charset="0"/>
              </a:rPr>
              <a:pPr/>
              <a:t>40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7466F9E0-E1E5-AA6F-9D77-274B7E29A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BA67007-E56D-86DC-A7B6-C64F9725B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680209CE-6034-3D01-7632-6A078ED7C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1E05020B-2C46-44B1-A23D-F12A72028888}" type="slidenum">
              <a:rPr lang="en-US" altLang="en-US" smtClean="0">
                <a:latin typeface="Tahoma" panose="020B0604030504040204" pitchFamily="34" charset="0"/>
              </a:rPr>
              <a:pPr/>
              <a:t>41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53CA0A57-59CA-3088-C4F3-D9370F3BB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2D58C2AD-25C8-3840-3A89-932CC4906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9D1CD3C0-D092-5F63-DA46-53639C7B0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89046BF8-7A07-4742-B0BE-CA4C85AD98C0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A976274D-1E65-64BD-29D6-FADA49816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C850310D-F19F-5F07-C26D-6F6797B8BF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B8E7D58-A52A-77C8-EEA6-3913526D3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11A97EB0-CD71-403B-9067-432B057A4A0B}" type="slidenum">
              <a:rPr lang="en-US" altLang="en-US" smtClean="0">
                <a:latin typeface="Tahoma" panose="020B0604030504040204" pitchFamily="34" charset="0"/>
              </a:rPr>
              <a:pPr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B4329E9-2E7F-F088-9D18-DD402C8641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1A42149-7366-D1CB-16CC-C81311B351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3D60D41-AFDF-6281-D676-258D72C91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C25DCB7-AB3F-4433-93A0-297426A235F9}" type="slidenum">
              <a:rPr lang="en-US" altLang="en-US" smtClean="0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479B48-93BF-A3D3-DA0E-D440240E42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3762A05-18FF-ADFC-338B-1496F636F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D0ABFF1-E671-E0BB-B172-1F0A6B41C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D3C33BD8-50B0-4165-883A-B1C2811F2278}" type="slidenum">
              <a:rPr lang="en-US" altLang="en-US" smtClean="0">
                <a:latin typeface="Tahoma" panose="020B0604030504040204" pitchFamily="34" charset="0"/>
              </a:rPr>
              <a:pPr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047CE00-A9F7-C65A-7DC9-0C5CC75FE2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772835E-E080-0BE9-BD00-30C5E304B6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52090AA-405A-807E-1257-635463A65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48B965F4-846E-47E8-893D-4B1CFC7719F7}" type="slidenum">
              <a:rPr lang="en-US" altLang="en-US" smtClean="0">
                <a:latin typeface="Tahoma" panose="020B0604030504040204" pitchFamily="34" charset="0"/>
              </a:rPr>
              <a:pPr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D22F9FAD-C04F-4D23-2D0D-FBEDD0B8B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2D66A2C-6CD5-1A86-6831-CEA490BA31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0DE32FE-4322-AE38-46AA-490CCD299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C4664125-01E8-48AD-8735-0579F8CB801E}" type="slidenum">
              <a:rPr lang="en-US" altLang="en-US" smtClean="0">
                <a:latin typeface="Tahoma" panose="020B0604030504040204" pitchFamily="34" charset="0"/>
              </a:rPr>
              <a:pPr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9B739F1-C20F-9B03-BCBC-6B87F75010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6084FDD-02F6-F4B3-3AA3-05E0212D52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0EB854A-3B1F-95A3-B6B3-08B58279A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8E8E2D16-FBCF-4080-9FB6-763DFFAFFC5E}" type="slidenum">
              <a:rPr lang="en-US" altLang="en-US" smtClean="0">
                <a:latin typeface="Tahoma" panose="020B0604030504040204" pitchFamily="34" charset="0"/>
              </a:rPr>
              <a:pPr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33AF-3627-B7CD-A12A-6AB10B5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3D39-8FF0-0F4D-717D-FDCC10EC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6A41-59FA-AC2E-4E8D-75607A1C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547A9-17B0-4C92-8C31-0D24D47CF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7F19-5036-973D-EFD8-A34E2D2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26B1-76D8-5A30-A96D-C2EDF7A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FAE9-CEF1-4A2F-89F3-410B2C6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DB3FE-3BB7-41A6-BB49-C6A7C28D9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BC1B-A6F2-EE36-C7ED-A5C33D38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F8A6-2F24-1D19-EB22-9155F8A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8C78-8BE6-B09E-C465-ACFC4C8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166F-E337-4CB0-A935-2614E91C0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778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6FD7-007D-5D78-D552-353048B2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F25-3661-DD8F-FD94-155FEE02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E400-E80E-10FA-5EEF-22E5310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D8E6-A074-4AB2-BC6B-67819A5100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DF2D-269B-760C-9F6F-787E80B1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EB21-35A4-7E3D-9F5E-0A9FEE7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FB7D-0562-C4FE-1CCF-C9DB224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C8B7-9584-42F4-9C9B-6B824E022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2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73F97A-ECF3-CDEA-C92B-5C5578A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71E1A9-CB53-84C5-2919-9BE824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F978D8-FBAF-AC66-596E-5EC126D9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9B8B-4C10-49E7-9C1E-58D2559C8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24592C-06FD-A1D2-05F9-374BED7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F07795-A6FB-6C8C-E01A-23DE9B27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4EB3E7-ACF0-42DE-98A5-85A0FBC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664-3E4E-4A77-9EF3-E296B2D1E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4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973D0EE-DEC9-677A-D428-32DF1C6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3762B-8BB1-BF23-D324-9FDCC858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5721EB-95E6-08B4-46AA-24B71701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D39E-19E9-4524-82D5-96E36231D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604804-6669-02D2-1E0F-0343229D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A8781E-110C-D560-4509-65009350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77F40A-CF8B-42B5-7E66-F0DCA05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BD6A5-6DE8-45CA-A56A-25C5BFEFC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6EADB8-B93F-C260-0FC9-3DDA88BB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66641F-A188-5CBB-2629-4133B31F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00000C-9EC3-1595-3352-B85C0C65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8F29-2119-4D12-A77C-F13C00C43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21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51C022-6830-6BB8-B137-D4CF8AA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402686-76C1-5EA5-91A4-213F75A1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2F4E30-77B7-A52D-F14F-01F28CE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6ABB-4DF7-45E3-B2E4-928F981AC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9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47D51-F9BB-D2F5-F640-06E2C8253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06467E-4708-DE5F-63D6-FAEC8D704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152-F468-7D3A-77D1-51BD440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0532-C2F1-4CAF-A4D5-E33338B9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5DF0-A395-7F9E-B9E5-53FBB17F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C99774-0318-4FAB-AD68-BAB257C07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B38321-03CA-7448-3491-50221B8674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686800" cy="842963"/>
          </a:xfrm>
        </p:spPr>
        <p:txBody>
          <a:bodyPr/>
          <a:lstStyle/>
          <a:p>
            <a:pPr eaLnBrk="1" hangingPunct="1"/>
            <a:r>
              <a:rPr lang="en-US" altLang="en-US" sz="4800" b="1" dirty="0">
                <a:ea typeface="等线 Light" panose="02010600030101010101" pitchFamily="2" charset="-122"/>
              </a:rPr>
              <a:t>L</a:t>
            </a:r>
            <a:r>
              <a:rPr lang="en-US" altLang="zh-CN" sz="4800" b="1" dirty="0">
                <a:ea typeface="等线 Light" panose="02010600030101010101" pitchFamily="2" charset="-122"/>
              </a:rPr>
              <a:t>ecture 4:</a:t>
            </a:r>
            <a:br>
              <a:rPr lang="en-US" altLang="zh-CN" sz="4800" b="1" dirty="0">
                <a:ea typeface="等线 Light" panose="02010600030101010101" pitchFamily="2" charset="-122"/>
              </a:rPr>
            </a:br>
            <a:r>
              <a:rPr lang="en-US" altLang="zh-CN" sz="4800" b="1" dirty="0">
                <a:ea typeface="等线 Light" panose="02010600030101010101" pitchFamily="2" charset="-122"/>
              </a:rPr>
              <a:t>CPU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C98E99-F0CB-E2EB-29E4-0CE350B9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35258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X</a:t>
            </a:r>
            <a:r>
              <a:rPr lang="en-US" altLang="zh-CN" sz="2000"/>
              <a:t>in Liu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xl24j@fsu.edu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COP 4610 Operating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6192F3B-B777-3DA0-1C4A-AF30D750D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The CPU fetches the instruction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ECFB56-0158-0FEB-9177-60FB6E5F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584201B-395E-6488-3599-48685D78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9386571-1A56-C554-F971-F5421DDD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r4, c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BFD3710-F31A-573D-563C-EDD92882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3097132-663D-BC7C-1BA0-F9563292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979E2F5D-D6CB-0040-4BDD-5CC6221C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B1C56464-18AC-66F1-D5FF-CC58AD5F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206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Memory addresses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4ACE21FE-DAF7-1A17-0FBF-388BB5F7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5369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CA237779-6610-B052-4D61-0075010F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9941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D1F5EF1F-0E87-C5AD-CC97-675A9C0A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352800"/>
            <a:ext cx="44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PC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98E424CE-B031-4FEB-85D8-07EB310F1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41910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IR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E57A0657-96E6-5AC9-B913-B6733E54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08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20495" name="Text Box 16">
            <a:extLst>
              <a:ext uri="{FF2B5EF4-FFF2-40B4-BE49-F238E27FC236}">
                <a16:creationId xmlns:a16="http://schemas.microsoft.com/office/drawing/2014/main" id="{1FA10663-3D9E-58F7-EC8F-4A1DBE0E1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4815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20496" name="Text Box 17">
            <a:extLst>
              <a:ext uri="{FF2B5EF4-FFF2-40B4-BE49-F238E27FC236}">
                <a16:creationId xmlns:a16="http://schemas.microsoft.com/office/drawing/2014/main" id="{B99B3668-5013-D6B3-0AFD-BAD142A3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97" name="Text Box 22">
            <a:extLst>
              <a:ext uri="{FF2B5EF4-FFF2-40B4-BE49-F238E27FC236}">
                <a16:creationId xmlns:a16="http://schemas.microsoft.com/office/drawing/2014/main" id="{197ED950-9EFC-A34E-1C90-05B2D60B5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while (not halt) {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// increment PC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B6B4FC5-4B04-2EAE-8C76-6E6A731C5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BC377C6-7631-90BD-B397-AAC3CA98D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Approximates SRTF</a:t>
            </a:r>
          </a:p>
          <a:p>
            <a:pPr lvl="1" eaLnBrk="1" hangingPunct="1"/>
            <a:r>
              <a:rPr lang="en-US" altLang="en-US"/>
              <a:t>A CPU-bound job drops like a rock</a:t>
            </a:r>
          </a:p>
          <a:p>
            <a:pPr lvl="1" eaLnBrk="1" hangingPunct="1"/>
            <a:r>
              <a:rPr lang="en-US" altLang="en-US"/>
              <a:t>I/O-bound jobs stay near the top</a:t>
            </a:r>
          </a:p>
          <a:p>
            <a:pPr lvl="1" eaLnBrk="1" hangingPunct="1"/>
            <a:r>
              <a:rPr lang="en-US" altLang="en-US"/>
              <a:t>Still unfair for long running jobs</a:t>
            </a:r>
          </a:p>
          <a:p>
            <a:pPr lvl="1" eaLnBrk="1" hangingPunct="1"/>
            <a:r>
              <a:rPr lang="en-US" altLang="en-US"/>
              <a:t>Counter-measure:  </a:t>
            </a:r>
            <a:r>
              <a:rPr lang="en-US" altLang="en-US" b="1" i="1">
                <a:solidFill>
                  <a:srgbClr val="CC66FF"/>
                </a:solidFill>
              </a:rPr>
              <a:t>Aging</a:t>
            </a:r>
          </a:p>
          <a:p>
            <a:pPr lvl="2" eaLnBrk="1" hangingPunct="1"/>
            <a:r>
              <a:rPr lang="en-US" altLang="en-US"/>
              <a:t>Increase the priority of long running jobs if they are not serviced for a period of time</a:t>
            </a:r>
          </a:p>
          <a:p>
            <a:pPr lvl="2" eaLnBrk="1" hangingPunct="1"/>
            <a:r>
              <a:rPr lang="en-US" altLang="en-US"/>
              <a:t>Tricky to tune aging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4D25A8D-EA1A-2978-42E4-604611A52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Lottery Scheduling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2481FBB1-946D-8D59-CE1F-3551CB827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Lottery scheduling</a:t>
            </a:r>
            <a:r>
              <a:rPr lang="en-US" altLang="en-US"/>
              <a:t> is an adaptive scheduling approach to address the fairness problem</a:t>
            </a:r>
          </a:p>
          <a:p>
            <a:pPr lvl="1" eaLnBrk="1" hangingPunct="1"/>
            <a:r>
              <a:rPr lang="en-US" altLang="en-US"/>
              <a:t>Each process owns some tickets</a:t>
            </a:r>
          </a:p>
          <a:p>
            <a:pPr lvl="1" eaLnBrk="1" hangingPunct="1"/>
            <a:r>
              <a:rPr lang="en-US" altLang="en-US"/>
              <a:t>On each time slice, a ticket is randomly picked</a:t>
            </a:r>
          </a:p>
          <a:p>
            <a:pPr lvl="1" eaLnBrk="1" hangingPunct="1"/>
            <a:r>
              <a:rPr lang="en-US" altLang="en-US"/>
              <a:t>On average, the allocated CPU time is proportional to the number of tickets given to each job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95A682E-9A3D-15C5-245A-D1628DED3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Lottery Scheduling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764ADC8-540D-3AAF-2AF6-4A24B7498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approximate SJF, short jobs get more tickets</a:t>
            </a:r>
          </a:p>
          <a:p>
            <a:pPr eaLnBrk="1" hangingPunct="1"/>
            <a:r>
              <a:rPr lang="en-US" altLang="en-US"/>
              <a:t>To avoid starvation, each job gets at least one ticket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B065078-1B6A-A1CF-31F4-D0797EEF5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Lottery Scheduling Example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54A5D61-F212-3888-A4BB-8E6049F15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jobs:  10 tickets each</a:t>
            </a:r>
          </a:p>
          <a:p>
            <a:pPr eaLnBrk="1" hangingPunct="1"/>
            <a:r>
              <a:rPr lang="en-US" altLang="en-US"/>
              <a:t>long jobs:  1 ticket each</a:t>
            </a:r>
          </a:p>
        </p:txBody>
      </p:sp>
      <p:graphicFrame>
        <p:nvGraphicFramePr>
          <p:cNvPr id="66598" name="Group 38">
            <a:extLst>
              <a:ext uri="{FF2B5EF4-FFF2-40B4-BE49-F238E27FC236}">
                <a16:creationId xmlns:a16="http://schemas.microsoft.com/office/drawing/2014/main" id="{34134F32-6EFB-00DA-1855-4DD6DEA67A0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43200"/>
          <a:ext cx="8153400" cy="3322639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short jobs/# long jobs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CPU for each short job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CPU for each long job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91% (10/11)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9% (1/11)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0/2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 (10/101)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1% (1/101)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 (10/20)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 (1/20)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600" name="Rectangle 40">
            <a:extLst>
              <a:ext uri="{FF2B5EF4-FFF2-40B4-BE49-F238E27FC236}">
                <a16:creationId xmlns:a16="http://schemas.microsoft.com/office/drawing/2014/main" id="{FC85C953-6B4D-38BD-A879-0714E864D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1" name="Rectangle 41">
            <a:extLst>
              <a:ext uri="{FF2B5EF4-FFF2-40B4-BE49-F238E27FC236}">
                <a16:creationId xmlns:a16="http://schemas.microsoft.com/office/drawing/2014/main" id="{7B8E566D-2F10-21A6-CC43-27DADF54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97288"/>
            <a:ext cx="1981200" cy="379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2" name="Rectangle 42">
            <a:extLst>
              <a:ext uri="{FF2B5EF4-FFF2-40B4-BE49-F238E27FC236}">
                <a16:creationId xmlns:a16="http://schemas.microsoft.com/office/drawing/2014/main" id="{1D5B32D6-66FF-ED5D-D22F-AF866F82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98875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3" name="Rectangle 43">
            <a:extLst>
              <a:ext uri="{FF2B5EF4-FFF2-40B4-BE49-F238E27FC236}">
                <a16:creationId xmlns:a16="http://schemas.microsoft.com/office/drawing/2014/main" id="{9910B19D-D31A-5141-BEE9-BD76D970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910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4" name="Rectangle 44">
            <a:extLst>
              <a:ext uri="{FF2B5EF4-FFF2-40B4-BE49-F238E27FC236}">
                <a16:creationId xmlns:a16="http://schemas.microsoft.com/office/drawing/2014/main" id="{FF9C4FA9-ABF0-83C0-031E-1FCE81AC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10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5" name="Rectangle 45">
            <a:extLst>
              <a:ext uri="{FF2B5EF4-FFF2-40B4-BE49-F238E27FC236}">
                <a16:creationId xmlns:a16="http://schemas.microsoft.com/office/drawing/2014/main" id="{85D086C3-AFB0-0DFB-F3F3-75F183D8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6" name="Rectangle 46">
            <a:extLst>
              <a:ext uri="{FF2B5EF4-FFF2-40B4-BE49-F238E27FC236}">
                <a16:creationId xmlns:a16="http://schemas.microsoft.com/office/drawing/2014/main" id="{8B08BE9D-961D-2E54-2AAF-DDEB02BB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7244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7" name="Rectangle 47">
            <a:extLst>
              <a:ext uri="{FF2B5EF4-FFF2-40B4-BE49-F238E27FC236}">
                <a16:creationId xmlns:a16="http://schemas.microsoft.com/office/drawing/2014/main" id="{3B77D045-4B9A-C23F-3E30-865E2469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8" name="Rectangle 48">
            <a:extLst>
              <a:ext uri="{FF2B5EF4-FFF2-40B4-BE49-F238E27FC236}">
                <a16:creationId xmlns:a16="http://schemas.microsoft.com/office/drawing/2014/main" id="{98BEE80A-4D07-482C-068F-4A2AA918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09" name="Rectangle 49">
            <a:extLst>
              <a:ext uri="{FF2B5EF4-FFF2-40B4-BE49-F238E27FC236}">
                <a16:creationId xmlns:a16="http://schemas.microsoft.com/office/drawing/2014/main" id="{A857AB14-32A5-4034-59D7-134141691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51816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10" name="Rectangle 50">
            <a:extLst>
              <a:ext uri="{FF2B5EF4-FFF2-40B4-BE49-F238E27FC236}">
                <a16:creationId xmlns:a16="http://schemas.microsoft.com/office/drawing/2014/main" id="{E63D4A9C-8861-EC90-F5E2-8F0CDFF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2141538" cy="404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11" name="Rectangle 51">
            <a:extLst>
              <a:ext uri="{FF2B5EF4-FFF2-40B4-BE49-F238E27FC236}">
                <a16:creationId xmlns:a16="http://schemas.microsoft.com/office/drawing/2014/main" id="{81073C2E-1004-F4B8-8190-35DF0995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5173663"/>
            <a:ext cx="1774825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12" name="Rectangle 52">
            <a:extLst>
              <a:ext uri="{FF2B5EF4-FFF2-40B4-BE49-F238E27FC236}">
                <a16:creationId xmlns:a16="http://schemas.microsoft.com/office/drawing/2014/main" id="{9AD1CB33-9B50-2948-A68B-3F50FC57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13" name="Rectangle 53">
            <a:extLst>
              <a:ext uri="{FF2B5EF4-FFF2-40B4-BE49-F238E27FC236}">
                <a16:creationId xmlns:a16="http://schemas.microsoft.com/office/drawing/2014/main" id="{A9ACD60A-E386-876E-7F71-D48F1E3D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624513"/>
            <a:ext cx="2141537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614" name="Rectangle 54">
            <a:extLst>
              <a:ext uri="{FF2B5EF4-FFF2-40B4-BE49-F238E27FC236}">
                <a16:creationId xmlns:a16="http://schemas.microsoft.com/office/drawing/2014/main" id="{BD6A230A-7C98-3831-206D-C69F04E5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5608638"/>
            <a:ext cx="18891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81" name="TextBox 1">
            <a:extLst>
              <a:ext uri="{FF2B5EF4-FFF2-40B4-BE49-F238E27FC236}">
                <a16:creationId xmlns:a16="http://schemas.microsoft.com/office/drawing/2014/main" id="{AFB53047-76F4-D1CD-AAB5-0AD097B1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6345238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0" grpId="0" animBg="1"/>
      <p:bldP spid="66601" grpId="0" animBg="1"/>
      <p:bldP spid="66602" grpId="0" animBg="1"/>
      <p:bldP spid="66603" grpId="0" animBg="1"/>
      <p:bldP spid="66604" grpId="0" animBg="1"/>
      <p:bldP spid="66605" grpId="0" animBg="1"/>
      <p:bldP spid="66606" grpId="0" animBg="1"/>
      <p:bldP spid="66607" grpId="0" animBg="1"/>
      <p:bldP spid="66608" grpId="0" animBg="1"/>
      <p:bldP spid="66609" grpId="0" animBg="1"/>
      <p:bldP spid="66610" grpId="0" animBg="1"/>
      <p:bldP spid="66611" grpId="0" animBg="1"/>
      <p:bldP spid="66612" grpId="0" animBg="1"/>
      <p:bldP spid="66613" grpId="0" animBg="1"/>
      <p:bldP spid="6661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65C8FB7D-05B8-4F6D-41ED-46E434DDF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Pros and Cons of Lottery Scheduling</a:t>
            </a:r>
          </a:p>
        </p:txBody>
      </p:sp>
      <p:sp>
        <p:nvSpPr>
          <p:cNvPr id="147459" name="Content Placeholder 2">
            <a:extLst>
              <a:ext uri="{FF2B5EF4-FFF2-40B4-BE49-F238E27FC236}">
                <a16:creationId xmlns:a16="http://schemas.microsoft.com/office/drawing/2014/main" id="{C57A4D11-1B62-7E6E-183F-0E546230C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5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+ Good for coordinating computers with different computing power</a:t>
            </a:r>
          </a:p>
          <a:p>
            <a:pPr marL="15875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+ Good for controlling the schedules for child processes</a:t>
            </a:r>
          </a:p>
          <a:p>
            <a:pPr marL="15875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- Not as good for real-time systems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724CF130-34B9-13B2-5C6D-6EEFD62BC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Multicore Scheduling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F1E2D92C-500F-6860-1DE3-0ACBF4A4C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30313"/>
            <a:ext cx="8534400" cy="494665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Single-queue multiprocessor scheduling (SQMS)</a:t>
            </a:r>
          </a:p>
          <a:p>
            <a:pPr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CPU1</a:t>
            </a:r>
          </a:p>
          <a:p>
            <a:pPr lvl="1" eaLnBrk="1" hangingPunct="1">
              <a:defRPr/>
            </a:pPr>
            <a:r>
              <a:rPr lang="en-US" altLang="en-US" dirty="0"/>
              <a:t>CPU2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Another SQMS</a:t>
            </a:r>
          </a:p>
          <a:p>
            <a:pPr lvl="1" eaLnBrk="1" hangingPunct="1">
              <a:defRPr/>
            </a:pPr>
            <a:r>
              <a:rPr lang="en-US" altLang="en-US" dirty="0"/>
              <a:t>CPU1</a:t>
            </a:r>
          </a:p>
          <a:p>
            <a:pPr lvl="1" eaLnBrk="1" hangingPunct="1">
              <a:defRPr/>
            </a:pPr>
            <a:r>
              <a:rPr lang="en-US" altLang="en-US" dirty="0"/>
              <a:t>CPU2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0BBE3869-0B85-E706-79D2-3AA0FD02C1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0" cy="381000"/>
            <a:chOff x="1392" y="1968"/>
            <a:chExt cx="3840" cy="240"/>
          </a:xfrm>
        </p:grpSpPr>
        <p:sp>
          <p:nvSpPr>
            <p:cNvPr id="148553" name="Line 5">
              <a:extLst>
                <a:ext uri="{FF2B5EF4-FFF2-40B4-BE49-F238E27FC236}">
                  <a16:creationId xmlns:a16="http://schemas.microsoft.com/office/drawing/2014/main" id="{8A0DBCE0-CD00-0CA7-B615-C54152379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54" name="Text Box 6">
              <a:extLst>
                <a:ext uri="{FF2B5EF4-FFF2-40B4-BE49-F238E27FC236}">
                  <a16:creationId xmlns:a16="http://schemas.microsoft.com/office/drawing/2014/main" id="{0EE11456-41D2-DC9E-4DA1-D8FBEB9AA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197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D64E9C6-4117-5107-9E9C-298AAE716CB6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2209800"/>
            <a:ext cx="5095875" cy="823913"/>
            <a:chOff x="2205582" y="2209800"/>
            <a:chExt cx="5095425" cy="823119"/>
          </a:xfrm>
        </p:grpSpPr>
        <p:grpSp>
          <p:nvGrpSpPr>
            <p:cNvPr id="148518" name="Group 74">
              <a:extLst>
                <a:ext uri="{FF2B5EF4-FFF2-40B4-BE49-F238E27FC236}">
                  <a16:creationId xmlns:a16="http://schemas.microsoft.com/office/drawing/2014/main" id="{8A78DD34-AC92-DE80-E3EE-02FFBB74F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582" y="2209800"/>
              <a:ext cx="1025145" cy="811581"/>
              <a:chOff x="2205582" y="2209800"/>
              <a:chExt cx="1025145" cy="811581"/>
            </a:xfrm>
          </p:grpSpPr>
          <p:sp>
            <p:nvSpPr>
              <p:cNvPr id="148547" name="Text Box 7">
                <a:extLst>
                  <a:ext uri="{FF2B5EF4-FFF2-40B4-BE49-F238E27FC236}">
                    <a16:creationId xmlns:a16="http://schemas.microsoft.com/office/drawing/2014/main" id="{22C8E9FE-96FF-FA32-F073-C33AABE03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48" name="Text Box 8">
                <a:extLst>
                  <a:ext uri="{FF2B5EF4-FFF2-40B4-BE49-F238E27FC236}">
                    <a16:creationId xmlns:a16="http://schemas.microsoft.com/office/drawing/2014/main" id="{AE0892CD-752D-6F1B-59D3-63B8FB4CD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582" y="2654668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49" name="Text Box 10">
                <a:extLst>
                  <a:ext uri="{FF2B5EF4-FFF2-40B4-BE49-F238E27FC236}">
                    <a16:creationId xmlns:a16="http://schemas.microsoft.com/office/drawing/2014/main" id="{C1A931AF-81DB-AFD2-3B5C-C45DBAFB8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755" y="2654668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50" name="Text Box 11">
                <a:extLst>
                  <a:ext uri="{FF2B5EF4-FFF2-40B4-BE49-F238E27FC236}">
                    <a16:creationId xmlns:a16="http://schemas.microsoft.com/office/drawing/2014/main" id="{64B3D3FF-3C26-C501-F091-A0A87103D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900" y="2220501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51" name="Text Box 16">
                <a:extLst>
                  <a:ext uri="{FF2B5EF4-FFF2-40B4-BE49-F238E27FC236}">
                    <a16:creationId xmlns:a16="http://schemas.microsoft.com/office/drawing/2014/main" id="{1AFE6465-587F-917E-2A8C-7C9D4A54F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700" y="2220534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8552" name="Text Box 16">
                <a:extLst>
                  <a:ext uri="{FF2B5EF4-FFF2-40B4-BE49-F238E27FC236}">
                    <a16:creationId xmlns:a16="http://schemas.microsoft.com/office/drawing/2014/main" id="{1AE95EA1-D5B6-8F11-B3C7-0E39BDFE3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477" y="2647629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48519" name="Group 75">
              <a:extLst>
                <a:ext uri="{FF2B5EF4-FFF2-40B4-BE49-F238E27FC236}">
                  <a16:creationId xmlns:a16="http://schemas.microsoft.com/office/drawing/2014/main" id="{1189005A-065E-F5B6-B2A9-54698C370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520" y="2209800"/>
              <a:ext cx="1025145" cy="811581"/>
              <a:chOff x="2205582" y="2209800"/>
              <a:chExt cx="1025145" cy="811581"/>
            </a:xfrm>
          </p:grpSpPr>
          <p:sp>
            <p:nvSpPr>
              <p:cNvPr id="148541" name="Text Box 7">
                <a:extLst>
                  <a:ext uri="{FF2B5EF4-FFF2-40B4-BE49-F238E27FC236}">
                    <a16:creationId xmlns:a16="http://schemas.microsoft.com/office/drawing/2014/main" id="{E37E0C8F-FE9D-4E87-3FE4-E5588BC33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42" name="Text Box 8">
                <a:extLst>
                  <a:ext uri="{FF2B5EF4-FFF2-40B4-BE49-F238E27FC236}">
                    <a16:creationId xmlns:a16="http://schemas.microsoft.com/office/drawing/2014/main" id="{BA9E14DB-785B-A249-2A3B-98C269AEE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582" y="2654668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43" name="Text Box 10">
                <a:extLst>
                  <a:ext uri="{FF2B5EF4-FFF2-40B4-BE49-F238E27FC236}">
                    <a16:creationId xmlns:a16="http://schemas.microsoft.com/office/drawing/2014/main" id="{10853FB8-68B8-6400-08AA-54AEEC8A0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755" y="2654668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44" name="Text Box 11">
                <a:extLst>
                  <a:ext uri="{FF2B5EF4-FFF2-40B4-BE49-F238E27FC236}">
                    <a16:creationId xmlns:a16="http://schemas.microsoft.com/office/drawing/2014/main" id="{6E5381B8-C9AD-7E7C-7B63-9E3E56912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900" y="2220501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45" name="Text Box 16">
                <a:extLst>
                  <a:ext uri="{FF2B5EF4-FFF2-40B4-BE49-F238E27FC236}">
                    <a16:creationId xmlns:a16="http://schemas.microsoft.com/office/drawing/2014/main" id="{61685E0B-9702-437F-83A8-96038449B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700" y="2220534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8546" name="Text Box 16">
                <a:extLst>
                  <a:ext uri="{FF2B5EF4-FFF2-40B4-BE49-F238E27FC236}">
                    <a16:creationId xmlns:a16="http://schemas.microsoft.com/office/drawing/2014/main" id="{20F052C8-6845-964A-3FB8-DCD598D5C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477" y="2647629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48520" name="Group 82">
              <a:extLst>
                <a:ext uri="{FF2B5EF4-FFF2-40B4-BE49-F238E27FC236}">
                  <a16:creationId xmlns:a16="http://schemas.microsoft.com/office/drawing/2014/main" id="{75EA8324-824B-72D2-65C2-4BD3EE8C1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627" y="2221338"/>
              <a:ext cx="1025145" cy="811581"/>
              <a:chOff x="2205582" y="2209800"/>
              <a:chExt cx="1025145" cy="811581"/>
            </a:xfrm>
          </p:grpSpPr>
          <p:sp>
            <p:nvSpPr>
              <p:cNvPr id="148535" name="Text Box 7">
                <a:extLst>
                  <a:ext uri="{FF2B5EF4-FFF2-40B4-BE49-F238E27FC236}">
                    <a16:creationId xmlns:a16="http://schemas.microsoft.com/office/drawing/2014/main" id="{739049C1-7844-8618-06B0-0FF0F948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36" name="Text Box 8">
                <a:extLst>
                  <a:ext uri="{FF2B5EF4-FFF2-40B4-BE49-F238E27FC236}">
                    <a16:creationId xmlns:a16="http://schemas.microsoft.com/office/drawing/2014/main" id="{8FB77BF7-133B-299F-954A-2D75D27E7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582" y="2654668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37" name="Text Box 10">
                <a:extLst>
                  <a:ext uri="{FF2B5EF4-FFF2-40B4-BE49-F238E27FC236}">
                    <a16:creationId xmlns:a16="http://schemas.microsoft.com/office/drawing/2014/main" id="{CCF72B8C-E1BD-E5FD-7CF2-FCFC8DC85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755" y="2654668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38" name="Text Box 11">
                <a:extLst>
                  <a:ext uri="{FF2B5EF4-FFF2-40B4-BE49-F238E27FC236}">
                    <a16:creationId xmlns:a16="http://schemas.microsoft.com/office/drawing/2014/main" id="{5D36818D-E81F-A134-08C3-309DDB4F5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900" y="2220501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39" name="Text Box 16">
                <a:extLst>
                  <a:ext uri="{FF2B5EF4-FFF2-40B4-BE49-F238E27FC236}">
                    <a16:creationId xmlns:a16="http://schemas.microsoft.com/office/drawing/2014/main" id="{A6DD023D-B01E-9DE1-2DCE-47E9D40FA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700" y="2220534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8540" name="Text Box 16">
                <a:extLst>
                  <a:ext uri="{FF2B5EF4-FFF2-40B4-BE49-F238E27FC236}">
                    <a16:creationId xmlns:a16="http://schemas.microsoft.com/office/drawing/2014/main" id="{71661CF0-3C3F-40A2-6259-7AC80A51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477" y="2647629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48521" name="Group 89">
              <a:extLst>
                <a:ext uri="{FF2B5EF4-FFF2-40B4-BE49-F238E27FC236}">
                  <a16:creationId xmlns:a16="http://schemas.microsoft.com/office/drawing/2014/main" id="{952AC069-5148-8C1F-4A42-9CD323E1A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4138" y="2221338"/>
              <a:ext cx="1025145" cy="811581"/>
              <a:chOff x="2205582" y="2209800"/>
              <a:chExt cx="1025145" cy="811581"/>
            </a:xfrm>
          </p:grpSpPr>
          <p:sp>
            <p:nvSpPr>
              <p:cNvPr id="148529" name="Text Box 7">
                <a:extLst>
                  <a:ext uri="{FF2B5EF4-FFF2-40B4-BE49-F238E27FC236}">
                    <a16:creationId xmlns:a16="http://schemas.microsoft.com/office/drawing/2014/main" id="{C36D26D2-08F6-C024-1CE0-D4CCD36E4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30" name="Text Box 8">
                <a:extLst>
                  <a:ext uri="{FF2B5EF4-FFF2-40B4-BE49-F238E27FC236}">
                    <a16:creationId xmlns:a16="http://schemas.microsoft.com/office/drawing/2014/main" id="{8B758543-F04A-2466-0022-853989E44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582" y="2654668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31" name="Text Box 10">
                <a:extLst>
                  <a:ext uri="{FF2B5EF4-FFF2-40B4-BE49-F238E27FC236}">
                    <a16:creationId xmlns:a16="http://schemas.microsoft.com/office/drawing/2014/main" id="{BA49466D-5EF9-BCE1-0B08-CD72BD261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755" y="2654668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32" name="Text Box 11">
                <a:extLst>
                  <a:ext uri="{FF2B5EF4-FFF2-40B4-BE49-F238E27FC236}">
                    <a16:creationId xmlns:a16="http://schemas.microsoft.com/office/drawing/2014/main" id="{2BE5034E-2A4F-294D-B694-687A8B9FC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900" y="2220501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33" name="Text Box 16">
                <a:extLst>
                  <a:ext uri="{FF2B5EF4-FFF2-40B4-BE49-F238E27FC236}">
                    <a16:creationId xmlns:a16="http://schemas.microsoft.com/office/drawing/2014/main" id="{AB91CAEB-AD2D-1CC8-1E71-6906A3BFF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700" y="2220534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8534" name="Text Box 16">
                <a:extLst>
                  <a:ext uri="{FF2B5EF4-FFF2-40B4-BE49-F238E27FC236}">
                    <a16:creationId xmlns:a16="http://schemas.microsoft.com/office/drawing/2014/main" id="{8A7406AA-627B-30B0-36F4-2745D6F95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477" y="2647629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48522" name="Group 96">
              <a:extLst>
                <a:ext uri="{FF2B5EF4-FFF2-40B4-BE49-F238E27FC236}">
                  <a16:creationId xmlns:a16="http://schemas.microsoft.com/office/drawing/2014/main" id="{62936D0A-F6CB-3FF5-7C49-E548A283D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5862" y="2221338"/>
              <a:ext cx="1025145" cy="811581"/>
              <a:chOff x="2205582" y="2209800"/>
              <a:chExt cx="1025145" cy="811581"/>
            </a:xfrm>
          </p:grpSpPr>
          <p:sp>
            <p:nvSpPr>
              <p:cNvPr id="148523" name="Text Box 7">
                <a:extLst>
                  <a:ext uri="{FF2B5EF4-FFF2-40B4-BE49-F238E27FC236}">
                    <a16:creationId xmlns:a16="http://schemas.microsoft.com/office/drawing/2014/main" id="{8C74431E-7E91-7F99-EF22-F6E9E1822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24" name="Text Box 8">
                <a:extLst>
                  <a:ext uri="{FF2B5EF4-FFF2-40B4-BE49-F238E27FC236}">
                    <a16:creationId xmlns:a16="http://schemas.microsoft.com/office/drawing/2014/main" id="{6F31B579-CB03-2F03-B246-07D56C9E7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582" y="2654668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25" name="Text Box 10">
                <a:extLst>
                  <a:ext uri="{FF2B5EF4-FFF2-40B4-BE49-F238E27FC236}">
                    <a16:creationId xmlns:a16="http://schemas.microsoft.com/office/drawing/2014/main" id="{750FEB89-B29B-85D3-C1B6-451DA3E82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755" y="2654668"/>
                <a:ext cx="336550" cy="36671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8526" name="Text Box 11">
                <a:extLst>
                  <a:ext uri="{FF2B5EF4-FFF2-40B4-BE49-F238E27FC236}">
                    <a16:creationId xmlns:a16="http://schemas.microsoft.com/office/drawing/2014/main" id="{9B8360AF-C12C-7174-D799-477089B25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900" y="2220501"/>
                <a:ext cx="336550" cy="366713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8527" name="Text Box 16">
                <a:extLst>
                  <a:ext uri="{FF2B5EF4-FFF2-40B4-BE49-F238E27FC236}">
                    <a16:creationId xmlns:a16="http://schemas.microsoft.com/office/drawing/2014/main" id="{9356243C-D5D9-1920-1D86-312EE99D3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700" y="2220534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8528" name="Text Box 16">
                <a:extLst>
                  <a:ext uri="{FF2B5EF4-FFF2-40B4-BE49-F238E27FC236}">
                    <a16:creationId xmlns:a16="http://schemas.microsoft.com/office/drawing/2014/main" id="{707C83A0-FC4F-B2C8-A9A5-7098905A1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477" y="2647629"/>
                <a:ext cx="349250" cy="3667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</p:grpSp>
      <p:sp>
        <p:nvSpPr>
          <p:cNvPr id="112" name="Text Box 24">
            <a:extLst>
              <a:ext uri="{FF2B5EF4-FFF2-40B4-BE49-F238E27FC236}">
                <a16:creationId xmlns:a16="http://schemas.microsoft.com/office/drawing/2014/main" id="{B5D42518-4E93-41FA-5B13-1DD6D2D1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2370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Expensive to migrate jobs across CPUs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(Poor </a:t>
            </a:r>
            <a:r>
              <a:rPr lang="en-US" altLang="en-US" b="1" i="1">
                <a:solidFill>
                  <a:srgbClr val="CC66FF"/>
                </a:solidFill>
                <a:latin typeface="Arial" panose="020B0604020202020204" pitchFamily="34" charset="0"/>
              </a:rPr>
              <a:t>CPU affinity</a:t>
            </a:r>
            <a:r>
              <a:rPr lang="en-US" altLang="en-US">
                <a:latin typeface="Arial" panose="020B0604020202020204" pitchFamily="34" charset="0"/>
              </a:rPr>
              <a:t>) </a:t>
            </a:r>
          </a:p>
        </p:txBody>
      </p:sp>
      <p:grpSp>
        <p:nvGrpSpPr>
          <p:cNvPr id="113" name="Group 4">
            <a:extLst>
              <a:ext uri="{FF2B5EF4-FFF2-40B4-BE49-F238E27FC236}">
                <a16:creationId xmlns:a16="http://schemas.microsoft.com/office/drawing/2014/main" id="{247FA8C2-5084-958B-2872-564AC118334F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5486400"/>
            <a:ext cx="6096000" cy="381000"/>
            <a:chOff x="1392" y="1968"/>
            <a:chExt cx="3840" cy="240"/>
          </a:xfrm>
        </p:grpSpPr>
        <p:sp>
          <p:nvSpPr>
            <p:cNvPr id="148516" name="Line 5">
              <a:extLst>
                <a:ext uri="{FF2B5EF4-FFF2-40B4-BE49-F238E27FC236}">
                  <a16:creationId xmlns:a16="http://schemas.microsoft.com/office/drawing/2014/main" id="{3CDDC83F-B7D2-C7EC-55B9-3A36C402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7" name="Text Box 6">
              <a:extLst>
                <a:ext uri="{FF2B5EF4-FFF2-40B4-BE49-F238E27FC236}">
                  <a16:creationId xmlns:a16="http://schemas.microsoft.com/office/drawing/2014/main" id="{6A26E957-8791-F0C4-E035-568F99D72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197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0B9FB6C-6470-0F0C-C747-24E014B8734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4572000"/>
            <a:ext cx="4884737" cy="811213"/>
            <a:chOff x="2201363" y="4713287"/>
            <a:chExt cx="5055212" cy="811586"/>
          </a:xfrm>
        </p:grpSpPr>
        <p:sp>
          <p:nvSpPr>
            <p:cNvPr id="148489" name="Text Box 7">
              <a:extLst>
                <a:ext uri="{FF2B5EF4-FFF2-40B4-BE49-F238E27FC236}">
                  <a16:creationId xmlns:a16="http://schemas.microsoft.com/office/drawing/2014/main" id="{0E67F56C-DC74-5572-6C27-F21063E9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582" y="4713287"/>
              <a:ext cx="336550" cy="36671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148490" name="Group 173">
              <a:extLst>
                <a:ext uri="{FF2B5EF4-FFF2-40B4-BE49-F238E27FC236}">
                  <a16:creationId xmlns:a16="http://schemas.microsoft.com/office/drawing/2014/main" id="{6A333F48-3715-0207-3442-59FE4718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363" y="4716981"/>
              <a:ext cx="5055212" cy="807892"/>
              <a:chOff x="2201363" y="4716981"/>
              <a:chExt cx="5055212" cy="807892"/>
            </a:xfrm>
          </p:grpSpPr>
          <p:grpSp>
            <p:nvGrpSpPr>
              <p:cNvPr id="148491" name="Group 152">
                <a:extLst>
                  <a:ext uri="{FF2B5EF4-FFF2-40B4-BE49-F238E27FC236}">
                    <a16:creationId xmlns:a16="http://schemas.microsoft.com/office/drawing/2014/main" id="{C2970F0A-432A-3CF7-73C7-099E00244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63" y="4724021"/>
                <a:ext cx="1360706" cy="800847"/>
                <a:chOff x="2201363" y="4724021"/>
                <a:chExt cx="1360706" cy="800847"/>
              </a:xfrm>
            </p:grpSpPr>
            <p:sp>
              <p:nvSpPr>
                <p:cNvPr id="148512" name="Text Box 8">
                  <a:extLst>
                    <a:ext uri="{FF2B5EF4-FFF2-40B4-BE49-F238E27FC236}">
                      <a16:creationId xmlns:a16="http://schemas.microsoft.com/office/drawing/2014/main" id="{8D08AF57-7D60-615F-EF5B-469ACC1D19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1363" y="5158155"/>
                  <a:ext cx="693303" cy="366713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48513" name="Text Box 10">
                  <a:extLst>
                    <a:ext uri="{FF2B5EF4-FFF2-40B4-BE49-F238E27FC236}">
                      <a16:creationId xmlns:a16="http://schemas.microsoft.com/office/drawing/2014/main" id="{9E72202E-0B5F-FCD5-4713-39DCE7CF9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666" y="4727354"/>
                  <a:ext cx="667403" cy="366713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8514" name="Text Box 16">
                  <a:extLst>
                    <a:ext uri="{FF2B5EF4-FFF2-40B4-BE49-F238E27FC236}">
                      <a16:creationId xmlns:a16="http://schemas.microsoft.com/office/drawing/2014/main" id="{51236ABB-C7B8-D6CE-E3F1-1C98C56CF5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482" y="4724021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48515" name="Text Box 16">
                  <a:extLst>
                    <a:ext uri="{FF2B5EF4-FFF2-40B4-BE49-F238E27FC236}">
                      <a16:creationId xmlns:a16="http://schemas.microsoft.com/office/drawing/2014/main" id="{1408F1D3-4EF4-EDD0-D980-1B8E6ADB3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259" y="5151116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48492" name="Group 153">
                <a:extLst>
                  <a:ext uri="{FF2B5EF4-FFF2-40B4-BE49-F238E27FC236}">
                    <a16:creationId xmlns:a16="http://schemas.microsoft.com/office/drawing/2014/main" id="{05588FB4-33BA-A9BC-D349-B8F6D9E7F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028" y="4716981"/>
                <a:ext cx="1360706" cy="800847"/>
                <a:chOff x="2201363" y="4724021"/>
                <a:chExt cx="1360706" cy="800847"/>
              </a:xfrm>
            </p:grpSpPr>
            <p:sp>
              <p:nvSpPr>
                <p:cNvPr id="148508" name="Text Box 8">
                  <a:extLst>
                    <a:ext uri="{FF2B5EF4-FFF2-40B4-BE49-F238E27FC236}">
                      <a16:creationId xmlns:a16="http://schemas.microsoft.com/office/drawing/2014/main" id="{E6047A48-38EB-1C19-4656-9D8BC16AF9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1363" y="5158155"/>
                  <a:ext cx="693303" cy="366713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48509" name="Text Box 10">
                  <a:extLst>
                    <a:ext uri="{FF2B5EF4-FFF2-40B4-BE49-F238E27FC236}">
                      <a16:creationId xmlns:a16="http://schemas.microsoft.com/office/drawing/2014/main" id="{D45F6C1A-2AE4-CA9B-F48B-1F07BDC38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666" y="4727354"/>
                  <a:ext cx="667403" cy="366713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8510" name="Text Box 16">
                  <a:extLst>
                    <a:ext uri="{FF2B5EF4-FFF2-40B4-BE49-F238E27FC236}">
                      <a16:creationId xmlns:a16="http://schemas.microsoft.com/office/drawing/2014/main" id="{BA4D519D-4F14-7AED-21EF-082D5827D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482" y="4724021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48511" name="Text Box 16">
                  <a:extLst>
                    <a:ext uri="{FF2B5EF4-FFF2-40B4-BE49-F238E27FC236}">
                      <a16:creationId xmlns:a16="http://schemas.microsoft.com/office/drawing/2014/main" id="{43E426D2-172D-41C0-74F6-2B116FCAD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259" y="5151116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48493" name="Group 158">
                <a:extLst>
                  <a:ext uri="{FF2B5EF4-FFF2-40B4-BE49-F238E27FC236}">
                    <a16:creationId xmlns:a16="http://schemas.microsoft.com/office/drawing/2014/main" id="{944714B8-4037-7F21-8018-F63D7C434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0236" y="4716981"/>
                <a:ext cx="1360706" cy="800847"/>
                <a:chOff x="2201363" y="4724021"/>
                <a:chExt cx="1360706" cy="800847"/>
              </a:xfrm>
            </p:grpSpPr>
            <p:sp>
              <p:nvSpPr>
                <p:cNvPr id="148504" name="Text Box 8">
                  <a:extLst>
                    <a:ext uri="{FF2B5EF4-FFF2-40B4-BE49-F238E27FC236}">
                      <a16:creationId xmlns:a16="http://schemas.microsoft.com/office/drawing/2014/main" id="{87FA093E-3D61-4552-2C7E-A3921B22F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1363" y="5158155"/>
                  <a:ext cx="693303" cy="366713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48505" name="Text Box 10">
                  <a:extLst>
                    <a:ext uri="{FF2B5EF4-FFF2-40B4-BE49-F238E27FC236}">
                      <a16:creationId xmlns:a16="http://schemas.microsoft.com/office/drawing/2014/main" id="{C1BE69B1-8360-7189-0BA0-BDA032DF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666" y="4727354"/>
                  <a:ext cx="667403" cy="366713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8506" name="Text Box 16">
                  <a:extLst>
                    <a:ext uri="{FF2B5EF4-FFF2-40B4-BE49-F238E27FC236}">
                      <a16:creationId xmlns:a16="http://schemas.microsoft.com/office/drawing/2014/main" id="{C568C080-12B1-E2DD-95D4-381B99B8BE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482" y="4724021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48507" name="Text Box 16">
                  <a:extLst>
                    <a:ext uri="{FF2B5EF4-FFF2-40B4-BE49-F238E27FC236}">
                      <a16:creationId xmlns:a16="http://schemas.microsoft.com/office/drawing/2014/main" id="{EB2319A7-7E2A-7073-37F8-2C7D24FBD5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259" y="5151116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48494" name="Group 163">
                <a:extLst>
                  <a:ext uri="{FF2B5EF4-FFF2-40B4-BE49-F238E27FC236}">
                    <a16:creationId xmlns:a16="http://schemas.microsoft.com/office/drawing/2014/main" id="{6C8F0F37-8B9D-F42D-245E-2A641A4BE8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3993" y="4724026"/>
                <a:ext cx="1360706" cy="800847"/>
                <a:chOff x="2201363" y="4724021"/>
                <a:chExt cx="1360706" cy="800847"/>
              </a:xfrm>
            </p:grpSpPr>
            <p:sp>
              <p:nvSpPr>
                <p:cNvPr id="148500" name="Text Box 8">
                  <a:extLst>
                    <a:ext uri="{FF2B5EF4-FFF2-40B4-BE49-F238E27FC236}">
                      <a16:creationId xmlns:a16="http://schemas.microsoft.com/office/drawing/2014/main" id="{DFC0B164-973F-EB75-4AE0-5ECE645A0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1363" y="5158155"/>
                  <a:ext cx="693303" cy="366713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48501" name="Text Box 10">
                  <a:extLst>
                    <a:ext uri="{FF2B5EF4-FFF2-40B4-BE49-F238E27FC236}">
                      <a16:creationId xmlns:a16="http://schemas.microsoft.com/office/drawing/2014/main" id="{40333E76-E2A3-C2B4-BD78-1F83EF46FE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666" y="4727354"/>
                  <a:ext cx="667403" cy="366713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8502" name="Text Box 16">
                  <a:extLst>
                    <a:ext uri="{FF2B5EF4-FFF2-40B4-BE49-F238E27FC236}">
                      <a16:creationId xmlns:a16="http://schemas.microsoft.com/office/drawing/2014/main" id="{7FF9E900-55AE-D594-8644-D68C0A39B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482" y="4724021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48503" name="Text Box 16">
                  <a:extLst>
                    <a:ext uri="{FF2B5EF4-FFF2-40B4-BE49-F238E27FC236}">
                      <a16:creationId xmlns:a16="http://schemas.microsoft.com/office/drawing/2014/main" id="{BABFA4C9-4C85-961D-EABD-BF3D242F03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259" y="5151116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48495" name="Group 168">
                <a:extLst>
                  <a:ext uri="{FF2B5EF4-FFF2-40B4-BE49-F238E27FC236}">
                    <a16:creationId xmlns:a16="http://schemas.microsoft.com/office/drawing/2014/main" id="{51494188-1121-3AA0-32C6-45A466C1F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1429" y="4724026"/>
                <a:ext cx="1025146" cy="800847"/>
                <a:chOff x="2201363" y="4724021"/>
                <a:chExt cx="1025146" cy="800847"/>
              </a:xfrm>
            </p:grpSpPr>
            <p:sp>
              <p:nvSpPr>
                <p:cNvPr id="148496" name="Text Box 8">
                  <a:extLst>
                    <a:ext uri="{FF2B5EF4-FFF2-40B4-BE49-F238E27FC236}">
                      <a16:creationId xmlns:a16="http://schemas.microsoft.com/office/drawing/2014/main" id="{C0250F3B-ADA9-6CBC-8B5F-F182E62C8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1363" y="5158155"/>
                  <a:ext cx="693303" cy="366713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48497" name="Text Box 10">
                  <a:extLst>
                    <a:ext uri="{FF2B5EF4-FFF2-40B4-BE49-F238E27FC236}">
                      <a16:creationId xmlns:a16="http://schemas.microsoft.com/office/drawing/2014/main" id="{423126BF-316C-CF03-5A36-913681C84C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666" y="4727354"/>
                  <a:ext cx="318153" cy="366713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8498" name="Text Box 16">
                  <a:extLst>
                    <a:ext uri="{FF2B5EF4-FFF2-40B4-BE49-F238E27FC236}">
                      <a16:creationId xmlns:a16="http://schemas.microsoft.com/office/drawing/2014/main" id="{185BACA4-689B-6106-8C05-2EC4213A26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482" y="4724021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48499" name="Text Box 16">
                  <a:extLst>
                    <a:ext uri="{FF2B5EF4-FFF2-40B4-BE49-F238E27FC236}">
                      <a16:creationId xmlns:a16="http://schemas.microsoft.com/office/drawing/2014/main" id="{7174AE51-569E-75B7-7B68-AD983D9B7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259" y="5151116"/>
                  <a:ext cx="349250" cy="36671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ptos" panose="020B00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AF04078E-A18F-94DC-1605-AB360F7A9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More Schedulers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0980038B-787A-259F-80FA-D13ECB6D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Multi-queue scheduling</a:t>
            </a:r>
          </a:p>
          <a:p>
            <a:pPr eaLnBrk="1" hangingPunct="1"/>
            <a:r>
              <a:rPr lang="en-US" altLang="en-US"/>
              <a:t>O(1) scheduler</a:t>
            </a:r>
          </a:p>
          <a:p>
            <a:pPr eaLnBrk="1" hangingPunct="1"/>
            <a:r>
              <a:rPr lang="en-US" altLang="en-US"/>
              <a:t>Completely Fair Scheduler (CFS)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78F997B3-0FA4-2399-01CB-BCC723524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Real World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28A781C4-B1D3-1EA1-8645-D14C95DD3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en-US" dirty="0" err="1"/>
              <a:t>Big.LITTLE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Snapdragon 888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Others</a:t>
            </a:r>
          </a:p>
          <a:p>
            <a:pPr lvl="1" eaLnBrk="1" hangingPunct="1">
              <a:defRPr/>
            </a:pPr>
            <a:r>
              <a:rPr lang="en-US" altLang="zh-CN" dirty="0"/>
              <a:t>The physical distance </a:t>
            </a:r>
          </a:p>
          <a:p>
            <a:pPr marL="342900" lvl="1" indent="0" eaLnBrk="1" hangingPunct="1">
              <a:buNone/>
              <a:defRPr/>
            </a:pPr>
            <a:r>
              <a:rPr lang="en-US" altLang="zh-CN" dirty="0"/>
              <a:t>   between CPUs on the </a:t>
            </a:r>
          </a:p>
          <a:p>
            <a:pPr marL="342900" lvl="1" indent="0" eaLnBrk="1" hangingPunct="1">
              <a:buNone/>
              <a:defRPr/>
            </a:pPr>
            <a:r>
              <a:rPr lang="en-US" altLang="zh-CN" dirty="0"/>
              <a:t>   circuit board</a:t>
            </a:r>
          </a:p>
          <a:p>
            <a:pPr lvl="1" eaLnBrk="1" hangingPunct="1">
              <a:defRPr/>
            </a:pPr>
            <a:r>
              <a:rPr lang="en-US" altLang="en-US" dirty="0"/>
              <a:t>Power</a:t>
            </a:r>
          </a:p>
          <a:p>
            <a:pPr lvl="1" eaLnBrk="1" hangingPunct="1">
              <a:defRPr/>
            </a:pPr>
            <a:r>
              <a:rPr lang="en-US" altLang="en-US" dirty="0"/>
              <a:t>…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151556" name="Picture 2">
            <a:extLst>
              <a:ext uri="{FF2B5EF4-FFF2-40B4-BE49-F238E27FC236}">
                <a16:creationId xmlns:a16="http://schemas.microsoft.com/office/drawing/2014/main" id="{D0FC14E2-D405-0DF7-0AA8-D5A83649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77875"/>
            <a:ext cx="39624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AF04078E-A18F-94DC-1605-AB360F7A9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Takeaways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0980038B-787A-259F-80FA-D13ECB6D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 boot sequence</a:t>
            </a:r>
          </a:p>
          <a:p>
            <a:pPr eaLnBrk="1" hangingPunct="1"/>
            <a:r>
              <a:rPr lang="en-US" altLang="en-US" dirty="0"/>
              <a:t>Process creation, and address space</a:t>
            </a:r>
          </a:p>
          <a:p>
            <a:pPr eaLnBrk="1" hangingPunct="1"/>
            <a:r>
              <a:rPr lang="en-US" altLang="en-US"/>
              <a:t>CPU scheduling policies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785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198211B-85AA-B961-A8CA-C626D3E11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Fetch-Execute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A6B39-21C9-C999-9DD0-94B4B65B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FCF71A0-0C48-B8E2-183D-39D21048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5043122-3FD1-264D-7DF5-11C47AD5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r4, c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FA9231D-3501-B539-BBB0-C4C79FFD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FB76887-7D2F-32D4-56AB-D6C62F4C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D9CE0575-99A1-72EA-9391-FE9D756E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CA71A839-939B-7692-227E-8DCF2C38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206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Memory addresses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2A5FF0EE-0180-A201-4A71-B8E2728A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5369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C9487A0-A33F-E181-DE1E-7906DAF90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9941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49461BEF-6AEC-6917-EE4C-4FD7DB28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352800"/>
            <a:ext cx="44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PC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16A59E18-4D7E-84D2-D389-AE1847DB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41910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IR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3BC15FCD-94E9-D438-FD83-A6296789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08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DE1AA08E-5D64-79EE-68E4-4D161913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4815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595472F3-6C44-EA35-A064-1D8A36F4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D1108C68-171F-43A7-6271-3C4480C9D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while (not halt) {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// increment PC</a:t>
            </a: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1A687681-C559-0447-1E44-6CC51390D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38FA6C37-54AD-C2FA-1CC9-B73D8FEF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65550"/>
            <a:ext cx="161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// execute(IR)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DA6875A-AA27-D57F-3DB9-CCB2EB7DA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The CPU fetches the instruction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FE7792F-BED1-8E34-A20F-850A9162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DD073DB-4FDB-9922-1845-5B309C93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679A48A-5BAA-3035-DACF-DD4C3DC9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r4, c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766C77E-CD27-9295-B64A-5209F8F7D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016E4E2-A23D-4EE4-35B3-B74BBEDE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DD854F5B-9DF1-41AA-15A3-A0D5B26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4E267018-056E-F9CE-D696-A57DBC4E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206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Memory addresses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BB0ED821-40E9-5083-AF43-8A931F3A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5369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AF38CC14-6BDA-BB85-4F45-DE6DF8DEA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9941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7FDF5EF1-8605-5EFB-6ABF-BA9DC864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352800"/>
            <a:ext cx="44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PC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615B016A-F9C5-D32F-4AD5-EF01DFDDC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41910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IR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6D7E13E9-C08D-5571-7649-30975B5B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08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7A34FEB1-526E-220F-27C4-8846AAD9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92" name="Text Box 17">
            <a:extLst>
              <a:ext uri="{FF2B5EF4-FFF2-40B4-BE49-F238E27FC236}">
                <a16:creationId xmlns:a16="http://schemas.microsoft.com/office/drawing/2014/main" id="{464C2C21-6FF7-8760-C935-C8365C97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while (not halt) {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// increment PC</a:t>
            </a:r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25A1B261-17BC-950A-0F51-785D4FAFF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Text Box 19">
            <a:extLst>
              <a:ext uri="{FF2B5EF4-FFF2-40B4-BE49-F238E27FC236}">
                <a16:creationId xmlns:a16="http://schemas.microsoft.com/office/drawing/2014/main" id="{F9EDE7A3-7D10-A384-D8C0-9DD3AD5D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65550"/>
            <a:ext cx="161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// execute(IR)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01B24B21-6C31-8ED1-62A2-038F212BB0D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191000"/>
            <a:ext cx="3209925" cy="1525588"/>
            <a:chOff x="1338" y="2640"/>
            <a:chExt cx="2022" cy="961"/>
          </a:xfrm>
        </p:grpSpPr>
        <p:grpSp>
          <p:nvGrpSpPr>
            <p:cNvPr id="24596" name="Group 22">
              <a:extLst>
                <a:ext uri="{FF2B5EF4-FFF2-40B4-BE49-F238E27FC236}">
                  <a16:creationId xmlns:a16="http://schemas.microsoft.com/office/drawing/2014/main" id="{9DC0987D-48CF-12D6-F0CA-5005FF43F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640"/>
              <a:ext cx="2022" cy="267"/>
              <a:chOff x="1338" y="2640"/>
              <a:chExt cx="2022" cy="267"/>
            </a:xfrm>
          </p:grpSpPr>
          <p:sp>
            <p:nvSpPr>
              <p:cNvPr id="24598" name="Text Box 15">
                <a:extLst>
                  <a:ext uri="{FF2B5EF4-FFF2-40B4-BE49-F238E27FC236}">
                    <a16:creationId xmlns:a16="http://schemas.microsoft.com/office/drawing/2014/main" id="{F2C4DC50-2D7C-E0C5-AAC8-7E79B9059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" y="2676"/>
                <a:ext cx="9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Courier New" panose="02070309020205020404" pitchFamily="49" charset="0"/>
                  </a:rPr>
                  <a:t>load r4, c</a:t>
                </a:r>
              </a:p>
            </p:txBody>
          </p:sp>
          <p:sp>
            <p:nvSpPr>
              <p:cNvPr id="24599" name="Line 20">
                <a:extLst>
                  <a:ext uri="{FF2B5EF4-FFF2-40B4-BE49-F238E27FC236}">
                    <a16:creationId xmlns:a16="http://schemas.microsoft.com/office/drawing/2014/main" id="{7362F4B0-AD5A-0504-A10A-D5F6AAA1A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640"/>
                <a:ext cx="96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7" name="Rectangle 21">
              <a:extLst>
                <a:ext uri="{FF2B5EF4-FFF2-40B4-BE49-F238E27FC236}">
                  <a16:creationId xmlns:a16="http://schemas.microsoft.com/office/drawing/2014/main" id="{92C49DB9-E01A-E5A1-345D-E86165C0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130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r>
                <a:rPr lang="en-US" altLang="en-US">
                  <a:latin typeface="Tahoma" panose="020B0604030504040204" pitchFamily="34" charset="0"/>
                </a:rPr>
                <a:t>  // IR = memory 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  //   content of PC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87FE60-40D8-1019-11DC-7CF410956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OS Booting Sequence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EF985F9-C491-EF5B-FE0C-058853AC0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address of the first instruction is fixed</a:t>
            </a:r>
          </a:p>
          <a:p>
            <a:pPr eaLnBrk="1" hangingPunct="1"/>
            <a:r>
              <a:rPr lang="en-US" altLang="en-US"/>
              <a:t>It is stored in read-only-memory (ROM)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35F276F-752E-17E0-A48B-3B6A7FD6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Booting Procedure for i386 Machines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B30000C-2D5C-AB37-67AF-AB2B5A5EC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i386 machines, ROM stores a </a:t>
            </a:r>
            <a:r>
              <a:rPr lang="en-US" altLang="en-US" b="1" i="1">
                <a:solidFill>
                  <a:srgbClr val="CC66FF"/>
                </a:solidFill>
              </a:rPr>
              <a:t>Basic Input/Output System (BIOS)</a:t>
            </a:r>
          </a:p>
          <a:p>
            <a:pPr lvl="1" eaLnBrk="1" hangingPunct="1"/>
            <a:r>
              <a:rPr lang="en-US" altLang="en-US"/>
              <a:t>BIOS contains information on how to access storage devices</a:t>
            </a:r>
          </a:p>
          <a:p>
            <a:pPr eaLnBrk="1" hangingPunct="1"/>
            <a:r>
              <a:rPr lang="en-US" altLang="en-US"/>
              <a:t>Being replaced with </a:t>
            </a:r>
            <a:r>
              <a:rPr lang="en-US" altLang="en-US" b="1" i="1">
                <a:solidFill>
                  <a:srgbClr val="CC66FF"/>
                </a:solidFill>
              </a:rPr>
              <a:t>United Extended Firmware Interface (UEFI)</a:t>
            </a:r>
          </a:p>
          <a:p>
            <a:pPr lvl="1" eaLnBrk="1" hangingPunct="1"/>
            <a:r>
              <a:rPr lang="en-US" altLang="en-US"/>
              <a:t>To access storage &gt; 2TB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8FDEFCB-DA0A-D925-E0A0-C6550357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BIOS Code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E6E96CA-8244-FD56-A2A4-CA295C6F4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Performs Power-On Self Test (POST)</a:t>
            </a:r>
          </a:p>
          <a:p>
            <a:pPr lvl="1" eaLnBrk="1" hangingPunct="1"/>
            <a:r>
              <a:rPr lang="en-US" altLang="en-US"/>
              <a:t>Checks memory and devices for their presence and correct operations</a:t>
            </a:r>
          </a:p>
          <a:p>
            <a:pPr lvl="1" eaLnBrk="1" hangingPunct="1"/>
            <a:r>
              <a:rPr lang="en-US" altLang="en-US"/>
              <a:t>If you are old as I am, you might remember:</a:t>
            </a:r>
          </a:p>
          <a:p>
            <a:pPr lvl="2" eaLnBrk="1" hangingPunct="1"/>
            <a:r>
              <a:rPr lang="en-US" altLang="en-US"/>
              <a:t>For ancient computers, you will hear memory counting, which consists of noises from the hard drive and CDROM, followed by a final beep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1864947-8291-6092-C98B-476CDEB40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After the POST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2340D58-7539-DF5D-B654-7FF4789C2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rgbClr val="CC66FF"/>
                </a:solidFill>
              </a:rPr>
              <a:t>master boot record (MBR)</a:t>
            </a:r>
            <a:r>
              <a:rPr lang="en-US" altLang="en-US"/>
              <a:t> is loaded from the </a:t>
            </a:r>
            <a:r>
              <a:rPr lang="en-US" altLang="en-US" b="1" i="1">
                <a:solidFill>
                  <a:srgbClr val="CC66FF"/>
                </a:solidFill>
              </a:rPr>
              <a:t>boot device</a:t>
            </a:r>
            <a:r>
              <a:rPr lang="en-US" altLang="en-US"/>
              <a:t> (e.g., a hard drive configured in BIOS)</a:t>
            </a:r>
          </a:p>
          <a:p>
            <a:pPr eaLnBrk="1" hangingPunct="1"/>
            <a:r>
              <a:rPr lang="en-US" altLang="en-US"/>
              <a:t>The MBR is stored at the first logical sector of the boot device that</a:t>
            </a:r>
          </a:p>
          <a:p>
            <a:pPr lvl="1" eaLnBrk="1" hangingPunct="1"/>
            <a:r>
              <a:rPr lang="en-US" altLang="en-US"/>
              <a:t>Fits into a single 512-byte disk sector (</a:t>
            </a:r>
            <a:r>
              <a:rPr lang="en-US" altLang="en-US" b="1" i="1">
                <a:solidFill>
                  <a:srgbClr val="CC66FF"/>
                </a:solidFill>
              </a:rPr>
              <a:t>boot sector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Describes the physical layout of the disk (e.g., number of tracks)</a:t>
            </a:r>
          </a:p>
          <a:p>
            <a:pPr eaLnBrk="1" hangingPunct="1"/>
            <a:r>
              <a:rPr lang="en-US" altLang="en-US"/>
              <a:t>MBR is being replaced by GUID Partition Table (</a:t>
            </a:r>
            <a:r>
              <a:rPr lang="en-US" altLang="en-US" b="1" i="1">
                <a:solidFill>
                  <a:srgbClr val="CC66FF"/>
                </a:solidFill>
              </a:rPr>
              <a:t>GPT</a:t>
            </a:r>
            <a:r>
              <a:rPr lang="en-US" altLang="en-US"/>
              <a:t>) for 64-bit 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75B9C0-3685-7DDA-72BC-F1780D4FD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After Getting the Info on the Boot Device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26ECFC2-FFBC-449D-3D4C-9E4D44C2B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BIOS loads a more sophisticated loader from other sectors on disk</a:t>
            </a:r>
          </a:p>
          <a:p>
            <a:pPr lvl="1" eaLnBrk="1" hangingPunct="1">
              <a:defRPr/>
            </a:pPr>
            <a:r>
              <a:rPr lang="en-US" altLang="en-US" dirty="0"/>
              <a:t>Under old Linux, this sophisticated loader is called </a:t>
            </a:r>
            <a:r>
              <a:rPr lang="en-US" altLang="en-US" b="1" i="1" dirty="0">
                <a:solidFill>
                  <a:srgbClr val="CC66FF"/>
                </a:solidFill>
              </a:rPr>
              <a:t>LILO (Linux Loader)</a:t>
            </a:r>
          </a:p>
          <a:p>
            <a:pPr lvl="1" eaLnBrk="1" hangingPunct="1">
              <a:defRPr/>
            </a:pPr>
            <a:r>
              <a:rPr lang="en-US" altLang="en-US" dirty="0"/>
              <a:t>It has nothing to do with Lilo and Stitch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dirty="0"/>
              <a:t>Linux uses </a:t>
            </a:r>
            <a:r>
              <a:rPr lang="en-US" altLang="en-US" b="1" i="1" dirty="0">
                <a:solidFill>
                  <a:srgbClr val="CC66FF"/>
                </a:solidFill>
              </a:rPr>
              <a:t>GRUB</a:t>
            </a:r>
            <a:r>
              <a:rPr lang="en-US" altLang="en-US" b="1" dirty="0"/>
              <a:t> </a:t>
            </a:r>
            <a:r>
              <a:rPr lang="en-US" altLang="en-US" b="1" i="1" dirty="0">
                <a:solidFill>
                  <a:srgbClr val="CC66FF"/>
                </a:solidFill>
              </a:rPr>
              <a:t>(</a:t>
            </a:r>
            <a:r>
              <a:rPr lang="en-US" altLang="en-US" b="1" i="1" dirty="0" err="1">
                <a:solidFill>
                  <a:srgbClr val="CC66FF"/>
                </a:solidFill>
              </a:rPr>
              <a:t>GRand</a:t>
            </a:r>
            <a:r>
              <a:rPr lang="en-US" altLang="en-US" b="1" i="1" dirty="0">
                <a:solidFill>
                  <a:srgbClr val="CC66FF"/>
                </a:solidFill>
              </a:rPr>
              <a:t> Unified Bootloader)</a:t>
            </a:r>
            <a:r>
              <a:rPr lang="en-US" altLang="en-US" dirty="0"/>
              <a:t> nowadays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The more sophisticated loader loads the operating system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4820" name="Picture 2" descr="Lilo E Stitch | vlr.eng.br">
            <a:extLst>
              <a:ext uri="{FF2B5EF4-FFF2-40B4-BE49-F238E27FC236}">
                <a16:creationId xmlns:a16="http://schemas.microsoft.com/office/drawing/2014/main" id="{61C813AF-90A9-A06F-0FDB-63074D76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101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2C5FCD-CB6B-CD1E-AAF5-2A95A9F6D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More on OS Loaders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89385B7-B4A0-5136-0F42-052D19B41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LILO</a:t>
            </a:r>
          </a:p>
          <a:p>
            <a:pPr lvl="1" eaLnBrk="1" hangingPunct="1"/>
            <a:r>
              <a:rPr lang="en-US" altLang="en-US"/>
              <a:t>Partly stored in MBR with the disk partition table</a:t>
            </a:r>
          </a:p>
          <a:p>
            <a:pPr lvl="2" eaLnBrk="1" hangingPunct="1"/>
            <a:r>
              <a:rPr lang="en-US" altLang="en-US"/>
              <a:t>A user can specify which disk partition and OS image to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boot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Windows loader assumes only one bootable disk partition</a:t>
            </a:r>
          </a:p>
          <a:p>
            <a:pPr lvl="1" eaLnBrk="1" hangingPunct="1"/>
            <a:r>
              <a:rPr lang="en-US" altLang="en-US"/>
              <a:t>After loading the kernel image, LILO sets the kernel mode and jumps to the entry point of an operating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889C111-3D47-A0F4-8F02-C2BBF3C5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Booting Sequence After A CPU Reset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0E748E-1139-CE4A-20A1-551609A7A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CPU jumps to a fixed address in ROM,</a:t>
            </a:r>
          </a:p>
          <a:p>
            <a:pPr eaLnBrk="1" hangingPunct="1"/>
            <a:r>
              <a:rPr lang="en-US" altLang="en-US"/>
              <a:t>Loads the BIOS (UEFI),</a:t>
            </a:r>
          </a:p>
          <a:p>
            <a:pPr eaLnBrk="1" hangingPunct="1"/>
            <a:r>
              <a:rPr lang="en-US" altLang="en-US"/>
              <a:t>Performs POST,</a:t>
            </a:r>
          </a:p>
          <a:p>
            <a:pPr eaLnBrk="1" hangingPunct="1"/>
            <a:r>
              <a:rPr lang="en-US" altLang="en-US"/>
              <a:t>Loads MBR (GPT) from the boot device (hard drive),</a:t>
            </a:r>
          </a:p>
          <a:p>
            <a:pPr eaLnBrk="1" hangingPunct="1"/>
            <a:r>
              <a:rPr lang="en-US" altLang="en-US"/>
              <a:t>Loads an OS loader (LILO, GRUB),</a:t>
            </a:r>
          </a:p>
          <a:p>
            <a:pPr eaLnBrk="1" hangingPunct="1"/>
            <a:r>
              <a:rPr lang="en-US" altLang="en-US"/>
              <a:t>Loads the kernel image,</a:t>
            </a:r>
          </a:p>
          <a:p>
            <a:pPr eaLnBrk="1" hangingPunct="1"/>
            <a:r>
              <a:rPr lang="en-US" altLang="en-US"/>
              <a:t>Sets the kernel mode, and</a:t>
            </a:r>
          </a:p>
          <a:p>
            <a:pPr eaLnBrk="1" hangingPunct="1"/>
            <a:r>
              <a:rPr lang="en-US" altLang="en-US"/>
              <a:t>Jumps to the OS entry point -- </a:t>
            </a:r>
            <a:r>
              <a:rPr lang="en-US" altLang="en-US" b="1" i="1">
                <a:solidFill>
                  <a:srgbClr val="CC66FF"/>
                </a:solidFill>
              </a:rPr>
              <a:t>init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B0B9C6B1-8070-8837-C95D-0D624E66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753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8917" name="TextBox 2">
            <a:extLst>
              <a:ext uri="{FF2B5EF4-FFF2-40B4-BE49-F238E27FC236}">
                <a16:creationId xmlns:a16="http://schemas.microsoft.com/office/drawing/2014/main" id="{B3FE3779-9CA3-84A2-45AF-F50B791B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54613"/>
            <a:ext cx="693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1600"/>
              <a:t>https://elixir.bootlin.com/linux/v6.10.9/source/init/main.c#L1523</a:t>
            </a:r>
            <a:endParaRPr lang="zh-CN" altLang="en-US" sz="1600"/>
          </a:p>
        </p:txBody>
      </p:sp>
      <p:sp>
        <p:nvSpPr>
          <p:cNvPr id="38918" name="TextBox 3">
            <a:extLst>
              <a:ext uri="{FF2B5EF4-FFF2-40B4-BE49-F238E27FC236}">
                <a16:creationId xmlns:a16="http://schemas.microsoft.com/office/drawing/2014/main" id="{EBDEBF9B-7C89-698E-63A3-88CE915E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4867275"/>
            <a:ext cx="327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Read Latest Linux Kernel Code: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2F748356-D362-5A88-5488-60FF7DBBF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1143000"/>
            <a:ext cx="7972425" cy="3398838"/>
          </a:xfrm>
        </p:spPr>
        <p:txBody>
          <a:bodyPr/>
          <a:lstStyle/>
          <a:p>
            <a:pPr eaLnBrk="1" hangingPunct="1"/>
            <a:r>
              <a:rPr lang="en-US" altLang="en-US"/>
              <a:t>How is the first process created?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is the second process created?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to manage processes?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42FDB9E-5EE3-13C6-B9BB-B9DE20A8E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534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ptos Display" panose="020B0004020202020204" pitchFamily="34" charset="0"/>
              </a:rPr>
              <a:t>Outline</a:t>
            </a:r>
            <a:endParaRPr lang="en-US" altLang="en-US" sz="330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3902CEE-4165-5479-218B-B61CE796C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12713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Can We Really See Every Instruction Executed After a CPU Reset?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3A86025-57AB-8ADE-2788-DBF3EC70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839200" cy="5186363"/>
          </a:xfrm>
        </p:spPr>
        <p:txBody>
          <a:bodyPr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b="1" dirty="0"/>
              <a:t>"Talk is cheap. Show me the code."</a:t>
            </a:r>
            <a:r>
              <a:rPr lang="en-US" altLang="zh-CN" dirty="0"/>
              <a:t>— Linus Torvalds</a:t>
            </a:r>
          </a:p>
          <a:p>
            <a:pPr eaLnBrk="1" hangingPunct="1">
              <a:defRPr/>
            </a:pPr>
            <a:r>
              <a:rPr lang="en-US" altLang="zh-CN" b="1" dirty="0"/>
              <a:t>Computer System Axiom:</a:t>
            </a:r>
          </a:p>
          <a:p>
            <a:pPr lvl="1" eaLnBrk="1" hangingPunct="1">
              <a:defRPr/>
            </a:pPr>
            <a:r>
              <a:rPr lang="en-US" altLang="zh-CN" i="1" dirty="0"/>
              <a:t>If you can imagine it, someone has already done it.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b="1" dirty="0"/>
              <a:t>Simulation Option: QEMU</a:t>
            </a:r>
          </a:p>
          <a:p>
            <a:pPr lvl="1" eaLnBrk="1" hangingPunct="1">
              <a:defRPr/>
            </a:pPr>
            <a:r>
              <a:rPr lang="en-US" altLang="zh-CN" dirty="0" err="1"/>
              <a:t>Createed</a:t>
            </a:r>
            <a:r>
              <a:rPr lang="en-US" altLang="zh-CN" dirty="0"/>
              <a:t> by legendary hacker and genius programmer </a:t>
            </a:r>
            <a:r>
              <a:rPr lang="en-US" altLang="zh-CN" b="1" dirty="0"/>
              <a:t>Fabrice </a:t>
            </a:r>
            <a:r>
              <a:rPr lang="en-US" altLang="zh-CN" b="1" dirty="0" err="1"/>
              <a:t>Bellard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b="1" dirty="0"/>
              <a:t>QEMU</a:t>
            </a:r>
            <a:r>
              <a:rPr lang="en-US" altLang="zh-CN" dirty="0"/>
              <a:t>:A fast and portable dynamic translator </a:t>
            </a:r>
            <a:r>
              <a:rPr lang="en-US" altLang="zh-CN" i="1" dirty="0"/>
              <a:t>(USENIX ATC'05)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Powers Android Virtual Devices, VirtualBox, and more</a:t>
            </a:r>
            <a:br>
              <a:rPr lang="en-US" altLang="zh-CN" dirty="0"/>
            </a:br>
            <a:r>
              <a:rPr lang="en-US" altLang="zh-CN" i="1" dirty="0"/>
              <a:t>(All built on QEMU)</a:t>
            </a:r>
            <a:endParaRPr lang="en-US" altLang="zh-CN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zh-CN" b="1" dirty="0"/>
              <a:t>Real Machine Option: JTAG </a:t>
            </a:r>
            <a:r>
              <a:rPr lang="en-US" altLang="zh-CN" dirty="0"/>
              <a:t> (Joint Test Action Group) </a:t>
            </a:r>
            <a:r>
              <a:rPr lang="en-US" altLang="zh-CN" b="1" dirty="0"/>
              <a:t>Debugger</a:t>
            </a:r>
          </a:p>
          <a:p>
            <a:pPr lvl="1" eaLnBrk="1" hangingPunct="1">
              <a:defRPr/>
            </a:pPr>
            <a:r>
              <a:rPr lang="en-US" altLang="zh-CN" dirty="0"/>
              <a:t>A series of </a:t>
            </a:r>
            <a:r>
              <a:rPr lang="en-US" altLang="zh-CN" b="1" dirty="0"/>
              <a:t>physical debugging registers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Allows integration with </a:t>
            </a:r>
            <a:r>
              <a:rPr lang="en-US" altLang="zh-CN" b="1" dirty="0" err="1"/>
              <a:t>gdb</a:t>
            </a:r>
            <a:r>
              <a:rPr lang="en-US" altLang="zh-CN" dirty="0"/>
              <a:t> (!!!)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2160CD3-A0E6-2132-9836-D55330D56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A Side Story: Firmware Virus (1998)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0E6E512-E87D-A70D-CE2F-6E02F5DE1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Firmware is usually read-only</a:t>
            </a:r>
            <a:r>
              <a:rPr lang="en-US" altLang="zh-CN"/>
              <a:t> (though...)</a:t>
            </a:r>
          </a:p>
          <a:p>
            <a:pPr lvl="1" eaLnBrk="1" hangingPunct="1"/>
            <a:r>
              <a:rPr lang="en-US" altLang="zh-CN"/>
              <a:t>The Intel 430TX (Pentium) chipset allows writing to Flash ROM.</a:t>
            </a:r>
          </a:p>
          <a:p>
            <a:pPr lvl="2" eaLnBrk="1" hangingPunct="1"/>
            <a:r>
              <a:rPr lang="en-US" altLang="zh-CN"/>
              <a:t>By writing a specific sequence to Flash BIOS, the Flash ROM becomes writable.</a:t>
            </a:r>
          </a:p>
          <a:p>
            <a:pPr lvl="2" eaLnBrk="1" hangingPunct="1"/>
            <a:r>
              <a:rPr lang="en-US" altLang="zh-CN"/>
              <a:t>This provides a channel for firmware updates.</a:t>
            </a:r>
          </a:p>
          <a:p>
            <a:pPr lvl="1" eaLnBrk="1" hangingPunct="1"/>
            <a:r>
              <a:rPr lang="en-US" altLang="zh-CN"/>
              <a:t>Getting this sequence isn’t too difficult.</a:t>
            </a:r>
          </a:p>
          <a:p>
            <a:pPr lvl="2" eaLnBrk="1" hangingPunct="1"/>
            <a:r>
              <a:rPr lang="en-US" altLang="zh-CN"/>
              <a:t>It seems the documentation even provides it. </a:t>
            </a:r>
            <a:r>
              <a:rPr lang="zh-CN" altLang="en-US"/>
              <a:t>🤔 </a:t>
            </a:r>
            <a:r>
              <a:rPr lang="en-US" altLang="zh-CN"/>
              <a:t>Boom...</a:t>
            </a:r>
          </a:p>
          <a:p>
            <a:pPr eaLnBrk="1" hangingPunct="1"/>
            <a:r>
              <a:rPr lang="en-US" altLang="zh-CN"/>
              <a:t>Chen Ing-Hau, the author of CIH, was arrested but not convicted.</a:t>
            </a:r>
          </a:p>
          <a:p>
            <a:pPr eaLnBrk="1" hangingPunct="1"/>
            <a:endParaRPr lang="en-US" altLang="en-US"/>
          </a:p>
        </p:txBody>
      </p:sp>
      <p:pic>
        <p:nvPicPr>
          <p:cNvPr id="43012" name="Picture 6" descr="No photo description available.">
            <a:extLst>
              <a:ext uri="{FF2B5EF4-FFF2-40B4-BE49-F238E27FC236}">
                <a16:creationId xmlns:a16="http://schemas.microsoft.com/office/drawing/2014/main" id="{DE5EE76C-28E0-B034-B3AA-70185C46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0833" r="43333" b="23424"/>
          <a:stretch>
            <a:fillRect/>
          </a:stretch>
        </p:blipFill>
        <p:spPr bwMode="auto">
          <a:xfrm>
            <a:off x="3733800" y="4267200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1D39421-3D8E-2236-6FEA-4B3936CC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Linux Initialization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FEEC54-ADD9-77EE-6536-994D44A01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915400" cy="5186363"/>
          </a:xfrm>
        </p:spPr>
        <p:txBody>
          <a:bodyPr/>
          <a:lstStyle/>
          <a:p>
            <a:pPr eaLnBrk="1" hangingPunct="1"/>
            <a:r>
              <a:rPr lang="en-US" altLang="en-US"/>
              <a:t>Set up a number of things:</a:t>
            </a:r>
          </a:p>
          <a:p>
            <a:pPr lvl="1" eaLnBrk="1" hangingPunct="1"/>
            <a:r>
              <a:rPr lang="en-US" altLang="en-US" b="1"/>
              <a:t>Trap table</a:t>
            </a:r>
            <a:r>
              <a:rPr lang="en-US" altLang="en-US"/>
              <a:t>: </a:t>
            </a:r>
            <a:r>
              <a:rPr lang="en-US" altLang="zh-CN" sz="2000"/>
              <a:t>Handles system calls and exceptions.</a:t>
            </a:r>
            <a:endParaRPr lang="en-US" altLang="en-US" sz="2000"/>
          </a:p>
          <a:p>
            <a:pPr lvl="1" eaLnBrk="1" hangingPunct="1"/>
            <a:r>
              <a:rPr lang="en-US" altLang="en-US" b="1"/>
              <a:t>Interrupt handlers</a:t>
            </a:r>
            <a:r>
              <a:rPr lang="en-US" altLang="en-US"/>
              <a:t>: </a:t>
            </a:r>
            <a:r>
              <a:rPr lang="en-US" altLang="zh-CN" sz="2000"/>
              <a:t>Manage external hardware interrupts.</a:t>
            </a:r>
            <a:endParaRPr lang="en-US" altLang="en-US" sz="2000"/>
          </a:p>
          <a:p>
            <a:pPr lvl="1" eaLnBrk="1" hangingPunct="1"/>
            <a:r>
              <a:rPr lang="en-US" altLang="en-US" b="1"/>
              <a:t>Scheduler</a:t>
            </a:r>
            <a:r>
              <a:rPr lang="en-US" altLang="en-US"/>
              <a:t>: </a:t>
            </a:r>
            <a:r>
              <a:rPr lang="en-US" altLang="zh-CN" sz="2000"/>
              <a:t>Decides which processes run and when.</a:t>
            </a:r>
            <a:endParaRPr lang="en-US" altLang="en-US" sz="2000"/>
          </a:p>
          <a:p>
            <a:pPr lvl="1" eaLnBrk="1" hangingPunct="1"/>
            <a:r>
              <a:rPr lang="en-US" altLang="en-US" b="1"/>
              <a:t>Clock</a:t>
            </a:r>
            <a:r>
              <a:rPr lang="en-US" altLang="en-US"/>
              <a:t>: </a:t>
            </a:r>
            <a:r>
              <a:rPr lang="en-US" altLang="zh-CN" sz="2000"/>
              <a:t>Manages system time and scheduling.</a:t>
            </a:r>
            <a:endParaRPr lang="en-US" altLang="en-US" sz="2000"/>
          </a:p>
          <a:p>
            <a:pPr lvl="1" eaLnBrk="1" hangingPunct="1"/>
            <a:r>
              <a:rPr lang="en-US" altLang="en-US" b="1"/>
              <a:t>Kernel modules</a:t>
            </a:r>
            <a:r>
              <a:rPr lang="en-US" altLang="en-US"/>
              <a:t>: </a:t>
            </a:r>
            <a:r>
              <a:rPr lang="en-US" altLang="zh-CN" sz="2000"/>
              <a:t>Loads additional functionality for the kernel.</a:t>
            </a:r>
            <a:endParaRPr lang="en-US" altLang="en-US" sz="2000"/>
          </a:p>
          <a:p>
            <a:pPr lvl="1" eaLnBrk="1" hangingPunct="1"/>
            <a:r>
              <a:rPr lang="en-US" altLang="en-US"/>
              <a:t>…</a:t>
            </a:r>
          </a:p>
          <a:p>
            <a:pPr lvl="1" eaLnBrk="1" hangingPunct="1"/>
            <a:r>
              <a:rPr lang="en-US" altLang="en-US" b="1"/>
              <a:t>Process manager: </a:t>
            </a:r>
            <a:r>
              <a:rPr lang="en-US" altLang="zh-CN" sz="2000"/>
              <a:t>Controls process creation, termination, and state changes.</a:t>
            </a:r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02B35CE-2E73-FC8E-4143-F4C10B4D4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How is the first process created?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92A938-43FC-D229-0297-222298DEF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Process 1:</a:t>
            </a:r>
          </a:p>
          <a:p>
            <a:pPr eaLnBrk="1" hangingPunct="1">
              <a:defRPr/>
            </a:pPr>
            <a:r>
              <a:rPr lang="en-US" altLang="en-US" dirty="0"/>
              <a:t>Is instantiated from the </a:t>
            </a:r>
            <a:r>
              <a:rPr lang="en-US" altLang="en-US" b="1" i="1" dirty="0" err="1">
                <a:solidFill>
                  <a:srgbClr val="CC66FF"/>
                </a:solidFill>
              </a:rPr>
              <a:t>init</a:t>
            </a:r>
            <a:r>
              <a:rPr lang="en-US" altLang="en-US" dirty="0"/>
              <a:t> (now </a:t>
            </a:r>
            <a:r>
              <a:rPr lang="en-US" altLang="en-US" b="1" i="1" dirty="0" err="1">
                <a:solidFill>
                  <a:srgbClr val="CC66FF"/>
                </a:solidFill>
              </a:rPr>
              <a:t>systemd</a:t>
            </a:r>
            <a:r>
              <a:rPr lang="en-US" altLang="en-US" dirty="0"/>
              <a:t> for parallelism) program</a:t>
            </a:r>
          </a:p>
          <a:p>
            <a:pPr eaLnBrk="1" hangingPunct="1">
              <a:defRPr/>
            </a:pPr>
            <a:r>
              <a:rPr lang="en-US" altLang="en-US" dirty="0"/>
              <a:t>Is the ancestor of all processes</a:t>
            </a:r>
          </a:p>
          <a:p>
            <a:pPr eaLnBrk="1" hangingPunct="1">
              <a:defRPr/>
            </a:pPr>
            <a:r>
              <a:rPr lang="en-US" altLang="en-US" dirty="0"/>
              <a:t>Controls transitions between </a:t>
            </a:r>
            <a:r>
              <a:rPr lang="en-US" altLang="en-US" b="1" i="1" dirty="0" err="1">
                <a:solidFill>
                  <a:srgbClr val="CC66FF"/>
                </a:solidFill>
              </a:rPr>
              <a:t>runlevels</a:t>
            </a:r>
            <a:endParaRPr lang="en-US" altLang="en-US" b="1" i="1" dirty="0">
              <a:solidFill>
                <a:srgbClr val="CC66FF"/>
              </a:solidFill>
            </a:endParaRPr>
          </a:p>
          <a:p>
            <a:pPr eaLnBrk="1" hangingPunct="1">
              <a:defRPr/>
            </a:pPr>
            <a:r>
              <a:rPr lang="en-US" altLang="en-US" dirty="0"/>
              <a:t>Executes startup and shutdown scripts for each </a:t>
            </a:r>
            <a:r>
              <a:rPr lang="en-US" altLang="en-US" dirty="0" err="1"/>
              <a:t>runlevel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0C334D6-4635-2AA6-1E26-29DDCD070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Runlevels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A0929A1-4CA2-E608-D434-EE08D9870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 0:  shutdown</a:t>
            </a:r>
          </a:p>
          <a:p>
            <a:pPr eaLnBrk="1" hangingPunct="1"/>
            <a:r>
              <a:rPr lang="en-US" altLang="en-US"/>
              <a:t>Level 1:  single-user</a:t>
            </a:r>
          </a:p>
          <a:p>
            <a:pPr eaLnBrk="1" hangingPunct="1"/>
            <a:r>
              <a:rPr lang="en-US" altLang="en-US"/>
              <a:t>Level 2:  multi-user (without network file system)</a:t>
            </a:r>
          </a:p>
          <a:p>
            <a:pPr eaLnBrk="1" hangingPunct="1"/>
            <a:r>
              <a:rPr lang="en-US" altLang="en-US"/>
              <a:t>Level 3:  full multi-user</a:t>
            </a:r>
          </a:p>
          <a:p>
            <a:pPr eaLnBrk="1" hangingPunct="1"/>
            <a:r>
              <a:rPr lang="en-US" altLang="en-US"/>
              <a:t>Level 5:  X11</a:t>
            </a:r>
          </a:p>
          <a:p>
            <a:pPr eaLnBrk="1" hangingPunct="1"/>
            <a:r>
              <a:rPr lang="en-US" altLang="en-US"/>
              <a:t>Level 6:  reboot</a:t>
            </a:r>
            <a:endParaRPr lang="en-US" altLang="en-US" b="1" i="1">
              <a:solidFill>
                <a:srgbClr val="CC66FF"/>
              </a:solidFill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3AFA79A-8F4E-86B5-F082-460B0A36D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FD503A7-4D3A-05C0-6280-5AF90F38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Via the </a:t>
            </a:r>
            <a:r>
              <a:rPr lang="en-US" altLang="en-US" b="1" i="1">
                <a:solidFill>
                  <a:srgbClr val="CC66FF"/>
                </a:solidFill>
                <a:latin typeface="Courier New" panose="02070309020205020404" pitchFamily="49" charset="0"/>
              </a:rPr>
              <a:t>fork</a:t>
            </a:r>
            <a:r>
              <a:rPr lang="en-US" altLang="en-US"/>
              <a:t> system call family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Before we discuss process creation, a few words on system calls…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DA717B5-6724-2670-152A-51F03F06C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BA0D99D-4B5B-AA61-F08A-A3B468A95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System calls</a:t>
            </a:r>
            <a:r>
              <a:rPr lang="en-US" altLang="en-US"/>
              <a:t> allow processes running at the </a:t>
            </a:r>
            <a:r>
              <a:rPr lang="en-US" altLang="en-US" b="1" i="1">
                <a:solidFill>
                  <a:srgbClr val="CC66FF"/>
                </a:solidFill>
              </a:rPr>
              <a:t>user mode</a:t>
            </a:r>
            <a:r>
              <a:rPr lang="en-US" altLang="en-US"/>
              <a:t> to access kernel functions that run under the </a:t>
            </a:r>
            <a:r>
              <a:rPr lang="en-US" altLang="en-US" b="1" i="1">
                <a:solidFill>
                  <a:srgbClr val="CC66FF"/>
                </a:solidFill>
              </a:rPr>
              <a:t>kernel mode</a:t>
            </a:r>
          </a:p>
          <a:p>
            <a:pPr eaLnBrk="1" hangingPunct="1"/>
            <a:r>
              <a:rPr lang="en-US" altLang="en-US"/>
              <a:t>Prevent processes from doing bad things, such as</a:t>
            </a:r>
          </a:p>
          <a:p>
            <a:pPr lvl="1" eaLnBrk="1" hangingPunct="1"/>
            <a:r>
              <a:rPr lang="en-US" altLang="en-US"/>
              <a:t>Halting the entire operating system</a:t>
            </a:r>
          </a:p>
          <a:p>
            <a:pPr lvl="1" eaLnBrk="1" hangingPunct="1"/>
            <a:r>
              <a:rPr lang="en-US" altLang="en-US"/>
              <a:t>Modifying the MBR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7">
            <a:extLst>
              <a:ext uri="{FF2B5EF4-FFF2-40B4-BE49-F238E27FC236}">
                <a16:creationId xmlns:a16="http://schemas.microsoft.com/office/drawing/2014/main" id="{19AADA92-A3B4-9203-7CCA-FE7D0585D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1763" y="38242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3FD2234-76DF-4B92-869C-D28123AF7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UNIX System Calls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865FF79-3E2E-8E5B-8DFC-9BD82C3A9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7875"/>
            <a:ext cx="9448800" cy="3122613"/>
          </a:xfrm>
        </p:spPr>
        <p:txBody>
          <a:bodyPr/>
          <a:lstStyle/>
          <a:p>
            <a:pPr eaLnBrk="1" hangingPunct="1"/>
            <a:r>
              <a:rPr lang="en-US" altLang="en-US"/>
              <a:t>Implemented through the </a:t>
            </a:r>
            <a:r>
              <a:rPr lang="en-US" altLang="en-US" b="1" i="1">
                <a:solidFill>
                  <a:srgbClr val="CC66FF"/>
                </a:solidFill>
              </a:rPr>
              <a:t>trap</a:t>
            </a:r>
            <a:r>
              <a:rPr lang="en-US" altLang="en-US"/>
              <a:t> instruction</a:t>
            </a:r>
          </a:p>
          <a:p>
            <a:pPr lvl="1" eaLnBrk="1" hangingPunct="1"/>
            <a:r>
              <a:rPr lang="en-US" altLang="en-US" sz="2000"/>
              <a:t>The program in user mode makes a system call request (like read).</a:t>
            </a:r>
          </a:p>
          <a:p>
            <a:pPr lvl="1" eaLnBrk="1" hangingPunct="1"/>
            <a:r>
              <a:rPr lang="en-US" altLang="en-US" sz="2000"/>
              <a:t>trap instruction is triggered, switching the CPU to kernel mode.</a:t>
            </a:r>
          </a:p>
          <a:p>
            <a:pPr lvl="1" eaLnBrk="1" hangingPunct="1"/>
            <a:r>
              <a:rPr lang="en-US" altLang="en-US" sz="2000"/>
              <a:t>The kernel takes control and looks up the system call number.</a:t>
            </a:r>
          </a:p>
          <a:p>
            <a:pPr lvl="1" eaLnBrk="1" hangingPunct="1"/>
            <a:r>
              <a:rPr lang="en-US" altLang="en-US" sz="2000"/>
              <a:t>It uses a branch table (system call table) to find the correct service.</a:t>
            </a:r>
          </a:p>
          <a:p>
            <a:pPr lvl="1" eaLnBrk="1" hangingPunct="1"/>
            <a:r>
              <a:rPr lang="en-US" altLang="en-US" sz="2000"/>
              <a:t>The trusted code is executed to perform the requested operation.</a:t>
            </a:r>
          </a:p>
          <a:p>
            <a:pPr lvl="1" eaLnBrk="1" hangingPunct="1"/>
            <a:r>
              <a:rPr lang="en-US" altLang="en-US" sz="2000"/>
              <a:t>The system then returns to user mode, and the program continues running.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55301" name="Picture 5" descr="Snap%20e%20Mouse%20Trap">
            <a:extLst>
              <a:ext uri="{FF2B5EF4-FFF2-40B4-BE49-F238E27FC236}">
                <a16:creationId xmlns:a16="http://schemas.microsoft.com/office/drawing/2014/main" id="{F5182832-A0D9-8938-E99E-964F78F4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129088"/>
            <a:ext cx="16764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6">
            <a:extLst>
              <a:ext uri="{FF2B5EF4-FFF2-40B4-BE49-F238E27FC236}">
                <a16:creationId xmlns:a16="http://schemas.microsoft.com/office/drawing/2014/main" id="{A27F455F-7B22-E66A-2F32-CD65A201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824288"/>
            <a:ext cx="5905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trap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2ED9290D-3656-C7A0-A5F0-BE0715D5FCBE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3595688"/>
            <a:ext cx="2568575" cy="1008062"/>
            <a:chOff x="1344" y="1968"/>
            <a:chExt cx="1618" cy="635"/>
          </a:xfrm>
        </p:grpSpPr>
        <p:sp>
          <p:nvSpPr>
            <p:cNvPr id="55318" name="Line 8">
              <a:extLst>
                <a:ext uri="{FF2B5EF4-FFF2-40B4-BE49-F238E27FC236}">
                  <a16:creationId xmlns:a16="http://schemas.microsoft.com/office/drawing/2014/main" id="{2E7EBFDB-E840-FCD0-A10A-30BDA1689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08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5319" name="Picture 11" descr="Linux Penguin">
              <a:extLst>
                <a:ext uri="{FF2B5EF4-FFF2-40B4-BE49-F238E27FC236}">
                  <a16:creationId xmlns:a16="http://schemas.microsoft.com/office/drawing/2014/main" id="{85B52AAD-F1D5-4F14-3660-BCE1BDD74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968"/>
              <a:ext cx="62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0" name="Text Box 12">
              <a:extLst>
                <a:ext uri="{FF2B5EF4-FFF2-40B4-BE49-F238E27FC236}">
                  <a16:creationId xmlns:a16="http://schemas.microsoft.com/office/drawing/2014/main" id="{E90328B6-6845-1418-E5D3-09B44111F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72"/>
              <a:ext cx="11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r>
                <a:rPr lang="en-US" altLang="en-US">
                  <a:latin typeface="Tahoma" panose="020B0604030504040204" pitchFamily="34" charset="0"/>
                </a:rPr>
                <a:t>set kernel mode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70ECEA71-878E-46D2-3750-A3CC5B90F084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976688"/>
            <a:ext cx="3575050" cy="1738312"/>
            <a:chOff x="1728" y="2208"/>
            <a:chExt cx="2252" cy="1095"/>
          </a:xfrm>
        </p:grpSpPr>
        <p:sp>
          <p:nvSpPr>
            <p:cNvPr id="55312" name="Line 13">
              <a:extLst>
                <a:ext uri="{FF2B5EF4-FFF2-40B4-BE49-F238E27FC236}">
                  <a16:creationId xmlns:a16="http://schemas.microsoft.com/office/drawing/2014/main" id="{1FBA2D94-2887-3421-F319-85EE07F11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08"/>
              <a:ext cx="0" cy="5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4">
              <a:extLst>
                <a:ext uri="{FF2B5EF4-FFF2-40B4-BE49-F238E27FC236}">
                  <a16:creationId xmlns:a16="http://schemas.microsoft.com/office/drawing/2014/main" id="{EC4655F2-88EE-61FA-ECF0-E704D9D8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14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Rectangle 15">
              <a:extLst>
                <a:ext uri="{FF2B5EF4-FFF2-40B4-BE49-F238E27FC236}">
                  <a16:creationId xmlns:a16="http://schemas.microsoft.com/office/drawing/2014/main" id="{FFC8B915-91FA-BAE7-292F-A6EDEE377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96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5315" name="Rectangle 16">
              <a:extLst>
                <a:ext uri="{FF2B5EF4-FFF2-40B4-BE49-F238E27FC236}">
                  <a16:creationId xmlns:a16="http://schemas.microsoft.com/office/drawing/2014/main" id="{49FE618D-8E2D-A14D-D7A5-AB591C4F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88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5316" name="Rectangle 17">
              <a:extLst>
                <a:ext uri="{FF2B5EF4-FFF2-40B4-BE49-F238E27FC236}">
                  <a16:creationId xmlns:a16="http://schemas.microsoft.com/office/drawing/2014/main" id="{A2A3C112-864C-821D-E7B1-9B41D2A7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80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5317" name="Text Box 18">
              <a:extLst>
                <a:ext uri="{FF2B5EF4-FFF2-40B4-BE49-F238E27FC236}">
                  <a16:creationId xmlns:a16="http://schemas.microsoft.com/office/drawing/2014/main" id="{B93E1159-58A8-5DB9-DF3C-ABB25C808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72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r>
                <a:rPr lang="en-US" altLang="en-US">
                  <a:latin typeface="Tahoma" panose="020B0604030504040204" pitchFamily="34" charset="0"/>
                </a:rPr>
                <a:t>branch table</a:t>
              </a:r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41B14B93-FBF7-81B2-6265-181D8282EF3A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4281488"/>
            <a:ext cx="2586037" cy="1433512"/>
            <a:chOff x="3504" y="2400"/>
            <a:chExt cx="1629" cy="903"/>
          </a:xfrm>
        </p:grpSpPr>
        <p:sp>
          <p:nvSpPr>
            <p:cNvPr id="55309" name="Line 19">
              <a:extLst>
                <a:ext uri="{FF2B5EF4-FFF2-40B4-BE49-F238E27FC236}">
                  <a16:creationId xmlns:a16="http://schemas.microsoft.com/office/drawing/2014/main" id="{CB944A18-3699-AD9B-DB3E-B9DEB14C8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7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5310" name="Picture 23" descr="Silver floor safe">
              <a:extLst>
                <a:ext uri="{FF2B5EF4-FFF2-40B4-BE49-F238E27FC236}">
                  <a16:creationId xmlns:a16="http://schemas.microsoft.com/office/drawing/2014/main" id="{9793D661-4138-CC6A-E1B2-A394CE876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0"/>
              <a:ext cx="59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1" name="Text Box 24">
              <a:extLst>
                <a:ext uri="{FF2B5EF4-FFF2-40B4-BE49-F238E27FC236}">
                  <a16:creationId xmlns:a16="http://schemas.microsoft.com/office/drawing/2014/main" id="{67434170-90A9-A205-2957-B26237EA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072"/>
              <a:ext cx="9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r>
                <a:rPr lang="en-US" altLang="en-US">
                  <a:latin typeface="Tahoma" panose="020B0604030504040204" pitchFamily="34" charset="0"/>
                </a:rPr>
                <a:t>trusted code</a:t>
              </a:r>
            </a:p>
          </p:txBody>
        </p:sp>
      </p:grpSp>
      <p:sp>
        <p:nvSpPr>
          <p:cNvPr id="55306" name="Text Box 28">
            <a:extLst>
              <a:ext uri="{FF2B5EF4-FFF2-40B4-BE49-F238E27FC236}">
                <a16:creationId xmlns:a16="http://schemas.microsoft.com/office/drawing/2014/main" id="{1C20BFC7-6D13-0261-B76D-728149C6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5272088"/>
            <a:ext cx="1147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user level</a:t>
            </a:r>
          </a:p>
        </p:txBody>
      </p:sp>
      <p:sp>
        <p:nvSpPr>
          <p:cNvPr id="55307" name="Text Box 29">
            <a:extLst>
              <a:ext uri="{FF2B5EF4-FFF2-40B4-BE49-F238E27FC236}">
                <a16:creationId xmlns:a16="http://schemas.microsoft.com/office/drawing/2014/main" id="{B81A5C99-9E79-6A9B-9B19-AFDE8BCC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272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kernel level</a:t>
            </a:r>
          </a:p>
        </p:txBody>
      </p:sp>
      <p:sp>
        <p:nvSpPr>
          <p:cNvPr id="55308" name="TextBox 7">
            <a:extLst>
              <a:ext uri="{FF2B5EF4-FFF2-40B4-BE49-F238E27FC236}">
                <a16:creationId xmlns:a16="http://schemas.microsoft.com/office/drawing/2014/main" id="{2D565EE3-81F5-7387-593B-5BCF8613E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857875"/>
            <a:ext cx="2362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A9031C-E9C5-B038-4BA9-B6EC3DC0D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This Is How Simple Operating Systems Are!</a:t>
            </a:r>
            <a:endParaRPr lang="en-US" altLang="en-US"/>
          </a:p>
        </p:txBody>
      </p:sp>
      <p:sp>
        <p:nvSpPr>
          <p:cNvPr id="57347" name="TextBox 7">
            <a:extLst>
              <a:ext uri="{FF2B5EF4-FFF2-40B4-BE49-F238E27FC236}">
                <a16:creationId xmlns:a16="http://schemas.microsoft.com/office/drawing/2014/main" id="{A0A9763D-A5D0-5BA2-16DD-4D199C8C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451225"/>
            <a:ext cx="38623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Process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fork, exec, and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Memory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mmap –virtual address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File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open, close, read, write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mkdir, link, unlink</a:t>
            </a:r>
            <a:endParaRPr lang="zh-CN" altLang="en-US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901C0-02A7-A7DC-5E1A-218EC1FF16E5}"/>
              </a:ext>
            </a:extLst>
          </p:cNvPr>
          <p:cNvCxnSpPr>
            <a:cxnSpLocks/>
          </p:cNvCxnSpPr>
          <p:nvPr/>
        </p:nvCxnSpPr>
        <p:spPr>
          <a:xfrm>
            <a:off x="1778000" y="107315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49" name="Text Box 28">
            <a:extLst>
              <a:ext uri="{FF2B5EF4-FFF2-40B4-BE49-F238E27FC236}">
                <a16:creationId xmlns:a16="http://schemas.microsoft.com/office/drawing/2014/main" id="{02FAD8AF-7705-D20E-6A22-E90EC9035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889000"/>
            <a:ext cx="1233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CPU Reset</a:t>
            </a:r>
          </a:p>
        </p:txBody>
      </p:sp>
      <p:sp>
        <p:nvSpPr>
          <p:cNvPr id="57350" name="Text Box 28">
            <a:extLst>
              <a:ext uri="{FF2B5EF4-FFF2-40B4-BE49-F238E27FC236}">
                <a16:creationId xmlns:a16="http://schemas.microsoft.com/office/drawing/2014/main" id="{5100BCE5-30F7-1F6F-D50D-7807F829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885825"/>
            <a:ext cx="246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Firmware (BIOS/UEFI)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91B231-7CD4-B2B2-B236-DBF2D38BEE31}"/>
              </a:ext>
            </a:extLst>
          </p:cNvPr>
          <p:cNvCxnSpPr>
            <a:cxnSpLocks/>
          </p:cNvCxnSpPr>
          <p:nvPr/>
        </p:nvCxnSpPr>
        <p:spPr>
          <a:xfrm>
            <a:off x="4787900" y="1068388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52" name="Text Box 28">
            <a:extLst>
              <a:ext uri="{FF2B5EF4-FFF2-40B4-BE49-F238E27FC236}">
                <a16:creationId xmlns:a16="http://schemas.microsoft.com/office/drawing/2014/main" id="{95D29DB1-0BA6-8252-A1CE-5099C641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889000"/>
            <a:ext cx="341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Boot Loader (MBR, LILO/GRUB)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C70BAD-8071-BA87-93E2-C32643F2F197}"/>
              </a:ext>
            </a:extLst>
          </p:cNvPr>
          <p:cNvCxnSpPr>
            <a:cxnSpLocks/>
          </p:cNvCxnSpPr>
          <p:nvPr/>
        </p:nvCxnSpPr>
        <p:spPr>
          <a:xfrm>
            <a:off x="6894513" y="1255713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54" name="Text Box 28">
            <a:extLst>
              <a:ext uri="{FF2B5EF4-FFF2-40B4-BE49-F238E27FC236}">
                <a16:creationId xmlns:a16="http://schemas.microsoft.com/office/drawing/2014/main" id="{16AF39B1-EF4E-EE3C-B1FD-064EB18D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1812925"/>
            <a:ext cx="158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Kernel_start()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5D1CB-997D-58F0-38CF-CAAF07FA6DB1}"/>
              </a:ext>
            </a:extLst>
          </p:cNvPr>
          <p:cNvCxnSpPr>
            <a:cxnSpLocks/>
          </p:cNvCxnSpPr>
          <p:nvPr/>
        </p:nvCxnSpPr>
        <p:spPr>
          <a:xfrm>
            <a:off x="6929438" y="2327275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56" name="Text Box 28">
            <a:extLst>
              <a:ext uri="{FF2B5EF4-FFF2-40B4-BE49-F238E27FC236}">
                <a16:creationId xmlns:a16="http://schemas.microsoft.com/office/drawing/2014/main" id="{BAD47519-AF76-DBB8-5598-8E9E44C2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2819400"/>
            <a:ext cx="115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042339-6F9B-A12C-D398-328927479B94}"/>
              </a:ext>
            </a:extLst>
          </p:cNvPr>
          <p:cNvCxnSpPr>
            <a:cxnSpLocks/>
          </p:cNvCxnSpPr>
          <p:nvPr/>
        </p:nvCxnSpPr>
        <p:spPr>
          <a:xfrm>
            <a:off x="6929438" y="3222625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58" name="TextBox 31">
            <a:extLst>
              <a:ext uri="{FF2B5EF4-FFF2-40B4-BE49-F238E27FC236}">
                <a16:creationId xmlns:a16="http://schemas.microsoft.com/office/drawing/2014/main" id="{93885701-F730-B58E-447D-7CCD72208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641600"/>
            <a:ext cx="693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1600"/>
              <a:t>https://elixir.bootlin.com/linux/v6.10.9/source/init/main.c#L1523</a:t>
            </a:r>
            <a:endParaRPr lang="zh-CN" altLang="en-US" sz="1600"/>
          </a:p>
        </p:txBody>
      </p:sp>
      <p:sp>
        <p:nvSpPr>
          <p:cNvPr id="57359" name="TextBox 38">
            <a:extLst>
              <a:ext uri="{FF2B5EF4-FFF2-40B4-BE49-F238E27FC236}">
                <a16:creationId xmlns:a16="http://schemas.microsoft.com/office/drawing/2014/main" id="{C0062DDD-836B-1FE9-EBC6-4FBBF88F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024063"/>
            <a:ext cx="5310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Use </a:t>
            </a:r>
            <a:r>
              <a:rPr lang="en-US" altLang="zh-CN" b="1"/>
              <a:t>ls /sbin/init -l </a:t>
            </a:r>
            <a:r>
              <a:rPr lang="en-US" altLang="zh-CN"/>
              <a:t>to check if systemd is being used</a:t>
            </a:r>
            <a:endParaRPr lang="zh-CN" altLang="en-US"/>
          </a:p>
        </p:txBody>
      </p:sp>
      <p:sp>
        <p:nvSpPr>
          <p:cNvPr id="57360" name="TextBox 40">
            <a:extLst>
              <a:ext uri="{FF2B5EF4-FFF2-40B4-BE49-F238E27FC236}">
                <a16:creationId xmlns:a16="http://schemas.microsoft.com/office/drawing/2014/main" id="{6056584F-2519-9A97-2619-5CFD91FD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352675"/>
            <a:ext cx="327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Read Latest Linux Kernel Code:</a:t>
            </a:r>
            <a:endParaRPr lang="zh-CN" alt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BA717-4271-E803-AC99-388498F71E3A}"/>
              </a:ext>
            </a:extLst>
          </p:cNvPr>
          <p:cNvCxnSpPr>
            <a:cxnSpLocks/>
          </p:cNvCxnSpPr>
          <p:nvPr/>
        </p:nvCxnSpPr>
        <p:spPr>
          <a:xfrm flipH="1">
            <a:off x="6080125" y="4622800"/>
            <a:ext cx="307975" cy="693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D04046-EE7E-852A-6AD3-28E39216A4B3}"/>
              </a:ext>
            </a:extLst>
          </p:cNvPr>
          <p:cNvCxnSpPr>
            <a:cxnSpLocks/>
          </p:cNvCxnSpPr>
          <p:nvPr/>
        </p:nvCxnSpPr>
        <p:spPr>
          <a:xfrm>
            <a:off x="7651750" y="4792663"/>
            <a:ext cx="446088" cy="5111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FBDBB5-509A-2F5D-94A0-8A2F0DE061EA}"/>
              </a:ext>
            </a:extLst>
          </p:cNvPr>
          <p:cNvCxnSpPr>
            <a:cxnSpLocks/>
          </p:cNvCxnSpPr>
          <p:nvPr/>
        </p:nvCxnSpPr>
        <p:spPr>
          <a:xfrm>
            <a:off x="6929438" y="4791075"/>
            <a:ext cx="17462" cy="6080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364" name="Text Box 28">
            <a:extLst>
              <a:ext uri="{FF2B5EF4-FFF2-40B4-BE49-F238E27FC236}">
                <a16:creationId xmlns:a16="http://schemas.microsoft.com/office/drawing/2014/main" id="{CCEAB1EF-61BB-2277-F9A5-708907F7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5246688"/>
            <a:ext cx="150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Process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7365" name="Text Box 28">
            <a:extLst>
              <a:ext uri="{FF2B5EF4-FFF2-40B4-BE49-F238E27FC236}">
                <a16:creationId xmlns:a16="http://schemas.microsoft.com/office/drawing/2014/main" id="{D293EF89-A2D2-FC27-C7D2-CBC4AEB5B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475288"/>
            <a:ext cx="150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Memory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7366" name="Text Box 28">
            <a:extLst>
              <a:ext uri="{FF2B5EF4-FFF2-40B4-BE49-F238E27FC236}">
                <a16:creationId xmlns:a16="http://schemas.microsoft.com/office/drawing/2014/main" id="{533E4B51-2836-4E26-B7F6-34318180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5397500"/>
            <a:ext cx="1911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File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7367" name="Text Box 28">
            <a:extLst>
              <a:ext uri="{FF2B5EF4-FFF2-40B4-BE49-F238E27FC236}">
                <a16:creationId xmlns:a16="http://schemas.microsoft.com/office/drawing/2014/main" id="{FCAF3255-FADE-91CC-C9D4-3A37B5D5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3727450"/>
            <a:ext cx="3971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Application Program (state machine)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+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system call</a:t>
            </a:r>
          </a:p>
        </p:txBody>
      </p:sp>
      <p:sp>
        <p:nvSpPr>
          <p:cNvPr id="57368" name="TextBox 55">
            <a:extLst>
              <a:ext uri="{FF2B5EF4-FFF2-40B4-BE49-F238E27FC236}">
                <a16:creationId xmlns:a16="http://schemas.microsoft.com/office/drawing/2014/main" id="{F328EE83-1254-CAB1-C469-55F085E3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6132513"/>
            <a:ext cx="594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2400"/>
              <a:t>You can use system call to create the world</a:t>
            </a:r>
            <a:r>
              <a:rPr lang="en-US" altLang="zh-CN" sz="2000"/>
              <a:t>!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AD11A6F-3C1D-07A4-5831-5CD9F7610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fork()</a:t>
            </a:r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33571DC-ED1F-01D7-C6FA-781EB780E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Creates a complete copy of the state machine</a:t>
            </a:r>
          </a:p>
          <a:p>
            <a:pPr lvl="2" eaLnBrk="1" hangingPunct="1"/>
            <a:r>
              <a:rPr lang="en-US" altLang="en-US"/>
              <a:t>Copies memory, register states, and other process information</a:t>
            </a:r>
          </a:p>
          <a:p>
            <a:pPr lvl="2" eaLnBrk="1" hangingPunct="1"/>
            <a:r>
              <a:rPr lang="en-US" altLang="en-US"/>
              <a:t>int fork(); - system call used to create a new process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How fork() Works:</a:t>
            </a:r>
          </a:p>
          <a:p>
            <a:pPr lvl="2" eaLnBrk="1" hangingPunct="1"/>
            <a:r>
              <a:rPr lang="en-US" altLang="en-US"/>
              <a:t>Immediately copies the state machine, including the entire memory space</a:t>
            </a:r>
          </a:p>
          <a:p>
            <a:pPr lvl="2" eaLnBrk="1" hangingPunct="1"/>
            <a:r>
              <a:rPr lang="en-US" altLang="en-US"/>
              <a:t>The newly created process (child) returns 0</a:t>
            </a:r>
          </a:p>
          <a:p>
            <a:pPr lvl="2" eaLnBrk="1" hangingPunct="1"/>
            <a:r>
              <a:rPr lang="en-US" altLang="en-US"/>
              <a:t>The process that calls fork() (parent) returns the child process ID (PID)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557B59-8480-B0F7-4428-B976FCA3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Recap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F8E077D-C9C3-A19C-BA74-0152A8724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</a:t>
            </a:r>
          </a:p>
          <a:p>
            <a:pPr eaLnBrk="1" hangingPunct="1"/>
            <a:r>
              <a:rPr lang="en-US" altLang="zh-CN"/>
              <a:t>A program (whether an OS or application) running on a CPU is inevitably a state machine.</a:t>
            </a:r>
            <a:endParaRPr lang="en-US" altLang="en-US"/>
          </a:p>
        </p:txBody>
      </p:sp>
      <p:pic>
        <p:nvPicPr>
          <p:cNvPr id="6148" name="Picture 1">
            <a:extLst>
              <a:ext uri="{FF2B5EF4-FFF2-40B4-BE49-F238E27FC236}">
                <a16:creationId xmlns:a16="http://schemas.microsoft.com/office/drawing/2014/main" id="{A09A26EC-D5BD-936C-95D7-4FC1BC9A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638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2">
            <a:extLst>
              <a:ext uri="{FF2B5EF4-FFF2-40B4-BE49-F238E27FC236}">
                <a16:creationId xmlns:a16="http://schemas.microsoft.com/office/drawing/2014/main" id="{BA0F76B2-AD30-3389-6015-36DB63D3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76963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Where is the initial state?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6B16CC-763F-40D2-D10D-72D37AC494BF}"/>
              </a:ext>
            </a:extLst>
          </p:cNvPr>
          <p:cNvSpPr/>
          <p:nvPr/>
        </p:nvSpPr>
        <p:spPr>
          <a:xfrm>
            <a:off x="6953250" y="3616325"/>
            <a:ext cx="520700" cy="517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1602FE-49DE-43C6-A92D-9717E182B526}"/>
              </a:ext>
            </a:extLst>
          </p:cNvPr>
          <p:cNvSpPr/>
          <p:nvPr/>
        </p:nvSpPr>
        <p:spPr>
          <a:xfrm>
            <a:off x="7035800" y="2711450"/>
            <a:ext cx="355600" cy="35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2" name="TextBox 7">
            <a:extLst>
              <a:ext uri="{FF2B5EF4-FFF2-40B4-BE49-F238E27FC236}">
                <a16:creationId xmlns:a16="http://schemas.microsoft.com/office/drawing/2014/main" id="{F433C2A0-49F6-9A69-4720-E0C0EE5B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90938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S1</a:t>
            </a:r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6978F-E916-7CC1-3459-4E5CE103E81D}"/>
              </a:ext>
            </a:extLst>
          </p:cNvPr>
          <p:cNvSpPr/>
          <p:nvPr/>
        </p:nvSpPr>
        <p:spPr>
          <a:xfrm>
            <a:off x="8064500" y="4830763"/>
            <a:ext cx="520700" cy="517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4" name="TextBox 9">
            <a:extLst>
              <a:ext uri="{FF2B5EF4-FFF2-40B4-BE49-F238E27FC236}">
                <a16:creationId xmlns:a16="http://schemas.microsoft.com/office/drawing/2014/main" id="{37DFD93F-B754-7929-51D5-2862F161A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490537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S2</a:t>
            </a:r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32E788-5B74-DA2D-1B8B-051CC51F7691}"/>
              </a:ext>
            </a:extLst>
          </p:cNvPr>
          <p:cNvSpPr/>
          <p:nvPr/>
        </p:nvSpPr>
        <p:spPr>
          <a:xfrm>
            <a:off x="6221413" y="4845050"/>
            <a:ext cx="520700" cy="517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6" name="TextBox 11">
            <a:extLst>
              <a:ext uri="{FF2B5EF4-FFF2-40B4-BE49-F238E27FC236}">
                <a16:creationId xmlns:a16="http://schemas.microsoft.com/office/drawing/2014/main" id="{CF54E82A-0F82-E0D0-41A8-2691D488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4918075"/>
            <a:ext cx="758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DBFDD-6C99-F806-E9E3-F1818727AA04}"/>
              </a:ext>
            </a:extLst>
          </p:cNvPr>
          <p:cNvCxnSpPr>
            <a:stCxn id="6152" idx="2"/>
          </p:cNvCxnSpPr>
          <p:nvPr/>
        </p:nvCxnSpPr>
        <p:spPr>
          <a:xfrm>
            <a:off x="7366000" y="4059238"/>
            <a:ext cx="774700" cy="8461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6B989-9971-9F5A-DBA2-0F163CF1AF01}"/>
              </a:ext>
            </a:extLst>
          </p:cNvPr>
          <p:cNvCxnSpPr>
            <a:cxnSpLocks/>
          </p:cNvCxnSpPr>
          <p:nvPr/>
        </p:nvCxnSpPr>
        <p:spPr>
          <a:xfrm flipH="1">
            <a:off x="7753350" y="5118100"/>
            <a:ext cx="2730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C14CE-5BAF-BAC6-FEC1-BC0334BCEDF0}"/>
              </a:ext>
            </a:extLst>
          </p:cNvPr>
          <p:cNvCxnSpPr>
            <a:cxnSpLocks/>
          </p:cNvCxnSpPr>
          <p:nvPr/>
        </p:nvCxnSpPr>
        <p:spPr>
          <a:xfrm flipH="1" flipV="1">
            <a:off x="6748463" y="5118100"/>
            <a:ext cx="314325" cy="47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FC86A7-B35A-2FC4-F490-FDD30DB339FE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7213600" y="3063875"/>
            <a:ext cx="0" cy="5524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61" name="TextBox 36">
            <a:extLst>
              <a:ext uri="{FF2B5EF4-FFF2-40B4-BE49-F238E27FC236}">
                <a16:creationId xmlns:a16="http://schemas.microsoft.com/office/drawing/2014/main" id="{F55BCE1F-88C4-273D-F324-251934E90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4445000"/>
            <a:ext cx="917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6000"/>
              <a:t>…</a:t>
            </a:r>
            <a:endParaRPr lang="zh-CN" altLang="en-US" sz="6000"/>
          </a:p>
        </p:txBody>
      </p:sp>
      <p:sp>
        <p:nvSpPr>
          <p:cNvPr id="6162" name="TextBox 37">
            <a:extLst>
              <a:ext uri="{FF2B5EF4-FFF2-40B4-BE49-F238E27FC236}">
                <a16:creationId xmlns:a16="http://schemas.microsoft.com/office/drawing/2014/main" id="{996A9C5C-5BD5-A885-71A8-2A85C34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2535238"/>
            <a:ext cx="142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2000" b="1"/>
              <a:t>Initial State</a:t>
            </a:r>
            <a:endParaRPr lang="zh-CN" altLang="en-US" sz="2000" b="1"/>
          </a:p>
        </p:txBody>
      </p:sp>
      <p:sp>
        <p:nvSpPr>
          <p:cNvPr id="6163" name="TextBox 39">
            <a:extLst>
              <a:ext uri="{FF2B5EF4-FFF2-40B4-BE49-F238E27FC236}">
                <a16:creationId xmlns:a16="http://schemas.microsoft.com/office/drawing/2014/main" id="{EADEF944-8107-9E88-E8E2-9A099983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29275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If we are given the initial state, we can deduce what the next state will be. The key is knowing: 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D621642-06A2-6DF4-072A-D7B510E6F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>
                <a:latin typeface="Courier New" panose="02070309020205020404" pitchFamily="49" charset="0"/>
              </a:rPr>
              <a:t>fork</a:t>
            </a:r>
            <a:r>
              <a:rPr lang="en-US" altLang="en-US"/>
              <a:t> Example, </a:t>
            </a:r>
            <a:r>
              <a:rPr lang="en-US" altLang="en-US" b="1">
                <a:latin typeface="Courier New" panose="02070309020205020404" pitchFamily="49" charset="0"/>
              </a:rPr>
              <a:t>Nag.c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9DD79252-E610-19ED-8501-2D9D1B09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14400"/>
            <a:ext cx="8686800" cy="4278313"/>
          </a:xfrm>
          <a:prstGeom prst="rect">
            <a:avLst/>
          </a:prstGeom>
          <a:noFill/>
          <a:ln w="9525">
            <a:solidFill>
              <a:srgbClr val="CC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 sz="1600" b="1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#include &lt;unistd.h&gt;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#include &lt;sys/types.h&gt;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  <a:p>
            <a:r>
              <a:rPr lang="en-US" altLang="en-US" sz="1600" b="1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pid_t pid;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if ((pid = fork()) == 0)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  printf(“child’s return value %d:  I want to play…\n”, pid);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} else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  printf(“parent’s return value %d:  After the project…\n”, pid);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 }		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B924CC1-AFE1-D928-F7E6-52433680A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>
                <a:latin typeface="Courier New" panose="02070309020205020404" pitchFamily="49" charset="0"/>
              </a:rPr>
              <a:t>fork</a:t>
            </a:r>
            <a:r>
              <a:rPr lang="en-US" altLang="en-US"/>
              <a:t> Example, </a:t>
            </a:r>
            <a:r>
              <a:rPr lang="en-US" altLang="en-US" b="1">
                <a:latin typeface="Courier New" panose="02070309020205020404" pitchFamily="49" charset="0"/>
              </a:rPr>
              <a:t>Nag.c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CBEDDB8-C6FF-7B52-6175-A08121846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006475"/>
            <a:ext cx="6546850" cy="3205163"/>
          </a:xfrm>
          <a:prstGeom prst="rect">
            <a:avLst/>
          </a:prstGeom>
          <a:noFill/>
          <a:ln w="9525">
            <a:solidFill>
              <a:srgbClr val="CC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 sz="1200" b="1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#include &lt;unistd.h&gt;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#include &lt;sys/types.h&gt;</a:t>
            </a:r>
          </a:p>
          <a:p>
            <a:endParaRPr lang="en-US" altLang="en-US" sz="1200" b="1">
              <a:latin typeface="Courier New" panose="02070309020205020404" pitchFamily="49" charset="0"/>
            </a:endParaRPr>
          </a:p>
          <a:p>
            <a:r>
              <a:rPr lang="en-US" altLang="en-US" sz="1200" b="1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pid_t pid;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if ((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pid = 3128</a:t>
            </a:r>
            <a:r>
              <a:rPr lang="en-US" altLang="en-US" sz="1200" b="1">
                <a:latin typeface="Courier New" panose="02070309020205020404" pitchFamily="49" charset="0"/>
              </a:rPr>
              <a:t>) == 0)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  printf(“child’s return value %d:  I want to play…\n”, pid);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} else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  printf(“parent’s return value %d:  After the project…\n”, pid);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}		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43E2F87D-8641-1CA4-965D-E427504F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2703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Parent process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6BFFDE5B-E665-79E7-3476-7431C026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055938"/>
            <a:ext cx="6546850" cy="3205162"/>
          </a:xfrm>
          <a:prstGeom prst="rect">
            <a:avLst/>
          </a:prstGeom>
          <a:solidFill>
            <a:schemeClr val="bg1"/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 sz="1200" b="1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#include &lt;unistd.h&gt;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#include &lt;sys/types.h&gt;</a:t>
            </a:r>
          </a:p>
          <a:p>
            <a:endParaRPr lang="en-US" altLang="en-US" sz="1200" b="1">
              <a:latin typeface="Courier New" panose="02070309020205020404" pitchFamily="49" charset="0"/>
            </a:endParaRPr>
          </a:p>
          <a:p>
            <a:r>
              <a:rPr lang="en-US" altLang="en-US" sz="1200" b="1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pid_t pid;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if ((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pid = 0</a:t>
            </a:r>
            <a:r>
              <a:rPr lang="en-US" altLang="en-US" sz="1200" b="1">
                <a:latin typeface="Courier New" panose="02070309020205020404" pitchFamily="49" charset="0"/>
              </a:rPr>
              <a:t>) == 0)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  printf(“child’s return value %d:  I want to play…\n”, pid);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} else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while (1) {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  printf(“parent’s return value %d:  After the project…\n”, pid);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  }		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en-US" sz="12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D4D421CC-CD54-2B46-2CC5-EBEE615E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630713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Child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7DD680E-8151-12AB-6729-2A9E4314F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Nag.c</a:t>
            </a:r>
            <a:r>
              <a:rPr lang="en-US" altLang="en-US"/>
              <a:t> Outputs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3E2C9ED-AB42-FB7B-065D-9204D9423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&gt;a.out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…// context switch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parent’s return value 3218:  After the project…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parent’s return value 3218:  After the project…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parent’s return value 3218:  After the project…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…// context switch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child’s return value 0:  I want to play…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^C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E5C1FA3-5BA4-337B-B97C-6F3C69FA3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Why clone a process?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478FF5E2-E4A8-BCFB-17B7-1991E1515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C513128-DCDA-FE6D-4998-A899B4F34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Why clone a process?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48E9B4B4-0CEF-785F-024C-650697246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Simplifies parameter passing</a:t>
            </a:r>
          </a:p>
          <a:p>
            <a:pPr lvl="1" eaLnBrk="1" hangingPunct="1"/>
            <a:r>
              <a:rPr lang="en-US" altLang="en-US"/>
              <a:t>Environmental variables, permissions, etc.</a:t>
            </a:r>
          </a:p>
          <a:p>
            <a:pPr eaLnBrk="1" hangingPunct="1"/>
            <a:r>
              <a:rPr lang="en-US" altLang="en-US"/>
              <a:t>Performance optimization</a:t>
            </a:r>
          </a:p>
          <a:p>
            <a:pPr lvl="1" eaLnBrk="1" hangingPunct="1"/>
            <a:r>
              <a:rPr lang="en-US" altLang="en-US"/>
              <a:t>Copy on write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F7B32AC7-3BEB-14F9-8722-E2A71BBF9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Also,…don’t try it (or try it in docker)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2C4BE3E7-CF18-1339-4D67-7E153FD9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990600"/>
            <a:ext cx="8534400" cy="5186363"/>
          </a:xfrm>
        </p:spPr>
        <p:txBody>
          <a:bodyPr rtlCol="0">
            <a:normAutofit fontScale="92500"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dirty="0"/>
              <a:t>Fork Bomb: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while (1) 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fork();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Or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for</a:t>
            </a:r>
            <a:r>
              <a:rPr lang="en-US" altLang="zh-CN" dirty="0"/>
              <a:t>k() {fork | fork &amp;} ; fork</a:t>
            </a: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6EF8E0ED-F7D7-5D35-F4FD-A8B86CC3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3362325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1">
            <a:extLst>
              <a:ext uri="{FF2B5EF4-FFF2-40B4-BE49-F238E27FC236}">
                <a16:creationId xmlns:a16="http://schemas.microsoft.com/office/drawing/2014/main" id="{BD9717F5-723F-4D74-9100-925AC10D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3605213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In bash, colons are allowed as identifiers... the symbol for fork is a colon.</a:t>
            </a:r>
            <a:endParaRPr lang="en-US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2811CDD-F742-1B71-5108-7DE2D1563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exec</a:t>
            </a:r>
            <a:r>
              <a:rPr lang="en-US" altLang="en-US"/>
              <a:t> System Call Family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CC14F77-4036-7F85-344B-10D95017B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A </a:t>
            </a:r>
            <a:r>
              <a:rPr lang="en-US" altLang="en-US" b="1" dirty="0">
                <a:latin typeface="Courier New" panose="02070309020205020404" pitchFamily="49" charset="0"/>
              </a:rPr>
              <a:t>fork</a:t>
            </a:r>
            <a:r>
              <a:rPr lang="en-US" altLang="en-US" dirty="0"/>
              <a:t> by itself is not interesting</a:t>
            </a:r>
          </a:p>
          <a:p>
            <a:pPr eaLnBrk="1" hangingPunct="1">
              <a:defRPr/>
            </a:pPr>
            <a:r>
              <a:rPr lang="en-US" altLang="en-US" dirty="0"/>
              <a:t>To make a process run a program that is different from the parent process, you need </a:t>
            </a:r>
            <a:r>
              <a:rPr lang="en-US" altLang="en-US" b="1" i="1" dirty="0">
                <a:solidFill>
                  <a:srgbClr val="CC66FF"/>
                </a:solidFill>
                <a:latin typeface="Courier New" panose="02070309020205020404" pitchFamily="49" charset="0"/>
              </a:rPr>
              <a:t>exec</a:t>
            </a:r>
            <a:r>
              <a:rPr lang="en-US" altLang="en-US" dirty="0"/>
              <a:t> system call</a:t>
            </a:r>
          </a:p>
          <a:p>
            <a:pPr eaLnBrk="1" hangingPunct="1">
              <a:defRPr/>
            </a:pPr>
            <a:r>
              <a:rPr lang="en-US" altLang="en-US" dirty="0"/>
              <a:t>exec starts a program by overwriting the current process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E.g.,</a:t>
            </a:r>
          </a:p>
          <a:p>
            <a:pPr eaLnBrk="1" hangingPunct="1">
              <a:defRPr/>
            </a:pPr>
            <a:r>
              <a:rPr lang="en-US" altLang="en-US" sz="2000" dirty="0"/>
              <a:t>int </a:t>
            </a:r>
            <a:r>
              <a:rPr lang="en-US" altLang="en-US" sz="2000" dirty="0" err="1"/>
              <a:t>execve</a:t>
            </a:r>
            <a:r>
              <a:rPr lang="en-US" altLang="en-US" sz="2000" dirty="0"/>
              <a:t>(const char *filename, char * const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[], char * const </a:t>
            </a:r>
            <a:r>
              <a:rPr lang="en-US" altLang="en-US" sz="2000" dirty="0" err="1"/>
              <a:t>envp</a:t>
            </a:r>
            <a:r>
              <a:rPr lang="en-US" altLang="en-US" sz="2000" dirty="0"/>
              <a:t>[]);</a:t>
            </a:r>
          </a:p>
          <a:p>
            <a:pPr lvl="1" eaLnBrk="1" hangingPunct="1">
              <a:defRPr/>
            </a:pPr>
            <a:r>
              <a:rPr lang="en-US" altLang="en-US" dirty="0"/>
              <a:t>Executes a program named filename</a:t>
            </a:r>
          </a:p>
          <a:p>
            <a:pPr lvl="1" eaLnBrk="1" hangingPunct="1">
              <a:defRPr/>
            </a:pPr>
            <a:r>
              <a:rPr lang="en-US" altLang="en-US" dirty="0"/>
              <a:t>Allows setting parameters </a:t>
            </a:r>
            <a:r>
              <a:rPr lang="en-US" altLang="en-US" dirty="0" err="1"/>
              <a:t>argv</a:t>
            </a:r>
            <a:r>
              <a:rPr lang="en-US" altLang="en-US" dirty="0"/>
              <a:t> (arguments) and environment variables </a:t>
            </a:r>
            <a:r>
              <a:rPr lang="en-US" altLang="en-US" dirty="0" err="1"/>
              <a:t>envp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Directly corresponds to the arguments passed to main()!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1BDB50F-DE5F-0964-94EF-2CA02A57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exit</a:t>
            </a:r>
            <a:r>
              <a:rPr lang="en-US" altLang="en-US"/>
              <a:t> System Call Family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CE6E017-590E-B33B-03EA-DE83CB740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Destroy the current state machine and allow for a return value. </a:t>
            </a:r>
          </a:p>
          <a:p>
            <a:pPr eaLnBrk="1" hangingPunct="1"/>
            <a:r>
              <a:rPr lang="en-US" altLang="zh-CN"/>
              <a:t>The termination of the child process will notify the parent process (explained in later lessons)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C76BFE9-E7F0-21DF-B02D-07C688F7F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Thread Creation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B719136-5E49-1EA6-FF55-B834F60A34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pthread_create()</a:t>
            </a:r>
            <a:r>
              <a:rPr lang="en-US" altLang="en-US"/>
              <a:t> instead of </a:t>
            </a:r>
            <a:r>
              <a:rPr lang="en-US" altLang="en-US" b="1">
                <a:latin typeface="Courier New" panose="02070309020205020404" pitchFamily="49" charset="0"/>
              </a:rPr>
              <a:t>fork()</a:t>
            </a:r>
          </a:p>
          <a:p>
            <a:pPr eaLnBrk="1" hangingPunct="1"/>
            <a:r>
              <a:rPr lang="en-US" altLang="en-US"/>
              <a:t>A newly created thread will share the address space of the current process and all resources (e.g., open files)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+ Efficient sharing of states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- Potential corruptions by a misbehaving thread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D829965-75DF-6A75-822A-02E70F121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Address Space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9660C7-0F5C-F386-E369-2B0AE6994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 all states necessary to run a program</a:t>
            </a:r>
          </a:p>
          <a:p>
            <a:pPr lvl="1" eaLnBrk="1" hangingPunct="1"/>
            <a:r>
              <a:rPr lang="en-US" altLang="en-US"/>
              <a:t>Code, data, stack</a:t>
            </a:r>
          </a:p>
          <a:p>
            <a:pPr lvl="1" eaLnBrk="1" hangingPunct="1"/>
            <a:r>
              <a:rPr lang="en-US" altLang="en-US"/>
              <a:t>Program counter</a:t>
            </a:r>
          </a:p>
          <a:p>
            <a:pPr lvl="1" eaLnBrk="1" hangingPunct="1"/>
            <a:r>
              <a:rPr lang="en-US" altLang="en-US"/>
              <a:t>Register values</a:t>
            </a:r>
          </a:p>
          <a:p>
            <a:pPr lvl="1" eaLnBrk="1" hangingPunct="1"/>
            <a:r>
              <a:rPr lang="en-US" altLang="en-US"/>
              <a:t>Resources required by the program</a:t>
            </a:r>
          </a:p>
          <a:p>
            <a:pPr lvl="1" eaLnBrk="1" hangingPunct="1"/>
            <a:r>
              <a:rPr lang="en-US" altLang="en-US"/>
              <a:t>Status of the running program</a:t>
            </a:r>
          </a:p>
          <a:p>
            <a:pPr eaLnBrk="1" hangingPunct="1"/>
            <a:r>
              <a:rPr lang="en-US" altLang="en-US"/>
              <a:t>A mechanism to protect one app from crashing another app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Inspect the address space of a process</a:t>
            </a:r>
            <a:endParaRPr lang="en-US" altLang="en-US"/>
          </a:p>
          <a:p>
            <a:pPr lvl="1" eaLnBrk="1" hangingPunct="1"/>
            <a:r>
              <a:rPr lang="en-US" altLang="en-US"/>
              <a:t>pmap  - report memory of a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5C819C-1712-1DD9-B4ED-3AA90FE3D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The Beginning of Everything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CA5507-3E5F-3A8D-8AED-5FD7439F5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An application runs on the OS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	-&gt; </a:t>
            </a:r>
            <a:r>
              <a:rPr lang="en-US" altLang="zh-CN" dirty="0"/>
              <a:t>OS creates the application's initial state</a:t>
            </a:r>
            <a:endParaRPr lang="en-US" altLang="en-US" dirty="0"/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C00546BE-A81F-00B1-6DD8-2A164502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638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2">
            <a:extLst>
              <a:ext uri="{FF2B5EF4-FFF2-40B4-BE49-F238E27FC236}">
                <a16:creationId xmlns:a16="http://schemas.microsoft.com/office/drawing/2014/main" id="{71887829-B690-DDCD-406B-AC8B47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9404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</a:rPr>
              <a:t>Who creates the initial state of OS?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E6B458-E854-C72A-5D8D-2E189736FDA5}"/>
              </a:ext>
            </a:extLst>
          </p:cNvPr>
          <p:cNvSpPr/>
          <p:nvPr/>
        </p:nvSpPr>
        <p:spPr>
          <a:xfrm>
            <a:off x="6953250" y="3616325"/>
            <a:ext cx="520700" cy="517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F4E6A-A6D4-09F9-DFB9-24D4F5ADE279}"/>
              </a:ext>
            </a:extLst>
          </p:cNvPr>
          <p:cNvSpPr/>
          <p:nvPr/>
        </p:nvSpPr>
        <p:spPr>
          <a:xfrm>
            <a:off x="7035800" y="2711450"/>
            <a:ext cx="355600" cy="35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07861BB1-D5F3-DBC6-2825-475653024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687763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C9F840-132C-2A61-9E8D-00B23EA34FB9}"/>
              </a:ext>
            </a:extLst>
          </p:cNvPr>
          <p:cNvSpPr/>
          <p:nvPr/>
        </p:nvSpPr>
        <p:spPr>
          <a:xfrm>
            <a:off x="6959600" y="4751388"/>
            <a:ext cx="520700" cy="517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2" name="TextBox 9">
            <a:extLst>
              <a:ext uri="{FF2B5EF4-FFF2-40B4-BE49-F238E27FC236}">
                <a16:creationId xmlns:a16="http://schemas.microsoft.com/office/drawing/2014/main" id="{55C22DA9-D884-170A-1A9B-17DA3798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840288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APP</a:t>
            </a:r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D05A8-807D-306F-93FA-3393246482D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213600" y="4133850"/>
            <a:ext cx="0" cy="598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B993E7-AE60-73E6-2857-EB8BF8FBC62E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7213600" y="3063875"/>
            <a:ext cx="0" cy="5524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05" name="TextBox 37">
            <a:extLst>
              <a:ext uri="{FF2B5EF4-FFF2-40B4-BE49-F238E27FC236}">
                <a16:creationId xmlns:a16="http://schemas.microsoft.com/office/drawing/2014/main" id="{0604F58A-E54A-8BFE-039B-8785210A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2535238"/>
            <a:ext cx="142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2000" b="1"/>
              <a:t>Initial State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35781E3-60E8-2C98-8B0C-B0F54D92C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777875"/>
          </a:xfrm>
        </p:spPr>
        <p:txBody>
          <a:bodyPr/>
          <a:lstStyle/>
          <a:p>
            <a:pPr eaLnBrk="1" hangingPunct="1"/>
            <a:r>
              <a:rPr lang="en-US" altLang="zh-CN"/>
              <a:t>Understanding Address Space through Game Cheats</a:t>
            </a: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D685D17-46E7-8E0C-385A-78E743B1C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77875"/>
            <a:ext cx="8534400" cy="5186363"/>
          </a:xfrm>
        </p:spPr>
        <p:txBody>
          <a:bodyPr/>
          <a:lstStyle/>
          <a:p>
            <a:pPr eaLnBrk="1" hangingPunct="1"/>
            <a:r>
              <a:rPr lang="en-US" altLang="zh-CN"/>
              <a:t>Pioneers of esports: Real-Time Strategy (RTS) Games</a:t>
            </a:r>
          </a:p>
          <a:p>
            <a:pPr eaLnBrk="1" hangingPunct="1"/>
            <a:r>
              <a:rPr lang="en-US" altLang="zh-CN"/>
              <a:t>Command and Conquer (Westwood), Starcraft (Blizzard), ... </a:t>
            </a:r>
          </a:p>
          <a:p>
            <a:pPr eaLnBrk="1" hangingPunct="1"/>
            <a:r>
              <a:rPr lang="en-US" altLang="zh-CN"/>
              <a:t>What if we wanted to 'tamper with' the execution of the game...?</a:t>
            </a:r>
          </a:p>
          <a:p>
            <a:pPr lvl="1" eaLnBrk="1" hangingPunct="1"/>
            <a:r>
              <a:rPr lang="en-US" altLang="en-US"/>
              <a:t>ps aux | grap starcraft</a:t>
            </a:r>
          </a:p>
          <a:p>
            <a:pPr lvl="1" eaLnBrk="1" hangingPunct="1"/>
            <a:r>
              <a:rPr lang="en-US" altLang="en-US"/>
              <a:t>pmap &lt;pid&gt;</a:t>
            </a:r>
          </a:p>
          <a:p>
            <a:pPr lvl="1" eaLnBrk="1" hangingPunct="1"/>
            <a:r>
              <a:rPr lang="en-US" altLang="en-US"/>
              <a:t>change data:</a:t>
            </a:r>
          </a:p>
          <a:p>
            <a:pPr lvl="2" eaLnBrk="1" hangingPunct="1"/>
            <a:r>
              <a:rPr lang="en-US" altLang="zh-CN"/>
              <a:t>gdb -p &lt;process_id&gt;</a:t>
            </a:r>
            <a:endParaRPr lang="en-US" altLang="en-US"/>
          </a:p>
          <a:p>
            <a:pPr lvl="2" eaLnBrk="1" hangingPunct="1"/>
            <a:r>
              <a:rPr lang="en-US" altLang="zh-CN"/>
              <a:t>x /10x 0x&lt;address&gt;</a:t>
            </a:r>
          </a:p>
          <a:p>
            <a:pPr lvl="2" eaLnBrk="1" hangingPunct="1"/>
            <a:r>
              <a:rPr lang="en-US" altLang="zh-CN"/>
              <a:t>set *(int *)0x&lt;address&gt; = &lt;new_value&gt;</a:t>
            </a:r>
            <a:endParaRPr lang="en-US" altLang="en-US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1EBF165B-13BC-4AFB-F49C-21A3D462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388A4A7-A71C-A908-F08D-F7765DB5D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777875"/>
          </a:xfrm>
        </p:spPr>
        <p:txBody>
          <a:bodyPr/>
          <a:lstStyle/>
          <a:p>
            <a:pPr eaLnBrk="1" hangingPunct="1"/>
            <a:r>
              <a:rPr lang="en-US" altLang="zh-CN"/>
              <a:t>Understanding Address Space through Game Cheats</a:t>
            </a:r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4BA0051-5A42-505A-2B11-C6E218C23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77875"/>
            <a:ext cx="8534400" cy="5186363"/>
          </a:xfrm>
        </p:spPr>
        <p:txBody>
          <a:bodyPr/>
          <a:lstStyle/>
          <a:p>
            <a:pPr eaLnBrk="1" hangingPunct="1"/>
            <a:r>
              <a:rPr lang="en-US" altLang="en-US"/>
              <a:t>Game is also state machine.</a:t>
            </a: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278D9610-41CE-BD4C-B68E-B00C66AD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654175"/>
            <a:ext cx="42291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Box 4">
            <a:extLst>
              <a:ext uri="{FF2B5EF4-FFF2-40B4-BE49-F238E27FC236}">
                <a16:creationId xmlns:a16="http://schemas.microsoft.com/office/drawing/2014/main" id="{9CC4B6C0-00ED-7938-3AD2-D2F53FD0A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196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zh-CN" altLang="en-US"/>
              <a:t>PUBG: BATTLEGROUNDS</a:t>
            </a:r>
          </a:p>
        </p:txBody>
      </p:sp>
      <p:sp>
        <p:nvSpPr>
          <p:cNvPr id="81926" name="TextBox 6">
            <a:extLst>
              <a:ext uri="{FF2B5EF4-FFF2-40B4-BE49-F238E27FC236}">
                <a16:creationId xmlns:a16="http://schemas.microsoft.com/office/drawing/2014/main" id="{73F53BF0-4985-7D3F-0B12-0E5FCF6F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0688" y="1654175"/>
            <a:ext cx="5451476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lvl="1"/>
            <a:r>
              <a:rPr lang="en-US" altLang="en-US"/>
              <a:t>ps aux | grap pugb</a:t>
            </a:r>
          </a:p>
          <a:p>
            <a:pPr lvl="1"/>
            <a:r>
              <a:rPr lang="en-US" altLang="en-US"/>
              <a:t>pmap &lt;pid&gt;</a:t>
            </a:r>
          </a:p>
          <a:p>
            <a:pPr lvl="1"/>
            <a:r>
              <a:rPr lang="en-US" altLang="en-US"/>
              <a:t>change data:</a:t>
            </a:r>
          </a:p>
          <a:p>
            <a:pPr lvl="2"/>
            <a:r>
              <a:rPr lang="en-US" altLang="zh-CN"/>
              <a:t>gdb -p &lt;process_id&gt;</a:t>
            </a:r>
            <a:endParaRPr lang="en-US" altLang="en-US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x /10x 0x&lt;address&gt;</a:t>
            </a:r>
          </a:p>
          <a:p>
            <a:pPr lvl="2"/>
            <a:r>
              <a:rPr lang="en-US" altLang="zh-CN"/>
              <a:t>set *(int *)0x&lt;address&gt; = &lt;new_value&gt;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850610-881C-EF11-87FE-B4B8DAE6A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CPU Scheduler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93C513-20D5-71DE-62BA-85CF743A0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 i="1">
                <a:solidFill>
                  <a:srgbClr val="CC66FF"/>
                </a:solidFill>
              </a:rPr>
              <a:t>CPU scheduler</a:t>
            </a:r>
            <a:r>
              <a:rPr lang="en-US" altLang="en-US"/>
              <a:t> is responsible for</a:t>
            </a:r>
          </a:p>
          <a:p>
            <a:pPr lvl="1" eaLnBrk="1" hangingPunct="1"/>
            <a:r>
              <a:rPr lang="en-US" altLang="en-US"/>
              <a:t>Removal of running process from the CPU</a:t>
            </a:r>
          </a:p>
          <a:p>
            <a:pPr lvl="1" eaLnBrk="1" hangingPunct="1"/>
            <a:r>
              <a:rPr lang="en-US" altLang="en-US"/>
              <a:t>Selection of the next running process</a:t>
            </a:r>
          </a:p>
          <a:p>
            <a:pPr lvl="2" eaLnBrk="1" hangingPunct="1"/>
            <a:r>
              <a:rPr lang="en-US" altLang="en-US"/>
              <a:t>Based on a particular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1F8496-E96C-5C57-F5EC-08DF1BA964BB}"/>
              </a:ext>
            </a:extLst>
          </p:cNvPr>
          <p:cNvSpPr/>
          <p:nvPr/>
        </p:nvSpPr>
        <p:spPr>
          <a:xfrm>
            <a:off x="1481138" y="4729163"/>
            <a:ext cx="2657475" cy="1971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973" name="TextBox 36">
            <a:extLst>
              <a:ext uri="{FF2B5EF4-FFF2-40B4-BE49-F238E27FC236}">
                <a16:creationId xmlns:a16="http://schemas.microsoft.com/office/drawing/2014/main" id="{90D6430A-E285-2C8E-42E7-802D7BB4A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5145088"/>
            <a:ext cx="917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6000"/>
              <a:t>…</a:t>
            </a:r>
            <a:endParaRPr lang="zh-CN" altLang="en-US" sz="6000"/>
          </a:p>
        </p:txBody>
      </p:sp>
      <p:sp>
        <p:nvSpPr>
          <p:cNvPr id="83974" name="Text Box 28">
            <a:extLst>
              <a:ext uri="{FF2B5EF4-FFF2-40B4-BE49-F238E27FC236}">
                <a16:creationId xmlns:a16="http://schemas.microsoft.com/office/drawing/2014/main" id="{83BE6601-3088-5270-7510-83226E95A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033963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2</a:t>
            </a:r>
          </a:p>
        </p:txBody>
      </p:sp>
      <p:sp>
        <p:nvSpPr>
          <p:cNvPr id="83975" name="Text Box 28">
            <a:extLst>
              <a:ext uri="{FF2B5EF4-FFF2-40B4-BE49-F238E27FC236}">
                <a16:creationId xmlns:a16="http://schemas.microsoft.com/office/drawing/2014/main" id="{4D9BC392-91E0-44FA-AACA-B74CA26D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5370513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3</a:t>
            </a:r>
          </a:p>
        </p:txBody>
      </p:sp>
      <p:sp>
        <p:nvSpPr>
          <p:cNvPr id="83976" name="Text Box 28">
            <a:extLst>
              <a:ext uri="{FF2B5EF4-FFF2-40B4-BE49-F238E27FC236}">
                <a16:creationId xmlns:a16="http://schemas.microsoft.com/office/drawing/2014/main" id="{15DE9263-E697-62EB-687C-BA547D80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061075"/>
            <a:ext cx="1157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BD8203-5B04-518A-1EA8-5A255C0024B3}"/>
              </a:ext>
            </a:extLst>
          </p:cNvPr>
          <p:cNvCxnSpPr>
            <a:cxnSpLocks/>
          </p:cNvCxnSpPr>
          <p:nvPr/>
        </p:nvCxnSpPr>
        <p:spPr>
          <a:xfrm>
            <a:off x="1790700" y="2809875"/>
            <a:ext cx="49371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978" name="Text Box 28">
            <a:extLst>
              <a:ext uri="{FF2B5EF4-FFF2-40B4-BE49-F238E27FC236}">
                <a16:creationId xmlns:a16="http://schemas.microsoft.com/office/drawing/2014/main" id="{D5169F2C-9C43-395C-E34E-BA2133E08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2627313"/>
            <a:ext cx="1233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CPU Reset</a:t>
            </a:r>
          </a:p>
        </p:txBody>
      </p:sp>
      <p:sp>
        <p:nvSpPr>
          <p:cNvPr id="83979" name="Text Box 28">
            <a:extLst>
              <a:ext uri="{FF2B5EF4-FFF2-40B4-BE49-F238E27FC236}">
                <a16:creationId xmlns:a16="http://schemas.microsoft.com/office/drawing/2014/main" id="{69B3F692-5C57-9F14-57D1-8024C78D7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2624138"/>
            <a:ext cx="246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Firmware (BIOS/UEFI)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EFCD85-1D8A-8B18-7965-D0311AA3F59E}"/>
              </a:ext>
            </a:extLst>
          </p:cNvPr>
          <p:cNvCxnSpPr>
            <a:cxnSpLocks/>
          </p:cNvCxnSpPr>
          <p:nvPr/>
        </p:nvCxnSpPr>
        <p:spPr>
          <a:xfrm>
            <a:off x="4868863" y="2820988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981" name="Text Box 28">
            <a:extLst>
              <a:ext uri="{FF2B5EF4-FFF2-40B4-BE49-F238E27FC236}">
                <a16:creationId xmlns:a16="http://schemas.microsoft.com/office/drawing/2014/main" id="{24823DA8-65A3-0E1C-54DC-C06A7A23D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2627313"/>
            <a:ext cx="341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Boot Loader (MBR, LILO/GRUB)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7C807C-A44C-8FDA-8713-9CBBB9F56F9F}"/>
              </a:ext>
            </a:extLst>
          </p:cNvPr>
          <p:cNvCxnSpPr>
            <a:cxnSpLocks/>
          </p:cNvCxnSpPr>
          <p:nvPr/>
        </p:nvCxnSpPr>
        <p:spPr>
          <a:xfrm>
            <a:off x="6927850" y="2994025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983" name="Text Box 28">
            <a:extLst>
              <a:ext uri="{FF2B5EF4-FFF2-40B4-BE49-F238E27FC236}">
                <a16:creationId xmlns:a16="http://schemas.microsoft.com/office/drawing/2014/main" id="{EF27E70F-D9A8-291B-14A7-926279EC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3551238"/>
            <a:ext cx="158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Kernel_start()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750E3-F575-9411-4442-D8423DF55AEC}"/>
              </a:ext>
            </a:extLst>
          </p:cNvPr>
          <p:cNvCxnSpPr>
            <a:cxnSpLocks/>
          </p:cNvCxnSpPr>
          <p:nvPr/>
        </p:nvCxnSpPr>
        <p:spPr>
          <a:xfrm>
            <a:off x="6961188" y="4065588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985" name="Text Box 28">
            <a:extLst>
              <a:ext uri="{FF2B5EF4-FFF2-40B4-BE49-F238E27FC236}">
                <a16:creationId xmlns:a16="http://schemas.microsoft.com/office/drawing/2014/main" id="{89656DE5-8A62-8CBE-472A-5F33161F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4557713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3FAFDF-7F51-73DC-C55D-D1E83C254C5F}"/>
              </a:ext>
            </a:extLst>
          </p:cNvPr>
          <p:cNvCxnSpPr>
            <a:cxnSpLocks/>
          </p:cNvCxnSpPr>
          <p:nvPr/>
        </p:nvCxnSpPr>
        <p:spPr>
          <a:xfrm>
            <a:off x="6961188" y="4960938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F80994-2CCF-5C2E-7C47-210C6A5E99DA}"/>
              </a:ext>
            </a:extLst>
          </p:cNvPr>
          <p:cNvCxnSpPr>
            <a:cxnSpLocks/>
          </p:cNvCxnSpPr>
          <p:nvPr/>
        </p:nvCxnSpPr>
        <p:spPr>
          <a:xfrm flipH="1" flipV="1">
            <a:off x="4167188" y="5867400"/>
            <a:ext cx="2074862" cy="4143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988" name="Text Box 28">
            <a:extLst>
              <a:ext uri="{FF2B5EF4-FFF2-40B4-BE49-F238E27FC236}">
                <a16:creationId xmlns:a16="http://schemas.microsoft.com/office/drawing/2014/main" id="{267009EE-1454-B92C-DF2E-31A2F24B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6985000"/>
            <a:ext cx="150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Process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83989" name="Text Box 28">
            <a:extLst>
              <a:ext uri="{FF2B5EF4-FFF2-40B4-BE49-F238E27FC236}">
                <a16:creationId xmlns:a16="http://schemas.microsoft.com/office/drawing/2014/main" id="{12782F6F-72E8-3FA7-AD94-F3570DC3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380038"/>
            <a:ext cx="3971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Application Program (state machine)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+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system call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65B8466-6164-559C-D547-3D9F8EC70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9840DB7-A100-642B-39AC-7F00B145C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Maximize </a:t>
            </a:r>
          </a:p>
          <a:p>
            <a:pPr marL="839788" lvl="1" indent="-495300" eaLnBrk="1" hangingPunct="1"/>
            <a:r>
              <a:rPr lang="en-US" altLang="en-US" b="1" i="1">
                <a:solidFill>
                  <a:srgbClr val="CC66FF"/>
                </a:solidFill>
              </a:rPr>
              <a:t>CPU utilization</a:t>
            </a:r>
            <a:r>
              <a:rPr lang="en-US" altLang="en-US"/>
              <a:t>:  keep the CPU as busy as possible</a:t>
            </a:r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/>
            <a:r>
              <a:rPr lang="en-US" altLang="en-US" b="1" i="1">
                <a:solidFill>
                  <a:srgbClr val="CC66FF"/>
                </a:solidFill>
              </a:rPr>
              <a:t>Throughput</a:t>
            </a:r>
            <a:r>
              <a:rPr lang="en-US" altLang="en-US"/>
              <a:t>:  the number of processes completed per unit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85DDF71-B76C-3B90-BFA1-A73074C52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EE42CF1-9643-8262-36E2-9F8A9A324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Minimize </a:t>
            </a:r>
          </a:p>
          <a:p>
            <a:pPr marL="839788" lvl="1" indent="-495300" eaLnBrk="1" hangingPunct="1"/>
            <a:r>
              <a:rPr lang="en-US" altLang="en-US" b="1" i="1">
                <a:solidFill>
                  <a:srgbClr val="CC66FF"/>
                </a:solidFill>
              </a:rPr>
              <a:t>Response time</a:t>
            </a:r>
            <a:r>
              <a:rPr lang="en-US" altLang="en-US"/>
              <a:t>:  the time of submission to the time the first response is produced</a:t>
            </a:r>
          </a:p>
          <a:p>
            <a:pPr marL="839788" lvl="1" indent="-495300" eaLnBrk="1" hangingPunct="1"/>
            <a:r>
              <a:rPr lang="en-US" altLang="en-US" b="1" i="1">
                <a:solidFill>
                  <a:srgbClr val="CC66FF"/>
                </a:solidFill>
              </a:rPr>
              <a:t>Wait time</a:t>
            </a:r>
            <a:r>
              <a:rPr lang="en-US" altLang="en-US"/>
              <a:t>:  total time spent waiting in the ready queue</a:t>
            </a:r>
          </a:p>
          <a:p>
            <a:pPr marL="839788" lvl="1" indent="-495300" eaLnBrk="1" hangingPunct="1"/>
            <a:r>
              <a:rPr lang="en-US" altLang="en-US" b="1" i="1">
                <a:solidFill>
                  <a:srgbClr val="CC66FF"/>
                </a:solidFill>
              </a:rPr>
              <a:t>Turnaround time</a:t>
            </a:r>
            <a:r>
              <a:rPr lang="en-US" altLang="en-US"/>
              <a:t>:  the time of submission to the time of completion </a:t>
            </a:r>
          </a:p>
          <a:p>
            <a:pPr marL="839788" lvl="1" indent="-495300" eaLnBrk="1" hangingPunct="1"/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CA41891-D0C3-B2F0-E630-C1B774717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BA7BAA-9654-DDF4-632E-F62487E0D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en-US"/>
              <a:t>We want to know the response time, wait time, and turnaround time of process A </a:t>
            </a:r>
          </a:p>
          <a:p>
            <a:pPr marL="839788" lvl="1" indent="-495300" eaLnBrk="1" hangingPunct="1"/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7447F079-606D-5CC7-A1B9-1087DC74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7F45FC7F-98F3-027E-D792-68B8C10EA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AED6CE88-DF39-EE1A-DBD4-61B796C2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36F24126-4CB5-F94B-7DF6-94CF1266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1C9B2B64-E11A-5B57-478F-44683C4D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603EA253-D34A-5AC8-E173-C42045E8A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E5D86274-1147-43AD-85C8-5BB9B028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D2384397-5554-7CCD-E865-48F14F9C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40657AC6-F7CC-4456-4859-6BB7EAB4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9621DF93-C87F-3E5A-A46F-C755C748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E7E47AAD-AFE7-8F08-2160-4F3F075D7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5" name="Text Box 15">
            <a:extLst>
              <a:ext uri="{FF2B5EF4-FFF2-40B4-BE49-F238E27FC236}">
                <a16:creationId xmlns:a16="http://schemas.microsoft.com/office/drawing/2014/main" id="{D3C7B5AD-7A21-35EC-8CC3-198B3CED0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E3AA65D7-9DDA-18C8-A15F-971A4843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543425"/>
            <a:ext cx="200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response time = 0</a:t>
            </a:r>
          </a:p>
        </p:txBody>
      </p:sp>
      <p:grpSp>
        <p:nvGrpSpPr>
          <p:cNvPr id="37922" name="Group 34">
            <a:extLst>
              <a:ext uri="{FF2B5EF4-FFF2-40B4-BE49-F238E27FC236}">
                <a16:creationId xmlns:a16="http://schemas.microsoft.com/office/drawing/2014/main" id="{725C7D8F-BCDE-6777-F245-4FB0494D9A70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238625"/>
            <a:ext cx="4054475" cy="420688"/>
            <a:chOff x="1094" y="2670"/>
            <a:chExt cx="2554" cy="265"/>
          </a:xfrm>
        </p:grpSpPr>
        <p:sp>
          <p:nvSpPr>
            <p:cNvPr id="87061" name="AutoShape 20">
              <a:extLst>
                <a:ext uri="{FF2B5EF4-FFF2-40B4-BE49-F238E27FC236}">
                  <a16:creationId xmlns:a16="http://schemas.microsoft.com/office/drawing/2014/main" id="{F4C359FC-6CF3-1CB1-E90F-824021ABC1E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352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7062" name="Text Box 21">
              <a:extLst>
                <a:ext uri="{FF2B5EF4-FFF2-40B4-BE49-F238E27FC236}">
                  <a16:creationId xmlns:a16="http://schemas.microsoft.com/office/drawing/2014/main" id="{D277FE85-FBA6-7969-B70A-93EA6E4F9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0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7063" name="AutoShape 22">
              <a:extLst>
                <a:ext uri="{FF2B5EF4-FFF2-40B4-BE49-F238E27FC236}">
                  <a16:creationId xmlns:a16="http://schemas.microsoft.com/office/drawing/2014/main" id="{A774B016-EAA7-B446-87C8-301701A71F06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976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7064" name="Text Box 24">
              <a:extLst>
                <a:ext uri="{FF2B5EF4-FFF2-40B4-BE49-F238E27FC236}">
                  <a16:creationId xmlns:a16="http://schemas.microsoft.com/office/drawing/2014/main" id="{888FDF0A-F483-1A5A-FD5D-06B238039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95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7065" name="AutoShape 25">
              <a:extLst>
                <a:ext uri="{FF2B5EF4-FFF2-40B4-BE49-F238E27FC236}">
                  <a16:creationId xmlns:a16="http://schemas.microsoft.com/office/drawing/2014/main" id="{77555DF6-51E3-0095-0139-815ABD39BE5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528" y="2719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7066" name="Text Box 27">
              <a:extLst>
                <a:ext uri="{FF2B5EF4-FFF2-40B4-BE49-F238E27FC236}">
                  <a16:creationId xmlns:a16="http://schemas.microsoft.com/office/drawing/2014/main" id="{6C9DA654-2E38-7050-E336-D4175F1BE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670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</a:t>
              </a:r>
            </a:p>
          </p:txBody>
        </p:sp>
      </p:grpSp>
      <p:grpSp>
        <p:nvGrpSpPr>
          <p:cNvPr id="37923" name="Group 35">
            <a:extLst>
              <a:ext uri="{FF2B5EF4-FFF2-40B4-BE49-F238E27FC236}">
                <a16:creationId xmlns:a16="http://schemas.microsoft.com/office/drawing/2014/main" id="{F2EEA936-0F2B-4EC5-B055-969C5AAEADB0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900488"/>
            <a:ext cx="5060950" cy="366712"/>
            <a:chOff x="652" y="2457"/>
            <a:chExt cx="3188" cy="231"/>
          </a:xfrm>
        </p:grpSpPr>
        <p:sp>
          <p:nvSpPr>
            <p:cNvPr id="87059" name="Text Box 29">
              <a:extLst>
                <a:ext uri="{FF2B5EF4-FFF2-40B4-BE49-F238E27FC236}">
                  <a16:creationId xmlns:a16="http://schemas.microsoft.com/office/drawing/2014/main" id="{B5211958-F209-2C18-B2D3-4AF5F8E0D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45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</a:t>
              </a:r>
            </a:p>
          </p:txBody>
        </p:sp>
        <p:sp>
          <p:nvSpPr>
            <p:cNvPr id="87060" name="AutoShape 30">
              <a:extLst>
                <a:ext uri="{FF2B5EF4-FFF2-40B4-BE49-F238E27FC236}">
                  <a16:creationId xmlns:a16="http://schemas.microsoft.com/office/drawing/2014/main" id="{39AC92D4-E823-BFA4-E4B9-9FA900315D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856" y="1656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F85A5F8-AC96-0B11-B010-EC4CE0706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D7B9685-76D1-523A-9ED2-214077AC1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en-US"/>
              <a:t>We want to know the response time, wait time, and turnaround time of process B </a:t>
            </a:r>
          </a:p>
          <a:p>
            <a:pPr marL="839788" lvl="1" indent="-495300" eaLnBrk="1" hangingPunct="1"/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2520C4CD-B96C-8803-7B16-A2277DEC0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5BBC8744-AF97-475A-F895-65D94AF3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2F0DFB8A-EAD1-9498-157A-FFFB2DAA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33ACB135-C246-4857-816A-540DFA33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5B4028EA-05DA-D3BA-4A6A-75A03590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D602E38C-2972-0012-2E80-23D3A35A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EA75AAF0-8880-C36C-F72D-B77151BD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FF18D2A5-99E5-AB94-67C0-7F20B923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id="{E8E850ED-8BB9-E587-1197-E2FB0918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5A654617-0534-C6B0-7B95-CE64AD28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8078" name="Line 14">
            <a:extLst>
              <a:ext uri="{FF2B5EF4-FFF2-40B4-BE49-F238E27FC236}">
                <a16:creationId xmlns:a16="http://schemas.microsoft.com/office/drawing/2014/main" id="{0E75C4AB-4979-B8FC-9473-2F8832F37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107127B4-99D7-B1D2-8323-DF5E592C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38943" name="Group 31">
            <a:extLst>
              <a:ext uri="{FF2B5EF4-FFF2-40B4-BE49-F238E27FC236}">
                <a16:creationId xmlns:a16="http://schemas.microsoft.com/office/drawing/2014/main" id="{EA3B7DB6-C8CB-BE8F-3FAE-F828CF27C699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543425"/>
            <a:ext cx="2228850" cy="366713"/>
            <a:chOff x="756" y="2862"/>
            <a:chExt cx="1404" cy="231"/>
          </a:xfrm>
        </p:grpSpPr>
        <p:sp>
          <p:nvSpPr>
            <p:cNvPr id="88089" name="AutoShape 17">
              <a:extLst>
                <a:ext uri="{FF2B5EF4-FFF2-40B4-BE49-F238E27FC236}">
                  <a16:creationId xmlns:a16="http://schemas.microsoft.com/office/drawing/2014/main" id="{13ED64C7-674C-ABDA-69EA-440874A1D6B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035" y="2900"/>
              <a:ext cx="57" cy="192"/>
            </a:xfrm>
            <a:prstGeom prst="rightBrace">
              <a:avLst>
                <a:gd name="adj1" fmla="val 280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8090" name="Text Box 18">
              <a:extLst>
                <a:ext uri="{FF2B5EF4-FFF2-40B4-BE49-F238E27FC236}">
                  <a16:creationId xmlns:a16="http://schemas.microsoft.com/office/drawing/2014/main" id="{4717BC3B-77FC-1CBB-8700-9F2856BBF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862"/>
              <a:ext cx="10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</a:t>
              </a:r>
            </a:p>
          </p:txBody>
        </p:sp>
      </p:grpSp>
      <p:grpSp>
        <p:nvGrpSpPr>
          <p:cNvPr id="38944" name="Group 32">
            <a:extLst>
              <a:ext uri="{FF2B5EF4-FFF2-40B4-BE49-F238E27FC236}">
                <a16:creationId xmlns:a16="http://schemas.microsoft.com/office/drawing/2014/main" id="{3859F69B-D18D-176B-77FB-BBAF111E6A76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238625"/>
            <a:ext cx="2759075" cy="420688"/>
            <a:chOff x="1094" y="2670"/>
            <a:chExt cx="1738" cy="265"/>
          </a:xfrm>
        </p:grpSpPr>
        <p:sp>
          <p:nvSpPr>
            <p:cNvPr id="88085" name="AutoShape 20">
              <a:extLst>
                <a:ext uri="{FF2B5EF4-FFF2-40B4-BE49-F238E27FC236}">
                  <a16:creationId xmlns:a16="http://schemas.microsoft.com/office/drawing/2014/main" id="{EBD5DB9F-4679-ED34-7AF5-BC548AD7473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040" y="2719"/>
              <a:ext cx="47" cy="192"/>
            </a:xfrm>
            <a:prstGeom prst="rightBrace">
              <a:avLst>
                <a:gd name="adj1" fmla="val 340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8D2E6827-CDA6-0DDC-8CAA-A36A1C116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0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8087" name="AutoShape 22">
              <a:extLst>
                <a:ext uri="{FF2B5EF4-FFF2-40B4-BE49-F238E27FC236}">
                  <a16:creationId xmlns:a16="http://schemas.microsoft.com/office/drawing/2014/main" id="{5499E027-C189-4C06-D320-E4647BD74DC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92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8088" name="Text Box 27">
              <a:extLst>
                <a:ext uri="{FF2B5EF4-FFF2-40B4-BE49-F238E27FC236}">
                  <a16:creationId xmlns:a16="http://schemas.microsoft.com/office/drawing/2014/main" id="{8EDE0D1A-CC51-A23B-DAD1-4A5C509A2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670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</a:t>
              </a:r>
            </a:p>
          </p:txBody>
        </p:sp>
      </p:grpSp>
      <p:grpSp>
        <p:nvGrpSpPr>
          <p:cNvPr id="38945" name="Group 33">
            <a:extLst>
              <a:ext uri="{FF2B5EF4-FFF2-40B4-BE49-F238E27FC236}">
                <a16:creationId xmlns:a16="http://schemas.microsoft.com/office/drawing/2014/main" id="{6234ED30-CFFF-B8D8-571E-BFAFC176553D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900488"/>
            <a:ext cx="3765550" cy="366712"/>
            <a:chOff x="652" y="2457"/>
            <a:chExt cx="2372" cy="231"/>
          </a:xfrm>
        </p:grpSpPr>
        <p:sp>
          <p:nvSpPr>
            <p:cNvPr id="88083" name="Text Box 29">
              <a:extLst>
                <a:ext uri="{FF2B5EF4-FFF2-40B4-BE49-F238E27FC236}">
                  <a16:creationId xmlns:a16="http://schemas.microsoft.com/office/drawing/2014/main" id="{AD4AD6E7-A235-825E-464F-BA87AD34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45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</a:t>
              </a:r>
            </a:p>
          </p:txBody>
        </p:sp>
        <p:sp>
          <p:nvSpPr>
            <p:cNvPr id="88084" name="AutoShape 30">
              <a:extLst>
                <a:ext uri="{FF2B5EF4-FFF2-40B4-BE49-F238E27FC236}">
                  <a16:creationId xmlns:a16="http://schemas.microsoft.com/office/drawing/2014/main" id="{AA9F1042-E373-1EDC-C74E-E56B4747B14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448" y="2064"/>
              <a:ext cx="96" cy="1056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624CA6D-86BC-C52B-E30B-93F8D77BE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B6CC465-2A0F-F3F2-C938-B9379FB32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en-US"/>
              <a:t>We want to know the response time, wait time, and turnaround time of process C </a:t>
            </a:r>
          </a:p>
          <a:p>
            <a:pPr marL="839788" lvl="1" indent="-495300" eaLnBrk="1" hangingPunct="1"/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57CD7A1E-8F3C-12D0-AFCB-854CFC1FB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4969ACCE-5563-0FD0-A02F-4FB1DB5D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0734A183-CB38-8E84-A42E-71D05461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57109607-4692-E852-DE3E-F7CFA791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A9E77312-1660-3E29-E090-CD74C675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6572916F-8E1A-61B6-B77A-A25140363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1325E6D4-495F-098C-297A-10372B84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099" name="Text Box 11">
            <a:extLst>
              <a:ext uri="{FF2B5EF4-FFF2-40B4-BE49-F238E27FC236}">
                <a16:creationId xmlns:a16="http://schemas.microsoft.com/office/drawing/2014/main" id="{A7A2A576-98C3-5BA9-87EE-E619D8AD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44556CF9-18F0-6676-093A-1DBD048D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9101" name="Text Box 13">
            <a:extLst>
              <a:ext uri="{FF2B5EF4-FFF2-40B4-BE49-F238E27FC236}">
                <a16:creationId xmlns:a16="http://schemas.microsoft.com/office/drawing/2014/main" id="{415F514B-1E1B-0067-97C2-9933F4C2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id="{A756F459-E7BF-43C7-30D0-D3AD6B9A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3" name="Text Box 15">
            <a:extLst>
              <a:ext uri="{FF2B5EF4-FFF2-40B4-BE49-F238E27FC236}">
                <a16:creationId xmlns:a16="http://schemas.microsoft.com/office/drawing/2014/main" id="{4B7C0B1B-C37B-E24A-8B03-5DC5635E5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FDF9CF61-3454-8BBE-066C-3DBC8DBD691D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543425"/>
            <a:ext cx="2609850" cy="366713"/>
            <a:chOff x="756" y="2862"/>
            <a:chExt cx="1644" cy="231"/>
          </a:xfrm>
        </p:grpSpPr>
        <p:sp>
          <p:nvSpPr>
            <p:cNvPr id="89117" name="AutoShape 17">
              <a:extLst>
                <a:ext uri="{FF2B5EF4-FFF2-40B4-BE49-F238E27FC236}">
                  <a16:creationId xmlns:a16="http://schemas.microsoft.com/office/drawing/2014/main" id="{81600D9E-C52E-75A8-9971-FEF3304541E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160" y="2775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9118" name="Text Box 18">
              <a:extLst>
                <a:ext uri="{FF2B5EF4-FFF2-40B4-BE49-F238E27FC236}">
                  <a16:creationId xmlns:a16="http://schemas.microsoft.com/office/drawing/2014/main" id="{BCD4B394-5BF1-F3B6-7774-44A5CB716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862"/>
              <a:ext cx="10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</a:t>
              </a:r>
            </a:p>
          </p:txBody>
        </p:sp>
      </p:grpSp>
      <p:grpSp>
        <p:nvGrpSpPr>
          <p:cNvPr id="39955" name="Group 19">
            <a:extLst>
              <a:ext uri="{FF2B5EF4-FFF2-40B4-BE49-F238E27FC236}">
                <a16:creationId xmlns:a16="http://schemas.microsoft.com/office/drawing/2014/main" id="{1BE685D1-84FF-39F3-CE5B-9B352EA763FD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238625"/>
            <a:ext cx="4359275" cy="420688"/>
            <a:chOff x="1094" y="3104"/>
            <a:chExt cx="2746" cy="265"/>
          </a:xfrm>
        </p:grpSpPr>
        <p:sp>
          <p:nvSpPr>
            <p:cNvPr id="89109" name="AutoShape 20">
              <a:extLst>
                <a:ext uri="{FF2B5EF4-FFF2-40B4-BE49-F238E27FC236}">
                  <a16:creationId xmlns:a16="http://schemas.microsoft.com/office/drawing/2014/main" id="{2B497F1D-3682-C3A8-5BCF-1AC8F954C371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160" y="3033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9110" name="Text Box 21">
              <a:extLst>
                <a:ext uri="{FF2B5EF4-FFF2-40B4-BE49-F238E27FC236}">
                  <a16:creationId xmlns:a16="http://schemas.microsoft.com/office/drawing/2014/main" id="{9E72BD39-623E-8F5E-963C-5ADAA3942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3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9111" name="AutoShape 22">
              <a:extLst>
                <a:ext uri="{FF2B5EF4-FFF2-40B4-BE49-F238E27FC236}">
                  <a16:creationId xmlns:a16="http://schemas.microsoft.com/office/drawing/2014/main" id="{B6BF4F68-D5AE-7D9F-F2C0-D12DC5B03CA6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784" y="3033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9112" name="Text Box 23">
              <a:extLst>
                <a:ext uri="{FF2B5EF4-FFF2-40B4-BE49-F238E27FC236}">
                  <a16:creationId xmlns:a16="http://schemas.microsoft.com/office/drawing/2014/main" id="{CAB42B52-C61B-D079-E0DC-75F9021EB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9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9113" name="Text Box 24">
              <a:extLst>
                <a:ext uri="{FF2B5EF4-FFF2-40B4-BE49-F238E27FC236}">
                  <a16:creationId xmlns:a16="http://schemas.microsoft.com/office/drawing/2014/main" id="{B518A36B-DA11-4E2E-3C64-45A67F718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9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9114" name="AutoShape 25">
              <a:extLst>
                <a:ext uri="{FF2B5EF4-FFF2-40B4-BE49-F238E27FC236}">
                  <a16:creationId xmlns:a16="http://schemas.microsoft.com/office/drawing/2014/main" id="{013BFCA5-BB32-2CA0-67B6-D812783AA4D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336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9115" name="AutoShape 26">
              <a:extLst>
                <a:ext uri="{FF2B5EF4-FFF2-40B4-BE49-F238E27FC236}">
                  <a16:creationId xmlns:a16="http://schemas.microsoft.com/office/drawing/2014/main" id="{ACFAC46B-CE7E-D5F1-F8BF-BF5C04CE780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720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89116" name="Text Box 27">
              <a:extLst>
                <a:ext uri="{FF2B5EF4-FFF2-40B4-BE49-F238E27FC236}">
                  <a16:creationId xmlns:a16="http://schemas.microsoft.com/office/drawing/2014/main" id="{FC3B6358-C791-7D43-3D62-077B0EDA9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10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</a:t>
              </a:r>
            </a:p>
          </p:txBody>
        </p:sp>
      </p:grpSp>
      <p:grpSp>
        <p:nvGrpSpPr>
          <p:cNvPr id="39964" name="Group 28">
            <a:extLst>
              <a:ext uri="{FF2B5EF4-FFF2-40B4-BE49-F238E27FC236}">
                <a16:creationId xmlns:a16="http://schemas.microsoft.com/office/drawing/2014/main" id="{33B8F179-3BBD-7D3C-0A3B-4086B06BA817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900488"/>
            <a:ext cx="5441950" cy="366712"/>
            <a:chOff x="652" y="3417"/>
            <a:chExt cx="3428" cy="231"/>
          </a:xfrm>
        </p:grpSpPr>
        <p:sp>
          <p:nvSpPr>
            <p:cNvPr id="89107" name="Text Box 29">
              <a:extLst>
                <a:ext uri="{FF2B5EF4-FFF2-40B4-BE49-F238E27FC236}">
                  <a16:creationId xmlns:a16="http://schemas.microsoft.com/office/drawing/2014/main" id="{45D34BC4-87F7-8DF1-BA6C-BB65600DC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41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</a:t>
              </a:r>
            </a:p>
          </p:txBody>
        </p:sp>
        <p:sp>
          <p:nvSpPr>
            <p:cNvPr id="89108" name="AutoShape 30">
              <a:extLst>
                <a:ext uri="{FF2B5EF4-FFF2-40B4-BE49-F238E27FC236}">
                  <a16:creationId xmlns:a16="http://schemas.microsoft.com/office/drawing/2014/main" id="{B4EE383F-F312-7F8D-12E2-D0819BC5F86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976" y="2496"/>
              <a:ext cx="96" cy="2112"/>
            </a:xfrm>
            <a:prstGeom prst="rightBrace">
              <a:avLst>
                <a:gd name="adj1" fmla="val 1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3D74033-A348-CA2B-C996-9F6E049DE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4DA7801-2416-04D7-851A-3C71C8141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/>
              <a:t>Suppose we have processes A and B submitted at time 0; process C, time 1</a:t>
            </a:r>
          </a:p>
          <a:p>
            <a:pPr marL="571500" indent="-571500" eaLnBrk="1" hangingPunct="1"/>
            <a:r>
              <a:rPr lang="en-US" altLang="en-US"/>
              <a:t>We want to know the response time, wait time, and turnaround time of process C </a:t>
            </a:r>
          </a:p>
          <a:p>
            <a:pPr marL="839788" lvl="1" indent="-495300" eaLnBrk="1" hangingPunct="1"/>
            <a:endParaRPr lang="en-US" altLang="en-US" b="1" i="1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45CE31AA-E033-39BE-8214-2272D4A20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411915ED-5643-DA52-4CA7-82EC7A03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D4AA1553-00E8-1914-81D0-4B990D2A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94C01BD5-A693-4560-1581-36C67019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74D9A96C-DC13-2A49-0607-3289A5B3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269A1203-A50D-1FFA-064A-BE497737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F312D239-961C-B3A8-7678-76A48396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F80954E0-9341-5214-744D-014370F8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63C82324-CC53-B417-D1A2-DF0E4BB84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735CB5A6-1F0B-01F2-89F6-033413AA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A0ED0358-2236-A3A1-79F3-E03A1771F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Text Box 15">
            <a:extLst>
              <a:ext uri="{FF2B5EF4-FFF2-40B4-BE49-F238E27FC236}">
                <a16:creationId xmlns:a16="http://schemas.microsoft.com/office/drawing/2014/main" id="{F238B6A1-F488-91E4-B8AE-6BE42E71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A55ECCAB-2974-0358-ECC8-68F65BEF9D9C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543425"/>
            <a:ext cx="2609850" cy="366713"/>
            <a:chOff x="756" y="2862"/>
            <a:chExt cx="1644" cy="231"/>
          </a:xfrm>
        </p:grpSpPr>
        <p:sp>
          <p:nvSpPr>
            <p:cNvPr id="90141" name="AutoShape 17">
              <a:extLst>
                <a:ext uri="{FF2B5EF4-FFF2-40B4-BE49-F238E27FC236}">
                  <a16:creationId xmlns:a16="http://schemas.microsoft.com/office/drawing/2014/main" id="{E4145AA9-4BB3-C1F2-F216-351AF48BC68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74" y="2873"/>
              <a:ext cx="32" cy="220"/>
            </a:xfrm>
            <a:prstGeom prst="rightBrace">
              <a:avLst>
                <a:gd name="adj1" fmla="val 749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0142" name="Text Box 18">
              <a:extLst>
                <a:ext uri="{FF2B5EF4-FFF2-40B4-BE49-F238E27FC236}">
                  <a16:creationId xmlns:a16="http://schemas.microsoft.com/office/drawing/2014/main" id="{976896CA-C661-B1F1-8EF2-7E699749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862"/>
              <a:ext cx="10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</a:t>
              </a:r>
            </a:p>
          </p:txBody>
        </p:sp>
      </p:grpSp>
      <p:grpSp>
        <p:nvGrpSpPr>
          <p:cNvPr id="39955" name="Group 19">
            <a:extLst>
              <a:ext uri="{FF2B5EF4-FFF2-40B4-BE49-F238E27FC236}">
                <a16:creationId xmlns:a16="http://schemas.microsoft.com/office/drawing/2014/main" id="{F4608733-AA00-9B1F-14C8-5DE14381A253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238625"/>
            <a:ext cx="4359275" cy="420688"/>
            <a:chOff x="1094" y="3104"/>
            <a:chExt cx="2746" cy="265"/>
          </a:xfrm>
        </p:grpSpPr>
        <p:sp>
          <p:nvSpPr>
            <p:cNvPr id="90133" name="AutoShape 20">
              <a:extLst>
                <a:ext uri="{FF2B5EF4-FFF2-40B4-BE49-F238E27FC236}">
                  <a16:creationId xmlns:a16="http://schemas.microsoft.com/office/drawing/2014/main" id="{1BBF1771-96A2-CE4B-D2C2-EC8C9E40728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73" y="3132"/>
              <a:ext cx="34" cy="220"/>
            </a:xfrm>
            <a:prstGeom prst="rightBrace">
              <a:avLst>
                <a:gd name="adj1" fmla="val 750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0134" name="Text Box 21">
              <a:extLst>
                <a:ext uri="{FF2B5EF4-FFF2-40B4-BE49-F238E27FC236}">
                  <a16:creationId xmlns:a16="http://schemas.microsoft.com/office/drawing/2014/main" id="{3D8888A4-ACD4-F8A0-93DF-38C2F0236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3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0135" name="AutoShape 22">
              <a:extLst>
                <a:ext uri="{FF2B5EF4-FFF2-40B4-BE49-F238E27FC236}">
                  <a16:creationId xmlns:a16="http://schemas.microsoft.com/office/drawing/2014/main" id="{65FB6FA5-ECE3-E080-B975-648B1B59BA11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784" y="3033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0136" name="Text Box 23">
              <a:extLst>
                <a:ext uri="{FF2B5EF4-FFF2-40B4-BE49-F238E27FC236}">
                  <a16:creationId xmlns:a16="http://schemas.microsoft.com/office/drawing/2014/main" id="{09215E6C-BD65-CC6F-1F16-FC47C2B1F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9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0137" name="Text Box 24">
              <a:extLst>
                <a:ext uri="{FF2B5EF4-FFF2-40B4-BE49-F238E27FC236}">
                  <a16:creationId xmlns:a16="http://schemas.microsoft.com/office/drawing/2014/main" id="{91F54A97-1A18-DCBB-AAB5-7C4B952A5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9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0138" name="AutoShape 25">
              <a:extLst>
                <a:ext uri="{FF2B5EF4-FFF2-40B4-BE49-F238E27FC236}">
                  <a16:creationId xmlns:a16="http://schemas.microsoft.com/office/drawing/2014/main" id="{6455971D-E27D-F74E-7349-A78EAAD60C4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336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0139" name="AutoShape 26">
              <a:extLst>
                <a:ext uri="{FF2B5EF4-FFF2-40B4-BE49-F238E27FC236}">
                  <a16:creationId xmlns:a16="http://schemas.microsoft.com/office/drawing/2014/main" id="{774F0B86-AA6C-1205-AC1F-335F544A37CA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720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0140" name="Text Box 27">
              <a:extLst>
                <a:ext uri="{FF2B5EF4-FFF2-40B4-BE49-F238E27FC236}">
                  <a16:creationId xmlns:a16="http://schemas.microsoft.com/office/drawing/2014/main" id="{624DA4E0-F80C-6291-5583-1F2942F6D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10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</a:t>
              </a:r>
            </a:p>
          </p:txBody>
        </p:sp>
      </p:grpSp>
      <p:grpSp>
        <p:nvGrpSpPr>
          <p:cNvPr id="39964" name="Group 28">
            <a:extLst>
              <a:ext uri="{FF2B5EF4-FFF2-40B4-BE49-F238E27FC236}">
                <a16:creationId xmlns:a16="http://schemas.microsoft.com/office/drawing/2014/main" id="{85AF9B6B-CC50-F9C6-9D30-63E66E67B098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900488"/>
            <a:ext cx="5441950" cy="366712"/>
            <a:chOff x="652" y="3417"/>
            <a:chExt cx="3428" cy="231"/>
          </a:xfrm>
        </p:grpSpPr>
        <p:sp>
          <p:nvSpPr>
            <p:cNvPr id="90131" name="Text Box 29">
              <a:extLst>
                <a:ext uri="{FF2B5EF4-FFF2-40B4-BE49-F238E27FC236}">
                  <a16:creationId xmlns:a16="http://schemas.microsoft.com/office/drawing/2014/main" id="{DB7A4555-FE98-E631-D100-0CD81CC12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41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</a:t>
              </a:r>
            </a:p>
          </p:txBody>
        </p:sp>
        <p:sp>
          <p:nvSpPr>
            <p:cNvPr id="90132" name="AutoShape 30">
              <a:extLst>
                <a:ext uri="{FF2B5EF4-FFF2-40B4-BE49-F238E27FC236}">
                  <a16:creationId xmlns:a16="http://schemas.microsoft.com/office/drawing/2014/main" id="{1276E767-6130-2F64-00EC-FB1F855EBAD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093" y="2590"/>
              <a:ext cx="73" cy="1900"/>
            </a:xfrm>
            <a:prstGeom prst="rightBrace">
              <a:avLst>
                <a:gd name="adj1" fmla="val 1832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8C00BE5-CEDC-3803-F97D-B5070036C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Goals for a Scheduler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E29933C-2C9E-D287-9FDD-33AD48575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zh-CN">
                <a:ea typeface="宋体" panose="02010600030101010101" pitchFamily="2" charset="-122"/>
              </a:rPr>
              <a:t>Achieve </a:t>
            </a:r>
            <a:r>
              <a:rPr lang="en-US" altLang="zh-CN" b="1" i="1">
                <a:solidFill>
                  <a:srgbClr val="CC66FF"/>
                </a:solidFill>
                <a:ea typeface="宋体" panose="02010600030101010101" pitchFamily="2" charset="-122"/>
              </a:rPr>
              <a:t>fairness</a:t>
            </a:r>
          </a:p>
          <a:p>
            <a:pPr marL="839788" lvl="1" indent="-495300" eaLnBrk="1" hangingPunct="1"/>
            <a:r>
              <a:rPr lang="en-US" altLang="zh-CN">
                <a:ea typeface="宋体" panose="02010600030101010101" pitchFamily="2" charset="-122"/>
              </a:rPr>
              <a:t>What is fair?</a:t>
            </a:r>
          </a:p>
          <a:p>
            <a:pPr marL="1192213" lvl="2" indent="-495300" eaLnBrk="1" hangingPunct="1"/>
            <a:r>
              <a:rPr lang="en-US" altLang="zh-CN">
                <a:ea typeface="宋体" panose="02010600030101010101" pitchFamily="2" charset="-122"/>
              </a:rPr>
              <a:t>Guaranteed to have at least 1/n share</a:t>
            </a:r>
          </a:p>
          <a:p>
            <a:pPr marL="1192213" lvl="2" indent="-495300" eaLnBrk="1" hangingPunct="1"/>
            <a:r>
              <a:rPr lang="en-US" altLang="zh-CN">
                <a:ea typeface="宋体" panose="02010600030101010101" pitchFamily="2" charset="-122"/>
              </a:rPr>
              <a:t>How do two people divide a cake in a fair way?</a:t>
            </a:r>
          </a:p>
          <a:p>
            <a:pPr marL="571500" indent="-571500" eaLnBrk="1" hangingPunct="1"/>
            <a:r>
              <a:rPr lang="en-US" altLang="zh-CN">
                <a:ea typeface="宋体" panose="02010600030101010101" pitchFamily="2" charset="-122"/>
              </a:rPr>
              <a:t>There are tensions among these goals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8F8BCC6-6AE9-EDE0-7C6E-A23902A0E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Who creates the initial state of OS?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BEA220-865F-CB17-BE27-917BE4992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en-US" dirty="0"/>
              <a:t>Well…it’s a long story…</a:t>
            </a:r>
          </a:p>
          <a:p>
            <a:pPr lvl="1" eaLnBrk="1" hangingPunct="1">
              <a:defRPr/>
            </a:pPr>
            <a:r>
              <a:rPr lang="en-US" altLang="en-US" dirty="0"/>
              <a:t>It starts with a simple computing machine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Long, Long,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Ago…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(During the 1940s)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7361BDF-A32B-6145-B4A4-E10C6394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Assumptions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23A9B11-C998-E6C9-BFB6-FCAE0B5FD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user runs one process</a:t>
            </a:r>
          </a:p>
          <a:p>
            <a:pPr eaLnBrk="1" hangingPunct="1"/>
            <a:r>
              <a:rPr lang="en-US" altLang="en-US"/>
              <a:t>Each process is single threaded</a:t>
            </a:r>
          </a:p>
          <a:p>
            <a:pPr eaLnBrk="1" hangingPunct="1"/>
            <a:r>
              <a:rPr lang="en-US" altLang="en-US"/>
              <a:t>Processes are independent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They are not realistic assumptions; they serve to simplify analyses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4F4B320-933F-D2FE-DD85-909FF2CA0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Scheduling Policies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7D73E75-16B2-F74C-DFA8-7B532C914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FIFO (first in, first out)</a:t>
            </a:r>
          </a:p>
          <a:p>
            <a:pPr eaLnBrk="1" hangingPunct="1"/>
            <a:r>
              <a:rPr lang="en-US" altLang="en-US"/>
              <a:t>Round robin</a:t>
            </a:r>
          </a:p>
          <a:p>
            <a:pPr eaLnBrk="1" hangingPunct="1"/>
            <a:r>
              <a:rPr lang="en-US" altLang="en-US"/>
              <a:t>SJF (shortest job first)</a:t>
            </a:r>
          </a:p>
          <a:p>
            <a:pPr eaLnBrk="1" hangingPunct="1"/>
            <a:r>
              <a:rPr lang="en-US" altLang="en-US"/>
              <a:t>Multilevel feedback queues</a:t>
            </a:r>
          </a:p>
          <a:p>
            <a:pPr eaLnBrk="1" hangingPunct="1"/>
            <a:r>
              <a:rPr lang="en-US" altLang="en-US"/>
              <a:t>Lottery scheduling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F846BD4-A9F3-C58C-09FD-19DB10C1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FIFO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9EB587E-DC47-68FE-5413-EF3770833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FIFO</a:t>
            </a:r>
            <a:r>
              <a:rPr lang="en-US" altLang="en-US"/>
              <a:t>:  assigns the CPU based on the order of requests</a:t>
            </a:r>
          </a:p>
          <a:p>
            <a:pPr lvl="1" eaLnBrk="1" hangingPunct="1"/>
            <a:r>
              <a:rPr lang="en-US" altLang="en-US" b="1" i="1">
                <a:solidFill>
                  <a:srgbClr val="CC66FF"/>
                </a:solidFill>
              </a:rPr>
              <a:t>Nonpreemptive</a:t>
            </a:r>
            <a:r>
              <a:rPr lang="en-US" altLang="en-US"/>
              <a:t>:  A process keeps running on a CPU until it is blocked or terminated</a:t>
            </a:r>
          </a:p>
          <a:p>
            <a:pPr lvl="1" eaLnBrk="1" hangingPunct="1"/>
            <a:r>
              <a:rPr lang="en-US" altLang="en-US"/>
              <a:t>Also known as FCFS (first come, first serve)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Simple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- Short jobs can get stuck behind long jobs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C9F5496-0FFB-467C-71D0-1D1439168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Round Robin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45202C8-071B-D3E0-79E7-B2EBBCEC0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Round Robin (RR) </a:t>
            </a:r>
            <a:r>
              <a:rPr lang="en-US" altLang="en-US"/>
              <a:t>periodically releases the CPU from long-running jobs</a:t>
            </a:r>
          </a:p>
          <a:p>
            <a:pPr lvl="1" eaLnBrk="1" hangingPunct="1"/>
            <a:r>
              <a:rPr lang="en-US" altLang="en-US"/>
              <a:t>Based on timer interrupts so short jobs can get a fair share of CPU time</a:t>
            </a:r>
          </a:p>
          <a:p>
            <a:pPr lvl="1" eaLnBrk="1" hangingPunct="1"/>
            <a:r>
              <a:rPr lang="en-US" altLang="en-US" b="1" i="1">
                <a:solidFill>
                  <a:srgbClr val="CC66FF"/>
                </a:solidFill>
              </a:rPr>
              <a:t>Preemptive</a:t>
            </a:r>
            <a:r>
              <a:rPr lang="en-US" altLang="en-US"/>
              <a:t>:  a process can be forced to leave its running state and replaced by another running process </a:t>
            </a:r>
          </a:p>
          <a:p>
            <a:pPr lvl="1" eaLnBrk="1" hangingPunct="1"/>
            <a:r>
              <a:rPr lang="en-US" altLang="en-US" b="1" i="1">
                <a:solidFill>
                  <a:srgbClr val="CC66FF"/>
                </a:solidFill>
              </a:rPr>
              <a:t>Time slice</a:t>
            </a:r>
            <a:r>
              <a:rPr lang="en-US" altLang="en-US"/>
              <a:t>:  interval between timer interrupts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DE2F9BD-6478-5AC3-3576-DAC58C72C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More on Round Robin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C24AE2D-6482-FC7B-8800-9723A94CD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time slice is too long</a:t>
            </a:r>
          </a:p>
          <a:p>
            <a:pPr lvl="1" eaLnBrk="1" hangingPunct="1"/>
            <a:r>
              <a:rPr lang="en-US" altLang="en-US"/>
              <a:t>Scheduling degrades to FIFO</a:t>
            </a:r>
          </a:p>
          <a:p>
            <a:pPr eaLnBrk="1" hangingPunct="1"/>
            <a:r>
              <a:rPr lang="en-US" altLang="en-US"/>
              <a:t>If time slice is too short</a:t>
            </a:r>
          </a:p>
          <a:p>
            <a:pPr lvl="1" eaLnBrk="1" hangingPunct="1"/>
            <a:r>
              <a:rPr lang="en-US" altLang="en-US"/>
              <a:t>Throughput suffers</a:t>
            </a:r>
          </a:p>
          <a:p>
            <a:pPr lvl="1" eaLnBrk="1" hangingPunct="1"/>
            <a:r>
              <a:rPr lang="en-US" altLang="en-US"/>
              <a:t>Context switching cost dominates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42E4ED7-744E-A3D4-17A1-08C6C0540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28A8624-8C08-A5EB-2ECB-D2A7B9DFE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771337A6-C0CC-C4B3-BD91-C90F737A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5" name="Text Box 6">
            <a:extLst>
              <a:ext uri="{FF2B5EF4-FFF2-40B4-BE49-F238E27FC236}">
                <a16:creationId xmlns:a16="http://schemas.microsoft.com/office/drawing/2014/main" id="{50B6EAA8-3FE0-8959-8FDF-25545FC4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97286" name="Group 8">
            <a:extLst>
              <a:ext uri="{FF2B5EF4-FFF2-40B4-BE49-F238E27FC236}">
                <a16:creationId xmlns:a16="http://schemas.microsoft.com/office/drawing/2014/main" id="{05EC4F3B-DA80-4386-F0B9-350AA989CDA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57600"/>
            <a:ext cx="6035675" cy="823913"/>
            <a:chOff x="1670" y="2457"/>
            <a:chExt cx="3802" cy="519"/>
          </a:xfrm>
        </p:grpSpPr>
        <p:sp>
          <p:nvSpPr>
            <p:cNvPr id="97290" name="Line 9">
              <a:extLst>
                <a:ext uri="{FF2B5EF4-FFF2-40B4-BE49-F238E27FC236}">
                  <a16:creationId xmlns:a16="http://schemas.microsoft.com/office/drawing/2014/main" id="{2DD93A08-9021-49D8-5CC1-5650A07EF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97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Text Box 10">
              <a:extLst>
                <a:ext uri="{FF2B5EF4-FFF2-40B4-BE49-F238E27FC236}">
                  <a16:creationId xmlns:a16="http://schemas.microsoft.com/office/drawing/2014/main" id="{3167FB22-0C65-5007-ED14-091F165FC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245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97292" name="Line 11">
              <a:extLst>
                <a:ext uri="{FF2B5EF4-FFF2-40B4-BE49-F238E27FC236}">
                  <a16:creationId xmlns:a16="http://schemas.microsoft.com/office/drawing/2014/main" id="{130AB4AF-020F-5A15-4EEA-090A007C3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Line 12">
              <a:extLst>
                <a:ext uri="{FF2B5EF4-FFF2-40B4-BE49-F238E27FC236}">
                  <a16:creationId xmlns:a16="http://schemas.microsoft.com/office/drawing/2014/main" id="{FB57F94F-2728-2344-991A-7346B9B3C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4" name="Line 13">
              <a:extLst>
                <a:ext uri="{FF2B5EF4-FFF2-40B4-BE49-F238E27FC236}">
                  <a16:creationId xmlns:a16="http://schemas.microsoft.com/office/drawing/2014/main" id="{AA2F61EA-9E99-9A00-5715-616C789D9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5" name="Line 14">
              <a:extLst>
                <a:ext uri="{FF2B5EF4-FFF2-40B4-BE49-F238E27FC236}">
                  <a16:creationId xmlns:a16="http://schemas.microsoft.com/office/drawing/2014/main" id="{6D6045FF-2E95-8575-BD68-DAF11AEDD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6" name="Line 15">
              <a:extLst>
                <a:ext uri="{FF2B5EF4-FFF2-40B4-BE49-F238E27FC236}">
                  <a16:creationId xmlns:a16="http://schemas.microsoft.com/office/drawing/2014/main" id="{80ACD305-3B8E-7A54-D11D-9E10EACB5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Line 16">
              <a:extLst>
                <a:ext uri="{FF2B5EF4-FFF2-40B4-BE49-F238E27FC236}">
                  <a16:creationId xmlns:a16="http://schemas.microsoft.com/office/drawing/2014/main" id="{47C74052-0256-D2D8-FE13-4B8081B23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Line 17">
              <a:extLst>
                <a:ext uri="{FF2B5EF4-FFF2-40B4-BE49-F238E27FC236}">
                  <a16:creationId xmlns:a16="http://schemas.microsoft.com/office/drawing/2014/main" id="{4D3F33F0-FFF5-441D-05D9-437A61B5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Line 18">
              <a:extLst>
                <a:ext uri="{FF2B5EF4-FFF2-40B4-BE49-F238E27FC236}">
                  <a16:creationId xmlns:a16="http://schemas.microsoft.com/office/drawing/2014/main" id="{4F3E7012-1069-47DB-6A2D-E69F83BF3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0" name="Line 19">
              <a:extLst>
                <a:ext uri="{FF2B5EF4-FFF2-40B4-BE49-F238E27FC236}">
                  <a16:creationId xmlns:a16="http://schemas.microsoft.com/office/drawing/2014/main" id="{3BE0896A-90F9-FAC5-6A25-169AF39B0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1" name="Line 20">
              <a:extLst>
                <a:ext uri="{FF2B5EF4-FFF2-40B4-BE49-F238E27FC236}">
                  <a16:creationId xmlns:a16="http://schemas.microsoft.com/office/drawing/2014/main" id="{AFE50A54-D93E-798D-E507-5356AF6EE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2" name="Line 21">
              <a:extLst>
                <a:ext uri="{FF2B5EF4-FFF2-40B4-BE49-F238E27FC236}">
                  <a16:creationId xmlns:a16="http://schemas.microsoft.com/office/drawing/2014/main" id="{A15CCF3B-AA00-A2C3-CD07-0941FF1B0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3" name="Line 22">
              <a:extLst>
                <a:ext uri="{FF2B5EF4-FFF2-40B4-BE49-F238E27FC236}">
                  <a16:creationId xmlns:a16="http://schemas.microsoft.com/office/drawing/2014/main" id="{C6D01185-7511-3B69-73F9-2CD9BD780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9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4" name="Line 23">
              <a:extLst>
                <a:ext uri="{FF2B5EF4-FFF2-40B4-BE49-F238E27FC236}">
                  <a16:creationId xmlns:a16="http://schemas.microsoft.com/office/drawing/2014/main" id="{2E708192-C381-8323-D22E-EA1710E87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5" name="Text Box 24">
              <a:extLst>
                <a:ext uri="{FF2B5EF4-FFF2-40B4-BE49-F238E27FC236}">
                  <a16:creationId xmlns:a16="http://schemas.microsoft.com/office/drawing/2014/main" id="{453BCEF6-EFB1-3E28-AF9A-97105EE57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7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7306" name="Text Box 25">
              <a:extLst>
                <a:ext uri="{FF2B5EF4-FFF2-40B4-BE49-F238E27FC236}">
                  <a16:creationId xmlns:a16="http://schemas.microsoft.com/office/drawing/2014/main" id="{68F1999D-D87B-CF1D-3ED7-0767BCE88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97307" name="Text Box 26">
              <a:extLst>
                <a:ext uri="{FF2B5EF4-FFF2-40B4-BE49-F238E27FC236}">
                  <a16:creationId xmlns:a16="http://schemas.microsoft.com/office/drawing/2014/main" id="{D13D66C3-EE38-126D-4802-55ABDDC53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200</a:t>
              </a:r>
            </a:p>
          </p:txBody>
        </p:sp>
        <p:sp>
          <p:nvSpPr>
            <p:cNvPr id="97308" name="Text Box 27">
              <a:extLst>
                <a:ext uri="{FF2B5EF4-FFF2-40B4-BE49-F238E27FC236}">
                  <a16:creationId xmlns:a16="http://schemas.microsoft.com/office/drawing/2014/main" id="{5F616F34-58C5-F781-3EE1-45C1F832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300</a:t>
              </a:r>
            </a:p>
          </p:txBody>
        </p:sp>
        <p:sp>
          <p:nvSpPr>
            <p:cNvPr id="97309" name="Text Box 28">
              <a:extLst>
                <a:ext uri="{FF2B5EF4-FFF2-40B4-BE49-F238E27FC236}">
                  <a16:creationId xmlns:a16="http://schemas.microsoft.com/office/drawing/2014/main" id="{EDC45EB0-75F1-15DC-651E-F9BB5460E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400</a:t>
              </a:r>
            </a:p>
          </p:txBody>
        </p:sp>
        <p:sp>
          <p:nvSpPr>
            <p:cNvPr id="97310" name="Text Box 29">
              <a:extLst>
                <a:ext uri="{FF2B5EF4-FFF2-40B4-BE49-F238E27FC236}">
                  <a16:creationId xmlns:a16="http://schemas.microsoft.com/office/drawing/2014/main" id="{BC984B9E-2F98-7823-DAEA-1E2B1999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500</a:t>
              </a:r>
            </a:p>
          </p:txBody>
        </p:sp>
        <p:sp>
          <p:nvSpPr>
            <p:cNvPr id="97311" name="Text Box 30">
              <a:extLst>
                <a:ext uri="{FF2B5EF4-FFF2-40B4-BE49-F238E27FC236}">
                  <a16:creationId xmlns:a16="http://schemas.microsoft.com/office/drawing/2014/main" id="{A98EFC7B-2F64-9C69-26A7-274C67D9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274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600</a:t>
              </a:r>
            </a:p>
          </p:txBody>
        </p:sp>
        <p:sp>
          <p:nvSpPr>
            <p:cNvPr id="97312" name="Line 31">
              <a:extLst>
                <a:ext uri="{FF2B5EF4-FFF2-40B4-BE49-F238E27FC236}">
                  <a16:creationId xmlns:a16="http://schemas.microsoft.com/office/drawing/2014/main" id="{D215C454-D504-2A48-153D-8E68F2CA6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40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3" name="Line 32">
              <a:extLst>
                <a:ext uri="{FF2B5EF4-FFF2-40B4-BE49-F238E27FC236}">
                  <a16:creationId xmlns:a16="http://schemas.microsoft.com/office/drawing/2014/main" id="{B60DDBF0-3C48-E26B-2402-135AD13B3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4" name="Line 33">
              <a:extLst>
                <a:ext uri="{FF2B5EF4-FFF2-40B4-BE49-F238E27FC236}">
                  <a16:creationId xmlns:a16="http://schemas.microsoft.com/office/drawing/2014/main" id="{78C79545-AAF9-9419-C57C-31AF4BCA7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40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5" name="Line 34">
              <a:extLst>
                <a:ext uri="{FF2B5EF4-FFF2-40B4-BE49-F238E27FC236}">
                  <a16:creationId xmlns:a16="http://schemas.microsoft.com/office/drawing/2014/main" id="{9B4AE8D4-FF9F-7913-C39F-B5F1C2633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6" name="Text Box 35">
              <a:extLst>
                <a:ext uri="{FF2B5EF4-FFF2-40B4-BE49-F238E27FC236}">
                  <a16:creationId xmlns:a16="http://schemas.microsoft.com/office/drawing/2014/main" id="{C8EDE126-964B-BCA9-421D-1C0E40D35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273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700</a:t>
              </a:r>
            </a:p>
          </p:txBody>
        </p:sp>
        <p:sp>
          <p:nvSpPr>
            <p:cNvPr id="97317" name="Text Box 36">
              <a:extLst>
                <a:ext uri="{FF2B5EF4-FFF2-40B4-BE49-F238E27FC236}">
                  <a16:creationId xmlns:a16="http://schemas.microsoft.com/office/drawing/2014/main" id="{C9A48F96-C609-3870-7A12-DC6BC2B6E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73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800</a:t>
              </a:r>
            </a:p>
          </p:txBody>
        </p:sp>
        <p:sp>
          <p:nvSpPr>
            <p:cNvPr id="97318" name="Line 37">
              <a:extLst>
                <a:ext uri="{FF2B5EF4-FFF2-40B4-BE49-F238E27FC236}">
                  <a16:creationId xmlns:a16="http://schemas.microsoft.com/office/drawing/2014/main" id="{899B6980-2872-D4A8-E0F6-3EACC79D0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640"/>
              <a:ext cx="0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7" name="Text Box 41">
            <a:extLst>
              <a:ext uri="{FF2B5EF4-FFF2-40B4-BE49-F238E27FC236}">
                <a16:creationId xmlns:a16="http://schemas.microsoft.com/office/drawing/2014/main" id="{B8FCC3E2-E6B9-5EC4-6ACC-0E8CF230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2">
            <a:extLst>
              <a:ext uri="{FF2B5EF4-FFF2-40B4-BE49-F238E27FC236}">
                <a16:creationId xmlns:a16="http://schemas.microsoft.com/office/drawing/2014/main" id="{8C4F1ACD-F068-F3CD-7E9C-76038C67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9" name="TextBox 1">
            <a:extLst>
              <a:ext uri="{FF2B5EF4-FFF2-40B4-BE49-F238E27FC236}">
                <a16:creationId xmlns:a16="http://schemas.microsoft.com/office/drawing/2014/main" id="{536A24A6-DFAB-1E1D-821D-332C1681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753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968FC9C-A087-6DB4-A02B-435A69147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98307" name="Text Box 4">
            <a:extLst>
              <a:ext uri="{FF2B5EF4-FFF2-40B4-BE49-F238E27FC236}">
                <a16:creationId xmlns:a16="http://schemas.microsoft.com/office/drawing/2014/main" id="{477B4261-166F-E75A-12F9-8E847D4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Text Box 6">
            <a:extLst>
              <a:ext uri="{FF2B5EF4-FFF2-40B4-BE49-F238E27FC236}">
                <a16:creationId xmlns:a16="http://schemas.microsoft.com/office/drawing/2014/main" id="{89D07A49-373E-5B06-FA00-F9FB2A88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309" name="Line 8">
            <a:extLst>
              <a:ext uri="{FF2B5EF4-FFF2-40B4-BE49-F238E27FC236}">
                <a16:creationId xmlns:a16="http://schemas.microsoft.com/office/drawing/2014/main" id="{005884AF-2B66-EC15-72BD-EA77B59ED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0" name="Text Box 9">
            <a:extLst>
              <a:ext uri="{FF2B5EF4-FFF2-40B4-BE49-F238E27FC236}">
                <a16:creationId xmlns:a16="http://schemas.microsoft.com/office/drawing/2014/main" id="{6CE5142B-BC29-60E4-9117-6D161EDD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98311" name="Line 10">
            <a:extLst>
              <a:ext uri="{FF2B5EF4-FFF2-40B4-BE49-F238E27FC236}">
                <a16:creationId xmlns:a16="http://schemas.microsoft.com/office/drawing/2014/main" id="{DF1FCDBE-238C-5546-6838-D0243E202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2" name="Line 11">
            <a:extLst>
              <a:ext uri="{FF2B5EF4-FFF2-40B4-BE49-F238E27FC236}">
                <a16:creationId xmlns:a16="http://schemas.microsoft.com/office/drawing/2014/main" id="{00755020-C31A-A41E-CC85-E7F28EBE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Line 12">
            <a:extLst>
              <a:ext uri="{FF2B5EF4-FFF2-40B4-BE49-F238E27FC236}">
                <a16:creationId xmlns:a16="http://schemas.microsoft.com/office/drawing/2014/main" id="{C47EAD36-5DBC-5432-AD0B-76845A0A2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4" name="Line 13">
            <a:extLst>
              <a:ext uri="{FF2B5EF4-FFF2-40B4-BE49-F238E27FC236}">
                <a16:creationId xmlns:a16="http://schemas.microsoft.com/office/drawing/2014/main" id="{6AA8E1BE-B31E-3213-E46E-5F40CD89F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5" name="Line 14">
            <a:extLst>
              <a:ext uri="{FF2B5EF4-FFF2-40B4-BE49-F238E27FC236}">
                <a16:creationId xmlns:a16="http://schemas.microsoft.com/office/drawing/2014/main" id="{D72DCCD5-4BAC-061C-E134-8624933CE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Line 15">
            <a:extLst>
              <a:ext uri="{FF2B5EF4-FFF2-40B4-BE49-F238E27FC236}">
                <a16:creationId xmlns:a16="http://schemas.microsoft.com/office/drawing/2014/main" id="{22CCF388-EBC7-52DA-0C0D-7BC91FF0C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7" name="Line 16">
            <a:extLst>
              <a:ext uri="{FF2B5EF4-FFF2-40B4-BE49-F238E27FC236}">
                <a16:creationId xmlns:a16="http://schemas.microsoft.com/office/drawing/2014/main" id="{186B805D-5990-5960-7BB3-64CDB3104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8" name="Line 17">
            <a:extLst>
              <a:ext uri="{FF2B5EF4-FFF2-40B4-BE49-F238E27FC236}">
                <a16:creationId xmlns:a16="http://schemas.microsoft.com/office/drawing/2014/main" id="{43A7A2BF-8D6A-48DE-3709-7ACC26077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9" name="Line 18">
            <a:extLst>
              <a:ext uri="{FF2B5EF4-FFF2-40B4-BE49-F238E27FC236}">
                <a16:creationId xmlns:a16="http://schemas.microsoft.com/office/drawing/2014/main" id="{DE1C7856-63A0-3A04-A4C5-9237FF5C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0" name="Line 19">
            <a:extLst>
              <a:ext uri="{FF2B5EF4-FFF2-40B4-BE49-F238E27FC236}">
                <a16:creationId xmlns:a16="http://schemas.microsoft.com/office/drawing/2014/main" id="{4EAB4B0D-33BC-B913-B278-5DAF4720F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1" name="Line 20">
            <a:extLst>
              <a:ext uri="{FF2B5EF4-FFF2-40B4-BE49-F238E27FC236}">
                <a16:creationId xmlns:a16="http://schemas.microsoft.com/office/drawing/2014/main" id="{210B2B3F-11B1-9D20-C1DC-072F15BFE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2" name="Line 21">
            <a:extLst>
              <a:ext uri="{FF2B5EF4-FFF2-40B4-BE49-F238E27FC236}">
                <a16:creationId xmlns:a16="http://schemas.microsoft.com/office/drawing/2014/main" id="{8499A598-D6CC-B822-0880-0C2360190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3" name="Line 22">
            <a:extLst>
              <a:ext uri="{FF2B5EF4-FFF2-40B4-BE49-F238E27FC236}">
                <a16:creationId xmlns:a16="http://schemas.microsoft.com/office/drawing/2014/main" id="{83E72438-7459-8C79-A6E9-D5AEE7CAF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4" name="Text Box 23">
            <a:extLst>
              <a:ext uri="{FF2B5EF4-FFF2-40B4-BE49-F238E27FC236}">
                <a16:creationId xmlns:a16="http://schemas.microsoft.com/office/drawing/2014/main" id="{3D454BDD-FF0C-6CCD-9160-BB63C44D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8325" name="Text Box 24">
            <a:extLst>
              <a:ext uri="{FF2B5EF4-FFF2-40B4-BE49-F238E27FC236}">
                <a16:creationId xmlns:a16="http://schemas.microsoft.com/office/drawing/2014/main" id="{FC9AABCC-DA70-6922-3572-429B017A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98326" name="Text Box 25">
            <a:extLst>
              <a:ext uri="{FF2B5EF4-FFF2-40B4-BE49-F238E27FC236}">
                <a16:creationId xmlns:a16="http://schemas.microsoft.com/office/drawing/2014/main" id="{4C6FAE85-D289-2CA9-CF06-BDCD01C2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98327" name="Text Box 26">
            <a:extLst>
              <a:ext uri="{FF2B5EF4-FFF2-40B4-BE49-F238E27FC236}">
                <a16:creationId xmlns:a16="http://schemas.microsoft.com/office/drawing/2014/main" id="{E4A306D9-675E-E5A6-38D0-65E78D19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98328" name="Text Box 27">
            <a:extLst>
              <a:ext uri="{FF2B5EF4-FFF2-40B4-BE49-F238E27FC236}">
                <a16:creationId xmlns:a16="http://schemas.microsoft.com/office/drawing/2014/main" id="{71A1E147-D04A-6927-62AD-E5E3D85B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98329" name="Text Box 28">
            <a:extLst>
              <a:ext uri="{FF2B5EF4-FFF2-40B4-BE49-F238E27FC236}">
                <a16:creationId xmlns:a16="http://schemas.microsoft.com/office/drawing/2014/main" id="{9B736A09-681F-E4B7-131E-4487088E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98330" name="Text Box 29">
            <a:extLst>
              <a:ext uri="{FF2B5EF4-FFF2-40B4-BE49-F238E27FC236}">
                <a16:creationId xmlns:a16="http://schemas.microsoft.com/office/drawing/2014/main" id="{2EB29498-DC75-4C50-6020-0FC1A41D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98331" name="Line 30">
            <a:extLst>
              <a:ext uri="{FF2B5EF4-FFF2-40B4-BE49-F238E27FC236}">
                <a16:creationId xmlns:a16="http://schemas.microsoft.com/office/drawing/2014/main" id="{F7F9FA45-854D-202F-47C3-A6A0514B8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2" name="Line 31">
            <a:extLst>
              <a:ext uri="{FF2B5EF4-FFF2-40B4-BE49-F238E27FC236}">
                <a16:creationId xmlns:a16="http://schemas.microsoft.com/office/drawing/2014/main" id="{4E941775-AB20-979B-D26A-2E4F7A29E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3" name="Line 32">
            <a:extLst>
              <a:ext uri="{FF2B5EF4-FFF2-40B4-BE49-F238E27FC236}">
                <a16:creationId xmlns:a16="http://schemas.microsoft.com/office/drawing/2014/main" id="{95A742F7-51EC-1593-00E4-C0A747F6E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4" name="Line 33">
            <a:extLst>
              <a:ext uri="{FF2B5EF4-FFF2-40B4-BE49-F238E27FC236}">
                <a16:creationId xmlns:a16="http://schemas.microsoft.com/office/drawing/2014/main" id="{9B5DF7DC-844E-F4FF-8AF1-804AF1224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5" name="Text Box 34">
            <a:extLst>
              <a:ext uri="{FF2B5EF4-FFF2-40B4-BE49-F238E27FC236}">
                <a16:creationId xmlns:a16="http://schemas.microsoft.com/office/drawing/2014/main" id="{B1D8FCED-0B62-C18D-24A6-57107321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98336" name="Text Box 35">
            <a:extLst>
              <a:ext uri="{FF2B5EF4-FFF2-40B4-BE49-F238E27FC236}">
                <a16:creationId xmlns:a16="http://schemas.microsoft.com/office/drawing/2014/main" id="{C9BD68C3-B89F-FA49-7EFF-E6D79A3A8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98337" name="Line 36">
            <a:extLst>
              <a:ext uri="{FF2B5EF4-FFF2-40B4-BE49-F238E27FC236}">
                <a16:creationId xmlns:a16="http://schemas.microsoft.com/office/drawing/2014/main" id="{B7712CAC-AFD5-D8D3-BD43-CA3A1BA70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8" name="Line 38">
            <a:extLst>
              <a:ext uri="{FF2B5EF4-FFF2-40B4-BE49-F238E27FC236}">
                <a16:creationId xmlns:a16="http://schemas.microsoft.com/office/drawing/2014/main" id="{DB23F043-8875-DB41-F4E9-641AB0441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9" name="Line 39">
            <a:extLst>
              <a:ext uri="{FF2B5EF4-FFF2-40B4-BE49-F238E27FC236}">
                <a16:creationId xmlns:a16="http://schemas.microsoft.com/office/drawing/2014/main" id="{DFFE0064-85A7-0D4B-068D-552052A3A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40" name="Line 40">
            <a:extLst>
              <a:ext uri="{FF2B5EF4-FFF2-40B4-BE49-F238E27FC236}">
                <a16:creationId xmlns:a16="http://schemas.microsoft.com/office/drawing/2014/main" id="{A4D6461F-A5E4-EF5B-4730-2556D0B6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41" name="Text Box 42">
            <a:extLst>
              <a:ext uri="{FF2B5EF4-FFF2-40B4-BE49-F238E27FC236}">
                <a16:creationId xmlns:a16="http://schemas.microsoft.com/office/drawing/2014/main" id="{476E988F-4464-3A07-5660-9812EECF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42" name="Text Box 43">
            <a:extLst>
              <a:ext uri="{FF2B5EF4-FFF2-40B4-BE49-F238E27FC236}">
                <a16:creationId xmlns:a16="http://schemas.microsoft.com/office/drawing/2014/main" id="{B2D1F794-0F5C-179F-8B1F-773B3FD6E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43" name="Rectangle 3">
            <a:extLst>
              <a:ext uri="{FF2B5EF4-FFF2-40B4-BE49-F238E27FC236}">
                <a16:creationId xmlns:a16="http://schemas.microsoft.com/office/drawing/2014/main" id="{623D6CC1-86E4-9755-D444-CDEBF6CC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856859D-9EC7-2A75-2B81-12248FE3C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99331" name="Text Box 4">
            <a:extLst>
              <a:ext uri="{FF2B5EF4-FFF2-40B4-BE49-F238E27FC236}">
                <a16:creationId xmlns:a16="http://schemas.microsoft.com/office/drawing/2014/main" id="{822AD091-97FD-C7D6-CF28-0616D217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Text Box 6">
            <a:extLst>
              <a:ext uri="{FF2B5EF4-FFF2-40B4-BE49-F238E27FC236}">
                <a16:creationId xmlns:a16="http://schemas.microsoft.com/office/drawing/2014/main" id="{4B9CFF30-5FE6-F174-80FF-896B5B48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9333" name="Line 7">
            <a:extLst>
              <a:ext uri="{FF2B5EF4-FFF2-40B4-BE49-F238E27FC236}">
                <a16:creationId xmlns:a16="http://schemas.microsoft.com/office/drawing/2014/main" id="{D71E22C5-0519-44D2-5338-B74E36810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4" name="Text Box 8">
            <a:extLst>
              <a:ext uri="{FF2B5EF4-FFF2-40B4-BE49-F238E27FC236}">
                <a16:creationId xmlns:a16="http://schemas.microsoft.com/office/drawing/2014/main" id="{40FF72A8-4589-21E1-35D2-B083005D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99335" name="Line 9">
            <a:extLst>
              <a:ext uri="{FF2B5EF4-FFF2-40B4-BE49-F238E27FC236}">
                <a16:creationId xmlns:a16="http://schemas.microsoft.com/office/drawing/2014/main" id="{D25C8155-4922-65F2-5BA6-7575D69D0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6" name="Line 10">
            <a:extLst>
              <a:ext uri="{FF2B5EF4-FFF2-40B4-BE49-F238E27FC236}">
                <a16:creationId xmlns:a16="http://schemas.microsoft.com/office/drawing/2014/main" id="{D4D267C5-421D-E256-6F4C-CF022F401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7" name="Line 11">
            <a:extLst>
              <a:ext uri="{FF2B5EF4-FFF2-40B4-BE49-F238E27FC236}">
                <a16:creationId xmlns:a16="http://schemas.microsoft.com/office/drawing/2014/main" id="{C6F29D53-CE89-715E-45ED-5649146E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8" name="Line 12">
            <a:extLst>
              <a:ext uri="{FF2B5EF4-FFF2-40B4-BE49-F238E27FC236}">
                <a16:creationId xmlns:a16="http://schemas.microsoft.com/office/drawing/2014/main" id="{1FCB36A6-76A5-A6D5-8730-EF7EA397D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9" name="Line 13">
            <a:extLst>
              <a:ext uri="{FF2B5EF4-FFF2-40B4-BE49-F238E27FC236}">
                <a16:creationId xmlns:a16="http://schemas.microsoft.com/office/drawing/2014/main" id="{66133042-A51A-1958-7025-58C41D8A1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0" name="Line 14">
            <a:extLst>
              <a:ext uri="{FF2B5EF4-FFF2-40B4-BE49-F238E27FC236}">
                <a16:creationId xmlns:a16="http://schemas.microsoft.com/office/drawing/2014/main" id="{468A991B-6906-0196-B2E9-9D1FA81D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1" name="Line 15">
            <a:extLst>
              <a:ext uri="{FF2B5EF4-FFF2-40B4-BE49-F238E27FC236}">
                <a16:creationId xmlns:a16="http://schemas.microsoft.com/office/drawing/2014/main" id="{607CFD5F-13F7-B55C-5FE2-B54B05DD8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2" name="Line 16">
            <a:extLst>
              <a:ext uri="{FF2B5EF4-FFF2-40B4-BE49-F238E27FC236}">
                <a16:creationId xmlns:a16="http://schemas.microsoft.com/office/drawing/2014/main" id="{696B465B-8C6D-0D2C-D9FB-207EB1423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3" name="Line 17">
            <a:extLst>
              <a:ext uri="{FF2B5EF4-FFF2-40B4-BE49-F238E27FC236}">
                <a16:creationId xmlns:a16="http://schemas.microsoft.com/office/drawing/2014/main" id="{B6A4701E-1AF6-4CC2-67CA-92A19B4FB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4" name="Line 18">
            <a:extLst>
              <a:ext uri="{FF2B5EF4-FFF2-40B4-BE49-F238E27FC236}">
                <a16:creationId xmlns:a16="http://schemas.microsoft.com/office/drawing/2014/main" id="{98055B1C-A36F-26B6-7395-BAC13CAAE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5" name="Line 19">
            <a:extLst>
              <a:ext uri="{FF2B5EF4-FFF2-40B4-BE49-F238E27FC236}">
                <a16:creationId xmlns:a16="http://schemas.microsoft.com/office/drawing/2014/main" id="{7CCA0D65-4BD9-2D04-6738-8B799571D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6" name="Line 20">
            <a:extLst>
              <a:ext uri="{FF2B5EF4-FFF2-40B4-BE49-F238E27FC236}">
                <a16:creationId xmlns:a16="http://schemas.microsoft.com/office/drawing/2014/main" id="{1D01CA5E-6E50-0E06-788E-FBFFC3640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7" name="Line 21">
            <a:extLst>
              <a:ext uri="{FF2B5EF4-FFF2-40B4-BE49-F238E27FC236}">
                <a16:creationId xmlns:a16="http://schemas.microsoft.com/office/drawing/2014/main" id="{F2F1A1ED-EF48-5915-4BEE-E4FD8D3A6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8" name="Text Box 22">
            <a:extLst>
              <a:ext uri="{FF2B5EF4-FFF2-40B4-BE49-F238E27FC236}">
                <a16:creationId xmlns:a16="http://schemas.microsoft.com/office/drawing/2014/main" id="{72635C8A-A3D9-89CC-756A-00FA15627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9349" name="Text Box 23">
            <a:extLst>
              <a:ext uri="{FF2B5EF4-FFF2-40B4-BE49-F238E27FC236}">
                <a16:creationId xmlns:a16="http://schemas.microsoft.com/office/drawing/2014/main" id="{7F797ED1-F795-04BE-512F-DD7571B2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99350" name="Text Box 24">
            <a:extLst>
              <a:ext uri="{FF2B5EF4-FFF2-40B4-BE49-F238E27FC236}">
                <a16:creationId xmlns:a16="http://schemas.microsoft.com/office/drawing/2014/main" id="{E39F7B53-27B7-9C8E-6238-4BF5F593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99351" name="Text Box 25">
            <a:extLst>
              <a:ext uri="{FF2B5EF4-FFF2-40B4-BE49-F238E27FC236}">
                <a16:creationId xmlns:a16="http://schemas.microsoft.com/office/drawing/2014/main" id="{C6C760A2-3646-47E3-2363-7E1E2CDE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99352" name="Text Box 26">
            <a:extLst>
              <a:ext uri="{FF2B5EF4-FFF2-40B4-BE49-F238E27FC236}">
                <a16:creationId xmlns:a16="http://schemas.microsoft.com/office/drawing/2014/main" id="{A4780588-3D03-8449-0C06-00F7CF356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99353" name="Text Box 27">
            <a:extLst>
              <a:ext uri="{FF2B5EF4-FFF2-40B4-BE49-F238E27FC236}">
                <a16:creationId xmlns:a16="http://schemas.microsoft.com/office/drawing/2014/main" id="{ED6CC31C-FD90-DBAC-3D1F-CD177DB09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99354" name="Text Box 28">
            <a:extLst>
              <a:ext uri="{FF2B5EF4-FFF2-40B4-BE49-F238E27FC236}">
                <a16:creationId xmlns:a16="http://schemas.microsoft.com/office/drawing/2014/main" id="{B3A23E85-2474-F959-CEF9-1A8EE7E4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99355" name="Line 29">
            <a:extLst>
              <a:ext uri="{FF2B5EF4-FFF2-40B4-BE49-F238E27FC236}">
                <a16:creationId xmlns:a16="http://schemas.microsoft.com/office/drawing/2014/main" id="{930E26D7-ADCC-FDF3-DFDC-EFA044779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6" name="Line 30">
            <a:extLst>
              <a:ext uri="{FF2B5EF4-FFF2-40B4-BE49-F238E27FC236}">
                <a16:creationId xmlns:a16="http://schemas.microsoft.com/office/drawing/2014/main" id="{F50FC0C7-D8F8-7B41-A6D1-C7FD674CB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7" name="Line 31">
            <a:extLst>
              <a:ext uri="{FF2B5EF4-FFF2-40B4-BE49-F238E27FC236}">
                <a16:creationId xmlns:a16="http://schemas.microsoft.com/office/drawing/2014/main" id="{198BB9B7-C109-E065-C616-C9861890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8" name="Line 32">
            <a:extLst>
              <a:ext uri="{FF2B5EF4-FFF2-40B4-BE49-F238E27FC236}">
                <a16:creationId xmlns:a16="http://schemas.microsoft.com/office/drawing/2014/main" id="{002F8EEA-478C-935C-5D7D-735B0601E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9" name="Text Box 33">
            <a:extLst>
              <a:ext uri="{FF2B5EF4-FFF2-40B4-BE49-F238E27FC236}">
                <a16:creationId xmlns:a16="http://schemas.microsoft.com/office/drawing/2014/main" id="{90AD2FB0-E51F-33A9-BD54-267A35A6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99360" name="Text Box 34">
            <a:extLst>
              <a:ext uri="{FF2B5EF4-FFF2-40B4-BE49-F238E27FC236}">
                <a16:creationId xmlns:a16="http://schemas.microsoft.com/office/drawing/2014/main" id="{71DBCF47-04DC-4613-0FAC-350EFCE1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99361" name="Line 35">
            <a:extLst>
              <a:ext uri="{FF2B5EF4-FFF2-40B4-BE49-F238E27FC236}">
                <a16:creationId xmlns:a16="http://schemas.microsoft.com/office/drawing/2014/main" id="{319BE5D7-22B2-C80F-3B10-CB469F306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62" name="Line 37">
            <a:extLst>
              <a:ext uri="{FF2B5EF4-FFF2-40B4-BE49-F238E27FC236}">
                <a16:creationId xmlns:a16="http://schemas.microsoft.com/office/drawing/2014/main" id="{1013CA20-213C-F5EC-6D39-EF19017EA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63" name="Line 38">
            <a:extLst>
              <a:ext uri="{FF2B5EF4-FFF2-40B4-BE49-F238E27FC236}">
                <a16:creationId xmlns:a16="http://schemas.microsoft.com/office/drawing/2014/main" id="{48D153D6-DACC-B257-2221-30440B152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9">
            <a:extLst>
              <a:ext uri="{FF2B5EF4-FFF2-40B4-BE49-F238E27FC236}">
                <a16:creationId xmlns:a16="http://schemas.microsoft.com/office/drawing/2014/main" id="{62EC8C77-C490-42F2-40F6-7C0425412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65" name="Text Box 42">
            <a:extLst>
              <a:ext uri="{FF2B5EF4-FFF2-40B4-BE49-F238E27FC236}">
                <a16:creationId xmlns:a16="http://schemas.microsoft.com/office/drawing/2014/main" id="{AF6B1F40-DEC9-40B7-F975-547C4A2C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66" name="Text Box 43">
            <a:extLst>
              <a:ext uri="{FF2B5EF4-FFF2-40B4-BE49-F238E27FC236}">
                <a16:creationId xmlns:a16="http://schemas.microsoft.com/office/drawing/2014/main" id="{0D91D8B9-B1B9-C8D9-14BA-50261147E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67" name="Text Box 44">
            <a:extLst>
              <a:ext uri="{FF2B5EF4-FFF2-40B4-BE49-F238E27FC236}">
                <a16:creationId xmlns:a16="http://schemas.microsoft.com/office/drawing/2014/main" id="{399D1154-A317-D3E7-4387-D7D3FDD3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9368" name="Rectangle 3">
            <a:extLst>
              <a:ext uri="{FF2B5EF4-FFF2-40B4-BE49-F238E27FC236}">
                <a16:creationId xmlns:a16="http://schemas.microsoft.com/office/drawing/2014/main" id="{CC34FCC2-3011-582F-D2B9-457DF6581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669EE8F-4A43-BA0A-6D0D-0DF9CA567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21637223-A04A-6EF0-4A1D-4B5BF3B68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Text Box 5">
            <a:extLst>
              <a:ext uri="{FF2B5EF4-FFF2-40B4-BE49-F238E27FC236}">
                <a16:creationId xmlns:a16="http://schemas.microsoft.com/office/drawing/2014/main" id="{39EFAACF-2275-769E-4DF2-35196F63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0357" name="Line 6">
            <a:extLst>
              <a:ext uri="{FF2B5EF4-FFF2-40B4-BE49-F238E27FC236}">
                <a16:creationId xmlns:a16="http://schemas.microsoft.com/office/drawing/2014/main" id="{53E27A4F-2461-0E07-3E2D-78041BB42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8" name="Text Box 7">
            <a:extLst>
              <a:ext uri="{FF2B5EF4-FFF2-40B4-BE49-F238E27FC236}">
                <a16:creationId xmlns:a16="http://schemas.microsoft.com/office/drawing/2014/main" id="{7D99684A-E13E-62FE-5141-38E9D2CA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0359" name="Line 8">
            <a:extLst>
              <a:ext uri="{FF2B5EF4-FFF2-40B4-BE49-F238E27FC236}">
                <a16:creationId xmlns:a16="http://schemas.microsoft.com/office/drawing/2014/main" id="{75A8EA09-5E15-F570-C2A1-46D9FD9DD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9">
            <a:extLst>
              <a:ext uri="{FF2B5EF4-FFF2-40B4-BE49-F238E27FC236}">
                <a16:creationId xmlns:a16="http://schemas.microsoft.com/office/drawing/2014/main" id="{26BC2A7B-AE7B-8CC9-52AB-48BA8655D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1" name="Line 10">
            <a:extLst>
              <a:ext uri="{FF2B5EF4-FFF2-40B4-BE49-F238E27FC236}">
                <a16:creationId xmlns:a16="http://schemas.microsoft.com/office/drawing/2014/main" id="{56CBA1BF-55A7-B514-B725-07A6FCE2A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1">
            <a:extLst>
              <a:ext uri="{FF2B5EF4-FFF2-40B4-BE49-F238E27FC236}">
                <a16:creationId xmlns:a16="http://schemas.microsoft.com/office/drawing/2014/main" id="{2CADA2C9-8F43-FF50-5F99-BBBFFF322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2">
            <a:extLst>
              <a:ext uri="{FF2B5EF4-FFF2-40B4-BE49-F238E27FC236}">
                <a16:creationId xmlns:a16="http://schemas.microsoft.com/office/drawing/2014/main" id="{4D6A8D18-E993-5288-09AB-96B871149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Line 13">
            <a:extLst>
              <a:ext uri="{FF2B5EF4-FFF2-40B4-BE49-F238E27FC236}">
                <a16:creationId xmlns:a16="http://schemas.microsoft.com/office/drawing/2014/main" id="{50063AB6-61E1-FCC4-CD3D-13639045F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5" name="Line 14">
            <a:extLst>
              <a:ext uri="{FF2B5EF4-FFF2-40B4-BE49-F238E27FC236}">
                <a16:creationId xmlns:a16="http://schemas.microsoft.com/office/drawing/2014/main" id="{5423EA56-69C5-B481-E7FA-A5A07FC15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6" name="Line 15">
            <a:extLst>
              <a:ext uri="{FF2B5EF4-FFF2-40B4-BE49-F238E27FC236}">
                <a16:creationId xmlns:a16="http://schemas.microsoft.com/office/drawing/2014/main" id="{5DC8F4F7-C01C-F920-602C-734CF93B4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7" name="Line 16">
            <a:extLst>
              <a:ext uri="{FF2B5EF4-FFF2-40B4-BE49-F238E27FC236}">
                <a16:creationId xmlns:a16="http://schemas.microsoft.com/office/drawing/2014/main" id="{9F1DF067-397D-90B0-F6CC-33711C71C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8" name="Line 17">
            <a:extLst>
              <a:ext uri="{FF2B5EF4-FFF2-40B4-BE49-F238E27FC236}">
                <a16:creationId xmlns:a16="http://schemas.microsoft.com/office/drawing/2014/main" id="{22B64E60-1CD3-8D0D-D53C-F4B83D8A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9" name="Line 18">
            <a:extLst>
              <a:ext uri="{FF2B5EF4-FFF2-40B4-BE49-F238E27FC236}">
                <a16:creationId xmlns:a16="http://schemas.microsoft.com/office/drawing/2014/main" id="{5D601A4C-8E2C-420E-F9CC-7F6BDDCB2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Line 19">
            <a:extLst>
              <a:ext uri="{FF2B5EF4-FFF2-40B4-BE49-F238E27FC236}">
                <a16:creationId xmlns:a16="http://schemas.microsoft.com/office/drawing/2014/main" id="{0C17C5F2-64EA-F098-7F48-6DCFC4CC5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1" name="Line 20">
            <a:extLst>
              <a:ext uri="{FF2B5EF4-FFF2-40B4-BE49-F238E27FC236}">
                <a16:creationId xmlns:a16="http://schemas.microsoft.com/office/drawing/2014/main" id="{7B92F092-3970-A222-BFC2-53439D94E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2" name="Text Box 21">
            <a:extLst>
              <a:ext uri="{FF2B5EF4-FFF2-40B4-BE49-F238E27FC236}">
                <a16:creationId xmlns:a16="http://schemas.microsoft.com/office/drawing/2014/main" id="{22DC70A9-7B0A-7ECD-EB7A-3F242E39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0373" name="Text Box 22">
            <a:extLst>
              <a:ext uri="{FF2B5EF4-FFF2-40B4-BE49-F238E27FC236}">
                <a16:creationId xmlns:a16="http://schemas.microsoft.com/office/drawing/2014/main" id="{42B82322-D418-B704-4655-BED2EC2B9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0374" name="Text Box 23">
            <a:extLst>
              <a:ext uri="{FF2B5EF4-FFF2-40B4-BE49-F238E27FC236}">
                <a16:creationId xmlns:a16="http://schemas.microsoft.com/office/drawing/2014/main" id="{5BB03DC7-34A9-EC83-312F-F05A048B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0375" name="Text Box 24">
            <a:extLst>
              <a:ext uri="{FF2B5EF4-FFF2-40B4-BE49-F238E27FC236}">
                <a16:creationId xmlns:a16="http://schemas.microsoft.com/office/drawing/2014/main" id="{CDF1C1C4-B301-2161-9425-3C8CF4B2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0376" name="Text Box 25">
            <a:extLst>
              <a:ext uri="{FF2B5EF4-FFF2-40B4-BE49-F238E27FC236}">
                <a16:creationId xmlns:a16="http://schemas.microsoft.com/office/drawing/2014/main" id="{69177BFE-1122-476E-65DA-B0714F9CB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0377" name="Text Box 26">
            <a:extLst>
              <a:ext uri="{FF2B5EF4-FFF2-40B4-BE49-F238E27FC236}">
                <a16:creationId xmlns:a16="http://schemas.microsoft.com/office/drawing/2014/main" id="{0FF14E2A-6A61-97B7-0F6A-8537FAC3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0378" name="Text Box 27">
            <a:extLst>
              <a:ext uri="{FF2B5EF4-FFF2-40B4-BE49-F238E27FC236}">
                <a16:creationId xmlns:a16="http://schemas.microsoft.com/office/drawing/2014/main" id="{128E8216-7A48-A0FB-0F9A-B46520E6F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0379" name="Line 28">
            <a:extLst>
              <a:ext uri="{FF2B5EF4-FFF2-40B4-BE49-F238E27FC236}">
                <a16:creationId xmlns:a16="http://schemas.microsoft.com/office/drawing/2014/main" id="{D3B0A411-2A9A-91D5-E93C-80404625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0" name="Line 29">
            <a:extLst>
              <a:ext uri="{FF2B5EF4-FFF2-40B4-BE49-F238E27FC236}">
                <a16:creationId xmlns:a16="http://schemas.microsoft.com/office/drawing/2014/main" id="{11607899-EBCD-362C-3A1F-B24A01277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1" name="Line 30">
            <a:extLst>
              <a:ext uri="{FF2B5EF4-FFF2-40B4-BE49-F238E27FC236}">
                <a16:creationId xmlns:a16="http://schemas.microsoft.com/office/drawing/2014/main" id="{925959FE-7D42-5E4B-A70C-7C29CA6DC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2" name="Line 31">
            <a:extLst>
              <a:ext uri="{FF2B5EF4-FFF2-40B4-BE49-F238E27FC236}">
                <a16:creationId xmlns:a16="http://schemas.microsoft.com/office/drawing/2014/main" id="{18A3239F-897E-D3B1-E406-789D70EDB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3" name="Text Box 32">
            <a:extLst>
              <a:ext uri="{FF2B5EF4-FFF2-40B4-BE49-F238E27FC236}">
                <a16:creationId xmlns:a16="http://schemas.microsoft.com/office/drawing/2014/main" id="{9B9EF584-36F0-4255-A4E1-250D4E3A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0384" name="Text Box 33">
            <a:extLst>
              <a:ext uri="{FF2B5EF4-FFF2-40B4-BE49-F238E27FC236}">
                <a16:creationId xmlns:a16="http://schemas.microsoft.com/office/drawing/2014/main" id="{E7047956-C420-BF0E-F69A-E5EE4486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0385" name="Line 34">
            <a:extLst>
              <a:ext uri="{FF2B5EF4-FFF2-40B4-BE49-F238E27FC236}">
                <a16:creationId xmlns:a16="http://schemas.microsoft.com/office/drawing/2014/main" id="{72E3857D-6251-7B06-9720-7E51B7A9B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6" name="Line 35">
            <a:extLst>
              <a:ext uri="{FF2B5EF4-FFF2-40B4-BE49-F238E27FC236}">
                <a16:creationId xmlns:a16="http://schemas.microsoft.com/office/drawing/2014/main" id="{3A2887B4-5BEB-26AB-459B-611D3480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7" name="Line 36">
            <a:extLst>
              <a:ext uri="{FF2B5EF4-FFF2-40B4-BE49-F238E27FC236}">
                <a16:creationId xmlns:a16="http://schemas.microsoft.com/office/drawing/2014/main" id="{41A6D02D-0725-3760-5EE8-A8F556036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8" name="Line 37">
            <a:extLst>
              <a:ext uri="{FF2B5EF4-FFF2-40B4-BE49-F238E27FC236}">
                <a16:creationId xmlns:a16="http://schemas.microsoft.com/office/drawing/2014/main" id="{576827EE-7E18-5103-F62D-BB0CD0580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9" name="Text Box 38">
            <a:extLst>
              <a:ext uri="{FF2B5EF4-FFF2-40B4-BE49-F238E27FC236}">
                <a16:creationId xmlns:a16="http://schemas.microsoft.com/office/drawing/2014/main" id="{8C2B1015-5D68-114E-D1CB-96672346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90" name="Text Box 39">
            <a:extLst>
              <a:ext uri="{FF2B5EF4-FFF2-40B4-BE49-F238E27FC236}">
                <a16:creationId xmlns:a16="http://schemas.microsoft.com/office/drawing/2014/main" id="{B12175F2-BEE3-2852-04DE-B580C115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91" name="Text Box 40">
            <a:extLst>
              <a:ext uri="{FF2B5EF4-FFF2-40B4-BE49-F238E27FC236}">
                <a16:creationId xmlns:a16="http://schemas.microsoft.com/office/drawing/2014/main" id="{3C9E41D2-ED1B-F5C4-16AC-2CC21BBF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0392" name="Line 41">
            <a:extLst>
              <a:ext uri="{FF2B5EF4-FFF2-40B4-BE49-F238E27FC236}">
                <a16:creationId xmlns:a16="http://schemas.microsoft.com/office/drawing/2014/main" id="{F1F2656A-F0D8-DB3E-EB4A-C1E730AA1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93" name="Line 42">
            <a:extLst>
              <a:ext uri="{FF2B5EF4-FFF2-40B4-BE49-F238E27FC236}">
                <a16:creationId xmlns:a16="http://schemas.microsoft.com/office/drawing/2014/main" id="{FDD43295-38A6-C75D-0FE5-B305D8C7F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94" name="Line 43">
            <a:extLst>
              <a:ext uri="{FF2B5EF4-FFF2-40B4-BE49-F238E27FC236}">
                <a16:creationId xmlns:a16="http://schemas.microsoft.com/office/drawing/2014/main" id="{9C61D1FA-232F-D764-0CCD-CD96723A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95" name="Rectangle 3">
            <a:extLst>
              <a:ext uri="{FF2B5EF4-FFF2-40B4-BE49-F238E27FC236}">
                <a16:creationId xmlns:a16="http://schemas.microsoft.com/office/drawing/2014/main" id="{844236C6-E3FC-7267-74E4-26C116998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C49A011-0992-5CE6-01EF-78F51280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1379" name="Text Box 4">
            <a:extLst>
              <a:ext uri="{FF2B5EF4-FFF2-40B4-BE49-F238E27FC236}">
                <a16:creationId xmlns:a16="http://schemas.microsoft.com/office/drawing/2014/main" id="{A9EE438D-1EC1-4114-0BCE-C13814283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Text Box 5">
            <a:extLst>
              <a:ext uri="{FF2B5EF4-FFF2-40B4-BE49-F238E27FC236}">
                <a16:creationId xmlns:a16="http://schemas.microsoft.com/office/drawing/2014/main" id="{4298BF79-86B8-4AF7-BF07-8A24C2A4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1381" name="Line 6">
            <a:extLst>
              <a:ext uri="{FF2B5EF4-FFF2-40B4-BE49-F238E27FC236}">
                <a16:creationId xmlns:a16="http://schemas.microsoft.com/office/drawing/2014/main" id="{BC36D3FF-FF0C-1C6E-F455-6246EE073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2" name="Text Box 7">
            <a:extLst>
              <a:ext uri="{FF2B5EF4-FFF2-40B4-BE49-F238E27FC236}">
                <a16:creationId xmlns:a16="http://schemas.microsoft.com/office/drawing/2014/main" id="{3055EDEC-2087-3015-0D5A-83338A8F9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1383" name="Line 8">
            <a:extLst>
              <a:ext uri="{FF2B5EF4-FFF2-40B4-BE49-F238E27FC236}">
                <a16:creationId xmlns:a16="http://schemas.microsoft.com/office/drawing/2014/main" id="{8EB46AB2-7553-2F3B-7B1F-616A3B927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4" name="Line 9">
            <a:extLst>
              <a:ext uri="{FF2B5EF4-FFF2-40B4-BE49-F238E27FC236}">
                <a16:creationId xmlns:a16="http://schemas.microsoft.com/office/drawing/2014/main" id="{FDBAB1D1-D9A9-61C1-A2EB-82A377FC0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5" name="Line 10">
            <a:extLst>
              <a:ext uri="{FF2B5EF4-FFF2-40B4-BE49-F238E27FC236}">
                <a16:creationId xmlns:a16="http://schemas.microsoft.com/office/drawing/2014/main" id="{6758E3F7-7B40-3378-7BA3-79813BFB9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6" name="Line 11">
            <a:extLst>
              <a:ext uri="{FF2B5EF4-FFF2-40B4-BE49-F238E27FC236}">
                <a16:creationId xmlns:a16="http://schemas.microsoft.com/office/drawing/2014/main" id="{8E1A9727-D617-D6D5-1EA3-A117C825F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7" name="Line 12">
            <a:extLst>
              <a:ext uri="{FF2B5EF4-FFF2-40B4-BE49-F238E27FC236}">
                <a16:creationId xmlns:a16="http://schemas.microsoft.com/office/drawing/2014/main" id="{E16C0104-07F3-F147-3EBB-F22B2E4C8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13">
            <a:extLst>
              <a:ext uri="{FF2B5EF4-FFF2-40B4-BE49-F238E27FC236}">
                <a16:creationId xmlns:a16="http://schemas.microsoft.com/office/drawing/2014/main" id="{7D2E6609-601A-378E-EAB4-CA976271E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9" name="Line 14">
            <a:extLst>
              <a:ext uri="{FF2B5EF4-FFF2-40B4-BE49-F238E27FC236}">
                <a16:creationId xmlns:a16="http://schemas.microsoft.com/office/drawing/2014/main" id="{1E5ABCE2-242D-07D1-F9FA-FED81BB30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0" name="Line 15">
            <a:extLst>
              <a:ext uri="{FF2B5EF4-FFF2-40B4-BE49-F238E27FC236}">
                <a16:creationId xmlns:a16="http://schemas.microsoft.com/office/drawing/2014/main" id="{428B9410-451D-F073-943F-ED057756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1" name="Line 16">
            <a:extLst>
              <a:ext uri="{FF2B5EF4-FFF2-40B4-BE49-F238E27FC236}">
                <a16:creationId xmlns:a16="http://schemas.microsoft.com/office/drawing/2014/main" id="{A9313E6F-77DF-89A8-9419-B31B164E4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2" name="Line 17">
            <a:extLst>
              <a:ext uri="{FF2B5EF4-FFF2-40B4-BE49-F238E27FC236}">
                <a16:creationId xmlns:a16="http://schemas.microsoft.com/office/drawing/2014/main" id="{D448676C-0099-0491-0657-B06DDD4D9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3" name="Line 18">
            <a:extLst>
              <a:ext uri="{FF2B5EF4-FFF2-40B4-BE49-F238E27FC236}">
                <a16:creationId xmlns:a16="http://schemas.microsoft.com/office/drawing/2014/main" id="{84E7AE5F-0820-2282-C57B-803519990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4" name="Line 19">
            <a:extLst>
              <a:ext uri="{FF2B5EF4-FFF2-40B4-BE49-F238E27FC236}">
                <a16:creationId xmlns:a16="http://schemas.microsoft.com/office/drawing/2014/main" id="{3F8BC282-1373-990A-759E-726D6A34B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5" name="Line 20">
            <a:extLst>
              <a:ext uri="{FF2B5EF4-FFF2-40B4-BE49-F238E27FC236}">
                <a16:creationId xmlns:a16="http://schemas.microsoft.com/office/drawing/2014/main" id="{5C12B4BB-2ACC-803D-A14E-2D0665636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6" name="Text Box 21">
            <a:extLst>
              <a:ext uri="{FF2B5EF4-FFF2-40B4-BE49-F238E27FC236}">
                <a16:creationId xmlns:a16="http://schemas.microsoft.com/office/drawing/2014/main" id="{4C349EC8-EAF8-4E20-4B2D-B14C71DC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1397" name="Text Box 22">
            <a:extLst>
              <a:ext uri="{FF2B5EF4-FFF2-40B4-BE49-F238E27FC236}">
                <a16:creationId xmlns:a16="http://schemas.microsoft.com/office/drawing/2014/main" id="{29E3183F-2523-D920-B87A-0AC7AF7CB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1398" name="Text Box 23">
            <a:extLst>
              <a:ext uri="{FF2B5EF4-FFF2-40B4-BE49-F238E27FC236}">
                <a16:creationId xmlns:a16="http://schemas.microsoft.com/office/drawing/2014/main" id="{01DCDAC9-65EF-7036-8657-1A25935E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1399" name="Text Box 24">
            <a:extLst>
              <a:ext uri="{FF2B5EF4-FFF2-40B4-BE49-F238E27FC236}">
                <a16:creationId xmlns:a16="http://schemas.microsoft.com/office/drawing/2014/main" id="{E8C4477C-6FCA-43F7-13DA-822E7CE7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1400" name="Text Box 25">
            <a:extLst>
              <a:ext uri="{FF2B5EF4-FFF2-40B4-BE49-F238E27FC236}">
                <a16:creationId xmlns:a16="http://schemas.microsoft.com/office/drawing/2014/main" id="{9BCB33E9-D01C-038E-F26D-2A0A6D54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1401" name="Text Box 26">
            <a:extLst>
              <a:ext uri="{FF2B5EF4-FFF2-40B4-BE49-F238E27FC236}">
                <a16:creationId xmlns:a16="http://schemas.microsoft.com/office/drawing/2014/main" id="{59810D90-A059-E971-4AF9-542B4C99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1402" name="Text Box 27">
            <a:extLst>
              <a:ext uri="{FF2B5EF4-FFF2-40B4-BE49-F238E27FC236}">
                <a16:creationId xmlns:a16="http://schemas.microsoft.com/office/drawing/2014/main" id="{047CCD73-8C1B-67DC-E2C2-89C4EE58E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1403" name="Line 28">
            <a:extLst>
              <a:ext uri="{FF2B5EF4-FFF2-40B4-BE49-F238E27FC236}">
                <a16:creationId xmlns:a16="http://schemas.microsoft.com/office/drawing/2014/main" id="{70F10C61-5C4C-EC97-99C0-937D753C2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04" name="Line 29">
            <a:extLst>
              <a:ext uri="{FF2B5EF4-FFF2-40B4-BE49-F238E27FC236}">
                <a16:creationId xmlns:a16="http://schemas.microsoft.com/office/drawing/2014/main" id="{0097C9A9-2CA6-D7E5-402A-F4B41B96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05" name="Line 30">
            <a:extLst>
              <a:ext uri="{FF2B5EF4-FFF2-40B4-BE49-F238E27FC236}">
                <a16:creationId xmlns:a16="http://schemas.microsoft.com/office/drawing/2014/main" id="{31FA4503-700A-C8DB-4447-FB3A0E84E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06" name="Line 31">
            <a:extLst>
              <a:ext uri="{FF2B5EF4-FFF2-40B4-BE49-F238E27FC236}">
                <a16:creationId xmlns:a16="http://schemas.microsoft.com/office/drawing/2014/main" id="{12228BF2-2537-BB21-2520-7438AC0A2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07" name="Text Box 32">
            <a:extLst>
              <a:ext uri="{FF2B5EF4-FFF2-40B4-BE49-F238E27FC236}">
                <a16:creationId xmlns:a16="http://schemas.microsoft.com/office/drawing/2014/main" id="{3F3DECF2-374A-CF4C-0057-45A9C9EB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1408" name="Text Box 33">
            <a:extLst>
              <a:ext uri="{FF2B5EF4-FFF2-40B4-BE49-F238E27FC236}">
                <a16:creationId xmlns:a16="http://schemas.microsoft.com/office/drawing/2014/main" id="{EF98C33B-F84F-DB3D-67C4-1EB96FFF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1409" name="Line 34">
            <a:extLst>
              <a:ext uri="{FF2B5EF4-FFF2-40B4-BE49-F238E27FC236}">
                <a16:creationId xmlns:a16="http://schemas.microsoft.com/office/drawing/2014/main" id="{8156CAEA-A3D6-7FA7-F31B-568418B9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0" name="Line 35">
            <a:extLst>
              <a:ext uri="{FF2B5EF4-FFF2-40B4-BE49-F238E27FC236}">
                <a16:creationId xmlns:a16="http://schemas.microsoft.com/office/drawing/2014/main" id="{2AEA3560-842E-233F-98F1-A9BF9B01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1" name="Line 36">
            <a:extLst>
              <a:ext uri="{FF2B5EF4-FFF2-40B4-BE49-F238E27FC236}">
                <a16:creationId xmlns:a16="http://schemas.microsoft.com/office/drawing/2014/main" id="{B8B6AC83-0BFC-8F10-856C-9EEEB2BE3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2" name="Line 37">
            <a:extLst>
              <a:ext uri="{FF2B5EF4-FFF2-40B4-BE49-F238E27FC236}">
                <a16:creationId xmlns:a16="http://schemas.microsoft.com/office/drawing/2014/main" id="{B582B399-554A-98D7-3490-A528F8637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3" name="Text Box 38">
            <a:extLst>
              <a:ext uri="{FF2B5EF4-FFF2-40B4-BE49-F238E27FC236}">
                <a16:creationId xmlns:a16="http://schemas.microsoft.com/office/drawing/2014/main" id="{45DB1AD2-9835-F928-DA34-187FA875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414" name="Text Box 39">
            <a:extLst>
              <a:ext uri="{FF2B5EF4-FFF2-40B4-BE49-F238E27FC236}">
                <a16:creationId xmlns:a16="http://schemas.microsoft.com/office/drawing/2014/main" id="{98FE89ED-A11D-58B1-8A9A-1AA25DB0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415" name="Text Box 40">
            <a:extLst>
              <a:ext uri="{FF2B5EF4-FFF2-40B4-BE49-F238E27FC236}">
                <a16:creationId xmlns:a16="http://schemas.microsoft.com/office/drawing/2014/main" id="{5CA8D04B-CABC-B421-7A9B-2203B6BA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416" name="Line 41">
            <a:extLst>
              <a:ext uri="{FF2B5EF4-FFF2-40B4-BE49-F238E27FC236}">
                <a16:creationId xmlns:a16="http://schemas.microsoft.com/office/drawing/2014/main" id="{20B10D9D-8D37-A434-FAC6-D18175EE1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7" name="Line 42">
            <a:extLst>
              <a:ext uri="{FF2B5EF4-FFF2-40B4-BE49-F238E27FC236}">
                <a16:creationId xmlns:a16="http://schemas.microsoft.com/office/drawing/2014/main" id="{83862409-D78F-25E0-28BD-DCE48A12D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8" name="Line 43">
            <a:extLst>
              <a:ext uri="{FF2B5EF4-FFF2-40B4-BE49-F238E27FC236}">
                <a16:creationId xmlns:a16="http://schemas.microsoft.com/office/drawing/2014/main" id="{17AFF284-149F-27E7-9D53-C4156F854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9" name="Text Box 44">
            <a:extLst>
              <a:ext uri="{FF2B5EF4-FFF2-40B4-BE49-F238E27FC236}">
                <a16:creationId xmlns:a16="http://schemas.microsoft.com/office/drawing/2014/main" id="{B96FD47D-A61C-6573-21E4-D6A32955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1420" name="Rectangle 3">
            <a:extLst>
              <a:ext uri="{FF2B5EF4-FFF2-40B4-BE49-F238E27FC236}">
                <a16:creationId xmlns:a16="http://schemas.microsoft.com/office/drawing/2014/main" id="{4E30C68A-4270-B6A6-B974-125431243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840D1E7-F647-8137-D957-43CCD9B4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Long, Long, Long Ago…(during the 1940s)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1690F0-87E3-7A8D-F2DC-C7A800AB4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John von Neumann invented </a:t>
            </a:r>
            <a:r>
              <a:rPr lang="en-US" altLang="en-US" b="1" i="1">
                <a:solidFill>
                  <a:srgbClr val="CC66FF"/>
                </a:solidFill>
              </a:rPr>
              <a:t>von Neumann computer architecture</a:t>
            </a:r>
          </a:p>
          <a:p>
            <a:pPr lvl="1" eaLnBrk="1" hangingPunct="1"/>
            <a:r>
              <a:rPr lang="en-US" altLang="en-US"/>
              <a:t>A CPU</a:t>
            </a:r>
          </a:p>
          <a:p>
            <a:pPr lvl="1" eaLnBrk="1" hangingPunct="1"/>
            <a:r>
              <a:rPr lang="en-US" altLang="en-US"/>
              <a:t>A memory unit</a:t>
            </a:r>
          </a:p>
          <a:p>
            <a:pPr lvl="1" eaLnBrk="1" hangingPunct="1"/>
            <a:r>
              <a:rPr lang="en-US" altLang="en-US"/>
              <a:t>I/O devices (e.g.,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	disks and tapes)</a:t>
            </a:r>
          </a:p>
        </p:txBody>
      </p:sp>
      <p:pic>
        <p:nvPicPr>
          <p:cNvPr id="12292" name="Picture 2" descr="undefined">
            <a:extLst>
              <a:ext uri="{FF2B5EF4-FFF2-40B4-BE49-F238E27FC236}">
                <a16:creationId xmlns:a16="http://schemas.microsoft.com/office/drawing/2014/main" id="{38165AF1-8961-F555-DF0E-D8AC24E3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54175"/>
            <a:ext cx="455453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John von Neumann, the father of modern computers - Daily News Hungary">
            <a:extLst>
              <a:ext uri="{FF2B5EF4-FFF2-40B4-BE49-F238E27FC236}">
                <a16:creationId xmlns:a16="http://schemas.microsoft.com/office/drawing/2014/main" id="{68D3D30D-C3CE-B019-1C58-8EA6E367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03738"/>
            <a:ext cx="266065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3AAAAA0-D9B2-6F2E-EFB5-790B5CCD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2403" name="Text Box 4">
            <a:extLst>
              <a:ext uri="{FF2B5EF4-FFF2-40B4-BE49-F238E27FC236}">
                <a16:creationId xmlns:a16="http://schemas.microsoft.com/office/drawing/2014/main" id="{02579C30-39AD-DD64-A43E-8508C06DA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Text Box 5">
            <a:extLst>
              <a:ext uri="{FF2B5EF4-FFF2-40B4-BE49-F238E27FC236}">
                <a16:creationId xmlns:a16="http://schemas.microsoft.com/office/drawing/2014/main" id="{376D097A-5F33-8C98-D126-3BC853C0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405" name="Line 6">
            <a:extLst>
              <a:ext uri="{FF2B5EF4-FFF2-40B4-BE49-F238E27FC236}">
                <a16:creationId xmlns:a16="http://schemas.microsoft.com/office/drawing/2014/main" id="{121DE84B-20F4-6FC7-50FF-6B957264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6" name="Text Box 7">
            <a:extLst>
              <a:ext uri="{FF2B5EF4-FFF2-40B4-BE49-F238E27FC236}">
                <a16:creationId xmlns:a16="http://schemas.microsoft.com/office/drawing/2014/main" id="{6FF7413A-A71C-F87D-3904-D23299C5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2407" name="Line 8">
            <a:extLst>
              <a:ext uri="{FF2B5EF4-FFF2-40B4-BE49-F238E27FC236}">
                <a16:creationId xmlns:a16="http://schemas.microsoft.com/office/drawing/2014/main" id="{8EEC263F-7DCB-963F-157A-37F6DC6DB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8" name="Line 9">
            <a:extLst>
              <a:ext uri="{FF2B5EF4-FFF2-40B4-BE49-F238E27FC236}">
                <a16:creationId xmlns:a16="http://schemas.microsoft.com/office/drawing/2014/main" id="{E96C1E25-EA7A-0AD2-3544-F5A0F0E81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Line 10">
            <a:extLst>
              <a:ext uri="{FF2B5EF4-FFF2-40B4-BE49-F238E27FC236}">
                <a16:creationId xmlns:a16="http://schemas.microsoft.com/office/drawing/2014/main" id="{E9D8DE09-616F-2CE5-67DB-17F56E4E2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Line 11">
            <a:extLst>
              <a:ext uri="{FF2B5EF4-FFF2-40B4-BE49-F238E27FC236}">
                <a16:creationId xmlns:a16="http://schemas.microsoft.com/office/drawing/2014/main" id="{EDF00C77-EA2A-806E-995F-837FB5415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Line 12">
            <a:extLst>
              <a:ext uri="{FF2B5EF4-FFF2-40B4-BE49-F238E27FC236}">
                <a16:creationId xmlns:a16="http://schemas.microsoft.com/office/drawing/2014/main" id="{73E98665-4FFE-77D2-7B58-7ADF769CF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2" name="Line 13">
            <a:extLst>
              <a:ext uri="{FF2B5EF4-FFF2-40B4-BE49-F238E27FC236}">
                <a16:creationId xmlns:a16="http://schemas.microsoft.com/office/drawing/2014/main" id="{B1CDF76A-ED28-7B78-452D-4CC40CFEA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Line 14">
            <a:extLst>
              <a:ext uri="{FF2B5EF4-FFF2-40B4-BE49-F238E27FC236}">
                <a16:creationId xmlns:a16="http://schemas.microsoft.com/office/drawing/2014/main" id="{44981787-4213-D636-ED5D-1F1ABAEFA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4" name="Line 15">
            <a:extLst>
              <a:ext uri="{FF2B5EF4-FFF2-40B4-BE49-F238E27FC236}">
                <a16:creationId xmlns:a16="http://schemas.microsoft.com/office/drawing/2014/main" id="{AED051A0-C899-27CA-735B-22D61FF28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6">
            <a:extLst>
              <a:ext uri="{FF2B5EF4-FFF2-40B4-BE49-F238E27FC236}">
                <a16:creationId xmlns:a16="http://schemas.microsoft.com/office/drawing/2014/main" id="{C4B8CC54-14C3-AA62-1C93-11D76D42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7">
            <a:extLst>
              <a:ext uri="{FF2B5EF4-FFF2-40B4-BE49-F238E27FC236}">
                <a16:creationId xmlns:a16="http://schemas.microsoft.com/office/drawing/2014/main" id="{DFC437B7-EC02-EE19-60E7-1E6228EC0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8">
            <a:extLst>
              <a:ext uri="{FF2B5EF4-FFF2-40B4-BE49-F238E27FC236}">
                <a16:creationId xmlns:a16="http://schemas.microsoft.com/office/drawing/2014/main" id="{399EF27D-AB32-8B74-E09C-44BAE1287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9">
            <a:extLst>
              <a:ext uri="{FF2B5EF4-FFF2-40B4-BE49-F238E27FC236}">
                <a16:creationId xmlns:a16="http://schemas.microsoft.com/office/drawing/2014/main" id="{3DDACBAB-90D8-4445-4402-984C6A276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20">
            <a:extLst>
              <a:ext uri="{FF2B5EF4-FFF2-40B4-BE49-F238E27FC236}">
                <a16:creationId xmlns:a16="http://schemas.microsoft.com/office/drawing/2014/main" id="{4DE478C0-4781-F48A-DFC5-71C20BADF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0" name="Text Box 21">
            <a:extLst>
              <a:ext uri="{FF2B5EF4-FFF2-40B4-BE49-F238E27FC236}">
                <a16:creationId xmlns:a16="http://schemas.microsoft.com/office/drawing/2014/main" id="{923E81AA-D58B-F25D-F5E5-4E0A176F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21" name="Text Box 22">
            <a:extLst>
              <a:ext uri="{FF2B5EF4-FFF2-40B4-BE49-F238E27FC236}">
                <a16:creationId xmlns:a16="http://schemas.microsoft.com/office/drawing/2014/main" id="{D1D28CA1-88B8-7CC8-DF6D-8677E8F8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2422" name="Text Box 23">
            <a:extLst>
              <a:ext uri="{FF2B5EF4-FFF2-40B4-BE49-F238E27FC236}">
                <a16:creationId xmlns:a16="http://schemas.microsoft.com/office/drawing/2014/main" id="{473CD204-4C45-0B64-40D3-301C9026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2423" name="Text Box 24">
            <a:extLst>
              <a:ext uri="{FF2B5EF4-FFF2-40B4-BE49-F238E27FC236}">
                <a16:creationId xmlns:a16="http://schemas.microsoft.com/office/drawing/2014/main" id="{72A664E2-6B93-90E4-712A-9351EA2B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2424" name="Text Box 25">
            <a:extLst>
              <a:ext uri="{FF2B5EF4-FFF2-40B4-BE49-F238E27FC236}">
                <a16:creationId xmlns:a16="http://schemas.microsoft.com/office/drawing/2014/main" id="{62E044A6-E827-F0AE-1C63-400DCBF6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2425" name="Text Box 26">
            <a:extLst>
              <a:ext uri="{FF2B5EF4-FFF2-40B4-BE49-F238E27FC236}">
                <a16:creationId xmlns:a16="http://schemas.microsoft.com/office/drawing/2014/main" id="{B16428D3-048C-C567-25CB-160103F77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2426" name="Text Box 27">
            <a:extLst>
              <a:ext uri="{FF2B5EF4-FFF2-40B4-BE49-F238E27FC236}">
                <a16:creationId xmlns:a16="http://schemas.microsoft.com/office/drawing/2014/main" id="{BA0C3C00-514B-F617-1E48-08275B22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2427" name="Line 28">
            <a:extLst>
              <a:ext uri="{FF2B5EF4-FFF2-40B4-BE49-F238E27FC236}">
                <a16:creationId xmlns:a16="http://schemas.microsoft.com/office/drawing/2014/main" id="{4908E9D7-92FA-5364-D768-6BC88544F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8" name="Line 29">
            <a:extLst>
              <a:ext uri="{FF2B5EF4-FFF2-40B4-BE49-F238E27FC236}">
                <a16:creationId xmlns:a16="http://schemas.microsoft.com/office/drawing/2014/main" id="{B09407C3-0665-02B1-9ECC-380AC2F31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9" name="Line 30">
            <a:extLst>
              <a:ext uri="{FF2B5EF4-FFF2-40B4-BE49-F238E27FC236}">
                <a16:creationId xmlns:a16="http://schemas.microsoft.com/office/drawing/2014/main" id="{CE6BA12A-C268-AE53-465E-6768C9578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0" name="Line 31">
            <a:extLst>
              <a:ext uri="{FF2B5EF4-FFF2-40B4-BE49-F238E27FC236}">
                <a16:creationId xmlns:a16="http://schemas.microsoft.com/office/drawing/2014/main" id="{88712384-3B7A-36EF-EC8E-D63DA328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1" name="Text Box 32">
            <a:extLst>
              <a:ext uri="{FF2B5EF4-FFF2-40B4-BE49-F238E27FC236}">
                <a16:creationId xmlns:a16="http://schemas.microsoft.com/office/drawing/2014/main" id="{20802A00-83F0-49BC-A5FD-6B154807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2432" name="Text Box 33">
            <a:extLst>
              <a:ext uri="{FF2B5EF4-FFF2-40B4-BE49-F238E27FC236}">
                <a16:creationId xmlns:a16="http://schemas.microsoft.com/office/drawing/2014/main" id="{C9C6F18F-C7E7-4AD7-6AA3-C365D7B7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2433" name="Line 34">
            <a:extLst>
              <a:ext uri="{FF2B5EF4-FFF2-40B4-BE49-F238E27FC236}">
                <a16:creationId xmlns:a16="http://schemas.microsoft.com/office/drawing/2014/main" id="{F51191B6-8FEB-962F-EBA0-AFE23D39E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4" name="Line 35">
            <a:extLst>
              <a:ext uri="{FF2B5EF4-FFF2-40B4-BE49-F238E27FC236}">
                <a16:creationId xmlns:a16="http://schemas.microsoft.com/office/drawing/2014/main" id="{C7C829BC-B237-8A2C-A7EA-652845A23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5" name="Line 36">
            <a:extLst>
              <a:ext uri="{FF2B5EF4-FFF2-40B4-BE49-F238E27FC236}">
                <a16:creationId xmlns:a16="http://schemas.microsoft.com/office/drawing/2014/main" id="{2B194232-E3F9-B050-6F61-0383ED78A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6" name="Line 37">
            <a:extLst>
              <a:ext uri="{FF2B5EF4-FFF2-40B4-BE49-F238E27FC236}">
                <a16:creationId xmlns:a16="http://schemas.microsoft.com/office/drawing/2014/main" id="{5C644CF2-FC3A-324D-8ABF-B9492AAD6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7" name="Text Box 38">
            <a:extLst>
              <a:ext uri="{FF2B5EF4-FFF2-40B4-BE49-F238E27FC236}">
                <a16:creationId xmlns:a16="http://schemas.microsoft.com/office/drawing/2014/main" id="{B945E10C-AA1B-6709-A0EB-34E4FF0B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8" name="Text Box 39">
            <a:extLst>
              <a:ext uri="{FF2B5EF4-FFF2-40B4-BE49-F238E27FC236}">
                <a16:creationId xmlns:a16="http://schemas.microsoft.com/office/drawing/2014/main" id="{6CF6BF08-218B-718F-D434-C04EDCA5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9" name="Text Box 40">
            <a:extLst>
              <a:ext uri="{FF2B5EF4-FFF2-40B4-BE49-F238E27FC236}">
                <a16:creationId xmlns:a16="http://schemas.microsoft.com/office/drawing/2014/main" id="{BA3D768A-6935-AA9A-6B13-B4BCBCED4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440" name="Line 41">
            <a:extLst>
              <a:ext uri="{FF2B5EF4-FFF2-40B4-BE49-F238E27FC236}">
                <a16:creationId xmlns:a16="http://schemas.microsoft.com/office/drawing/2014/main" id="{2A9BEED4-06A4-BFE8-0487-8E5FA0D86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1" name="Line 42">
            <a:extLst>
              <a:ext uri="{FF2B5EF4-FFF2-40B4-BE49-F238E27FC236}">
                <a16:creationId xmlns:a16="http://schemas.microsoft.com/office/drawing/2014/main" id="{8AFA7540-12D7-1091-FBA9-3305524F8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2" name="Line 43">
            <a:extLst>
              <a:ext uri="{FF2B5EF4-FFF2-40B4-BE49-F238E27FC236}">
                <a16:creationId xmlns:a16="http://schemas.microsoft.com/office/drawing/2014/main" id="{D1A22B5D-014F-595F-2DC0-9622DC661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3" name="Text Box 44">
            <a:extLst>
              <a:ext uri="{FF2B5EF4-FFF2-40B4-BE49-F238E27FC236}">
                <a16:creationId xmlns:a16="http://schemas.microsoft.com/office/drawing/2014/main" id="{6A83B45B-CBCB-C01A-7916-79C670DC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444" name="Line 45">
            <a:extLst>
              <a:ext uri="{FF2B5EF4-FFF2-40B4-BE49-F238E27FC236}">
                <a16:creationId xmlns:a16="http://schemas.microsoft.com/office/drawing/2014/main" id="{DDBE1458-ACE2-736A-2862-EC345BB1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5" name="Line 46">
            <a:extLst>
              <a:ext uri="{FF2B5EF4-FFF2-40B4-BE49-F238E27FC236}">
                <a16:creationId xmlns:a16="http://schemas.microsoft.com/office/drawing/2014/main" id="{5FE563FF-3A51-72F7-6998-0172AD198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6" name="Line 47">
            <a:extLst>
              <a:ext uri="{FF2B5EF4-FFF2-40B4-BE49-F238E27FC236}">
                <a16:creationId xmlns:a16="http://schemas.microsoft.com/office/drawing/2014/main" id="{2DAFD7B0-F807-CD0C-C411-CD35119A9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7" name="Rectangle 3">
            <a:extLst>
              <a:ext uri="{FF2B5EF4-FFF2-40B4-BE49-F238E27FC236}">
                <a16:creationId xmlns:a16="http://schemas.microsoft.com/office/drawing/2014/main" id="{CFCE48A3-C013-F0B5-8980-D74BD632F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AAE11FC-1711-6A14-AEE4-746B6373D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5B0E16BC-9D20-151A-4852-26404A31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Text Box 5">
            <a:extLst>
              <a:ext uri="{FF2B5EF4-FFF2-40B4-BE49-F238E27FC236}">
                <a16:creationId xmlns:a16="http://schemas.microsoft.com/office/drawing/2014/main" id="{C5753E1C-4540-EA73-8A69-0D4E722D4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429" name="Line 6">
            <a:extLst>
              <a:ext uri="{FF2B5EF4-FFF2-40B4-BE49-F238E27FC236}">
                <a16:creationId xmlns:a16="http://schemas.microsoft.com/office/drawing/2014/main" id="{A8B8B47A-72CE-8443-4BA2-057BF96B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0" name="Text Box 7">
            <a:extLst>
              <a:ext uri="{FF2B5EF4-FFF2-40B4-BE49-F238E27FC236}">
                <a16:creationId xmlns:a16="http://schemas.microsoft.com/office/drawing/2014/main" id="{429F44AB-3CC2-C629-59E1-0FC1502AF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3431" name="Line 8">
            <a:extLst>
              <a:ext uri="{FF2B5EF4-FFF2-40B4-BE49-F238E27FC236}">
                <a16:creationId xmlns:a16="http://schemas.microsoft.com/office/drawing/2014/main" id="{645E8F6B-74B6-7AFF-B0BC-2994B9773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2" name="Line 9">
            <a:extLst>
              <a:ext uri="{FF2B5EF4-FFF2-40B4-BE49-F238E27FC236}">
                <a16:creationId xmlns:a16="http://schemas.microsoft.com/office/drawing/2014/main" id="{35BD8DD6-911F-3DFF-A304-87E03FC6C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3" name="Line 10">
            <a:extLst>
              <a:ext uri="{FF2B5EF4-FFF2-40B4-BE49-F238E27FC236}">
                <a16:creationId xmlns:a16="http://schemas.microsoft.com/office/drawing/2014/main" id="{EE47D3D8-5027-001C-ED4C-5B3371673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4" name="Line 11">
            <a:extLst>
              <a:ext uri="{FF2B5EF4-FFF2-40B4-BE49-F238E27FC236}">
                <a16:creationId xmlns:a16="http://schemas.microsoft.com/office/drawing/2014/main" id="{CCF0C14C-5692-B884-0C3C-5188FAF0A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5" name="Line 12">
            <a:extLst>
              <a:ext uri="{FF2B5EF4-FFF2-40B4-BE49-F238E27FC236}">
                <a16:creationId xmlns:a16="http://schemas.microsoft.com/office/drawing/2014/main" id="{4D69D3D3-B099-9A10-AE75-B3616D442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Line 13">
            <a:extLst>
              <a:ext uri="{FF2B5EF4-FFF2-40B4-BE49-F238E27FC236}">
                <a16:creationId xmlns:a16="http://schemas.microsoft.com/office/drawing/2014/main" id="{C6D14CB0-7EED-7B8C-9A05-2A56979D1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7" name="Line 14">
            <a:extLst>
              <a:ext uri="{FF2B5EF4-FFF2-40B4-BE49-F238E27FC236}">
                <a16:creationId xmlns:a16="http://schemas.microsoft.com/office/drawing/2014/main" id="{BB6C1630-DEAA-F999-FE2F-F0AC62817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8" name="Line 15">
            <a:extLst>
              <a:ext uri="{FF2B5EF4-FFF2-40B4-BE49-F238E27FC236}">
                <a16:creationId xmlns:a16="http://schemas.microsoft.com/office/drawing/2014/main" id="{004FACA5-E4CF-7B51-44F8-9EC4B987C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9" name="Line 16">
            <a:extLst>
              <a:ext uri="{FF2B5EF4-FFF2-40B4-BE49-F238E27FC236}">
                <a16:creationId xmlns:a16="http://schemas.microsoft.com/office/drawing/2014/main" id="{2120A58B-496F-2409-27C3-570418C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0" name="Line 17">
            <a:extLst>
              <a:ext uri="{FF2B5EF4-FFF2-40B4-BE49-F238E27FC236}">
                <a16:creationId xmlns:a16="http://schemas.microsoft.com/office/drawing/2014/main" id="{EF1EDD08-A85C-590C-1EA5-39401D873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1" name="Line 18">
            <a:extLst>
              <a:ext uri="{FF2B5EF4-FFF2-40B4-BE49-F238E27FC236}">
                <a16:creationId xmlns:a16="http://schemas.microsoft.com/office/drawing/2014/main" id="{E0BD4B98-ECCF-8FC9-AFA3-43653FC7D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2" name="Line 19">
            <a:extLst>
              <a:ext uri="{FF2B5EF4-FFF2-40B4-BE49-F238E27FC236}">
                <a16:creationId xmlns:a16="http://schemas.microsoft.com/office/drawing/2014/main" id="{9AC8BC44-B259-515F-36A4-334A96FB9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3" name="Line 20">
            <a:extLst>
              <a:ext uri="{FF2B5EF4-FFF2-40B4-BE49-F238E27FC236}">
                <a16:creationId xmlns:a16="http://schemas.microsoft.com/office/drawing/2014/main" id="{94161074-AAE6-0098-290E-3A622EF3C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4" name="Text Box 21">
            <a:extLst>
              <a:ext uri="{FF2B5EF4-FFF2-40B4-BE49-F238E27FC236}">
                <a16:creationId xmlns:a16="http://schemas.microsoft.com/office/drawing/2014/main" id="{33001D94-1659-1EEF-E8D1-00C393FD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3445" name="Text Box 22">
            <a:extLst>
              <a:ext uri="{FF2B5EF4-FFF2-40B4-BE49-F238E27FC236}">
                <a16:creationId xmlns:a16="http://schemas.microsoft.com/office/drawing/2014/main" id="{E4E4D021-3736-6EE6-F7FD-6A42CB58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3446" name="Text Box 23">
            <a:extLst>
              <a:ext uri="{FF2B5EF4-FFF2-40B4-BE49-F238E27FC236}">
                <a16:creationId xmlns:a16="http://schemas.microsoft.com/office/drawing/2014/main" id="{FD9C1695-76ED-7DDB-C5FE-AE792259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3447" name="Text Box 24">
            <a:extLst>
              <a:ext uri="{FF2B5EF4-FFF2-40B4-BE49-F238E27FC236}">
                <a16:creationId xmlns:a16="http://schemas.microsoft.com/office/drawing/2014/main" id="{05754829-B0FA-CDC6-B26C-4C8B8B34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3448" name="Text Box 25">
            <a:extLst>
              <a:ext uri="{FF2B5EF4-FFF2-40B4-BE49-F238E27FC236}">
                <a16:creationId xmlns:a16="http://schemas.microsoft.com/office/drawing/2014/main" id="{AF22DD52-B116-28AB-5173-F0DE9EC6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3449" name="Text Box 26">
            <a:extLst>
              <a:ext uri="{FF2B5EF4-FFF2-40B4-BE49-F238E27FC236}">
                <a16:creationId xmlns:a16="http://schemas.microsoft.com/office/drawing/2014/main" id="{748F2CDB-FB8A-C0D5-09AE-DB555D0A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3450" name="Text Box 27">
            <a:extLst>
              <a:ext uri="{FF2B5EF4-FFF2-40B4-BE49-F238E27FC236}">
                <a16:creationId xmlns:a16="http://schemas.microsoft.com/office/drawing/2014/main" id="{F676968B-D9E1-2B34-C7A9-E663F90D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3451" name="Line 28">
            <a:extLst>
              <a:ext uri="{FF2B5EF4-FFF2-40B4-BE49-F238E27FC236}">
                <a16:creationId xmlns:a16="http://schemas.microsoft.com/office/drawing/2014/main" id="{1A75D4C5-7AF5-C45D-93D0-820F24FA9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2" name="Line 29">
            <a:extLst>
              <a:ext uri="{FF2B5EF4-FFF2-40B4-BE49-F238E27FC236}">
                <a16:creationId xmlns:a16="http://schemas.microsoft.com/office/drawing/2014/main" id="{C4A83721-24BC-E2E3-296C-2501AAA81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3" name="Line 30">
            <a:extLst>
              <a:ext uri="{FF2B5EF4-FFF2-40B4-BE49-F238E27FC236}">
                <a16:creationId xmlns:a16="http://schemas.microsoft.com/office/drawing/2014/main" id="{86BBCB23-55AB-B3F3-DFBA-D6E090A6C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4" name="Line 31">
            <a:extLst>
              <a:ext uri="{FF2B5EF4-FFF2-40B4-BE49-F238E27FC236}">
                <a16:creationId xmlns:a16="http://schemas.microsoft.com/office/drawing/2014/main" id="{726E82AF-4F90-A48C-8903-0DFCCFC58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5" name="Text Box 32">
            <a:extLst>
              <a:ext uri="{FF2B5EF4-FFF2-40B4-BE49-F238E27FC236}">
                <a16:creationId xmlns:a16="http://schemas.microsoft.com/office/drawing/2014/main" id="{912A5DF8-4D24-D4D4-BEE2-713D116B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3456" name="Text Box 33">
            <a:extLst>
              <a:ext uri="{FF2B5EF4-FFF2-40B4-BE49-F238E27FC236}">
                <a16:creationId xmlns:a16="http://schemas.microsoft.com/office/drawing/2014/main" id="{F98E9327-64C1-6A0D-02DD-9B7413FC3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3457" name="Line 34">
            <a:extLst>
              <a:ext uri="{FF2B5EF4-FFF2-40B4-BE49-F238E27FC236}">
                <a16:creationId xmlns:a16="http://schemas.microsoft.com/office/drawing/2014/main" id="{546EB254-1149-747B-0634-6D8528589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8" name="Line 35">
            <a:extLst>
              <a:ext uri="{FF2B5EF4-FFF2-40B4-BE49-F238E27FC236}">
                <a16:creationId xmlns:a16="http://schemas.microsoft.com/office/drawing/2014/main" id="{F377E0E5-5CF9-528D-6630-B1868D1A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9" name="Line 36">
            <a:extLst>
              <a:ext uri="{FF2B5EF4-FFF2-40B4-BE49-F238E27FC236}">
                <a16:creationId xmlns:a16="http://schemas.microsoft.com/office/drawing/2014/main" id="{48B4DBBF-73CF-E238-C20E-851DD1BE2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0" name="Line 37">
            <a:extLst>
              <a:ext uri="{FF2B5EF4-FFF2-40B4-BE49-F238E27FC236}">
                <a16:creationId xmlns:a16="http://schemas.microsoft.com/office/drawing/2014/main" id="{915BF737-0228-96E6-4D8F-A15D290E9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1" name="Text Box 38">
            <a:extLst>
              <a:ext uri="{FF2B5EF4-FFF2-40B4-BE49-F238E27FC236}">
                <a16:creationId xmlns:a16="http://schemas.microsoft.com/office/drawing/2014/main" id="{35CB9FB1-5772-327C-D7FA-181AD0DB9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62" name="Text Box 39">
            <a:extLst>
              <a:ext uri="{FF2B5EF4-FFF2-40B4-BE49-F238E27FC236}">
                <a16:creationId xmlns:a16="http://schemas.microsoft.com/office/drawing/2014/main" id="{4393EE78-7813-64AC-35CC-E42A3999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63" name="Text Box 40">
            <a:extLst>
              <a:ext uri="{FF2B5EF4-FFF2-40B4-BE49-F238E27FC236}">
                <a16:creationId xmlns:a16="http://schemas.microsoft.com/office/drawing/2014/main" id="{41A5AFAE-5C72-5AE0-CBEE-E65DD994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3464" name="Line 41">
            <a:extLst>
              <a:ext uri="{FF2B5EF4-FFF2-40B4-BE49-F238E27FC236}">
                <a16:creationId xmlns:a16="http://schemas.microsoft.com/office/drawing/2014/main" id="{D0CC8B98-7865-2223-6A21-F44BF49FE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5" name="Line 42">
            <a:extLst>
              <a:ext uri="{FF2B5EF4-FFF2-40B4-BE49-F238E27FC236}">
                <a16:creationId xmlns:a16="http://schemas.microsoft.com/office/drawing/2014/main" id="{822EB029-910F-B550-50E3-C133071E7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6" name="Line 43">
            <a:extLst>
              <a:ext uri="{FF2B5EF4-FFF2-40B4-BE49-F238E27FC236}">
                <a16:creationId xmlns:a16="http://schemas.microsoft.com/office/drawing/2014/main" id="{605348C5-788A-860C-9D14-199F6454E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7" name="Text Box 44">
            <a:extLst>
              <a:ext uri="{FF2B5EF4-FFF2-40B4-BE49-F238E27FC236}">
                <a16:creationId xmlns:a16="http://schemas.microsoft.com/office/drawing/2014/main" id="{95F7A632-4474-0270-F578-116685C7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468" name="Line 45">
            <a:extLst>
              <a:ext uri="{FF2B5EF4-FFF2-40B4-BE49-F238E27FC236}">
                <a16:creationId xmlns:a16="http://schemas.microsoft.com/office/drawing/2014/main" id="{19A32816-7546-09BD-C178-ED35AE73C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9" name="Line 46">
            <a:extLst>
              <a:ext uri="{FF2B5EF4-FFF2-40B4-BE49-F238E27FC236}">
                <a16:creationId xmlns:a16="http://schemas.microsoft.com/office/drawing/2014/main" id="{B98E3944-B510-28EF-87AD-ED1D8876C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70" name="Line 47">
            <a:extLst>
              <a:ext uri="{FF2B5EF4-FFF2-40B4-BE49-F238E27FC236}">
                <a16:creationId xmlns:a16="http://schemas.microsoft.com/office/drawing/2014/main" id="{CE309D3E-D6AC-426E-481B-D2EE3B0FD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71" name="Text Box 48">
            <a:extLst>
              <a:ext uri="{FF2B5EF4-FFF2-40B4-BE49-F238E27FC236}">
                <a16:creationId xmlns:a16="http://schemas.microsoft.com/office/drawing/2014/main" id="{672F1E2D-168A-806E-E1EB-230F31394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3472" name="Rectangle 3">
            <a:extLst>
              <a:ext uri="{FF2B5EF4-FFF2-40B4-BE49-F238E27FC236}">
                <a16:creationId xmlns:a16="http://schemas.microsoft.com/office/drawing/2014/main" id="{E1EDDE3A-8032-3EC9-BE99-8077A39EF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C36F5AD-A0E7-23FC-B9BF-340C2D36D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4451" name="Text Box 4">
            <a:extLst>
              <a:ext uri="{FF2B5EF4-FFF2-40B4-BE49-F238E27FC236}">
                <a16:creationId xmlns:a16="http://schemas.microsoft.com/office/drawing/2014/main" id="{9FF9C9E9-E1DE-4B94-F98A-F4792F95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Text Box 5">
            <a:extLst>
              <a:ext uri="{FF2B5EF4-FFF2-40B4-BE49-F238E27FC236}">
                <a16:creationId xmlns:a16="http://schemas.microsoft.com/office/drawing/2014/main" id="{005D9E04-3EF8-5462-1A22-B262BC38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453" name="Line 6">
            <a:extLst>
              <a:ext uri="{FF2B5EF4-FFF2-40B4-BE49-F238E27FC236}">
                <a16:creationId xmlns:a16="http://schemas.microsoft.com/office/drawing/2014/main" id="{1AF2A45C-37B6-33ED-427E-F971EC6E8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Text Box 7">
            <a:extLst>
              <a:ext uri="{FF2B5EF4-FFF2-40B4-BE49-F238E27FC236}">
                <a16:creationId xmlns:a16="http://schemas.microsoft.com/office/drawing/2014/main" id="{CBFA9450-1EDA-D10A-B654-9502ED48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4455" name="Line 8">
            <a:extLst>
              <a:ext uri="{FF2B5EF4-FFF2-40B4-BE49-F238E27FC236}">
                <a16:creationId xmlns:a16="http://schemas.microsoft.com/office/drawing/2014/main" id="{3F3DE5B8-A5A6-08C2-8668-890582C62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Line 9">
            <a:extLst>
              <a:ext uri="{FF2B5EF4-FFF2-40B4-BE49-F238E27FC236}">
                <a16:creationId xmlns:a16="http://schemas.microsoft.com/office/drawing/2014/main" id="{69AE5844-F769-6B28-89B1-AA146314E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Line 10">
            <a:extLst>
              <a:ext uri="{FF2B5EF4-FFF2-40B4-BE49-F238E27FC236}">
                <a16:creationId xmlns:a16="http://schemas.microsoft.com/office/drawing/2014/main" id="{8B1DAB1B-714F-F908-A06E-23DA08614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Line 11">
            <a:extLst>
              <a:ext uri="{FF2B5EF4-FFF2-40B4-BE49-F238E27FC236}">
                <a16:creationId xmlns:a16="http://schemas.microsoft.com/office/drawing/2014/main" id="{6BC178A5-4A97-B7A9-5D40-A4D50CE79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Line 12">
            <a:extLst>
              <a:ext uri="{FF2B5EF4-FFF2-40B4-BE49-F238E27FC236}">
                <a16:creationId xmlns:a16="http://schemas.microsoft.com/office/drawing/2014/main" id="{A3A1AD6A-60A9-524F-5667-6942C78FB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13">
            <a:extLst>
              <a:ext uri="{FF2B5EF4-FFF2-40B4-BE49-F238E27FC236}">
                <a16:creationId xmlns:a16="http://schemas.microsoft.com/office/drawing/2014/main" id="{3B29B22B-B8CE-6476-4264-0D4A166E3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1" name="Line 14">
            <a:extLst>
              <a:ext uri="{FF2B5EF4-FFF2-40B4-BE49-F238E27FC236}">
                <a16:creationId xmlns:a16="http://schemas.microsoft.com/office/drawing/2014/main" id="{2CCE5986-B19E-12FE-83EE-A075DD51B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2" name="Line 15">
            <a:extLst>
              <a:ext uri="{FF2B5EF4-FFF2-40B4-BE49-F238E27FC236}">
                <a16:creationId xmlns:a16="http://schemas.microsoft.com/office/drawing/2014/main" id="{15A395CF-32B6-3349-7113-CE79AB12C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3" name="Line 16">
            <a:extLst>
              <a:ext uri="{FF2B5EF4-FFF2-40B4-BE49-F238E27FC236}">
                <a16:creationId xmlns:a16="http://schemas.microsoft.com/office/drawing/2014/main" id="{372BDE76-0D56-431D-A300-A6EB5874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17">
            <a:extLst>
              <a:ext uri="{FF2B5EF4-FFF2-40B4-BE49-F238E27FC236}">
                <a16:creationId xmlns:a16="http://schemas.microsoft.com/office/drawing/2014/main" id="{05C01C2F-366A-86D8-6B70-F11292B85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18">
            <a:extLst>
              <a:ext uri="{FF2B5EF4-FFF2-40B4-BE49-F238E27FC236}">
                <a16:creationId xmlns:a16="http://schemas.microsoft.com/office/drawing/2014/main" id="{4FDFE4B3-0440-D141-8813-2A6364F5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6" name="Line 19">
            <a:extLst>
              <a:ext uri="{FF2B5EF4-FFF2-40B4-BE49-F238E27FC236}">
                <a16:creationId xmlns:a16="http://schemas.microsoft.com/office/drawing/2014/main" id="{14286BEF-F3AF-B1A8-B94D-544ECD160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7" name="Line 20">
            <a:extLst>
              <a:ext uri="{FF2B5EF4-FFF2-40B4-BE49-F238E27FC236}">
                <a16:creationId xmlns:a16="http://schemas.microsoft.com/office/drawing/2014/main" id="{3CEE3CB2-72BF-DF7D-5E1D-A1720B8BE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8" name="Text Box 21">
            <a:extLst>
              <a:ext uri="{FF2B5EF4-FFF2-40B4-BE49-F238E27FC236}">
                <a16:creationId xmlns:a16="http://schemas.microsoft.com/office/drawing/2014/main" id="{B53F04B4-0A3D-0B3F-FBB5-B419C3D26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4469" name="Text Box 22">
            <a:extLst>
              <a:ext uri="{FF2B5EF4-FFF2-40B4-BE49-F238E27FC236}">
                <a16:creationId xmlns:a16="http://schemas.microsoft.com/office/drawing/2014/main" id="{A1EDD291-9BC3-D3B6-6D5A-85FC1436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4470" name="Text Box 23">
            <a:extLst>
              <a:ext uri="{FF2B5EF4-FFF2-40B4-BE49-F238E27FC236}">
                <a16:creationId xmlns:a16="http://schemas.microsoft.com/office/drawing/2014/main" id="{5D8DD964-59DF-D923-F06B-B4734F86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4471" name="Text Box 24">
            <a:extLst>
              <a:ext uri="{FF2B5EF4-FFF2-40B4-BE49-F238E27FC236}">
                <a16:creationId xmlns:a16="http://schemas.microsoft.com/office/drawing/2014/main" id="{AC7C6878-7B93-F73F-8810-73A7B876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4472" name="Text Box 25">
            <a:extLst>
              <a:ext uri="{FF2B5EF4-FFF2-40B4-BE49-F238E27FC236}">
                <a16:creationId xmlns:a16="http://schemas.microsoft.com/office/drawing/2014/main" id="{4C357E4B-3552-19F3-36C5-0D2D94D4A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4473" name="Text Box 26">
            <a:extLst>
              <a:ext uri="{FF2B5EF4-FFF2-40B4-BE49-F238E27FC236}">
                <a16:creationId xmlns:a16="http://schemas.microsoft.com/office/drawing/2014/main" id="{EFE6DFF3-E0E0-825A-3B3A-98C19C4D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4474" name="Text Box 27">
            <a:extLst>
              <a:ext uri="{FF2B5EF4-FFF2-40B4-BE49-F238E27FC236}">
                <a16:creationId xmlns:a16="http://schemas.microsoft.com/office/drawing/2014/main" id="{BFA2515C-3F81-C14D-1492-3F39A0A95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4475" name="Line 28">
            <a:extLst>
              <a:ext uri="{FF2B5EF4-FFF2-40B4-BE49-F238E27FC236}">
                <a16:creationId xmlns:a16="http://schemas.microsoft.com/office/drawing/2014/main" id="{33BC3837-C524-0A69-1677-7599336B5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6" name="Line 29">
            <a:extLst>
              <a:ext uri="{FF2B5EF4-FFF2-40B4-BE49-F238E27FC236}">
                <a16:creationId xmlns:a16="http://schemas.microsoft.com/office/drawing/2014/main" id="{A105B016-8EF2-294C-0836-FC805DD09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7" name="Line 30">
            <a:extLst>
              <a:ext uri="{FF2B5EF4-FFF2-40B4-BE49-F238E27FC236}">
                <a16:creationId xmlns:a16="http://schemas.microsoft.com/office/drawing/2014/main" id="{5AB34248-B194-2816-1C24-982CAD46A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8" name="Line 31">
            <a:extLst>
              <a:ext uri="{FF2B5EF4-FFF2-40B4-BE49-F238E27FC236}">
                <a16:creationId xmlns:a16="http://schemas.microsoft.com/office/drawing/2014/main" id="{50EE1607-8CB6-38BA-77AB-B126E4417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9" name="Text Box 32">
            <a:extLst>
              <a:ext uri="{FF2B5EF4-FFF2-40B4-BE49-F238E27FC236}">
                <a16:creationId xmlns:a16="http://schemas.microsoft.com/office/drawing/2014/main" id="{9724AFF3-BB82-6187-2FF4-950F1B98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4480" name="Text Box 33">
            <a:extLst>
              <a:ext uri="{FF2B5EF4-FFF2-40B4-BE49-F238E27FC236}">
                <a16:creationId xmlns:a16="http://schemas.microsoft.com/office/drawing/2014/main" id="{8ADAC786-9EEB-F170-6853-577191AD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4481" name="Line 34">
            <a:extLst>
              <a:ext uri="{FF2B5EF4-FFF2-40B4-BE49-F238E27FC236}">
                <a16:creationId xmlns:a16="http://schemas.microsoft.com/office/drawing/2014/main" id="{AD9FA08A-5CE1-E9AC-823D-EBE7AC1B7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Line 35">
            <a:extLst>
              <a:ext uri="{FF2B5EF4-FFF2-40B4-BE49-F238E27FC236}">
                <a16:creationId xmlns:a16="http://schemas.microsoft.com/office/drawing/2014/main" id="{29C3BFCF-1E0E-751A-C2A0-079132484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3" name="Line 36">
            <a:extLst>
              <a:ext uri="{FF2B5EF4-FFF2-40B4-BE49-F238E27FC236}">
                <a16:creationId xmlns:a16="http://schemas.microsoft.com/office/drawing/2014/main" id="{AF9BFAFA-B222-A993-E0A3-9849639C0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4" name="Line 37">
            <a:extLst>
              <a:ext uri="{FF2B5EF4-FFF2-40B4-BE49-F238E27FC236}">
                <a16:creationId xmlns:a16="http://schemas.microsoft.com/office/drawing/2014/main" id="{59E5A19A-4516-0FB1-74BB-8AEF2246E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5" name="Text Box 38">
            <a:extLst>
              <a:ext uri="{FF2B5EF4-FFF2-40B4-BE49-F238E27FC236}">
                <a16:creationId xmlns:a16="http://schemas.microsoft.com/office/drawing/2014/main" id="{B8F73E13-737A-E6C5-0308-13687B0D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86" name="Text Box 39">
            <a:extLst>
              <a:ext uri="{FF2B5EF4-FFF2-40B4-BE49-F238E27FC236}">
                <a16:creationId xmlns:a16="http://schemas.microsoft.com/office/drawing/2014/main" id="{F6A863B7-3DDA-88C4-A211-585A7A14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87" name="Text Box 40">
            <a:extLst>
              <a:ext uri="{FF2B5EF4-FFF2-40B4-BE49-F238E27FC236}">
                <a16:creationId xmlns:a16="http://schemas.microsoft.com/office/drawing/2014/main" id="{3872266B-FDD5-1DA7-E54E-A9FA2D08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4488" name="Line 41">
            <a:extLst>
              <a:ext uri="{FF2B5EF4-FFF2-40B4-BE49-F238E27FC236}">
                <a16:creationId xmlns:a16="http://schemas.microsoft.com/office/drawing/2014/main" id="{D25F7EE6-96E7-3F55-9DF9-8AF60DA6D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9" name="Line 42">
            <a:extLst>
              <a:ext uri="{FF2B5EF4-FFF2-40B4-BE49-F238E27FC236}">
                <a16:creationId xmlns:a16="http://schemas.microsoft.com/office/drawing/2014/main" id="{A265F06D-4259-CFBD-44B3-280E3220F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0" name="Line 43">
            <a:extLst>
              <a:ext uri="{FF2B5EF4-FFF2-40B4-BE49-F238E27FC236}">
                <a16:creationId xmlns:a16="http://schemas.microsoft.com/office/drawing/2014/main" id="{408E7DF6-747C-B083-D99E-789DE3076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1" name="Text Box 44">
            <a:extLst>
              <a:ext uri="{FF2B5EF4-FFF2-40B4-BE49-F238E27FC236}">
                <a16:creationId xmlns:a16="http://schemas.microsoft.com/office/drawing/2014/main" id="{234C13E4-2CC0-418B-18DC-65818723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492" name="Line 45">
            <a:extLst>
              <a:ext uri="{FF2B5EF4-FFF2-40B4-BE49-F238E27FC236}">
                <a16:creationId xmlns:a16="http://schemas.microsoft.com/office/drawing/2014/main" id="{250E4699-DCE8-1F67-5517-0DDF0B375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3" name="Line 46">
            <a:extLst>
              <a:ext uri="{FF2B5EF4-FFF2-40B4-BE49-F238E27FC236}">
                <a16:creationId xmlns:a16="http://schemas.microsoft.com/office/drawing/2014/main" id="{3F0B2C1C-EBC3-2EDB-02AD-C9AD891FE2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4" name="Line 47">
            <a:extLst>
              <a:ext uri="{FF2B5EF4-FFF2-40B4-BE49-F238E27FC236}">
                <a16:creationId xmlns:a16="http://schemas.microsoft.com/office/drawing/2014/main" id="{7BA1FC53-342C-85A0-E353-A8AE87930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5" name="Text Box 48">
            <a:extLst>
              <a:ext uri="{FF2B5EF4-FFF2-40B4-BE49-F238E27FC236}">
                <a16:creationId xmlns:a16="http://schemas.microsoft.com/office/drawing/2014/main" id="{6D41A5B1-4047-2A94-564C-8FD1EA7E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496" name="Line 49">
            <a:extLst>
              <a:ext uri="{FF2B5EF4-FFF2-40B4-BE49-F238E27FC236}">
                <a16:creationId xmlns:a16="http://schemas.microsoft.com/office/drawing/2014/main" id="{5A5C569A-7936-BA53-D0AD-AF8EA5B99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7" name="Line 50">
            <a:extLst>
              <a:ext uri="{FF2B5EF4-FFF2-40B4-BE49-F238E27FC236}">
                <a16:creationId xmlns:a16="http://schemas.microsoft.com/office/drawing/2014/main" id="{AE275E23-6472-142E-9E8A-62C7F9150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8" name="Line 51">
            <a:extLst>
              <a:ext uri="{FF2B5EF4-FFF2-40B4-BE49-F238E27FC236}">
                <a16:creationId xmlns:a16="http://schemas.microsoft.com/office/drawing/2014/main" id="{FFE401FD-5079-A739-C2B1-7126A289F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9" name="Rectangle 3">
            <a:extLst>
              <a:ext uri="{FF2B5EF4-FFF2-40B4-BE49-F238E27FC236}">
                <a16:creationId xmlns:a16="http://schemas.microsoft.com/office/drawing/2014/main" id="{D4481B44-5FED-8C86-380B-42BBE40CB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BDFFC3C-CA8F-ECCC-682A-BCC9C12FC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5475" name="Text Box 4">
            <a:extLst>
              <a:ext uri="{FF2B5EF4-FFF2-40B4-BE49-F238E27FC236}">
                <a16:creationId xmlns:a16="http://schemas.microsoft.com/office/drawing/2014/main" id="{892F16B9-7287-3D83-9785-B46D55B6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Text Box 5">
            <a:extLst>
              <a:ext uri="{FF2B5EF4-FFF2-40B4-BE49-F238E27FC236}">
                <a16:creationId xmlns:a16="http://schemas.microsoft.com/office/drawing/2014/main" id="{81D9C6A3-D866-4062-A6DC-7D58942E6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5477" name="Line 6">
            <a:extLst>
              <a:ext uri="{FF2B5EF4-FFF2-40B4-BE49-F238E27FC236}">
                <a16:creationId xmlns:a16="http://schemas.microsoft.com/office/drawing/2014/main" id="{9F020446-D66C-1203-6A33-6293AFB5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8" name="Text Box 7">
            <a:extLst>
              <a:ext uri="{FF2B5EF4-FFF2-40B4-BE49-F238E27FC236}">
                <a16:creationId xmlns:a16="http://schemas.microsoft.com/office/drawing/2014/main" id="{DE876716-6618-180A-5DD8-5586D450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5479" name="Line 8">
            <a:extLst>
              <a:ext uri="{FF2B5EF4-FFF2-40B4-BE49-F238E27FC236}">
                <a16:creationId xmlns:a16="http://schemas.microsoft.com/office/drawing/2014/main" id="{B413DBD6-4AAE-61B9-1C3F-EA76E0ADC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0" name="Line 9">
            <a:extLst>
              <a:ext uri="{FF2B5EF4-FFF2-40B4-BE49-F238E27FC236}">
                <a16:creationId xmlns:a16="http://schemas.microsoft.com/office/drawing/2014/main" id="{4FD22D65-88E5-5065-8936-8DC579A55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1" name="Line 10">
            <a:extLst>
              <a:ext uri="{FF2B5EF4-FFF2-40B4-BE49-F238E27FC236}">
                <a16:creationId xmlns:a16="http://schemas.microsoft.com/office/drawing/2014/main" id="{7112704B-1C81-169D-5023-D829A5638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2" name="Line 11">
            <a:extLst>
              <a:ext uri="{FF2B5EF4-FFF2-40B4-BE49-F238E27FC236}">
                <a16:creationId xmlns:a16="http://schemas.microsoft.com/office/drawing/2014/main" id="{C34649A3-4ABC-B45D-266A-B5794E9E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3" name="Line 12">
            <a:extLst>
              <a:ext uri="{FF2B5EF4-FFF2-40B4-BE49-F238E27FC236}">
                <a16:creationId xmlns:a16="http://schemas.microsoft.com/office/drawing/2014/main" id="{B3FEBF74-B30A-9A22-5202-8547EB24A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4" name="Line 13">
            <a:extLst>
              <a:ext uri="{FF2B5EF4-FFF2-40B4-BE49-F238E27FC236}">
                <a16:creationId xmlns:a16="http://schemas.microsoft.com/office/drawing/2014/main" id="{6C134C1D-49F9-CB84-ADA0-24BC750D9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5" name="Line 14">
            <a:extLst>
              <a:ext uri="{FF2B5EF4-FFF2-40B4-BE49-F238E27FC236}">
                <a16:creationId xmlns:a16="http://schemas.microsoft.com/office/drawing/2014/main" id="{3789F692-4B83-3892-07AA-206BB33A7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6" name="Line 15">
            <a:extLst>
              <a:ext uri="{FF2B5EF4-FFF2-40B4-BE49-F238E27FC236}">
                <a16:creationId xmlns:a16="http://schemas.microsoft.com/office/drawing/2014/main" id="{804F01CC-7F0E-276C-367C-E1184AA43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7" name="Line 16">
            <a:extLst>
              <a:ext uri="{FF2B5EF4-FFF2-40B4-BE49-F238E27FC236}">
                <a16:creationId xmlns:a16="http://schemas.microsoft.com/office/drawing/2014/main" id="{927C5E68-933F-046B-CCD6-913DBF301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8" name="Line 17">
            <a:extLst>
              <a:ext uri="{FF2B5EF4-FFF2-40B4-BE49-F238E27FC236}">
                <a16:creationId xmlns:a16="http://schemas.microsoft.com/office/drawing/2014/main" id="{60AE8F5D-14B6-F59F-AA05-7709B6AF1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9" name="Line 18">
            <a:extLst>
              <a:ext uri="{FF2B5EF4-FFF2-40B4-BE49-F238E27FC236}">
                <a16:creationId xmlns:a16="http://schemas.microsoft.com/office/drawing/2014/main" id="{6C567392-A4BF-CD43-CA2F-7C68AC7C2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0" name="Line 19">
            <a:extLst>
              <a:ext uri="{FF2B5EF4-FFF2-40B4-BE49-F238E27FC236}">
                <a16:creationId xmlns:a16="http://schemas.microsoft.com/office/drawing/2014/main" id="{3EEB4505-4A7B-47E8-FB0B-FCB434BA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1" name="Line 20">
            <a:extLst>
              <a:ext uri="{FF2B5EF4-FFF2-40B4-BE49-F238E27FC236}">
                <a16:creationId xmlns:a16="http://schemas.microsoft.com/office/drawing/2014/main" id="{22631DBE-63F3-029E-C625-E0DC262A0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2" name="Text Box 21">
            <a:extLst>
              <a:ext uri="{FF2B5EF4-FFF2-40B4-BE49-F238E27FC236}">
                <a16:creationId xmlns:a16="http://schemas.microsoft.com/office/drawing/2014/main" id="{8967F3B4-D5D9-0C58-E631-D88DB3AD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5493" name="Text Box 22">
            <a:extLst>
              <a:ext uri="{FF2B5EF4-FFF2-40B4-BE49-F238E27FC236}">
                <a16:creationId xmlns:a16="http://schemas.microsoft.com/office/drawing/2014/main" id="{488AB700-734D-9801-4C8F-45F8920B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5494" name="Text Box 23">
            <a:extLst>
              <a:ext uri="{FF2B5EF4-FFF2-40B4-BE49-F238E27FC236}">
                <a16:creationId xmlns:a16="http://schemas.microsoft.com/office/drawing/2014/main" id="{15A4966F-C568-4870-F5FE-1711B5871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5495" name="Text Box 24">
            <a:extLst>
              <a:ext uri="{FF2B5EF4-FFF2-40B4-BE49-F238E27FC236}">
                <a16:creationId xmlns:a16="http://schemas.microsoft.com/office/drawing/2014/main" id="{E3AAC419-6A35-6A3B-4196-191EC8E78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5496" name="Text Box 25">
            <a:extLst>
              <a:ext uri="{FF2B5EF4-FFF2-40B4-BE49-F238E27FC236}">
                <a16:creationId xmlns:a16="http://schemas.microsoft.com/office/drawing/2014/main" id="{0B9E7EA4-5CEA-E2CA-ECC9-B7D4E3CA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5497" name="Text Box 26">
            <a:extLst>
              <a:ext uri="{FF2B5EF4-FFF2-40B4-BE49-F238E27FC236}">
                <a16:creationId xmlns:a16="http://schemas.microsoft.com/office/drawing/2014/main" id="{885915A3-0240-1520-8202-2B61CEE3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5498" name="Text Box 27">
            <a:extLst>
              <a:ext uri="{FF2B5EF4-FFF2-40B4-BE49-F238E27FC236}">
                <a16:creationId xmlns:a16="http://schemas.microsoft.com/office/drawing/2014/main" id="{97036E4D-A6C0-EE0D-CB59-51BC224D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5499" name="Line 28">
            <a:extLst>
              <a:ext uri="{FF2B5EF4-FFF2-40B4-BE49-F238E27FC236}">
                <a16:creationId xmlns:a16="http://schemas.microsoft.com/office/drawing/2014/main" id="{09C7BACD-0EC3-59BB-1354-9E4B8FCE1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0" name="Line 29">
            <a:extLst>
              <a:ext uri="{FF2B5EF4-FFF2-40B4-BE49-F238E27FC236}">
                <a16:creationId xmlns:a16="http://schemas.microsoft.com/office/drawing/2014/main" id="{341D91DE-1630-AF3B-4A52-A4F0322E1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1" name="Line 30">
            <a:extLst>
              <a:ext uri="{FF2B5EF4-FFF2-40B4-BE49-F238E27FC236}">
                <a16:creationId xmlns:a16="http://schemas.microsoft.com/office/drawing/2014/main" id="{7375DD90-24A3-E6EF-E8E7-97A4A1938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2" name="Line 31">
            <a:extLst>
              <a:ext uri="{FF2B5EF4-FFF2-40B4-BE49-F238E27FC236}">
                <a16:creationId xmlns:a16="http://schemas.microsoft.com/office/drawing/2014/main" id="{EEE5135D-8E85-440D-14AF-42AE811D5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3" name="Text Box 32">
            <a:extLst>
              <a:ext uri="{FF2B5EF4-FFF2-40B4-BE49-F238E27FC236}">
                <a16:creationId xmlns:a16="http://schemas.microsoft.com/office/drawing/2014/main" id="{9B8DC8E7-995D-6FD9-38D0-1D6D172A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5504" name="Text Box 33">
            <a:extLst>
              <a:ext uri="{FF2B5EF4-FFF2-40B4-BE49-F238E27FC236}">
                <a16:creationId xmlns:a16="http://schemas.microsoft.com/office/drawing/2014/main" id="{118595C6-AB15-9F2E-EE90-14346ECF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5505" name="Line 34">
            <a:extLst>
              <a:ext uri="{FF2B5EF4-FFF2-40B4-BE49-F238E27FC236}">
                <a16:creationId xmlns:a16="http://schemas.microsoft.com/office/drawing/2014/main" id="{005582CE-F4AA-1BB9-C4CC-B5728B171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6" name="Line 35">
            <a:extLst>
              <a:ext uri="{FF2B5EF4-FFF2-40B4-BE49-F238E27FC236}">
                <a16:creationId xmlns:a16="http://schemas.microsoft.com/office/drawing/2014/main" id="{F916AA8D-7042-80D5-F8D8-D09B1D1F9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7" name="Line 36">
            <a:extLst>
              <a:ext uri="{FF2B5EF4-FFF2-40B4-BE49-F238E27FC236}">
                <a16:creationId xmlns:a16="http://schemas.microsoft.com/office/drawing/2014/main" id="{D8B3C0C9-0679-D100-FF20-456ED5EEE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8" name="Line 37">
            <a:extLst>
              <a:ext uri="{FF2B5EF4-FFF2-40B4-BE49-F238E27FC236}">
                <a16:creationId xmlns:a16="http://schemas.microsoft.com/office/drawing/2014/main" id="{ADEE0443-4197-CAFF-5649-185601F0D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9" name="Text Box 38">
            <a:extLst>
              <a:ext uri="{FF2B5EF4-FFF2-40B4-BE49-F238E27FC236}">
                <a16:creationId xmlns:a16="http://schemas.microsoft.com/office/drawing/2014/main" id="{547E4E4C-1E16-9093-A4D0-A28BF0D7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510" name="Text Box 39">
            <a:extLst>
              <a:ext uri="{FF2B5EF4-FFF2-40B4-BE49-F238E27FC236}">
                <a16:creationId xmlns:a16="http://schemas.microsoft.com/office/drawing/2014/main" id="{D5D1B6A4-8711-C1B3-EF34-2E888CB0C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511" name="Text Box 40">
            <a:extLst>
              <a:ext uri="{FF2B5EF4-FFF2-40B4-BE49-F238E27FC236}">
                <a16:creationId xmlns:a16="http://schemas.microsoft.com/office/drawing/2014/main" id="{5E8AC434-E85B-320F-272C-D2ED48C83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5512" name="Line 41">
            <a:extLst>
              <a:ext uri="{FF2B5EF4-FFF2-40B4-BE49-F238E27FC236}">
                <a16:creationId xmlns:a16="http://schemas.microsoft.com/office/drawing/2014/main" id="{C1A0E55C-E4A0-D832-5BB3-AF2CB68E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3" name="Line 42">
            <a:extLst>
              <a:ext uri="{FF2B5EF4-FFF2-40B4-BE49-F238E27FC236}">
                <a16:creationId xmlns:a16="http://schemas.microsoft.com/office/drawing/2014/main" id="{8431F229-B6E1-7EEB-1D55-E57AEA4E2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4" name="Line 43">
            <a:extLst>
              <a:ext uri="{FF2B5EF4-FFF2-40B4-BE49-F238E27FC236}">
                <a16:creationId xmlns:a16="http://schemas.microsoft.com/office/drawing/2014/main" id="{01024CA5-814D-E565-1444-5C2D6EBC2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5" name="Text Box 44">
            <a:extLst>
              <a:ext uri="{FF2B5EF4-FFF2-40B4-BE49-F238E27FC236}">
                <a16:creationId xmlns:a16="http://schemas.microsoft.com/office/drawing/2014/main" id="{230BFE6C-6D5B-EF1E-12A7-3C415912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5516" name="Line 45">
            <a:extLst>
              <a:ext uri="{FF2B5EF4-FFF2-40B4-BE49-F238E27FC236}">
                <a16:creationId xmlns:a16="http://schemas.microsoft.com/office/drawing/2014/main" id="{40CE9FD2-561C-871E-7A16-A049F343B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7" name="Line 46">
            <a:extLst>
              <a:ext uri="{FF2B5EF4-FFF2-40B4-BE49-F238E27FC236}">
                <a16:creationId xmlns:a16="http://schemas.microsoft.com/office/drawing/2014/main" id="{B91D982C-E678-ADFF-BEFE-F00114FFA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8" name="Line 47">
            <a:extLst>
              <a:ext uri="{FF2B5EF4-FFF2-40B4-BE49-F238E27FC236}">
                <a16:creationId xmlns:a16="http://schemas.microsoft.com/office/drawing/2014/main" id="{674AB52D-CA71-33C8-5CA3-296814DC0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9" name="Text Box 48">
            <a:extLst>
              <a:ext uri="{FF2B5EF4-FFF2-40B4-BE49-F238E27FC236}">
                <a16:creationId xmlns:a16="http://schemas.microsoft.com/office/drawing/2014/main" id="{D614590B-6C00-F78D-F76F-9EBE5B6FA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5520" name="Line 49">
            <a:extLst>
              <a:ext uri="{FF2B5EF4-FFF2-40B4-BE49-F238E27FC236}">
                <a16:creationId xmlns:a16="http://schemas.microsoft.com/office/drawing/2014/main" id="{4B5D7065-30A6-74B1-7292-2C76BE551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21" name="Line 50">
            <a:extLst>
              <a:ext uri="{FF2B5EF4-FFF2-40B4-BE49-F238E27FC236}">
                <a16:creationId xmlns:a16="http://schemas.microsoft.com/office/drawing/2014/main" id="{0572C731-D9F6-0ECA-AE77-1AE8090D9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22" name="Line 51">
            <a:extLst>
              <a:ext uri="{FF2B5EF4-FFF2-40B4-BE49-F238E27FC236}">
                <a16:creationId xmlns:a16="http://schemas.microsoft.com/office/drawing/2014/main" id="{4C4EC9F4-FC42-5F5B-9BCD-17D3DB6E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23" name="Text Box 52">
            <a:extLst>
              <a:ext uri="{FF2B5EF4-FFF2-40B4-BE49-F238E27FC236}">
                <a16:creationId xmlns:a16="http://schemas.microsoft.com/office/drawing/2014/main" id="{D4480C38-FDA5-F2AF-A58E-8A203134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5524" name="Rectangle 3">
            <a:extLst>
              <a:ext uri="{FF2B5EF4-FFF2-40B4-BE49-F238E27FC236}">
                <a16:creationId xmlns:a16="http://schemas.microsoft.com/office/drawing/2014/main" id="{58263CF4-B17D-E49E-9C7B-35A6BC396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67CF05B-F14E-D580-CD9E-1918BE636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6499" name="Text Box 4">
            <a:extLst>
              <a:ext uri="{FF2B5EF4-FFF2-40B4-BE49-F238E27FC236}">
                <a16:creationId xmlns:a16="http://schemas.microsoft.com/office/drawing/2014/main" id="{A094A5ED-5745-19C2-098E-88818508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Text Box 5">
            <a:extLst>
              <a:ext uri="{FF2B5EF4-FFF2-40B4-BE49-F238E27FC236}">
                <a16:creationId xmlns:a16="http://schemas.microsoft.com/office/drawing/2014/main" id="{93E6C8ED-B667-CB34-3EAD-DBD8B17EF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6501" name="Line 6">
            <a:extLst>
              <a:ext uri="{FF2B5EF4-FFF2-40B4-BE49-F238E27FC236}">
                <a16:creationId xmlns:a16="http://schemas.microsoft.com/office/drawing/2014/main" id="{603D56E7-C935-BC60-FA7F-27EF701C0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2" name="Text Box 7">
            <a:extLst>
              <a:ext uri="{FF2B5EF4-FFF2-40B4-BE49-F238E27FC236}">
                <a16:creationId xmlns:a16="http://schemas.microsoft.com/office/drawing/2014/main" id="{10C053D7-335F-57B0-6F0E-8771DE444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6503" name="Line 8">
            <a:extLst>
              <a:ext uri="{FF2B5EF4-FFF2-40B4-BE49-F238E27FC236}">
                <a16:creationId xmlns:a16="http://schemas.microsoft.com/office/drawing/2014/main" id="{AA06A4F8-6FE6-20AE-2921-5CAAAED88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4" name="Line 9">
            <a:extLst>
              <a:ext uri="{FF2B5EF4-FFF2-40B4-BE49-F238E27FC236}">
                <a16:creationId xmlns:a16="http://schemas.microsoft.com/office/drawing/2014/main" id="{70231EAF-573E-2AB4-3C8D-63753DE0C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Line 10">
            <a:extLst>
              <a:ext uri="{FF2B5EF4-FFF2-40B4-BE49-F238E27FC236}">
                <a16:creationId xmlns:a16="http://schemas.microsoft.com/office/drawing/2014/main" id="{2712E44A-8005-BDE6-3EB6-400D02310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6" name="Line 11">
            <a:extLst>
              <a:ext uri="{FF2B5EF4-FFF2-40B4-BE49-F238E27FC236}">
                <a16:creationId xmlns:a16="http://schemas.microsoft.com/office/drawing/2014/main" id="{F78B9D92-747F-6629-9B15-AFC264DC3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7" name="Line 12">
            <a:extLst>
              <a:ext uri="{FF2B5EF4-FFF2-40B4-BE49-F238E27FC236}">
                <a16:creationId xmlns:a16="http://schemas.microsoft.com/office/drawing/2014/main" id="{5019381A-A658-61D5-4DEC-BD6AC129A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8" name="Line 13">
            <a:extLst>
              <a:ext uri="{FF2B5EF4-FFF2-40B4-BE49-F238E27FC236}">
                <a16:creationId xmlns:a16="http://schemas.microsoft.com/office/drawing/2014/main" id="{E8A23358-D67C-2152-7426-834B8805A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9" name="Line 14">
            <a:extLst>
              <a:ext uri="{FF2B5EF4-FFF2-40B4-BE49-F238E27FC236}">
                <a16:creationId xmlns:a16="http://schemas.microsoft.com/office/drawing/2014/main" id="{C1568D02-0396-ABAC-B38B-410D6E19A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0" name="Line 15">
            <a:extLst>
              <a:ext uri="{FF2B5EF4-FFF2-40B4-BE49-F238E27FC236}">
                <a16:creationId xmlns:a16="http://schemas.microsoft.com/office/drawing/2014/main" id="{39BF6C9D-362F-6A57-93D3-4D1C766E5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1" name="Line 16">
            <a:extLst>
              <a:ext uri="{FF2B5EF4-FFF2-40B4-BE49-F238E27FC236}">
                <a16:creationId xmlns:a16="http://schemas.microsoft.com/office/drawing/2014/main" id="{C983781C-F6EB-C7C1-81C7-2CB66DC34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2" name="Line 17">
            <a:extLst>
              <a:ext uri="{FF2B5EF4-FFF2-40B4-BE49-F238E27FC236}">
                <a16:creationId xmlns:a16="http://schemas.microsoft.com/office/drawing/2014/main" id="{5A1163CA-FC98-37AD-FF9F-E61BA716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3" name="Line 18">
            <a:extLst>
              <a:ext uri="{FF2B5EF4-FFF2-40B4-BE49-F238E27FC236}">
                <a16:creationId xmlns:a16="http://schemas.microsoft.com/office/drawing/2014/main" id="{28CD9762-F016-7461-AFBD-FFDB198F9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4" name="Line 19">
            <a:extLst>
              <a:ext uri="{FF2B5EF4-FFF2-40B4-BE49-F238E27FC236}">
                <a16:creationId xmlns:a16="http://schemas.microsoft.com/office/drawing/2014/main" id="{EEC35D9F-6334-67F6-B757-B12A6184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5" name="Line 20">
            <a:extLst>
              <a:ext uri="{FF2B5EF4-FFF2-40B4-BE49-F238E27FC236}">
                <a16:creationId xmlns:a16="http://schemas.microsoft.com/office/drawing/2014/main" id="{2ADACE3B-606D-5F9E-A2C8-AECDD4386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6" name="Text Box 21">
            <a:extLst>
              <a:ext uri="{FF2B5EF4-FFF2-40B4-BE49-F238E27FC236}">
                <a16:creationId xmlns:a16="http://schemas.microsoft.com/office/drawing/2014/main" id="{79C45BCF-449A-4987-2A58-F26F3A9D0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6517" name="Text Box 22">
            <a:extLst>
              <a:ext uri="{FF2B5EF4-FFF2-40B4-BE49-F238E27FC236}">
                <a16:creationId xmlns:a16="http://schemas.microsoft.com/office/drawing/2014/main" id="{C33CCC9E-BE50-49AA-2887-0E148909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6518" name="Text Box 23">
            <a:extLst>
              <a:ext uri="{FF2B5EF4-FFF2-40B4-BE49-F238E27FC236}">
                <a16:creationId xmlns:a16="http://schemas.microsoft.com/office/drawing/2014/main" id="{92907090-69E9-A363-7F22-59FDF48C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6519" name="Text Box 24">
            <a:extLst>
              <a:ext uri="{FF2B5EF4-FFF2-40B4-BE49-F238E27FC236}">
                <a16:creationId xmlns:a16="http://schemas.microsoft.com/office/drawing/2014/main" id="{D7DA4B47-4D6F-7755-361B-F2069EA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6520" name="Text Box 25">
            <a:extLst>
              <a:ext uri="{FF2B5EF4-FFF2-40B4-BE49-F238E27FC236}">
                <a16:creationId xmlns:a16="http://schemas.microsoft.com/office/drawing/2014/main" id="{51D925C7-3C19-7337-AB19-C7318129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6521" name="Text Box 26">
            <a:extLst>
              <a:ext uri="{FF2B5EF4-FFF2-40B4-BE49-F238E27FC236}">
                <a16:creationId xmlns:a16="http://schemas.microsoft.com/office/drawing/2014/main" id="{6BE0105B-01DB-C36A-188C-3DA974F9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6522" name="Text Box 27">
            <a:extLst>
              <a:ext uri="{FF2B5EF4-FFF2-40B4-BE49-F238E27FC236}">
                <a16:creationId xmlns:a16="http://schemas.microsoft.com/office/drawing/2014/main" id="{434B5D4D-2CBB-0664-0842-3648DB281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6523" name="Line 28">
            <a:extLst>
              <a:ext uri="{FF2B5EF4-FFF2-40B4-BE49-F238E27FC236}">
                <a16:creationId xmlns:a16="http://schemas.microsoft.com/office/drawing/2014/main" id="{D7FF8A8E-8414-BFE6-4BBA-7DCF3F3D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4" name="Line 29">
            <a:extLst>
              <a:ext uri="{FF2B5EF4-FFF2-40B4-BE49-F238E27FC236}">
                <a16:creationId xmlns:a16="http://schemas.microsoft.com/office/drawing/2014/main" id="{34EC6D47-05DA-8EF9-EEC9-5CA5B7C3F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5" name="Line 30">
            <a:extLst>
              <a:ext uri="{FF2B5EF4-FFF2-40B4-BE49-F238E27FC236}">
                <a16:creationId xmlns:a16="http://schemas.microsoft.com/office/drawing/2014/main" id="{FF164584-0068-30E0-72D8-0E3DED91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6" name="Line 31">
            <a:extLst>
              <a:ext uri="{FF2B5EF4-FFF2-40B4-BE49-F238E27FC236}">
                <a16:creationId xmlns:a16="http://schemas.microsoft.com/office/drawing/2014/main" id="{ED6299C7-0C0E-4E02-ACC8-388C028B1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7" name="Text Box 32">
            <a:extLst>
              <a:ext uri="{FF2B5EF4-FFF2-40B4-BE49-F238E27FC236}">
                <a16:creationId xmlns:a16="http://schemas.microsoft.com/office/drawing/2014/main" id="{B01FC28E-8984-6E95-3EE8-A91A1781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6528" name="Text Box 33">
            <a:extLst>
              <a:ext uri="{FF2B5EF4-FFF2-40B4-BE49-F238E27FC236}">
                <a16:creationId xmlns:a16="http://schemas.microsoft.com/office/drawing/2014/main" id="{BE8560F9-B459-C8F5-C811-5D81F48F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6529" name="Line 34">
            <a:extLst>
              <a:ext uri="{FF2B5EF4-FFF2-40B4-BE49-F238E27FC236}">
                <a16:creationId xmlns:a16="http://schemas.microsoft.com/office/drawing/2014/main" id="{E31B902C-9B95-2483-D978-45BECC34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0" name="Line 35">
            <a:extLst>
              <a:ext uri="{FF2B5EF4-FFF2-40B4-BE49-F238E27FC236}">
                <a16:creationId xmlns:a16="http://schemas.microsoft.com/office/drawing/2014/main" id="{6093DFEE-0A00-2718-93FA-082912E19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1" name="Line 36">
            <a:extLst>
              <a:ext uri="{FF2B5EF4-FFF2-40B4-BE49-F238E27FC236}">
                <a16:creationId xmlns:a16="http://schemas.microsoft.com/office/drawing/2014/main" id="{4592BD1C-96E4-EC3A-66B5-374D8F9E7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2" name="Line 37">
            <a:extLst>
              <a:ext uri="{FF2B5EF4-FFF2-40B4-BE49-F238E27FC236}">
                <a16:creationId xmlns:a16="http://schemas.microsoft.com/office/drawing/2014/main" id="{29F5B513-CB72-0F58-56AC-94AE5D675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Text Box 38">
            <a:extLst>
              <a:ext uri="{FF2B5EF4-FFF2-40B4-BE49-F238E27FC236}">
                <a16:creationId xmlns:a16="http://schemas.microsoft.com/office/drawing/2014/main" id="{91752ED2-91B0-55D6-004D-83C20282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34" name="Text Box 39">
            <a:extLst>
              <a:ext uri="{FF2B5EF4-FFF2-40B4-BE49-F238E27FC236}">
                <a16:creationId xmlns:a16="http://schemas.microsoft.com/office/drawing/2014/main" id="{17038A33-996E-6D64-C7AE-7FCBA72A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35" name="Text Box 40">
            <a:extLst>
              <a:ext uri="{FF2B5EF4-FFF2-40B4-BE49-F238E27FC236}">
                <a16:creationId xmlns:a16="http://schemas.microsoft.com/office/drawing/2014/main" id="{A509A57B-3DCC-361E-19C6-597E6F27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6536" name="Line 41">
            <a:extLst>
              <a:ext uri="{FF2B5EF4-FFF2-40B4-BE49-F238E27FC236}">
                <a16:creationId xmlns:a16="http://schemas.microsoft.com/office/drawing/2014/main" id="{AB7C8545-31FB-7305-C396-4828E6E1E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7" name="Line 42">
            <a:extLst>
              <a:ext uri="{FF2B5EF4-FFF2-40B4-BE49-F238E27FC236}">
                <a16:creationId xmlns:a16="http://schemas.microsoft.com/office/drawing/2014/main" id="{E4F0E72A-4199-1C85-1C14-E8D420147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8" name="Line 43">
            <a:extLst>
              <a:ext uri="{FF2B5EF4-FFF2-40B4-BE49-F238E27FC236}">
                <a16:creationId xmlns:a16="http://schemas.microsoft.com/office/drawing/2014/main" id="{10967191-1737-A8DE-4166-A315D43D5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9" name="Text Box 44">
            <a:extLst>
              <a:ext uri="{FF2B5EF4-FFF2-40B4-BE49-F238E27FC236}">
                <a16:creationId xmlns:a16="http://schemas.microsoft.com/office/drawing/2014/main" id="{ADBBB9F7-0F9B-BB27-713A-29E196E4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6540" name="Line 45">
            <a:extLst>
              <a:ext uri="{FF2B5EF4-FFF2-40B4-BE49-F238E27FC236}">
                <a16:creationId xmlns:a16="http://schemas.microsoft.com/office/drawing/2014/main" id="{1BDA6C79-D9AB-1AF1-638C-63F3BCFD7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1" name="Line 46">
            <a:extLst>
              <a:ext uri="{FF2B5EF4-FFF2-40B4-BE49-F238E27FC236}">
                <a16:creationId xmlns:a16="http://schemas.microsoft.com/office/drawing/2014/main" id="{039BF814-B613-341A-9DB8-88440F1A7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2" name="Line 47">
            <a:extLst>
              <a:ext uri="{FF2B5EF4-FFF2-40B4-BE49-F238E27FC236}">
                <a16:creationId xmlns:a16="http://schemas.microsoft.com/office/drawing/2014/main" id="{56761103-C406-8819-8B92-D54404328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3" name="Text Box 48">
            <a:extLst>
              <a:ext uri="{FF2B5EF4-FFF2-40B4-BE49-F238E27FC236}">
                <a16:creationId xmlns:a16="http://schemas.microsoft.com/office/drawing/2014/main" id="{952CA521-879B-C231-AC3D-E51EF6E56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6544" name="Line 49">
            <a:extLst>
              <a:ext uri="{FF2B5EF4-FFF2-40B4-BE49-F238E27FC236}">
                <a16:creationId xmlns:a16="http://schemas.microsoft.com/office/drawing/2014/main" id="{4AF98DDF-BB35-43B8-4F9A-05B21318F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5" name="Line 50">
            <a:extLst>
              <a:ext uri="{FF2B5EF4-FFF2-40B4-BE49-F238E27FC236}">
                <a16:creationId xmlns:a16="http://schemas.microsoft.com/office/drawing/2014/main" id="{BFCBC43C-FE4E-C81F-69E9-7487CFF25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6" name="Line 51">
            <a:extLst>
              <a:ext uri="{FF2B5EF4-FFF2-40B4-BE49-F238E27FC236}">
                <a16:creationId xmlns:a16="http://schemas.microsoft.com/office/drawing/2014/main" id="{92EA89AF-34F6-76B0-EAE5-484F6B01B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Text Box 52">
            <a:extLst>
              <a:ext uri="{FF2B5EF4-FFF2-40B4-BE49-F238E27FC236}">
                <a16:creationId xmlns:a16="http://schemas.microsoft.com/office/drawing/2014/main" id="{10197C09-C112-FA4D-F9C6-0B09F448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6548" name="Line 53">
            <a:extLst>
              <a:ext uri="{FF2B5EF4-FFF2-40B4-BE49-F238E27FC236}">
                <a16:creationId xmlns:a16="http://schemas.microsoft.com/office/drawing/2014/main" id="{042BCFD3-AE09-7C2C-B345-A28721054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9" name="Line 54">
            <a:extLst>
              <a:ext uri="{FF2B5EF4-FFF2-40B4-BE49-F238E27FC236}">
                <a16:creationId xmlns:a16="http://schemas.microsoft.com/office/drawing/2014/main" id="{731B0C06-1B03-F5C6-B680-3912F0A01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50" name="Rectangle 3">
            <a:extLst>
              <a:ext uri="{FF2B5EF4-FFF2-40B4-BE49-F238E27FC236}">
                <a16:creationId xmlns:a16="http://schemas.microsoft.com/office/drawing/2014/main" id="{CE44E95E-C570-0836-E2E4-239139E81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A7CD83C-0F70-4716-0F53-574DF1335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379B2CE1-0984-4C5F-445D-9ADBB700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Text Box 5">
            <a:extLst>
              <a:ext uri="{FF2B5EF4-FFF2-40B4-BE49-F238E27FC236}">
                <a16:creationId xmlns:a16="http://schemas.microsoft.com/office/drawing/2014/main" id="{4EC995AC-6C14-0E03-3F64-ADB0330E9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525" name="Line 6">
            <a:extLst>
              <a:ext uri="{FF2B5EF4-FFF2-40B4-BE49-F238E27FC236}">
                <a16:creationId xmlns:a16="http://schemas.microsoft.com/office/drawing/2014/main" id="{0C913FA3-33C7-CE65-7CDF-4235FD153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6" name="Text Box 7">
            <a:extLst>
              <a:ext uri="{FF2B5EF4-FFF2-40B4-BE49-F238E27FC236}">
                <a16:creationId xmlns:a16="http://schemas.microsoft.com/office/drawing/2014/main" id="{B9FF182A-C1CF-E6F5-D361-14E6A1D82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7527" name="Line 8">
            <a:extLst>
              <a:ext uri="{FF2B5EF4-FFF2-40B4-BE49-F238E27FC236}">
                <a16:creationId xmlns:a16="http://schemas.microsoft.com/office/drawing/2014/main" id="{DF61056C-BB05-30CA-5734-88FC3412E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8" name="Line 9">
            <a:extLst>
              <a:ext uri="{FF2B5EF4-FFF2-40B4-BE49-F238E27FC236}">
                <a16:creationId xmlns:a16="http://schemas.microsoft.com/office/drawing/2014/main" id="{DBF2B499-5ED8-5D6D-C8E9-4A3C8BDB2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9" name="Line 10">
            <a:extLst>
              <a:ext uri="{FF2B5EF4-FFF2-40B4-BE49-F238E27FC236}">
                <a16:creationId xmlns:a16="http://schemas.microsoft.com/office/drawing/2014/main" id="{E157BCF1-A8D3-E993-9259-FD359C71B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0" name="Line 11">
            <a:extLst>
              <a:ext uri="{FF2B5EF4-FFF2-40B4-BE49-F238E27FC236}">
                <a16:creationId xmlns:a16="http://schemas.microsoft.com/office/drawing/2014/main" id="{29238ED7-4AFB-F322-D97C-91B11E2DA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Line 12">
            <a:extLst>
              <a:ext uri="{FF2B5EF4-FFF2-40B4-BE49-F238E27FC236}">
                <a16:creationId xmlns:a16="http://schemas.microsoft.com/office/drawing/2014/main" id="{21AECC1D-DC06-939B-9802-3C3E83568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2" name="Line 13">
            <a:extLst>
              <a:ext uri="{FF2B5EF4-FFF2-40B4-BE49-F238E27FC236}">
                <a16:creationId xmlns:a16="http://schemas.microsoft.com/office/drawing/2014/main" id="{962CAC94-E762-2FC5-15E5-2231FF9BC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3" name="Line 14">
            <a:extLst>
              <a:ext uri="{FF2B5EF4-FFF2-40B4-BE49-F238E27FC236}">
                <a16:creationId xmlns:a16="http://schemas.microsoft.com/office/drawing/2014/main" id="{3E1EB112-7218-90C2-4DE1-D34CF54F2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4" name="Line 15">
            <a:extLst>
              <a:ext uri="{FF2B5EF4-FFF2-40B4-BE49-F238E27FC236}">
                <a16:creationId xmlns:a16="http://schemas.microsoft.com/office/drawing/2014/main" id="{DEAF8171-FB64-DCA3-356D-16B6137E7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5" name="Line 16">
            <a:extLst>
              <a:ext uri="{FF2B5EF4-FFF2-40B4-BE49-F238E27FC236}">
                <a16:creationId xmlns:a16="http://schemas.microsoft.com/office/drawing/2014/main" id="{9678DD00-680C-89DA-7225-2340E1308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6" name="Line 17">
            <a:extLst>
              <a:ext uri="{FF2B5EF4-FFF2-40B4-BE49-F238E27FC236}">
                <a16:creationId xmlns:a16="http://schemas.microsoft.com/office/drawing/2014/main" id="{F4EF4F71-76D9-B340-6A73-69124F9B2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7" name="Line 18">
            <a:extLst>
              <a:ext uri="{FF2B5EF4-FFF2-40B4-BE49-F238E27FC236}">
                <a16:creationId xmlns:a16="http://schemas.microsoft.com/office/drawing/2014/main" id="{F2DA27E9-AE7E-B69B-41E5-373478AA3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8" name="Line 19">
            <a:extLst>
              <a:ext uri="{FF2B5EF4-FFF2-40B4-BE49-F238E27FC236}">
                <a16:creationId xmlns:a16="http://schemas.microsoft.com/office/drawing/2014/main" id="{0A2B5074-7F1C-35A0-DF53-76C38582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9" name="Line 20">
            <a:extLst>
              <a:ext uri="{FF2B5EF4-FFF2-40B4-BE49-F238E27FC236}">
                <a16:creationId xmlns:a16="http://schemas.microsoft.com/office/drawing/2014/main" id="{9BF4C04B-5A83-7625-DDE9-BAB833529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0" name="Text Box 21">
            <a:extLst>
              <a:ext uri="{FF2B5EF4-FFF2-40B4-BE49-F238E27FC236}">
                <a16:creationId xmlns:a16="http://schemas.microsoft.com/office/drawing/2014/main" id="{D968F00A-0415-6355-033F-956CB52D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541" name="Text Box 22">
            <a:extLst>
              <a:ext uri="{FF2B5EF4-FFF2-40B4-BE49-F238E27FC236}">
                <a16:creationId xmlns:a16="http://schemas.microsoft.com/office/drawing/2014/main" id="{7B9A8987-029F-0D12-E64E-6D7E2A60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7542" name="Text Box 23">
            <a:extLst>
              <a:ext uri="{FF2B5EF4-FFF2-40B4-BE49-F238E27FC236}">
                <a16:creationId xmlns:a16="http://schemas.microsoft.com/office/drawing/2014/main" id="{A3CD5727-D800-9FC4-84FA-37088373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7543" name="Text Box 24">
            <a:extLst>
              <a:ext uri="{FF2B5EF4-FFF2-40B4-BE49-F238E27FC236}">
                <a16:creationId xmlns:a16="http://schemas.microsoft.com/office/drawing/2014/main" id="{79EE44DC-74D2-A36F-900C-310DD2358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7544" name="Text Box 25">
            <a:extLst>
              <a:ext uri="{FF2B5EF4-FFF2-40B4-BE49-F238E27FC236}">
                <a16:creationId xmlns:a16="http://schemas.microsoft.com/office/drawing/2014/main" id="{1D76C7CF-6C88-B978-0037-CB18FF85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7545" name="Text Box 26">
            <a:extLst>
              <a:ext uri="{FF2B5EF4-FFF2-40B4-BE49-F238E27FC236}">
                <a16:creationId xmlns:a16="http://schemas.microsoft.com/office/drawing/2014/main" id="{A10EA8BA-D2FB-2B97-8E2B-488E16E7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7546" name="Text Box 27">
            <a:extLst>
              <a:ext uri="{FF2B5EF4-FFF2-40B4-BE49-F238E27FC236}">
                <a16:creationId xmlns:a16="http://schemas.microsoft.com/office/drawing/2014/main" id="{3216E3C0-25F1-E0BE-E981-15D7AD921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7547" name="Line 28">
            <a:extLst>
              <a:ext uri="{FF2B5EF4-FFF2-40B4-BE49-F238E27FC236}">
                <a16:creationId xmlns:a16="http://schemas.microsoft.com/office/drawing/2014/main" id="{A39C7D27-5239-867B-CB18-0C80B1F7E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9">
            <a:extLst>
              <a:ext uri="{FF2B5EF4-FFF2-40B4-BE49-F238E27FC236}">
                <a16:creationId xmlns:a16="http://schemas.microsoft.com/office/drawing/2014/main" id="{F07B0D60-5C79-F5A0-CF07-A37A18B06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30">
            <a:extLst>
              <a:ext uri="{FF2B5EF4-FFF2-40B4-BE49-F238E27FC236}">
                <a16:creationId xmlns:a16="http://schemas.microsoft.com/office/drawing/2014/main" id="{10D39B55-AB0B-AE7D-D0E2-D5F51E590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0" name="Line 31">
            <a:extLst>
              <a:ext uri="{FF2B5EF4-FFF2-40B4-BE49-F238E27FC236}">
                <a16:creationId xmlns:a16="http://schemas.microsoft.com/office/drawing/2014/main" id="{FA1813D2-5E11-7A94-C09A-F8216C4A6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1" name="Text Box 32">
            <a:extLst>
              <a:ext uri="{FF2B5EF4-FFF2-40B4-BE49-F238E27FC236}">
                <a16:creationId xmlns:a16="http://schemas.microsoft.com/office/drawing/2014/main" id="{2CD07034-251B-42F0-18D6-E1127714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7552" name="Text Box 33">
            <a:extLst>
              <a:ext uri="{FF2B5EF4-FFF2-40B4-BE49-F238E27FC236}">
                <a16:creationId xmlns:a16="http://schemas.microsoft.com/office/drawing/2014/main" id="{478AB066-E334-D32C-1B6E-A90407B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7553" name="Line 34">
            <a:extLst>
              <a:ext uri="{FF2B5EF4-FFF2-40B4-BE49-F238E27FC236}">
                <a16:creationId xmlns:a16="http://schemas.microsoft.com/office/drawing/2014/main" id="{C45771BC-8F0E-773A-BFFC-FF90A74E6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4" name="Line 35">
            <a:extLst>
              <a:ext uri="{FF2B5EF4-FFF2-40B4-BE49-F238E27FC236}">
                <a16:creationId xmlns:a16="http://schemas.microsoft.com/office/drawing/2014/main" id="{00636B26-E93D-74B7-058C-B102FF3B2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5" name="Line 36">
            <a:extLst>
              <a:ext uri="{FF2B5EF4-FFF2-40B4-BE49-F238E27FC236}">
                <a16:creationId xmlns:a16="http://schemas.microsoft.com/office/drawing/2014/main" id="{EE4C864E-A499-5D17-702D-FB1C0307B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6" name="Line 37">
            <a:extLst>
              <a:ext uri="{FF2B5EF4-FFF2-40B4-BE49-F238E27FC236}">
                <a16:creationId xmlns:a16="http://schemas.microsoft.com/office/drawing/2014/main" id="{D90BAD73-5EAE-632D-B1B2-22AE1046F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7" name="Text Box 38">
            <a:extLst>
              <a:ext uri="{FF2B5EF4-FFF2-40B4-BE49-F238E27FC236}">
                <a16:creationId xmlns:a16="http://schemas.microsoft.com/office/drawing/2014/main" id="{8A4DD25D-9BD8-DE23-20C4-50ABD2AB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58" name="Text Box 39">
            <a:extLst>
              <a:ext uri="{FF2B5EF4-FFF2-40B4-BE49-F238E27FC236}">
                <a16:creationId xmlns:a16="http://schemas.microsoft.com/office/drawing/2014/main" id="{D779C986-1781-FAA0-7C4B-DE8AC28D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59" name="Text Box 40">
            <a:extLst>
              <a:ext uri="{FF2B5EF4-FFF2-40B4-BE49-F238E27FC236}">
                <a16:creationId xmlns:a16="http://schemas.microsoft.com/office/drawing/2014/main" id="{2FAED52A-39EC-E0D8-DD7D-631282D7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7560" name="Line 41">
            <a:extLst>
              <a:ext uri="{FF2B5EF4-FFF2-40B4-BE49-F238E27FC236}">
                <a16:creationId xmlns:a16="http://schemas.microsoft.com/office/drawing/2014/main" id="{8BF1C10E-9076-976E-86DD-300DC6D54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1" name="Line 42">
            <a:extLst>
              <a:ext uri="{FF2B5EF4-FFF2-40B4-BE49-F238E27FC236}">
                <a16:creationId xmlns:a16="http://schemas.microsoft.com/office/drawing/2014/main" id="{AF399539-1AD4-B657-996D-B579C98F1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2" name="Line 43">
            <a:extLst>
              <a:ext uri="{FF2B5EF4-FFF2-40B4-BE49-F238E27FC236}">
                <a16:creationId xmlns:a16="http://schemas.microsoft.com/office/drawing/2014/main" id="{3D423B59-DFDC-DCE1-208B-43F1EB67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3" name="Text Box 44">
            <a:extLst>
              <a:ext uri="{FF2B5EF4-FFF2-40B4-BE49-F238E27FC236}">
                <a16:creationId xmlns:a16="http://schemas.microsoft.com/office/drawing/2014/main" id="{DB64582A-48B9-CBE3-3CC5-A58FD2A20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564" name="Line 45">
            <a:extLst>
              <a:ext uri="{FF2B5EF4-FFF2-40B4-BE49-F238E27FC236}">
                <a16:creationId xmlns:a16="http://schemas.microsoft.com/office/drawing/2014/main" id="{54F1DFAA-EF96-722D-C7AB-7B5FB4876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5" name="Line 46">
            <a:extLst>
              <a:ext uri="{FF2B5EF4-FFF2-40B4-BE49-F238E27FC236}">
                <a16:creationId xmlns:a16="http://schemas.microsoft.com/office/drawing/2014/main" id="{730CBCF2-4A85-8FD0-F905-2AD043876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6" name="Line 47">
            <a:extLst>
              <a:ext uri="{FF2B5EF4-FFF2-40B4-BE49-F238E27FC236}">
                <a16:creationId xmlns:a16="http://schemas.microsoft.com/office/drawing/2014/main" id="{7C362A0A-6BB5-C056-D532-73D9FDCE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7" name="Text Box 48">
            <a:extLst>
              <a:ext uri="{FF2B5EF4-FFF2-40B4-BE49-F238E27FC236}">
                <a16:creationId xmlns:a16="http://schemas.microsoft.com/office/drawing/2014/main" id="{4F60B307-FE78-0D5A-6A1A-896C0CA85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7568" name="Line 49">
            <a:extLst>
              <a:ext uri="{FF2B5EF4-FFF2-40B4-BE49-F238E27FC236}">
                <a16:creationId xmlns:a16="http://schemas.microsoft.com/office/drawing/2014/main" id="{15BF6787-0661-648C-73CD-08512113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9" name="Line 50">
            <a:extLst>
              <a:ext uri="{FF2B5EF4-FFF2-40B4-BE49-F238E27FC236}">
                <a16:creationId xmlns:a16="http://schemas.microsoft.com/office/drawing/2014/main" id="{5C57A9DD-F10D-CD54-9ADD-F33783B24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0" name="Line 51">
            <a:extLst>
              <a:ext uri="{FF2B5EF4-FFF2-40B4-BE49-F238E27FC236}">
                <a16:creationId xmlns:a16="http://schemas.microsoft.com/office/drawing/2014/main" id="{2091AD84-7B7F-9885-347B-3BCC4CDF2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1" name="Text Box 52">
            <a:extLst>
              <a:ext uri="{FF2B5EF4-FFF2-40B4-BE49-F238E27FC236}">
                <a16:creationId xmlns:a16="http://schemas.microsoft.com/office/drawing/2014/main" id="{A3657009-772D-D9CA-3B0E-EB75CCEB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7572" name="Line 53">
            <a:extLst>
              <a:ext uri="{FF2B5EF4-FFF2-40B4-BE49-F238E27FC236}">
                <a16:creationId xmlns:a16="http://schemas.microsoft.com/office/drawing/2014/main" id="{510F776E-3753-2FC9-C310-32C6F3EED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3" name="Line 54">
            <a:extLst>
              <a:ext uri="{FF2B5EF4-FFF2-40B4-BE49-F238E27FC236}">
                <a16:creationId xmlns:a16="http://schemas.microsoft.com/office/drawing/2014/main" id="{0AA9D6D4-8134-09F1-74AF-CEDB2CE34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4" name="Text Box 55">
            <a:extLst>
              <a:ext uri="{FF2B5EF4-FFF2-40B4-BE49-F238E27FC236}">
                <a16:creationId xmlns:a16="http://schemas.microsoft.com/office/drawing/2014/main" id="{F682D404-F92C-0EC8-4982-A995A622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575" name="Rectangle 3">
            <a:extLst>
              <a:ext uri="{FF2B5EF4-FFF2-40B4-BE49-F238E27FC236}">
                <a16:creationId xmlns:a16="http://schemas.microsoft.com/office/drawing/2014/main" id="{FBCC6BC1-68A8-E221-8588-FDA7FBC9C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2D65B63-A3EC-7796-BC2C-555D1FAB2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8547" name="Text Box 4">
            <a:extLst>
              <a:ext uri="{FF2B5EF4-FFF2-40B4-BE49-F238E27FC236}">
                <a16:creationId xmlns:a16="http://schemas.microsoft.com/office/drawing/2014/main" id="{743C5A5B-B88A-97B0-3150-F7C4CA1ED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Text Box 5">
            <a:extLst>
              <a:ext uri="{FF2B5EF4-FFF2-40B4-BE49-F238E27FC236}">
                <a16:creationId xmlns:a16="http://schemas.microsoft.com/office/drawing/2014/main" id="{5F06BC87-5A24-8E7B-778B-BD6A77D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8549" name="Line 6">
            <a:extLst>
              <a:ext uri="{FF2B5EF4-FFF2-40B4-BE49-F238E27FC236}">
                <a16:creationId xmlns:a16="http://schemas.microsoft.com/office/drawing/2014/main" id="{37D9716F-3826-B77E-3B15-AC1FD6056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Text Box 7">
            <a:extLst>
              <a:ext uri="{FF2B5EF4-FFF2-40B4-BE49-F238E27FC236}">
                <a16:creationId xmlns:a16="http://schemas.microsoft.com/office/drawing/2014/main" id="{AFE815B4-80B9-92B0-253B-865AE394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8551" name="Line 8">
            <a:extLst>
              <a:ext uri="{FF2B5EF4-FFF2-40B4-BE49-F238E27FC236}">
                <a16:creationId xmlns:a16="http://schemas.microsoft.com/office/drawing/2014/main" id="{6E2332D3-ED6C-1DD9-4622-A62EE25A4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9">
            <a:extLst>
              <a:ext uri="{FF2B5EF4-FFF2-40B4-BE49-F238E27FC236}">
                <a16:creationId xmlns:a16="http://schemas.microsoft.com/office/drawing/2014/main" id="{8D0FB1F2-184D-CF2F-5E57-84A03C2EF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10">
            <a:extLst>
              <a:ext uri="{FF2B5EF4-FFF2-40B4-BE49-F238E27FC236}">
                <a16:creationId xmlns:a16="http://schemas.microsoft.com/office/drawing/2014/main" id="{305810B4-7C95-4C59-576E-FE12B76AF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Line 11">
            <a:extLst>
              <a:ext uri="{FF2B5EF4-FFF2-40B4-BE49-F238E27FC236}">
                <a16:creationId xmlns:a16="http://schemas.microsoft.com/office/drawing/2014/main" id="{5ABF7B9A-0182-59B8-B301-623D4EE08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Line 12">
            <a:extLst>
              <a:ext uri="{FF2B5EF4-FFF2-40B4-BE49-F238E27FC236}">
                <a16:creationId xmlns:a16="http://schemas.microsoft.com/office/drawing/2014/main" id="{C61CC1AF-600F-CD7E-BFE0-7A5625F41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6" name="Line 13">
            <a:extLst>
              <a:ext uri="{FF2B5EF4-FFF2-40B4-BE49-F238E27FC236}">
                <a16:creationId xmlns:a16="http://schemas.microsoft.com/office/drawing/2014/main" id="{02F01F41-5722-4AA3-0A21-BAA1B39F8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4">
            <a:extLst>
              <a:ext uri="{FF2B5EF4-FFF2-40B4-BE49-F238E27FC236}">
                <a16:creationId xmlns:a16="http://schemas.microsoft.com/office/drawing/2014/main" id="{F5501591-D68B-D3F8-5EDC-FE6B30C13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8" name="Line 15">
            <a:extLst>
              <a:ext uri="{FF2B5EF4-FFF2-40B4-BE49-F238E27FC236}">
                <a16:creationId xmlns:a16="http://schemas.microsoft.com/office/drawing/2014/main" id="{C55A04CD-E557-2AC3-D642-EDCF01C1E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Line 16">
            <a:extLst>
              <a:ext uri="{FF2B5EF4-FFF2-40B4-BE49-F238E27FC236}">
                <a16:creationId xmlns:a16="http://schemas.microsoft.com/office/drawing/2014/main" id="{B252E6D8-3353-5124-AD13-82428A34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Line 17">
            <a:extLst>
              <a:ext uri="{FF2B5EF4-FFF2-40B4-BE49-F238E27FC236}">
                <a16:creationId xmlns:a16="http://schemas.microsoft.com/office/drawing/2014/main" id="{1E8A77BD-8770-FC88-1A74-C24098F39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1" name="Line 18">
            <a:extLst>
              <a:ext uri="{FF2B5EF4-FFF2-40B4-BE49-F238E27FC236}">
                <a16:creationId xmlns:a16="http://schemas.microsoft.com/office/drawing/2014/main" id="{74D5D0FC-96D7-C3BD-13F3-9BF1C5A23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2" name="Line 19">
            <a:extLst>
              <a:ext uri="{FF2B5EF4-FFF2-40B4-BE49-F238E27FC236}">
                <a16:creationId xmlns:a16="http://schemas.microsoft.com/office/drawing/2014/main" id="{C70F59C1-F279-19BC-4854-14BFDDE2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3" name="Line 20">
            <a:extLst>
              <a:ext uri="{FF2B5EF4-FFF2-40B4-BE49-F238E27FC236}">
                <a16:creationId xmlns:a16="http://schemas.microsoft.com/office/drawing/2014/main" id="{EBCDC53C-BE66-B091-3C59-6406A51A0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4" name="Text Box 21">
            <a:extLst>
              <a:ext uri="{FF2B5EF4-FFF2-40B4-BE49-F238E27FC236}">
                <a16:creationId xmlns:a16="http://schemas.microsoft.com/office/drawing/2014/main" id="{C653E870-C055-C5B2-2313-B1762EFC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8565" name="Text Box 22">
            <a:extLst>
              <a:ext uri="{FF2B5EF4-FFF2-40B4-BE49-F238E27FC236}">
                <a16:creationId xmlns:a16="http://schemas.microsoft.com/office/drawing/2014/main" id="{39CFBADA-488B-43BB-6D25-4F2D21A7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8566" name="Text Box 23">
            <a:extLst>
              <a:ext uri="{FF2B5EF4-FFF2-40B4-BE49-F238E27FC236}">
                <a16:creationId xmlns:a16="http://schemas.microsoft.com/office/drawing/2014/main" id="{5BA6ED10-E71D-F828-473C-173BD269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8567" name="Text Box 24">
            <a:extLst>
              <a:ext uri="{FF2B5EF4-FFF2-40B4-BE49-F238E27FC236}">
                <a16:creationId xmlns:a16="http://schemas.microsoft.com/office/drawing/2014/main" id="{38BF926E-9B80-238E-EDB6-49A16CA2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8568" name="Text Box 25">
            <a:extLst>
              <a:ext uri="{FF2B5EF4-FFF2-40B4-BE49-F238E27FC236}">
                <a16:creationId xmlns:a16="http://schemas.microsoft.com/office/drawing/2014/main" id="{D00F6A71-4CE1-0218-FEEC-A2B29D2E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8569" name="Text Box 26">
            <a:extLst>
              <a:ext uri="{FF2B5EF4-FFF2-40B4-BE49-F238E27FC236}">
                <a16:creationId xmlns:a16="http://schemas.microsoft.com/office/drawing/2014/main" id="{1DDA7584-AFC9-A498-443F-902346BA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8570" name="Text Box 27">
            <a:extLst>
              <a:ext uri="{FF2B5EF4-FFF2-40B4-BE49-F238E27FC236}">
                <a16:creationId xmlns:a16="http://schemas.microsoft.com/office/drawing/2014/main" id="{B1C9E744-7135-27A6-06A5-0ADFB75B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8571" name="Line 28">
            <a:extLst>
              <a:ext uri="{FF2B5EF4-FFF2-40B4-BE49-F238E27FC236}">
                <a16:creationId xmlns:a16="http://schemas.microsoft.com/office/drawing/2014/main" id="{C3E05D31-72CC-C8FA-86C3-D64D02037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Line 29">
            <a:extLst>
              <a:ext uri="{FF2B5EF4-FFF2-40B4-BE49-F238E27FC236}">
                <a16:creationId xmlns:a16="http://schemas.microsoft.com/office/drawing/2014/main" id="{215EF7E3-D573-363C-687E-ACCB7A258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3" name="Line 30">
            <a:extLst>
              <a:ext uri="{FF2B5EF4-FFF2-40B4-BE49-F238E27FC236}">
                <a16:creationId xmlns:a16="http://schemas.microsoft.com/office/drawing/2014/main" id="{BC213D49-817E-BA86-75C6-C17959F7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4" name="Line 31">
            <a:extLst>
              <a:ext uri="{FF2B5EF4-FFF2-40B4-BE49-F238E27FC236}">
                <a16:creationId xmlns:a16="http://schemas.microsoft.com/office/drawing/2014/main" id="{FA8239C7-49B9-E225-1527-8895528F8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5" name="Text Box 32">
            <a:extLst>
              <a:ext uri="{FF2B5EF4-FFF2-40B4-BE49-F238E27FC236}">
                <a16:creationId xmlns:a16="http://schemas.microsoft.com/office/drawing/2014/main" id="{672F865C-9F26-4376-A571-48E2D48F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8576" name="Text Box 33">
            <a:extLst>
              <a:ext uri="{FF2B5EF4-FFF2-40B4-BE49-F238E27FC236}">
                <a16:creationId xmlns:a16="http://schemas.microsoft.com/office/drawing/2014/main" id="{B596A6FA-D316-5274-3555-FE55DA52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8577" name="Line 34">
            <a:extLst>
              <a:ext uri="{FF2B5EF4-FFF2-40B4-BE49-F238E27FC236}">
                <a16:creationId xmlns:a16="http://schemas.microsoft.com/office/drawing/2014/main" id="{F702E7E0-F918-F5D6-238C-F286DA65C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8" name="Line 35">
            <a:extLst>
              <a:ext uri="{FF2B5EF4-FFF2-40B4-BE49-F238E27FC236}">
                <a16:creationId xmlns:a16="http://schemas.microsoft.com/office/drawing/2014/main" id="{72DBCACE-7872-3721-BB51-9E5933289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9" name="Line 36">
            <a:extLst>
              <a:ext uri="{FF2B5EF4-FFF2-40B4-BE49-F238E27FC236}">
                <a16:creationId xmlns:a16="http://schemas.microsoft.com/office/drawing/2014/main" id="{929C58D1-DCBF-CA00-F25E-EAB2ED47F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0" name="Line 37">
            <a:extLst>
              <a:ext uri="{FF2B5EF4-FFF2-40B4-BE49-F238E27FC236}">
                <a16:creationId xmlns:a16="http://schemas.microsoft.com/office/drawing/2014/main" id="{49E0EA0A-5C95-EF6F-790B-3F156E2BC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1" name="Text Box 38">
            <a:extLst>
              <a:ext uri="{FF2B5EF4-FFF2-40B4-BE49-F238E27FC236}">
                <a16:creationId xmlns:a16="http://schemas.microsoft.com/office/drawing/2014/main" id="{33FD5552-A08C-762D-6D9F-73A19FD9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82" name="Text Box 39">
            <a:extLst>
              <a:ext uri="{FF2B5EF4-FFF2-40B4-BE49-F238E27FC236}">
                <a16:creationId xmlns:a16="http://schemas.microsoft.com/office/drawing/2014/main" id="{FC12B355-649C-B71E-8BFA-441BC8EC5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83" name="Text Box 40">
            <a:extLst>
              <a:ext uri="{FF2B5EF4-FFF2-40B4-BE49-F238E27FC236}">
                <a16:creationId xmlns:a16="http://schemas.microsoft.com/office/drawing/2014/main" id="{3C8F15A5-2FB5-F6AB-170C-46E94224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8584" name="Line 41">
            <a:extLst>
              <a:ext uri="{FF2B5EF4-FFF2-40B4-BE49-F238E27FC236}">
                <a16:creationId xmlns:a16="http://schemas.microsoft.com/office/drawing/2014/main" id="{1E45A4F5-CFC6-1B9E-087B-FD108F32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5" name="Line 42">
            <a:extLst>
              <a:ext uri="{FF2B5EF4-FFF2-40B4-BE49-F238E27FC236}">
                <a16:creationId xmlns:a16="http://schemas.microsoft.com/office/drawing/2014/main" id="{2713332D-AF01-0DE6-247F-ECB6E1E99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6" name="Line 43">
            <a:extLst>
              <a:ext uri="{FF2B5EF4-FFF2-40B4-BE49-F238E27FC236}">
                <a16:creationId xmlns:a16="http://schemas.microsoft.com/office/drawing/2014/main" id="{9E0E6F72-E0E1-2DFD-DB68-25535D83A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7" name="Text Box 44">
            <a:extLst>
              <a:ext uri="{FF2B5EF4-FFF2-40B4-BE49-F238E27FC236}">
                <a16:creationId xmlns:a16="http://schemas.microsoft.com/office/drawing/2014/main" id="{AB41F046-285B-EFA0-B570-1C803235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8588" name="Line 45">
            <a:extLst>
              <a:ext uri="{FF2B5EF4-FFF2-40B4-BE49-F238E27FC236}">
                <a16:creationId xmlns:a16="http://schemas.microsoft.com/office/drawing/2014/main" id="{8A9F9669-8C26-3F3B-16FB-0F3979EDA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9" name="Line 46">
            <a:extLst>
              <a:ext uri="{FF2B5EF4-FFF2-40B4-BE49-F238E27FC236}">
                <a16:creationId xmlns:a16="http://schemas.microsoft.com/office/drawing/2014/main" id="{BEDC0E37-8C51-678A-F032-05892BD37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0" name="Line 47">
            <a:extLst>
              <a:ext uri="{FF2B5EF4-FFF2-40B4-BE49-F238E27FC236}">
                <a16:creationId xmlns:a16="http://schemas.microsoft.com/office/drawing/2014/main" id="{C8559076-DE1D-E8A8-95FF-8964C1BEB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1" name="Text Box 48">
            <a:extLst>
              <a:ext uri="{FF2B5EF4-FFF2-40B4-BE49-F238E27FC236}">
                <a16:creationId xmlns:a16="http://schemas.microsoft.com/office/drawing/2014/main" id="{39A6684B-0BB0-A4A9-06CC-30F2F5AD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8592" name="Line 49">
            <a:extLst>
              <a:ext uri="{FF2B5EF4-FFF2-40B4-BE49-F238E27FC236}">
                <a16:creationId xmlns:a16="http://schemas.microsoft.com/office/drawing/2014/main" id="{13424112-D777-8C99-920A-722470644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3" name="Line 50">
            <a:extLst>
              <a:ext uri="{FF2B5EF4-FFF2-40B4-BE49-F238E27FC236}">
                <a16:creationId xmlns:a16="http://schemas.microsoft.com/office/drawing/2014/main" id="{0C8ADFEF-0EFB-CBD8-6216-100F2408D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4" name="Line 51">
            <a:extLst>
              <a:ext uri="{FF2B5EF4-FFF2-40B4-BE49-F238E27FC236}">
                <a16:creationId xmlns:a16="http://schemas.microsoft.com/office/drawing/2014/main" id="{5997AF71-8EE5-041A-6C1E-6893F0825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5" name="Text Box 52">
            <a:extLst>
              <a:ext uri="{FF2B5EF4-FFF2-40B4-BE49-F238E27FC236}">
                <a16:creationId xmlns:a16="http://schemas.microsoft.com/office/drawing/2014/main" id="{4AF5A0BD-7673-8E98-F4D6-5331E128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8596" name="Line 53">
            <a:extLst>
              <a:ext uri="{FF2B5EF4-FFF2-40B4-BE49-F238E27FC236}">
                <a16:creationId xmlns:a16="http://schemas.microsoft.com/office/drawing/2014/main" id="{C897EF5B-8775-16C9-A354-507F838C4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7" name="Line 54">
            <a:extLst>
              <a:ext uri="{FF2B5EF4-FFF2-40B4-BE49-F238E27FC236}">
                <a16:creationId xmlns:a16="http://schemas.microsoft.com/office/drawing/2014/main" id="{F5076AB0-0505-4CA6-6560-7C609ABA7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8" name="Text Box 55">
            <a:extLst>
              <a:ext uri="{FF2B5EF4-FFF2-40B4-BE49-F238E27FC236}">
                <a16:creationId xmlns:a16="http://schemas.microsoft.com/office/drawing/2014/main" id="{FB0CE80C-97BB-85A3-B75A-B045F6953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8599" name="Line 56">
            <a:extLst>
              <a:ext uri="{FF2B5EF4-FFF2-40B4-BE49-F238E27FC236}">
                <a16:creationId xmlns:a16="http://schemas.microsoft.com/office/drawing/2014/main" id="{8B92E631-3BAC-1BD3-8FA6-5185EBFD3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0" name="Line 57">
            <a:extLst>
              <a:ext uri="{FF2B5EF4-FFF2-40B4-BE49-F238E27FC236}">
                <a16:creationId xmlns:a16="http://schemas.microsoft.com/office/drawing/2014/main" id="{9A21703B-D44C-318A-679F-E1F878368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1" name="Line 58">
            <a:extLst>
              <a:ext uri="{FF2B5EF4-FFF2-40B4-BE49-F238E27FC236}">
                <a16:creationId xmlns:a16="http://schemas.microsoft.com/office/drawing/2014/main" id="{5DDA64D3-4589-3CC2-902B-64960AF29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2" name="Rectangle 3">
            <a:extLst>
              <a:ext uri="{FF2B5EF4-FFF2-40B4-BE49-F238E27FC236}">
                <a16:creationId xmlns:a16="http://schemas.microsoft.com/office/drawing/2014/main" id="{4734C215-45A5-20FC-3A43-CFFF55652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B400340-2FD4-F2F7-A2AC-886F58237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09571" name="Text Box 4">
            <a:extLst>
              <a:ext uri="{FF2B5EF4-FFF2-40B4-BE49-F238E27FC236}">
                <a16:creationId xmlns:a16="http://schemas.microsoft.com/office/drawing/2014/main" id="{1D79BE2F-6DE0-D269-C366-9EC2D6065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Text Box 5">
            <a:extLst>
              <a:ext uri="{FF2B5EF4-FFF2-40B4-BE49-F238E27FC236}">
                <a16:creationId xmlns:a16="http://schemas.microsoft.com/office/drawing/2014/main" id="{FD2A8234-9BC5-0375-5387-11FE1DCB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9573" name="Line 6">
            <a:extLst>
              <a:ext uri="{FF2B5EF4-FFF2-40B4-BE49-F238E27FC236}">
                <a16:creationId xmlns:a16="http://schemas.microsoft.com/office/drawing/2014/main" id="{69C865B4-EBF0-8E08-8B0B-4F7E43EB8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Text Box 7">
            <a:extLst>
              <a:ext uri="{FF2B5EF4-FFF2-40B4-BE49-F238E27FC236}">
                <a16:creationId xmlns:a16="http://schemas.microsoft.com/office/drawing/2014/main" id="{8C28755A-CF56-8AEE-AE90-FD85E2B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09575" name="Line 8">
            <a:extLst>
              <a:ext uri="{FF2B5EF4-FFF2-40B4-BE49-F238E27FC236}">
                <a16:creationId xmlns:a16="http://schemas.microsoft.com/office/drawing/2014/main" id="{672A501E-6DD1-D073-990D-00A0E8394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9">
            <a:extLst>
              <a:ext uri="{FF2B5EF4-FFF2-40B4-BE49-F238E27FC236}">
                <a16:creationId xmlns:a16="http://schemas.microsoft.com/office/drawing/2014/main" id="{96455B4D-BB99-33A2-9522-E80768AB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10">
            <a:extLst>
              <a:ext uri="{FF2B5EF4-FFF2-40B4-BE49-F238E27FC236}">
                <a16:creationId xmlns:a16="http://schemas.microsoft.com/office/drawing/2014/main" id="{D4AF0D38-4356-CEE6-0BE2-CBC3A8054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Line 11">
            <a:extLst>
              <a:ext uri="{FF2B5EF4-FFF2-40B4-BE49-F238E27FC236}">
                <a16:creationId xmlns:a16="http://schemas.microsoft.com/office/drawing/2014/main" id="{65D953C1-D7EF-E55F-799F-01AE2B74B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Line 12">
            <a:extLst>
              <a:ext uri="{FF2B5EF4-FFF2-40B4-BE49-F238E27FC236}">
                <a16:creationId xmlns:a16="http://schemas.microsoft.com/office/drawing/2014/main" id="{853C476B-1649-9F79-8A75-8C1643696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0" name="Line 13">
            <a:extLst>
              <a:ext uri="{FF2B5EF4-FFF2-40B4-BE49-F238E27FC236}">
                <a16:creationId xmlns:a16="http://schemas.microsoft.com/office/drawing/2014/main" id="{395306D9-E908-6955-A668-6A989C71D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1" name="Line 14">
            <a:extLst>
              <a:ext uri="{FF2B5EF4-FFF2-40B4-BE49-F238E27FC236}">
                <a16:creationId xmlns:a16="http://schemas.microsoft.com/office/drawing/2014/main" id="{7D904C01-9C4A-EDE9-5BBE-D7A67312D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2" name="Line 15">
            <a:extLst>
              <a:ext uri="{FF2B5EF4-FFF2-40B4-BE49-F238E27FC236}">
                <a16:creationId xmlns:a16="http://schemas.microsoft.com/office/drawing/2014/main" id="{4543198D-C45B-527F-F6D4-D82F519EE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3" name="Line 16">
            <a:extLst>
              <a:ext uri="{FF2B5EF4-FFF2-40B4-BE49-F238E27FC236}">
                <a16:creationId xmlns:a16="http://schemas.microsoft.com/office/drawing/2014/main" id="{CACF3216-A785-E434-D736-EE39A334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4" name="Line 17">
            <a:extLst>
              <a:ext uri="{FF2B5EF4-FFF2-40B4-BE49-F238E27FC236}">
                <a16:creationId xmlns:a16="http://schemas.microsoft.com/office/drawing/2014/main" id="{1AC4987D-8DDC-E2E3-64F6-7ADEBA9E3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8">
            <a:extLst>
              <a:ext uri="{FF2B5EF4-FFF2-40B4-BE49-F238E27FC236}">
                <a16:creationId xmlns:a16="http://schemas.microsoft.com/office/drawing/2014/main" id="{813C0BCB-D8A6-5F12-DC6E-E7F1D56BB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19">
            <a:extLst>
              <a:ext uri="{FF2B5EF4-FFF2-40B4-BE49-F238E27FC236}">
                <a16:creationId xmlns:a16="http://schemas.microsoft.com/office/drawing/2014/main" id="{5E79728F-96DC-D12E-29A7-515E9657A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">
            <a:extLst>
              <a:ext uri="{FF2B5EF4-FFF2-40B4-BE49-F238E27FC236}">
                <a16:creationId xmlns:a16="http://schemas.microsoft.com/office/drawing/2014/main" id="{B18C9515-0D2E-CD11-AAAE-45B66FC64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Text Box 21">
            <a:extLst>
              <a:ext uri="{FF2B5EF4-FFF2-40B4-BE49-F238E27FC236}">
                <a16:creationId xmlns:a16="http://schemas.microsoft.com/office/drawing/2014/main" id="{F75B7BD5-88D3-C98B-F496-00E3826E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9589" name="Text Box 22">
            <a:extLst>
              <a:ext uri="{FF2B5EF4-FFF2-40B4-BE49-F238E27FC236}">
                <a16:creationId xmlns:a16="http://schemas.microsoft.com/office/drawing/2014/main" id="{0ECF4AA0-DD63-8498-3B88-E21C72F0F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9590" name="Text Box 23">
            <a:extLst>
              <a:ext uri="{FF2B5EF4-FFF2-40B4-BE49-F238E27FC236}">
                <a16:creationId xmlns:a16="http://schemas.microsoft.com/office/drawing/2014/main" id="{80D51BFF-5E61-0125-F28C-83E9F04D8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09591" name="Text Box 24">
            <a:extLst>
              <a:ext uri="{FF2B5EF4-FFF2-40B4-BE49-F238E27FC236}">
                <a16:creationId xmlns:a16="http://schemas.microsoft.com/office/drawing/2014/main" id="{3FB912F5-BFB7-5C50-7281-78FEA40F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09592" name="Text Box 25">
            <a:extLst>
              <a:ext uri="{FF2B5EF4-FFF2-40B4-BE49-F238E27FC236}">
                <a16:creationId xmlns:a16="http://schemas.microsoft.com/office/drawing/2014/main" id="{08C03D23-4B70-BF5A-D6F7-0409C020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09593" name="Text Box 26">
            <a:extLst>
              <a:ext uri="{FF2B5EF4-FFF2-40B4-BE49-F238E27FC236}">
                <a16:creationId xmlns:a16="http://schemas.microsoft.com/office/drawing/2014/main" id="{68722EF4-BC62-BA43-3525-80C06519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09594" name="Text Box 27">
            <a:extLst>
              <a:ext uri="{FF2B5EF4-FFF2-40B4-BE49-F238E27FC236}">
                <a16:creationId xmlns:a16="http://schemas.microsoft.com/office/drawing/2014/main" id="{6E2D1D41-068C-8595-A8BE-2DC4432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09595" name="Line 28">
            <a:extLst>
              <a:ext uri="{FF2B5EF4-FFF2-40B4-BE49-F238E27FC236}">
                <a16:creationId xmlns:a16="http://schemas.microsoft.com/office/drawing/2014/main" id="{A54828EC-3250-0A2A-9030-654C8682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6" name="Line 29">
            <a:extLst>
              <a:ext uri="{FF2B5EF4-FFF2-40B4-BE49-F238E27FC236}">
                <a16:creationId xmlns:a16="http://schemas.microsoft.com/office/drawing/2014/main" id="{935F9EBB-850A-5E6A-71E5-DF53E55E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7" name="Line 30">
            <a:extLst>
              <a:ext uri="{FF2B5EF4-FFF2-40B4-BE49-F238E27FC236}">
                <a16:creationId xmlns:a16="http://schemas.microsoft.com/office/drawing/2014/main" id="{F4EC6BF9-9104-AB1E-253D-D1C818DBF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8" name="Line 31">
            <a:extLst>
              <a:ext uri="{FF2B5EF4-FFF2-40B4-BE49-F238E27FC236}">
                <a16:creationId xmlns:a16="http://schemas.microsoft.com/office/drawing/2014/main" id="{2D3BEB09-87FA-332C-C669-4521EDA59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9" name="Text Box 32">
            <a:extLst>
              <a:ext uri="{FF2B5EF4-FFF2-40B4-BE49-F238E27FC236}">
                <a16:creationId xmlns:a16="http://schemas.microsoft.com/office/drawing/2014/main" id="{F9243E37-6ADA-8491-982E-FE326D068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09600" name="Text Box 33">
            <a:extLst>
              <a:ext uri="{FF2B5EF4-FFF2-40B4-BE49-F238E27FC236}">
                <a16:creationId xmlns:a16="http://schemas.microsoft.com/office/drawing/2014/main" id="{DD328BB4-4C6F-825C-6704-DD7CD5E4A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09601" name="Line 34">
            <a:extLst>
              <a:ext uri="{FF2B5EF4-FFF2-40B4-BE49-F238E27FC236}">
                <a16:creationId xmlns:a16="http://schemas.microsoft.com/office/drawing/2014/main" id="{A88D7438-C828-A51E-86A2-8AF43DF2B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2" name="Line 35">
            <a:extLst>
              <a:ext uri="{FF2B5EF4-FFF2-40B4-BE49-F238E27FC236}">
                <a16:creationId xmlns:a16="http://schemas.microsoft.com/office/drawing/2014/main" id="{9613B4FA-C988-1E33-866C-75AD3F08D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3" name="Line 36">
            <a:extLst>
              <a:ext uri="{FF2B5EF4-FFF2-40B4-BE49-F238E27FC236}">
                <a16:creationId xmlns:a16="http://schemas.microsoft.com/office/drawing/2014/main" id="{7C8A4A3E-541C-CEAE-0347-F7F903D03B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4" name="Line 37">
            <a:extLst>
              <a:ext uri="{FF2B5EF4-FFF2-40B4-BE49-F238E27FC236}">
                <a16:creationId xmlns:a16="http://schemas.microsoft.com/office/drawing/2014/main" id="{27430B1A-DC9E-2985-2D22-52253A45F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5" name="Text Box 38">
            <a:extLst>
              <a:ext uri="{FF2B5EF4-FFF2-40B4-BE49-F238E27FC236}">
                <a16:creationId xmlns:a16="http://schemas.microsoft.com/office/drawing/2014/main" id="{9601B70B-8041-1680-FD0B-54335492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606" name="Text Box 39">
            <a:extLst>
              <a:ext uri="{FF2B5EF4-FFF2-40B4-BE49-F238E27FC236}">
                <a16:creationId xmlns:a16="http://schemas.microsoft.com/office/drawing/2014/main" id="{0DE7546A-94BF-AE9F-52D5-2844FE43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607" name="Text Box 40">
            <a:extLst>
              <a:ext uri="{FF2B5EF4-FFF2-40B4-BE49-F238E27FC236}">
                <a16:creationId xmlns:a16="http://schemas.microsoft.com/office/drawing/2014/main" id="{8AFA3208-01E0-943F-ED7F-CE14FFDF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9608" name="Line 41">
            <a:extLst>
              <a:ext uri="{FF2B5EF4-FFF2-40B4-BE49-F238E27FC236}">
                <a16:creationId xmlns:a16="http://schemas.microsoft.com/office/drawing/2014/main" id="{7271AB64-A5B9-118B-078A-34D00A236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9" name="Line 42">
            <a:extLst>
              <a:ext uri="{FF2B5EF4-FFF2-40B4-BE49-F238E27FC236}">
                <a16:creationId xmlns:a16="http://schemas.microsoft.com/office/drawing/2014/main" id="{084A184B-7431-2A94-1866-91C1DD9B8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0" name="Line 43">
            <a:extLst>
              <a:ext uri="{FF2B5EF4-FFF2-40B4-BE49-F238E27FC236}">
                <a16:creationId xmlns:a16="http://schemas.microsoft.com/office/drawing/2014/main" id="{C4A33B3D-824B-A458-C993-2C247B9C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1" name="Text Box 44">
            <a:extLst>
              <a:ext uri="{FF2B5EF4-FFF2-40B4-BE49-F238E27FC236}">
                <a16:creationId xmlns:a16="http://schemas.microsoft.com/office/drawing/2014/main" id="{6696B206-D238-362D-6550-D12B6669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9612" name="Line 45">
            <a:extLst>
              <a:ext uri="{FF2B5EF4-FFF2-40B4-BE49-F238E27FC236}">
                <a16:creationId xmlns:a16="http://schemas.microsoft.com/office/drawing/2014/main" id="{3D252A8C-D84B-1BCC-A121-05640040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3" name="Line 46">
            <a:extLst>
              <a:ext uri="{FF2B5EF4-FFF2-40B4-BE49-F238E27FC236}">
                <a16:creationId xmlns:a16="http://schemas.microsoft.com/office/drawing/2014/main" id="{EF681080-4799-0081-12CB-BBE7B0A8F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4" name="Line 47">
            <a:extLst>
              <a:ext uri="{FF2B5EF4-FFF2-40B4-BE49-F238E27FC236}">
                <a16:creationId xmlns:a16="http://schemas.microsoft.com/office/drawing/2014/main" id="{17A055F2-79E4-A395-C667-79DA5BB61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5" name="Text Box 48">
            <a:extLst>
              <a:ext uri="{FF2B5EF4-FFF2-40B4-BE49-F238E27FC236}">
                <a16:creationId xmlns:a16="http://schemas.microsoft.com/office/drawing/2014/main" id="{CFBD507C-0DF4-AE2E-8AFA-70DF61E1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9616" name="Line 49">
            <a:extLst>
              <a:ext uri="{FF2B5EF4-FFF2-40B4-BE49-F238E27FC236}">
                <a16:creationId xmlns:a16="http://schemas.microsoft.com/office/drawing/2014/main" id="{37F061E1-4D01-7960-0532-B71ECBD92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7" name="Line 50">
            <a:extLst>
              <a:ext uri="{FF2B5EF4-FFF2-40B4-BE49-F238E27FC236}">
                <a16:creationId xmlns:a16="http://schemas.microsoft.com/office/drawing/2014/main" id="{21DDE0D8-DBBD-16E4-128C-E2A1D6C85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8" name="Line 51">
            <a:extLst>
              <a:ext uri="{FF2B5EF4-FFF2-40B4-BE49-F238E27FC236}">
                <a16:creationId xmlns:a16="http://schemas.microsoft.com/office/drawing/2014/main" id="{3542EE86-D355-A7E0-9851-589E3926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9" name="Text Box 52">
            <a:extLst>
              <a:ext uri="{FF2B5EF4-FFF2-40B4-BE49-F238E27FC236}">
                <a16:creationId xmlns:a16="http://schemas.microsoft.com/office/drawing/2014/main" id="{17BB099D-2415-26AC-CDD5-6A941997D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9620" name="Line 53">
            <a:extLst>
              <a:ext uri="{FF2B5EF4-FFF2-40B4-BE49-F238E27FC236}">
                <a16:creationId xmlns:a16="http://schemas.microsoft.com/office/drawing/2014/main" id="{986DF132-ECF6-59D9-DB03-D98F85CEC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1" name="Line 54">
            <a:extLst>
              <a:ext uri="{FF2B5EF4-FFF2-40B4-BE49-F238E27FC236}">
                <a16:creationId xmlns:a16="http://schemas.microsoft.com/office/drawing/2014/main" id="{985CAFC9-8AA9-AF7C-B7B0-0798A3775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2" name="Text Box 55">
            <a:extLst>
              <a:ext uri="{FF2B5EF4-FFF2-40B4-BE49-F238E27FC236}">
                <a16:creationId xmlns:a16="http://schemas.microsoft.com/office/drawing/2014/main" id="{2A2359FB-AF8A-115F-00EB-C52300D3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9623" name="Line 56">
            <a:extLst>
              <a:ext uri="{FF2B5EF4-FFF2-40B4-BE49-F238E27FC236}">
                <a16:creationId xmlns:a16="http://schemas.microsoft.com/office/drawing/2014/main" id="{1D59277F-76C5-23F0-202A-02285B2F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4" name="Line 57">
            <a:extLst>
              <a:ext uri="{FF2B5EF4-FFF2-40B4-BE49-F238E27FC236}">
                <a16:creationId xmlns:a16="http://schemas.microsoft.com/office/drawing/2014/main" id="{43309C6F-F68F-8806-335F-CC34EDECB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5" name="Line 58">
            <a:extLst>
              <a:ext uri="{FF2B5EF4-FFF2-40B4-BE49-F238E27FC236}">
                <a16:creationId xmlns:a16="http://schemas.microsoft.com/office/drawing/2014/main" id="{35556408-4495-F483-86AD-B2A6FE07C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6" name="Text Box 59">
            <a:extLst>
              <a:ext uri="{FF2B5EF4-FFF2-40B4-BE49-F238E27FC236}">
                <a16:creationId xmlns:a16="http://schemas.microsoft.com/office/drawing/2014/main" id="{5C7BDDB3-792A-14D9-54EE-DD15B6A1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9627" name="Rectangle 3">
            <a:extLst>
              <a:ext uri="{FF2B5EF4-FFF2-40B4-BE49-F238E27FC236}">
                <a16:creationId xmlns:a16="http://schemas.microsoft.com/office/drawing/2014/main" id="{2BC11E15-4C1A-AC28-CA01-B7E2679EA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06B6FFC-507B-8586-1EAF-01AC972D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44E43D96-7DF3-C6D0-CDCE-62B79A81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Text Box 5">
            <a:extLst>
              <a:ext uri="{FF2B5EF4-FFF2-40B4-BE49-F238E27FC236}">
                <a16:creationId xmlns:a16="http://schemas.microsoft.com/office/drawing/2014/main" id="{C234BD3A-507D-5008-6A82-1B8DDA29B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0597" name="Line 6">
            <a:extLst>
              <a:ext uri="{FF2B5EF4-FFF2-40B4-BE49-F238E27FC236}">
                <a16:creationId xmlns:a16="http://schemas.microsoft.com/office/drawing/2014/main" id="{0E1EECC4-F70D-C533-0BBC-2C9269168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Text Box 7">
            <a:extLst>
              <a:ext uri="{FF2B5EF4-FFF2-40B4-BE49-F238E27FC236}">
                <a16:creationId xmlns:a16="http://schemas.microsoft.com/office/drawing/2014/main" id="{1D291F33-D5AB-8DCA-ACF4-4E4C52B0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0599" name="Line 8">
            <a:extLst>
              <a:ext uri="{FF2B5EF4-FFF2-40B4-BE49-F238E27FC236}">
                <a16:creationId xmlns:a16="http://schemas.microsoft.com/office/drawing/2014/main" id="{C9972FF6-B8C8-57BB-A762-628B21CB1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0" name="Line 9">
            <a:extLst>
              <a:ext uri="{FF2B5EF4-FFF2-40B4-BE49-F238E27FC236}">
                <a16:creationId xmlns:a16="http://schemas.microsoft.com/office/drawing/2014/main" id="{74B2AF03-2A09-A627-8BEC-354E628F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1" name="Line 10">
            <a:extLst>
              <a:ext uri="{FF2B5EF4-FFF2-40B4-BE49-F238E27FC236}">
                <a16:creationId xmlns:a16="http://schemas.microsoft.com/office/drawing/2014/main" id="{96BB480E-292B-D009-A3AF-625977598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2" name="Line 11">
            <a:extLst>
              <a:ext uri="{FF2B5EF4-FFF2-40B4-BE49-F238E27FC236}">
                <a16:creationId xmlns:a16="http://schemas.microsoft.com/office/drawing/2014/main" id="{42FE8833-490A-E3D1-C97D-E5B7339C7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3" name="Line 12">
            <a:extLst>
              <a:ext uri="{FF2B5EF4-FFF2-40B4-BE49-F238E27FC236}">
                <a16:creationId xmlns:a16="http://schemas.microsoft.com/office/drawing/2014/main" id="{982C6AAF-165C-AF90-48B9-696EC0DA4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4" name="Line 13">
            <a:extLst>
              <a:ext uri="{FF2B5EF4-FFF2-40B4-BE49-F238E27FC236}">
                <a16:creationId xmlns:a16="http://schemas.microsoft.com/office/drawing/2014/main" id="{05C9B64C-DAF5-AF8F-1308-B7228A654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5" name="Line 14">
            <a:extLst>
              <a:ext uri="{FF2B5EF4-FFF2-40B4-BE49-F238E27FC236}">
                <a16:creationId xmlns:a16="http://schemas.microsoft.com/office/drawing/2014/main" id="{E5216C17-7090-0A99-308B-06022C087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Line 15">
            <a:extLst>
              <a:ext uri="{FF2B5EF4-FFF2-40B4-BE49-F238E27FC236}">
                <a16:creationId xmlns:a16="http://schemas.microsoft.com/office/drawing/2014/main" id="{F12C4C70-F470-7FC3-B563-94E8AC8F0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Line 16">
            <a:extLst>
              <a:ext uri="{FF2B5EF4-FFF2-40B4-BE49-F238E27FC236}">
                <a16:creationId xmlns:a16="http://schemas.microsoft.com/office/drawing/2014/main" id="{B6E2F672-6280-BB47-93C9-7957BC3BA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Line 17">
            <a:extLst>
              <a:ext uri="{FF2B5EF4-FFF2-40B4-BE49-F238E27FC236}">
                <a16:creationId xmlns:a16="http://schemas.microsoft.com/office/drawing/2014/main" id="{0AEF4920-28E2-015F-6A3F-4B86B19A6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9" name="Line 18">
            <a:extLst>
              <a:ext uri="{FF2B5EF4-FFF2-40B4-BE49-F238E27FC236}">
                <a16:creationId xmlns:a16="http://schemas.microsoft.com/office/drawing/2014/main" id="{923E2FA7-4FAD-F8E4-210D-DBF4E236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0" name="Line 19">
            <a:extLst>
              <a:ext uri="{FF2B5EF4-FFF2-40B4-BE49-F238E27FC236}">
                <a16:creationId xmlns:a16="http://schemas.microsoft.com/office/drawing/2014/main" id="{AF69BE00-DFAF-555E-10A8-AF2F9F300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1" name="Line 20">
            <a:extLst>
              <a:ext uri="{FF2B5EF4-FFF2-40B4-BE49-F238E27FC236}">
                <a16:creationId xmlns:a16="http://schemas.microsoft.com/office/drawing/2014/main" id="{77FEDE83-2FE5-6C76-164E-34AC47B8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2" name="Text Box 21">
            <a:extLst>
              <a:ext uri="{FF2B5EF4-FFF2-40B4-BE49-F238E27FC236}">
                <a16:creationId xmlns:a16="http://schemas.microsoft.com/office/drawing/2014/main" id="{1FC3C98D-2402-15EF-B2C0-817BC5B7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0613" name="Text Box 22">
            <a:extLst>
              <a:ext uri="{FF2B5EF4-FFF2-40B4-BE49-F238E27FC236}">
                <a16:creationId xmlns:a16="http://schemas.microsoft.com/office/drawing/2014/main" id="{8285A2B0-32F7-8E5A-CC37-9FAB0320E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0614" name="Text Box 23">
            <a:extLst>
              <a:ext uri="{FF2B5EF4-FFF2-40B4-BE49-F238E27FC236}">
                <a16:creationId xmlns:a16="http://schemas.microsoft.com/office/drawing/2014/main" id="{0C382665-335A-6F25-5C79-FDF80A3E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0615" name="Text Box 24">
            <a:extLst>
              <a:ext uri="{FF2B5EF4-FFF2-40B4-BE49-F238E27FC236}">
                <a16:creationId xmlns:a16="http://schemas.microsoft.com/office/drawing/2014/main" id="{1C6F7B7B-9FB4-9CBB-231C-00639CBA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0616" name="Text Box 25">
            <a:extLst>
              <a:ext uri="{FF2B5EF4-FFF2-40B4-BE49-F238E27FC236}">
                <a16:creationId xmlns:a16="http://schemas.microsoft.com/office/drawing/2014/main" id="{3B8ECEEF-276C-5392-5BCC-0637E2C9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0617" name="Text Box 26">
            <a:extLst>
              <a:ext uri="{FF2B5EF4-FFF2-40B4-BE49-F238E27FC236}">
                <a16:creationId xmlns:a16="http://schemas.microsoft.com/office/drawing/2014/main" id="{8C8886E1-F883-131F-D4DB-F5DD2AAE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0618" name="Text Box 27">
            <a:extLst>
              <a:ext uri="{FF2B5EF4-FFF2-40B4-BE49-F238E27FC236}">
                <a16:creationId xmlns:a16="http://schemas.microsoft.com/office/drawing/2014/main" id="{93720C62-F8A6-7512-F3E0-D48E1E41C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0619" name="Line 28">
            <a:extLst>
              <a:ext uri="{FF2B5EF4-FFF2-40B4-BE49-F238E27FC236}">
                <a16:creationId xmlns:a16="http://schemas.microsoft.com/office/drawing/2014/main" id="{8CC512D1-40D6-EA10-6880-47DCBDA90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0" name="Line 29">
            <a:extLst>
              <a:ext uri="{FF2B5EF4-FFF2-40B4-BE49-F238E27FC236}">
                <a16:creationId xmlns:a16="http://schemas.microsoft.com/office/drawing/2014/main" id="{DAA14893-6FB7-9DD8-3552-4952C9E1B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1" name="Line 30">
            <a:extLst>
              <a:ext uri="{FF2B5EF4-FFF2-40B4-BE49-F238E27FC236}">
                <a16:creationId xmlns:a16="http://schemas.microsoft.com/office/drawing/2014/main" id="{D3B7A887-B362-DF9B-DD8B-DFAFD7839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2" name="Line 31">
            <a:extLst>
              <a:ext uri="{FF2B5EF4-FFF2-40B4-BE49-F238E27FC236}">
                <a16:creationId xmlns:a16="http://schemas.microsoft.com/office/drawing/2014/main" id="{5C9116AE-6DBA-376B-7B08-A1E729554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3" name="Text Box 32">
            <a:extLst>
              <a:ext uri="{FF2B5EF4-FFF2-40B4-BE49-F238E27FC236}">
                <a16:creationId xmlns:a16="http://schemas.microsoft.com/office/drawing/2014/main" id="{FC2F58FB-3981-484A-48B3-B17E14CC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0624" name="Text Box 33">
            <a:extLst>
              <a:ext uri="{FF2B5EF4-FFF2-40B4-BE49-F238E27FC236}">
                <a16:creationId xmlns:a16="http://schemas.microsoft.com/office/drawing/2014/main" id="{0444BD06-77EE-4AE0-4E2B-406BB4D8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0625" name="Line 34">
            <a:extLst>
              <a:ext uri="{FF2B5EF4-FFF2-40B4-BE49-F238E27FC236}">
                <a16:creationId xmlns:a16="http://schemas.microsoft.com/office/drawing/2014/main" id="{05956B87-B738-742C-FE8F-66DEF8DBA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6" name="Line 35">
            <a:extLst>
              <a:ext uri="{FF2B5EF4-FFF2-40B4-BE49-F238E27FC236}">
                <a16:creationId xmlns:a16="http://schemas.microsoft.com/office/drawing/2014/main" id="{C5E78530-8D98-AB3C-9001-816C3507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7" name="Line 36">
            <a:extLst>
              <a:ext uri="{FF2B5EF4-FFF2-40B4-BE49-F238E27FC236}">
                <a16:creationId xmlns:a16="http://schemas.microsoft.com/office/drawing/2014/main" id="{B39ECB83-9ED1-ED89-5540-10B0D31E5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8" name="Line 37">
            <a:extLst>
              <a:ext uri="{FF2B5EF4-FFF2-40B4-BE49-F238E27FC236}">
                <a16:creationId xmlns:a16="http://schemas.microsoft.com/office/drawing/2014/main" id="{16621C6D-4CB9-0143-CC88-E23D7C253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9" name="Text Box 38">
            <a:extLst>
              <a:ext uri="{FF2B5EF4-FFF2-40B4-BE49-F238E27FC236}">
                <a16:creationId xmlns:a16="http://schemas.microsoft.com/office/drawing/2014/main" id="{DD6E9380-F352-FF47-43EE-D4BF76FD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630" name="Text Box 39">
            <a:extLst>
              <a:ext uri="{FF2B5EF4-FFF2-40B4-BE49-F238E27FC236}">
                <a16:creationId xmlns:a16="http://schemas.microsoft.com/office/drawing/2014/main" id="{1F04ECD0-B83B-891E-6095-9D23CF424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631" name="Text Box 40">
            <a:extLst>
              <a:ext uri="{FF2B5EF4-FFF2-40B4-BE49-F238E27FC236}">
                <a16:creationId xmlns:a16="http://schemas.microsoft.com/office/drawing/2014/main" id="{08A30810-22C9-44A3-296C-35A6AAE3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0632" name="Line 41">
            <a:extLst>
              <a:ext uri="{FF2B5EF4-FFF2-40B4-BE49-F238E27FC236}">
                <a16:creationId xmlns:a16="http://schemas.microsoft.com/office/drawing/2014/main" id="{32DAE182-5AFC-3675-7695-767F5506B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3" name="Line 42">
            <a:extLst>
              <a:ext uri="{FF2B5EF4-FFF2-40B4-BE49-F238E27FC236}">
                <a16:creationId xmlns:a16="http://schemas.microsoft.com/office/drawing/2014/main" id="{5D910242-E03A-3713-8E2A-33A80629D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4" name="Line 43">
            <a:extLst>
              <a:ext uri="{FF2B5EF4-FFF2-40B4-BE49-F238E27FC236}">
                <a16:creationId xmlns:a16="http://schemas.microsoft.com/office/drawing/2014/main" id="{DB99D222-138C-E1DD-A632-9A722D6E8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5" name="Text Box 44">
            <a:extLst>
              <a:ext uri="{FF2B5EF4-FFF2-40B4-BE49-F238E27FC236}">
                <a16:creationId xmlns:a16="http://schemas.microsoft.com/office/drawing/2014/main" id="{E35C6DE4-3C08-9CA2-ADF2-FC1AF70F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0636" name="Line 45">
            <a:extLst>
              <a:ext uri="{FF2B5EF4-FFF2-40B4-BE49-F238E27FC236}">
                <a16:creationId xmlns:a16="http://schemas.microsoft.com/office/drawing/2014/main" id="{6290041A-2CF4-9867-C490-8A3B3FE0B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7" name="Line 46">
            <a:extLst>
              <a:ext uri="{FF2B5EF4-FFF2-40B4-BE49-F238E27FC236}">
                <a16:creationId xmlns:a16="http://schemas.microsoft.com/office/drawing/2014/main" id="{FC0D5E0C-BC77-C3A6-A4E9-9B0E3C95E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8" name="Line 47">
            <a:extLst>
              <a:ext uri="{FF2B5EF4-FFF2-40B4-BE49-F238E27FC236}">
                <a16:creationId xmlns:a16="http://schemas.microsoft.com/office/drawing/2014/main" id="{8C6EEDEC-12F1-1DA9-3859-5CFAC5533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9" name="Text Box 48">
            <a:extLst>
              <a:ext uri="{FF2B5EF4-FFF2-40B4-BE49-F238E27FC236}">
                <a16:creationId xmlns:a16="http://schemas.microsoft.com/office/drawing/2014/main" id="{386CB02A-5D4B-4C45-C271-2108F804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0640" name="Line 49">
            <a:extLst>
              <a:ext uri="{FF2B5EF4-FFF2-40B4-BE49-F238E27FC236}">
                <a16:creationId xmlns:a16="http://schemas.microsoft.com/office/drawing/2014/main" id="{B2BB4390-3FA0-069C-ECED-8537E122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1" name="Line 50">
            <a:extLst>
              <a:ext uri="{FF2B5EF4-FFF2-40B4-BE49-F238E27FC236}">
                <a16:creationId xmlns:a16="http://schemas.microsoft.com/office/drawing/2014/main" id="{0140AFB2-4D6B-DF2C-4383-D84E2291C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2" name="Line 51">
            <a:extLst>
              <a:ext uri="{FF2B5EF4-FFF2-40B4-BE49-F238E27FC236}">
                <a16:creationId xmlns:a16="http://schemas.microsoft.com/office/drawing/2014/main" id="{EDE93AE9-90DD-D491-27A0-1802F3E60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3" name="Text Box 52">
            <a:extLst>
              <a:ext uri="{FF2B5EF4-FFF2-40B4-BE49-F238E27FC236}">
                <a16:creationId xmlns:a16="http://schemas.microsoft.com/office/drawing/2014/main" id="{335E62A3-BD44-D465-34D1-12FA1F40A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0644" name="Line 53">
            <a:extLst>
              <a:ext uri="{FF2B5EF4-FFF2-40B4-BE49-F238E27FC236}">
                <a16:creationId xmlns:a16="http://schemas.microsoft.com/office/drawing/2014/main" id="{AD503978-5918-9855-F5AD-16985BB9E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5" name="Line 54">
            <a:extLst>
              <a:ext uri="{FF2B5EF4-FFF2-40B4-BE49-F238E27FC236}">
                <a16:creationId xmlns:a16="http://schemas.microsoft.com/office/drawing/2014/main" id="{512BE798-37D0-D137-02E6-14B6AA626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6" name="Text Box 55">
            <a:extLst>
              <a:ext uri="{FF2B5EF4-FFF2-40B4-BE49-F238E27FC236}">
                <a16:creationId xmlns:a16="http://schemas.microsoft.com/office/drawing/2014/main" id="{2548F455-8D5A-849B-9B18-F3D2FB65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0647" name="Line 56">
            <a:extLst>
              <a:ext uri="{FF2B5EF4-FFF2-40B4-BE49-F238E27FC236}">
                <a16:creationId xmlns:a16="http://schemas.microsoft.com/office/drawing/2014/main" id="{7827126C-7F43-2428-50B4-9A8B54535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8" name="Line 57">
            <a:extLst>
              <a:ext uri="{FF2B5EF4-FFF2-40B4-BE49-F238E27FC236}">
                <a16:creationId xmlns:a16="http://schemas.microsoft.com/office/drawing/2014/main" id="{0DDDEFCD-557D-6A15-C8C2-A9E178A49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9" name="Line 58">
            <a:extLst>
              <a:ext uri="{FF2B5EF4-FFF2-40B4-BE49-F238E27FC236}">
                <a16:creationId xmlns:a16="http://schemas.microsoft.com/office/drawing/2014/main" id="{B76B13B9-AF44-C58F-43A5-6D66B7984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0" name="Text Box 59">
            <a:extLst>
              <a:ext uri="{FF2B5EF4-FFF2-40B4-BE49-F238E27FC236}">
                <a16:creationId xmlns:a16="http://schemas.microsoft.com/office/drawing/2014/main" id="{BF588C49-FA80-18D9-9307-D46B06B4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0651" name="Line 60">
            <a:extLst>
              <a:ext uri="{FF2B5EF4-FFF2-40B4-BE49-F238E27FC236}">
                <a16:creationId xmlns:a16="http://schemas.microsoft.com/office/drawing/2014/main" id="{88C4B528-1A75-078F-F4EB-22E42F2D8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2" name="Line 61">
            <a:extLst>
              <a:ext uri="{FF2B5EF4-FFF2-40B4-BE49-F238E27FC236}">
                <a16:creationId xmlns:a16="http://schemas.microsoft.com/office/drawing/2014/main" id="{BCE3E91D-C0FD-DF84-6BDC-A82B5F4FA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3" name="Line 62">
            <a:extLst>
              <a:ext uri="{FF2B5EF4-FFF2-40B4-BE49-F238E27FC236}">
                <a16:creationId xmlns:a16="http://schemas.microsoft.com/office/drawing/2014/main" id="{9B85EEBB-8FB6-8527-100F-A977781E9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4" name="Rectangle 3">
            <a:extLst>
              <a:ext uri="{FF2B5EF4-FFF2-40B4-BE49-F238E27FC236}">
                <a16:creationId xmlns:a16="http://schemas.microsoft.com/office/drawing/2014/main" id="{57002E82-1396-C85E-2C79-B86400EE88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69FCBD7-9099-A38C-1FAB-91EB9DE38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11619" name="Text Box 4">
            <a:extLst>
              <a:ext uri="{FF2B5EF4-FFF2-40B4-BE49-F238E27FC236}">
                <a16:creationId xmlns:a16="http://schemas.microsoft.com/office/drawing/2014/main" id="{740F7487-5377-D243-5446-EAE7DB201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Text Box 5">
            <a:extLst>
              <a:ext uri="{FF2B5EF4-FFF2-40B4-BE49-F238E27FC236}">
                <a16:creationId xmlns:a16="http://schemas.microsoft.com/office/drawing/2014/main" id="{ABE08575-EABE-75DF-ADEC-D1DAB7BA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21" name="Line 6">
            <a:extLst>
              <a:ext uri="{FF2B5EF4-FFF2-40B4-BE49-F238E27FC236}">
                <a16:creationId xmlns:a16="http://schemas.microsoft.com/office/drawing/2014/main" id="{BE0DC378-4501-9EF0-5E18-11508A915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2" name="Text Box 7">
            <a:extLst>
              <a:ext uri="{FF2B5EF4-FFF2-40B4-BE49-F238E27FC236}">
                <a16:creationId xmlns:a16="http://schemas.microsoft.com/office/drawing/2014/main" id="{D817F040-3ADD-F376-36E9-2F87F7AF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1623" name="Line 8">
            <a:extLst>
              <a:ext uri="{FF2B5EF4-FFF2-40B4-BE49-F238E27FC236}">
                <a16:creationId xmlns:a16="http://schemas.microsoft.com/office/drawing/2014/main" id="{9C803E06-505E-48BF-CF8C-110550A1B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9">
            <a:extLst>
              <a:ext uri="{FF2B5EF4-FFF2-40B4-BE49-F238E27FC236}">
                <a16:creationId xmlns:a16="http://schemas.microsoft.com/office/drawing/2014/main" id="{41911E81-C6F2-5BEC-FF80-9735D6762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10">
            <a:extLst>
              <a:ext uri="{FF2B5EF4-FFF2-40B4-BE49-F238E27FC236}">
                <a16:creationId xmlns:a16="http://schemas.microsoft.com/office/drawing/2014/main" id="{AA8D05A8-5128-A9E9-67C3-FA5D8D9A2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1">
            <a:extLst>
              <a:ext uri="{FF2B5EF4-FFF2-40B4-BE49-F238E27FC236}">
                <a16:creationId xmlns:a16="http://schemas.microsoft.com/office/drawing/2014/main" id="{28F4C90F-34F0-820B-028C-D43926076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7" name="Line 12">
            <a:extLst>
              <a:ext uri="{FF2B5EF4-FFF2-40B4-BE49-F238E27FC236}">
                <a16:creationId xmlns:a16="http://schemas.microsoft.com/office/drawing/2014/main" id="{4310574D-1622-1BE1-4062-493E76F06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Line 13">
            <a:extLst>
              <a:ext uri="{FF2B5EF4-FFF2-40B4-BE49-F238E27FC236}">
                <a16:creationId xmlns:a16="http://schemas.microsoft.com/office/drawing/2014/main" id="{2A6DE4A2-C849-8DA3-EC1B-7E2F94B89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9" name="Line 14">
            <a:extLst>
              <a:ext uri="{FF2B5EF4-FFF2-40B4-BE49-F238E27FC236}">
                <a16:creationId xmlns:a16="http://schemas.microsoft.com/office/drawing/2014/main" id="{034E148E-EDA8-05E3-9E3B-AE691DEF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0" name="Line 15">
            <a:extLst>
              <a:ext uri="{FF2B5EF4-FFF2-40B4-BE49-F238E27FC236}">
                <a16:creationId xmlns:a16="http://schemas.microsoft.com/office/drawing/2014/main" id="{27AA3897-BFA0-31E0-460C-879E43979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1" name="Line 16">
            <a:extLst>
              <a:ext uri="{FF2B5EF4-FFF2-40B4-BE49-F238E27FC236}">
                <a16:creationId xmlns:a16="http://schemas.microsoft.com/office/drawing/2014/main" id="{CA002067-2712-AFD9-EDDF-CEDD9B24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2" name="Line 17">
            <a:extLst>
              <a:ext uri="{FF2B5EF4-FFF2-40B4-BE49-F238E27FC236}">
                <a16:creationId xmlns:a16="http://schemas.microsoft.com/office/drawing/2014/main" id="{C99F3C12-8FAE-0454-3008-51D506A0C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3" name="Line 18">
            <a:extLst>
              <a:ext uri="{FF2B5EF4-FFF2-40B4-BE49-F238E27FC236}">
                <a16:creationId xmlns:a16="http://schemas.microsoft.com/office/drawing/2014/main" id="{7168802C-E0CA-6DC6-A031-8A5AB1B8E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4" name="Line 19">
            <a:extLst>
              <a:ext uri="{FF2B5EF4-FFF2-40B4-BE49-F238E27FC236}">
                <a16:creationId xmlns:a16="http://schemas.microsoft.com/office/drawing/2014/main" id="{71F4255E-C635-E339-8ABB-35717CC91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5" name="Line 20">
            <a:extLst>
              <a:ext uri="{FF2B5EF4-FFF2-40B4-BE49-F238E27FC236}">
                <a16:creationId xmlns:a16="http://schemas.microsoft.com/office/drawing/2014/main" id="{AA735112-7376-3B01-9085-4E7D271E6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6" name="Text Box 21">
            <a:extLst>
              <a:ext uri="{FF2B5EF4-FFF2-40B4-BE49-F238E27FC236}">
                <a16:creationId xmlns:a16="http://schemas.microsoft.com/office/drawing/2014/main" id="{403D3715-1B9A-4736-AFBB-E4A827F78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1637" name="Text Box 22">
            <a:extLst>
              <a:ext uri="{FF2B5EF4-FFF2-40B4-BE49-F238E27FC236}">
                <a16:creationId xmlns:a16="http://schemas.microsoft.com/office/drawing/2014/main" id="{4D13A2C2-F317-80A4-8D18-9ACDFA93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1638" name="Text Box 23">
            <a:extLst>
              <a:ext uri="{FF2B5EF4-FFF2-40B4-BE49-F238E27FC236}">
                <a16:creationId xmlns:a16="http://schemas.microsoft.com/office/drawing/2014/main" id="{2FE41C79-C029-59CB-8F49-60878C7D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1639" name="Text Box 24">
            <a:extLst>
              <a:ext uri="{FF2B5EF4-FFF2-40B4-BE49-F238E27FC236}">
                <a16:creationId xmlns:a16="http://schemas.microsoft.com/office/drawing/2014/main" id="{0FF1BCF2-0118-619D-E562-DD3A10D1E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1640" name="Text Box 25">
            <a:extLst>
              <a:ext uri="{FF2B5EF4-FFF2-40B4-BE49-F238E27FC236}">
                <a16:creationId xmlns:a16="http://schemas.microsoft.com/office/drawing/2014/main" id="{9519CCFB-DFCA-8AA3-90B0-3778F482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1641" name="Text Box 26">
            <a:extLst>
              <a:ext uri="{FF2B5EF4-FFF2-40B4-BE49-F238E27FC236}">
                <a16:creationId xmlns:a16="http://schemas.microsoft.com/office/drawing/2014/main" id="{0CA6B047-C9DC-E29E-0989-1609ABBF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1642" name="Text Box 27">
            <a:extLst>
              <a:ext uri="{FF2B5EF4-FFF2-40B4-BE49-F238E27FC236}">
                <a16:creationId xmlns:a16="http://schemas.microsoft.com/office/drawing/2014/main" id="{3E3D1A68-892A-A826-04A0-897C59C1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1643" name="Line 28">
            <a:extLst>
              <a:ext uri="{FF2B5EF4-FFF2-40B4-BE49-F238E27FC236}">
                <a16:creationId xmlns:a16="http://schemas.microsoft.com/office/drawing/2014/main" id="{2768FAD1-6400-47CA-59B8-1B048F9E1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4" name="Line 29">
            <a:extLst>
              <a:ext uri="{FF2B5EF4-FFF2-40B4-BE49-F238E27FC236}">
                <a16:creationId xmlns:a16="http://schemas.microsoft.com/office/drawing/2014/main" id="{71244D62-387C-48C4-9458-83B5E8B4B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5" name="Line 30">
            <a:extLst>
              <a:ext uri="{FF2B5EF4-FFF2-40B4-BE49-F238E27FC236}">
                <a16:creationId xmlns:a16="http://schemas.microsoft.com/office/drawing/2014/main" id="{542025C4-6C31-414E-4E17-4444B5E31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6" name="Line 31">
            <a:extLst>
              <a:ext uri="{FF2B5EF4-FFF2-40B4-BE49-F238E27FC236}">
                <a16:creationId xmlns:a16="http://schemas.microsoft.com/office/drawing/2014/main" id="{C7A0F02E-3F4D-6CD0-D22B-7361A03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7" name="Text Box 32">
            <a:extLst>
              <a:ext uri="{FF2B5EF4-FFF2-40B4-BE49-F238E27FC236}">
                <a16:creationId xmlns:a16="http://schemas.microsoft.com/office/drawing/2014/main" id="{03815622-18C3-3A3B-921C-64432C0D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1648" name="Text Box 33">
            <a:extLst>
              <a:ext uri="{FF2B5EF4-FFF2-40B4-BE49-F238E27FC236}">
                <a16:creationId xmlns:a16="http://schemas.microsoft.com/office/drawing/2014/main" id="{EB176AF9-B649-0390-41F8-B2E742F0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1649" name="Line 34">
            <a:extLst>
              <a:ext uri="{FF2B5EF4-FFF2-40B4-BE49-F238E27FC236}">
                <a16:creationId xmlns:a16="http://schemas.microsoft.com/office/drawing/2014/main" id="{95C77BA4-1381-8933-9455-308E8ED7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0" name="Line 35">
            <a:extLst>
              <a:ext uri="{FF2B5EF4-FFF2-40B4-BE49-F238E27FC236}">
                <a16:creationId xmlns:a16="http://schemas.microsoft.com/office/drawing/2014/main" id="{DA862D43-6CFB-5C5E-1418-704156FC0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1" name="Line 36">
            <a:extLst>
              <a:ext uri="{FF2B5EF4-FFF2-40B4-BE49-F238E27FC236}">
                <a16:creationId xmlns:a16="http://schemas.microsoft.com/office/drawing/2014/main" id="{4036C00B-F4A3-6B45-D62A-4FBDA77F1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2" name="Line 37">
            <a:extLst>
              <a:ext uri="{FF2B5EF4-FFF2-40B4-BE49-F238E27FC236}">
                <a16:creationId xmlns:a16="http://schemas.microsoft.com/office/drawing/2014/main" id="{D2DEF889-7C08-C8E8-1873-36B4AE671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3" name="Text Box 38">
            <a:extLst>
              <a:ext uri="{FF2B5EF4-FFF2-40B4-BE49-F238E27FC236}">
                <a16:creationId xmlns:a16="http://schemas.microsoft.com/office/drawing/2014/main" id="{AB9FF745-EBC0-03A4-31A5-AA1FB975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54" name="Text Box 39">
            <a:extLst>
              <a:ext uri="{FF2B5EF4-FFF2-40B4-BE49-F238E27FC236}">
                <a16:creationId xmlns:a16="http://schemas.microsoft.com/office/drawing/2014/main" id="{072A34CE-9C8C-CFA6-5C45-F370D17B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55" name="Text Box 40">
            <a:extLst>
              <a:ext uri="{FF2B5EF4-FFF2-40B4-BE49-F238E27FC236}">
                <a16:creationId xmlns:a16="http://schemas.microsoft.com/office/drawing/2014/main" id="{2270E7DE-45B9-F6DA-5916-3A16AD16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1656" name="Line 41">
            <a:extLst>
              <a:ext uri="{FF2B5EF4-FFF2-40B4-BE49-F238E27FC236}">
                <a16:creationId xmlns:a16="http://schemas.microsoft.com/office/drawing/2014/main" id="{4871C470-4D11-EFC2-CBA2-A6F3F4509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7" name="Line 42">
            <a:extLst>
              <a:ext uri="{FF2B5EF4-FFF2-40B4-BE49-F238E27FC236}">
                <a16:creationId xmlns:a16="http://schemas.microsoft.com/office/drawing/2014/main" id="{D1FC2272-ECC3-E55A-8AE8-8E79FE595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8" name="Line 43">
            <a:extLst>
              <a:ext uri="{FF2B5EF4-FFF2-40B4-BE49-F238E27FC236}">
                <a16:creationId xmlns:a16="http://schemas.microsoft.com/office/drawing/2014/main" id="{B40CBDC4-E6E0-205A-4326-A711E4A6D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9" name="Text Box 44">
            <a:extLst>
              <a:ext uri="{FF2B5EF4-FFF2-40B4-BE49-F238E27FC236}">
                <a16:creationId xmlns:a16="http://schemas.microsoft.com/office/drawing/2014/main" id="{B02304E1-CC40-342E-0B96-09CFD420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60" name="Line 45">
            <a:extLst>
              <a:ext uri="{FF2B5EF4-FFF2-40B4-BE49-F238E27FC236}">
                <a16:creationId xmlns:a16="http://schemas.microsoft.com/office/drawing/2014/main" id="{CD0E14E0-91AC-09FC-1462-A4318B799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1" name="Line 46">
            <a:extLst>
              <a:ext uri="{FF2B5EF4-FFF2-40B4-BE49-F238E27FC236}">
                <a16:creationId xmlns:a16="http://schemas.microsoft.com/office/drawing/2014/main" id="{748ACF18-A891-559D-EC63-45EDE80F9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2" name="Line 47">
            <a:extLst>
              <a:ext uri="{FF2B5EF4-FFF2-40B4-BE49-F238E27FC236}">
                <a16:creationId xmlns:a16="http://schemas.microsoft.com/office/drawing/2014/main" id="{0E73CA41-B954-A1BB-55F9-A94874EF6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3" name="Text Box 48">
            <a:extLst>
              <a:ext uri="{FF2B5EF4-FFF2-40B4-BE49-F238E27FC236}">
                <a16:creationId xmlns:a16="http://schemas.microsoft.com/office/drawing/2014/main" id="{F040F34D-603B-CBFE-4536-70305ADF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1664" name="Line 49">
            <a:extLst>
              <a:ext uri="{FF2B5EF4-FFF2-40B4-BE49-F238E27FC236}">
                <a16:creationId xmlns:a16="http://schemas.microsoft.com/office/drawing/2014/main" id="{1FFAE35D-E9DD-4205-06F3-E21C48BB5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5" name="Line 50">
            <a:extLst>
              <a:ext uri="{FF2B5EF4-FFF2-40B4-BE49-F238E27FC236}">
                <a16:creationId xmlns:a16="http://schemas.microsoft.com/office/drawing/2014/main" id="{40DBD7A3-1DC8-EF1D-A04F-D6265BA15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6" name="Line 51">
            <a:extLst>
              <a:ext uri="{FF2B5EF4-FFF2-40B4-BE49-F238E27FC236}">
                <a16:creationId xmlns:a16="http://schemas.microsoft.com/office/drawing/2014/main" id="{14EA4A4D-7B95-66C6-9203-8ED05092E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7" name="Text Box 52">
            <a:extLst>
              <a:ext uri="{FF2B5EF4-FFF2-40B4-BE49-F238E27FC236}">
                <a16:creationId xmlns:a16="http://schemas.microsoft.com/office/drawing/2014/main" id="{3E90A3EF-A7A1-DD84-7B29-81238C9B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1668" name="Line 53">
            <a:extLst>
              <a:ext uri="{FF2B5EF4-FFF2-40B4-BE49-F238E27FC236}">
                <a16:creationId xmlns:a16="http://schemas.microsoft.com/office/drawing/2014/main" id="{878D4D7A-F9A1-3EAE-DA52-4F01B66AB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9" name="Line 54">
            <a:extLst>
              <a:ext uri="{FF2B5EF4-FFF2-40B4-BE49-F238E27FC236}">
                <a16:creationId xmlns:a16="http://schemas.microsoft.com/office/drawing/2014/main" id="{38859671-80DF-7F41-0008-63A6017AD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0" name="Text Box 55">
            <a:extLst>
              <a:ext uri="{FF2B5EF4-FFF2-40B4-BE49-F238E27FC236}">
                <a16:creationId xmlns:a16="http://schemas.microsoft.com/office/drawing/2014/main" id="{69005A12-1572-3A31-A6C8-109FD3CE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71" name="Line 56">
            <a:extLst>
              <a:ext uri="{FF2B5EF4-FFF2-40B4-BE49-F238E27FC236}">
                <a16:creationId xmlns:a16="http://schemas.microsoft.com/office/drawing/2014/main" id="{989DD21E-2248-8572-8FB3-2E43ECACE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2" name="Line 57">
            <a:extLst>
              <a:ext uri="{FF2B5EF4-FFF2-40B4-BE49-F238E27FC236}">
                <a16:creationId xmlns:a16="http://schemas.microsoft.com/office/drawing/2014/main" id="{683CE145-CFE1-859D-3F7D-BC388B2138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3" name="Line 58">
            <a:extLst>
              <a:ext uri="{FF2B5EF4-FFF2-40B4-BE49-F238E27FC236}">
                <a16:creationId xmlns:a16="http://schemas.microsoft.com/office/drawing/2014/main" id="{6B39C11A-35A0-2C7A-6D38-153C7DE1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4" name="Text Box 59">
            <a:extLst>
              <a:ext uri="{FF2B5EF4-FFF2-40B4-BE49-F238E27FC236}">
                <a16:creationId xmlns:a16="http://schemas.microsoft.com/office/drawing/2014/main" id="{6036858A-DCF3-1017-8E32-9A5D9121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1675" name="Line 60">
            <a:extLst>
              <a:ext uri="{FF2B5EF4-FFF2-40B4-BE49-F238E27FC236}">
                <a16:creationId xmlns:a16="http://schemas.microsoft.com/office/drawing/2014/main" id="{9FDEFE8C-27B4-2152-A03C-162FBD794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6" name="Line 61">
            <a:extLst>
              <a:ext uri="{FF2B5EF4-FFF2-40B4-BE49-F238E27FC236}">
                <a16:creationId xmlns:a16="http://schemas.microsoft.com/office/drawing/2014/main" id="{DE7AD79C-0EB5-FC36-8A86-73C2444F8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7" name="Line 62">
            <a:extLst>
              <a:ext uri="{FF2B5EF4-FFF2-40B4-BE49-F238E27FC236}">
                <a16:creationId xmlns:a16="http://schemas.microsoft.com/office/drawing/2014/main" id="{59CD7B96-2587-B9B5-FC80-A7FFA63ED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8" name="Text Box 63">
            <a:extLst>
              <a:ext uri="{FF2B5EF4-FFF2-40B4-BE49-F238E27FC236}">
                <a16:creationId xmlns:a16="http://schemas.microsoft.com/office/drawing/2014/main" id="{22D694C6-F8B1-8327-3D27-6C3D2AA9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79" name="Rectangle 3">
            <a:extLst>
              <a:ext uri="{FF2B5EF4-FFF2-40B4-BE49-F238E27FC236}">
                <a16:creationId xmlns:a16="http://schemas.microsoft.com/office/drawing/2014/main" id="{3570680F-4D2E-80AA-9D64-B9E65CC0B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7F7D17-7C46-311D-FB3A-740EFBB06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von Neumann Architecture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1363365-C5DB-B485-EB67-883970A02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6781800" cy="5186363"/>
          </a:xfrm>
        </p:spPr>
        <p:txBody>
          <a:bodyPr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In von Neumann Architecture,</a:t>
            </a:r>
          </a:p>
          <a:p>
            <a:pPr eaLnBrk="1" hangingPunct="1">
              <a:defRPr/>
            </a:pPr>
            <a:r>
              <a:rPr lang="en-US" altLang="en-US" dirty="0"/>
              <a:t>Programs are stored on storage devices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Programs are copied into memory for execution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CPU reads each instruction in the program and executes accordingly</a:t>
            </a:r>
          </a:p>
        </p:txBody>
      </p:sp>
      <p:pic>
        <p:nvPicPr>
          <p:cNvPr id="14340" name="Picture 6" descr="memory">
            <a:extLst>
              <a:ext uri="{FF2B5EF4-FFF2-40B4-BE49-F238E27FC236}">
                <a16:creationId xmlns:a16="http://schemas.microsoft.com/office/drawing/2014/main" id="{CE05C704-A35A-F1F7-9237-824EF558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589338"/>
            <a:ext cx="24765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Freeform 12">
            <a:extLst>
              <a:ext uri="{FF2B5EF4-FFF2-40B4-BE49-F238E27FC236}">
                <a16:creationId xmlns:a16="http://schemas.microsoft.com/office/drawing/2014/main" id="{5965677F-FEFF-8B90-AB1D-1B8E5D36FBA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310313" y="1747838"/>
            <a:ext cx="776287" cy="1676400"/>
          </a:xfrm>
          <a:custGeom>
            <a:avLst/>
            <a:gdLst>
              <a:gd name="T0" fmla="*/ 2147483646 w 480"/>
              <a:gd name="T1" fmla="*/ 2147483646 h 1056"/>
              <a:gd name="T2" fmla="*/ 0 w 480"/>
              <a:gd name="T3" fmla="*/ 2147483646 h 1056"/>
              <a:gd name="T4" fmla="*/ 2147483646 w 480"/>
              <a:gd name="T5" fmla="*/ 0 h 1056"/>
              <a:gd name="T6" fmla="*/ 0 60000 65536"/>
              <a:gd name="T7" fmla="*/ 0 60000 65536"/>
              <a:gd name="T8" fmla="*/ 0 60000 65536"/>
              <a:gd name="T9" fmla="*/ 0 w 480"/>
              <a:gd name="T10" fmla="*/ 0 h 1056"/>
              <a:gd name="T11" fmla="*/ 480 w 48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56">
                <a:moveTo>
                  <a:pt x="480" y="1056"/>
                </a:moveTo>
                <a:cubicBezTo>
                  <a:pt x="240" y="880"/>
                  <a:pt x="0" y="704"/>
                  <a:pt x="0" y="528"/>
                </a:cubicBezTo>
                <a:cubicBezTo>
                  <a:pt x="0" y="352"/>
                  <a:pt x="240" y="176"/>
                  <a:pt x="480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2708D6-C30F-21F7-90BC-0967087FA750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4511675"/>
            <a:ext cx="2160587" cy="2555875"/>
            <a:chOff x="5890608" y="1014370"/>
            <a:chExt cx="2161784" cy="2556982"/>
          </a:xfrm>
        </p:grpSpPr>
        <p:sp>
          <p:nvSpPr>
            <p:cNvPr id="14344" name="Freeform 13">
              <a:extLst>
                <a:ext uri="{FF2B5EF4-FFF2-40B4-BE49-F238E27FC236}">
                  <a16:creationId xmlns:a16="http://schemas.microsoft.com/office/drawing/2014/main" id="{1BECF9D1-ED7F-85CE-1BCA-6B2A9A4FE033}"/>
                </a:ext>
              </a:extLst>
            </p:cNvPr>
            <p:cNvSpPr>
              <a:spLocks/>
            </p:cNvSpPr>
            <p:nvPr/>
          </p:nvSpPr>
          <p:spPr bwMode="auto">
            <a:xfrm rot="10576963" flipH="1">
              <a:off x="6048331" y="1014370"/>
              <a:ext cx="709556" cy="945683"/>
            </a:xfrm>
            <a:custGeom>
              <a:avLst/>
              <a:gdLst>
                <a:gd name="T0" fmla="*/ 2147483646 w 248"/>
                <a:gd name="T1" fmla="*/ 2147483646 h 432"/>
                <a:gd name="T2" fmla="*/ 2147483646 w 248"/>
                <a:gd name="T3" fmla="*/ 2147483646 h 432"/>
                <a:gd name="T4" fmla="*/ 2147483646 w 248"/>
                <a:gd name="T5" fmla="*/ 0 h 432"/>
                <a:gd name="T6" fmla="*/ 0 60000 65536"/>
                <a:gd name="T7" fmla="*/ 0 60000 65536"/>
                <a:gd name="T8" fmla="*/ 0 60000 65536"/>
                <a:gd name="T9" fmla="*/ 0 w 248"/>
                <a:gd name="T10" fmla="*/ 0 h 432"/>
                <a:gd name="T11" fmla="*/ 248 w 24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432">
                  <a:moveTo>
                    <a:pt x="200" y="432"/>
                  </a:moveTo>
                  <a:cubicBezTo>
                    <a:pt x="100" y="348"/>
                    <a:pt x="0" y="264"/>
                    <a:pt x="8" y="192"/>
                  </a:cubicBezTo>
                  <a:cubicBezTo>
                    <a:pt x="16" y="120"/>
                    <a:pt x="208" y="32"/>
                    <a:pt x="248" y="0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45" name="Picture 6">
              <a:extLst>
                <a:ext uri="{FF2B5EF4-FFF2-40B4-BE49-F238E27FC236}">
                  <a16:creationId xmlns:a16="http://schemas.microsoft.com/office/drawing/2014/main" id="{EEF73B79-A890-B032-2765-F06F5D28C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608" y="1409568"/>
              <a:ext cx="2161784" cy="216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3" name="Picture 8" descr="Hard_Drive">
            <a:extLst>
              <a:ext uri="{FF2B5EF4-FFF2-40B4-BE49-F238E27FC236}">
                <a16:creationId xmlns:a16="http://schemas.microsoft.com/office/drawing/2014/main" id="{D23DEFAB-9024-7903-DE91-675A91BF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9906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D42A6DE-F292-CCFF-7C96-11070924C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12643" name="Text Box 4">
            <a:extLst>
              <a:ext uri="{FF2B5EF4-FFF2-40B4-BE49-F238E27FC236}">
                <a16:creationId xmlns:a16="http://schemas.microsoft.com/office/drawing/2014/main" id="{C9E1F6FF-6ADA-5D92-D27C-6A6F8D97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Text Box 5">
            <a:extLst>
              <a:ext uri="{FF2B5EF4-FFF2-40B4-BE49-F238E27FC236}">
                <a16:creationId xmlns:a16="http://schemas.microsoft.com/office/drawing/2014/main" id="{232B4669-53E0-BE26-F5DB-D0DBCE14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645" name="Line 6">
            <a:extLst>
              <a:ext uri="{FF2B5EF4-FFF2-40B4-BE49-F238E27FC236}">
                <a16:creationId xmlns:a16="http://schemas.microsoft.com/office/drawing/2014/main" id="{6E0C16E1-5784-63E2-1F4A-1AC5E0C06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6" name="Text Box 7">
            <a:extLst>
              <a:ext uri="{FF2B5EF4-FFF2-40B4-BE49-F238E27FC236}">
                <a16:creationId xmlns:a16="http://schemas.microsoft.com/office/drawing/2014/main" id="{D3A7A7EE-3815-A45A-34FD-6E9549B4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2647" name="Line 8">
            <a:extLst>
              <a:ext uri="{FF2B5EF4-FFF2-40B4-BE49-F238E27FC236}">
                <a16:creationId xmlns:a16="http://schemas.microsoft.com/office/drawing/2014/main" id="{CF48E09A-711A-99D9-32A9-1D1C18B31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9">
            <a:extLst>
              <a:ext uri="{FF2B5EF4-FFF2-40B4-BE49-F238E27FC236}">
                <a16:creationId xmlns:a16="http://schemas.microsoft.com/office/drawing/2014/main" id="{20EF3745-EEC9-2D47-36AD-D4982E7D4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9" name="Line 10">
            <a:extLst>
              <a:ext uri="{FF2B5EF4-FFF2-40B4-BE49-F238E27FC236}">
                <a16:creationId xmlns:a16="http://schemas.microsoft.com/office/drawing/2014/main" id="{18A18EB7-81D9-5CDD-BF56-53F38440C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0" name="Line 11">
            <a:extLst>
              <a:ext uri="{FF2B5EF4-FFF2-40B4-BE49-F238E27FC236}">
                <a16:creationId xmlns:a16="http://schemas.microsoft.com/office/drawing/2014/main" id="{BA8CCDFA-0F4B-BF61-C86B-1711A2713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1" name="Line 12">
            <a:extLst>
              <a:ext uri="{FF2B5EF4-FFF2-40B4-BE49-F238E27FC236}">
                <a16:creationId xmlns:a16="http://schemas.microsoft.com/office/drawing/2014/main" id="{21C79EE0-941D-1D71-09BF-F3B97801E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2" name="Line 13">
            <a:extLst>
              <a:ext uri="{FF2B5EF4-FFF2-40B4-BE49-F238E27FC236}">
                <a16:creationId xmlns:a16="http://schemas.microsoft.com/office/drawing/2014/main" id="{D96C8628-704A-1C14-67A3-4E44815C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14">
            <a:extLst>
              <a:ext uri="{FF2B5EF4-FFF2-40B4-BE49-F238E27FC236}">
                <a16:creationId xmlns:a16="http://schemas.microsoft.com/office/drawing/2014/main" id="{07038EC3-B9F1-0819-DCA0-1807BD6AF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4" name="Line 15">
            <a:extLst>
              <a:ext uri="{FF2B5EF4-FFF2-40B4-BE49-F238E27FC236}">
                <a16:creationId xmlns:a16="http://schemas.microsoft.com/office/drawing/2014/main" id="{C0065849-080E-266A-0FA3-8718303C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5" name="Line 16">
            <a:extLst>
              <a:ext uri="{FF2B5EF4-FFF2-40B4-BE49-F238E27FC236}">
                <a16:creationId xmlns:a16="http://schemas.microsoft.com/office/drawing/2014/main" id="{465A02E6-669B-FB46-62FB-8FC6B2FA9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6" name="Line 17">
            <a:extLst>
              <a:ext uri="{FF2B5EF4-FFF2-40B4-BE49-F238E27FC236}">
                <a16:creationId xmlns:a16="http://schemas.microsoft.com/office/drawing/2014/main" id="{D9CA147B-4923-E371-08CB-3AB94FEF3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8">
            <a:extLst>
              <a:ext uri="{FF2B5EF4-FFF2-40B4-BE49-F238E27FC236}">
                <a16:creationId xmlns:a16="http://schemas.microsoft.com/office/drawing/2014/main" id="{E7884CD5-2449-E7F8-FA68-09D4C5843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9">
            <a:extLst>
              <a:ext uri="{FF2B5EF4-FFF2-40B4-BE49-F238E27FC236}">
                <a16:creationId xmlns:a16="http://schemas.microsoft.com/office/drawing/2014/main" id="{3D3B0007-450E-C281-9997-9BE5A30B2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20">
            <a:extLst>
              <a:ext uri="{FF2B5EF4-FFF2-40B4-BE49-F238E27FC236}">
                <a16:creationId xmlns:a16="http://schemas.microsoft.com/office/drawing/2014/main" id="{E48B4600-32B5-CFC7-F147-562B0EF8E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Text Box 21">
            <a:extLst>
              <a:ext uri="{FF2B5EF4-FFF2-40B4-BE49-F238E27FC236}">
                <a16:creationId xmlns:a16="http://schemas.microsoft.com/office/drawing/2014/main" id="{3448FCA3-D187-02EE-9DE4-9103D0DE4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2661" name="Text Box 22">
            <a:extLst>
              <a:ext uri="{FF2B5EF4-FFF2-40B4-BE49-F238E27FC236}">
                <a16:creationId xmlns:a16="http://schemas.microsoft.com/office/drawing/2014/main" id="{D4ECB2EC-D3C6-6678-67FF-AABBEFCD5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2662" name="Text Box 23">
            <a:extLst>
              <a:ext uri="{FF2B5EF4-FFF2-40B4-BE49-F238E27FC236}">
                <a16:creationId xmlns:a16="http://schemas.microsoft.com/office/drawing/2014/main" id="{EE4D1837-7F8C-190A-0B20-3C8D9232B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2663" name="Text Box 24">
            <a:extLst>
              <a:ext uri="{FF2B5EF4-FFF2-40B4-BE49-F238E27FC236}">
                <a16:creationId xmlns:a16="http://schemas.microsoft.com/office/drawing/2014/main" id="{781A8EAB-F5A2-AAD6-0E70-1D3389A53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2664" name="Text Box 25">
            <a:extLst>
              <a:ext uri="{FF2B5EF4-FFF2-40B4-BE49-F238E27FC236}">
                <a16:creationId xmlns:a16="http://schemas.microsoft.com/office/drawing/2014/main" id="{44B7654B-FEE2-1ADF-8515-3889E4A1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2665" name="Text Box 26">
            <a:extLst>
              <a:ext uri="{FF2B5EF4-FFF2-40B4-BE49-F238E27FC236}">
                <a16:creationId xmlns:a16="http://schemas.microsoft.com/office/drawing/2014/main" id="{ADB249D0-0A79-0795-1E54-7A7D1C62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2666" name="Text Box 27">
            <a:extLst>
              <a:ext uri="{FF2B5EF4-FFF2-40B4-BE49-F238E27FC236}">
                <a16:creationId xmlns:a16="http://schemas.microsoft.com/office/drawing/2014/main" id="{7BC6F56F-A251-92A3-41BE-04233AE2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2667" name="Line 28">
            <a:extLst>
              <a:ext uri="{FF2B5EF4-FFF2-40B4-BE49-F238E27FC236}">
                <a16:creationId xmlns:a16="http://schemas.microsoft.com/office/drawing/2014/main" id="{60A78A6E-26AC-4823-8641-55B6BB282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8" name="Line 29">
            <a:extLst>
              <a:ext uri="{FF2B5EF4-FFF2-40B4-BE49-F238E27FC236}">
                <a16:creationId xmlns:a16="http://schemas.microsoft.com/office/drawing/2014/main" id="{267C1385-2B9E-DE08-BB4A-6D8726844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9" name="Line 30">
            <a:extLst>
              <a:ext uri="{FF2B5EF4-FFF2-40B4-BE49-F238E27FC236}">
                <a16:creationId xmlns:a16="http://schemas.microsoft.com/office/drawing/2014/main" id="{0E92DBAC-CD1C-213C-F8EB-F235E5AB4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0" name="Line 31">
            <a:extLst>
              <a:ext uri="{FF2B5EF4-FFF2-40B4-BE49-F238E27FC236}">
                <a16:creationId xmlns:a16="http://schemas.microsoft.com/office/drawing/2014/main" id="{BA4616B9-B93B-FFED-45E9-0C9253646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1" name="Text Box 32">
            <a:extLst>
              <a:ext uri="{FF2B5EF4-FFF2-40B4-BE49-F238E27FC236}">
                <a16:creationId xmlns:a16="http://schemas.microsoft.com/office/drawing/2014/main" id="{134D2A32-209B-EA58-5BF8-DB8392FF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2672" name="Text Box 33">
            <a:extLst>
              <a:ext uri="{FF2B5EF4-FFF2-40B4-BE49-F238E27FC236}">
                <a16:creationId xmlns:a16="http://schemas.microsoft.com/office/drawing/2014/main" id="{1864FEC0-BFDC-230F-37C2-2CA908CB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2673" name="Line 34">
            <a:extLst>
              <a:ext uri="{FF2B5EF4-FFF2-40B4-BE49-F238E27FC236}">
                <a16:creationId xmlns:a16="http://schemas.microsoft.com/office/drawing/2014/main" id="{48DF64A3-3119-DC14-BCD6-4C5D02E3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4" name="Line 35">
            <a:extLst>
              <a:ext uri="{FF2B5EF4-FFF2-40B4-BE49-F238E27FC236}">
                <a16:creationId xmlns:a16="http://schemas.microsoft.com/office/drawing/2014/main" id="{E9555945-BF5C-A961-529F-1EED19FB6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5" name="Line 36">
            <a:extLst>
              <a:ext uri="{FF2B5EF4-FFF2-40B4-BE49-F238E27FC236}">
                <a16:creationId xmlns:a16="http://schemas.microsoft.com/office/drawing/2014/main" id="{2AD9045A-02E4-107A-44AB-4B43DD1D4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6" name="Line 37">
            <a:extLst>
              <a:ext uri="{FF2B5EF4-FFF2-40B4-BE49-F238E27FC236}">
                <a16:creationId xmlns:a16="http://schemas.microsoft.com/office/drawing/2014/main" id="{C350F5C4-2AD6-AF55-8FE5-9B426472D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7" name="Text Box 38">
            <a:extLst>
              <a:ext uri="{FF2B5EF4-FFF2-40B4-BE49-F238E27FC236}">
                <a16:creationId xmlns:a16="http://schemas.microsoft.com/office/drawing/2014/main" id="{18313DE0-009D-A33D-9476-E9CFAA397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8" name="Text Box 39">
            <a:extLst>
              <a:ext uri="{FF2B5EF4-FFF2-40B4-BE49-F238E27FC236}">
                <a16:creationId xmlns:a16="http://schemas.microsoft.com/office/drawing/2014/main" id="{18CF9400-9C54-F20E-23E6-5A6DFE51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9" name="Text Box 40">
            <a:extLst>
              <a:ext uri="{FF2B5EF4-FFF2-40B4-BE49-F238E27FC236}">
                <a16:creationId xmlns:a16="http://schemas.microsoft.com/office/drawing/2014/main" id="{7F787AC8-9BC8-3F2A-D613-CFA178D6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680" name="Line 41">
            <a:extLst>
              <a:ext uri="{FF2B5EF4-FFF2-40B4-BE49-F238E27FC236}">
                <a16:creationId xmlns:a16="http://schemas.microsoft.com/office/drawing/2014/main" id="{753A23BB-469D-CEAC-0BB6-8B676231A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1" name="Line 42">
            <a:extLst>
              <a:ext uri="{FF2B5EF4-FFF2-40B4-BE49-F238E27FC236}">
                <a16:creationId xmlns:a16="http://schemas.microsoft.com/office/drawing/2014/main" id="{7EA4472C-4036-F971-D1C9-614DA6228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2" name="Line 43">
            <a:extLst>
              <a:ext uri="{FF2B5EF4-FFF2-40B4-BE49-F238E27FC236}">
                <a16:creationId xmlns:a16="http://schemas.microsoft.com/office/drawing/2014/main" id="{D32B712C-10C0-D4A6-23FD-8BC45B33A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3" name="Text Box 44">
            <a:extLst>
              <a:ext uri="{FF2B5EF4-FFF2-40B4-BE49-F238E27FC236}">
                <a16:creationId xmlns:a16="http://schemas.microsoft.com/office/drawing/2014/main" id="{AF24DE58-3548-C0B8-5A6B-A244305E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684" name="Line 45">
            <a:extLst>
              <a:ext uri="{FF2B5EF4-FFF2-40B4-BE49-F238E27FC236}">
                <a16:creationId xmlns:a16="http://schemas.microsoft.com/office/drawing/2014/main" id="{03C599B6-C1A7-1C54-34A5-C37629636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5" name="Line 46">
            <a:extLst>
              <a:ext uri="{FF2B5EF4-FFF2-40B4-BE49-F238E27FC236}">
                <a16:creationId xmlns:a16="http://schemas.microsoft.com/office/drawing/2014/main" id="{B4555CAD-7709-2474-8C16-77E57EA42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6" name="Line 47">
            <a:extLst>
              <a:ext uri="{FF2B5EF4-FFF2-40B4-BE49-F238E27FC236}">
                <a16:creationId xmlns:a16="http://schemas.microsoft.com/office/drawing/2014/main" id="{22E80179-D90B-170F-567E-31925070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7" name="Text Box 48">
            <a:extLst>
              <a:ext uri="{FF2B5EF4-FFF2-40B4-BE49-F238E27FC236}">
                <a16:creationId xmlns:a16="http://schemas.microsoft.com/office/drawing/2014/main" id="{4D4CD1D1-31B4-C0DE-FF71-274395E8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688" name="Line 49">
            <a:extLst>
              <a:ext uri="{FF2B5EF4-FFF2-40B4-BE49-F238E27FC236}">
                <a16:creationId xmlns:a16="http://schemas.microsoft.com/office/drawing/2014/main" id="{6129C026-0AE6-465F-4BC5-EE7963656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9" name="Line 50">
            <a:extLst>
              <a:ext uri="{FF2B5EF4-FFF2-40B4-BE49-F238E27FC236}">
                <a16:creationId xmlns:a16="http://schemas.microsoft.com/office/drawing/2014/main" id="{CFFCBED9-5B59-EF09-E7C6-F8F2D1B70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0" name="Line 51">
            <a:extLst>
              <a:ext uri="{FF2B5EF4-FFF2-40B4-BE49-F238E27FC236}">
                <a16:creationId xmlns:a16="http://schemas.microsoft.com/office/drawing/2014/main" id="{7C520AF4-CC36-97CA-A1FD-08385207A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1" name="Text Box 52">
            <a:extLst>
              <a:ext uri="{FF2B5EF4-FFF2-40B4-BE49-F238E27FC236}">
                <a16:creationId xmlns:a16="http://schemas.microsoft.com/office/drawing/2014/main" id="{481BBD59-EDBF-4680-741E-4E6E102C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692" name="Line 53">
            <a:extLst>
              <a:ext uri="{FF2B5EF4-FFF2-40B4-BE49-F238E27FC236}">
                <a16:creationId xmlns:a16="http://schemas.microsoft.com/office/drawing/2014/main" id="{317C701F-372D-258F-B40E-9216169CE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3" name="Line 54">
            <a:extLst>
              <a:ext uri="{FF2B5EF4-FFF2-40B4-BE49-F238E27FC236}">
                <a16:creationId xmlns:a16="http://schemas.microsoft.com/office/drawing/2014/main" id="{5C49C1BD-B5B6-664F-EDBD-A5963D2F0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4" name="Text Box 55">
            <a:extLst>
              <a:ext uri="{FF2B5EF4-FFF2-40B4-BE49-F238E27FC236}">
                <a16:creationId xmlns:a16="http://schemas.microsoft.com/office/drawing/2014/main" id="{9B93762F-CCC2-BE68-5C1C-BD2719C3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695" name="Line 56">
            <a:extLst>
              <a:ext uri="{FF2B5EF4-FFF2-40B4-BE49-F238E27FC236}">
                <a16:creationId xmlns:a16="http://schemas.microsoft.com/office/drawing/2014/main" id="{5339ECCE-B920-DC6A-73D4-E2CE5530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6" name="Line 57">
            <a:extLst>
              <a:ext uri="{FF2B5EF4-FFF2-40B4-BE49-F238E27FC236}">
                <a16:creationId xmlns:a16="http://schemas.microsoft.com/office/drawing/2014/main" id="{64CF1133-496E-CC84-2E72-57E0A0398E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7" name="Line 58">
            <a:extLst>
              <a:ext uri="{FF2B5EF4-FFF2-40B4-BE49-F238E27FC236}">
                <a16:creationId xmlns:a16="http://schemas.microsoft.com/office/drawing/2014/main" id="{B546F342-A218-A9FC-21F7-D79CE5925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8" name="Text Box 59">
            <a:extLst>
              <a:ext uri="{FF2B5EF4-FFF2-40B4-BE49-F238E27FC236}">
                <a16:creationId xmlns:a16="http://schemas.microsoft.com/office/drawing/2014/main" id="{A4818A7E-E994-F1BE-07D9-CEF0889B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699" name="Line 60">
            <a:extLst>
              <a:ext uri="{FF2B5EF4-FFF2-40B4-BE49-F238E27FC236}">
                <a16:creationId xmlns:a16="http://schemas.microsoft.com/office/drawing/2014/main" id="{C21AEBEE-4E4A-5949-F387-EDE8B8FF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0" name="Line 61">
            <a:extLst>
              <a:ext uri="{FF2B5EF4-FFF2-40B4-BE49-F238E27FC236}">
                <a16:creationId xmlns:a16="http://schemas.microsoft.com/office/drawing/2014/main" id="{F5D2D834-44C8-3367-EEDA-45FBBDAA6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1" name="Line 62">
            <a:extLst>
              <a:ext uri="{FF2B5EF4-FFF2-40B4-BE49-F238E27FC236}">
                <a16:creationId xmlns:a16="http://schemas.microsoft.com/office/drawing/2014/main" id="{9DC6B4AB-9700-27CA-EAF2-7FDC95D1F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2" name="Text Box 63">
            <a:extLst>
              <a:ext uri="{FF2B5EF4-FFF2-40B4-BE49-F238E27FC236}">
                <a16:creationId xmlns:a16="http://schemas.microsoft.com/office/drawing/2014/main" id="{2D7745B1-4879-B5B5-A92F-74A8713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703" name="Line 64">
            <a:extLst>
              <a:ext uri="{FF2B5EF4-FFF2-40B4-BE49-F238E27FC236}">
                <a16:creationId xmlns:a16="http://schemas.microsoft.com/office/drawing/2014/main" id="{4C31AE94-5F5A-49AD-B4D5-B29E3D6B32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4" name="Line 65">
            <a:extLst>
              <a:ext uri="{FF2B5EF4-FFF2-40B4-BE49-F238E27FC236}">
                <a16:creationId xmlns:a16="http://schemas.microsoft.com/office/drawing/2014/main" id="{560E86D6-BB3D-0653-39E4-F4FB76980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5" name="Rectangle 3">
            <a:extLst>
              <a:ext uri="{FF2B5EF4-FFF2-40B4-BE49-F238E27FC236}">
                <a16:creationId xmlns:a16="http://schemas.microsoft.com/office/drawing/2014/main" id="{1859A730-30BB-298E-737F-131528FE0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3C2D015-DC21-B81F-1224-D0E8ABC1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C7015480-7E2F-67F7-1E1C-653CD0EE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5C060384-FC73-CB4B-99EA-51C77E45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669" name="Line 6">
            <a:extLst>
              <a:ext uri="{FF2B5EF4-FFF2-40B4-BE49-F238E27FC236}">
                <a16:creationId xmlns:a16="http://schemas.microsoft.com/office/drawing/2014/main" id="{1013BC19-F6DA-F479-1DBF-C0012286E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0" name="Text Box 7">
            <a:extLst>
              <a:ext uri="{FF2B5EF4-FFF2-40B4-BE49-F238E27FC236}">
                <a16:creationId xmlns:a16="http://schemas.microsoft.com/office/drawing/2014/main" id="{DBFB2793-71E3-6C09-C904-0C2070B3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3671" name="Line 8">
            <a:extLst>
              <a:ext uri="{FF2B5EF4-FFF2-40B4-BE49-F238E27FC236}">
                <a16:creationId xmlns:a16="http://schemas.microsoft.com/office/drawing/2014/main" id="{A9A1013A-2C2A-156E-02BD-396CF679E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2" name="Line 9">
            <a:extLst>
              <a:ext uri="{FF2B5EF4-FFF2-40B4-BE49-F238E27FC236}">
                <a16:creationId xmlns:a16="http://schemas.microsoft.com/office/drawing/2014/main" id="{727662AD-A588-89FA-C6B1-EDE612082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3" name="Line 10">
            <a:extLst>
              <a:ext uri="{FF2B5EF4-FFF2-40B4-BE49-F238E27FC236}">
                <a16:creationId xmlns:a16="http://schemas.microsoft.com/office/drawing/2014/main" id="{A631063B-ED54-C3B4-7AC4-0D29AB251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4" name="Line 11">
            <a:extLst>
              <a:ext uri="{FF2B5EF4-FFF2-40B4-BE49-F238E27FC236}">
                <a16:creationId xmlns:a16="http://schemas.microsoft.com/office/drawing/2014/main" id="{AEE21D30-5445-4A1C-303F-7D367C06F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5" name="Line 12">
            <a:extLst>
              <a:ext uri="{FF2B5EF4-FFF2-40B4-BE49-F238E27FC236}">
                <a16:creationId xmlns:a16="http://schemas.microsoft.com/office/drawing/2014/main" id="{0AA8FBBB-7454-D50E-BE89-AEB583E43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13">
            <a:extLst>
              <a:ext uri="{FF2B5EF4-FFF2-40B4-BE49-F238E27FC236}">
                <a16:creationId xmlns:a16="http://schemas.microsoft.com/office/drawing/2014/main" id="{FA2345E6-DCD8-D9F8-5205-B2C4F9772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7" name="Line 14">
            <a:extLst>
              <a:ext uri="{FF2B5EF4-FFF2-40B4-BE49-F238E27FC236}">
                <a16:creationId xmlns:a16="http://schemas.microsoft.com/office/drawing/2014/main" id="{3642F943-1932-D8A2-7E9B-EE7B3512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8" name="Line 15">
            <a:extLst>
              <a:ext uri="{FF2B5EF4-FFF2-40B4-BE49-F238E27FC236}">
                <a16:creationId xmlns:a16="http://schemas.microsoft.com/office/drawing/2014/main" id="{561C4B2A-2991-13C3-F37B-22B677D33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9" name="Line 16">
            <a:extLst>
              <a:ext uri="{FF2B5EF4-FFF2-40B4-BE49-F238E27FC236}">
                <a16:creationId xmlns:a16="http://schemas.microsoft.com/office/drawing/2014/main" id="{0EC38D79-4150-8438-5101-6FB88FA4F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0" name="Line 17">
            <a:extLst>
              <a:ext uri="{FF2B5EF4-FFF2-40B4-BE49-F238E27FC236}">
                <a16:creationId xmlns:a16="http://schemas.microsoft.com/office/drawing/2014/main" id="{3E1BAEC6-31F9-8A10-EC5A-9BA2CA779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1" name="Line 18">
            <a:extLst>
              <a:ext uri="{FF2B5EF4-FFF2-40B4-BE49-F238E27FC236}">
                <a16:creationId xmlns:a16="http://schemas.microsoft.com/office/drawing/2014/main" id="{479A7EBA-7692-F7FC-ECC2-EA832A69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2" name="Line 19">
            <a:extLst>
              <a:ext uri="{FF2B5EF4-FFF2-40B4-BE49-F238E27FC236}">
                <a16:creationId xmlns:a16="http://schemas.microsoft.com/office/drawing/2014/main" id="{7CFF4BB4-6135-AD78-C530-B419C14D4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3" name="Line 20">
            <a:extLst>
              <a:ext uri="{FF2B5EF4-FFF2-40B4-BE49-F238E27FC236}">
                <a16:creationId xmlns:a16="http://schemas.microsoft.com/office/drawing/2014/main" id="{93BF09F4-75B9-2D91-A019-D0819465B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4" name="Text Box 21">
            <a:extLst>
              <a:ext uri="{FF2B5EF4-FFF2-40B4-BE49-F238E27FC236}">
                <a16:creationId xmlns:a16="http://schemas.microsoft.com/office/drawing/2014/main" id="{90275C11-B0BE-F8B4-6F57-AE92BB880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3685" name="Text Box 22">
            <a:extLst>
              <a:ext uri="{FF2B5EF4-FFF2-40B4-BE49-F238E27FC236}">
                <a16:creationId xmlns:a16="http://schemas.microsoft.com/office/drawing/2014/main" id="{3B720B98-302D-8BB2-BA8F-1F8B54B8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3686" name="Text Box 23">
            <a:extLst>
              <a:ext uri="{FF2B5EF4-FFF2-40B4-BE49-F238E27FC236}">
                <a16:creationId xmlns:a16="http://schemas.microsoft.com/office/drawing/2014/main" id="{E13E81DF-9C22-5D8D-88F5-784FC23B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3687" name="Text Box 24">
            <a:extLst>
              <a:ext uri="{FF2B5EF4-FFF2-40B4-BE49-F238E27FC236}">
                <a16:creationId xmlns:a16="http://schemas.microsoft.com/office/drawing/2014/main" id="{1C321275-DD43-A085-4477-F05179EE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3688" name="Text Box 25">
            <a:extLst>
              <a:ext uri="{FF2B5EF4-FFF2-40B4-BE49-F238E27FC236}">
                <a16:creationId xmlns:a16="http://schemas.microsoft.com/office/drawing/2014/main" id="{87A19B31-6A22-F34B-14EC-45B33DC0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3689" name="Text Box 26">
            <a:extLst>
              <a:ext uri="{FF2B5EF4-FFF2-40B4-BE49-F238E27FC236}">
                <a16:creationId xmlns:a16="http://schemas.microsoft.com/office/drawing/2014/main" id="{DC3F8224-2DD4-BB8E-D9F3-5D05BF9C5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3690" name="Text Box 27">
            <a:extLst>
              <a:ext uri="{FF2B5EF4-FFF2-40B4-BE49-F238E27FC236}">
                <a16:creationId xmlns:a16="http://schemas.microsoft.com/office/drawing/2014/main" id="{9319FBD8-1982-AEA8-7888-0997798C7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3691" name="Line 28">
            <a:extLst>
              <a:ext uri="{FF2B5EF4-FFF2-40B4-BE49-F238E27FC236}">
                <a16:creationId xmlns:a16="http://schemas.microsoft.com/office/drawing/2014/main" id="{323441EA-9158-F09E-D62B-07C9ACDCB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2" name="Line 29">
            <a:extLst>
              <a:ext uri="{FF2B5EF4-FFF2-40B4-BE49-F238E27FC236}">
                <a16:creationId xmlns:a16="http://schemas.microsoft.com/office/drawing/2014/main" id="{B45C7642-03B0-0384-4346-6DB3CAFF5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3" name="Line 30">
            <a:extLst>
              <a:ext uri="{FF2B5EF4-FFF2-40B4-BE49-F238E27FC236}">
                <a16:creationId xmlns:a16="http://schemas.microsoft.com/office/drawing/2014/main" id="{17EE693D-D4E3-28DA-8159-D4CB78DDB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4" name="Line 31">
            <a:extLst>
              <a:ext uri="{FF2B5EF4-FFF2-40B4-BE49-F238E27FC236}">
                <a16:creationId xmlns:a16="http://schemas.microsoft.com/office/drawing/2014/main" id="{D2657DDD-83A9-C160-4388-3A6D3DFCF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5" name="Text Box 32">
            <a:extLst>
              <a:ext uri="{FF2B5EF4-FFF2-40B4-BE49-F238E27FC236}">
                <a16:creationId xmlns:a16="http://schemas.microsoft.com/office/drawing/2014/main" id="{CF1479F4-74AF-1F54-BB3F-E3E2FAAE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3696" name="Text Box 33">
            <a:extLst>
              <a:ext uri="{FF2B5EF4-FFF2-40B4-BE49-F238E27FC236}">
                <a16:creationId xmlns:a16="http://schemas.microsoft.com/office/drawing/2014/main" id="{B6C5925B-1DF8-D7D3-BD5F-35E23F8E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3697" name="Line 34">
            <a:extLst>
              <a:ext uri="{FF2B5EF4-FFF2-40B4-BE49-F238E27FC236}">
                <a16:creationId xmlns:a16="http://schemas.microsoft.com/office/drawing/2014/main" id="{EC9F8FA9-1A03-E3AB-84B3-FD91267FD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8" name="Line 35">
            <a:extLst>
              <a:ext uri="{FF2B5EF4-FFF2-40B4-BE49-F238E27FC236}">
                <a16:creationId xmlns:a16="http://schemas.microsoft.com/office/drawing/2014/main" id="{84D0206D-C1A7-94B8-48B4-EB2C4A3F4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9" name="Line 36">
            <a:extLst>
              <a:ext uri="{FF2B5EF4-FFF2-40B4-BE49-F238E27FC236}">
                <a16:creationId xmlns:a16="http://schemas.microsoft.com/office/drawing/2014/main" id="{6C9FCBBA-2A42-D582-86BD-B5AF02367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0" name="Line 37">
            <a:extLst>
              <a:ext uri="{FF2B5EF4-FFF2-40B4-BE49-F238E27FC236}">
                <a16:creationId xmlns:a16="http://schemas.microsoft.com/office/drawing/2014/main" id="{302E8B36-30CA-1636-E637-CEC94FBC4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1" name="Text Box 38">
            <a:extLst>
              <a:ext uri="{FF2B5EF4-FFF2-40B4-BE49-F238E27FC236}">
                <a16:creationId xmlns:a16="http://schemas.microsoft.com/office/drawing/2014/main" id="{F1EEBEF3-7A63-C0A7-29FA-D4ED49D5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702" name="Text Box 39">
            <a:extLst>
              <a:ext uri="{FF2B5EF4-FFF2-40B4-BE49-F238E27FC236}">
                <a16:creationId xmlns:a16="http://schemas.microsoft.com/office/drawing/2014/main" id="{C6962A7E-6986-8F98-D12F-F4EF56CB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703" name="Text Box 40">
            <a:extLst>
              <a:ext uri="{FF2B5EF4-FFF2-40B4-BE49-F238E27FC236}">
                <a16:creationId xmlns:a16="http://schemas.microsoft.com/office/drawing/2014/main" id="{CA2FF230-56D1-DA6E-2FE9-813FBB6A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3704" name="Line 41">
            <a:extLst>
              <a:ext uri="{FF2B5EF4-FFF2-40B4-BE49-F238E27FC236}">
                <a16:creationId xmlns:a16="http://schemas.microsoft.com/office/drawing/2014/main" id="{8C713547-91C5-A57D-F9AF-06737971B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5" name="Line 42">
            <a:extLst>
              <a:ext uri="{FF2B5EF4-FFF2-40B4-BE49-F238E27FC236}">
                <a16:creationId xmlns:a16="http://schemas.microsoft.com/office/drawing/2014/main" id="{16760AC1-A4DC-08C0-D28E-8DA6C5C22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6" name="Line 43">
            <a:extLst>
              <a:ext uri="{FF2B5EF4-FFF2-40B4-BE49-F238E27FC236}">
                <a16:creationId xmlns:a16="http://schemas.microsoft.com/office/drawing/2014/main" id="{48999AF8-AC6E-0EA0-567B-235586195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7" name="Text Box 44">
            <a:extLst>
              <a:ext uri="{FF2B5EF4-FFF2-40B4-BE49-F238E27FC236}">
                <a16:creationId xmlns:a16="http://schemas.microsoft.com/office/drawing/2014/main" id="{9EFA3093-4E9E-0E0E-B414-CA7C99F7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708" name="Line 45">
            <a:extLst>
              <a:ext uri="{FF2B5EF4-FFF2-40B4-BE49-F238E27FC236}">
                <a16:creationId xmlns:a16="http://schemas.microsoft.com/office/drawing/2014/main" id="{15C1A2D7-1790-947B-E0C9-6BAAB54B8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9" name="Line 46">
            <a:extLst>
              <a:ext uri="{FF2B5EF4-FFF2-40B4-BE49-F238E27FC236}">
                <a16:creationId xmlns:a16="http://schemas.microsoft.com/office/drawing/2014/main" id="{5FFCB3D3-7F58-6420-B392-79C6D4D70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0" name="Line 47">
            <a:extLst>
              <a:ext uri="{FF2B5EF4-FFF2-40B4-BE49-F238E27FC236}">
                <a16:creationId xmlns:a16="http://schemas.microsoft.com/office/drawing/2014/main" id="{E1F35E12-958C-A77D-6CB2-A94E23A1D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1" name="Text Box 48">
            <a:extLst>
              <a:ext uri="{FF2B5EF4-FFF2-40B4-BE49-F238E27FC236}">
                <a16:creationId xmlns:a16="http://schemas.microsoft.com/office/drawing/2014/main" id="{2E6E7E2E-CC64-C8B4-6B75-93016B7A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712" name="Line 49">
            <a:extLst>
              <a:ext uri="{FF2B5EF4-FFF2-40B4-BE49-F238E27FC236}">
                <a16:creationId xmlns:a16="http://schemas.microsoft.com/office/drawing/2014/main" id="{54D9B22B-01B7-1224-2786-7D805624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3" name="Line 50">
            <a:extLst>
              <a:ext uri="{FF2B5EF4-FFF2-40B4-BE49-F238E27FC236}">
                <a16:creationId xmlns:a16="http://schemas.microsoft.com/office/drawing/2014/main" id="{CCE63816-06E1-323B-3E1C-A94A4E5CF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4" name="Line 51">
            <a:extLst>
              <a:ext uri="{FF2B5EF4-FFF2-40B4-BE49-F238E27FC236}">
                <a16:creationId xmlns:a16="http://schemas.microsoft.com/office/drawing/2014/main" id="{267D4341-22F1-0EC6-4355-66B3B7FF1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5" name="Text Box 52">
            <a:extLst>
              <a:ext uri="{FF2B5EF4-FFF2-40B4-BE49-F238E27FC236}">
                <a16:creationId xmlns:a16="http://schemas.microsoft.com/office/drawing/2014/main" id="{DB273991-E73D-75D9-8359-33783B998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3716" name="Line 53">
            <a:extLst>
              <a:ext uri="{FF2B5EF4-FFF2-40B4-BE49-F238E27FC236}">
                <a16:creationId xmlns:a16="http://schemas.microsoft.com/office/drawing/2014/main" id="{B7F6F01C-74D7-C8D5-8186-D7A65CCF6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7" name="Line 54">
            <a:extLst>
              <a:ext uri="{FF2B5EF4-FFF2-40B4-BE49-F238E27FC236}">
                <a16:creationId xmlns:a16="http://schemas.microsoft.com/office/drawing/2014/main" id="{B60ECAEF-4006-0A3E-5E28-1E357C12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8" name="Text Box 55">
            <a:extLst>
              <a:ext uri="{FF2B5EF4-FFF2-40B4-BE49-F238E27FC236}">
                <a16:creationId xmlns:a16="http://schemas.microsoft.com/office/drawing/2014/main" id="{CC62C275-1CB9-C266-2C02-F5963B88B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719" name="Line 56">
            <a:extLst>
              <a:ext uri="{FF2B5EF4-FFF2-40B4-BE49-F238E27FC236}">
                <a16:creationId xmlns:a16="http://schemas.microsoft.com/office/drawing/2014/main" id="{6ABED4CB-5AF2-F1B9-4578-56EFA16AD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0" name="Line 57">
            <a:extLst>
              <a:ext uri="{FF2B5EF4-FFF2-40B4-BE49-F238E27FC236}">
                <a16:creationId xmlns:a16="http://schemas.microsoft.com/office/drawing/2014/main" id="{6C3E984F-2DA1-7488-3E12-ED1100251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1" name="Line 58">
            <a:extLst>
              <a:ext uri="{FF2B5EF4-FFF2-40B4-BE49-F238E27FC236}">
                <a16:creationId xmlns:a16="http://schemas.microsoft.com/office/drawing/2014/main" id="{DE375511-88E8-0835-A482-CF72C2AD0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2" name="Text Box 59">
            <a:extLst>
              <a:ext uri="{FF2B5EF4-FFF2-40B4-BE49-F238E27FC236}">
                <a16:creationId xmlns:a16="http://schemas.microsoft.com/office/drawing/2014/main" id="{5039DA4B-7FD1-7B41-38DE-67173050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723" name="Line 60">
            <a:extLst>
              <a:ext uri="{FF2B5EF4-FFF2-40B4-BE49-F238E27FC236}">
                <a16:creationId xmlns:a16="http://schemas.microsoft.com/office/drawing/2014/main" id="{BB5447CD-5B19-1FA1-25BA-4B1EA1296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4" name="Line 61">
            <a:extLst>
              <a:ext uri="{FF2B5EF4-FFF2-40B4-BE49-F238E27FC236}">
                <a16:creationId xmlns:a16="http://schemas.microsoft.com/office/drawing/2014/main" id="{02E010B0-851F-DFA8-CE0C-9460BD343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5" name="Line 62">
            <a:extLst>
              <a:ext uri="{FF2B5EF4-FFF2-40B4-BE49-F238E27FC236}">
                <a16:creationId xmlns:a16="http://schemas.microsoft.com/office/drawing/2014/main" id="{82717F05-40DC-C114-4B97-B7E2E9CA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6" name="Text Box 63">
            <a:extLst>
              <a:ext uri="{FF2B5EF4-FFF2-40B4-BE49-F238E27FC236}">
                <a16:creationId xmlns:a16="http://schemas.microsoft.com/office/drawing/2014/main" id="{7A87C36D-5A96-E0FD-B652-DAA28C6F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727" name="Line 64">
            <a:extLst>
              <a:ext uri="{FF2B5EF4-FFF2-40B4-BE49-F238E27FC236}">
                <a16:creationId xmlns:a16="http://schemas.microsoft.com/office/drawing/2014/main" id="{60473601-D283-1277-DD5E-E58703073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8" name="Line 65">
            <a:extLst>
              <a:ext uri="{FF2B5EF4-FFF2-40B4-BE49-F238E27FC236}">
                <a16:creationId xmlns:a16="http://schemas.microsoft.com/office/drawing/2014/main" id="{BD00D0EC-FEEA-3D86-CA51-033FBA76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9" name="Text Box 66">
            <a:extLst>
              <a:ext uri="{FF2B5EF4-FFF2-40B4-BE49-F238E27FC236}">
                <a16:creationId xmlns:a16="http://schemas.microsoft.com/office/drawing/2014/main" id="{171DC84F-8ADF-1D34-14FD-A8A40784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730" name="Rectangle 3">
            <a:extLst>
              <a:ext uri="{FF2B5EF4-FFF2-40B4-BE49-F238E27FC236}">
                <a16:creationId xmlns:a16="http://schemas.microsoft.com/office/drawing/2014/main" id="{A642C37E-7AEB-482A-3310-0E4BA6045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47C90DD-1D20-C929-55FD-0BD07DA12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Round Robin (Time slice = 100)</a:t>
            </a:r>
          </a:p>
        </p:txBody>
      </p:sp>
      <p:sp>
        <p:nvSpPr>
          <p:cNvPr id="114691" name="Text Box 4">
            <a:extLst>
              <a:ext uri="{FF2B5EF4-FFF2-40B4-BE49-F238E27FC236}">
                <a16:creationId xmlns:a16="http://schemas.microsoft.com/office/drawing/2014/main" id="{BDC28860-25E3-8369-CE18-E0F177A8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Text Box 5">
            <a:extLst>
              <a:ext uri="{FF2B5EF4-FFF2-40B4-BE49-F238E27FC236}">
                <a16:creationId xmlns:a16="http://schemas.microsoft.com/office/drawing/2014/main" id="{06ACA5D4-CFD7-F094-FA5A-24F93168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4693" name="Line 6">
            <a:extLst>
              <a:ext uri="{FF2B5EF4-FFF2-40B4-BE49-F238E27FC236}">
                <a16:creationId xmlns:a16="http://schemas.microsoft.com/office/drawing/2014/main" id="{3D28D9A8-040A-B844-489D-AD2DD972B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4" name="Text Box 7">
            <a:extLst>
              <a:ext uri="{FF2B5EF4-FFF2-40B4-BE49-F238E27FC236}">
                <a16:creationId xmlns:a16="http://schemas.microsoft.com/office/drawing/2014/main" id="{252DF495-494B-936E-4C49-F2618E97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4695" name="Line 8">
            <a:extLst>
              <a:ext uri="{FF2B5EF4-FFF2-40B4-BE49-F238E27FC236}">
                <a16:creationId xmlns:a16="http://schemas.microsoft.com/office/drawing/2014/main" id="{22CA5519-268D-0905-9687-0753F50AA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6" name="Line 9">
            <a:extLst>
              <a:ext uri="{FF2B5EF4-FFF2-40B4-BE49-F238E27FC236}">
                <a16:creationId xmlns:a16="http://schemas.microsoft.com/office/drawing/2014/main" id="{A1D8BB56-D385-45AF-BE29-CCEF9C130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7" name="Line 10">
            <a:extLst>
              <a:ext uri="{FF2B5EF4-FFF2-40B4-BE49-F238E27FC236}">
                <a16:creationId xmlns:a16="http://schemas.microsoft.com/office/drawing/2014/main" id="{1FD74C92-7A9C-263A-36F3-373FA7304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8" name="Line 11">
            <a:extLst>
              <a:ext uri="{FF2B5EF4-FFF2-40B4-BE49-F238E27FC236}">
                <a16:creationId xmlns:a16="http://schemas.microsoft.com/office/drawing/2014/main" id="{361ACB49-3DCB-0341-F4C1-43A134196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9" name="Line 12">
            <a:extLst>
              <a:ext uri="{FF2B5EF4-FFF2-40B4-BE49-F238E27FC236}">
                <a16:creationId xmlns:a16="http://schemas.microsoft.com/office/drawing/2014/main" id="{C3DADB1E-F024-E594-A8A2-26266B99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0" name="Line 13">
            <a:extLst>
              <a:ext uri="{FF2B5EF4-FFF2-40B4-BE49-F238E27FC236}">
                <a16:creationId xmlns:a16="http://schemas.microsoft.com/office/drawing/2014/main" id="{F4D64934-56C2-549F-C100-E1C791EA1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1" name="Line 14">
            <a:extLst>
              <a:ext uri="{FF2B5EF4-FFF2-40B4-BE49-F238E27FC236}">
                <a16:creationId xmlns:a16="http://schemas.microsoft.com/office/drawing/2014/main" id="{559A7585-1679-AD0C-FD58-FFACB7F5F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2" name="Line 15">
            <a:extLst>
              <a:ext uri="{FF2B5EF4-FFF2-40B4-BE49-F238E27FC236}">
                <a16:creationId xmlns:a16="http://schemas.microsoft.com/office/drawing/2014/main" id="{6C4498B8-2489-34D6-542A-C58EF24F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3" name="Line 16">
            <a:extLst>
              <a:ext uri="{FF2B5EF4-FFF2-40B4-BE49-F238E27FC236}">
                <a16:creationId xmlns:a16="http://schemas.microsoft.com/office/drawing/2014/main" id="{30EB9D94-6F54-2F80-D756-418C43849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4" name="Line 17">
            <a:extLst>
              <a:ext uri="{FF2B5EF4-FFF2-40B4-BE49-F238E27FC236}">
                <a16:creationId xmlns:a16="http://schemas.microsoft.com/office/drawing/2014/main" id="{44FE0417-9DB5-2F7D-233B-84A2165A0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5" name="Line 18">
            <a:extLst>
              <a:ext uri="{FF2B5EF4-FFF2-40B4-BE49-F238E27FC236}">
                <a16:creationId xmlns:a16="http://schemas.microsoft.com/office/drawing/2014/main" id="{0660E954-CC0C-78F1-1CF7-9F1FAE092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6" name="Line 19">
            <a:extLst>
              <a:ext uri="{FF2B5EF4-FFF2-40B4-BE49-F238E27FC236}">
                <a16:creationId xmlns:a16="http://schemas.microsoft.com/office/drawing/2014/main" id="{A9D572D2-B697-4D0E-8DD9-9E74A3E26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7" name="Line 20">
            <a:extLst>
              <a:ext uri="{FF2B5EF4-FFF2-40B4-BE49-F238E27FC236}">
                <a16:creationId xmlns:a16="http://schemas.microsoft.com/office/drawing/2014/main" id="{ED44489D-6B88-BDA0-E893-51092D346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8" name="Text Box 21">
            <a:extLst>
              <a:ext uri="{FF2B5EF4-FFF2-40B4-BE49-F238E27FC236}">
                <a16:creationId xmlns:a16="http://schemas.microsoft.com/office/drawing/2014/main" id="{843BEF9A-7F21-D909-B28A-2DD71CCD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4709" name="Text Box 22">
            <a:extLst>
              <a:ext uri="{FF2B5EF4-FFF2-40B4-BE49-F238E27FC236}">
                <a16:creationId xmlns:a16="http://schemas.microsoft.com/office/drawing/2014/main" id="{F62FE8E8-5B60-768C-18C9-8C16423A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4710" name="Text Box 23">
            <a:extLst>
              <a:ext uri="{FF2B5EF4-FFF2-40B4-BE49-F238E27FC236}">
                <a16:creationId xmlns:a16="http://schemas.microsoft.com/office/drawing/2014/main" id="{0CE62ACA-1681-E70A-2179-5713A1767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4711" name="Text Box 24">
            <a:extLst>
              <a:ext uri="{FF2B5EF4-FFF2-40B4-BE49-F238E27FC236}">
                <a16:creationId xmlns:a16="http://schemas.microsoft.com/office/drawing/2014/main" id="{5B0847F2-22DB-EA66-8FCC-22BE8E37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4712" name="Text Box 25">
            <a:extLst>
              <a:ext uri="{FF2B5EF4-FFF2-40B4-BE49-F238E27FC236}">
                <a16:creationId xmlns:a16="http://schemas.microsoft.com/office/drawing/2014/main" id="{FEBAE84E-8F8F-F738-D44C-C1AD40DF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4713" name="Text Box 26">
            <a:extLst>
              <a:ext uri="{FF2B5EF4-FFF2-40B4-BE49-F238E27FC236}">
                <a16:creationId xmlns:a16="http://schemas.microsoft.com/office/drawing/2014/main" id="{AA139F1C-570C-946F-C8C9-7F4DBE63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4714" name="Text Box 27">
            <a:extLst>
              <a:ext uri="{FF2B5EF4-FFF2-40B4-BE49-F238E27FC236}">
                <a16:creationId xmlns:a16="http://schemas.microsoft.com/office/drawing/2014/main" id="{9EDBED76-189A-0642-C003-EB187882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4715" name="Line 28">
            <a:extLst>
              <a:ext uri="{FF2B5EF4-FFF2-40B4-BE49-F238E27FC236}">
                <a16:creationId xmlns:a16="http://schemas.microsoft.com/office/drawing/2014/main" id="{27D0ED30-F945-61C2-8BC4-98078D1CF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6" name="Line 29">
            <a:extLst>
              <a:ext uri="{FF2B5EF4-FFF2-40B4-BE49-F238E27FC236}">
                <a16:creationId xmlns:a16="http://schemas.microsoft.com/office/drawing/2014/main" id="{EF2EF1CB-C8C9-A772-9E17-3EA52DC1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7" name="Line 30">
            <a:extLst>
              <a:ext uri="{FF2B5EF4-FFF2-40B4-BE49-F238E27FC236}">
                <a16:creationId xmlns:a16="http://schemas.microsoft.com/office/drawing/2014/main" id="{A3461C9E-F286-49F4-7524-36A9FE95B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8" name="Line 31">
            <a:extLst>
              <a:ext uri="{FF2B5EF4-FFF2-40B4-BE49-F238E27FC236}">
                <a16:creationId xmlns:a16="http://schemas.microsoft.com/office/drawing/2014/main" id="{D3F59684-CEE6-3838-B7A1-D8A7D2F5D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9" name="Text Box 32">
            <a:extLst>
              <a:ext uri="{FF2B5EF4-FFF2-40B4-BE49-F238E27FC236}">
                <a16:creationId xmlns:a16="http://schemas.microsoft.com/office/drawing/2014/main" id="{F770C8D9-FC4C-A68D-C66A-F199C15C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4720" name="Text Box 33">
            <a:extLst>
              <a:ext uri="{FF2B5EF4-FFF2-40B4-BE49-F238E27FC236}">
                <a16:creationId xmlns:a16="http://schemas.microsoft.com/office/drawing/2014/main" id="{DD3684B8-AD9A-54DA-C00F-D2EEF577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4721" name="Line 34">
            <a:extLst>
              <a:ext uri="{FF2B5EF4-FFF2-40B4-BE49-F238E27FC236}">
                <a16:creationId xmlns:a16="http://schemas.microsoft.com/office/drawing/2014/main" id="{566ECB9F-A6FE-D1B0-ACDB-A1378F5C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35">
            <a:extLst>
              <a:ext uri="{FF2B5EF4-FFF2-40B4-BE49-F238E27FC236}">
                <a16:creationId xmlns:a16="http://schemas.microsoft.com/office/drawing/2014/main" id="{3B68B712-76EC-F876-7032-E1B55CEB6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Line 36">
            <a:extLst>
              <a:ext uri="{FF2B5EF4-FFF2-40B4-BE49-F238E27FC236}">
                <a16:creationId xmlns:a16="http://schemas.microsoft.com/office/drawing/2014/main" id="{C944B21A-0CBE-E7FD-28C1-15B96B3AF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4" name="Line 37">
            <a:extLst>
              <a:ext uri="{FF2B5EF4-FFF2-40B4-BE49-F238E27FC236}">
                <a16:creationId xmlns:a16="http://schemas.microsoft.com/office/drawing/2014/main" id="{D495579E-A582-0463-93CB-4C59ED1FE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Text Box 38">
            <a:extLst>
              <a:ext uri="{FF2B5EF4-FFF2-40B4-BE49-F238E27FC236}">
                <a16:creationId xmlns:a16="http://schemas.microsoft.com/office/drawing/2014/main" id="{A3156D13-A66B-9891-2EEB-A57D673E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726" name="Text Box 39">
            <a:extLst>
              <a:ext uri="{FF2B5EF4-FFF2-40B4-BE49-F238E27FC236}">
                <a16:creationId xmlns:a16="http://schemas.microsoft.com/office/drawing/2014/main" id="{5FD9364F-53AA-9A6F-62DB-74F8C43E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727" name="Text Box 40">
            <a:extLst>
              <a:ext uri="{FF2B5EF4-FFF2-40B4-BE49-F238E27FC236}">
                <a16:creationId xmlns:a16="http://schemas.microsoft.com/office/drawing/2014/main" id="{F708D62C-A102-2098-7AC6-DF0D7672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4728" name="Line 41">
            <a:extLst>
              <a:ext uri="{FF2B5EF4-FFF2-40B4-BE49-F238E27FC236}">
                <a16:creationId xmlns:a16="http://schemas.microsoft.com/office/drawing/2014/main" id="{B329CD39-D402-F304-C198-64ACD1BC6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9" name="Line 42">
            <a:extLst>
              <a:ext uri="{FF2B5EF4-FFF2-40B4-BE49-F238E27FC236}">
                <a16:creationId xmlns:a16="http://schemas.microsoft.com/office/drawing/2014/main" id="{2F9C82BA-0603-7014-4FF9-231A3908B9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0" name="Line 43">
            <a:extLst>
              <a:ext uri="{FF2B5EF4-FFF2-40B4-BE49-F238E27FC236}">
                <a16:creationId xmlns:a16="http://schemas.microsoft.com/office/drawing/2014/main" id="{488EFCC7-EC1A-BFE5-FACA-1630B4D8F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1" name="Text Box 44">
            <a:extLst>
              <a:ext uri="{FF2B5EF4-FFF2-40B4-BE49-F238E27FC236}">
                <a16:creationId xmlns:a16="http://schemas.microsoft.com/office/drawing/2014/main" id="{23CD1776-C549-F5DE-FB09-A4ED1F95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4732" name="Line 45">
            <a:extLst>
              <a:ext uri="{FF2B5EF4-FFF2-40B4-BE49-F238E27FC236}">
                <a16:creationId xmlns:a16="http://schemas.microsoft.com/office/drawing/2014/main" id="{2A73E054-C506-60C9-E426-93E0B28B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3" name="Line 46">
            <a:extLst>
              <a:ext uri="{FF2B5EF4-FFF2-40B4-BE49-F238E27FC236}">
                <a16:creationId xmlns:a16="http://schemas.microsoft.com/office/drawing/2014/main" id="{A0CFDEE8-9143-2AB2-3C2F-EFA24958C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4" name="Line 47">
            <a:extLst>
              <a:ext uri="{FF2B5EF4-FFF2-40B4-BE49-F238E27FC236}">
                <a16:creationId xmlns:a16="http://schemas.microsoft.com/office/drawing/2014/main" id="{4F485115-65C5-3436-0F2A-D9BE9C5E3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5" name="Text Box 48">
            <a:extLst>
              <a:ext uri="{FF2B5EF4-FFF2-40B4-BE49-F238E27FC236}">
                <a16:creationId xmlns:a16="http://schemas.microsoft.com/office/drawing/2014/main" id="{B4DDC045-E475-4DDD-3252-B846F259C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4736" name="Line 49">
            <a:extLst>
              <a:ext uri="{FF2B5EF4-FFF2-40B4-BE49-F238E27FC236}">
                <a16:creationId xmlns:a16="http://schemas.microsoft.com/office/drawing/2014/main" id="{C9BC849A-44C8-4E48-04CC-893729A4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7" name="Line 50">
            <a:extLst>
              <a:ext uri="{FF2B5EF4-FFF2-40B4-BE49-F238E27FC236}">
                <a16:creationId xmlns:a16="http://schemas.microsoft.com/office/drawing/2014/main" id="{43D9D09E-09B1-343E-161D-CF0B7CEDA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8" name="Line 51">
            <a:extLst>
              <a:ext uri="{FF2B5EF4-FFF2-40B4-BE49-F238E27FC236}">
                <a16:creationId xmlns:a16="http://schemas.microsoft.com/office/drawing/2014/main" id="{3B6CCB57-DA01-3453-6ACA-B178E6FBD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9" name="Text Box 52">
            <a:extLst>
              <a:ext uri="{FF2B5EF4-FFF2-40B4-BE49-F238E27FC236}">
                <a16:creationId xmlns:a16="http://schemas.microsoft.com/office/drawing/2014/main" id="{2C88DE86-D55C-62F9-DBDA-DF5E8FF46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4740" name="Line 53">
            <a:extLst>
              <a:ext uri="{FF2B5EF4-FFF2-40B4-BE49-F238E27FC236}">
                <a16:creationId xmlns:a16="http://schemas.microsoft.com/office/drawing/2014/main" id="{60050546-1FED-D494-AEEE-29318EA8F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1" name="Line 54">
            <a:extLst>
              <a:ext uri="{FF2B5EF4-FFF2-40B4-BE49-F238E27FC236}">
                <a16:creationId xmlns:a16="http://schemas.microsoft.com/office/drawing/2014/main" id="{8E6559E2-5701-D272-4899-85259020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2" name="Text Box 55">
            <a:extLst>
              <a:ext uri="{FF2B5EF4-FFF2-40B4-BE49-F238E27FC236}">
                <a16:creationId xmlns:a16="http://schemas.microsoft.com/office/drawing/2014/main" id="{82072670-7932-64D7-A20A-7C6F11D6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4743" name="Line 56">
            <a:extLst>
              <a:ext uri="{FF2B5EF4-FFF2-40B4-BE49-F238E27FC236}">
                <a16:creationId xmlns:a16="http://schemas.microsoft.com/office/drawing/2014/main" id="{23AB633B-1B60-1472-A1A8-43C9DDB67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4" name="Line 57">
            <a:extLst>
              <a:ext uri="{FF2B5EF4-FFF2-40B4-BE49-F238E27FC236}">
                <a16:creationId xmlns:a16="http://schemas.microsoft.com/office/drawing/2014/main" id="{D98C3D28-0609-8DF3-71EF-8A93FF2C4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5" name="Line 58">
            <a:extLst>
              <a:ext uri="{FF2B5EF4-FFF2-40B4-BE49-F238E27FC236}">
                <a16:creationId xmlns:a16="http://schemas.microsoft.com/office/drawing/2014/main" id="{A7527CA9-E045-99FA-58E3-0F3CBABC4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6" name="Text Box 59">
            <a:extLst>
              <a:ext uri="{FF2B5EF4-FFF2-40B4-BE49-F238E27FC236}">
                <a16:creationId xmlns:a16="http://schemas.microsoft.com/office/drawing/2014/main" id="{17886B96-06C7-5D54-859E-9AD60D5C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4747" name="Line 60">
            <a:extLst>
              <a:ext uri="{FF2B5EF4-FFF2-40B4-BE49-F238E27FC236}">
                <a16:creationId xmlns:a16="http://schemas.microsoft.com/office/drawing/2014/main" id="{0C0D084F-78D5-8128-6AFA-075F9718F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8" name="Line 61">
            <a:extLst>
              <a:ext uri="{FF2B5EF4-FFF2-40B4-BE49-F238E27FC236}">
                <a16:creationId xmlns:a16="http://schemas.microsoft.com/office/drawing/2014/main" id="{DF120E9E-0EC6-366A-CE21-AFC26E93F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9" name="Line 62">
            <a:extLst>
              <a:ext uri="{FF2B5EF4-FFF2-40B4-BE49-F238E27FC236}">
                <a16:creationId xmlns:a16="http://schemas.microsoft.com/office/drawing/2014/main" id="{D61054DF-CB4F-1EA0-0B2B-156A4DEED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0" name="Text Box 63">
            <a:extLst>
              <a:ext uri="{FF2B5EF4-FFF2-40B4-BE49-F238E27FC236}">
                <a16:creationId xmlns:a16="http://schemas.microsoft.com/office/drawing/2014/main" id="{1FD18A33-7B06-34C8-2BCC-D3591F86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4751" name="Line 64">
            <a:extLst>
              <a:ext uri="{FF2B5EF4-FFF2-40B4-BE49-F238E27FC236}">
                <a16:creationId xmlns:a16="http://schemas.microsoft.com/office/drawing/2014/main" id="{12699824-D6B6-5AA8-3C9A-D9799AFAED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2" name="Line 65">
            <a:extLst>
              <a:ext uri="{FF2B5EF4-FFF2-40B4-BE49-F238E27FC236}">
                <a16:creationId xmlns:a16="http://schemas.microsoft.com/office/drawing/2014/main" id="{991E9F34-0E62-8326-CD14-24BA0ACF7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3" name="Text Box 66">
            <a:extLst>
              <a:ext uri="{FF2B5EF4-FFF2-40B4-BE49-F238E27FC236}">
                <a16:creationId xmlns:a16="http://schemas.microsoft.com/office/drawing/2014/main" id="{C024E618-098B-7B92-F5AF-B426E2F5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4754" name="Line 68">
            <a:extLst>
              <a:ext uri="{FF2B5EF4-FFF2-40B4-BE49-F238E27FC236}">
                <a16:creationId xmlns:a16="http://schemas.microsoft.com/office/drawing/2014/main" id="{20AD15ED-8447-E8E5-34E4-C9748698D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5" name="Line 69">
            <a:extLst>
              <a:ext uri="{FF2B5EF4-FFF2-40B4-BE49-F238E27FC236}">
                <a16:creationId xmlns:a16="http://schemas.microsoft.com/office/drawing/2014/main" id="{828E2D4E-A6DF-CA0F-E007-1EDF78C37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6" name="Rectangle 3">
            <a:extLst>
              <a:ext uri="{FF2B5EF4-FFF2-40B4-BE49-F238E27FC236}">
                <a16:creationId xmlns:a16="http://schemas.microsoft.com/office/drawing/2014/main" id="{CD3F3A81-5416-62BE-7601-A921D9270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243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8A5E455-A122-818E-E52F-EE59588D6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Round Robin (Time slice = 100)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3092B05-7A72-F316-4F4D-D199A0ACF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948113"/>
            <a:ext cx="8534400" cy="2228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Response time for process 1: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Response time for process 2:  300 – 150 = 150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Response time for process 3:  100 – 50 = 50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115716" name="Line 7">
            <a:extLst>
              <a:ext uri="{FF2B5EF4-FFF2-40B4-BE49-F238E27FC236}">
                <a16:creationId xmlns:a16="http://schemas.microsoft.com/office/drawing/2014/main" id="{18C34B27-78AA-9D8D-667E-2CD477E89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7" name="Text Box 8">
            <a:extLst>
              <a:ext uri="{FF2B5EF4-FFF2-40B4-BE49-F238E27FC236}">
                <a16:creationId xmlns:a16="http://schemas.microsoft.com/office/drawing/2014/main" id="{0F4EEEDB-2ABE-202D-3C36-927B754F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5718" name="Line 9">
            <a:extLst>
              <a:ext uri="{FF2B5EF4-FFF2-40B4-BE49-F238E27FC236}">
                <a16:creationId xmlns:a16="http://schemas.microsoft.com/office/drawing/2014/main" id="{63D3553F-0F20-BBDD-C725-4CBACD39C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10">
            <a:extLst>
              <a:ext uri="{FF2B5EF4-FFF2-40B4-BE49-F238E27FC236}">
                <a16:creationId xmlns:a16="http://schemas.microsoft.com/office/drawing/2014/main" id="{88A45ABD-04A5-43F9-F38C-21AB1C2E1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0" name="Line 11">
            <a:extLst>
              <a:ext uri="{FF2B5EF4-FFF2-40B4-BE49-F238E27FC236}">
                <a16:creationId xmlns:a16="http://schemas.microsoft.com/office/drawing/2014/main" id="{A356DC25-97D6-95FA-3BF6-FA30043B9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1" name="Line 12">
            <a:extLst>
              <a:ext uri="{FF2B5EF4-FFF2-40B4-BE49-F238E27FC236}">
                <a16:creationId xmlns:a16="http://schemas.microsoft.com/office/drawing/2014/main" id="{D801E74D-3FB5-3750-CA72-89A841D4E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Line 13">
            <a:extLst>
              <a:ext uri="{FF2B5EF4-FFF2-40B4-BE49-F238E27FC236}">
                <a16:creationId xmlns:a16="http://schemas.microsoft.com/office/drawing/2014/main" id="{5EEE98A5-9C44-FE57-CAF0-583FD34CC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3" name="Line 14">
            <a:extLst>
              <a:ext uri="{FF2B5EF4-FFF2-40B4-BE49-F238E27FC236}">
                <a16:creationId xmlns:a16="http://schemas.microsoft.com/office/drawing/2014/main" id="{548D56A8-37F6-94CA-BEEC-9A14B08EA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4" name="Line 15">
            <a:extLst>
              <a:ext uri="{FF2B5EF4-FFF2-40B4-BE49-F238E27FC236}">
                <a16:creationId xmlns:a16="http://schemas.microsoft.com/office/drawing/2014/main" id="{551CA7A2-9A03-02F7-42EC-D91C8F207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5" name="Line 16">
            <a:extLst>
              <a:ext uri="{FF2B5EF4-FFF2-40B4-BE49-F238E27FC236}">
                <a16:creationId xmlns:a16="http://schemas.microsoft.com/office/drawing/2014/main" id="{DA660CF5-499A-9630-1ACF-E4E9EE1E3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Line 17">
            <a:extLst>
              <a:ext uri="{FF2B5EF4-FFF2-40B4-BE49-F238E27FC236}">
                <a16:creationId xmlns:a16="http://schemas.microsoft.com/office/drawing/2014/main" id="{ADB6DD67-31C6-7277-5D98-1D72BF116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7" name="Line 18">
            <a:extLst>
              <a:ext uri="{FF2B5EF4-FFF2-40B4-BE49-F238E27FC236}">
                <a16:creationId xmlns:a16="http://schemas.microsoft.com/office/drawing/2014/main" id="{CA4AB657-09DD-41DD-8BC5-88638CE81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8" name="Line 19">
            <a:extLst>
              <a:ext uri="{FF2B5EF4-FFF2-40B4-BE49-F238E27FC236}">
                <a16:creationId xmlns:a16="http://schemas.microsoft.com/office/drawing/2014/main" id="{0FB78D11-D3CE-29B2-F286-35A71E725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20">
            <a:extLst>
              <a:ext uri="{FF2B5EF4-FFF2-40B4-BE49-F238E27FC236}">
                <a16:creationId xmlns:a16="http://schemas.microsoft.com/office/drawing/2014/main" id="{D3556CF9-E54B-E5B5-A0D8-FA0CC0E9F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0" name="Line 21">
            <a:extLst>
              <a:ext uri="{FF2B5EF4-FFF2-40B4-BE49-F238E27FC236}">
                <a16:creationId xmlns:a16="http://schemas.microsoft.com/office/drawing/2014/main" id="{6A4902E5-EDDD-911A-3ADA-796BA5495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1" name="Text Box 22">
            <a:extLst>
              <a:ext uri="{FF2B5EF4-FFF2-40B4-BE49-F238E27FC236}">
                <a16:creationId xmlns:a16="http://schemas.microsoft.com/office/drawing/2014/main" id="{44030C3C-E949-CA4D-5D67-9A62DC3DD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5732" name="Text Box 23">
            <a:extLst>
              <a:ext uri="{FF2B5EF4-FFF2-40B4-BE49-F238E27FC236}">
                <a16:creationId xmlns:a16="http://schemas.microsoft.com/office/drawing/2014/main" id="{34D41BEC-0A11-CA85-86F6-A7F7B0E5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5733" name="Text Box 24">
            <a:extLst>
              <a:ext uri="{FF2B5EF4-FFF2-40B4-BE49-F238E27FC236}">
                <a16:creationId xmlns:a16="http://schemas.microsoft.com/office/drawing/2014/main" id="{71FA4D57-229E-8A83-A64C-ED78A484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5734" name="Text Box 25">
            <a:extLst>
              <a:ext uri="{FF2B5EF4-FFF2-40B4-BE49-F238E27FC236}">
                <a16:creationId xmlns:a16="http://schemas.microsoft.com/office/drawing/2014/main" id="{B4B80DA2-9046-7E70-9B9A-8360C8958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5735" name="Text Box 26">
            <a:extLst>
              <a:ext uri="{FF2B5EF4-FFF2-40B4-BE49-F238E27FC236}">
                <a16:creationId xmlns:a16="http://schemas.microsoft.com/office/drawing/2014/main" id="{9C7CBD02-84E3-3A7B-B013-9A327ECBB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5736" name="Text Box 27">
            <a:extLst>
              <a:ext uri="{FF2B5EF4-FFF2-40B4-BE49-F238E27FC236}">
                <a16:creationId xmlns:a16="http://schemas.microsoft.com/office/drawing/2014/main" id="{B9ED5142-618C-E134-22EE-A862B609E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5737" name="Text Box 28">
            <a:extLst>
              <a:ext uri="{FF2B5EF4-FFF2-40B4-BE49-F238E27FC236}">
                <a16:creationId xmlns:a16="http://schemas.microsoft.com/office/drawing/2014/main" id="{8CC2A855-E32C-8C95-4E63-9EF9A0DE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5738" name="Line 29">
            <a:extLst>
              <a:ext uri="{FF2B5EF4-FFF2-40B4-BE49-F238E27FC236}">
                <a16:creationId xmlns:a16="http://schemas.microsoft.com/office/drawing/2014/main" id="{B39E7C55-BC90-D094-D48C-E35B2B331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9" name="Line 30">
            <a:extLst>
              <a:ext uri="{FF2B5EF4-FFF2-40B4-BE49-F238E27FC236}">
                <a16:creationId xmlns:a16="http://schemas.microsoft.com/office/drawing/2014/main" id="{A4B85E69-214B-F9CE-14B8-53BBE2B05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0" name="Line 31">
            <a:extLst>
              <a:ext uri="{FF2B5EF4-FFF2-40B4-BE49-F238E27FC236}">
                <a16:creationId xmlns:a16="http://schemas.microsoft.com/office/drawing/2014/main" id="{875944BC-1434-9B8E-F600-18DC3427F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1" name="Line 32">
            <a:extLst>
              <a:ext uri="{FF2B5EF4-FFF2-40B4-BE49-F238E27FC236}">
                <a16:creationId xmlns:a16="http://schemas.microsoft.com/office/drawing/2014/main" id="{726B2CCC-76F2-9A6C-08F1-85C691B07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2" name="Text Box 33">
            <a:extLst>
              <a:ext uri="{FF2B5EF4-FFF2-40B4-BE49-F238E27FC236}">
                <a16:creationId xmlns:a16="http://schemas.microsoft.com/office/drawing/2014/main" id="{DB398807-1BB3-C0B1-0F21-FD0B2454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5743" name="Text Box 34">
            <a:extLst>
              <a:ext uri="{FF2B5EF4-FFF2-40B4-BE49-F238E27FC236}">
                <a16:creationId xmlns:a16="http://schemas.microsoft.com/office/drawing/2014/main" id="{782A52BA-F203-49D3-A028-968ED755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5744" name="Line 35">
            <a:extLst>
              <a:ext uri="{FF2B5EF4-FFF2-40B4-BE49-F238E27FC236}">
                <a16:creationId xmlns:a16="http://schemas.microsoft.com/office/drawing/2014/main" id="{B5CD479F-17CF-0004-5402-A9D3154D9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5" name="Text Box 72">
            <a:extLst>
              <a:ext uri="{FF2B5EF4-FFF2-40B4-BE49-F238E27FC236}">
                <a16:creationId xmlns:a16="http://schemas.microsoft.com/office/drawing/2014/main" id="{15A6BA37-FA8C-2C2C-2E9F-EB591664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46" name="Line 75">
            <a:extLst>
              <a:ext uri="{FF2B5EF4-FFF2-40B4-BE49-F238E27FC236}">
                <a16:creationId xmlns:a16="http://schemas.microsoft.com/office/drawing/2014/main" id="{02FC5E22-BFE3-6C6B-1EA3-74B009D2F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76">
            <a:extLst>
              <a:ext uri="{FF2B5EF4-FFF2-40B4-BE49-F238E27FC236}">
                <a16:creationId xmlns:a16="http://schemas.microsoft.com/office/drawing/2014/main" id="{AD022FBE-3498-B26A-27DE-4ADA52D44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8" name="Line 77">
            <a:extLst>
              <a:ext uri="{FF2B5EF4-FFF2-40B4-BE49-F238E27FC236}">
                <a16:creationId xmlns:a16="http://schemas.microsoft.com/office/drawing/2014/main" id="{32EEB223-35DE-28FC-D3FF-B008183B1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9" name="Line 83">
            <a:extLst>
              <a:ext uri="{FF2B5EF4-FFF2-40B4-BE49-F238E27FC236}">
                <a16:creationId xmlns:a16="http://schemas.microsoft.com/office/drawing/2014/main" id="{28F89B0F-4F85-B245-85A1-B44716CCC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0" name="Line 84">
            <a:extLst>
              <a:ext uri="{FF2B5EF4-FFF2-40B4-BE49-F238E27FC236}">
                <a16:creationId xmlns:a16="http://schemas.microsoft.com/office/drawing/2014/main" id="{DCCFAF27-5489-FF7D-2D2F-E7F4BB81E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1" name="Line 85">
            <a:extLst>
              <a:ext uri="{FF2B5EF4-FFF2-40B4-BE49-F238E27FC236}">
                <a16:creationId xmlns:a16="http://schemas.microsoft.com/office/drawing/2014/main" id="{FBBF2AF6-119B-6847-0A71-05859A54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2" name="Line 95">
            <a:extLst>
              <a:ext uri="{FF2B5EF4-FFF2-40B4-BE49-F238E27FC236}">
                <a16:creationId xmlns:a16="http://schemas.microsoft.com/office/drawing/2014/main" id="{8298CAB0-FCD4-AE06-7E9B-7A3FD52A8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3" name="Line 96">
            <a:extLst>
              <a:ext uri="{FF2B5EF4-FFF2-40B4-BE49-F238E27FC236}">
                <a16:creationId xmlns:a16="http://schemas.microsoft.com/office/drawing/2014/main" id="{976B5D68-A7EB-3099-BF73-5B437F0BB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4" name="Line 97">
            <a:extLst>
              <a:ext uri="{FF2B5EF4-FFF2-40B4-BE49-F238E27FC236}">
                <a16:creationId xmlns:a16="http://schemas.microsoft.com/office/drawing/2014/main" id="{8C23B8AD-AC9A-F575-F91C-2E64DDC2A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5" name="Line 104">
            <a:extLst>
              <a:ext uri="{FF2B5EF4-FFF2-40B4-BE49-F238E27FC236}">
                <a16:creationId xmlns:a16="http://schemas.microsoft.com/office/drawing/2014/main" id="{695D922F-5DDA-021B-2DA7-F9BFB30A9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6" name="Line 105">
            <a:extLst>
              <a:ext uri="{FF2B5EF4-FFF2-40B4-BE49-F238E27FC236}">
                <a16:creationId xmlns:a16="http://schemas.microsoft.com/office/drawing/2014/main" id="{2C9E586A-0BAC-337D-46D4-925F9D451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7" name="Text Box 106">
            <a:extLst>
              <a:ext uri="{FF2B5EF4-FFF2-40B4-BE49-F238E27FC236}">
                <a16:creationId xmlns:a16="http://schemas.microsoft.com/office/drawing/2014/main" id="{07EA2EA9-49DC-8D22-887D-30942F86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58" name="Text Box 107">
            <a:extLst>
              <a:ext uri="{FF2B5EF4-FFF2-40B4-BE49-F238E27FC236}">
                <a16:creationId xmlns:a16="http://schemas.microsoft.com/office/drawing/2014/main" id="{0F7CE29E-C088-9D76-B099-1C9315575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59" name="Text Box 108">
            <a:extLst>
              <a:ext uri="{FF2B5EF4-FFF2-40B4-BE49-F238E27FC236}">
                <a16:creationId xmlns:a16="http://schemas.microsoft.com/office/drawing/2014/main" id="{26A8BA9B-56E3-44B6-E5BA-0D0A255CE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60" name="Text Box 109">
            <a:extLst>
              <a:ext uri="{FF2B5EF4-FFF2-40B4-BE49-F238E27FC236}">
                <a16:creationId xmlns:a16="http://schemas.microsoft.com/office/drawing/2014/main" id="{66D694D4-017A-EB68-FEAF-B3980C7C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61" name="Line 110">
            <a:extLst>
              <a:ext uri="{FF2B5EF4-FFF2-40B4-BE49-F238E27FC236}">
                <a16:creationId xmlns:a16="http://schemas.microsoft.com/office/drawing/2014/main" id="{78F6938A-FD86-9360-3DF4-F92C1FFB9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2" name="Line 111">
            <a:extLst>
              <a:ext uri="{FF2B5EF4-FFF2-40B4-BE49-F238E27FC236}">
                <a16:creationId xmlns:a16="http://schemas.microsoft.com/office/drawing/2014/main" id="{898A9BE5-B687-1A9D-61AC-25B630419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3" name="Line 112">
            <a:extLst>
              <a:ext uri="{FF2B5EF4-FFF2-40B4-BE49-F238E27FC236}">
                <a16:creationId xmlns:a16="http://schemas.microsoft.com/office/drawing/2014/main" id="{6EF6EB26-9DE4-EF5B-0A77-144519C41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4" name="Text Box 113">
            <a:extLst>
              <a:ext uri="{FF2B5EF4-FFF2-40B4-BE49-F238E27FC236}">
                <a16:creationId xmlns:a16="http://schemas.microsoft.com/office/drawing/2014/main" id="{0B7033EB-D4CD-D01F-6663-CF0AB871F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65" name="Text Box 114">
            <a:extLst>
              <a:ext uri="{FF2B5EF4-FFF2-40B4-BE49-F238E27FC236}">
                <a16:creationId xmlns:a16="http://schemas.microsoft.com/office/drawing/2014/main" id="{17C9E9EA-4117-BFEB-C59C-27436FF0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5766" name="Line 115">
            <a:extLst>
              <a:ext uri="{FF2B5EF4-FFF2-40B4-BE49-F238E27FC236}">
                <a16:creationId xmlns:a16="http://schemas.microsoft.com/office/drawing/2014/main" id="{923AEC38-4EF8-61C8-3833-3A44AB718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7" name="Line 116">
            <a:extLst>
              <a:ext uri="{FF2B5EF4-FFF2-40B4-BE49-F238E27FC236}">
                <a16:creationId xmlns:a16="http://schemas.microsoft.com/office/drawing/2014/main" id="{5AA38EC2-CB54-A2B8-FC05-21643A48F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8" name="Line 117">
            <a:extLst>
              <a:ext uri="{FF2B5EF4-FFF2-40B4-BE49-F238E27FC236}">
                <a16:creationId xmlns:a16="http://schemas.microsoft.com/office/drawing/2014/main" id="{982849F6-FAFA-7917-72B3-6B7561A6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9" name="Text Box 118">
            <a:extLst>
              <a:ext uri="{FF2B5EF4-FFF2-40B4-BE49-F238E27FC236}">
                <a16:creationId xmlns:a16="http://schemas.microsoft.com/office/drawing/2014/main" id="{861CF131-2DA3-53F0-8DA3-F5CE22788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70" name="Line 119">
            <a:extLst>
              <a:ext uri="{FF2B5EF4-FFF2-40B4-BE49-F238E27FC236}">
                <a16:creationId xmlns:a16="http://schemas.microsoft.com/office/drawing/2014/main" id="{96610D89-8696-E9BF-C0C7-9AFD7FD4C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1" name="Line 120">
            <a:extLst>
              <a:ext uri="{FF2B5EF4-FFF2-40B4-BE49-F238E27FC236}">
                <a16:creationId xmlns:a16="http://schemas.microsoft.com/office/drawing/2014/main" id="{C4AA476E-0832-EB5F-84B6-460B47578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2" name="Text Box 121">
            <a:extLst>
              <a:ext uri="{FF2B5EF4-FFF2-40B4-BE49-F238E27FC236}">
                <a16:creationId xmlns:a16="http://schemas.microsoft.com/office/drawing/2014/main" id="{CDC4EAFF-8894-416F-9BA2-DC41093C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73" name="Text Box 122">
            <a:extLst>
              <a:ext uri="{FF2B5EF4-FFF2-40B4-BE49-F238E27FC236}">
                <a16:creationId xmlns:a16="http://schemas.microsoft.com/office/drawing/2014/main" id="{F84BB64F-888E-CEF8-CBE1-3C9E491C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5774" name="Line 123">
            <a:extLst>
              <a:ext uri="{FF2B5EF4-FFF2-40B4-BE49-F238E27FC236}">
                <a16:creationId xmlns:a16="http://schemas.microsoft.com/office/drawing/2014/main" id="{5C27034B-F8C0-FAC5-5BD1-977B3A5C3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5" name="Line 124">
            <a:extLst>
              <a:ext uri="{FF2B5EF4-FFF2-40B4-BE49-F238E27FC236}">
                <a16:creationId xmlns:a16="http://schemas.microsoft.com/office/drawing/2014/main" id="{4087936D-81B6-391E-6D33-4C45AA6CE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6" name="Line 125">
            <a:extLst>
              <a:ext uri="{FF2B5EF4-FFF2-40B4-BE49-F238E27FC236}">
                <a16:creationId xmlns:a16="http://schemas.microsoft.com/office/drawing/2014/main" id="{06CF7C93-4C16-1245-C5F5-E125F4FBA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7" name="Text Box 126">
            <a:extLst>
              <a:ext uri="{FF2B5EF4-FFF2-40B4-BE49-F238E27FC236}">
                <a16:creationId xmlns:a16="http://schemas.microsoft.com/office/drawing/2014/main" id="{2C41001D-3B4E-2E05-20D9-FE75F981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78" name="Text Box 127">
            <a:extLst>
              <a:ext uri="{FF2B5EF4-FFF2-40B4-BE49-F238E27FC236}">
                <a16:creationId xmlns:a16="http://schemas.microsoft.com/office/drawing/2014/main" id="{6917DE2B-7D6A-F2D6-ABFD-4A783F94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5779" name="Line 128">
            <a:extLst>
              <a:ext uri="{FF2B5EF4-FFF2-40B4-BE49-F238E27FC236}">
                <a16:creationId xmlns:a16="http://schemas.microsoft.com/office/drawing/2014/main" id="{E06874DA-8B16-8331-6D48-357F1FF77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80" name="Line 129">
            <a:extLst>
              <a:ext uri="{FF2B5EF4-FFF2-40B4-BE49-F238E27FC236}">
                <a16:creationId xmlns:a16="http://schemas.microsoft.com/office/drawing/2014/main" id="{4A4B932D-4AEA-8218-B518-0473F0AB7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81" name="Rectangle 3">
            <a:extLst>
              <a:ext uri="{FF2B5EF4-FFF2-40B4-BE49-F238E27FC236}">
                <a16:creationId xmlns:a16="http://schemas.microsoft.com/office/drawing/2014/main" id="{14B56E61-8946-7F20-2F8A-41BFB85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9CDDD6E-4B64-4B36-8B01-60A85615E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Round Robin (Time slice = 100)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E590D62-7709-E1EF-79B6-5AC2B5B81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357688"/>
            <a:ext cx="8534400" cy="1819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Wait time for process 1:  0 + (200 – 100) + (500 – 300) + (700 - 600) = 400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Wait time for process 2:  (300 – 150) + (600 – 400) + (800 – 700) = 450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Wait time for process 3:  (100 - 50) + (400 – 200) = 250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116740" name="Line 7">
            <a:extLst>
              <a:ext uri="{FF2B5EF4-FFF2-40B4-BE49-F238E27FC236}">
                <a16:creationId xmlns:a16="http://schemas.microsoft.com/office/drawing/2014/main" id="{9F7603BC-21CF-9AA6-3A92-4908AFC53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1" name="Text Box 8">
            <a:extLst>
              <a:ext uri="{FF2B5EF4-FFF2-40B4-BE49-F238E27FC236}">
                <a16:creationId xmlns:a16="http://schemas.microsoft.com/office/drawing/2014/main" id="{CF87E4A1-CC06-936D-6441-97640E12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6742" name="Line 9">
            <a:extLst>
              <a:ext uri="{FF2B5EF4-FFF2-40B4-BE49-F238E27FC236}">
                <a16:creationId xmlns:a16="http://schemas.microsoft.com/office/drawing/2014/main" id="{A5781B31-02E2-4D6E-1FDE-DE53AA53C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3" name="Line 10">
            <a:extLst>
              <a:ext uri="{FF2B5EF4-FFF2-40B4-BE49-F238E27FC236}">
                <a16:creationId xmlns:a16="http://schemas.microsoft.com/office/drawing/2014/main" id="{AE968781-D240-1C4C-E684-DA903A1D7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4" name="Line 11">
            <a:extLst>
              <a:ext uri="{FF2B5EF4-FFF2-40B4-BE49-F238E27FC236}">
                <a16:creationId xmlns:a16="http://schemas.microsoft.com/office/drawing/2014/main" id="{3482D203-57E9-4B93-F998-97CBD2EC4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5" name="Line 12">
            <a:extLst>
              <a:ext uri="{FF2B5EF4-FFF2-40B4-BE49-F238E27FC236}">
                <a16:creationId xmlns:a16="http://schemas.microsoft.com/office/drawing/2014/main" id="{66CD5F59-675D-1F76-708A-C28EA7A0C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6" name="Line 13">
            <a:extLst>
              <a:ext uri="{FF2B5EF4-FFF2-40B4-BE49-F238E27FC236}">
                <a16:creationId xmlns:a16="http://schemas.microsoft.com/office/drawing/2014/main" id="{7ABABF90-6E23-BCFF-C181-257D1807C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7" name="Line 14">
            <a:extLst>
              <a:ext uri="{FF2B5EF4-FFF2-40B4-BE49-F238E27FC236}">
                <a16:creationId xmlns:a16="http://schemas.microsoft.com/office/drawing/2014/main" id="{00EE1432-1F3E-1AB6-F5D5-8968302B2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8" name="Line 15">
            <a:extLst>
              <a:ext uri="{FF2B5EF4-FFF2-40B4-BE49-F238E27FC236}">
                <a16:creationId xmlns:a16="http://schemas.microsoft.com/office/drawing/2014/main" id="{7061A2F1-A693-DC5F-F9B6-02BDACA9B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9" name="Line 16">
            <a:extLst>
              <a:ext uri="{FF2B5EF4-FFF2-40B4-BE49-F238E27FC236}">
                <a16:creationId xmlns:a16="http://schemas.microsoft.com/office/drawing/2014/main" id="{B617A76A-BE61-9F65-81A9-89B8260EF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0" name="Line 17">
            <a:extLst>
              <a:ext uri="{FF2B5EF4-FFF2-40B4-BE49-F238E27FC236}">
                <a16:creationId xmlns:a16="http://schemas.microsoft.com/office/drawing/2014/main" id="{452B79AC-E0FE-5204-B62F-77EB545F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1" name="Line 18">
            <a:extLst>
              <a:ext uri="{FF2B5EF4-FFF2-40B4-BE49-F238E27FC236}">
                <a16:creationId xmlns:a16="http://schemas.microsoft.com/office/drawing/2014/main" id="{ADF50909-FD35-FE14-3F98-84EFC8801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2" name="Line 19">
            <a:extLst>
              <a:ext uri="{FF2B5EF4-FFF2-40B4-BE49-F238E27FC236}">
                <a16:creationId xmlns:a16="http://schemas.microsoft.com/office/drawing/2014/main" id="{DD885994-58CD-D821-395A-77F3BA59A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3" name="Line 20">
            <a:extLst>
              <a:ext uri="{FF2B5EF4-FFF2-40B4-BE49-F238E27FC236}">
                <a16:creationId xmlns:a16="http://schemas.microsoft.com/office/drawing/2014/main" id="{DD2E4909-2824-359D-1A0E-30BCA8C4A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21">
            <a:extLst>
              <a:ext uri="{FF2B5EF4-FFF2-40B4-BE49-F238E27FC236}">
                <a16:creationId xmlns:a16="http://schemas.microsoft.com/office/drawing/2014/main" id="{96DFC9FB-62EA-DF14-7BD1-1EDF94CD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Text Box 22">
            <a:extLst>
              <a:ext uri="{FF2B5EF4-FFF2-40B4-BE49-F238E27FC236}">
                <a16:creationId xmlns:a16="http://schemas.microsoft.com/office/drawing/2014/main" id="{B36ACFA6-87AC-A6BE-FAB4-5CFF8CE8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6756" name="Text Box 23">
            <a:extLst>
              <a:ext uri="{FF2B5EF4-FFF2-40B4-BE49-F238E27FC236}">
                <a16:creationId xmlns:a16="http://schemas.microsoft.com/office/drawing/2014/main" id="{A61B0B67-2F76-700D-49FA-11AA4A4B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6757" name="Text Box 24">
            <a:extLst>
              <a:ext uri="{FF2B5EF4-FFF2-40B4-BE49-F238E27FC236}">
                <a16:creationId xmlns:a16="http://schemas.microsoft.com/office/drawing/2014/main" id="{41598517-C61F-154D-6A90-F6179136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6758" name="Text Box 25">
            <a:extLst>
              <a:ext uri="{FF2B5EF4-FFF2-40B4-BE49-F238E27FC236}">
                <a16:creationId xmlns:a16="http://schemas.microsoft.com/office/drawing/2014/main" id="{27A3054A-33EF-1CC8-42E1-856DDC44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6759" name="Text Box 26">
            <a:extLst>
              <a:ext uri="{FF2B5EF4-FFF2-40B4-BE49-F238E27FC236}">
                <a16:creationId xmlns:a16="http://schemas.microsoft.com/office/drawing/2014/main" id="{A72899CE-296B-A29C-7443-9622C23F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6760" name="Text Box 27">
            <a:extLst>
              <a:ext uri="{FF2B5EF4-FFF2-40B4-BE49-F238E27FC236}">
                <a16:creationId xmlns:a16="http://schemas.microsoft.com/office/drawing/2014/main" id="{273FACCC-BEE7-7EC2-2EEB-F9019AF4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6761" name="Text Box 28">
            <a:extLst>
              <a:ext uri="{FF2B5EF4-FFF2-40B4-BE49-F238E27FC236}">
                <a16:creationId xmlns:a16="http://schemas.microsoft.com/office/drawing/2014/main" id="{901FE845-94E5-9A7F-DDD0-70878476B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6762" name="Line 29">
            <a:extLst>
              <a:ext uri="{FF2B5EF4-FFF2-40B4-BE49-F238E27FC236}">
                <a16:creationId xmlns:a16="http://schemas.microsoft.com/office/drawing/2014/main" id="{639AFF78-FC2D-C721-9CBF-9EFECD401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3" name="Line 30">
            <a:extLst>
              <a:ext uri="{FF2B5EF4-FFF2-40B4-BE49-F238E27FC236}">
                <a16:creationId xmlns:a16="http://schemas.microsoft.com/office/drawing/2014/main" id="{397F4CBA-6BF2-CC83-FA81-9607CCEAF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4" name="Line 31">
            <a:extLst>
              <a:ext uri="{FF2B5EF4-FFF2-40B4-BE49-F238E27FC236}">
                <a16:creationId xmlns:a16="http://schemas.microsoft.com/office/drawing/2014/main" id="{761BB61F-1509-373E-AB52-6AB48C09C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5" name="Line 32">
            <a:extLst>
              <a:ext uri="{FF2B5EF4-FFF2-40B4-BE49-F238E27FC236}">
                <a16:creationId xmlns:a16="http://schemas.microsoft.com/office/drawing/2014/main" id="{EDE304E2-C245-F52B-26F7-8375A7CD0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6" name="Text Box 33">
            <a:extLst>
              <a:ext uri="{FF2B5EF4-FFF2-40B4-BE49-F238E27FC236}">
                <a16:creationId xmlns:a16="http://schemas.microsoft.com/office/drawing/2014/main" id="{4080929A-0C03-7063-997D-C6175659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6767" name="Text Box 34">
            <a:extLst>
              <a:ext uri="{FF2B5EF4-FFF2-40B4-BE49-F238E27FC236}">
                <a16:creationId xmlns:a16="http://schemas.microsoft.com/office/drawing/2014/main" id="{0EBF8818-1F9E-6CE5-12FD-D56DF7DBF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6768" name="Line 35">
            <a:extLst>
              <a:ext uri="{FF2B5EF4-FFF2-40B4-BE49-F238E27FC236}">
                <a16:creationId xmlns:a16="http://schemas.microsoft.com/office/drawing/2014/main" id="{AC5DAD51-EB3D-C429-9EE3-E5FA96252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9" name="Text Box 72">
            <a:extLst>
              <a:ext uri="{FF2B5EF4-FFF2-40B4-BE49-F238E27FC236}">
                <a16:creationId xmlns:a16="http://schemas.microsoft.com/office/drawing/2014/main" id="{2568756F-40AD-8A3F-FB13-1EC686FE6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70" name="Line 75">
            <a:extLst>
              <a:ext uri="{FF2B5EF4-FFF2-40B4-BE49-F238E27FC236}">
                <a16:creationId xmlns:a16="http://schemas.microsoft.com/office/drawing/2014/main" id="{F232EA7C-37CE-6C90-BACE-0B2ECB2E4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1" name="Line 76">
            <a:extLst>
              <a:ext uri="{FF2B5EF4-FFF2-40B4-BE49-F238E27FC236}">
                <a16:creationId xmlns:a16="http://schemas.microsoft.com/office/drawing/2014/main" id="{0EBB8292-A92B-1013-D699-7D22B03E7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2" name="Line 77">
            <a:extLst>
              <a:ext uri="{FF2B5EF4-FFF2-40B4-BE49-F238E27FC236}">
                <a16:creationId xmlns:a16="http://schemas.microsoft.com/office/drawing/2014/main" id="{94DD31A7-8CEF-F651-EF09-552ED51A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3" name="Line 83">
            <a:extLst>
              <a:ext uri="{FF2B5EF4-FFF2-40B4-BE49-F238E27FC236}">
                <a16:creationId xmlns:a16="http://schemas.microsoft.com/office/drawing/2014/main" id="{12CC2BC2-C7A0-2AF1-34B8-86C732131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4" name="Line 84">
            <a:extLst>
              <a:ext uri="{FF2B5EF4-FFF2-40B4-BE49-F238E27FC236}">
                <a16:creationId xmlns:a16="http://schemas.microsoft.com/office/drawing/2014/main" id="{5E4389EC-F101-5A9B-A038-26436DCED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5" name="Line 85">
            <a:extLst>
              <a:ext uri="{FF2B5EF4-FFF2-40B4-BE49-F238E27FC236}">
                <a16:creationId xmlns:a16="http://schemas.microsoft.com/office/drawing/2014/main" id="{A8DA21AE-922E-EE9D-C88D-DB090E880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6" name="Line 95">
            <a:extLst>
              <a:ext uri="{FF2B5EF4-FFF2-40B4-BE49-F238E27FC236}">
                <a16:creationId xmlns:a16="http://schemas.microsoft.com/office/drawing/2014/main" id="{EDCEC5E3-5BB5-A0D7-0470-56C7DF243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7" name="Line 96">
            <a:extLst>
              <a:ext uri="{FF2B5EF4-FFF2-40B4-BE49-F238E27FC236}">
                <a16:creationId xmlns:a16="http://schemas.microsoft.com/office/drawing/2014/main" id="{296A1F2D-F997-4C42-70AB-DA212E8BF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8" name="Line 97">
            <a:extLst>
              <a:ext uri="{FF2B5EF4-FFF2-40B4-BE49-F238E27FC236}">
                <a16:creationId xmlns:a16="http://schemas.microsoft.com/office/drawing/2014/main" id="{E6A29119-3307-4668-B603-87C8094E3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9" name="Line 104">
            <a:extLst>
              <a:ext uri="{FF2B5EF4-FFF2-40B4-BE49-F238E27FC236}">
                <a16:creationId xmlns:a16="http://schemas.microsoft.com/office/drawing/2014/main" id="{01D5148C-4302-738C-B8ED-23317F009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0" name="Line 105">
            <a:extLst>
              <a:ext uri="{FF2B5EF4-FFF2-40B4-BE49-F238E27FC236}">
                <a16:creationId xmlns:a16="http://schemas.microsoft.com/office/drawing/2014/main" id="{1035E612-6F79-7E73-F0D5-6459D9347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1" name="Text Box 106">
            <a:extLst>
              <a:ext uri="{FF2B5EF4-FFF2-40B4-BE49-F238E27FC236}">
                <a16:creationId xmlns:a16="http://schemas.microsoft.com/office/drawing/2014/main" id="{E184DCB7-DBEC-D239-AF6B-9B0BB56D1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6782" name="Text Box 107">
            <a:extLst>
              <a:ext uri="{FF2B5EF4-FFF2-40B4-BE49-F238E27FC236}">
                <a16:creationId xmlns:a16="http://schemas.microsoft.com/office/drawing/2014/main" id="{B6027770-C65B-C3E4-8D64-193DBAF2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83" name="Text Box 108">
            <a:extLst>
              <a:ext uri="{FF2B5EF4-FFF2-40B4-BE49-F238E27FC236}">
                <a16:creationId xmlns:a16="http://schemas.microsoft.com/office/drawing/2014/main" id="{B4EE8DEE-0C03-CB71-3C22-6BFEADC9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84" name="Text Box 109">
            <a:extLst>
              <a:ext uri="{FF2B5EF4-FFF2-40B4-BE49-F238E27FC236}">
                <a16:creationId xmlns:a16="http://schemas.microsoft.com/office/drawing/2014/main" id="{E6144EB7-7262-9A05-898E-0243F189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6785" name="Line 110">
            <a:extLst>
              <a:ext uri="{FF2B5EF4-FFF2-40B4-BE49-F238E27FC236}">
                <a16:creationId xmlns:a16="http://schemas.microsoft.com/office/drawing/2014/main" id="{1D3DE381-147B-A293-1B6A-6ADC5A862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6" name="Line 111">
            <a:extLst>
              <a:ext uri="{FF2B5EF4-FFF2-40B4-BE49-F238E27FC236}">
                <a16:creationId xmlns:a16="http://schemas.microsoft.com/office/drawing/2014/main" id="{9F03D91D-CFA7-DAAF-426C-9AEF88FCA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7" name="Line 112">
            <a:extLst>
              <a:ext uri="{FF2B5EF4-FFF2-40B4-BE49-F238E27FC236}">
                <a16:creationId xmlns:a16="http://schemas.microsoft.com/office/drawing/2014/main" id="{169A173E-95EB-290D-D4DD-9855E588A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8" name="Text Box 113">
            <a:extLst>
              <a:ext uri="{FF2B5EF4-FFF2-40B4-BE49-F238E27FC236}">
                <a16:creationId xmlns:a16="http://schemas.microsoft.com/office/drawing/2014/main" id="{2F84031C-B85F-8B84-92AC-A18EEA28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6789" name="Text Box 114">
            <a:extLst>
              <a:ext uri="{FF2B5EF4-FFF2-40B4-BE49-F238E27FC236}">
                <a16:creationId xmlns:a16="http://schemas.microsoft.com/office/drawing/2014/main" id="{E10FB4EA-79DC-3945-5FCE-F7B2AE1F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6790" name="Line 115">
            <a:extLst>
              <a:ext uri="{FF2B5EF4-FFF2-40B4-BE49-F238E27FC236}">
                <a16:creationId xmlns:a16="http://schemas.microsoft.com/office/drawing/2014/main" id="{CBCA6ADB-0246-2203-284A-13B39769D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1" name="Line 116">
            <a:extLst>
              <a:ext uri="{FF2B5EF4-FFF2-40B4-BE49-F238E27FC236}">
                <a16:creationId xmlns:a16="http://schemas.microsoft.com/office/drawing/2014/main" id="{7F7ED6E9-9671-D9A3-BB68-CA00B03A4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2" name="Line 117">
            <a:extLst>
              <a:ext uri="{FF2B5EF4-FFF2-40B4-BE49-F238E27FC236}">
                <a16:creationId xmlns:a16="http://schemas.microsoft.com/office/drawing/2014/main" id="{2DFC7FCE-614A-3479-605F-03B4255D6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3" name="Text Box 118">
            <a:extLst>
              <a:ext uri="{FF2B5EF4-FFF2-40B4-BE49-F238E27FC236}">
                <a16:creationId xmlns:a16="http://schemas.microsoft.com/office/drawing/2014/main" id="{21B4DFE3-F148-ACB8-5705-14269F80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6794" name="Line 119">
            <a:extLst>
              <a:ext uri="{FF2B5EF4-FFF2-40B4-BE49-F238E27FC236}">
                <a16:creationId xmlns:a16="http://schemas.microsoft.com/office/drawing/2014/main" id="{151FFC50-6E60-FA61-923B-5D2B6D5E0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5" name="Line 120">
            <a:extLst>
              <a:ext uri="{FF2B5EF4-FFF2-40B4-BE49-F238E27FC236}">
                <a16:creationId xmlns:a16="http://schemas.microsoft.com/office/drawing/2014/main" id="{B805EA0C-2E2A-F087-B80D-3A4A134BC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6" name="Text Box 121">
            <a:extLst>
              <a:ext uri="{FF2B5EF4-FFF2-40B4-BE49-F238E27FC236}">
                <a16:creationId xmlns:a16="http://schemas.microsoft.com/office/drawing/2014/main" id="{8503F4A5-7C31-A8DF-AAED-160D9182D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6797" name="Text Box 122">
            <a:extLst>
              <a:ext uri="{FF2B5EF4-FFF2-40B4-BE49-F238E27FC236}">
                <a16:creationId xmlns:a16="http://schemas.microsoft.com/office/drawing/2014/main" id="{ADB815CA-49FB-9586-6A91-A6532C26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6798" name="Line 123">
            <a:extLst>
              <a:ext uri="{FF2B5EF4-FFF2-40B4-BE49-F238E27FC236}">
                <a16:creationId xmlns:a16="http://schemas.microsoft.com/office/drawing/2014/main" id="{B8FFDDCA-E2B8-B00A-87D7-154FE1C8A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9" name="Line 124">
            <a:extLst>
              <a:ext uri="{FF2B5EF4-FFF2-40B4-BE49-F238E27FC236}">
                <a16:creationId xmlns:a16="http://schemas.microsoft.com/office/drawing/2014/main" id="{CA0B11FD-CE13-820A-DAFF-179B33E1D7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0" name="Line 125">
            <a:extLst>
              <a:ext uri="{FF2B5EF4-FFF2-40B4-BE49-F238E27FC236}">
                <a16:creationId xmlns:a16="http://schemas.microsoft.com/office/drawing/2014/main" id="{B51AB1A1-1357-E128-B135-A166ECC2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1" name="Text Box 126">
            <a:extLst>
              <a:ext uri="{FF2B5EF4-FFF2-40B4-BE49-F238E27FC236}">
                <a16:creationId xmlns:a16="http://schemas.microsoft.com/office/drawing/2014/main" id="{25076222-53B5-8427-E8B7-9DD637B54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6802" name="Text Box 127">
            <a:extLst>
              <a:ext uri="{FF2B5EF4-FFF2-40B4-BE49-F238E27FC236}">
                <a16:creationId xmlns:a16="http://schemas.microsoft.com/office/drawing/2014/main" id="{D69E9E85-9D2B-EF4C-FE60-26BACD42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6803" name="Line 128">
            <a:extLst>
              <a:ext uri="{FF2B5EF4-FFF2-40B4-BE49-F238E27FC236}">
                <a16:creationId xmlns:a16="http://schemas.microsoft.com/office/drawing/2014/main" id="{DA610212-9BF5-0BD0-034A-BB38A24F4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4" name="Line 129">
            <a:extLst>
              <a:ext uri="{FF2B5EF4-FFF2-40B4-BE49-F238E27FC236}">
                <a16:creationId xmlns:a16="http://schemas.microsoft.com/office/drawing/2014/main" id="{F5594616-E8AD-398D-6B5A-52147E218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5" name="Rectangle 3">
            <a:extLst>
              <a:ext uri="{FF2B5EF4-FFF2-40B4-BE49-F238E27FC236}">
                <a16:creationId xmlns:a16="http://schemas.microsoft.com/office/drawing/2014/main" id="{69DB4088-A603-A660-FD62-1BE18358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E53A461-969E-59B8-3E80-A05D4C801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Round Robin (Time slice = 100)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04EAE2B-81B9-9190-446E-BBC34656C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329113"/>
            <a:ext cx="8534400" cy="1847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Turnaround time for process 1:  800 – 0 = 800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Turnaround time for process 2:  900 – 150 = 750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Turnaround time for process 3:  500 – 50 = 450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17764" name="Line 7">
            <a:extLst>
              <a:ext uri="{FF2B5EF4-FFF2-40B4-BE49-F238E27FC236}">
                <a16:creationId xmlns:a16="http://schemas.microsoft.com/office/drawing/2014/main" id="{FFC4F4C0-5D7F-A091-A0A6-B3DBE316B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40386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5" name="Text Box 8">
            <a:extLst>
              <a:ext uri="{FF2B5EF4-FFF2-40B4-BE49-F238E27FC236}">
                <a16:creationId xmlns:a16="http://schemas.microsoft.com/office/drawing/2014/main" id="{7DB9228E-4864-939B-D16E-DD75116FE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57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7766" name="Line 9">
            <a:extLst>
              <a:ext uri="{FF2B5EF4-FFF2-40B4-BE49-F238E27FC236}">
                <a16:creationId xmlns:a16="http://schemas.microsoft.com/office/drawing/2014/main" id="{988CE28F-B57E-7B34-B274-BD6397BC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7" name="Line 10">
            <a:extLst>
              <a:ext uri="{FF2B5EF4-FFF2-40B4-BE49-F238E27FC236}">
                <a16:creationId xmlns:a16="http://schemas.microsoft.com/office/drawing/2014/main" id="{D5CA5BF7-8805-C058-F785-10184B68B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8" name="Line 11">
            <a:extLst>
              <a:ext uri="{FF2B5EF4-FFF2-40B4-BE49-F238E27FC236}">
                <a16:creationId xmlns:a16="http://schemas.microsoft.com/office/drawing/2014/main" id="{B49577F6-87B3-3006-E1F9-069ABD70A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9" name="Line 12">
            <a:extLst>
              <a:ext uri="{FF2B5EF4-FFF2-40B4-BE49-F238E27FC236}">
                <a16:creationId xmlns:a16="http://schemas.microsoft.com/office/drawing/2014/main" id="{498795AC-E30C-8F9B-AB9F-36AFDCD9F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0" name="Line 13">
            <a:extLst>
              <a:ext uri="{FF2B5EF4-FFF2-40B4-BE49-F238E27FC236}">
                <a16:creationId xmlns:a16="http://schemas.microsoft.com/office/drawing/2014/main" id="{52B7CA9F-049D-3591-E34D-1F3729B0F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Line 14">
            <a:extLst>
              <a:ext uri="{FF2B5EF4-FFF2-40B4-BE49-F238E27FC236}">
                <a16:creationId xmlns:a16="http://schemas.microsoft.com/office/drawing/2014/main" id="{6F1F5DEB-DF8F-6D4D-50FC-E138C2CF3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2" name="Line 15">
            <a:extLst>
              <a:ext uri="{FF2B5EF4-FFF2-40B4-BE49-F238E27FC236}">
                <a16:creationId xmlns:a16="http://schemas.microsoft.com/office/drawing/2014/main" id="{7634F156-AF75-4EB7-E8F7-ACDF4487B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3" name="Line 16">
            <a:extLst>
              <a:ext uri="{FF2B5EF4-FFF2-40B4-BE49-F238E27FC236}">
                <a16:creationId xmlns:a16="http://schemas.microsoft.com/office/drawing/2014/main" id="{49DD4524-58C1-65E7-DECE-757FDAF57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4" name="Line 17">
            <a:extLst>
              <a:ext uri="{FF2B5EF4-FFF2-40B4-BE49-F238E27FC236}">
                <a16:creationId xmlns:a16="http://schemas.microsoft.com/office/drawing/2014/main" id="{2C59A6ED-E6EE-0B1B-B826-5D410C445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5" name="Line 18">
            <a:extLst>
              <a:ext uri="{FF2B5EF4-FFF2-40B4-BE49-F238E27FC236}">
                <a16:creationId xmlns:a16="http://schemas.microsoft.com/office/drawing/2014/main" id="{4DD259B8-A057-2756-3FEF-09850B692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6" name="Line 19">
            <a:extLst>
              <a:ext uri="{FF2B5EF4-FFF2-40B4-BE49-F238E27FC236}">
                <a16:creationId xmlns:a16="http://schemas.microsoft.com/office/drawing/2014/main" id="{E2AC0852-FC1E-EE2E-E697-88339EC9B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7" name="Line 20">
            <a:extLst>
              <a:ext uri="{FF2B5EF4-FFF2-40B4-BE49-F238E27FC236}">
                <a16:creationId xmlns:a16="http://schemas.microsoft.com/office/drawing/2014/main" id="{67904158-A6FC-5E15-16C4-37B208524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62400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8" name="Line 21">
            <a:extLst>
              <a:ext uri="{FF2B5EF4-FFF2-40B4-BE49-F238E27FC236}">
                <a16:creationId xmlns:a16="http://schemas.microsoft.com/office/drawing/2014/main" id="{4A2CA507-7B41-4295-1414-EDE0BAECB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9" name="Text Box 22">
            <a:extLst>
              <a:ext uri="{FF2B5EF4-FFF2-40B4-BE49-F238E27FC236}">
                <a16:creationId xmlns:a16="http://schemas.microsoft.com/office/drawing/2014/main" id="{FEADD6F6-EE80-5142-A02A-53F05FAE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7780" name="Text Box 23">
            <a:extLst>
              <a:ext uri="{FF2B5EF4-FFF2-40B4-BE49-F238E27FC236}">
                <a16:creationId xmlns:a16="http://schemas.microsoft.com/office/drawing/2014/main" id="{8AE40586-02B0-7483-78DA-DBA040A5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7781" name="Text Box 24">
            <a:extLst>
              <a:ext uri="{FF2B5EF4-FFF2-40B4-BE49-F238E27FC236}">
                <a16:creationId xmlns:a16="http://schemas.microsoft.com/office/drawing/2014/main" id="{9755A7B0-47F2-2286-3005-F114EE0E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17782" name="Text Box 25">
            <a:extLst>
              <a:ext uri="{FF2B5EF4-FFF2-40B4-BE49-F238E27FC236}">
                <a16:creationId xmlns:a16="http://schemas.microsoft.com/office/drawing/2014/main" id="{C9E9B39F-CA8D-1B09-A8B5-02379472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117783" name="Text Box 26">
            <a:extLst>
              <a:ext uri="{FF2B5EF4-FFF2-40B4-BE49-F238E27FC236}">
                <a16:creationId xmlns:a16="http://schemas.microsoft.com/office/drawing/2014/main" id="{957DCDE3-7A63-9518-DFA1-D6031CF4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17784" name="Text Box 27">
            <a:extLst>
              <a:ext uri="{FF2B5EF4-FFF2-40B4-BE49-F238E27FC236}">
                <a16:creationId xmlns:a16="http://schemas.microsoft.com/office/drawing/2014/main" id="{D7AB690E-D3DA-0F76-2954-3DA67BE8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17785" name="Text Box 28">
            <a:extLst>
              <a:ext uri="{FF2B5EF4-FFF2-40B4-BE49-F238E27FC236}">
                <a16:creationId xmlns:a16="http://schemas.microsoft.com/office/drawing/2014/main" id="{96F97EFD-B810-E426-DFFC-18319D8D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11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117786" name="Line 29">
            <a:extLst>
              <a:ext uri="{FF2B5EF4-FFF2-40B4-BE49-F238E27FC236}">
                <a16:creationId xmlns:a16="http://schemas.microsoft.com/office/drawing/2014/main" id="{EA1CEE65-EDA3-CA44-AB5C-384057B2C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7" name="Line 30">
            <a:extLst>
              <a:ext uri="{FF2B5EF4-FFF2-40B4-BE49-F238E27FC236}">
                <a16:creationId xmlns:a16="http://schemas.microsoft.com/office/drawing/2014/main" id="{E5B40E31-8404-B8B0-8368-92A277527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8" name="Line 31">
            <a:extLst>
              <a:ext uri="{FF2B5EF4-FFF2-40B4-BE49-F238E27FC236}">
                <a16:creationId xmlns:a16="http://schemas.microsoft.com/office/drawing/2014/main" id="{9AA17FA9-3D27-B46D-9F44-2F4B57564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9" name="Line 32">
            <a:extLst>
              <a:ext uri="{FF2B5EF4-FFF2-40B4-BE49-F238E27FC236}">
                <a16:creationId xmlns:a16="http://schemas.microsoft.com/office/drawing/2014/main" id="{9D2A19EF-D19D-BEFC-B194-4F6F795B9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94811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0" name="Text Box 33">
            <a:extLst>
              <a:ext uri="{FF2B5EF4-FFF2-40B4-BE49-F238E27FC236}">
                <a16:creationId xmlns:a16="http://schemas.microsoft.com/office/drawing/2014/main" id="{9C333C84-4AB9-C852-0EAF-7622122A0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700</a:t>
            </a:r>
          </a:p>
        </p:txBody>
      </p:sp>
      <p:sp>
        <p:nvSpPr>
          <p:cNvPr id="117791" name="Text Box 34">
            <a:extLst>
              <a:ext uri="{FF2B5EF4-FFF2-40B4-BE49-F238E27FC236}">
                <a16:creationId xmlns:a16="http://schemas.microsoft.com/office/drawing/2014/main" id="{7F3D9342-C53D-7922-AAE0-8D695D6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10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117792" name="Line 35">
            <a:extLst>
              <a:ext uri="{FF2B5EF4-FFF2-40B4-BE49-F238E27FC236}">
                <a16:creationId xmlns:a16="http://schemas.microsoft.com/office/drawing/2014/main" id="{7C3C33B1-0D52-2894-6503-BE2A0AB1B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3948113"/>
            <a:ext cx="0" cy="152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3" name="Text Box 72">
            <a:extLst>
              <a:ext uri="{FF2B5EF4-FFF2-40B4-BE49-F238E27FC236}">
                <a16:creationId xmlns:a16="http://schemas.microsoft.com/office/drawing/2014/main" id="{9D180141-804F-DFFD-DF87-990506A3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1752600"/>
            <a:ext cx="2438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94" name="Line 75">
            <a:extLst>
              <a:ext uri="{FF2B5EF4-FFF2-40B4-BE49-F238E27FC236}">
                <a16:creationId xmlns:a16="http://schemas.microsoft.com/office/drawing/2014/main" id="{1DD7C29A-133B-E152-31EF-E96C7506E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5" name="Line 76">
            <a:extLst>
              <a:ext uri="{FF2B5EF4-FFF2-40B4-BE49-F238E27FC236}">
                <a16:creationId xmlns:a16="http://schemas.microsoft.com/office/drawing/2014/main" id="{28250087-AFED-6D6A-6022-EF29921736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6" name="Line 77">
            <a:extLst>
              <a:ext uri="{FF2B5EF4-FFF2-40B4-BE49-F238E27FC236}">
                <a16:creationId xmlns:a16="http://schemas.microsoft.com/office/drawing/2014/main" id="{81967417-E3D2-48C9-5264-0825718AB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7" name="Line 83">
            <a:extLst>
              <a:ext uri="{FF2B5EF4-FFF2-40B4-BE49-F238E27FC236}">
                <a16:creationId xmlns:a16="http://schemas.microsoft.com/office/drawing/2014/main" id="{37198D00-8851-3B2B-8902-5084A5764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8" name="Line 84">
            <a:extLst>
              <a:ext uri="{FF2B5EF4-FFF2-40B4-BE49-F238E27FC236}">
                <a16:creationId xmlns:a16="http://schemas.microsoft.com/office/drawing/2014/main" id="{ECA12C4F-B01E-D0CF-3CB0-B61645124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9" name="Line 85">
            <a:extLst>
              <a:ext uri="{FF2B5EF4-FFF2-40B4-BE49-F238E27FC236}">
                <a16:creationId xmlns:a16="http://schemas.microsoft.com/office/drawing/2014/main" id="{36FACEC7-6EDE-5E29-EA02-D8EEA1BDD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0" name="Line 95">
            <a:extLst>
              <a:ext uri="{FF2B5EF4-FFF2-40B4-BE49-F238E27FC236}">
                <a16:creationId xmlns:a16="http://schemas.microsoft.com/office/drawing/2014/main" id="{26101371-85E5-4451-727A-2368C946E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1" name="Line 96">
            <a:extLst>
              <a:ext uri="{FF2B5EF4-FFF2-40B4-BE49-F238E27FC236}">
                <a16:creationId xmlns:a16="http://schemas.microsoft.com/office/drawing/2014/main" id="{81C2370D-3E6E-6581-181B-D9FF29A63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2" name="Line 97">
            <a:extLst>
              <a:ext uri="{FF2B5EF4-FFF2-40B4-BE49-F238E27FC236}">
                <a16:creationId xmlns:a16="http://schemas.microsoft.com/office/drawing/2014/main" id="{77553CF7-6B2E-6FD1-19D2-78B15BF0B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3" name="Line 104">
            <a:extLst>
              <a:ext uri="{FF2B5EF4-FFF2-40B4-BE49-F238E27FC236}">
                <a16:creationId xmlns:a16="http://schemas.microsoft.com/office/drawing/2014/main" id="{FE34D565-64BD-ABD6-776B-B40953398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4" name="Line 105">
            <a:extLst>
              <a:ext uri="{FF2B5EF4-FFF2-40B4-BE49-F238E27FC236}">
                <a16:creationId xmlns:a16="http://schemas.microsoft.com/office/drawing/2014/main" id="{62FD8ABE-13AD-32E4-9D5C-8E7B9F9E1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5" name="Text Box 106">
            <a:extLst>
              <a:ext uri="{FF2B5EF4-FFF2-40B4-BE49-F238E27FC236}">
                <a16:creationId xmlns:a16="http://schemas.microsoft.com/office/drawing/2014/main" id="{C7A9B389-DD97-9ED8-57C4-1E892F33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352800"/>
            <a:ext cx="669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7806" name="Text Box 107">
            <a:extLst>
              <a:ext uri="{FF2B5EF4-FFF2-40B4-BE49-F238E27FC236}">
                <a16:creationId xmlns:a16="http://schemas.microsoft.com/office/drawing/2014/main" id="{EF9432B3-0B56-336B-5082-50E027A96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86000"/>
            <a:ext cx="1812925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807" name="Text Box 108">
            <a:extLst>
              <a:ext uri="{FF2B5EF4-FFF2-40B4-BE49-F238E27FC236}">
                <a16:creationId xmlns:a16="http://schemas.microsoft.com/office/drawing/2014/main" id="{DBB8C804-89C0-8B26-31D3-40C4D3F1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19400"/>
            <a:ext cx="12033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808" name="Text Box 109">
            <a:extLst>
              <a:ext uri="{FF2B5EF4-FFF2-40B4-BE49-F238E27FC236}">
                <a16:creationId xmlns:a16="http://schemas.microsoft.com/office/drawing/2014/main" id="{345A4486-4AE0-13EC-D4F7-6D0F8A298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7809" name="Line 110">
            <a:extLst>
              <a:ext uri="{FF2B5EF4-FFF2-40B4-BE49-F238E27FC236}">
                <a16:creationId xmlns:a16="http://schemas.microsoft.com/office/drawing/2014/main" id="{304A3006-713F-4902-6F26-6061A48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0" name="Line 111">
            <a:extLst>
              <a:ext uri="{FF2B5EF4-FFF2-40B4-BE49-F238E27FC236}">
                <a16:creationId xmlns:a16="http://schemas.microsoft.com/office/drawing/2014/main" id="{3E840A7F-29E0-2721-8B7D-1E0F26624D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1" name="Line 112">
            <a:extLst>
              <a:ext uri="{FF2B5EF4-FFF2-40B4-BE49-F238E27FC236}">
                <a16:creationId xmlns:a16="http://schemas.microsoft.com/office/drawing/2014/main" id="{AF4DC1CC-B5BC-2452-1D0D-AFB3D410F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2" name="Text Box 113">
            <a:extLst>
              <a:ext uri="{FF2B5EF4-FFF2-40B4-BE49-F238E27FC236}">
                <a16:creationId xmlns:a16="http://schemas.microsoft.com/office/drawing/2014/main" id="{7ADCD8FB-3D95-2AD7-4C0A-129C4C1D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7813" name="Text Box 114">
            <a:extLst>
              <a:ext uri="{FF2B5EF4-FFF2-40B4-BE49-F238E27FC236}">
                <a16:creationId xmlns:a16="http://schemas.microsoft.com/office/drawing/2014/main" id="{D26164AE-093C-EA99-B579-D13769E9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7814" name="Line 115">
            <a:extLst>
              <a:ext uri="{FF2B5EF4-FFF2-40B4-BE49-F238E27FC236}">
                <a16:creationId xmlns:a16="http://schemas.microsoft.com/office/drawing/2014/main" id="{512C38AB-A9B6-A234-723B-2E6CA386D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5" name="Line 116">
            <a:extLst>
              <a:ext uri="{FF2B5EF4-FFF2-40B4-BE49-F238E27FC236}">
                <a16:creationId xmlns:a16="http://schemas.microsoft.com/office/drawing/2014/main" id="{66696E9D-7011-375C-168D-96C20B5D6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6" name="Line 117">
            <a:extLst>
              <a:ext uri="{FF2B5EF4-FFF2-40B4-BE49-F238E27FC236}">
                <a16:creationId xmlns:a16="http://schemas.microsoft.com/office/drawing/2014/main" id="{FBB696BD-6BA0-9E12-D820-D96EB1363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7" name="Text Box 118">
            <a:extLst>
              <a:ext uri="{FF2B5EF4-FFF2-40B4-BE49-F238E27FC236}">
                <a16:creationId xmlns:a16="http://schemas.microsoft.com/office/drawing/2014/main" id="{690B6E52-8813-40C0-83D3-B3658CD7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60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7818" name="Line 119">
            <a:extLst>
              <a:ext uri="{FF2B5EF4-FFF2-40B4-BE49-F238E27FC236}">
                <a16:creationId xmlns:a16="http://schemas.microsoft.com/office/drawing/2014/main" id="{5E12F188-AC90-0568-0AF3-E08BBFCC9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9" name="Line 120">
            <a:extLst>
              <a:ext uri="{FF2B5EF4-FFF2-40B4-BE49-F238E27FC236}">
                <a16:creationId xmlns:a16="http://schemas.microsoft.com/office/drawing/2014/main" id="{3140ADC4-BC83-912D-3646-08D9D1E6D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0" name="Text Box 121">
            <a:extLst>
              <a:ext uri="{FF2B5EF4-FFF2-40B4-BE49-F238E27FC236}">
                <a16:creationId xmlns:a16="http://schemas.microsoft.com/office/drawing/2014/main" id="{D438ED0C-5023-BF1A-178C-B6833EE6D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7821" name="Text Box 122">
            <a:extLst>
              <a:ext uri="{FF2B5EF4-FFF2-40B4-BE49-F238E27FC236}">
                <a16:creationId xmlns:a16="http://schemas.microsoft.com/office/drawing/2014/main" id="{CE315F46-032E-EDE1-BC63-BC018032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7822" name="Line 123">
            <a:extLst>
              <a:ext uri="{FF2B5EF4-FFF2-40B4-BE49-F238E27FC236}">
                <a16:creationId xmlns:a16="http://schemas.microsoft.com/office/drawing/2014/main" id="{61182C66-64CF-35C8-22D4-F56574A31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3" name="Line 124">
            <a:extLst>
              <a:ext uri="{FF2B5EF4-FFF2-40B4-BE49-F238E27FC236}">
                <a16:creationId xmlns:a16="http://schemas.microsoft.com/office/drawing/2014/main" id="{D484514F-8FC4-16A5-2FB1-C13449082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4" name="Line 125">
            <a:extLst>
              <a:ext uri="{FF2B5EF4-FFF2-40B4-BE49-F238E27FC236}">
                <a16:creationId xmlns:a16="http://schemas.microsoft.com/office/drawing/2014/main" id="{46D814CE-2C57-A934-6B9A-AF6CD2342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5" name="Text Box 126">
            <a:extLst>
              <a:ext uri="{FF2B5EF4-FFF2-40B4-BE49-F238E27FC236}">
                <a16:creationId xmlns:a16="http://schemas.microsoft.com/office/drawing/2014/main" id="{F74B47AF-358E-7463-912D-359F8164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937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7826" name="Text Box 127">
            <a:extLst>
              <a:ext uri="{FF2B5EF4-FFF2-40B4-BE49-F238E27FC236}">
                <a16:creationId xmlns:a16="http://schemas.microsoft.com/office/drawing/2014/main" id="{36425051-7AB1-CB52-4DFA-81CF30EE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09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7827" name="Line 128">
            <a:extLst>
              <a:ext uri="{FF2B5EF4-FFF2-40B4-BE49-F238E27FC236}">
                <a16:creationId xmlns:a16="http://schemas.microsoft.com/office/drawing/2014/main" id="{10C5D1C2-0673-A1EC-C2C1-B4AD8EC8B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8" name="Line 129">
            <a:extLst>
              <a:ext uri="{FF2B5EF4-FFF2-40B4-BE49-F238E27FC236}">
                <a16:creationId xmlns:a16="http://schemas.microsoft.com/office/drawing/2014/main" id="{FED46E62-AEAB-CE7E-5169-B21C60C1C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457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9" name="Rectangle 3">
            <a:extLst>
              <a:ext uri="{FF2B5EF4-FFF2-40B4-BE49-F238E27FC236}">
                <a16:creationId xmlns:a16="http://schemas.microsoft.com/office/drawing/2014/main" id="{62056C9D-B55C-056D-65C1-B48E906C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1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Process 3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RR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AF76267-EB36-EE95-E2C5-A56F40CE7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FIFO vs. Round Robin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8DB3B56-D53C-7C19-E19E-17B87A48D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zero-cost context switch, is RR always better than FIFO?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4296BFA-FCFA-72E0-99E7-1A4CC6445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FIFO vs. Round Robin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A107B48-D8DC-35EC-40A1-2567BD5D7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we have three jobs of equal length</a:t>
            </a:r>
          </a:p>
        </p:txBody>
      </p:sp>
      <p:grpSp>
        <p:nvGrpSpPr>
          <p:cNvPr id="119812" name="Group 4">
            <a:extLst>
              <a:ext uri="{FF2B5EF4-FFF2-40B4-BE49-F238E27FC236}">
                <a16:creationId xmlns:a16="http://schemas.microsoft.com/office/drawing/2014/main" id="{5D659650-91DF-B41B-67C9-5A20E002BA3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76600"/>
            <a:ext cx="4724400" cy="457200"/>
            <a:chOff x="1968" y="3120"/>
            <a:chExt cx="2976" cy="288"/>
          </a:xfrm>
        </p:grpSpPr>
        <p:sp>
          <p:nvSpPr>
            <p:cNvPr id="119838" name="Text Box 5">
              <a:extLst>
                <a:ext uri="{FF2B5EF4-FFF2-40B4-BE49-F238E27FC236}">
                  <a16:creationId xmlns:a16="http://schemas.microsoft.com/office/drawing/2014/main" id="{4A819445-1705-765C-5821-AF49429C0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20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9839" name="Text Box 6">
              <a:extLst>
                <a:ext uri="{FF2B5EF4-FFF2-40B4-BE49-F238E27FC236}">
                  <a16:creationId xmlns:a16="http://schemas.microsoft.com/office/drawing/2014/main" id="{9F3199BB-3C91-AFF2-B8DE-CA016E46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3120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9840" name="Text Box 7">
              <a:extLst>
                <a:ext uri="{FF2B5EF4-FFF2-40B4-BE49-F238E27FC236}">
                  <a16:creationId xmlns:a16="http://schemas.microsoft.com/office/drawing/2014/main" id="{140CA7B4-5588-AC26-B452-084EBB8AE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3120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19841" name="Text Box 8">
              <a:extLst>
                <a:ext uri="{FF2B5EF4-FFF2-40B4-BE49-F238E27FC236}">
                  <a16:creationId xmlns:a16="http://schemas.microsoft.com/office/drawing/2014/main" id="{969B7DB6-21D7-E4FB-3834-1CF1D3CD5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3120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9842" name="Text Box 9">
              <a:extLst>
                <a:ext uri="{FF2B5EF4-FFF2-40B4-BE49-F238E27FC236}">
                  <a16:creationId xmlns:a16="http://schemas.microsoft.com/office/drawing/2014/main" id="{CF3F9FA5-B4C2-63FB-0EE8-74FADC0BA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3120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9843" name="Text Box 10">
              <a:extLst>
                <a:ext uri="{FF2B5EF4-FFF2-40B4-BE49-F238E27FC236}">
                  <a16:creationId xmlns:a16="http://schemas.microsoft.com/office/drawing/2014/main" id="{02ED6829-D713-CDE8-3428-C61777E60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3120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19844" name="Line 11">
              <a:extLst>
                <a:ext uri="{FF2B5EF4-FFF2-40B4-BE49-F238E27FC236}">
                  <a16:creationId xmlns:a16="http://schemas.microsoft.com/office/drawing/2014/main" id="{568BF5DC-F05B-DDE1-5E3A-26531FF26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5" name="Text Box 12">
              <a:extLst>
                <a:ext uri="{FF2B5EF4-FFF2-40B4-BE49-F238E27FC236}">
                  <a16:creationId xmlns:a16="http://schemas.microsoft.com/office/drawing/2014/main" id="{E96C818D-4620-DDC9-B56E-0F5D2EF71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" y="3168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119846" name="Text Box 13">
              <a:extLst>
                <a:ext uri="{FF2B5EF4-FFF2-40B4-BE49-F238E27FC236}">
                  <a16:creationId xmlns:a16="http://schemas.microsoft.com/office/drawing/2014/main" id="{935C8BFE-E4DF-C4DC-C8D1-8EB6E821B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3120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9847" name="Text Box 14">
              <a:extLst>
                <a:ext uri="{FF2B5EF4-FFF2-40B4-BE49-F238E27FC236}">
                  <a16:creationId xmlns:a16="http://schemas.microsoft.com/office/drawing/2014/main" id="{13025822-9018-95A1-079C-9E99AE6D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9848" name="Text Box 15">
              <a:extLst>
                <a:ext uri="{FF2B5EF4-FFF2-40B4-BE49-F238E27FC236}">
                  <a16:creationId xmlns:a16="http://schemas.microsoft.com/office/drawing/2014/main" id="{E473A66F-6B98-B6DE-668A-472FB23B7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120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3024" name="Group 16">
            <a:extLst>
              <a:ext uri="{FF2B5EF4-FFF2-40B4-BE49-F238E27FC236}">
                <a16:creationId xmlns:a16="http://schemas.microsoft.com/office/drawing/2014/main" id="{C7CD7305-EB4F-047C-F122-3A6D79C35D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09888"/>
            <a:ext cx="4724400" cy="366712"/>
            <a:chOff x="480" y="2889"/>
            <a:chExt cx="2976" cy="231"/>
          </a:xfrm>
        </p:grpSpPr>
        <p:sp>
          <p:nvSpPr>
            <p:cNvPr id="119836" name="Text Box 17">
              <a:extLst>
                <a:ext uri="{FF2B5EF4-FFF2-40B4-BE49-F238E27FC236}">
                  <a16:creationId xmlns:a16="http://schemas.microsoft.com/office/drawing/2014/main" id="{DB011D3A-998A-DD80-4568-F2064DFA4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89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A</a:t>
              </a:r>
            </a:p>
          </p:txBody>
        </p:sp>
        <p:sp>
          <p:nvSpPr>
            <p:cNvPr id="119837" name="AutoShape 18">
              <a:extLst>
                <a:ext uri="{FF2B5EF4-FFF2-40B4-BE49-F238E27FC236}">
                  <a16:creationId xmlns:a16="http://schemas.microsoft.com/office/drawing/2014/main" id="{CB4BAE37-9761-EC6B-C276-624E2272EED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664" y="2232"/>
              <a:ext cx="96" cy="1488"/>
            </a:xfrm>
            <a:prstGeom prst="rightBrace">
              <a:avLst>
                <a:gd name="adj1" fmla="val 1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3027" name="Group 19">
            <a:extLst>
              <a:ext uri="{FF2B5EF4-FFF2-40B4-BE49-F238E27FC236}">
                <a16:creationId xmlns:a16="http://schemas.microsoft.com/office/drawing/2014/main" id="{B25D15A3-E61A-5671-96F4-25DFA001B2E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5029200" cy="366713"/>
            <a:chOff x="480" y="2688"/>
            <a:chExt cx="3168" cy="231"/>
          </a:xfrm>
        </p:grpSpPr>
        <p:sp>
          <p:nvSpPr>
            <p:cNvPr id="119834" name="AutoShape 20">
              <a:extLst>
                <a:ext uri="{FF2B5EF4-FFF2-40B4-BE49-F238E27FC236}">
                  <a16:creationId xmlns:a16="http://schemas.microsoft.com/office/drawing/2014/main" id="{A53A9534-4313-23D7-5105-E46E2C66FC2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760" y="1944"/>
              <a:ext cx="96" cy="168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9835" name="Text Box 21">
              <a:extLst>
                <a:ext uri="{FF2B5EF4-FFF2-40B4-BE49-F238E27FC236}">
                  <a16:creationId xmlns:a16="http://schemas.microsoft.com/office/drawing/2014/main" id="{E5356CD5-9095-20F3-1CAB-8D63D8A51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88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B</a:t>
              </a:r>
            </a:p>
          </p:txBody>
        </p:sp>
      </p:grpSp>
      <p:grpSp>
        <p:nvGrpSpPr>
          <p:cNvPr id="43030" name="Group 22">
            <a:extLst>
              <a:ext uri="{FF2B5EF4-FFF2-40B4-BE49-F238E27FC236}">
                <a16:creationId xmlns:a16="http://schemas.microsoft.com/office/drawing/2014/main" id="{5FDA2A3C-2A90-4DB7-9C0E-C10EC453B2F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5334000" cy="366713"/>
            <a:chOff x="480" y="2496"/>
            <a:chExt cx="3360" cy="231"/>
          </a:xfrm>
        </p:grpSpPr>
        <p:sp>
          <p:nvSpPr>
            <p:cNvPr id="119832" name="AutoShape 23">
              <a:extLst>
                <a:ext uri="{FF2B5EF4-FFF2-40B4-BE49-F238E27FC236}">
                  <a16:creationId xmlns:a16="http://schemas.microsoft.com/office/drawing/2014/main" id="{D5F88F92-F915-05C9-D24E-BCBEB245EB8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856" y="1656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9833" name="Text Box 24">
              <a:extLst>
                <a:ext uri="{FF2B5EF4-FFF2-40B4-BE49-F238E27FC236}">
                  <a16:creationId xmlns:a16="http://schemas.microsoft.com/office/drawing/2014/main" id="{9EE98619-4A54-A1A9-8CEC-87B19CCAB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C</a:t>
              </a:r>
            </a:p>
          </p:txBody>
        </p:sp>
      </p:grpSp>
      <p:sp>
        <p:nvSpPr>
          <p:cNvPr id="119816" name="Text Box 25">
            <a:extLst>
              <a:ext uri="{FF2B5EF4-FFF2-40B4-BE49-F238E27FC236}">
                <a16:creationId xmlns:a16="http://schemas.microsoft.com/office/drawing/2014/main" id="{297415A2-ED96-46D8-EA0C-BA2C4A1D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37480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Round Robin</a:t>
            </a:r>
          </a:p>
        </p:txBody>
      </p:sp>
      <p:sp>
        <p:nvSpPr>
          <p:cNvPr id="119817" name="Text Box 27">
            <a:extLst>
              <a:ext uri="{FF2B5EF4-FFF2-40B4-BE49-F238E27FC236}">
                <a16:creationId xmlns:a16="http://schemas.microsoft.com/office/drawing/2014/main" id="{112C3190-ABB6-284A-5666-5732725B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9906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9818" name="Text Box 31">
            <a:extLst>
              <a:ext uri="{FF2B5EF4-FFF2-40B4-BE49-F238E27FC236}">
                <a16:creationId xmlns:a16="http://schemas.microsoft.com/office/drawing/2014/main" id="{9FEFA35F-3A8A-18CD-4D7D-1B78B8910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57800"/>
            <a:ext cx="990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9819" name="Line 33">
            <a:extLst>
              <a:ext uri="{FF2B5EF4-FFF2-40B4-BE49-F238E27FC236}">
                <a16:creationId xmlns:a16="http://schemas.microsoft.com/office/drawing/2014/main" id="{81497F3D-0C8B-6355-3ECE-118ACBF9A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0" name="Text Box 34">
            <a:extLst>
              <a:ext uri="{FF2B5EF4-FFF2-40B4-BE49-F238E27FC236}">
                <a16:creationId xmlns:a16="http://schemas.microsoft.com/office/drawing/2014/main" id="{5C079B31-29B9-22C7-97E8-A0C728AD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5334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9821" name="Text Box 37">
            <a:extLst>
              <a:ext uri="{FF2B5EF4-FFF2-40B4-BE49-F238E27FC236}">
                <a16:creationId xmlns:a16="http://schemas.microsoft.com/office/drawing/2014/main" id="{FA0EE21E-BD28-95E4-A83F-65ACD05A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257800"/>
            <a:ext cx="10668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43056" name="Group 48">
            <a:extLst>
              <a:ext uri="{FF2B5EF4-FFF2-40B4-BE49-F238E27FC236}">
                <a16:creationId xmlns:a16="http://schemas.microsoft.com/office/drawing/2014/main" id="{B9DF17CB-5ACB-EC65-4CE1-76B07C5238B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91088"/>
            <a:ext cx="3352800" cy="366712"/>
            <a:chOff x="528" y="3081"/>
            <a:chExt cx="2112" cy="231"/>
          </a:xfrm>
        </p:grpSpPr>
        <p:sp>
          <p:nvSpPr>
            <p:cNvPr id="119830" name="Text Box 39">
              <a:extLst>
                <a:ext uri="{FF2B5EF4-FFF2-40B4-BE49-F238E27FC236}">
                  <a16:creationId xmlns:a16="http://schemas.microsoft.com/office/drawing/2014/main" id="{9DC04BF0-3ED4-0751-0AD9-B5E8ECE5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81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A</a:t>
              </a:r>
            </a:p>
          </p:txBody>
        </p:sp>
        <p:sp>
          <p:nvSpPr>
            <p:cNvPr id="119831" name="AutoShape 40">
              <a:extLst>
                <a:ext uri="{FF2B5EF4-FFF2-40B4-BE49-F238E27FC236}">
                  <a16:creationId xmlns:a16="http://schemas.microsoft.com/office/drawing/2014/main" id="{0C906C00-FA59-E878-ABEC-76BDBDDAB5F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80" y="2856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3057" name="Group 49">
            <a:extLst>
              <a:ext uri="{FF2B5EF4-FFF2-40B4-BE49-F238E27FC236}">
                <a16:creationId xmlns:a16="http://schemas.microsoft.com/office/drawing/2014/main" id="{DE6BFFBE-C0DA-F1C4-C347-89BF63004BB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72000"/>
            <a:ext cx="4343400" cy="366713"/>
            <a:chOff x="528" y="2880"/>
            <a:chExt cx="2736" cy="231"/>
          </a:xfrm>
        </p:grpSpPr>
        <p:sp>
          <p:nvSpPr>
            <p:cNvPr id="119828" name="AutoShape 42">
              <a:extLst>
                <a:ext uri="{FF2B5EF4-FFF2-40B4-BE49-F238E27FC236}">
                  <a16:creationId xmlns:a16="http://schemas.microsoft.com/office/drawing/2014/main" id="{8A5014E9-CECD-6FA9-E725-7E53B66D9AD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92" y="2352"/>
              <a:ext cx="96" cy="1248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9829" name="Text Box 43">
              <a:extLst>
                <a:ext uri="{FF2B5EF4-FFF2-40B4-BE49-F238E27FC236}">
                  <a16:creationId xmlns:a16="http://schemas.microsoft.com/office/drawing/2014/main" id="{06D58BB4-7A54-F6DD-CBB9-80700DDD8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B</a:t>
              </a:r>
            </a:p>
          </p:txBody>
        </p:sp>
      </p:grpSp>
      <p:grpSp>
        <p:nvGrpSpPr>
          <p:cNvPr id="43058" name="Group 50">
            <a:extLst>
              <a:ext uri="{FF2B5EF4-FFF2-40B4-BE49-F238E27FC236}">
                <a16:creationId xmlns:a16="http://schemas.microsoft.com/office/drawing/2014/main" id="{6F3E95A8-BEBC-CF37-A189-FB0DD78754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67200"/>
            <a:ext cx="5334000" cy="366713"/>
            <a:chOff x="528" y="2688"/>
            <a:chExt cx="3360" cy="231"/>
          </a:xfrm>
        </p:grpSpPr>
        <p:sp>
          <p:nvSpPr>
            <p:cNvPr id="119826" name="AutoShape 45">
              <a:extLst>
                <a:ext uri="{FF2B5EF4-FFF2-40B4-BE49-F238E27FC236}">
                  <a16:creationId xmlns:a16="http://schemas.microsoft.com/office/drawing/2014/main" id="{14D2807D-B8EA-F047-A279-63B9B2D26B3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904" y="1848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9827" name="Text Box 46">
              <a:extLst>
                <a:ext uri="{FF2B5EF4-FFF2-40B4-BE49-F238E27FC236}">
                  <a16:creationId xmlns:a16="http://schemas.microsoft.com/office/drawing/2014/main" id="{F5580A5E-6873-5B08-5B84-11E6D651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88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C</a:t>
              </a:r>
            </a:p>
          </p:txBody>
        </p:sp>
      </p:grpSp>
      <p:sp>
        <p:nvSpPr>
          <p:cNvPr id="119825" name="Text Box 47">
            <a:extLst>
              <a:ext uri="{FF2B5EF4-FFF2-40B4-BE49-F238E27FC236}">
                <a16:creationId xmlns:a16="http://schemas.microsoft.com/office/drawing/2014/main" id="{B820E304-EB9E-7817-0A7B-026DE389A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572928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ED18B4E-6379-ED8E-755C-99DD7C950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FIFO vs. Round Robin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E5AC28A-9BDD-5A6D-8E37-8B4523E72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Robin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Shorter response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Fair sharing of CPU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- Not all jobs are preemptive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- Not good for jobs of the same length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1F165B5-0025-7CB0-0FE3-AC1A8F89F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Shortest Job First (SJF)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2A70FEB-EF79-D0AC-F31B-4C7C91342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SJF</a:t>
            </a:r>
            <a:r>
              <a:rPr lang="en-US" altLang="en-US"/>
              <a:t> runs whatever job puts the least demand on the CPU, also known as </a:t>
            </a:r>
            <a:r>
              <a:rPr lang="en-US" altLang="en-US" b="1" i="1">
                <a:solidFill>
                  <a:srgbClr val="CC66FF"/>
                </a:solidFill>
              </a:rPr>
              <a:t>STCF (shortest time to completion first)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Provably optimal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Great for short jobs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Small degradation for long jobs</a:t>
            </a:r>
          </a:p>
          <a:p>
            <a:pPr eaLnBrk="1" hangingPunct="1"/>
            <a:r>
              <a:rPr lang="en-US" altLang="en-US"/>
              <a:t>Real life example:  supermarket express checkouts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1CC6160-C24E-CDD5-0348-0609A7717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 Simple CPU Model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CDD58D-30C0-045F-B415-1387286C0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Fetch-execute algorithm</a:t>
            </a:r>
          </a:p>
          <a:p>
            <a:pPr eaLnBrk="1" hangingPunct="1"/>
            <a:r>
              <a:rPr lang="en-US" altLang="zh-CN"/>
              <a:t>The CPU fetches the instruction:</a:t>
            </a:r>
          </a:p>
          <a:p>
            <a:pPr lvl="1" eaLnBrk="1" hangingPunct="1"/>
            <a:r>
              <a:rPr lang="en-US" altLang="en-US"/>
              <a:t>The program counter (PC) is loaded with the address of the instruction</a:t>
            </a:r>
          </a:p>
          <a:p>
            <a:pPr lvl="1" eaLnBrk="1" hangingPunct="1"/>
            <a:r>
              <a:rPr lang="en-US" altLang="en-US"/>
              <a:t>The instruction register (IR) is loaded with the instruction from the address</a:t>
            </a:r>
          </a:p>
          <a:p>
            <a:pPr eaLnBrk="1" hangingPunct="1"/>
            <a:r>
              <a:rPr lang="en-US" altLang="zh-CN"/>
              <a:t>The CPU decodes the instruction.</a:t>
            </a:r>
          </a:p>
          <a:p>
            <a:pPr eaLnBrk="1" hangingPunct="1"/>
            <a:r>
              <a:rPr lang="en-US" altLang="zh-CN"/>
              <a:t>The CPU executes the instruction.</a:t>
            </a:r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E992646-745B-D669-60F5-D5EE67F79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SJF Illustrated</a:t>
            </a:r>
          </a:p>
        </p:txBody>
      </p:sp>
      <p:sp>
        <p:nvSpPr>
          <p:cNvPr id="122883" name="Text Box 5">
            <a:extLst>
              <a:ext uri="{FF2B5EF4-FFF2-40B4-BE49-F238E27FC236}">
                <a16:creationId xmlns:a16="http://schemas.microsoft.com/office/drawing/2014/main" id="{B284BD87-6BB0-6919-AE3E-EA97A832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00600"/>
            <a:ext cx="6858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2884" name="Text Box 9">
            <a:extLst>
              <a:ext uri="{FF2B5EF4-FFF2-40B4-BE49-F238E27FC236}">
                <a16:creationId xmlns:a16="http://schemas.microsoft.com/office/drawing/2014/main" id="{EB03E823-5DB8-B8C3-44F8-5EA30253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10096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2885" name="Line 11">
            <a:extLst>
              <a:ext uri="{FF2B5EF4-FFF2-40B4-BE49-F238E27FC236}">
                <a16:creationId xmlns:a16="http://schemas.microsoft.com/office/drawing/2014/main" id="{15D2C9AF-A94E-B1BC-907E-16D471986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6" name="Text Box 12">
            <a:extLst>
              <a:ext uri="{FF2B5EF4-FFF2-40B4-BE49-F238E27FC236}">
                <a16:creationId xmlns:a16="http://schemas.microsoft.com/office/drawing/2014/main" id="{CA502C24-114F-F52F-618A-6F44739BD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48768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22887" name="Text Box 15">
            <a:extLst>
              <a:ext uri="{FF2B5EF4-FFF2-40B4-BE49-F238E27FC236}">
                <a16:creationId xmlns:a16="http://schemas.microsoft.com/office/drawing/2014/main" id="{80E23D4D-EF39-1A29-F333-C66ECB35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46118" name="Group 38">
            <a:extLst>
              <a:ext uri="{FF2B5EF4-FFF2-40B4-BE49-F238E27FC236}">
                <a16:creationId xmlns:a16="http://schemas.microsoft.com/office/drawing/2014/main" id="{DADD57DE-D63B-575D-184C-0E0323B9755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76400"/>
            <a:ext cx="5334000" cy="1038225"/>
            <a:chOff x="624" y="1248"/>
            <a:chExt cx="3360" cy="654"/>
          </a:xfrm>
        </p:grpSpPr>
        <p:sp>
          <p:nvSpPr>
            <p:cNvPr id="122902" name="Text Box 17">
              <a:extLst>
                <a:ext uri="{FF2B5EF4-FFF2-40B4-BE49-F238E27FC236}">
                  <a16:creationId xmlns:a16="http://schemas.microsoft.com/office/drawing/2014/main" id="{7A2D2EB2-B851-BDB5-9078-34FAFBB56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71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A</a:t>
              </a:r>
            </a:p>
          </p:txBody>
        </p:sp>
        <p:sp>
          <p:nvSpPr>
            <p:cNvPr id="122903" name="AutoShape 18">
              <a:extLst>
                <a:ext uri="{FF2B5EF4-FFF2-40B4-BE49-F238E27FC236}">
                  <a16:creationId xmlns:a16="http://schemas.microsoft.com/office/drawing/2014/main" id="{19D2DF4A-F0F4-1828-58B6-CCC010F6B18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80" y="154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2904" name="AutoShape 20">
              <a:extLst>
                <a:ext uri="{FF2B5EF4-FFF2-40B4-BE49-F238E27FC236}">
                  <a16:creationId xmlns:a16="http://schemas.microsoft.com/office/drawing/2014/main" id="{9A37A297-FA24-6880-5E62-9F3EAD27943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68" y="1062"/>
              <a:ext cx="96" cy="1008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2905" name="Text Box 21">
              <a:extLst>
                <a:ext uri="{FF2B5EF4-FFF2-40B4-BE49-F238E27FC236}">
                  <a16:creationId xmlns:a16="http://schemas.microsoft.com/office/drawing/2014/main" id="{392C1425-78F1-F1E0-E13E-7EB33F64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70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B</a:t>
              </a:r>
            </a:p>
          </p:txBody>
        </p:sp>
        <p:sp>
          <p:nvSpPr>
            <p:cNvPr id="122906" name="AutoShape 23">
              <a:extLst>
                <a:ext uri="{FF2B5EF4-FFF2-40B4-BE49-F238E27FC236}">
                  <a16:creationId xmlns:a16="http://schemas.microsoft.com/office/drawing/2014/main" id="{9F412DF2-F14A-0AF2-A203-0A9B8F07DEE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000" y="408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2907" name="Text Box 24">
              <a:extLst>
                <a:ext uri="{FF2B5EF4-FFF2-40B4-BE49-F238E27FC236}">
                  <a16:creationId xmlns:a16="http://schemas.microsoft.com/office/drawing/2014/main" id="{FFF5FAA1-2BD2-30D0-DD37-FBB4343D8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turnaround time of C</a:t>
              </a:r>
            </a:p>
          </p:txBody>
        </p:sp>
      </p:grpSp>
      <p:sp>
        <p:nvSpPr>
          <p:cNvPr id="122889" name="Text Box 25">
            <a:extLst>
              <a:ext uri="{FF2B5EF4-FFF2-40B4-BE49-F238E27FC236}">
                <a16:creationId xmlns:a16="http://schemas.microsoft.com/office/drawing/2014/main" id="{9732E87E-3B55-621F-85FD-1AFE285C1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272088"/>
            <a:ext cx="197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Shortest Job First</a:t>
            </a:r>
          </a:p>
        </p:txBody>
      </p:sp>
      <p:grpSp>
        <p:nvGrpSpPr>
          <p:cNvPr id="46116" name="Group 36">
            <a:extLst>
              <a:ext uri="{FF2B5EF4-FFF2-40B4-BE49-F238E27FC236}">
                <a16:creationId xmlns:a16="http://schemas.microsoft.com/office/drawing/2014/main" id="{8D21D090-3D6E-57FF-4CB6-4DC3723639F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95688"/>
            <a:ext cx="3810000" cy="1023937"/>
            <a:chOff x="720" y="2457"/>
            <a:chExt cx="2400" cy="645"/>
          </a:xfrm>
        </p:grpSpPr>
        <p:sp>
          <p:nvSpPr>
            <p:cNvPr id="122897" name="Text Box 29">
              <a:extLst>
                <a:ext uri="{FF2B5EF4-FFF2-40B4-BE49-F238E27FC236}">
                  <a16:creationId xmlns:a16="http://schemas.microsoft.com/office/drawing/2014/main" id="{6B7F7FF5-01E2-F618-5998-377A5BC76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71"/>
              <a:ext cx="1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 of A = 0</a:t>
              </a:r>
            </a:p>
          </p:txBody>
        </p:sp>
        <p:sp>
          <p:nvSpPr>
            <p:cNvPr id="122898" name="Text Box 30">
              <a:extLst>
                <a:ext uri="{FF2B5EF4-FFF2-40B4-BE49-F238E27FC236}">
                  <a16:creationId xmlns:a16="http://schemas.microsoft.com/office/drawing/2014/main" id="{F06D5EEE-F010-8C65-5BA8-5B6F3E40C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70"/>
              <a:ext cx="1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 of B</a:t>
              </a:r>
            </a:p>
          </p:txBody>
        </p:sp>
        <p:sp>
          <p:nvSpPr>
            <p:cNvPr id="122899" name="Text Box 31">
              <a:extLst>
                <a:ext uri="{FF2B5EF4-FFF2-40B4-BE49-F238E27FC236}">
                  <a16:creationId xmlns:a16="http://schemas.microsoft.com/office/drawing/2014/main" id="{479CD925-29F2-4BD9-A078-766E36C5F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57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response time of C</a:t>
              </a:r>
            </a:p>
          </p:txBody>
        </p:sp>
        <p:sp>
          <p:nvSpPr>
            <p:cNvPr id="122900" name="AutoShape 32">
              <a:extLst>
                <a:ext uri="{FF2B5EF4-FFF2-40B4-BE49-F238E27FC236}">
                  <a16:creationId xmlns:a16="http://schemas.microsoft.com/office/drawing/2014/main" id="{A349BB5F-7AA0-2420-9292-3C871EB63896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80" y="2577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2901" name="AutoShape 33">
              <a:extLst>
                <a:ext uri="{FF2B5EF4-FFF2-40B4-BE49-F238E27FC236}">
                  <a16:creationId xmlns:a16="http://schemas.microsoft.com/office/drawing/2014/main" id="{2CB7F2C3-666B-497C-F22B-76F1438AB2B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68" y="2097"/>
              <a:ext cx="96" cy="1008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6117" name="Group 37">
            <a:extLst>
              <a:ext uri="{FF2B5EF4-FFF2-40B4-BE49-F238E27FC236}">
                <a16:creationId xmlns:a16="http://schemas.microsoft.com/office/drawing/2014/main" id="{2BACA3F4-A88B-E625-EB61-76CF57AE9D7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67000"/>
            <a:ext cx="3276600" cy="976313"/>
            <a:chOff x="1056" y="1872"/>
            <a:chExt cx="2064" cy="615"/>
          </a:xfrm>
        </p:grpSpPr>
        <p:sp>
          <p:nvSpPr>
            <p:cNvPr id="122892" name="Text Box 26">
              <a:extLst>
                <a:ext uri="{FF2B5EF4-FFF2-40B4-BE49-F238E27FC236}">
                  <a16:creationId xmlns:a16="http://schemas.microsoft.com/office/drawing/2014/main" id="{78DDAA90-B7D8-D9CB-AC8A-B7BB0FB47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1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 of A = 0</a:t>
              </a:r>
            </a:p>
          </p:txBody>
        </p:sp>
        <p:sp>
          <p:nvSpPr>
            <p:cNvPr id="122893" name="Text Box 27">
              <a:extLst>
                <a:ext uri="{FF2B5EF4-FFF2-40B4-BE49-F238E27FC236}">
                  <a16:creationId xmlns:a16="http://schemas.microsoft.com/office/drawing/2014/main" id="{299F670A-BC5B-4912-616C-2901B75D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64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 of B</a:t>
              </a:r>
            </a:p>
          </p:txBody>
        </p:sp>
        <p:sp>
          <p:nvSpPr>
            <p:cNvPr id="122894" name="Text Box 28">
              <a:extLst>
                <a:ext uri="{FF2B5EF4-FFF2-40B4-BE49-F238E27FC236}">
                  <a16:creationId xmlns:a16="http://schemas.microsoft.com/office/drawing/2014/main" id="{FB4BD4EF-C56E-0E57-710C-F3E88C953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9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wait time of C</a:t>
              </a:r>
            </a:p>
          </p:txBody>
        </p:sp>
        <p:sp>
          <p:nvSpPr>
            <p:cNvPr id="122895" name="AutoShape 34">
              <a:extLst>
                <a:ext uri="{FF2B5EF4-FFF2-40B4-BE49-F238E27FC236}">
                  <a16:creationId xmlns:a16="http://schemas.microsoft.com/office/drawing/2014/main" id="{E5FEF9F4-259A-8CB4-17FA-DD08672FDC4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80" y="194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2896" name="AutoShape 35">
              <a:extLst>
                <a:ext uri="{FF2B5EF4-FFF2-40B4-BE49-F238E27FC236}">
                  <a16:creationId xmlns:a16="http://schemas.microsoft.com/office/drawing/2014/main" id="{6E71531A-99DE-BB5C-2BBC-38E5FDBC409A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568" y="1464"/>
              <a:ext cx="96" cy="1008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F5809A6-47D7-57A1-241B-33F03817C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Shortest Remaining Time First (SRTF)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5BAA17D-BBA1-3BC8-F300-81FFC0D13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SRTF</a:t>
            </a:r>
            <a:r>
              <a:rPr lang="en-US" altLang="en-US"/>
              <a:t>:  a preemptive version of SJF</a:t>
            </a:r>
          </a:p>
          <a:p>
            <a:pPr lvl="1" eaLnBrk="1" hangingPunct="1"/>
            <a:r>
              <a:rPr lang="en-US" altLang="en-US"/>
              <a:t>If a job arrives with a shorter time to completion, SRTF preempts the CPU for the new job</a:t>
            </a:r>
          </a:p>
          <a:p>
            <a:pPr lvl="1" eaLnBrk="1" hangingPunct="1"/>
            <a:r>
              <a:rPr lang="en-US" altLang="en-US"/>
              <a:t>Also known as </a:t>
            </a:r>
            <a:r>
              <a:rPr lang="en-US" altLang="en-US" b="1" i="1">
                <a:solidFill>
                  <a:srgbClr val="CC66FF"/>
                </a:solidFill>
              </a:rPr>
              <a:t>SRTCF (shortest remaining time to completion first)</a:t>
            </a:r>
          </a:p>
          <a:p>
            <a:pPr lvl="1" eaLnBrk="1" hangingPunct="1"/>
            <a:r>
              <a:rPr lang="en-US" altLang="en-US"/>
              <a:t>Generally used as the base case for comparisons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1D8B465-9FF3-49B3-3966-0D4D6FA63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SJF and SRTF vs. FIFO and Round Robin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9F3040B-6E5F-96C4-9345-49323AED8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jobs are the same length, SJF </a:t>
            </a:r>
            <a:r>
              <a:rPr lang="en-US" altLang="en-US">
                <a:sym typeface="Wingdings" panose="05000000000000000000" pitchFamily="2" charset="2"/>
              </a:rPr>
              <a:t> FIFO</a:t>
            </a:r>
          </a:p>
          <a:p>
            <a:pPr lvl="1" eaLnBrk="1" hangingPunct="1"/>
            <a:r>
              <a:rPr lang="en-US" altLang="en-US"/>
              <a:t>FIFO is the best you can do</a:t>
            </a:r>
          </a:p>
          <a:p>
            <a:pPr eaLnBrk="1" hangingPunct="1"/>
            <a:r>
              <a:rPr lang="en-US" altLang="en-US"/>
              <a:t>If jobs have varying length</a:t>
            </a:r>
          </a:p>
          <a:p>
            <a:pPr lvl="1" eaLnBrk="1" hangingPunct="1"/>
            <a:r>
              <a:rPr lang="en-US" altLang="en-US"/>
              <a:t>Short jobs do not get stuck behind long jobs under SRTF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979E5F9-9C60-C200-7CA0-7B9C93BBF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 dirty="0"/>
              <a:t>A More Complicated Scenario (Arrival Times = 0)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9B55484-C106-4912-1AD4-6AC41CEA3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1413"/>
            <a:ext cx="3638550" cy="4575175"/>
          </a:xfrm>
        </p:spPr>
        <p:txBody>
          <a:bodyPr rtlCol="0"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Process A (6 units of CPU request)</a:t>
            </a:r>
          </a:p>
          <a:p>
            <a:pPr lvl="1" eaLnBrk="1" hangingPunct="1">
              <a:defRPr/>
            </a:pPr>
            <a:r>
              <a:rPr lang="en-US" altLang="en-US" dirty="0"/>
              <a:t>100% CPU</a:t>
            </a:r>
          </a:p>
          <a:p>
            <a:pPr lvl="1" eaLnBrk="1" hangingPunct="1">
              <a:defRPr/>
            </a:pPr>
            <a:r>
              <a:rPr lang="en-US" altLang="en-US" dirty="0"/>
              <a:t>0% I/O</a:t>
            </a:r>
          </a:p>
          <a:p>
            <a:pPr eaLnBrk="1" hangingPunct="1">
              <a:defRPr/>
            </a:pPr>
            <a:r>
              <a:rPr lang="en-US" altLang="en-US" dirty="0"/>
              <a:t>Process B (6 units of CPU request)</a:t>
            </a:r>
          </a:p>
          <a:p>
            <a:pPr lvl="1" eaLnBrk="1" hangingPunct="1">
              <a:defRPr/>
            </a:pPr>
            <a:r>
              <a:rPr lang="en-US" altLang="en-US" dirty="0"/>
              <a:t>100% CPU</a:t>
            </a:r>
          </a:p>
          <a:p>
            <a:pPr lvl="1" eaLnBrk="1" hangingPunct="1">
              <a:defRPr/>
            </a:pPr>
            <a:r>
              <a:rPr lang="en-US" altLang="en-US" dirty="0"/>
              <a:t>0% I/O</a:t>
            </a:r>
          </a:p>
          <a:p>
            <a:pPr eaLnBrk="1" hangingPunct="1">
              <a:defRPr/>
            </a:pPr>
            <a:r>
              <a:rPr lang="en-US" altLang="en-US" dirty="0"/>
              <a:t>Process C (infinite loop)</a:t>
            </a:r>
          </a:p>
          <a:p>
            <a:pPr lvl="1" eaLnBrk="1" hangingPunct="1">
              <a:defRPr/>
            </a:pPr>
            <a:r>
              <a:rPr lang="en-US" altLang="en-US" dirty="0"/>
              <a:t>33% CPU</a:t>
            </a:r>
          </a:p>
          <a:p>
            <a:pPr lvl="1" eaLnBrk="1" hangingPunct="1">
              <a:defRPr/>
            </a:pPr>
            <a:r>
              <a:rPr lang="en-US" altLang="en-US" dirty="0"/>
              <a:t>67% I/O</a:t>
            </a:r>
          </a:p>
        </p:txBody>
      </p:sp>
      <p:grpSp>
        <p:nvGrpSpPr>
          <p:cNvPr id="47134" name="Group 30">
            <a:extLst>
              <a:ext uri="{FF2B5EF4-FFF2-40B4-BE49-F238E27FC236}">
                <a16:creationId xmlns:a16="http://schemas.microsoft.com/office/drawing/2014/main" id="{96CB1EA9-874E-D4B1-D305-02B795C6B84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49425"/>
            <a:ext cx="4724400" cy="838200"/>
            <a:chOff x="1968" y="1392"/>
            <a:chExt cx="2976" cy="528"/>
          </a:xfrm>
        </p:grpSpPr>
        <p:sp>
          <p:nvSpPr>
            <p:cNvPr id="125972" name="Text Box 4">
              <a:extLst>
                <a:ext uri="{FF2B5EF4-FFF2-40B4-BE49-F238E27FC236}">
                  <a16:creationId xmlns:a16="http://schemas.microsoft.com/office/drawing/2014/main" id="{1A1C2666-64D4-E4A6-C58C-9237471F2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392"/>
              <a:ext cx="1296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125973" name="Group 19">
              <a:extLst>
                <a:ext uri="{FF2B5EF4-FFF2-40B4-BE49-F238E27FC236}">
                  <a16:creationId xmlns:a16="http://schemas.microsoft.com/office/drawing/2014/main" id="{FF3F91BB-E208-DBE9-A441-3CFA8905E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680"/>
              <a:ext cx="2976" cy="240"/>
              <a:chOff x="1968" y="1440"/>
              <a:chExt cx="2976" cy="240"/>
            </a:xfrm>
          </p:grpSpPr>
          <p:sp>
            <p:nvSpPr>
              <p:cNvPr id="125974" name="Line 14">
                <a:extLst>
                  <a:ext uri="{FF2B5EF4-FFF2-40B4-BE49-F238E27FC236}">
                    <a16:creationId xmlns:a16="http://schemas.microsoft.com/office/drawing/2014/main" id="{DFD47FF0-025E-582D-3089-1D8EB5315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29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75" name="Text Box 15">
                <a:extLst>
                  <a:ext uri="{FF2B5EF4-FFF2-40B4-BE49-F238E27FC236}">
                    <a16:creationId xmlns:a16="http://schemas.microsoft.com/office/drawing/2014/main" id="{686113C5-F07E-7F2E-B177-95E202A2E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2" y="1440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Time</a:t>
                </a:r>
              </a:p>
            </p:txBody>
          </p:sp>
        </p:grpSp>
      </p:grpSp>
      <p:grpSp>
        <p:nvGrpSpPr>
          <p:cNvPr id="47135" name="Group 31">
            <a:extLst>
              <a:ext uri="{FF2B5EF4-FFF2-40B4-BE49-F238E27FC236}">
                <a16:creationId xmlns:a16="http://schemas.microsoft.com/office/drawing/2014/main" id="{F9BF6812-8DD5-D935-BDE8-BDF7877D7DD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197225"/>
            <a:ext cx="4724400" cy="914400"/>
            <a:chOff x="1968" y="2304"/>
            <a:chExt cx="2976" cy="576"/>
          </a:xfrm>
        </p:grpSpPr>
        <p:sp>
          <p:nvSpPr>
            <p:cNvPr id="125968" name="Text Box 5">
              <a:extLst>
                <a:ext uri="{FF2B5EF4-FFF2-40B4-BE49-F238E27FC236}">
                  <a16:creationId xmlns:a16="http://schemas.microsoft.com/office/drawing/2014/main" id="{4D0746E2-E9FB-9EB0-C6AF-7E89695C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1296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125969" name="Group 20">
              <a:extLst>
                <a:ext uri="{FF2B5EF4-FFF2-40B4-BE49-F238E27FC236}">
                  <a16:creationId xmlns:a16="http://schemas.microsoft.com/office/drawing/2014/main" id="{9D5685D2-B017-D21F-83A8-38D931C1A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640"/>
              <a:ext cx="2976" cy="240"/>
              <a:chOff x="1968" y="1440"/>
              <a:chExt cx="2976" cy="240"/>
            </a:xfrm>
          </p:grpSpPr>
          <p:sp>
            <p:nvSpPr>
              <p:cNvPr id="125970" name="Line 21">
                <a:extLst>
                  <a:ext uri="{FF2B5EF4-FFF2-40B4-BE49-F238E27FC236}">
                    <a16:creationId xmlns:a16="http://schemas.microsoft.com/office/drawing/2014/main" id="{314631C1-29F2-8685-A37E-F7E239AB4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29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71" name="Text Box 22">
                <a:extLst>
                  <a:ext uri="{FF2B5EF4-FFF2-40B4-BE49-F238E27FC236}">
                    <a16:creationId xmlns:a16="http://schemas.microsoft.com/office/drawing/2014/main" id="{61E5530D-9BE7-DA39-4306-D4E21E291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2" y="1440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Time</a:t>
                </a:r>
              </a:p>
            </p:txBody>
          </p:sp>
        </p:grpSp>
      </p:grpSp>
      <p:grpSp>
        <p:nvGrpSpPr>
          <p:cNvPr id="47136" name="Group 32">
            <a:extLst>
              <a:ext uri="{FF2B5EF4-FFF2-40B4-BE49-F238E27FC236}">
                <a16:creationId xmlns:a16="http://schemas.microsoft.com/office/drawing/2014/main" id="{90BC41F1-756F-7685-B894-142EFC8314E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721225"/>
            <a:ext cx="4724400" cy="914400"/>
            <a:chOff x="1968" y="3264"/>
            <a:chExt cx="2976" cy="576"/>
          </a:xfrm>
        </p:grpSpPr>
        <p:sp>
          <p:nvSpPr>
            <p:cNvPr id="125959" name="Text Box 10">
              <a:extLst>
                <a:ext uri="{FF2B5EF4-FFF2-40B4-BE49-F238E27FC236}">
                  <a16:creationId xmlns:a16="http://schemas.microsoft.com/office/drawing/2014/main" id="{59D09D9A-164D-CE4E-5DDF-6AADFEAE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264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5960" name="Text Box 13">
              <a:extLst>
                <a:ext uri="{FF2B5EF4-FFF2-40B4-BE49-F238E27FC236}">
                  <a16:creationId xmlns:a16="http://schemas.microsoft.com/office/drawing/2014/main" id="{8F70A4B9-0B96-6C2F-A5F4-52AFDAB9E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52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125961" name="Group 23">
              <a:extLst>
                <a:ext uri="{FF2B5EF4-FFF2-40B4-BE49-F238E27FC236}">
                  <a16:creationId xmlns:a16="http://schemas.microsoft.com/office/drawing/2014/main" id="{A20F2244-4992-4D6A-F8A0-0D5645B48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600"/>
              <a:ext cx="2976" cy="240"/>
              <a:chOff x="1968" y="1440"/>
              <a:chExt cx="2976" cy="240"/>
            </a:xfrm>
          </p:grpSpPr>
          <p:sp>
            <p:nvSpPr>
              <p:cNvPr id="125966" name="Line 24">
                <a:extLst>
                  <a:ext uri="{FF2B5EF4-FFF2-40B4-BE49-F238E27FC236}">
                    <a16:creationId xmlns:a16="http://schemas.microsoft.com/office/drawing/2014/main" id="{9901D2BC-1FA0-AA03-DB3C-998AB6B1B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29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7" name="Text Box 25">
                <a:extLst>
                  <a:ext uri="{FF2B5EF4-FFF2-40B4-BE49-F238E27FC236}">
                    <a16:creationId xmlns:a16="http://schemas.microsoft.com/office/drawing/2014/main" id="{3378F87A-5A72-50DD-C4BA-128C876F8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2" y="1440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Time</a:t>
                </a:r>
              </a:p>
            </p:txBody>
          </p:sp>
        </p:grpSp>
        <p:sp>
          <p:nvSpPr>
            <p:cNvPr id="125962" name="Text Box 26">
              <a:extLst>
                <a:ext uri="{FF2B5EF4-FFF2-40B4-BE49-F238E27FC236}">
                  <a16:creationId xmlns:a16="http://schemas.microsoft.com/office/drawing/2014/main" id="{2595074E-4BBB-D9C8-0AB7-2E9BB609A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64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5963" name="Text Box 27">
              <a:extLst>
                <a:ext uri="{FF2B5EF4-FFF2-40B4-BE49-F238E27FC236}">
                  <a16:creationId xmlns:a16="http://schemas.microsoft.com/office/drawing/2014/main" id="{B683A7C5-E13D-61C0-8042-13AC8C924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552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5964" name="Text Box 28">
              <a:extLst>
                <a:ext uri="{FF2B5EF4-FFF2-40B4-BE49-F238E27FC236}">
                  <a16:creationId xmlns:a16="http://schemas.microsoft.com/office/drawing/2014/main" id="{2A9F0A03-7D86-0DB5-6A02-1BB66927E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5965" name="Text Box 29">
              <a:extLst>
                <a:ext uri="{FF2B5EF4-FFF2-40B4-BE49-F238E27FC236}">
                  <a16:creationId xmlns:a16="http://schemas.microsoft.com/office/drawing/2014/main" id="{D7187177-C6EF-46AC-02AC-425AF97D7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552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09E5434-AE0C-D5E0-5896-E772EEA47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 More Complicated Scenario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071E5B6-7274-756A-8138-F63E6717C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4271963"/>
          </a:xfrm>
        </p:spPr>
        <p:txBody>
          <a:bodyPr/>
          <a:lstStyle/>
          <a:p>
            <a:pPr eaLnBrk="1" hangingPunct="1"/>
            <a:r>
              <a:rPr lang="en-US" altLang="en-US"/>
              <a:t>FIFO</a:t>
            </a:r>
          </a:p>
          <a:p>
            <a:pPr lvl="1" eaLnBrk="1" hangingPunct="1"/>
            <a:r>
              <a:rPr lang="en-US" altLang="en-US"/>
              <a:t>CPU</a:t>
            </a:r>
          </a:p>
          <a:p>
            <a:pPr lvl="1" eaLnBrk="1" hangingPunct="1"/>
            <a:r>
              <a:rPr lang="en-US" altLang="en-US"/>
              <a:t>I/O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Round Robin with time slice = 3 units</a:t>
            </a:r>
          </a:p>
          <a:p>
            <a:pPr lvl="1" eaLnBrk="1" hangingPunct="1"/>
            <a:r>
              <a:rPr lang="en-US" altLang="en-US"/>
              <a:t>CPU</a:t>
            </a:r>
          </a:p>
          <a:p>
            <a:pPr lvl="1" eaLnBrk="1" hangingPunct="1"/>
            <a:r>
              <a:rPr lang="en-US" altLang="en-US"/>
              <a:t>I/O</a:t>
            </a:r>
          </a:p>
          <a:p>
            <a:pPr eaLnBrk="1" hangingPunct="1"/>
            <a:endParaRPr lang="en-US" altLang="en-US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74A2FB4-2D3D-D2D6-402B-03777171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20574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CDB50872-1BF4-1803-6635-5E25FFB78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49193" name="Group 41">
            <a:extLst>
              <a:ext uri="{FF2B5EF4-FFF2-40B4-BE49-F238E27FC236}">
                <a16:creationId xmlns:a16="http://schemas.microsoft.com/office/drawing/2014/main" id="{ACA5791C-3283-F463-1BE5-27591A2C281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09800"/>
            <a:ext cx="1047750" cy="823913"/>
            <a:chOff x="3984" y="1392"/>
            <a:chExt cx="660" cy="519"/>
          </a:xfrm>
        </p:grpSpPr>
        <p:sp>
          <p:nvSpPr>
            <p:cNvPr id="127006" name="Text Box 15">
              <a:extLst>
                <a:ext uri="{FF2B5EF4-FFF2-40B4-BE49-F238E27FC236}">
                  <a16:creationId xmlns:a16="http://schemas.microsoft.com/office/drawing/2014/main" id="{FE5793F7-4DF7-BCC3-6925-AAAD66A20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92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7007" name="Text Box 16">
              <a:extLst>
                <a:ext uri="{FF2B5EF4-FFF2-40B4-BE49-F238E27FC236}">
                  <a16:creationId xmlns:a16="http://schemas.microsoft.com/office/drawing/2014/main" id="{97BFC3FC-898F-DF41-95CB-421F2D25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9197" name="Group 45">
            <a:extLst>
              <a:ext uri="{FF2B5EF4-FFF2-40B4-BE49-F238E27FC236}">
                <a16:creationId xmlns:a16="http://schemas.microsoft.com/office/drawing/2014/main" id="{2D9DA729-1D51-C484-81CA-5FCADE54E56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0" cy="381000"/>
            <a:chOff x="1392" y="1968"/>
            <a:chExt cx="3840" cy="240"/>
          </a:xfrm>
        </p:grpSpPr>
        <p:sp>
          <p:nvSpPr>
            <p:cNvPr id="127004" name="Line 7">
              <a:extLst>
                <a:ext uri="{FF2B5EF4-FFF2-40B4-BE49-F238E27FC236}">
                  <a16:creationId xmlns:a16="http://schemas.microsoft.com/office/drawing/2014/main" id="{7FD0956D-B2BC-EE54-95B6-3DD342FB8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5" name="Text Box 8">
              <a:extLst>
                <a:ext uri="{FF2B5EF4-FFF2-40B4-BE49-F238E27FC236}">
                  <a16:creationId xmlns:a16="http://schemas.microsoft.com/office/drawing/2014/main" id="{AD70926F-CE5D-62C8-1EA5-7FB227DA1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197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49176" name="Text Box 24">
            <a:extLst>
              <a:ext uri="{FF2B5EF4-FFF2-40B4-BE49-F238E27FC236}">
                <a16:creationId xmlns:a16="http://schemas.microsoft.com/office/drawing/2014/main" id="{7B2B5C27-57D7-9741-B596-A74A3AFE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Poor response and wait time for process C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C97FEDF7-84B6-1D03-2412-2BD3D218A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10668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7C41E4B1-1B18-9B9D-01CB-3AB7322A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066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49201" name="Group 49">
            <a:extLst>
              <a:ext uri="{FF2B5EF4-FFF2-40B4-BE49-F238E27FC236}">
                <a16:creationId xmlns:a16="http://schemas.microsoft.com/office/drawing/2014/main" id="{EEDCE8E3-38B9-C67F-4802-D3251D8EAB2B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4267200"/>
            <a:ext cx="1416050" cy="823913"/>
            <a:chOff x="2708" y="2688"/>
            <a:chExt cx="892" cy="519"/>
          </a:xfrm>
        </p:grpSpPr>
        <p:sp>
          <p:nvSpPr>
            <p:cNvPr id="127000" name="Text Box 29">
              <a:extLst>
                <a:ext uri="{FF2B5EF4-FFF2-40B4-BE49-F238E27FC236}">
                  <a16:creationId xmlns:a16="http://schemas.microsoft.com/office/drawing/2014/main" id="{7D9BC2F0-D71B-7BDE-19D6-F0ED5689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127001" name="Group 48">
              <a:extLst>
                <a:ext uri="{FF2B5EF4-FFF2-40B4-BE49-F238E27FC236}">
                  <a16:creationId xmlns:a16="http://schemas.microsoft.com/office/drawing/2014/main" id="{42D341F0-AE90-8D04-4D73-D1D7FE44B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688"/>
              <a:ext cx="672" cy="519"/>
              <a:chOff x="2928" y="2688"/>
              <a:chExt cx="672" cy="519"/>
            </a:xfrm>
          </p:grpSpPr>
          <p:sp>
            <p:nvSpPr>
              <p:cNvPr id="127002" name="Text Box 30">
                <a:extLst>
                  <a:ext uri="{FF2B5EF4-FFF2-40B4-BE49-F238E27FC236}">
                    <a16:creationId xmlns:a16="http://schemas.microsoft.com/office/drawing/2014/main" id="{262C9E7B-0AD1-44BB-904F-B178D8B1F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76"/>
                <a:ext cx="420" cy="23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7003" name="Text Box 31">
                <a:extLst>
                  <a:ext uri="{FF2B5EF4-FFF2-40B4-BE49-F238E27FC236}">
                    <a16:creationId xmlns:a16="http://schemas.microsoft.com/office/drawing/2014/main" id="{7EB71959-C5BC-3CAE-52BE-81B1D3171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688"/>
                <a:ext cx="672" cy="231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Arial" panose="020B0604020202020204" pitchFamily="34" charset="0"/>
                  </a:rPr>
                  <a:t>A</a:t>
                </a:r>
              </a:p>
            </p:txBody>
          </p:sp>
        </p:grpSp>
      </p:grp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69CF15F-50AB-8AA7-8AB2-F8B84FE3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066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49196" name="Group 44">
            <a:extLst>
              <a:ext uri="{FF2B5EF4-FFF2-40B4-BE49-F238E27FC236}">
                <a16:creationId xmlns:a16="http://schemas.microsoft.com/office/drawing/2014/main" id="{7F08C223-B4F1-5161-FE08-8F88DFE471F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267200"/>
            <a:ext cx="1047750" cy="823913"/>
            <a:chOff x="4272" y="2688"/>
            <a:chExt cx="660" cy="519"/>
          </a:xfrm>
        </p:grpSpPr>
        <p:sp>
          <p:nvSpPr>
            <p:cNvPr id="126998" name="Text Box 33">
              <a:extLst>
                <a:ext uri="{FF2B5EF4-FFF2-40B4-BE49-F238E27FC236}">
                  <a16:creationId xmlns:a16="http://schemas.microsoft.com/office/drawing/2014/main" id="{576C2372-DF94-7C00-FA71-80621CE30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6999" name="Text Box 34">
              <a:extLst>
                <a:ext uri="{FF2B5EF4-FFF2-40B4-BE49-F238E27FC236}">
                  <a16:creationId xmlns:a16="http://schemas.microsoft.com/office/drawing/2014/main" id="{2055CB47-508C-3D88-5A48-75238D275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76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9198" name="Group 46">
            <a:extLst>
              <a:ext uri="{FF2B5EF4-FFF2-40B4-BE49-F238E27FC236}">
                <a16:creationId xmlns:a16="http://schemas.microsoft.com/office/drawing/2014/main" id="{621304AD-4511-2A63-C648-0DA62CDB2A4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181600"/>
            <a:ext cx="6096000" cy="381000"/>
            <a:chOff x="1392" y="3264"/>
            <a:chExt cx="3840" cy="240"/>
          </a:xfrm>
        </p:grpSpPr>
        <p:sp>
          <p:nvSpPr>
            <p:cNvPr id="126996" name="Line 26">
              <a:extLst>
                <a:ext uri="{FF2B5EF4-FFF2-40B4-BE49-F238E27FC236}">
                  <a16:creationId xmlns:a16="http://schemas.microsoft.com/office/drawing/2014/main" id="{BEC2613B-2D8A-2F78-D6D3-BE6E57303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64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Text Box 27">
              <a:extLst>
                <a:ext uri="{FF2B5EF4-FFF2-40B4-BE49-F238E27FC236}">
                  <a16:creationId xmlns:a16="http://schemas.microsoft.com/office/drawing/2014/main" id="{6259361E-50DE-38D3-1D72-59798012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3273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49199" name="Group 47">
            <a:extLst>
              <a:ext uri="{FF2B5EF4-FFF2-40B4-BE49-F238E27FC236}">
                <a16:creationId xmlns:a16="http://schemas.microsoft.com/office/drawing/2014/main" id="{98FE2853-A14D-18C8-C49F-D4DB9EC09A08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4114800"/>
            <a:ext cx="5045075" cy="1433513"/>
            <a:chOff x="1334" y="2592"/>
            <a:chExt cx="3178" cy="903"/>
          </a:xfrm>
        </p:grpSpPr>
        <p:sp>
          <p:nvSpPr>
            <p:cNvPr id="126993" name="Text Box 35">
              <a:extLst>
                <a:ext uri="{FF2B5EF4-FFF2-40B4-BE49-F238E27FC236}">
                  <a16:creationId xmlns:a16="http://schemas.microsoft.com/office/drawing/2014/main" id="{8DC56331-3613-4CE0-436A-D3A5F7091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264"/>
              <a:ext cx="2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Disk utilization:  29% (2 out of 7 units)</a:t>
              </a:r>
            </a:p>
          </p:txBody>
        </p:sp>
        <p:sp>
          <p:nvSpPr>
            <p:cNvPr id="126994" name="Line 36">
              <a:extLst>
                <a:ext uri="{FF2B5EF4-FFF2-40B4-BE49-F238E27FC236}">
                  <a16:creationId xmlns:a16="http://schemas.microsoft.com/office/drawing/2014/main" id="{B2AAFCF0-A52A-CFE7-138F-D0D50D622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5" name="Line 37">
              <a:extLst>
                <a:ext uri="{FF2B5EF4-FFF2-40B4-BE49-F238E27FC236}">
                  <a16:creationId xmlns:a16="http://schemas.microsoft.com/office/drawing/2014/main" id="{E7BD4181-102A-2ED2-8A40-9DBA91F2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92" name="TextBox 1">
            <a:extLst>
              <a:ext uri="{FF2B5EF4-FFF2-40B4-BE49-F238E27FC236}">
                <a16:creationId xmlns:a16="http://schemas.microsoft.com/office/drawing/2014/main" id="{6BB2744B-0205-E33B-6542-8E27561E9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753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62" grpId="0" animBg="1"/>
      <p:bldP spid="49176" grpId="0"/>
      <p:bldP spid="49177" grpId="0" animBg="1"/>
      <p:bldP spid="49180" grpId="0" animBg="1"/>
      <p:bldP spid="4918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43BBF3EE-6701-B39C-197C-1B24E14B0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A More Complicated Scenario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4078B75-CCF5-0BA5-C790-4F56B8CDF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00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Round Robin with time slice = 1 unit</a:t>
            </a:r>
          </a:p>
          <a:p>
            <a:pPr lvl="1" eaLnBrk="1" hangingPunct="1">
              <a:defRPr/>
            </a:pPr>
            <a:r>
              <a:rPr lang="en-US" altLang="en-US" dirty="0"/>
              <a:t>CPU</a:t>
            </a:r>
          </a:p>
          <a:p>
            <a:pPr lvl="1" eaLnBrk="1" hangingPunct="1">
              <a:defRPr/>
            </a:pPr>
            <a:r>
              <a:rPr lang="en-US" altLang="en-US" dirty="0"/>
              <a:t>I/O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SRTCF</a:t>
            </a:r>
          </a:p>
          <a:p>
            <a:pPr lvl="1" eaLnBrk="1" hangingPunct="1">
              <a:defRPr/>
            </a:pPr>
            <a:r>
              <a:rPr lang="en-US" altLang="en-US" dirty="0"/>
              <a:t>CPU</a:t>
            </a:r>
          </a:p>
          <a:p>
            <a:pPr lvl="1" eaLnBrk="1" hangingPunct="1">
              <a:defRPr/>
            </a:pPr>
            <a:r>
              <a:rPr lang="en-US" altLang="en-US" dirty="0"/>
              <a:t>I/O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D953B1D6-5307-957B-6387-D6FD08DC3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0" cy="381000"/>
            <a:chOff x="1392" y="1968"/>
            <a:chExt cx="3840" cy="240"/>
          </a:xfrm>
        </p:grpSpPr>
        <p:sp>
          <p:nvSpPr>
            <p:cNvPr id="128064" name="Line 5">
              <a:extLst>
                <a:ext uri="{FF2B5EF4-FFF2-40B4-BE49-F238E27FC236}">
                  <a16:creationId xmlns:a16="http://schemas.microsoft.com/office/drawing/2014/main" id="{06BAC2A1-4D09-0B91-97C6-8F9949CF5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65" name="Text Box 6">
              <a:extLst>
                <a:ext uri="{FF2B5EF4-FFF2-40B4-BE49-F238E27FC236}">
                  <a16:creationId xmlns:a16="http://schemas.microsoft.com/office/drawing/2014/main" id="{9003687F-19BD-3C36-A659-20DE40393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197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67591" name="Text Box 7">
            <a:extLst>
              <a:ext uri="{FF2B5EF4-FFF2-40B4-BE49-F238E27FC236}">
                <a16:creationId xmlns:a16="http://schemas.microsoft.com/office/drawing/2014/main" id="{39A7006A-6BF7-57D9-247D-64AA4688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B43AD62C-EEBA-62E4-E608-EFB9EE47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2098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7593" name="Group 9">
            <a:extLst>
              <a:ext uri="{FF2B5EF4-FFF2-40B4-BE49-F238E27FC236}">
                <a16:creationId xmlns:a16="http://schemas.microsoft.com/office/drawing/2014/main" id="{87E57BA7-31F1-4DC1-66DC-6B7014D88767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209800"/>
            <a:ext cx="1022350" cy="823913"/>
            <a:chOff x="1816" y="1392"/>
            <a:chExt cx="644" cy="519"/>
          </a:xfrm>
        </p:grpSpPr>
        <p:sp>
          <p:nvSpPr>
            <p:cNvPr id="128059" name="Text Box 10">
              <a:extLst>
                <a:ext uri="{FF2B5EF4-FFF2-40B4-BE49-F238E27FC236}">
                  <a16:creationId xmlns:a16="http://schemas.microsoft.com/office/drawing/2014/main" id="{A8370759-B51C-8F6D-3191-D33184EE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392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8060" name="Text Box 11">
              <a:extLst>
                <a:ext uri="{FF2B5EF4-FFF2-40B4-BE49-F238E27FC236}">
                  <a16:creationId xmlns:a16="http://schemas.microsoft.com/office/drawing/2014/main" id="{B1F61E4C-4FD9-1905-871B-80AC59367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1392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128061" name="Group 12">
              <a:extLst>
                <a:ext uri="{FF2B5EF4-FFF2-40B4-BE49-F238E27FC236}">
                  <a16:creationId xmlns:a16="http://schemas.microsoft.com/office/drawing/2014/main" id="{E765E0EB-D8DB-1ADC-077D-FB9E74182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" y="1392"/>
              <a:ext cx="620" cy="519"/>
              <a:chOff x="1816" y="1392"/>
              <a:chExt cx="620" cy="519"/>
            </a:xfrm>
          </p:grpSpPr>
          <p:sp>
            <p:nvSpPr>
              <p:cNvPr id="128062" name="Text Box 13">
                <a:extLst>
                  <a:ext uri="{FF2B5EF4-FFF2-40B4-BE49-F238E27FC236}">
                    <a16:creationId xmlns:a16="http://schemas.microsoft.com/office/drawing/2014/main" id="{9F17990A-7EC8-4B7E-4E9C-FDFA07D7B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6" y="1392"/>
                <a:ext cx="220" cy="23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8063" name="Text Box 14">
                <a:extLst>
                  <a:ext uri="{FF2B5EF4-FFF2-40B4-BE49-F238E27FC236}">
                    <a16:creationId xmlns:a16="http://schemas.microsoft.com/office/drawing/2014/main" id="{2421F8D1-24DB-F931-498E-A16ECCB17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680"/>
                <a:ext cx="420" cy="23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67599" name="Group 15">
            <a:extLst>
              <a:ext uri="{FF2B5EF4-FFF2-40B4-BE49-F238E27FC236}">
                <a16:creationId xmlns:a16="http://schemas.microsoft.com/office/drawing/2014/main" id="{FEEB76DB-CF42-E70A-7AB3-D3AEFB66E684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2209800"/>
            <a:ext cx="1028700" cy="823913"/>
            <a:chOff x="2460" y="1392"/>
            <a:chExt cx="648" cy="519"/>
          </a:xfrm>
        </p:grpSpPr>
        <p:sp>
          <p:nvSpPr>
            <p:cNvPr id="128055" name="Text Box 16">
              <a:extLst>
                <a:ext uri="{FF2B5EF4-FFF2-40B4-BE49-F238E27FC236}">
                  <a16:creationId xmlns:a16="http://schemas.microsoft.com/office/drawing/2014/main" id="{7D775A72-685B-F96C-6CCC-D30CADD51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1392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56" name="Text Box 17">
              <a:extLst>
                <a:ext uri="{FF2B5EF4-FFF2-40B4-BE49-F238E27FC236}">
                  <a16:creationId xmlns:a16="http://schemas.microsoft.com/office/drawing/2014/main" id="{B1D2CE27-2FAB-2B2C-70C3-8D5F4DF5F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392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8057" name="Text Box 18">
              <a:extLst>
                <a:ext uri="{FF2B5EF4-FFF2-40B4-BE49-F238E27FC236}">
                  <a16:creationId xmlns:a16="http://schemas.microsoft.com/office/drawing/2014/main" id="{6832F619-B041-1DEA-7299-5887074DB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8058" name="Text Box 19">
              <a:extLst>
                <a:ext uri="{FF2B5EF4-FFF2-40B4-BE49-F238E27FC236}">
                  <a16:creationId xmlns:a16="http://schemas.microsoft.com/office/drawing/2014/main" id="{4740F656-F00C-6F5C-277A-02D7C3B76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80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7604" name="Group 20">
            <a:extLst>
              <a:ext uri="{FF2B5EF4-FFF2-40B4-BE49-F238E27FC236}">
                <a16:creationId xmlns:a16="http://schemas.microsoft.com/office/drawing/2014/main" id="{64FC4D5B-855B-6ACD-DC91-5830E77AFC2F}"/>
              </a:ext>
            </a:extLst>
          </p:cNvPr>
          <p:cNvGrpSpPr>
            <a:grpSpLocks/>
          </p:cNvGrpSpPr>
          <p:nvPr/>
        </p:nvGrpSpPr>
        <p:grpSpPr bwMode="auto">
          <a:xfrm>
            <a:off x="5930900" y="2209800"/>
            <a:ext cx="1022350" cy="823913"/>
            <a:chOff x="3736" y="1392"/>
            <a:chExt cx="644" cy="519"/>
          </a:xfrm>
        </p:grpSpPr>
        <p:sp>
          <p:nvSpPr>
            <p:cNvPr id="128051" name="Text Box 21">
              <a:extLst>
                <a:ext uri="{FF2B5EF4-FFF2-40B4-BE49-F238E27FC236}">
                  <a16:creationId xmlns:a16="http://schemas.microsoft.com/office/drawing/2014/main" id="{C5F5B6B7-D3E3-5530-4273-86904EDCF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392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52" name="Text Box 22">
              <a:extLst>
                <a:ext uri="{FF2B5EF4-FFF2-40B4-BE49-F238E27FC236}">
                  <a16:creationId xmlns:a16="http://schemas.microsoft.com/office/drawing/2014/main" id="{95D416C3-574B-F8CD-E586-E98A88310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392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8053" name="Text Box 23">
              <a:extLst>
                <a:ext uri="{FF2B5EF4-FFF2-40B4-BE49-F238E27FC236}">
                  <a16:creationId xmlns:a16="http://schemas.microsoft.com/office/drawing/2014/main" id="{BAFA4388-2F95-2EEE-AE9E-E4C2BC240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392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8054" name="Text Box 24">
              <a:extLst>
                <a:ext uri="{FF2B5EF4-FFF2-40B4-BE49-F238E27FC236}">
                  <a16:creationId xmlns:a16="http://schemas.microsoft.com/office/drawing/2014/main" id="{B60E6BD3-15B9-07EA-5F8A-58D4592C5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680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7609" name="Group 25">
            <a:extLst>
              <a:ext uri="{FF2B5EF4-FFF2-40B4-BE49-F238E27FC236}">
                <a16:creationId xmlns:a16="http://schemas.microsoft.com/office/drawing/2014/main" id="{459F2409-55F7-ABE8-C5E9-4E73BBE92294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209800"/>
            <a:ext cx="1028700" cy="823913"/>
            <a:chOff x="4380" y="1392"/>
            <a:chExt cx="648" cy="519"/>
          </a:xfrm>
        </p:grpSpPr>
        <p:sp>
          <p:nvSpPr>
            <p:cNvPr id="128047" name="Text Box 26">
              <a:extLst>
                <a:ext uri="{FF2B5EF4-FFF2-40B4-BE49-F238E27FC236}">
                  <a16:creationId xmlns:a16="http://schemas.microsoft.com/office/drawing/2014/main" id="{82A386CB-59AC-6723-0792-2063225F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392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48" name="Text Box 27">
              <a:extLst>
                <a:ext uri="{FF2B5EF4-FFF2-40B4-BE49-F238E27FC236}">
                  <a16:creationId xmlns:a16="http://schemas.microsoft.com/office/drawing/2014/main" id="{3C2192DD-5AD3-4EE4-9277-82FADC86E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392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8049" name="Text Box 28">
              <a:extLst>
                <a:ext uri="{FF2B5EF4-FFF2-40B4-BE49-F238E27FC236}">
                  <a16:creationId xmlns:a16="http://schemas.microsoft.com/office/drawing/2014/main" id="{A6DDEE0C-633E-54CD-2346-98A97E9AD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392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8050" name="Text Box 29">
              <a:extLst>
                <a:ext uri="{FF2B5EF4-FFF2-40B4-BE49-F238E27FC236}">
                  <a16:creationId xmlns:a16="http://schemas.microsoft.com/office/drawing/2014/main" id="{41E970ED-B47D-9EDD-2368-37CCA8E62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680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0407555B-B03D-D9C8-D3CB-2296E774A109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2209800"/>
            <a:ext cx="1035050" cy="823913"/>
            <a:chOff x="3092" y="1392"/>
            <a:chExt cx="652" cy="519"/>
          </a:xfrm>
        </p:grpSpPr>
        <p:sp>
          <p:nvSpPr>
            <p:cNvPr id="128043" name="Text Box 31">
              <a:extLst>
                <a:ext uri="{FF2B5EF4-FFF2-40B4-BE49-F238E27FC236}">
                  <a16:creationId xmlns:a16="http://schemas.microsoft.com/office/drawing/2014/main" id="{FBB055BD-9832-086B-D0A7-09CBC6E6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1392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44" name="Text Box 32">
              <a:extLst>
                <a:ext uri="{FF2B5EF4-FFF2-40B4-BE49-F238E27FC236}">
                  <a16:creationId xmlns:a16="http://schemas.microsoft.com/office/drawing/2014/main" id="{A0205BCE-CAB1-A6A4-C074-131748630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92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8045" name="Text Box 33">
              <a:extLst>
                <a:ext uri="{FF2B5EF4-FFF2-40B4-BE49-F238E27FC236}">
                  <a16:creationId xmlns:a16="http://schemas.microsoft.com/office/drawing/2014/main" id="{50D678D4-5F83-2648-1A5E-105FB199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392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8046" name="Text Box 34">
              <a:extLst>
                <a:ext uri="{FF2B5EF4-FFF2-40B4-BE49-F238E27FC236}">
                  <a16:creationId xmlns:a16="http://schemas.microsoft.com/office/drawing/2014/main" id="{9A08C4AA-3A7A-438E-7C4E-801F5285C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680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7619" name="Group 35">
            <a:extLst>
              <a:ext uri="{FF2B5EF4-FFF2-40B4-BE49-F238E27FC236}">
                <a16:creationId xmlns:a16="http://schemas.microsoft.com/office/drawing/2014/main" id="{DEC0DE0C-FD54-7501-240A-5899DF4C052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3879850" cy="1357313"/>
            <a:chOff x="1344" y="1344"/>
            <a:chExt cx="2444" cy="855"/>
          </a:xfrm>
        </p:grpSpPr>
        <p:sp>
          <p:nvSpPr>
            <p:cNvPr id="128040" name="Text Box 36">
              <a:extLst>
                <a:ext uri="{FF2B5EF4-FFF2-40B4-BE49-F238E27FC236}">
                  <a16:creationId xmlns:a16="http://schemas.microsoft.com/office/drawing/2014/main" id="{7A950FE5-C0D3-B1DA-C3D1-4CBDE5EA6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968"/>
              <a:ext cx="2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Disk utilization 66% (2 out of 3 units)</a:t>
              </a:r>
            </a:p>
          </p:txBody>
        </p:sp>
        <p:sp>
          <p:nvSpPr>
            <p:cNvPr id="128041" name="Line 37">
              <a:extLst>
                <a:ext uri="{FF2B5EF4-FFF2-40B4-BE49-F238E27FC236}">
                  <a16:creationId xmlns:a16="http://schemas.microsoft.com/office/drawing/2014/main" id="{4D1B019A-9BC2-7AF9-5398-308EE8EB6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2" name="Line 38">
              <a:extLst>
                <a:ext uri="{FF2B5EF4-FFF2-40B4-BE49-F238E27FC236}">
                  <a16:creationId xmlns:a16="http://schemas.microsoft.com/office/drawing/2014/main" id="{B73E35D5-0D1C-9C7F-2EC3-F8F092045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D5067237-4B60-7AD0-97FC-67968E01477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6096000" cy="381000"/>
            <a:chOff x="1392" y="3264"/>
            <a:chExt cx="3840" cy="240"/>
          </a:xfrm>
        </p:grpSpPr>
        <p:sp>
          <p:nvSpPr>
            <p:cNvPr id="128038" name="Line 40">
              <a:extLst>
                <a:ext uri="{FF2B5EF4-FFF2-40B4-BE49-F238E27FC236}">
                  <a16:creationId xmlns:a16="http://schemas.microsoft.com/office/drawing/2014/main" id="{7219C1CA-94F3-B039-5E7D-B01475C8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64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9" name="Text Box 41">
              <a:extLst>
                <a:ext uri="{FF2B5EF4-FFF2-40B4-BE49-F238E27FC236}">
                  <a16:creationId xmlns:a16="http://schemas.microsoft.com/office/drawing/2014/main" id="{D9F8E9E0-105B-A2EE-8626-12862101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3273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67626" name="Group 42">
            <a:extLst>
              <a:ext uri="{FF2B5EF4-FFF2-40B4-BE49-F238E27FC236}">
                <a16:creationId xmlns:a16="http://schemas.microsoft.com/office/drawing/2014/main" id="{0A00B248-0A35-0063-EF85-891AC0CAADD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962400"/>
            <a:ext cx="1066800" cy="823913"/>
            <a:chOff x="1392" y="2688"/>
            <a:chExt cx="672" cy="519"/>
          </a:xfrm>
        </p:grpSpPr>
        <p:sp>
          <p:nvSpPr>
            <p:cNvPr id="128035" name="Text Box 43">
              <a:extLst>
                <a:ext uri="{FF2B5EF4-FFF2-40B4-BE49-F238E27FC236}">
                  <a16:creationId xmlns:a16="http://schemas.microsoft.com/office/drawing/2014/main" id="{A5296D40-0F36-FFC0-C65E-4B6E03DF1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48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6" name="Text Box 44">
              <a:extLst>
                <a:ext uri="{FF2B5EF4-FFF2-40B4-BE49-F238E27FC236}">
                  <a16:creationId xmlns:a16="http://schemas.microsoft.com/office/drawing/2014/main" id="{E1830296-FDEE-C096-8795-C19EC8E54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7" name="Text Box 45">
              <a:extLst>
                <a:ext uri="{FF2B5EF4-FFF2-40B4-BE49-F238E27FC236}">
                  <a16:creationId xmlns:a16="http://schemas.microsoft.com/office/drawing/2014/main" id="{C186ED0C-917A-A0B7-3DB0-BCC6A76FE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2688"/>
              <a:ext cx="45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630" name="Group 46">
            <a:extLst>
              <a:ext uri="{FF2B5EF4-FFF2-40B4-BE49-F238E27FC236}">
                <a16:creationId xmlns:a16="http://schemas.microsoft.com/office/drawing/2014/main" id="{FFD6E857-21C3-855E-E432-6D3D67B7F9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962400"/>
            <a:ext cx="990600" cy="823913"/>
            <a:chOff x="2064" y="2688"/>
            <a:chExt cx="624" cy="519"/>
          </a:xfrm>
        </p:grpSpPr>
        <p:sp>
          <p:nvSpPr>
            <p:cNvPr id="128032" name="Text Box 47">
              <a:extLst>
                <a:ext uri="{FF2B5EF4-FFF2-40B4-BE49-F238E27FC236}">
                  <a16:creationId xmlns:a16="http://schemas.microsoft.com/office/drawing/2014/main" id="{7F5A4589-5256-0ED6-0822-1C792E1ED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76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3" name="Text Box 48">
              <a:extLst>
                <a:ext uri="{FF2B5EF4-FFF2-40B4-BE49-F238E27FC236}">
                  <a16:creationId xmlns:a16="http://schemas.microsoft.com/office/drawing/2014/main" id="{45786BDA-C394-8206-9860-5780FC22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4" name="Text Box 49">
              <a:extLst>
                <a:ext uri="{FF2B5EF4-FFF2-40B4-BE49-F238E27FC236}">
                  <a16:creationId xmlns:a16="http://schemas.microsoft.com/office/drawing/2014/main" id="{80CC96DF-792B-B21A-A73C-69A9928C0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688"/>
              <a:ext cx="404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634" name="Group 50">
            <a:extLst>
              <a:ext uri="{FF2B5EF4-FFF2-40B4-BE49-F238E27FC236}">
                <a16:creationId xmlns:a16="http://schemas.microsoft.com/office/drawing/2014/main" id="{C689C52E-71B5-38EE-2E0C-63A25746136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962400"/>
            <a:ext cx="1066800" cy="823913"/>
            <a:chOff x="2688" y="2688"/>
            <a:chExt cx="672" cy="519"/>
          </a:xfrm>
        </p:grpSpPr>
        <p:sp>
          <p:nvSpPr>
            <p:cNvPr id="128029" name="Text Box 51">
              <a:extLst>
                <a:ext uri="{FF2B5EF4-FFF2-40B4-BE49-F238E27FC236}">
                  <a16:creationId xmlns:a16="http://schemas.microsoft.com/office/drawing/2014/main" id="{EC3F3FCD-F570-B30A-E705-34B787F3A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0" name="Text Box 52">
              <a:extLst>
                <a:ext uri="{FF2B5EF4-FFF2-40B4-BE49-F238E27FC236}">
                  <a16:creationId xmlns:a16="http://schemas.microsoft.com/office/drawing/2014/main" id="{C278F85D-D12C-02F8-EE9F-AD8E17118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76"/>
              <a:ext cx="43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31" name="Text Box 53">
              <a:extLst>
                <a:ext uri="{FF2B5EF4-FFF2-40B4-BE49-F238E27FC236}">
                  <a16:creationId xmlns:a16="http://schemas.microsoft.com/office/drawing/2014/main" id="{62A1E9C1-BB6A-A672-C1A1-9ADFFBE90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2688"/>
              <a:ext cx="45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638" name="Group 54">
            <a:extLst>
              <a:ext uri="{FF2B5EF4-FFF2-40B4-BE49-F238E27FC236}">
                <a16:creationId xmlns:a16="http://schemas.microsoft.com/office/drawing/2014/main" id="{53867CDF-7575-E387-615F-D7D6EF545C7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962400"/>
            <a:ext cx="990600" cy="823913"/>
            <a:chOff x="3360" y="2688"/>
            <a:chExt cx="624" cy="519"/>
          </a:xfrm>
        </p:grpSpPr>
        <p:sp>
          <p:nvSpPr>
            <p:cNvPr id="128026" name="Text Box 55">
              <a:extLst>
                <a:ext uri="{FF2B5EF4-FFF2-40B4-BE49-F238E27FC236}">
                  <a16:creationId xmlns:a16="http://schemas.microsoft.com/office/drawing/2014/main" id="{F8370CEA-B452-DB9E-6289-719FE2DB6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27" name="Text Box 56">
              <a:extLst>
                <a:ext uri="{FF2B5EF4-FFF2-40B4-BE49-F238E27FC236}">
                  <a16:creationId xmlns:a16="http://schemas.microsoft.com/office/drawing/2014/main" id="{4543822C-77E2-4297-1523-ED7F3E505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4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28" name="Text Box 57">
              <a:extLst>
                <a:ext uri="{FF2B5EF4-FFF2-40B4-BE49-F238E27FC236}">
                  <a16:creationId xmlns:a16="http://schemas.microsoft.com/office/drawing/2014/main" id="{EE0C9712-E2D0-62C4-9764-50B677C20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2688"/>
              <a:ext cx="404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7642" name="Group 58">
            <a:extLst>
              <a:ext uri="{FF2B5EF4-FFF2-40B4-BE49-F238E27FC236}">
                <a16:creationId xmlns:a16="http://schemas.microsoft.com/office/drawing/2014/main" id="{72A45288-C1A0-9DA9-F9F2-27A47DD73AD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1066800" cy="823913"/>
            <a:chOff x="3984" y="2688"/>
            <a:chExt cx="672" cy="519"/>
          </a:xfrm>
        </p:grpSpPr>
        <p:sp>
          <p:nvSpPr>
            <p:cNvPr id="128023" name="Text Box 59">
              <a:extLst>
                <a:ext uri="{FF2B5EF4-FFF2-40B4-BE49-F238E27FC236}">
                  <a16:creationId xmlns:a16="http://schemas.microsoft.com/office/drawing/2014/main" id="{0BE64251-E6B8-BEBC-03EC-1FDD709A4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24" name="Text Box 60">
              <a:extLst>
                <a:ext uri="{FF2B5EF4-FFF2-40B4-BE49-F238E27FC236}">
                  <a16:creationId xmlns:a16="http://schemas.microsoft.com/office/drawing/2014/main" id="{082F8FA7-A18F-3DD7-205E-07F2D8353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976"/>
              <a:ext cx="468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8025" name="Text Box 61">
              <a:extLst>
                <a:ext uri="{FF2B5EF4-FFF2-40B4-BE49-F238E27FC236}">
                  <a16:creationId xmlns:a16="http://schemas.microsoft.com/office/drawing/2014/main" id="{D1A6D9C9-2529-C31C-DB5E-01E8B6101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43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7646" name="Group 62">
            <a:extLst>
              <a:ext uri="{FF2B5EF4-FFF2-40B4-BE49-F238E27FC236}">
                <a16:creationId xmlns:a16="http://schemas.microsoft.com/office/drawing/2014/main" id="{C85F3AB7-50D9-0B80-C34E-1E53B4E6857D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3886200"/>
            <a:ext cx="4006850" cy="1357313"/>
            <a:chOff x="1334" y="2640"/>
            <a:chExt cx="2524" cy="855"/>
          </a:xfrm>
        </p:grpSpPr>
        <p:sp>
          <p:nvSpPr>
            <p:cNvPr id="128020" name="Text Box 63">
              <a:extLst>
                <a:ext uri="{FF2B5EF4-FFF2-40B4-BE49-F238E27FC236}">
                  <a16:creationId xmlns:a16="http://schemas.microsoft.com/office/drawing/2014/main" id="{7C6FF2D1-4309-9A68-59C2-9A326C6F5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264"/>
              <a:ext cx="2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Disk utilization:  66% (2 out of 3 units)</a:t>
              </a:r>
            </a:p>
          </p:txBody>
        </p:sp>
        <p:sp>
          <p:nvSpPr>
            <p:cNvPr id="128021" name="Line 64">
              <a:extLst>
                <a:ext uri="{FF2B5EF4-FFF2-40B4-BE49-F238E27FC236}">
                  <a16:creationId xmlns:a16="http://schemas.microsoft.com/office/drawing/2014/main" id="{782F6E3E-58EA-2DDE-CECB-510BC21F6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2" name="Line 65">
              <a:extLst>
                <a:ext uri="{FF2B5EF4-FFF2-40B4-BE49-F238E27FC236}">
                  <a16:creationId xmlns:a16="http://schemas.microsoft.com/office/drawing/2014/main" id="{D47F8E83-742D-B609-8788-3980007B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E266989-FF96-5596-6B84-009EBDCC0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Drawbacks of Shortest Job First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DE04C78-49BF-265D-F003-CBB387E44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- </a:t>
            </a:r>
            <a:r>
              <a:rPr lang="en-US" altLang="en-US" b="1" i="1">
                <a:solidFill>
                  <a:srgbClr val="CC66FF"/>
                </a:solidFill>
              </a:rPr>
              <a:t>Starvation</a:t>
            </a:r>
            <a:r>
              <a:rPr lang="en-US" altLang="en-US"/>
              <a:t>:  constant arrivals of short jobs can keep long ones from running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- There is no way to know the completion time of jobs (most of the time)</a:t>
            </a:r>
          </a:p>
          <a:p>
            <a:pPr lvl="1" eaLnBrk="1" hangingPunct="1"/>
            <a:r>
              <a:rPr lang="en-US" altLang="en-US"/>
              <a:t>Some solutions</a:t>
            </a:r>
          </a:p>
          <a:p>
            <a:pPr lvl="2" eaLnBrk="1" hangingPunct="1"/>
            <a:r>
              <a:rPr lang="en-US" altLang="en-US"/>
              <a:t>Ask the user, who may not know any better</a:t>
            </a:r>
          </a:p>
          <a:p>
            <a:pPr lvl="2" eaLnBrk="1" hangingPunct="1"/>
            <a:r>
              <a:rPr lang="en-US" altLang="en-US"/>
              <a:t>If a user cheats, the job is killed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2FBFE6D-47EB-62AC-78F9-5D5FAC317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sz="3800"/>
              <a:t>Priority Scheduling (Multilevel Queues)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3AD1D3B-3714-F56A-7C70-08049A8CA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338763"/>
          </a:xfrm>
        </p:spPr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Priority scheduling</a:t>
            </a:r>
            <a:r>
              <a:rPr lang="en-US" altLang="en-US"/>
              <a:t>:  The process with the highest priority runs first</a:t>
            </a:r>
          </a:p>
          <a:p>
            <a:pPr eaLnBrk="1" hangingPunct="1"/>
            <a:r>
              <a:rPr lang="en-US" altLang="en-US"/>
              <a:t>Priority 0:</a:t>
            </a:r>
          </a:p>
          <a:p>
            <a:pPr eaLnBrk="1" hangingPunct="1"/>
            <a:r>
              <a:rPr lang="en-US" altLang="en-US"/>
              <a:t>Priority 1:</a:t>
            </a:r>
          </a:p>
          <a:p>
            <a:pPr eaLnBrk="1" hangingPunct="1"/>
            <a:r>
              <a:rPr lang="en-US" altLang="en-US"/>
              <a:t>Priority 2:</a:t>
            </a:r>
          </a:p>
          <a:p>
            <a:pPr eaLnBrk="1" hangingPunct="1"/>
            <a:r>
              <a:rPr lang="en-US" altLang="en-US"/>
              <a:t>Assume that low numbers represent high priority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48782013-6E87-BF89-087C-35214929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286000"/>
            <a:ext cx="68580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541EC653-7F62-E168-C08E-61F46DD6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819400"/>
            <a:ext cx="10096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FEE5248C-8633-6688-B4B3-126668A2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690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0B3FAAA3-7CE3-6925-9E5E-EDC4A269DD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81600"/>
            <a:ext cx="4724400" cy="838200"/>
            <a:chOff x="2112" y="3024"/>
            <a:chExt cx="2976" cy="528"/>
          </a:xfrm>
        </p:grpSpPr>
        <p:sp>
          <p:nvSpPr>
            <p:cNvPr id="130056" name="Text Box 7">
              <a:extLst>
                <a:ext uri="{FF2B5EF4-FFF2-40B4-BE49-F238E27FC236}">
                  <a16:creationId xmlns:a16="http://schemas.microsoft.com/office/drawing/2014/main" id="{907D47D9-EC3E-9CD1-2F4A-666BACAF8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24"/>
              <a:ext cx="43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0057" name="Text Box 8">
              <a:extLst>
                <a:ext uri="{FF2B5EF4-FFF2-40B4-BE49-F238E27FC236}">
                  <a16:creationId xmlns:a16="http://schemas.microsoft.com/office/drawing/2014/main" id="{4B6771E6-F43D-36C6-6A03-0A896124D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024"/>
              <a:ext cx="636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0058" name="Line 9">
              <a:extLst>
                <a:ext uri="{FF2B5EF4-FFF2-40B4-BE49-F238E27FC236}">
                  <a16:creationId xmlns:a16="http://schemas.microsoft.com/office/drawing/2014/main" id="{18F3930C-4FA1-7B08-7540-96F24FEC6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31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9" name="Text Box 10">
              <a:extLst>
                <a:ext uri="{FF2B5EF4-FFF2-40B4-BE49-F238E27FC236}">
                  <a16:creationId xmlns:a16="http://schemas.microsoft.com/office/drawing/2014/main" id="{9FB5E8C2-6FC0-A62C-9E99-F9358EFE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07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130060" name="Text Box 11">
              <a:extLst>
                <a:ext uri="{FF2B5EF4-FFF2-40B4-BE49-F238E27FC236}">
                  <a16:creationId xmlns:a16="http://schemas.microsoft.com/office/drawing/2014/main" id="{926CD9F2-F249-B79F-D603-D8C4849D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24"/>
              <a:ext cx="86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0061" name="Text Box 12">
              <a:extLst>
                <a:ext uri="{FF2B5EF4-FFF2-40B4-BE49-F238E27FC236}">
                  <a16:creationId xmlns:a16="http://schemas.microsoft.com/office/drawing/2014/main" id="{72DA1066-CA9F-3F59-2B67-A8326BB4C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3321"/>
              <a:ext cx="1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Priority Scheduling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AD939E5-3387-3093-39BA-D0F4E47B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814B784F-0FBA-58F2-E373-FE37D55C2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+ Generalization of SJF</a:t>
            </a:r>
          </a:p>
          <a:p>
            <a:pPr lvl="1" eaLnBrk="1" hangingPunct="1"/>
            <a:r>
              <a:rPr lang="en-US" altLang="en-US"/>
              <a:t>With SJF, higher priority is inversely proportionally to requested_CPU_time 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Starvation</a:t>
            </a:r>
          </a:p>
          <a:p>
            <a:pPr lvl="1" eaLnBrk="1" hangingPunct="1"/>
            <a:r>
              <a:rPr lang="en-US" altLang="zh-CN"/>
              <a:t>To prevent starvation, mechanisms like aging can be used, where the priority of a process increases the longer it waits.</a:t>
            </a:r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D4832F9-0E8C-4395-5964-606F5A417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A58F18C-A4A5-3A89-D3FF-FC2757F98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66FF"/>
                </a:solidFill>
              </a:rPr>
              <a:t>Multilevel feedback queues</a:t>
            </a:r>
            <a:r>
              <a:rPr lang="en-US" altLang="en-US"/>
              <a:t> use multiple queues with different priorities</a:t>
            </a:r>
          </a:p>
          <a:p>
            <a:pPr lvl="1" eaLnBrk="1" hangingPunct="1"/>
            <a:r>
              <a:rPr lang="en-US" altLang="en-US"/>
              <a:t>Round robin at each priority level</a:t>
            </a:r>
          </a:p>
          <a:p>
            <a:pPr lvl="1" eaLnBrk="1" hangingPunct="1"/>
            <a:r>
              <a:rPr lang="en-US" altLang="en-US"/>
              <a:t>Run highest priority jobs first</a:t>
            </a:r>
          </a:p>
          <a:p>
            <a:pPr lvl="1" eaLnBrk="1" hangingPunct="1"/>
            <a:r>
              <a:rPr lang="en-US" altLang="en-US"/>
              <a:t>Once those finish, run next highest priority, etc</a:t>
            </a:r>
          </a:p>
          <a:p>
            <a:pPr lvl="1" eaLnBrk="1" hangingPunct="1"/>
            <a:r>
              <a:rPr lang="en-US" altLang="en-US"/>
              <a:t>Jobs start in the highest priority queue</a:t>
            </a:r>
          </a:p>
          <a:p>
            <a:pPr lvl="1" eaLnBrk="1" hangingPunct="1"/>
            <a:r>
              <a:rPr lang="en-US" altLang="en-US"/>
              <a:t>If time slice expires, drop the job by one level</a:t>
            </a:r>
          </a:p>
          <a:p>
            <a:pPr lvl="1" eaLnBrk="1" hangingPunct="1"/>
            <a:r>
              <a:rPr lang="en-US" altLang="en-US"/>
              <a:t>If time slice does not expire, push the job up by one level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CCC66BF-5AC4-DE40-AA9D-69E3A947B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The CPU fetches the instruction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574B60A-6C4D-2AB3-0679-5D869FE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9EFD031A-192D-9B76-9F1A-47CFA316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40359918-B3CA-D3AA-7946-00D093BB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r4, c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645BBCD-21EA-160F-042E-5628B4E5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828800" cy="457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4A52BA5-3C76-D343-DAF9-F5A972C1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753248FF-727C-2D40-598E-0F4501E1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D70DC71B-4F4C-5177-7AA9-014421FF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206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Memory addresses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CF3E0CE0-AE3D-8346-343F-B3CD35C6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5369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AF351A9B-18AC-3A8A-1E68-53812362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9941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3004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5162CA2C-25F1-F01D-277C-862C61DC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352800"/>
            <a:ext cx="44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PC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E02B06AD-E622-1ACE-5F37-DE6DC1E0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41910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IR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78FBF677-DD97-5A4C-4C56-5BD16055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08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904D96B0-60A8-FCDA-85D0-7C651E468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810000"/>
            <a:ext cx="1524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D3F89259-4A75-AE0E-B16B-5D2CBFD6E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4815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load r3, b</a:t>
            </a:r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F13AF118-D07B-E156-9615-59B4D5E6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94A19674-53B0-415F-7B51-8E00AFCBD6E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438400"/>
            <a:ext cx="4113213" cy="1295400"/>
            <a:chOff x="1488" y="1536"/>
            <a:chExt cx="2591" cy="816"/>
          </a:xfrm>
        </p:grpSpPr>
        <p:sp>
          <p:nvSpPr>
            <p:cNvPr id="18451" name="Line 14">
              <a:extLst>
                <a:ext uri="{FF2B5EF4-FFF2-40B4-BE49-F238E27FC236}">
                  <a16:creationId xmlns:a16="http://schemas.microsoft.com/office/drawing/2014/main" id="{BC8CAD06-6EBD-1AC1-D30C-73E00323B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86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Text Box 20">
              <a:extLst>
                <a:ext uri="{FF2B5EF4-FFF2-40B4-BE49-F238E27FC236}">
                  <a16:creationId xmlns:a16="http://schemas.microsoft.com/office/drawing/2014/main" id="{70026069-9EBF-D98F-4242-A445478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36"/>
              <a:ext cx="2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r>
                <a:rPr lang="en-US" altLang="en-US">
                  <a:latin typeface="Tahoma" panose="020B0604030504040204" pitchFamily="34" charset="0"/>
                </a:rPr>
                <a:t>PC = &lt;address of the first instruction&gt;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5839754-57A8-5008-5179-A767A7EAC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3123" name="Text Box 4">
            <a:extLst>
              <a:ext uri="{FF2B5EF4-FFF2-40B4-BE49-F238E27FC236}">
                <a16:creationId xmlns:a16="http://schemas.microsoft.com/office/drawing/2014/main" id="{8A702982-4CFC-B060-6250-71675E13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688"/>
            <a:ext cx="685800" cy="3667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124" name="Text Box 5">
            <a:extLst>
              <a:ext uri="{FF2B5EF4-FFF2-40B4-BE49-F238E27FC236}">
                <a16:creationId xmlns:a16="http://schemas.microsoft.com/office/drawing/2014/main" id="{67523D17-CEB3-A3A9-9699-A3566C45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90688"/>
            <a:ext cx="1009650" cy="36671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125" name="Text Box 6">
            <a:extLst>
              <a:ext uri="{FF2B5EF4-FFF2-40B4-BE49-F238E27FC236}">
                <a16:creationId xmlns:a16="http://schemas.microsoft.com/office/drawing/2014/main" id="{55322F5A-3002-91F9-440E-1D05DDE9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90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126" name="Text Box 7">
            <a:extLst>
              <a:ext uri="{FF2B5EF4-FFF2-40B4-BE49-F238E27FC236}">
                <a16:creationId xmlns:a16="http://schemas.microsoft.com/office/drawing/2014/main" id="{8EA4C0AD-C4CC-607D-EA81-2C9B1CD8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0</a:t>
            </a:r>
          </a:p>
        </p:txBody>
      </p:sp>
      <p:sp>
        <p:nvSpPr>
          <p:cNvPr id="133127" name="Line 18">
            <a:extLst>
              <a:ext uri="{FF2B5EF4-FFF2-40B4-BE49-F238E27FC236}">
                <a16:creationId xmlns:a16="http://schemas.microsoft.com/office/drawing/2014/main" id="{FC0C1EA6-1B12-D772-DAF5-A49EC5552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8" name="Text Box 19">
            <a:extLst>
              <a:ext uri="{FF2B5EF4-FFF2-40B4-BE49-F238E27FC236}">
                <a16:creationId xmlns:a16="http://schemas.microsoft.com/office/drawing/2014/main" id="{8438B45B-7134-2D11-357A-B1F5DD37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3129" name="Rectangle 3">
            <a:extLst>
              <a:ext uri="{FF2B5EF4-FFF2-40B4-BE49-F238E27FC236}">
                <a16:creationId xmlns:a16="http://schemas.microsoft.com/office/drawing/2014/main" id="{446DEDBE-921E-9E94-7E87-80FEA889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31445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2 (time slice = 4):</a:t>
            </a:r>
          </a:p>
        </p:txBody>
      </p:sp>
      <p:sp>
        <p:nvSpPr>
          <p:cNvPr id="133130" name="TextBox 1">
            <a:extLst>
              <a:ext uri="{FF2B5EF4-FFF2-40B4-BE49-F238E27FC236}">
                <a16:creationId xmlns:a16="http://schemas.microsoft.com/office/drawing/2014/main" id="{660601C5-3F5C-E32F-5A0A-ED6555BF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86105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</a:rPr>
              <a:t>Important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9CF9FD2-A8EF-5789-D55A-35CE3DDEB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4147" name="Text Box 5">
            <a:extLst>
              <a:ext uri="{FF2B5EF4-FFF2-40B4-BE49-F238E27FC236}">
                <a16:creationId xmlns:a16="http://schemas.microsoft.com/office/drawing/2014/main" id="{272FDE13-4464-EE5E-8F40-1DCDD041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688"/>
            <a:ext cx="1009650" cy="36671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4148" name="Text Box 6">
            <a:extLst>
              <a:ext uri="{FF2B5EF4-FFF2-40B4-BE49-F238E27FC236}">
                <a16:creationId xmlns:a16="http://schemas.microsoft.com/office/drawing/2014/main" id="{856CAFD2-87A5-CCF2-7D67-673FCBD8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690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4149" name="Text Box 7">
            <a:extLst>
              <a:ext uri="{FF2B5EF4-FFF2-40B4-BE49-F238E27FC236}">
                <a16:creationId xmlns:a16="http://schemas.microsoft.com/office/drawing/2014/main" id="{77DFD2C1-DFA9-C721-F44D-1ED82285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1</a:t>
            </a:r>
          </a:p>
        </p:txBody>
      </p:sp>
      <p:sp>
        <p:nvSpPr>
          <p:cNvPr id="134150" name="Text Box 8">
            <a:extLst>
              <a:ext uri="{FF2B5EF4-FFF2-40B4-BE49-F238E27FC236}">
                <a16:creationId xmlns:a16="http://schemas.microsoft.com/office/drawing/2014/main" id="{BD1C3736-8DA7-D257-6A69-24618CCD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4151" name="Text Box 21">
            <a:extLst>
              <a:ext uri="{FF2B5EF4-FFF2-40B4-BE49-F238E27FC236}">
                <a16:creationId xmlns:a16="http://schemas.microsoft.com/office/drawing/2014/main" id="{CC2B20E4-0F94-8D71-D1AF-43B1F713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4152" name="Line 22">
            <a:extLst>
              <a:ext uri="{FF2B5EF4-FFF2-40B4-BE49-F238E27FC236}">
                <a16:creationId xmlns:a16="http://schemas.microsoft.com/office/drawing/2014/main" id="{43746E26-6849-7C85-B736-DC4A833F1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3" name="Text Box 23">
            <a:extLst>
              <a:ext uri="{FF2B5EF4-FFF2-40B4-BE49-F238E27FC236}">
                <a16:creationId xmlns:a16="http://schemas.microsoft.com/office/drawing/2014/main" id="{F88C0E4B-8EC7-D600-C765-877E64A0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4154" name="Rectangle 3">
            <a:extLst>
              <a:ext uri="{FF2B5EF4-FFF2-40B4-BE49-F238E27FC236}">
                <a16:creationId xmlns:a16="http://schemas.microsoft.com/office/drawing/2014/main" id="{1E04710B-0493-6294-1DF1-1CC4D9A47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1314450"/>
            <a:ext cx="50292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2 (time slice = 4):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A1C5E3A-D947-D44F-1CC4-E23F17E6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5171" name="Text Box 5">
            <a:extLst>
              <a:ext uri="{FF2B5EF4-FFF2-40B4-BE49-F238E27FC236}">
                <a16:creationId xmlns:a16="http://schemas.microsoft.com/office/drawing/2014/main" id="{98C62906-96D2-64B3-CD7F-D93AA436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5172" name="Text Box 6">
            <a:extLst>
              <a:ext uri="{FF2B5EF4-FFF2-40B4-BE49-F238E27FC236}">
                <a16:creationId xmlns:a16="http://schemas.microsoft.com/office/drawing/2014/main" id="{A647FE60-A865-1BE6-574C-5E2BEAF01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2</a:t>
            </a:r>
          </a:p>
        </p:txBody>
      </p:sp>
      <p:sp>
        <p:nvSpPr>
          <p:cNvPr id="135173" name="Text Box 7">
            <a:extLst>
              <a:ext uri="{FF2B5EF4-FFF2-40B4-BE49-F238E27FC236}">
                <a16:creationId xmlns:a16="http://schemas.microsoft.com/office/drawing/2014/main" id="{A97BDE37-8026-2F66-F4A1-ECDE5CF54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5174" name="Text Box 9">
            <a:extLst>
              <a:ext uri="{FF2B5EF4-FFF2-40B4-BE49-F238E27FC236}">
                <a16:creationId xmlns:a16="http://schemas.microsoft.com/office/drawing/2014/main" id="{D47DF760-4A54-C740-3974-829335374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5175" name="Text Box 10">
            <a:extLst>
              <a:ext uri="{FF2B5EF4-FFF2-40B4-BE49-F238E27FC236}">
                <a16:creationId xmlns:a16="http://schemas.microsoft.com/office/drawing/2014/main" id="{8F4AA1AE-1477-969C-98C3-31825084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5176" name="Text Box 11">
            <a:extLst>
              <a:ext uri="{FF2B5EF4-FFF2-40B4-BE49-F238E27FC236}">
                <a16:creationId xmlns:a16="http://schemas.microsoft.com/office/drawing/2014/main" id="{B5DC1D9D-A3DE-3F79-D96E-62753811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5177" name="Line 20">
            <a:extLst>
              <a:ext uri="{FF2B5EF4-FFF2-40B4-BE49-F238E27FC236}">
                <a16:creationId xmlns:a16="http://schemas.microsoft.com/office/drawing/2014/main" id="{615A0035-0F8E-20FC-6C9B-78E8BBF25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21">
            <a:extLst>
              <a:ext uri="{FF2B5EF4-FFF2-40B4-BE49-F238E27FC236}">
                <a16:creationId xmlns:a16="http://schemas.microsoft.com/office/drawing/2014/main" id="{CAAAE78D-8F83-AD48-E07D-A961264E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5179" name="Rectangle 3">
            <a:extLst>
              <a:ext uri="{FF2B5EF4-FFF2-40B4-BE49-F238E27FC236}">
                <a16:creationId xmlns:a16="http://schemas.microsoft.com/office/drawing/2014/main" id="{F887F865-1876-B316-D537-919FC4C88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31445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2 (time slice = 4):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946FFB1-F8DA-B184-161D-BD486DABC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6195" name="Text Box 4">
            <a:extLst>
              <a:ext uri="{FF2B5EF4-FFF2-40B4-BE49-F238E27FC236}">
                <a16:creationId xmlns:a16="http://schemas.microsoft.com/office/drawing/2014/main" id="{55BE02FA-A824-C52C-9360-1D9158AA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6000"/>
            <a:ext cx="990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6196" name="Text Box 5">
            <a:extLst>
              <a:ext uri="{FF2B5EF4-FFF2-40B4-BE49-F238E27FC236}">
                <a16:creationId xmlns:a16="http://schemas.microsoft.com/office/drawing/2014/main" id="{26FB8A43-ECE3-9D3B-0C61-2456CB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3</a:t>
            </a:r>
          </a:p>
        </p:txBody>
      </p:sp>
      <p:sp>
        <p:nvSpPr>
          <p:cNvPr id="136197" name="Text Box 6">
            <a:extLst>
              <a:ext uri="{FF2B5EF4-FFF2-40B4-BE49-F238E27FC236}">
                <a16:creationId xmlns:a16="http://schemas.microsoft.com/office/drawing/2014/main" id="{B6E7EAA1-7D92-0121-C4C6-8AF5B47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6198" name="Text Box 7">
            <a:extLst>
              <a:ext uri="{FF2B5EF4-FFF2-40B4-BE49-F238E27FC236}">
                <a16:creationId xmlns:a16="http://schemas.microsoft.com/office/drawing/2014/main" id="{BA78869B-04CF-8C88-3C24-623F32165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6199" name="Text Box 8">
            <a:extLst>
              <a:ext uri="{FF2B5EF4-FFF2-40B4-BE49-F238E27FC236}">
                <a16:creationId xmlns:a16="http://schemas.microsoft.com/office/drawing/2014/main" id="{F7D84AF8-C59E-4DDC-3FC3-63288848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6200" name="Text Box 9">
            <a:extLst>
              <a:ext uri="{FF2B5EF4-FFF2-40B4-BE49-F238E27FC236}">
                <a16:creationId xmlns:a16="http://schemas.microsoft.com/office/drawing/2014/main" id="{EEC0321D-0C06-74D6-080C-5E22BAE8D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6201" name="Text Box 10">
            <a:extLst>
              <a:ext uri="{FF2B5EF4-FFF2-40B4-BE49-F238E27FC236}">
                <a16:creationId xmlns:a16="http://schemas.microsoft.com/office/drawing/2014/main" id="{0FBF1F8B-245E-66E0-9F32-585402D0C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6202" name="Line 18">
            <a:extLst>
              <a:ext uri="{FF2B5EF4-FFF2-40B4-BE49-F238E27FC236}">
                <a16:creationId xmlns:a16="http://schemas.microsoft.com/office/drawing/2014/main" id="{2C89333D-34AC-AE55-F936-0C68F72B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3" name="Text Box 19">
            <a:extLst>
              <a:ext uri="{FF2B5EF4-FFF2-40B4-BE49-F238E27FC236}">
                <a16:creationId xmlns:a16="http://schemas.microsoft.com/office/drawing/2014/main" id="{82D45622-97AA-0836-3239-817045A9D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6204" name="Rectangle 3">
            <a:extLst>
              <a:ext uri="{FF2B5EF4-FFF2-40B4-BE49-F238E27FC236}">
                <a16:creationId xmlns:a16="http://schemas.microsoft.com/office/drawing/2014/main" id="{0B0A8160-555B-984D-DE48-778B2058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31445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2 (time slice = 4):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73AFB8F-86DC-02BA-3F2B-4E29E785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7219" name="Text Box 4">
            <a:extLst>
              <a:ext uri="{FF2B5EF4-FFF2-40B4-BE49-F238E27FC236}">
                <a16:creationId xmlns:a16="http://schemas.microsoft.com/office/drawing/2014/main" id="{F970F417-59DE-E8EB-1BF9-BA2020F8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6000"/>
            <a:ext cx="990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7220" name="Text Box 5">
            <a:extLst>
              <a:ext uri="{FF2B5EF4-FFF2-40B4-BE49-F238E27FC236}">
                <a16:creationId xmlns:a16="http://schemas.microsoft.com/office/drawing/2014/main" id="{CD283496-27FE-B34F-B003-3875EBA6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3</a:t>
            </a:r>
          </a:p>
        </p:txBody>
      </p:sp>
      <p:sp>
        <p:nvSpPr>
          <p:cNvPr id="137221" name="Text Box 6">
            <a:extLst>
              <a:ext uri="{FF2B5EF4-FFF2-40B4-BE49-F238E27FC236}">
                <a16:creationId xmlns:a16="http://schemas.microsoft.com/office/drawing/2014/main" id="{EFE77BA9-6223-F2B9-24EA-2F03C6828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7222" name="Text Box 7">
            <a:extLst>
              <a:ext uri="{FF2B5EF4-FFF2-40B4-BE49-F238E27FC236}">
                <a16:creationId xmlns:a16="http://schemas.microsoft.com/office/drawing/2014/main" id="{AEB7F408-11B0-286B-5A96-710A8E41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7223" name="Text Box 8">
            <a:extLst>
              <a:ext uri="{FF2B5EF4-FFF2-40B4-BE49-F238E27FC236}">
                <a16:creationId xmlns:a16="http://schemas.microsoft.com/office/drawing/2014/main" id="{1CB398FF-1A34-783C-0C94-F8EA6463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7224" name="Text Box 9">
            <a:extLst>
              <a:ext uri="{FF2B5EF4-FFF2-40B4-BE49-F238E27FC236}">
                <a16:creationId xmlns:a16="http://schemas.microsoft.com/office/drawing/2014/main" id="{303486A7-FD35-6674-9789-9299E045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7225" name="Text Box 10">
            <a:extLst>
              <a:ext uri="{FF2B5EF4-FFF2-40B4-BE49-F238E27FC236}">
                <a16:creationId xmlns:a16="http://schemas.microsoft.com/office/drawing/2014/main" id="{1BE486CA-E58A-D056-DE94-5883830FD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7226" name="Line 11">
            <a:extLst>
              <a:ext uri="{FF2B5EF4-FFF2-40B4-BE49-F238E27FC236}">
                <a16:creationId xmlns:a16="http://schemas.microsoft.com/office/drawing/2014/main" id="{FDE33F46-44C9-3053-0B21-75952639F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7" name="Text Box 12">
            <a:extLst>
              <a:ext uri="{FF2B5EF4-FFF2-40B4-BE49-F238E27FC236}">
                <a16:creationId xmlns:a16="http://schemas.microsoft.com/office/drawing/2014/main" id="{8DB8C2DE-BBEF-4731-B0B4-1AC6377B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7228" name="Text Box 13">
            <a:extLst>
              <a:ext uri="{FF2B5EF4-FFF2-40B4-BE49-F238E27FC236}">
                <a16:creationId xmlns:a16="http://schemas.microsoft.com/office/drawing/2014/main" id="{1F8DA46C-9D46-6DF2-F1C9-C2A34072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421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suppose process A is blocked on an I/O</a:t>
            </a:r>
          </a:p>
        </p:txBody>
      </p:sp>
      <p:sp>
        <p:nvSpPr>
          <p:cNvPr id="137229" name="Rectangle 3">
            <a:extLst>
              <a:ext uri="{FF2B5EF4-FFF2-40B4-BE49-F238E27FC236}">
                <a16:creationId xmlns:a16="http://schemas.microsoft.com/office/drawing/2014/main" id="{25A97551-F580-9D44-1A88-9811BCF3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31445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2 (time slice = 4):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EF9500B6-A47C-47EF-A69A-C05D8BB3F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8243" name="Text Box 4">
            <a:extLst>
              <a:ext uri="{FF2B5EF4-FFF2-40B4-BE49-F238E27FC236}">
                <a16:creationId xmlns:a16="http://schemas.microsoft.com/office/drawing/2014/main" id="{878E89AB-1327-07B5-C0DA-0D2888FE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990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8244" name="Text Box 5">
            <a:extLst>
              <a:ext uri="{FF2B5EF4-FFF2-40B4-BE49-F238E27FC236}">
                <a16:creationId xmlns:a16="http://schemas.microsoft.com/office/drawing/2014/main" id="{BD48E316-5212-8A17-581E-60FD3333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3</a:t>
            </a:r>
          </a:p>
        </p:txBody>
      </p:sp>
      <p:sp>
        <p:nvSpPr>
          <p:cNvPr id="138245" name="Text Box 6">
            <a:extLst>
              <a:ext uri="{FF2B5EF4-FFF2-40B4-BE49-F238E27FC236}">
                <a16:creationId xmlns:a16="http://schemas.microsoft.com/office/drawing/2014/main" id="{2F25C119-2D7A-4B77-D859-258577B2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688"/>
            <a:ext cx="336550" cy="3667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8246" name="Text Box 7">
            <a:extLst>
              <a:ext uri="{FF2B5EF4-FFF2-40B4-BE49-F238E27FC236}">
                <a16:creationId xmlns:a16="http://schemas.microsoft.com/office/drawing/2014/main" id="{FA086272-7B11-F6F6-359D-8FFF7DA9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8247" name="Text Box 8">
            <a:extLst>
              <a:ext uri="{FF2B5EF4-FFF2-40B4-BE49-F238E27FC236}">
                <a16:creationId xmlns:a16="http://schemas.microsoft.com/office/drawing/2014/main" id="{4E2D28FF-CDE7-65D5-9597-FFA58B5F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8248" name="Text Box 9">
            <a:extLst>
              <a:ext uri="{FF2B5EF4-FFF2-40B4-BE49-F238E27FC236}">
                <a16:creationId xmlns:a16="http://schemas.microsoft.com/office/drawing/2014/main" id="{C1A5406E-20EC-B2B9-D771-3EC9871FD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8249" name="Text Box 10">
            <a:extLst>
              <a:ext uri="{FF2B5EF4-FFF2-40B4-BE49-F238E27FC236}">
                <a16:creationId xmlns:a16="http://schemas.microsoft.com/office/drawing/2014/main" id="{41930609-FE9F-CAE2-DB4F-1ACD3103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8250" name="Line 11">
            <a:extLst>
              <a:ext uri="{FF2B5EF4-FFF2-40B4-BE49-F238E27FC236}">
                <a16:creationId xmlns:a16="http://schemas.microsoft.com/office/drawing/2014/main" id="{157421E2-7DE4-DDDF-2FDE-564B1750F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1" name="Text Box 12">
            <a:extLst>
              <a:ext uri="{FF2B5EF4-FFF2-40B4-BE49-F238E27FC236}">
                <a16:creationId xmlns:a16="http://schemas.microsoft.com/office/drawing/2014/main" id="{097638CD-3BFE-EA70-8B35-B7DE246B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8252" name="Text Box 13">
            <a:extLst>
              <a:ext uri="{FF2B5EF4-FFF2-40B4-BE49-F238E27FC236}">
                <a16:creationId xmlns:a16="http://schemas.microsoft.com/office/drawing/2014/main" id="{B261E3F7-E4F4-9438-B274-5AEBA5EC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421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suppose process A is blocked on an I/O</a:t>
            </a:r>
          </a:p>
        </p:txBody>
      </p:sp>
      <p:sp>
        <p:nvSpPr>
          <p:cNvPr id="138253" name="Rectangle 3">
            <a:extLst>
              <a:ext uri="{FF2B5EF4-FFF2-40B4-BE49-F238E27FC236}">
                <a16:creationId xmlns:a16="http://schemas.microsoft.com/office/drawing/2014/main" id="{635424E7-B6B1-82CE-79BD-DBBDD0691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1314450"/>
            <a:ext cx="50292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2 (time slice = 4):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3472B372-1EA6-49D0-858D-9E50010A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39267" name="Text Box 5">
            <a:extLst>
              <a:ext uri="{FF2B5EF4-FFF2-40B4-BE49-F238E27FC236}">
                <a16:creationId xmlns:a16="http://schemas.microsoft.com/office/drawing/2014/main" id="{2A4455FD-F2BF-2B28-56D6-F0393F012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5</a:t>
            </a:r>
          </a:p>
        </p:txBody>
      </p:sp>
      <p:sp>
        <p:nvSpPr>
          <p:cNvPr id="139268" name="Text Box 7">
            <a:extLst>
              <a:ext uri="{FF2B5EF4-FFF2-40B4-BE49-F238E27FC236}">
                <a16:creationId xmlns:a16="http://schemas.microsoft.com/office/drawing/2014/main" id="{3C8B7CBE-5AB8-9480-67D1-166704C2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9269" name="Text Box 8">
            <a:extLst>
              <a:ext uri="{FF2B5EF4-FFF2-40B4-BE49-F238E27FC236}">
                <a16:creationId xmlns:a16="http://schemas.microsoft.com/office/drawing/2014/main" id="{6247E28C-FE19-68D0-6908-542FDFCC3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9270" name="Text Box 9">
            <a:extLst>
              <a:ext uri="{FF2B5EF4-FFF2-40B4-BE49-F238E27FC236}">
                <a16:creationId xmlns:a16="http://schemas.microsoft.com/office/drawing/2014/main" id="{31C2D5BE-8CDF-6588-1F7B-08E9E1456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9271" name="Text Box 10">
            <a:extLst>
              <a:ext uri="{FF2B5EF4-FFF2-40B4-BE49-F238E27FC236}">
                <a16:creationId xmlns:a16="http://schemas.microsoft.com/office/drawing/2014/main" id="{16B014D4-961E-9071-E02F-EBDF0CBE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9272" name="Line 18">
            <a:extLst>
              <a:ext uri="{FF2B5EF4-FFF2-40B4-BE49-F238E27FC236}">
                <a16:creationId xmlns:a16="http://schemas.microsoft.com/office/drawing/2014/main" id="{A33BB748-1CEA-F508-C290-1C5FDE68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3" name="Text Box 19">
            <a:extLst>
              <a:ext uri="{FF2B5EF4-FFF2-40B4-BE49-F238E27FC236}">
                <a16:creationId xmlns:a16="http://schemas.microsoft.com/office/drawing/2014/main" id="{A8D2A196-C9B3-2FFC-B9B7-DA79D06B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39274" name="Text Box 20">
            <a:extLst>
              <a:ext uri="{FF2B5EF4-FFF2-40B4-BE49-F238E27FC236}">
                <a16:creationId xmlns:a16="http://schemas.microsoft.com/office/drawing/2014/main" id="{B65971C6-94BB-BF34-BB4A-EAE33CB6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990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9275" name="Text Box 21">
            <a:extLst>
              <a:ext uri="{FF2B5EF4-FFF2-40B4-BE49-F238E27FC236}">
                <a16:creationId xmlns:a16="http://schemas.microsoft.com/office/drawing/2014/main" id="{BF7B1239-B183-1A69-FC81-4E3B8BE5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688"/>
            <a:ext cx="336550" cy="3667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9276" name="Text Box 22">
            <a:extLst>
              <a:ext uri="{FF2B5EF4-FFF2-40B4-BE49-F238E27FC236}">
                <a16:creationId xmlns:a16="http://schemas.microsoft.com/office/drawing/2014/main" id="{9E537054-2922-C67D-A39B-EA734A13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447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suppose process A is returned from an I/O</a:t>
            </a:r>
          </a:p>
        </p:txBody>
      </p:sp>
      <p:sp>
        <p:nvSpPr>
          <p:cNvPr id="139277" name="Rectangle 3">
            <a:extLst>
              <a:ext uri="{FF2B5EF4-FFF2-40B4-BE49-F238E27FC236}">
                <a16:creationId xmlns:a16="http://schemas.microsoft.com/office/drawing/2014/main" id="{A301940D-0AC0-AEA0-E2F7-4BA188D55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1314450"/>
            <a:ext cx="50292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2 (time slice = 4):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1EF561D-98FE-BF6B-0617-2E65A078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9DEF1A9-2514-36D5-C437-19A5B9DC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6</a:t>
            </a:r>
          </a:p>
        </p:txBody>
      </p:sp>
      <p:sp>
        <p:nvSpPr>
          <p:cNvPr id="140292" name="Text Box 5">
            <a:extLst>
              <a:ext uri="{FF2B5EF4-FFF2-40B4-BE49-F238E27FC236}">
                <a16:creationId xmlns:a16="http://schemas.microsoft.com/office/drawing/2014/main" id="{46CAE1EC-A04B-67C5-48D5-C070A84E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0293" name="Text Box 6">
            <a:extLst>
              <a:ext uri="{FF2B5EF4-FFF2-40B4-BE49-F238E27FC236}">
                <a16:creationId xmlns:a16="http://schemas.microsoft.com/office/drawing/2014/main" id="{3741B0C4-8E75-40E3-E1A0-E87A5664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0294" name="Text Box 7">
            <a:extLst>
              <a:ext uri="{FF2B5EF4-FFF2-40B4-BE49-F238E27FC236}">
                <a16:creationId xmlns:a16="http://schemas.microsoft.com/office/drawing/2014/main" id="{774F3E4A-E216-6D5D-EC5D-92A77930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0295" name="Text Box 8">
            <a:extLst>
              <a:ext uri="{FF2B5EF4-FFF2-40B4-BE49-F238E27FC236}">
                <a16:creationId xmlns:a16="http://schemas.microsoft.com/office/drawing/2014/main" id="{4CAE0F7D-48D5-226A-86D6-B4D73836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0296" name="Line 9">
            <a:extLst>
              <a:ext uri="{FF2B5EF4-FFF2-40B4-BE49-F238E27FC236}">
                <a16:creationId xmlns:a16="http://schemas.microsoft.com/office/drawing/2014/main" id="{1CC4CF92-1D63-3F82-9159-0742B15E3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7" name="Text Box 10">
            <a:extLst>
              <a:ext uri="{FF2B5EF4-FFF2-40B4-BE49-F238E27FC236}">
                <a16:creationId xmlns:a16="http://schemas.microsoft.com/office/drawing/2014/main" id="{637E7ADD-72C6-F6DA-0C95-9FC8B5B1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40298" name="Text Box 11">
            <a:extLst>
              <a:ext uri="{FF2B5EF4-FFF2-40B4-BE49-F238E27FC236}">
                <a16:creationId xmlns:a16="http://schemas.microsoft.com/office/drawing/2014/main" id="{C24B888C-1AAB-1AFB-4FB3-70812837D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990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0299" name="Text Box 12">
            <a:extLst>
              <a:ext uri="{FF2B5EF4-FFF2-40B4-BE49-F238E27FC236}">
                <a16:creationId xmlns:a16="http://schemas.microsoft.com/office/drawing/2014/main" id="{19F248B0-1FD9-5402-1163-F60CA3B1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0300" name="Rectangle 3">
            <a:extLst>
              <a:ext uri="{FF2B5EF4-FFF2-40B4-BE49-F238E27FC236}">
                <a16:creationId xmlns:a16="http://schemas.microsoft.com/office/drawing/2014/main" id="{48370AC1-BB20-80D4-2010-BDF3FA50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31445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Priority 2 (time slice = 4):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5D0BDE3D-62CE-D7C0-14EF-DD4D50B2D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41315" name="Text Box 4">
            <a:extLst>
              <a:ext uri="{FF2B5EF4-FFF2-40B4-BE49-F238E27FC236}">
                <a16:creationId xmlns:a16="http://schemas.microsoft.com/office/drawing/2014/main" id="{69DED39B-C052-EE0A-4FFB-2FDC2F57B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8</a:t>
            </a:r>
          </a:p>
        </p:txBody>
      </p:sp>
      <p:sp>
        <p:nvSpPr>
          <p:cNvPr id="141316" name="Text Box 5">
            <a:extLst>
              <a:ext uri="{FF2B5EF4-FFF2-40B4-BE49-F238E27FC236}">
                <a16:creationId xmlns:a16="http://schemas.microsoft.com/office/drawing/2014/main" id="{38294E1D-AD68-7F25-6A29-4BC6F62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1317" name="Text Box 6">
            <a:extLst>
              <a:ext uri="{FF2B5EF4-FFF2-40B4-BE49-F238E27FC236}">
                <a16:creationId xmlns:a16="http://schemas.microsoft.com/office/drawing/2014/main" id="{C50F1262-9352-8DB2-B6D5-AC8053C85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1318" name="Text Box 7">
            <a:extLst>
              <a:ext uri="{FF2B5EF4-FFF2-40B4-BE49-F238E27FC236}">
                <a16:creationId xmlns:a16="http://schemas.microsoft.com/office/drawing/2014/main" id="{92255CF5-8AF1-21AF-A8A6-04A4AD74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1319" name="Text Box 8">
            <a:extLst>
              <a:ext uri="{FF2B5EF4-FFF2-40B4-BE49-F238E27FC236}">
                <a16:creationId xmlns:a16="http://schemas.microsoft.com/office/drawing/2014/main" id="{6426FBA3-53E8-ADD3-A186-4706509E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1320" name="Line 9">
            <a:extLst>
              <a:ext uri="{FF2B5EF4-FFF2-40B4-BE49-F238E27FC236}">
                <a16:creationId xmlns:a16="http://schemas.microsoft.com/office/drawing/2014/main" id="{D1887F74-4F78-0B2B-9E3E-A45B37EDA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1" name="Text Box 10">
            <a:extLst>
              <a:ext uri="{FF2B5EF4-FFF2-40B4-BE49-F238E27FC236}">
                <a16:creationId xmlns:a16="http://schemas.microsoft.com/office/drawing/2014/main" id="{06D94FDC-DD0D-3B39-0B17-52FAA8794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41322" name="Text Box 12">
            <a:extLst>
              <a:ext uri="{FF2B5EF4-FFF2-40B4-BE49-F238E27FC236}">
                <a16:creationId xmlns:a16="http://schemas.microsoft.com/office/drawing/2014/main" id="{F74ADF68-DD0E-D07C-2EF9-CFECB064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1323" name="Text Box 13">
            <a:extLst>
              <a:ext uri="{FF2B5EF4-FFF2-40B4-BE49-F238E27FC236}">
                <a16:creationId xmlns:a16="http://schemas.microsoft.com/office/drawing/2014/main" id="{8FAC34DE-87FB-F299-7536-B492CEAF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6540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1324" name="Text Box 14">
            <a:extLst>
              <a:ext uri="{FF2B5EF4-FFF2-40B4-BE49-F238E27FC236}">
                <a16:creationId xmlns:a16="http://schemas.microsoft.com/office/drawing/2014/main" id="{285C4F31-0698-ECB9-9C38-5515BB13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1325" name="Rectangle 3">
            <a:extLst>
              <a:ext uri="{FF2B5EF4-FFF2-40B4-BE49-F238E27FC236}">
                <a16:creationId xmlns:a16="http://schemas.microsoft.com/office/drawing/2014/main" id="{D83C48DE-5978-F39E-2BF0-3DF0C8337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1066800"/>
            <a:ext cx="50292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2 (time slice = 4):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1EF8E21-C1F1-D1C7-6D7F-E4EDB4768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Queues</a:t>
            </a:r>
          </a:p>
        </p:txBody>
      </p:sp>
      <p:sp>
        <p:nvSpPr>
          <p:cNvPr id="142339" name="Text Box 4">
            <a:extLst>
              <a:ext uri="{FF2B5EF4-FFF2-40B4-BE49-F238E27FC236}">
                <a16:creationId xmlns:a16="http://schemas.microsoft.com/office/drawing/2014/main" id="{74E77C19-835F-E07E-8859-76A169A83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 = 9</a:t>
            </a:r>
          </a:p>
        </p:txBody>
      </p:sp>
      <p:sp>
        <p:nvSpPr>
          <p:cNvPr id="142340" name="Text Box 5">
            <a:extLst>
              <a:ext uri="{FF2B5EF4-FFF2-40B4-BE49-F238E27FC236}">
                <a16:creationId xmlns:a16="http://schemas.microsoft.com/office/drawing/2014/main" id="{BA46FAFC-17EC-4335-B08A-7B7E8D8D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2341" name="Text Box 6">
            <a:extLst>
              <a:ext uri="{FF2B5EF4-FFF2-40B4-BE49-F238E27FC236}">
                <a16:creationId xmlns:a16="http://schemas.microsoft.com/office/drawing/2014/main" id="{0B9AFA49-FAC0-2E49-654A-C0FE44391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342" name="Text Box 7">
            <a:extLst>
              <a:ext uri="{FF2B5EF4-FFF2-40B4-BE49-F238E27FC236}">
                <a16:creationId xmlns:a16="http://schemas.microsoft.com/office/drawing/2014/main" id="{D35F6EAD-0323-C59E-24E6-35B3BDA6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2343" name="Text Box 8">
            <a:extLst>
              <a:ext uri="{FF2B5EF4-FFF2-40B4-BE49-F238E27FC236}">
                <a16:creationId xmlns:a16="http://schemas.microsoft.com/office/drawing/2014/main" id="{954ED0A2-1B40-B969-0036-635DD167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344" name="Line 9">
            <a:extLst>
              <a:ext uri="{FF2B5EF4-FFF2-40B4-BE49-F238E27FC236}">
                <a16:creationId xmlns:a16="http://schemas.microsoft.com/office/drawing/2014/main" id="{3651B898-A0E1-1E85-8F7B-81DE27F61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5" name="Text Box 10">
            <a:extLst>
              <a:ext uri="{FF2B5EF4-FFF2-40B4-BE49-F238E27FC236}">
                <a16:creationId xmlns:a16="http://schemas.microsoft.com/office/drawing/2014/main" id="{F92D86E1-4BC4-05A9-1879-92976E931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42346" name="Text Box 11">
            <a:extLst>
              <a:ext uri="{FF2B5EF4-FFF2-40B4-BE49-F238E27FC236}">
                <a16:creationId xmlns:a16="http://schemas.microsoft.com/office/drawing/2014/main" id="{F3BC4535-EA2C-DC11-0572-4AFF3139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347" name="Text Box 12">
            <a:extLst>
              <a:ext uri="{FF2B5EF4-FFF2-40B4-BE49-F238E27FC236}">
                <a16:creationId xmlns:a16="http://schemas.microsoft.com/office/drawing/2014/main" id="{81A0BB04-C098-BAE0-5C59-3888A2D2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6540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348" name="Text Box 13">
            <a:extLst>
              <a:ext uri="{FF2B5EF4-FFF2-40B4-BE49-F238E27FC236}">
                <a16:creationId xmlns:a16="http://schemas.microsoft.com/office/drawing/2014/main" id="{C8BCE30E-2FF7-A539-FAE1-D696E188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48200"/>
            <a:ext cx="3492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349" name="Rectangle 3">
            <a:extLst>
              <a:ext uri="{FF2B5EF4-FFF2-40B4-BE49-F238E27FC236}">
                <a16:creationId xmlns:a16="http://schemas.microsoft.com/office/drawing/2014/main" id="{37DD0EEE-F54A-C57B-1B8E-7DFA15549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1314450"/>
            <a:ext cx="50292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Priority 0 (time slice = 1):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1 (time slice = 2):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Priority 2 (time slice = 4):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5272</Words>
  <Application>Microsoft Office PowerPoint</Application>
  <PresentationFormat>On-screen Show (4:3)</PresentationFormat>
  <Paragraphs>1468</Paragraphs>
  <Slides>108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8" baseType="lpstr">
      <vt:lpstr>宋体</vt:lpstr>
      <vt:lpstr>等线</vt:lpstr>
      <vt:lpstr>等线 Light</vt:lpstr>
      <vt:lpstr>Aptos</vt:lpstr>
      <vt:lpstr>Aptos Display</vt:lpstr>
      <vt:lpstr>Arial</vt:lpstr>
      <vt:lpstr>Courier New</vt:lpstr>
      <vt:lpstr>Tahoma</vt:lpstr>
      <vt:lpstr>Wingdings</vt:lpstr>
      <vt:lpstr>Office Theme</vt:lpstr>
      <vt:lpstr>Lecture 4: CPU Scheduling</vt:lpstr>
      <vt:lpstr>PowerPoint Presentation</vt:lpstr>
      <vt:lpstr>Recap</vt:lpstr>
      <vt:lpstr>The Beginning of Everything</vt:lpstr>
      <vt:lpstr>Who creates the initial state of OS?</vt:lpstr>
      <vt:lpstr>Long, Long, Long Ago…(during the 1940s)</vt:lpstr>
      <vt:lpstr>von Neumann Architecture</vt:lpstr>
      <vt:lpstr>A Simple CPU Model</vt:lpstr>
      <vt:lpstr>The CPU fetches the instruction</vt:lpstr>
      <vt:lpstr>The CPU fetches the instruction</vt:lpstr>
      <vt:lpstr>Fetch-Execute Algorithm</vt:lpstr>
      <vt:lpstr>The CPU fetches the instruction</vt:lpstr>
      <vt:lpstr>OS Booting Sequence</vt:lpstr>
      <vt:lpstr>Booting Procedure for i386 Machines</vt:lpstr>
      <vt:lpstr>BIOS Code</vt:lpstr>
      <vt:lpstr>After the POST</vt:lpstr>
      <vt:lpstr>After Getting the Info on the Boot Device</vt:lpstr>
      <vt:lpstr>More on OS Loaders</vt:lpstr>
      <vt:lpstr>Booting Sequence After A CPU Reset</vt:lpstr>
      <vt:lpstr>Can We Really See Every Instruction Executed After a CPU Reset?</vt:lpstr>
      <vt:lpstr>A Side Story: Firmware Virus (1998)</vt:lpstr>
      <vt:lpstr>Linux Initialization</vt:lpstr>
      <vt:lpstr>How is the first process created?</vt:lpstr>
      <vt:lpstr>Runlevels</vt:lpstr>
      <vt:lpstr>Process Creation</vt:lpstr>
      <vt:lpstr>System Calls</vt:lpstr>
      <vt:lpstr>UNIX System Calls</vt:lpstr>
      <vt:lpstr>This Is How Simple Operating Systems Are!</vt:lpstr>
      <vt:lpstr>fork()</vt:lpstr>
      <vt:lpstr>A fork Example, Nag.c</vt:lpstr>
      <vt:lpstr>A fork Example, Nag.c</vt:lpstr>
      <vt:lpstr>Nag.c Outputs</vt:lpstr>
      <vt:lpstr>Why clone a process?</vt:lpstr>
      <vt:lpstr>Why clone a process?</vt:lpstr>
      <vt:lpstr>Also,…don’t try it (or try it in docker)</vt:lpstr>
      <vt:lpstr>The exec System Call Family</vt:lpstr>
      <vt:lpstr>The exit System Call Family</vt:lpstr>
      <vt:lpstr>Thread Creation</vt:lpstr>
      <vt:lpstr>Address Space</vt:lpstr>
      <vt:lpstr>Understanding Address Space through Game Cheats</vt:lpstr>
      <vt:lpstr>Understanding Address Space through Game Cheats</vt:lpstr>
      <vt:lpstr>CPU Scheduler </vt:lpstr>
      <vt:lpstr>Goals for a Scheduler</vt:lpstr>
      <vt:lpstr>Goals for a Scheduler</vt:lpstr>
      <vt:lpstr>Goals for a Scheduler</vt:lpstr>
      <vt:lpstr>Goals for a Scheduler</vt:lpstr>
      <vt:lpstr>Goals for a Scheduler</vt:lpstr>
      <vt:lpstr>Goals for a Scheduler</vt:lpstr>
      <vt:lpstr>Goals for a Scheduler</vt:lpstr>
      <vt:lpstr>Assumptions</vt:lpstr>
      <vt:lpstr>Scheduling Policies</vt:lpstr>
      <vt:lpstr>FIFO</vt:lpstr>
      <vt:lpstr>Round Robin</vt:lpstr>
      <vt:lpstr>More on Round Robin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Round Robin (Time slice = 100)</vt:lpstr>
      <vt:lpstr>FIFO vs. Round Robin</vt:lpstr>
      <vt:lpstr>FIFO vs. Round Robin</vt:lpstr>
      <vt:lpstr>FIFO vs. Round Robin</vt:lpstr>
      <vt:lpstr>Shortest Job First (SJF)</vt:lpstr>
      <vt:lpstr>SJF Illustrated</vt:lpstr>
      <vt:lpstr>Shortest Remaining Time First (SRTF)</vt:lpstr>
      <vt:lpstr>SJF and SRTF vs. FIFO and Round Robin</vt:lpstr>
      <vt:lpstr>A More Complicated Scenario (Arrival Times = 0)</vt:lpstr>
      <vt:lpstr>A More Complicated Scenario</vt:lpstr>
      <vt:lpstr>A More Complicated Scenario</vt:lpstr>
      <vt:lpstr>Drawbacks of Shortest Job First </vt:lpstr>
      <vt:lpstr>Priority Scheduling (Multilevel Queues)</vt:lpstr>
      <vt:lpstr>Priority Scheduling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Lottery Scheduling</vt:lpstr>
      <vt:lpstr>Lottery Scheduling</vt:lpstr>
      <vt:lpstr>Lottery Scheduling Example</vt:lpstr>
      <vt:lpstr>Pros and Cons of Lottery Scheduling</vt:lpstr>
      <vt:lpstr>Multicore Scheduling</vt:lpstr>
      <vt:lpstr>More Schedulers</vt:lpstr>
      <vt:lpstr>Real World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awang</dc:creator>
  <cp:lastModifiedBy>Xin Liu</cp:lastModifiedBy>
  <cp:revision>379</cp:revision>
  <dcterms:created xsi:type="dcterms:W3CDTF">1601-01-01T00:00:00Z</dcterms:created>
  <dcterms:modified xsi:type="dcterms:W3CDTF">2024-09-17T14:45:17Z</dcterms:modified>
</cp:coreProperties>
</file>