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9"/>
  </p:notesMasterIdLst>
  <p:handoutMasterIdLst>
    <p:handoutMasterId r:id="rId30"/>
  </p:handoutMasterIdLst>
  <p:sldIdLst>
    <p:sldId id="331" r:id="rId2"/>
    <p:sldId id="332" r:id="rId3"/>
    <p:sldId id="390" r:id="rId4"/>
    <p:sldId id="391" r:id="rId5"/>
    <p:sldId id="335" r:id="rId6"/>
    <p:sldId id="340" r:id="rId7"/>
    <p:sldId id="396" r:id="rId8"/>
    <p:sldId id="342" r:id="rId9"/>
    <p:sldId id="397" r:id="rId10"/>
    <p:sldId id="345" r:id="rId11"/>
    <p:sldId id="350" r:id="rId12"/>
    <p:sldId id="351" r:id="rId13"/>
    <p:sldId id="352" r:id="rId14"/>
    <p:sldId id="353" r:id="rId15"/>
    <p:sldId id="354" r:id="rId16"/>
    <p:sldId id="374" r:id="rId17"/>
    <p:sldId id="355" r:id="rId18"/>
    <p:sldId id="403" r:id="rId19"/>
    <p:sldId id="410" r:id="rId20"/>
    <p:sldId id="411" r:id="rId21"/>
    <p:sldId id="404" r:id="rId22"/>
    <p:sldId id="412" r:id="rId23"/>
    <p:sldId id="413" r:id="rId24"/>
    <p:sldId id="414" r:id="rId25"/>
    <p:sldId id="415" r:id="rId26"/>
    <p:sldId id="416" r:id="rId27"/>
    <p:sldId id="372" r:id="rId28"/>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8AEAD-27A2-4C20-A520-14F1251B4618}" v="4" dt="2024-11-20T15:40:30.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6" autoAdjust="0"/>
    <p:restoredTop sz="94667" autoAdjust="0"/>
  </p:normalViewPr>
  <p:slideViewPr>
    <p:cSldViewPr snapToGrid="0">
      <p:cViewPr varScale="1">
        <p:scale>
          <a:sx n="106" d="100"/>
          <a:sy n="106" d="100"/>
        </p:scale>
        <p:origin x="1896" y="96"/>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iu" userId="a26d34b0-a966-4bef-85f7-9c4ddfc9dca7" providerId="ADAL" clId="{75E8AEAD-27A2-4C20-A520-14F1251B4618}"/>
    <pc:docChg chg="undo custSel delSld modSld modMainMaster">
      <pc:chgData name="Xin Liu" userId="a26d34b0-a966-4bef-85f7-9c4ddfc9dca7" providerId="ADAL" clId="{75E8AEAD-27A2-4C20-A520-14F1251B4618}" dt="2024-11-21T03:45:55.419" v="130" actId="20577"/>
      <pc:docMkLst>
        <pc:docMk/>
      </pc:docMkLst>
      <pc:sldChg chg="modSp mod">
        <pc:chgData name="Xin Liu" userId="a26d34b0-a966-4bef-85f7-9c4ddfc9dca7" providerId="ADAL" clId="{75E8AEAD-27A2-4C20-A520-14F1251B4618}" dt="2024-11-20T15:40:57.696" v="68" actId="20577"/>
        <pc:sldMkLst>
          <pc:docMk/>
          <pc:sldMk cId="0" sldId="331"/>
        </pc:sldMkLst>
        <pc:spChg chg="mod">
          <ac:chgData name="Xin Liu" userId="a26d34b0-a966-4bef-85f7-9c4ddfc9dca7" providerId="ADAL" clId="{75E8AEAD-27A2-4C20-A520-14F1251B4618}" dt="2024-11-20T15:40:57.696" v="68" actId="20577"/>
          <ac:spMkLst>
            <pc:docMk/>
            <pc:sldMk cId="0" sldId="331"/>
            <ac:spMk id="5121" creationId="{90BF469C-E31E-40BF-A491-D0F7B2752849}"/>
          </ac:spMkLst>
        </pc:spChg>
      </pc:sldChg>
      <pc:sldChg chg="modSp mod">
        <pc:chgData name="Xin Liu" userId="a26d34b0-a966-4bef-85f7-9c4ddfc9dca7" providerId="ADAL" clId="{75E8AEAD-27A2-4C20-A520-14F1251B4618}" dt="2024-11-21T03:45:37.510" v="120" actId="20577"/>
        <pc:sldMkLst>
          <pc:docMk/>
          <pc:sldMk cId="0" sldId="332"/>
        </pc:sldMkLst>
        <pc:spChg chg="mod">
          <ac:chgData name="Xin Liu" userId="a26d34b0-a966-4bef-85f7-9c4ddfc9dca7" providerId="ADAL" clId="{75E8AEAD-27A2-4C20-A520-14F1251B4618}" dt="2024-11-21T03:45:37.510" v="120" actId="20577"/>
          <ac:spMkLst>
            <pc:docMk/>
            <pc:sldMk cId="0" sldId="332"/>
            <ac:spMk id="7169" creationId="{A827FDA2-B3C8-4264-90CA-E1A30A7A0F06}"/>
          </ac:spMkLst>
        </pc:spChg>
        <pc:spChg chg="mod">
          <ac:chgData name="Xin Liu" userId="a26d34b0-a966-4bef-85f7-9c4ddfc9dca7" providerId="ADAL" clId="{75E8AEAD-27A2-4C20-A520-14F1251B4618}" dt="2024-11-20T15:40:34.020" v="57" actId="20577"/>
          <ac:spMkLst>
            <pc:docMk/>
            <pc:sldMk cId="0" sldId="332"/>
            <ac:spMk id="7170" creationId="{E0F95BF0-AE95-4983-8EBF-A224B2A7E3E9}"/>
          </ac:spMkLst>
        </pc:spChg>
      </pc:sldChg>
      <pc:sldChg chg="modSp del">
        <pc:chgData name="Xin Liu" userId="a26d34b0-a966-4bef-85f7-9c4ddfc9dca7" providerId="ADAL" clId="{75E8AEAD-27A2-4C20-A520-14F1251B4618}" dt="2024-11-20T15:40:49.520" v="58" actId="47"/>
        <pc:sldMkLst>
          <pc:docMk/>
          <pc:sldMk cId="0" sldId="333"/>
        </pc:sldMkLst>
        <pc:spChg chg="mod">
          <ac:chgData name="Xin Liu" userId="a26d34b0-a966-4bef-85f7-9c4ddfc9dca7" providerId="ADAL" clId="{75E8AEAD-27A2-4C20-A520-14F1251B4618}" dt="2024-11-20T15:39:04.468" v="37"/>
          <ac:spMkLst>
            <pc:docMk/>
            <pc:sldMk cId="0" sldId="333"/>
            <ac:spMk id="9217" creationId="{33398608-D728-450A-AB0A-694C8B0E7917}"/>
          </ac:spMkLst>
        </pc:spChg>
      </pc:sldChg>
      <pc:sldChg chg="modSp mod">
        <pc:chgData name="Xin Liu" userId="a26d34b0-a966-4bef-85f7-9c4ddfc9dca7" providerId="ADAL" clId="{75E8AEAD-27A2-4C20-A520-14F1251B4618}" dt="2024-11-20T15:41:44.121" v="119" actId="20577"/>
        <pc:sldMkLst>
          <pc:docMk/>
          <pc:sldMk cId="0" sldId="335"/>
        </pc:sldMkLst>
        <pc:spChg chg="mod">
          <ac:chgData name="Xin Liu" userId="a26d34b0-a966-4bef-85f7-9c4ddfc9dca7" providerId="ADAL" clId="{75E8AEAD-27A2-4C20-A520-14F1251B4618}" dt="2024-11-20T15:41:44.121" v="119" actId="20577"/>
          <ac:spMkLst>
            <pc:docMk/>
            <pc:sldMk cId="0" sldId="335"/>
            <ac:spMk id="15361" creationId="{051CEA5A-5AED-45AD-9C43-729EE511D562}"/>
          </ac:spMkLst>
        </pc:spChg>
        <pc:spChg chg="mod">
          <ac:chgData name="Xin Liu" userId="a26d34b0-a966-4bef-85f7-9c4ddfc9dca7" providerId="ADAL" clId="{75E8AEAD-27A2-4C20-A520-14F1251B4618}" dt="2024-11-20T15:39:04.468" v="37"/>
          <ac:spMkLst>
            <pc:docMk/>
            <pc:sldMk cId="0" sldId="335"/>
            <ac:spMk id="15362" creationId="{AAF74F79-0745-48D1-A97A-26ABBFD3338E}"/>
          </ac:spMkLst>
        </pc:spChg>
      </pc:sldChg>
      <pc:sldChg chg="modSp">
        <pc:chgData name="Xin Liu" userId="a26d34b0-a966-4bef-85f7-9c4ddfc9dca7" providerId="ADAL" clId="{75E8AEAD-27A2-4C20-A520-14F1251B4618}" dt="2024-11-20T15:39:04.468" v="37"/>
        <pc:sldMkLst>
          <pc:docMk/>
          <pc:sldMk cId="0" sldId="340"/>
        </pc:sldMkLst>
        <pc:spChg chg="mod">
          <ac:chgData name="Xin Liu" userId="a26d34b0-a966-4bef-85f7-9c4ddfc9dca7" providerId="ADAL" clId="{75E8AEAD-27A2-4C20-A520-14F1251B4618}" dt="2024-11-20T15:39:04.468" v="37"/>
          <ac:spMkLst>
            <pc:docMk/>
            <pc:sldMk cId="0" sldId="340"/>
            <ac:spMk id="17409" creationId="{01C9DDD4-4B65-40B2-BDE9-B68B5D0C6584}"/>
          </ac:spMkLst>
        </pc:spChg>
      </pc:sldChg>
      <pc:sldChg chg="modSp mod">
        <pc:chgData name="Xin Liu" userId="a26d34b0-a966-4bef-85f7-9c4ddfc9dca7" providerId="ADAL" clId="{75E8AEAD-27A2-4C20-A520-14F1251B4618}" dt="2024-11-20T15:39:04.468" v="37"/>
        <pc:sldMkLst>
          <pc:docMk/>
          <pc:sldMk cId="0" sldId="342"/>
        </pc:sldMkLst>
        <pc:spChg chg="mod">
          <ac:chgData name="Xin Liu" userId="a26d34b0-a966-4bef-85f7-9c4ddfc9dca7" providerId="ADAL" clId="{75E8AEAD-27A2-4C20-A520-14F1251B4618}" dt="2024-11-20T15:39:04.468" v="37"/>
          <ac:spMkLst>
            <pc:docMk/>
            <pc:sldMk cId="0" sldId="342"/>
            <ac:spMk id="20481" creationId="{A396F9D5-16C6-48D3-BE5F-B231EF6A5594}"/>
          </ac:spMkLst>
        </pc:spChg>
        <pc:spChg chg="mod">
          <ac:chgData name="Xin Liu" userId="a26d34b0-a966-4bef-85f7-9c4ddfc9dca7" providerId="ADAL" clId="{75E8AEAD-27A2-4C20-A520-14F1251B4618}" dt="2024-11-20T15:39:04.468" v="37"/>
          <ac:spMkLst>
            <pc:docMk/>
            <pc:sldMk cId="0" sldId="342"/>
            <ac:spMk id="20482" creationId="{B6FAEA18-B707-4F6E-85BB-A658D12983AC}"/>
          </ac:spMkLst>
        </pc:spChg>
      </pc:sldChg>
      <pc:sldChg chg="modSp">
        <pc:chgData name="Xin Liu" userId="a26d34b0-a966-4bef-85f7-9c4ddfc9dca7" providerId="ADAL" clId="{75E8AEAD-27A2-4C20-A520-14F1251B4618}" dt="2024-11-20T15:39:04.468" v="37"/>
        <pc:sldMkLst>
          <pc:docMk/>
          <pc:sldMk cId="0" sldId="345"/>
        </pc:sldMkLst>
        <pc:spChg chg="mod">
          <ac:chgData name="Xin Liu" userId="a26d34b0-a966-4bef-85f7-9c4ddfc9dca7" providerId="ADAL" clId="{75E8AEAD-27A2-4C20-A520-14F1251B4618}" dt="2024-11-20T15:39:04.468" v="37"/>
          <ac:spMkLst>
            <pc:docMk/>
            <pc:sldMk cId="0" sldId="345"/>
            <ac:spMk id="24577" creationId="{FBE46E02-CC0A-4C99-947F-3200B876BE7A}"/>
          </ac:spMkLst>
        </pc:spChg>
      </pc:sldChg>
      <pc:sldChg chg="modSp mod">
        <pc:chgData name="Xin Liu" userId="a26d34b0-a966-4bef-85f7-9c4ddfc9dca7" providerId="ADAL" clId="{75E8AEAD-27A2-4C20-A520-14F1251B4618}" dt="2024-11-20T15:39:04.468" v="37"/>
        <pc:sldMkLst>
          <pc:docMk/>
          <pc:sldMk cId="0" sldId="350"/>
        </pc:sldMkLst>
        <pc:spChg chg="mod">
          <ac:chgData name="Xin Liu" userId="a26d34b0-a966-4bef-85f7-9c4ddfc9dca7" providerId="ADAL" clId="{75E8AEAD-27A2-4C20-A520-14F1251B4618}" dt="2024-11-20T15:39:04.468" v="37"/>
          <ac:spMkLst>
            <pc:docMk/>
            <pc:sldMk cId="0" sldId="350"/>
            <ac:spMk id="26625" creationId="{0946DF17-A77F-4376-BE6B-E2B093D1E13A}"/>
          </ac:spMkLst>
        </pc:spChg>
        <pc:spChg chg="mod">
          <ac:chgData name="Xin Liu" userId="a26d34b0-a966-4bef-85f7-9c4ddfc9dca7" providerId="ADAL" clId="{75E8AEAD-27A2-4C20-A520-14F1251B4618}" dt="2024-11-20T15:39:04.468" v="37"/>
          <ac:spMkLst>
            <pc:docMk/>
            <pc:sldMk cId="0" sldId="350"/>
            <ac:spMk id="26627" creationId="{616DDBD5-BC46-4715-BCD2-219D8E10D6C8}"/>
          </ac:spMkLst>
        </pc:spChg>
      </pc:sldChg>
      <pc:sldChg chg="modSp mod">
        <pc:chgData name="Xin Liu" userId="a26d34b0-a966-4bef-85f7-9c4ddfc9dca7" providerId="ADAL" clId="{75E8AEAD-27A2-4C20-A520-14F1251B4618}" dt="2024-11-20T15:39:04.468" v="37"/>
        <pc:sldMkLst>
          <pc:docMk/>
          <pc:sldMk cId="0" sldId="351"/>
        </pc:sldMkLst>
        <pc:spChg chg="mod">
          <ac:chgData name="Xin Liu" userId="a26d34b0-a966-4bef-85f7-9c4ddfc9dca7" providerId="ADAL" clId="{75E8AEAD-27A2-4C20-A520-14F1251B4618}" dt="2024-11-20T15:39:04.468" v="37"/>
          <ac:spMkLst>
            <pc:docMk/>
            <pc:sldMk cId="0" sldId="351"/>
            <ac:spMk id="28673" creationId="{D59F3643-C7E3-463C-B116-76F38F106513}"/>
          </ac:spMkLst>
        </pc:spChg>
        <pc:spChg chg="mod">
          <ac:chgData name="Xin Liu" userId="a26d34b0-a966-4bef-85f7-9c4ddfc9dca7" providerId="ADAL" clId="{75E8AEAD-27A2-4C20-A520-14F1251B4618}" dt="2024-11-20T15:39:04.468" v="37"/>
          <ac:spMkLst>
            <pc:docMk/>
            <pc:sldMk cId="0" sldId="351"/>
            <ac:spMk id="28674" creationId="{5000ED90-55DD-4DDB-BC35-16CC699B24CA}"/>
          </ac:spMkLst>
        </pc:spChg>
      </pc:sldChg>
      <pc:sldChg chg="modSp">
        <pc:chgData name="Xin Liu" userId="a26d34b0-a966-4bef-85f7-9c4ddfc9dca7" providerId="ADAL" clId="{75E8AEAD-27A2-4C20-A520-14F1251B4618}" dt="2024-11-20T15:39:04.468" v="37"/>
        <pc:sldMkLst>
          <pc:docMk/>
          <pc:sldMk cId="0" sldId="352"/>
        </pc:sldMkLst>
        <pc:spChg chg="mod">
          <ac:chgData name="Xin Liu" userId="a26d34b0-a966-4bef-85f7-9c4ddfc9dca7" providerId="ADAL" clId="{75E8AEAD-27A2-4C20-A520-14F1251B4618}" dt="2024-11-20T15:39:04.468" v="37"/>
          <ac:spMkLst>
            <pc:docMk/>
            <pc:sldMk cId="0" sldId="352"/>
            <ac:spMk id="30723" creationId="{C7A3BE5D-63D1-40F3-A616-76F23FA74498}"/>
          </ac:spMkLst>
        </pc:spChg>
      </pc:sldChg>
      <pc:sldChg chg="modSp">
        <pc:chgData name="Xin Liu" userId="a26d34b0-a966-4bef-85f7-9c4ddfc9dca7" providerId="ADAL" clId="{75E8AEAD-27A2-4C20-A520-14F1251B4618}" dt="2024-11-20T15:39:04.468" v="37"/>
        <pc:sldMkLst>
          <pc:docMk/>
          <pc:sldMk cId="0" sldId="353"/>
        </pc:sldMkLst>
        <pc:spChg chg="mod">
          <ac:chgData name="Xin Liu" userId="a26d34b0-a966-4bef-85f7-9c4ddfc9dca7" providerId="ADAL" clId="{75E8AEAD-27A2-4C20-A520-14F1251B4618}" dt="2024-11-20T15:39:04.468" v="37"/>
          <ac:spMkLst>
            <pc:docMk/>
            <pc:sldMk cId="0" sldId="353"/>
            <ac:spMk id="32770" creationId="{9AA37BF7-8712-4414-A871-EE56F5F52C2F}"/>
          </ac:spMkLst>
        </pc:spChg>
      </pc:sldChg>
      <pc:sldChg chg="modSp">
        <pc:chgData name="Xin Liu" userId="a26d34b0-a966-4bef-85f7-9c4ddfc9dca7" providerId="ADAL" clId="{75E8AEAD-27A2-4C20-A520-14F1251B4618}" dt="2024-11-20T15:39:04.468" v="37"/>
        <pc:sldMkLst>
          <pc:docMk/>
          <pc:sldMk cId="0" sldId="354"/>
        </pc:sldMkLst>
        <pc:spChg chg="mod">
          <ac:chgData name="Xin Liu" userId="a26d34b0-a966-4bef-85f7-9c4ddfc9dca7" providerId="ADAL" clId="{75E8AEAD-27A2-4C20-A520-14F1251B4618}" dt="2024-11-20T15:39:04.468" v="37"/>
          <ac:spMkLst>
            <pc:docMk/>
            <pc:sldMk cId="0" sldId="354"/>
            <ac:spMk id="34818" creationId="{9F904B01-31B7-4A8F-8C79-088220F3C76F}"/>
          </ac:spMkLst>
        </pc:spChg>
      </pc:sldChg>
      <pc:sldChg chg="modSp">
        <pc:chgData name="Xin Liu" userId="a26d34b0-a966-4bef-85f7-9c4ddfc9dca7" providerId="ADAL" clId="{75E8AEAD-27A2-4C20-A520-14F1251B4618}" dt="2024-11-20T15:39:04.468" v="37"/>
        <pc:sldMkLst>
          <pc:docMk/>
          <pc:sldMk cId="0" sldId="355"/>
        </pc:sldMkLst>
        <pc:spChg chg="mod">
          <ac:chgData name="Xin Liu" userId="a26d34b0-a966-4bef-85f7-9c4ddfc9dca7" providerId="ADAL" clId="{75E8AEAD-27A2-4C20-A520-14F1251B4618}" dt="2024-11-20T15:39:04.468" v="37"/>
          <ac:spMkLst>
            <pc:docMk/>
            <pc:sldMk cId="0" sldId="355"/>
            <ac:spMk id="38914" creationId="{8547BF02-6D6E-41C6-9126-3C39E14BE969}"/>
          </ac:spMkLst>
        </pc:spChg>
      </pc:sldChg>
      <pc:sldChg chg="modSp del">
        <pc:chgData name="Xin Liu" userId="a26d34b0-a966-4bef-85f7-9c4ddfc9dca7" providerId="ADAL" clId="{75E8AEAD-27A2-4C20-A520-14F1251B4618}" dt="2024-11-20T15:40:20.268" v="39" actId="47"/>
        <pc:sldMkLst>
          <pc:docMk/>
          <pc:sldMk cId="0" sldId="358"/>
        </pc:sldMkLst>
        <pc:spChg chg="mod">
          <ac:chgData name="Xin Liu" userId="a26d34b0-a966-4bef-85f7-9c4ddfc9dca7" providerId="ADAL" clId="{75E8AEAD-27A2-4C20-A520-14F1251B4618}" dt="2024-11-20T15:39:04.468" v="37"/>
          <ac:spMkLst>
            <pc:docMk/>
            <pc:sldMk cId="0" sldId="358"/>
            <ac:spMk id="59393" creationId="{B9CBBC56-75FA-40B1-9B44-055ACF0E14B5}"/>
          </ac:spMkLst>
        </pc:spChg>
      </pc:sldChg>
      <pc:sldChg chg="modSp del mod">
        <pc:chgData name="Xin Liu" userId="a26d34b0-a966-4bef-85f7-9c4ddfc9dca7" providerId="ADAL" clId="{75E8AEAD-27A2-4C20-A520-14F1251B4618}" dt="2024-11-20T15:40:20.268" v="39" actId="47"/>
        <pc:sldMkLst>
          <pc:docMk/>
          <pc:sldMk cId="0" sldId="359"/>
        </pc:sldMkLst>
        <pc:spChg chg="mod">
          <ac:chgData name="Xin Liu" userId="a26d34b0-a966-4bef-85f7-9c4ddfc9dca7" providerId="ADAL" clId="{75E8AEAD-27A2-4C20-A520-14F1251B4618}" dt="2024-11-20T15:39:04.468" v="37"/>
          <ac:spMkLst>
            <pc:docMk/>
            <pc:sldMk cId="0" sldId="359"/>
            <ac:spMk id="61441" creationId="{E04DF02C-278B-4633-8ED6-B4230619464D}"/>
          </ac:spMkLst>
        </pc:spChg>
        <pc:spChg chg="mod">
          <ac:chgData name="Xin Liu" userId="a26d34b0-a966-4bef-85f7-9c4ddfc9dca7" providerId="ADAL" clId="{75E8AEAD-27A2-4C20-A520-14F1251B4618}" dt="2024-11-20T15:39:04.468" v="37"/>
          <ac:spMkLst>
            <pc:docMk/>
            <pc:sldMk cId="0" sldId="359"/>
            <ac:spMk id="61442" creationId="{C8C30433-169B-4119-8E0B-F71BD1168847}"/>
          </ac:spMkLst>
        </pc:spChg>
      </pc:sldChg>
      <pc:sldChg chg="modSp del">
        <pc:chgData name="Xin Liu" userId="a26d34b0-a966-4bef-85f7-9c4ddfc9dca7" providerId="ADAL" clId="{75E8AEAD-27A2-4C20-A520-14F1251B4618}" dt="2024-11-20T15:40:20.268" v="39" actId="47"/>
        <pc:sldMkLst>
          <pc:docMk/>
          <pc:sldMk cId="0" sldId="360"/>
        </pc:sldMkLst>
        <pc:spChg chg="mod">
          <ac:chgData name="Xin Liu" userId="a26d34b0-a966-4bef-85f7-9c4ddfc9dca7" providerId="ADAL" clId="{75E8AEAD-27A2-4C20-A520-14F1251B4618}" dt="2024-11-20T15:39:04.468" v="37"/>
          <ac:spMkLst>
            <pc:docMk/>
            <pc:sldMk cId="0" sldId="360"/>
            <ac:spMk id="63489" creationId="{6E3BA851-2741-4FFB-BEC4-21E74CA499B2}"/>
          </ac:spMkLst>
        </pc:spChg>
      </pc:sldChg>
      <pc:sldChg chg="modSp del">
        <pc:chgData name="Xin Liu" userId="a26d34b0-a966-4bef-85f7-9c4ddfc9dca7" providerId="ADAL" clId="{75E8AEAD-27A2-4C20-A520-14F1251B4618}" dt="2024-11-20T15:40:20.268" v="39" actId="47"/>
        <pc:sldMkLst>
          <pc:docMk/>
          <pc:sldMk cId="0" sldId="361"/>
        </pc:sldMkLst>
        <pc:spChg chg="mod">
          <ac:chgData name="Xin Liu" userId="a26d34b0-a966-4bef-85f7-9c4ddfc9dca7" providerId="ADAL" clId="{75E8AEAD-27A2-4C20-A520-14F1251B4618}" dt="2024-11-20T15:39:04.468" v="37"/>
          <ac:spMkLst>
            <pc:docMk/>
            <pc:sldMk cId="0" sldId="361"/>
            <ac:spMk id="65537" creationId="{55F91C5D-B4AC-4110-8F63-15A4C55F3AED}"/>
          </ac:spMkLst>
        </pc:spChg>
      </pc:sldChg>
      <pc:sldChg chg="modSp del">
        <pc:chgData name="Xin Liu" userId="a26d34b0-a966-4bef-85f7-9c4ddfc9dca7" providerId="ADAL" clId="{75E8AEAD-27A2-4C20-A520-14F1251B4618}" dt="2024-11-20T15:40:20.268" v="39" actId="47"/>
        <pc:sldMkLst>
          <pc:docMk/>
          <pc:sldMk cId="0" sldId="362"/>
        </pc:sldMkLst>
        <pc:spChg chg="mod">
          <ac:chgData name="Xin Liu" userId="a26d34b0-a966-4bef-85f7-9c4ddfc9dca7" providerId="ADAL" clId="{75E8AEAD-27A2-4C20-A520-14F1251B4618}" dt="2024-11-20T15:39:04.468" v="37"/>
          <ac:spMkLst>
            <pc:docMk/>
            <pc:sldMk cId="0" sldId="362"/>
            <ac:spMk id="67585" creationId="{E35C2144-F4D9-4093-8CBE-7CD17665C2D9}"/>
          </ac:spMkLst>
        </pc:spChg>
      </pc:sldChg>
      <pc:sldChg chg="modSp del">
        <pc:chgData name="Xin Liu" userId="a26d34b0-a966-4bef-85f7-9c4ddfc9dca7" providerId="ADAL" clId="{75E8AEAD-27A2-4C20-A520-14F1251B4618}" dt="2024-11-20T15:40:20.268" v="39" actId="47"/>
        <pc:sldMkLst>
          <pc:docMk/>
          <pc:sldMk cId="0" sldId="363"/>
        </pc:sldMkLst>
        <pc:spChg chg="mod">
          <ac:chgData name="Xin Liu" userId="a26d34b0-a966-4bef-85f7-9c4ddfc9dca7" providerId="ADAL" clId="{75E8AEAD-27A2-4C20-A520-14F1251B4618}" dt="2024-11-20T15:39:04.468" v="37"/>
          <ac:spMkLst>
            <pc:docMk/>
            <pc:sldMk cId="0" sldId="363"/>
            <ac:spMk id="70657" creationId="{AB95E158-25EC-4863-8C4D-0762C6C7162C}"/>
          </ac:spMkLst>
        </pc:spChg>
      </pc:sldChg>
      <pc:sldChg chg="modSp del mod">
        <pc:chgData name="Xin Liu" userId="a26d34b0-a966-4bef-85f7-9c4ddfc9dca7" providerId="ADAL" clId="{75E8AEAD-27A2-4C20-A520-14F1251B4618}" dt="2024-11-20T15:40:20.268" v="39" actId="47"/>
        <pc:sldMkLst>
          <pc:docMk/>
          <pc:sldMk cId="0" sldId="364"/>
        </pc:sldMkLst>
        <pc:spChg chg="mod">
          <ac:chgData name="Xin Liu" userId="a26d34b0-a966-4bef-85f7-9c4ddfc9dca7" providerId="ADAL" clId="{75E8AEAD-27A2-4C20-A520-14F1251B4618}" dt="2024-11-20T15:39:04.468" v="37"/>
          <ac:spMkLst>
            <pc:docMk/>
            <pc:sldMk cId="0" sldId="364"/>
            <ac:spMk id="72705" creationId="{11C9EF49-80B0-4DF7-99EC-D4927F451BAF}"/>
          </ac:spMkLst>
        </pc:spChg>
        <pc:spChg chg="mod">
          <ac:chgData name="Xin Liu" userId="a26d34b0-a966-4bef-85f7-9c4ddfc9dca7" providerId="ADAL" clId="{75E8AEAD-27A2-4C20-A520-14F1251B4618}" dt="2024-11-20T15:39:04.468" v="37"/>
          <ac:spMkLst>
            <pc:docMk/>
            <pc:sldMk cId="0" sldId="364"/>
            <ac:spMk id="72706" creationId="{517D71D8-7A33-4EDD-9F01-3695B7D030BD}"/>
          </ac:spMkLst>
        </pc:spChg>
      </pc:sldChg>
      <pc:sldChg chg="modSp del mod">
        <pc:chgData name="Xin Liu" userId="a26d34b0-a966-4bef-85f7-9c4ddfc9dca7" providerId="ADAL" clId="{75E8AEAD-27A2-4C20-A520-14F1251B4618}" dt="2024-11-20T15:40:20.268" v="39" actId="47"/>
        <pc:sldMkLst>
          <pc:docMk/>
          <pc:sldMk cId="0" sldId="365"/>
        </pc:sldMkLst>
        <pc:spChg chg="mod">
          <ac:chgData name="Xin Liu" userId="a26d34b0-a966-4bef-85f7-9c4ddfc9dca7" providerId="ADAL" clId="{75E8AEAD-27A2-4C20-A520-14F1251B4618}" dt="2024-11-20T15:39:04.468" v="37"/>
          <ac:spMkLst>
            <pc:docMk/>
            <pc:sldMk cId="0" sldId="365"/>
            <ac:spMk id="80897" creationId="{3A3DF6EC-4998-4AB5-B865-D75AF5F776E8}"/>
          </ac:spMkLst>
        </pc:spChg>
        <pc:spChg chg="mod">
          <ac:chgData name="Xin Liu" userId="a26d34b0-a966-4bef-85f7-9c4ddfc9dca7" providerId="ADAL" clId="{75E8AEAD-27A2-4C20-A520-14F1251B4618}" dt="2024-11-20T15:39:04.468" v="37"/>
          <ac:spMkLst>
            <pc:docMk/>
            <pc:sldMk cId="0" sldId="365"/>
            <ac:spMk id="80898" creationId="{B6D135D8-DB5A-4E79-A921-A9AE29EB7A81}"/>
          </ac:spMkLst>
        </pc:spChg>
      </pc:sldChg>
      <pc:sldChg chg="modSp del mod">
        <pc:chgData name="Xin Liu" userId="a26d34b0-a966-4bef-85f7-9c4ddfc9dca7" providerId="ADAL" clId="{75E8AEAD-27A2-4C20-A520-14F1251B4618}" dt="2024-11-20T15:40:20.268" v="39" actId="47"/>
        <pc:sldMkLst>
          <pc:docMk/>
          <pc:sldMk cId="0" sldId="366"/>
        </pc:sldMkLst>
        <pc:spChg chg="mod">
          <ac:chgData name="Xin Liu" userId="a26d34b0-a966-4bef-85f7-9c4ddfc9dca7" providerId="ADAL" clId="{75E8AEAD-27A2-4C20-A520-14F1251B4618}" dt="2024-11-20T15:39:04.468" v="37"/>
          <ac:spMkLst>
            <pc:docMk/>
            <pc:sldMk cId="0" sldId="366"/>
            <ac:spMk id="82945" creationId="{31A8A7BC-0D17-4D8E-9F2C-E9760AAC6016}"/>
          </ac:spMkLst>
        </pc:spChg>
        <pc:spChg chg="mod">
          <ac:chgData name="Xin Liu" userId="a26d34b0-a966-4bef-85f7-9c4ddfc9dca7" providerId="ADAL" clId="{75E8AEAD-27A2-4C20-A520-14F1251B4618}" dt="2024-11-20T15:39:04.468" v="37"/>
          <ac:spMkLst>
            <pc:docMk/>
            <pc:sldMk cId="0" sldId="366"/>
            <ac:spMk id="82946" creationId="{F069A1C3-11A4-4E28-A2A2-CB32166A92BE}"/>
          </ac:spMkLst>
        </pc:spChg>
      </pc:sldChg>
      <pc:sldChg chg="modSp del">
        <pc:chgData name="Xin Liu" userId="a26d34b0-a966-4bef-85f7-9c4ddfc9dca7" providerId="ADAL" clId="{75E8AEAD-27A2-4C20-A520-14F1251B4618}" dt="2024-11-20T15:40:20.268" v="39" actId="47"/>
        <pc:sldMkLst>
          <pc:docMk/>
          <pc:sldMk cId="0" sldId="368"/>
        </pc:sldMkLst>
        <pc:spChg chg="mod">
          <ac:chgData name="Xin Liu" userId="a26d34b0-a966-4bef-85f7-9c4ddfc9dca7" providerId="ADAL" clId="{75E8AEAD-27A2-4C20-A520-14F1251B4618}" dt="2024-11-20T15:39:04.468" v="37"/>
          <ac:spMkLst>
            <pc:docMk/>
            <pc:sldMk cId="0" sldId="368"/>
            <ac:spMk id="87041" creationId="{A790232B-5994-4862-842D-F56AB9818858}"/>
          </ac:spMkLst>
        </pc:spChg>
      </pc:sldChg>
      <pc:sldChg chg="modSp del mod">
        <pc:chgData name="Xin Liu" userId="a26d34b0-a966-4bef-85f7-9c4ddfc9dca7" providerId="ADAL" clId="{75E8AEAD-27A2-4C20-A520-14F1251B4618}" dt="2024-11-20T15:40:20.268" v="39" actId="47"/>
        <pc:sldMkLst>
          <pc:docMk/>
          <pc:sldMk cId="0" sldId="369"/>
        </pc:sldMkLst>
        <pc:spChg chg="mod">
          <ac:chgData name="Xin Liu" userId="a26d34b0-a966-4bef-85f7-9c4ddfc9dca7" providerId="ADAL" clId="{75E8AEAD-27A2-4C20-A520-14F1251B4618}" dt="2024-11-20T15:39:04.468" v="37"/>
          <ac:spMkLst>
            <pc:docMk/>
            <pc:sldMk cId="0" sldId="369"/>
            <ac:spMk id="91137" creationId="{05287EF7-1707-4817-945E-1339C64A4086}"/>
          </ac:spMkLst>
        </pc:spChg>
        <pc:spChg chg="mod">
          <ac:chgData name="Xin Liu" userId="a26d34b0-a966-4bef-85f7-9c4ddfc9dca7" providerId="ADAL" clId="{75E8AEAD-27A2-4C20-A520-14F1251B4618}" dt="2024-11-20T15:39:04.468" v="37"/>
          <ac:spMkLst>
            <pc:docMk/>
            <pc:sldMk cId="0" sldId="369"/>
            <ac:spMk id="91138" creationId="{6574EB83-5D63-4771-B7A8-69E3AE4F0143}"/>
          </ac:spMkLst>
        </pc:spChg>
      </pc:sldChg>
      <pc:sldChg chg="modSp del mod">
        <pc:chgData name="Xin Liu" userId="a26d34b0-a966-4bef-85f7-9c4ddfc9dca7" providerId="ADAL" clId="{75E8AEAD-27A2-4C20-A520-14F1251B4618}" dt="2024-11-20T15:40:20.268" v="39" actId="47"/>
        <pc:sldMkLst>
          <pc:docMk/>
          <pc:sldMk cId="0" sldId="370"/>
        </pc:sldMkLst>
        <pc:spChg chg="mod">
          <ac:chgData name="Xin Liu" userId="a26d34b0-a966-4bef-85f7-9c4ddfc9dca7" providerId="ADAL" clId="{75E8AEAD-27A2-4C20-A520-14F1251B4618}" dt="2024-11-20T15:39:04.468" v="37"/>
          <ac:spMkLst>
            <pc:docMk/>
            <pc:sldMk cId="0" sldId="370"/>
            <ac:spMk id="93185" creationId="{731B1E6D-CD49-4000-A7E1-8B87F4C1BE48}"/>
          </ac:spMkLst>
        </pc:spChg>
        <pc:spChg chg="mod">
          <ac:chgData name="Xin Liu" userId="a26d34b0-a966-4bef-85f7-9c4ddfc9dca7" providerId="ADAL" clId="{75E8AEAD-27A2-4C20-A520-14F1251B4618}" dt="2024-11-20T15:39:04.468" v="37"/>
          <ac:spMkLst>
            <pc:docMk/>
            <pc:sldMk cId="0" sldId="370"/>
            <ac:spMk id="93186" creationId="{0D5EC09B-CE61-4A9C-A86C-B0309201CD9A}"/>
          </ac:spMkLst>
        </pc:spChg>
      </pc:sldChg>
      <pc:sldChg chg="modSp del">
        <pc:chgData name="Xin Liu" userId="a26d34b0-a966-4bef-85f7-9c4ddfc9dca7" providerId="ADAL" clId="{75E8AEAD-27A2-4C20-A520-14F1251B4618}" dt="2024-11-20T15:40:20.268" v="39" actId="47"/>
        <pc:sldMkLst>
          <pc:docMk/>
          <pc:sldMk cId="0" sldId="371"/>
        </pc:sldMkLst>
        <pc:spChg chg="mod">
          <ac:chgData name="Xin Liu" userId="a26d34b0-a966-4bef-85f7-9c4ddfc9dca7" providerId="ADAL" clId="{75E8AEAD-27A2-4C20-A520-14F1251B4618}" dt="2024-11-20T15:39:04.468" v="37"/>
          <ac:spMkLst>
            <pc:docMk/>
            <pc:sldMk cId="0" sldId="371"/>
            <ac:spMk id="95233" creationId="{178FC55F-001E-4ACF-9DD4-B7D85136D55A}"/>
          </ac:spMkLst>
        </pc:spChg>
      </pc:sldChg>
      <pc:sldChg chg="modSp mod">
        <pc:chgData name="Xin Liu" userId="a26d34b0-a966-4bef-85f7-9c4ddfc9dca7" providerId="ADAL" clId="{75E8AEAD-27A2-4C20-A520-14F1251B4618}" dt="2024-11-21T03:45:55.419" v="130" actId="20577"/>
        <pc:sldMkLst>
          <pc:docMk/>
          <pc:sldMk cId="0" sldId="372"/>
        </pc:sldMkLst>
        <pc:spChg chg="mod">
          <ac:chgData name="Xin Liu" userId="a26d34b0-a966-4bef-85f7-9c4ddfc9dca7" providerId="ADAL" clId="{75E8AEAD-27A2-4C20-A520-14F1251B4618}" dt="2024-11-21T03:45:55.419" v="130" actId="20577"/>
          <ac:spMkLst>
            <pc:docMk/>
            <pc:sldMk cId="0" sldId="372"/>
            <ac:spMk id="98305" creationId="{2649BCF4-5F32-435B-A7E6-C8BFFA8BBB86}"/>
          </ac:spMkLst>
        </pc:spChg>
      </pc:sldChg>
      <pc:sldChg chg="modSp mod">
        <pc:chgData name="Xin Liu" userId="a26d34b0-a966-4bef-85f7-9c4ddfc9dca7" providerId="ADAL" clId="{75E8AEAD-27A2-4C20-A520-14F1251B4618}" dt="2024-11-20T15:39:04.468" v="37"/>
        <pc:sldMkLst>
          <pc:docMk/>
          <pc:sldMk cId="0" sldId="374"/>
        </pc:sldMkLst>
        <pc:spChg chg="mod">
          <ac:chgData name="Xin Liu" userId="a26d34b0-a966-4bef-85f7-9c4ddfc9dca7" providerId="ADAL" clId="{75E8AEAD-27A2-4C20-A520-14F1251B4618}" dt="2024-11-20T15:39:04.468" v="37"/>
          <ac:spMkLst>
            <pc:docMk/>
            <pc:sldMk cId="0" sldId="374"/>
            <ac:spMk id="36865" creationId="{C4CA8B78-0DED-4459-8A2F-050FACB5BA8F}"/>
          </ac:spMkLst>
        </pc:spChg>
        <pc:spChg chg="mod">
          <ac:chgData name="Xin Liu" userId="a26d34b0-a966-4bef-85f7-9c4ddfc9dca7" providerId="ADAL" clId="{75E8AEAD-27A2-4C20-A520-14F1251B4618}" dt="2024-11-20T15:39:04.468" v="37"/>
          <ac:spMkLst>
            <pc:docMk/>
            <pc:sldMk cId="0" sldId="374"/>
            <ac:spMk id="36866" creationId="{119AC4B3-9E8C-477E-B820-5974ECCBF17F}"/>
          </ac:spMkLst>
        </pc:spChg>
      </pc:sldChg>
      <pc:sldChg chg="modSp del mod">
        <pc:chgData name="Xin Liu" userId="a26d34b0-a966-4bef-85f7-9c4ddfc9dca7" providerId="ADAL" clId="{75E8AEAD-27A2-4C20-A520-14F1251B4618}" dt="2024-11-20T15:40:20.268" v="39" actId="47"/>
        <pc:sldMkLst>
          <pc:docMk/>
          <pc:sldMk cId="0" sldId="375"/>
        </pc:sldMkLst>
        <pc:spChg chg="mod">
          <ac:chgData name="Xin Liu" userId="a26d34b0-a966-4bef-85f7-9c4ddfc9dca7" providerId="ADAL" clId="{75E8AEAD-27A2-4C20-A520-14F1251B4618}" dt="2024-11-20T15:39:04.468" v="37"/>
          <ac:spMkLst>
            <pc:docMk/>
            <pc:sldMk cId="0" sldId="375"/>
            <ac:spMk id="89089" creationId="{63DD32D4-B798-4E02-AD92-5D7441B4F6B4}"/>
          </ac:spMkLst>
        </pc:spChg>
        <pc:spChg chg="mod">
          <ac:chgData name="Xin Liu" userId="a26d34b0-a966-4bef-85f7-9c4ddfc9dca7" providerId="ADAL" clId="{75E8AEAD-27A2-4C20-A520-14F1251B4618}" dt="2024-11-20T15:39:04.468" v="37"/>
          <ac:spMkLst>
            <pc:docMk/>
            <pc:sldMk cId="0" sldId="375"/>
            <ac:spMk id="89090" creationId="{DE22255F-5A67-4362-BD12-D2D2279D51C0}"/>
          </ac:spMkLst>
        </pc:spChg>
      </pc:sldChg>
      <pc:sldChg chg="modSp del mod">
        <pc:chgData name="Xin Liu" userId="a26d34b0-a966-4bef-85f7-9c4ddfc9dca7" providerId="ADAL" clId="{75E8AEAD-27A2-4C20-A520-14F1251B4618}" dt="2024-11-20T15:40:20.268" v="39" actId="47"/>
        <pc:sldMkLst>
          <pc:docMk/>
          <pc:sldMk cId="0" sldId="388"/>
        </pc:sldMkLst>
        <pc:spChg chg="mod">
          <ac:chgData name="Xin Liu" userId="a26d34b0-a966-4bef-85f7-9c4ddfc9dca7" providerId="ADAL" clId="{75E8AEAD-27A2-4C20-A520-14F1251B4618}" dt="2024-11-20T15:39:04.468" v="37"/>
          <ac:spMkLst>
            <pc:docMk/>
            <pc:sldMk cId="0" sldId="388"/>
            <ac:spMk id="84993" creationId="{DEDA5757-8E55-4648-A129-237519B22B4A}"/>
          </ac:spMkLst>
        </pc:spChg>
        <pc:spChg chg="mod">
          <ac:chgData name="Xin Liu" userId="a26d34b0-a966-4bef-85f7-9c4ddfc9dca7" providerId="ADAL" clId="{75E8AEAD-27A2-4C20-A520-14F1251B4618}" dt="2024-11-20T15:39:04.468" v="37"/>
          <ac:spMkLst>
            <pc:docMk/>
            <pc:sldMk cId="0" sldId="388"/>
            <ac:spMk id="84994" creationId="{6506B06A-51C5-4B00-A391-D9625AB558DA}"/>
          </ac:spMkLst>
        </pc:spChg>
      </pc:sldChg>
      <pc:sldChg chg="modSp mod">
        <pc:chgData name="Xin Liu" userId="a26d34b0-a966-4bef-85f7-9c4ddfc9dca7" providerId="ADAL" clId="{75E8AEAD-27A2-4C20-A520-14F1251B4618}" dt="2024-11-20T15:41:26.996" v="103" actId="20577"/>
        <pc:sldMkLst>
          <pc:docMk/>
          <pc:sldMk cId="0" sldId="390"/>
        </pc:sldMkLst>
        <pc:spChg chg="mod">
          <ac:chgData name="Xin Liu" userId="a26d34b0-a966-4bef-85f7-9c4ddfc9dca7" providerId="ADAL" clId="{75E8AEAD-27A2-4C20-A520-14F1251B4618}" dt="2024-11-20T15:39:04.468" v="37"/>
          <ac:spMkLst>
            <pc:docMk/>
            <pc:sldMk cId="0" sldId="390"/>
            <ac:spMk id="11266" creationId="{B8A7478C-3BFB-4151-B92B-78B1D0FA13B5}"/>
          </ac:spMkLst>
        </pc:spChg>
        <pc:spChg chg="mod">
          <ac:chgData name="Xin Liu" userId="a26d34b0-a966-4bef-85f7-9c4ddfc9dca7" providerId="ADAL" clId="{75E8AEAD-27A2-4C20-A520-14F1251B4618}" dt="2024-11-20T15:41:26.996" v="103" actId="20577"/>
          <ac:spMkLst>
            <pc:docMk/>
            <pc:sldMk cId="0" sldId="390"/>
            <ac:spMk id="11267" creationId="{41A6C15C-C397-4EF5-B5F2-64F8198592C3}"/>
          </ac:spMkLst>
        </pc:spChg>
      </pc:sldChg>
      <pc:sldChg chg="modSp">
        <pc:chgData name="Xin Liu" userId="a26d34b0-a966-4bef-85f7-9c4ddfc9dca7" providerId="ADAL" clId="{75E8AEAD-27A2-4C20-A520-14F1251B4618}" dt="2024-11-20T15:39:04.468" v="37"/>
        <pc:sldMkLst>
          <pc:docMk/>
          <pc:sldMk cId="0" sldId="391"/>
        </pc:sldMkLst>
        <pc:spChg chg="mod">
          <ac:chgData name="Xin Liu" userId="a26d34b0-a966-4bef-85f7-9c4ddfc9dca7" providerId="ADAL" clId="{75E8AEAD-27A2-4C20-A520-14F1251B4618}" dt="2024-11-20T15:39:04.468" v="37"/>
          <ac:spMkLst>
            <pc:docMk/>
            <pc:sldMk cId="0" sldId="391"/>
            <ac:spMk id="13313" creationId="{01064B41-F9A3-433B-A67F-07E4EF157F8E}"/>
          </ac:spMkLst>
        </pc:spChg>
      </pc:sldChg>
      <pc:sldChg chg="modSp">
        <pc:chgData name="Xin Liu" userId="a26d34b0-a966-4bef-85f7-9c4ddfc9dca7" providerId="ADAL" clId="{75E8AEAD-27A2-4C20-A520-14F1251B4618}" dt="2024-11-20T15:39:04.468" v="37"/>
        <pc:sldMkLst>
          <pc:docMk/>
          <pc:sldMk cId="0" sldId="396"/>
        </pc:sldMkLst>
        <pc:spChg chg="mod">
          <ac:chgData name="Xin Liu" userId="a26d34b0-a966-4bef-85f7-9c4ddfc9dca7" providerId="ADAL" clId="{75E8AEAD-27A2-4C20-A520-14F1251B4618}" dt="2024-11-20T15:39:04.468" v="37"/>
          <ac:spMkLst>
            <pc:docMk/>
            <pc:sldMk cId="0" sldId="396"/>
            <ac:spMk id="19457" creationId="{DEABF2AF-28AD-4A36-9CDC-C788B0FC8D1B}"/>
          </ac:spMkLst>
        </pc:spChg>
      </pc:sldChg>
      <pc:sldChg chg="modSp">
        <pc:chgData name="Xin Liu" userId="a26d34b0-a966-4bef-85f7-9c4ddfc9dca7" providerId="ADAL" clId="{75E8AEAD-27A2-4C20-A520-14F1251B4618}" dt="2024-11-20T15:39:04.468" v="37"/>
        <pc:sldMkLst>
          <pc:docMk/>
          <pc:sldMk cId="0" sldId="397"/>
        </pc:sldMkLst>
        <pc:spChg chg="mod">
          <ac:chgData name="Xin Liu" userId="a26d34b0-a966-4bef-85f7-9c4ddfc9dca7" providerId="ADAL" clId="{75E8AEAD-27A2-4C20-A520-14F1251B4618}" dt="2024-11-20T15:39:04.468" v="37"/>
          <ac:spMkLst>
            <pc:docMk/>
            <pc:sldMk cId="0" sldId="397"/>
            <ac:spMk id="22529" creationId="{177C3051-D787-47D1-949F-1BDF7E4883E5}"/>
          </ac:spMkLst>
        </pc:spChg>
      </pc:sldChg>
      <pc:sldChg chg="modSp del mod">
        <pc:chgData name="Xin Liu" userId="a26d34b0-a966-4bef-85f7-9c4ddfc9dca7" providerId="ADAL" clId="{75E8AEAD-27A2-4C20-A520-14F1251B4618}" dt="2024-11-20T15:40:20.268" v="39" actId="47"/>
        <pc:sldMkLst>
          <pc:docMk/>
          <pc:sldMk cId="0" sldId="402"/>
        </pc:sldMkLst>
        <pc:spChg chg="mod">
          <ac:chgData name="Xin Liu" userId="a26d34b0-a966-4bef-85f7-9c4ddfc9dca7" providerId="ADAL" clId="{75E8AEAD-27A2-4C20-A520-14F1251B4618}" dt="2024-11-20T15:39:04.468" v="37"/>
          <ac:spMkLst>
            <pc:docMk/>
            <pc:sldMk cId="0" sldId="402"/>
            <ac:spMk id="58369" creationId="{30F8A4A5-5CE4-4896-A1A8-D28FA29C31DB}"/>
          </ac:spMkLst>
        </pc:spChg>
      </pc:sldChg>
      <pc:sldChg chg="modSp mod">
        <pc:chgData name="Xin Liu" userId="a26d34b0-a966-4bef-85f7-9c4ddfc9dca7" providerId="ADAL" clId="{75E8AEAD-27A2-4C20-A520-14F1251B4618}" dt="2024-11-20T15:39:04.468" v="37"/>
        <pc:sldMkLst>
          <pc:docMk/>
          <pc:sldMk cId="0" sldId="403"/>
        </pc:sldMkLst>
        <pc:spChg chg="mod">
          <ac:chgData name="Xin Liu" userId="a26d34b0-a966-4bef-85f7-9c4ddfc9dca7" providerId="ADAL" clId="{75E8AEAD-27A2-4C20-A520-14F1251B4618}" dt="2024-11-20T15:39:04.468" v="37"/>
          <ac:spMkLst>
            <pc:docMk/>
            <pc:sldMk cId="0" sldId="403"/>
            <ac:spMk id="40961" creationId="{56EEA23A-8031-42DF-803D-B6B1145703BE}"/>
          </ac:spMkLst>
        </pc:spChg>
        <pc:spChg chg="mod">
          <ac:chgData name="Xin Liu" userId="a26d34b0-a966-4bef-85f7-9c4ddfc9dca7" providerId="ADAL" clId="{75E8AEAD-27A2-4C20-A520-14F1251B4618}" dt="2024-11-20T15:39:04.468" v="37"/>
          <ac:spMkLst>
            <pc:docMk/>
            <pc:sldMk cId="0" sldId="403"/>
            <ac:spMk id="40962" creationId="{C3778DF9-ACC9-4570-9C65-D5EA6D92EA25}"/>
          </ac:spMkLst>
        </pc:spChg>
      </pc:sldChg>
      <pc:sldChg chg="modSp mod">
        <pc:chgData name="Xin Liu" userId="a26d34b0-a966-4bef-85f7-9c4ddfc9dca7" providerId="ADAL" clId="{75E8AEAD-27A2-4C20-A520-14F1251B4618}" dt="2024-11-20T15:39:04.468" v="37"/>
        <pc:sldMkLst>
          <pc:docMk/>
          <pc:sldMk cId="0" sldId="404"/>
        </pc:sldMkLst>
        <pc:spChg chg="mod">
          <ac:chgData name="Xin Liu" userId="a26d34b0-a966-4bef-85f7-9c4ddfc9dca7" providerId="ADAL" clId="{75E8AEAD-27A2-4C20-A520-14F1251B4618}" dt="2024-11-20T15:39:04.468" v="37"/>
          <ac:spMkLst>
            <pc:docMk/>
            <pc:sldMk cId="0" sldId="404"/>
            <ac:spMk id="44033" creationId="{07D2E761-2AC4-4917-AA85-B1DD2FD7528B}"/>
          </ac:spMkLst>
        </pc:spChg>
        <pc:spChg chg="mod">
          <ac:chgData name="Xin Liu" userId="a26d34b0-a966-4bef-85f7-9c4ddfc9dca7" providerId="ADAL" clId="{75E8AEAD-27A2-4C20-A520-14F1251B4618}" dt="2024-11-20T15:39:04.468" v="37"/>
          <ac:spMkLst>
            <pc:docMk/>
            <pc:sldMk cId="0" sldId="404"/>
            <ac:spMk id="44034" creationId="{C1F25581-62FB-47F2-B830-D3AF11C30FBA}"/>
          </ac:spMkLst>
        </pc:spChg>
      </pc:sldChg>
      <pc:sldChg chg="modSp del mod">
        <pc:chgData name="Xin Liu" userId="a26d34b0-a966-4bef-85f7-9c4ddfc9dca7" providerId="ADAL" clId="{75E8AEAD-27A2-4C20-A520-14F1251B4618}" dt="2024-11-20T15:40:20.268" v="39" actId="47"/>
        <pc:sldMkLst>
          <pc:docMk/>
          <pc:sldMk cId="0" sldId="406"/>
        </pc:sldMkLst>
        <pc:spChg chg="mod">
          <ac:chgData name="Xin Liu" userId="a26d34b0-a966-4bef-85f7-9c4ddfc9dca7" providerId="ADAL" clId="{75E8AEAD-27A2-4C20-A520-14F1251B4618}" dt="2024-11-20T15:39:04.468" v="37"/>
          <ac:spMkLst>
            <pc:docMk/>
            <pc:sldMk cId="0" sldId="406"/>
            <ac:spMk id="50177" creationId="{2883263F-658B-4D21-A50A-AFC21E76FF38}"/>
          </ac:spMkLst>
        </pc:spChg>
      </pc:sldChg>
      <pc:sldChg chg="modSp del mod">
        <pc:chgData name="Xin Liu" userId="a26d34b0-a966-4bef-85f7-9c4ddfc9dca7" providerId="ADAL" clId="{75E8AEAD-27A2-4C20-A520-14F1251B4618}" dt="2024-11-20T15:40:20.268" v="39" actId="47"/>
        <pc:sldMkLst>
          <pc:docMk/>
          <pc:sldMk cId="0" sldId="407"/>
        </pc:sldMkLst>
        <pc:spChg chg="mod">
          <ac:chgData name="Xin Liu" userId="a26d34b0-a966-4bef-85f7-9c4ddfc9dca7" providerId="ADAL" clId="{75E8AEAD-27A2-4C20-A520-14F1251B4618}" dt="2024-11-20T15:39:04.468" v="37"/>
          <ac:spMkLst>
            <pc:docMk/>
            <pc:sldMk cId="0" sldId="407"/>
            <ac:spMk id="31747" creationId="{C4DADEE3-FA5B-394C-97D9-BDF8888F00DE}"/>
          </ac:spMkLst>
        </pc:spChg>
        <pc:spChg chg="mod">
          <ac:chgData name="Xin Liu" userId="a26d34b0-a966-4bef-85f7-9c4ddfc9dca7" providerId="ADAL" clId="{75E8AEAD-27A2-4C20-A520-14F1251B4618}" dt="2024-11-20T15:39:04.468" v="37"/>
          <ac:spMkLst>
            <pc:docMk/>
            <pc:sldMk cId="0" sldId="407"/>
            <ac:spMk id="52225" creationId="{912109EF-2985-4A12-80F9-8E77B70C6E36}"/>
          </ac:spMkLst>
        </pc:spChg>
      </pc:sldChg>
      <pc:sldChg chg="modSp del mod">
        <pc:chgData name="Xin Liu" userId="a26d34b0-a966-4bef-85f7-9c4ddfc9dca7" providerId="ADAL" clId="{75E8AEAD-27A2-4C20-A520-14F1251B4618}" dt="2024-11-20T15:40:20.268" v="39" actId="47"/>
        <pc:sldMkLst>
          <pc:docMk/>
          <pc:sldMk cId="0" sldId="408"/>
        </pc:sldMkLst>
        <pc:spChg chg="mod">
          <ac:chgData name="Xin Liu" userId="a26d34b0-a966-4bef-85f7-9c4ddfc9dca7" providerId="ADAL" clId="{75E8AEAD-27A2-4C20-A520-14F1251B4618}" dt="2024-11-20T15:39:04.468" v="37"/>
          <ac:spMkLst>
            <pc:docMk/>
            <pc:sldMk cId="0" sldId="408"/>
            <ac:spMk id="54273" creationId="{463CD5A4-9E8A-4FDA-B98E-52FF0F9B2168}"/>
          </ac:spMkLst>
        </pc:spChg>
        <pc:spChg chg="mod">
          <ac:chgData name="Xin Liu" userId="a26d34b0-a966-4bef-85f7-9c4ddfc9dca7" providerId="ADAL" clId="{75E8AEAD-27A2-4C20-A520-14F1251B4618}" dt="2024-11-20T15:39:04.468" v="37"/>
          <ac:spMkLst>
            <pc:docMk/>
            <pc:sldMk cId="0" sldId="408"/>
            <ac:spMk id="54274" creationId="{6F0E65E5-A87D-4CE3-9CBE-70B1FE22C76F}"/>
          </ac:spMkLst>
        </pc:spChg>
      </pc:sldChg>
      <pc:sldChg chg="modSp del mod">
        <pc:chgData name="Xin Liu" userId="a26d34b0-a966-4bef-85f7-9c4ddfc9dca7" providerId="ADAL" clId="{75E8AEAD-27A2-4C20-A520-14F1251B4618}" dt="2024-11-20T15:40:20.268" v="39" actId="47"/>
        <pc:sldMkLst>
          <pc:docMk/>
          <pc:sldMk cId="0" sldId="409"/>
        </pc:sldMkLst>
        <pc:spChg chg="mod">
          <ac:chgData name="Xin Liu" userId="a26d34b0-a966-4bef-85f7-9c4ddfc9dca7" providerId="ADAL" clId="{75E8AEAD-27A2-4C20-A520-14F1251B4618}" dt="2024-11-20T15:39:04.468" v="37"/>
          <ac:spMkLst>
            <pc:docMk/>
            <pc:sldMk cId="0" sldId="409"/>
            <ac:spMk id="56321" creationId="{1EE806B7-8986-49D4-AEA6-C3836C0FF5F5}"/>
          </ac:spMkLst>
        </pc:spChg>
        <pc:spChg chg="mod">
          <ac:chgData name="Xin Liu" userId="a26d34b0-a966-4bef-85f7-9c4ddfc9dca7" providerId="ADAL" clId="{75E8AEAD-27A2-4C20-A520-14F1251B4618}" dt="2024-11-20T15:39:04.468" v="37"/>
          <ac:spMkLst>
            <pc:docMk/>
            <pc:sldMk cId="0" sldId="409"/>
            <ac:spMk id="56322" creationId="{7EE9F130-88A6-49ED-A33A-F3D0562C03FA}"/>
          </ac:spMkLst>
        </pc:spChg>
      </pc:sldChg>
      <pc:sldChg chg="modSp">
        <pc:chgData name="Xin Liu" userId="a26d34b0-a966-4bef-85f7-9c4ddfc9dca7" providerId="ADAL" clId="{75E8AEAD-27A2-4C20-A520-14F1251B4618}" dt="2024-11-20T15:39:04.468" v="37"/>
        <pc:sldMkLst>
          <pc:docMk/>
          <pc:sldMk cId="0" sldId="410"/>
        </pc:sldMkLst>
        <pc:spChg chg="mod">
          <ac:chgData name="Xin Liu" userId="a26d34b0-a966-4bef-85f7-9c4ddfc9dca7" providerId="ADAL" clId="{75E8AEAD-27A2-4C20-A520-14F1251B4618}" dt="2024-11-20T15:39:04.468" v="37"/>
          <ac:spMkLst>
            <pc:docMk/>
            <pc:sldMk cId="0" sldId="410"/>
            <ac:spMk id="41985" creationId="{256AF11E-F18D-4436-AF9A-59C7844B0279}"/>
          </ac:spMkLst>
        </pc:spChg>
      </pc:sldChg>
      <pc:sldChg chg="modSp">
        <pc:chgData name="Xin Liu" userId="a26d34b0-a966-4bef-85f7-9c4ddfc9dca7" providerId="ADAL" clId="{75E8AEAD-27A2-4C20-A520-14F1251B4618}" dt="2024-11-20T15:39:04.468" v="37"/>
        <pc:sldMkLst>
          <pc:docMk/>
          <pc:sldMk cId="0" sldId="411"/>
        </pc:sldMkLst>
        <pc:spChg chg="mod">
          <ac:chgData name="Xin Liu" userId="a26d34b0-a966-4bef-85f7-9c4ddfc9dca7" providerId="ADAL" clId="{75E8AEAD-27A2-4C20-A520-14F1251B4618}" dt="2024-11-20T15:39:04.468" v="37"/>
          <ac:spMkLst>
            <pc:docMk/>
            <pc:sldMk cId="0" sldId="411"/>
            <ac:spMk id="43009" creationId="{98D5B7B3-56F3-4B94-9922-192FD7D70542}"/>
          </ac:spMkLst>
        </pc:spChg>
      </pc:sldChg>
      <pc:sldChg chg="modSp">
        <pc:chgData name="Xin Liu" userId="a26d34b0-a966-4bef-85f7-9c4ddfc9dca7" providerId="ADAL" clId="{75E8AEAD-27A2-4C20-A520-14F1251B4618}" dt="2024-11-20T15:39:04.468" v="37"/>
        <pc:sldMkLst>
          <pc:docMk/>
          <pc:sldMk cId="0" sldId="412"/>
        </pc:sldMkLst>
        <pc:spChg chg="mod">
          <ac:chgData name="Xin Liu" userId="a26d34b0-a966-4bef-85f7-9c4ddfc9dca7" providerId="ADAL" clId="{75E8AEAD-27A2-4C20-A520-14F1251B4618}" dt="2024-11-20T15:39:04.468" v="37"/>
          <ac:spMkLst>
            <pc:docMk/>
            <pc:sldMk cId="0" sldId="412"/>
            <ac:spMk id="45057" creationId="{C36E32F5-9F8D-4433-B0C1-79A090F6C479}"/>
          </ac:spMkLst>
        </pc:spChg>
      </pc:sldChg>
      <pc:sldChg chg="modSp">
        <pc:chgData name="Xin Liu" userId="a26d34b0-a966-4bef-85f7-9c4ddfc9dca7" providerId="ADAL" clId="{75E8AEAD-27A2-4C20-A520-14F1251B4618}" dt="2024-11-20T15:39:04.468" v="37"/>
        <pc:sldMkLst>
          <pc:docMk/>
          <pc:sldMk cId="0" sldId="413"/>
        </pc:sldMkLst>
        <pc:spChg chg="mod">
          <ac:chgData name="Xin Liu" userId="a26d34b0-a966-4bef-85f7-9c4ddfc9dca7" providerId="ADAL" clId="{75E8AEAD-27A2-4C20-A520-14F1251B4618}" dt="2024-11-20T15:39:04.468" v="37"/>
          <ac:spMkLst>
            <pc:docMk/>
            <pc:sldMk cId="0" sldId="413"/>
            <ac:spMk id="46081" creationId="{1B1226B8-0C2F-4D09-8405-92BAA18A6532}"/>
          </ac:spMkLst>
        </pc:spChg>
      </pc:sldChg>
      <pc:sldChg chg="modSp mod">
        <pc:chgData name="Xin Liu" userId="a26d34b0-a966-4bef-85f7-9c4ddfc9dca7" providerId="ADAL" clId="{75E8AEAD-27A2-4C20-A520-14F1251B4618}" dt="2024-11-20T15:39:04.468" v="37"/>
        <pc:sldMkLst>
          <pc:docMk/>
          <pc:sldMk cId="0" sldId="414"/>
        </pc:sldMkLst>
        <pc:spChg chg="mod">
          <ac:chgData name="Xin Liu" userId="a26d34b0-a966-4bef-85f7-9c4ddfc9dca7" providerId="ADAL" clId="{75E8AEAD-27A2-4C20-A520-14F1251B4618}" dt="2024-11-20T15:39:04.468" v="37"/>
          <ac:spMkLst>
            <pc:docMk/>
            <pc:sldMk cId="0" sldId="414"/>
            <ac:spMk id="47105" creationId="{2E6FD30E-C169-488A-A4A2-9B67D23EB033}"/>
          </ac:spMkLst>
        </pc:spChg>
        <pc:spChg chg="mod">
          <ac:chgData name="Xin Liu" userId="a26d34b0-a966-4bef-85f7-9c4ddfc9dca7" providerId="ADAL" clId="{75E8AEAD-27A2-4C20-A520-14F1251B4618}" dt="2024-11-20T15:39:04.468" v="37"/>
          <ac:spMkLst>
            <pc:docMk/>
            <pc:sldMk cId="0" sldId="414"/>
            <ac:spMk id="47106" creationId="{EB64DD6B-90E8-4209-9C50-AA47A058163B}"/>
          </ac:spMkLst>
        </pc:spChg>
      </pc:sldChg>
      <pc:sldChg chg="modSp">
        <pc:chgData name="Xin Liu" userId="a26d34b0-a966-4bef-85f7-9c4ddfc9dca7" providerId="ADAL" clId="{75E8AEAD-27A2-4C20-A520-14F1251B4618}" dt="2024-11-20T15:39:04.468" v="37"/>
        <pc:sldMkLst>
          <pc:docMk/>
          <pc:sldMk cId="0" sldId="415"/>
        </pc:sldMkLst>
        <pc:spChg chg="mod">
          <ac:chgData name="Xin Liu" userId="a26d34b0-a966-4bef-85f7-9c4ddfc9dca7" providerId="ADAL" clId="{75E8AEAD-27A2-4C20-A520-14F1251B4618}" dt="2024-11-20T15:39:04.468" v="37"/>
          <ac:spMkLst>
            <pc:docMk/>
            <pc:sldMk cId="0" sldId="415"/>
            <ac:spMk id="48129" creationId="{62FB8836-F57D-4113-995D-022CA4243706}"/>
          </ac:spMkLst>
        </pc:spChg>
      </pc:sldChg>
      <pc:sldChg chg="modSp mod">
        <pc:chgData name="Xin Liu" userId="a26d34b0-a966-4bef-85f7-9c4ddfc9dca7" providerId="ADAL" clId="{75E8AEAD-27A2-4C20-A520-14F1251B4618}" dt="2024-11-20T15:39:04.468" v="37"/>
        <pc:sldMkLst>
          <pc:docMk/>
          <pc:sldMk cId="0" sldId="416"/>
        </pc:sldMkLst>
        <pc:spChg chg="mod">
          <ac:chgData name="Xin Liu" userId="a26d34b0-a966-4bef-85f7-9c4ddfc9dca7" providerId="ADAL" clId="{75E8AEAD-27A2-4C20-A520-14F1251B4618}" dt="2024-11-20T15:39:04.468" v="37"/>
          <ac:spMkLst>
            <pc:docMk/>
            <pc:sldMk cId="0" sldId="416"/>
            <ac:spMk id="49153" creationId="{6FF0DEB5-33BA-4CFB-8069-C715CFEC2FA7}"/>
          </ac:spMkLst>
        </pc:spChg>
      </pc:sldChg>
      <pc:sldChg chg="modSp del">
        <pc:chgData name="Xin Liu" userId="a26d34b0-a966-4bef-85f7-9c4ddfc9dca7" providerId="ADAL" clId="{75E8AEAD-27A2-4C20-A520-14F1251B4618}" dt="2024-11-20T15:40:20.268" v="39" actId="47"/>
        <pc:sldMkLst>
          <pc:docMk/>
          <pc:sldMk cId="0" sldId="417"/>
        </pc:sldMkLst>
        <pc:spChg chg="mod">
          <ac:chgData name="Xin Liu" userId="a26d34b0-a966-4bef-85f7-9c4ddfc9dca7" providerId="ADAL" clId="{75E8AEAD-27A2-4C20-A520-14F1251B4618}" dt="2024-11-20T15:39:04.468" v="37"/>
          <ac:spMkLst>
            <pc:docMk/>
            <pc:sldMk cId="0" sldId="417"/>
            <ac:spMk id="69633" creationId="{04495CCD-F926-4178-84B6-E50FA8FFB667}"/>
          </ac:spMkLst>
        </pc:spChg>
      </pc:sldChg>
      <pc:sldChg chg="modSp del">
        <pc:chgData name="Xin Liu" userId="a26d34b0-a966-4bef-85f7-9c4ddfc9dca7" providerId="ADAL" clId="{75E8AEAD-27A2-4C20-A520-14F1251B4618}" dt="2024-11-20T15:40:20.268" v="39" actId="47"/>
        <pc:sldMkLst>
          <pc:docMk/>
          <pc:sldMk cId="0" sldId="419"/>
        </pc:sldMkLst>
        <pc:spChg chg="mod">
          <ac:chgData name="Xin Liu" userId="a26d34b0-a966-4bef-85f7-9c4ddfc9dca7" providerId="ADAL" clId="{75E8AEAD-27A2-4C20-A520-14F1251B4618}" dt="2024-11-20T15:39:04.468" v="37"/>
          <ac:spMkLst>
            <pc:docMk/>
            <pc:sldMk cId="0" sldId="419"/>
            <ac:spMk id="76801" creationId="{3400B0AC-864B-4ACF-8B3A-68857DEC119E}"/>
          </ac:spMkLst>
        </pc:spChg>
      </pc:sldChg>
      <pc:sldChg chg="modSp del">
        <pc:chgData name="Xin Liu" userId="a26d34b0-a966-4bef-85f7-9c4ddfc9dca7" providerId="ADAL" clId="{75E8AEAD-27A2-4C20-A520-14F1251B4618}" dt="2024-11-20T15:40:20.268" v="39" actId="47"/>
        <pc:sldMkLst>
          <pc:docMk/>
          <pc:sldMk cId="0" sldId="420"/>
        </pc:sldMkLst>
        <pc:spChg chg="mod">
          <ac:chgData name="Xin Liu" userId="a26d34b0-a966-4bef-85f7-9c4ddfc9dca7" providerId="ADAL" clId="{75E8AEAD-27A2-4C20-A520-14F1251B4618}" dt="2024-11-20T15:39:04.468" v="37"/>
          <ac:spMkLst>
            <pc:docMk/>
            <pc:sldMk cId="0" sldId="420"/>
            <ac:spMk id="78849" creationId="{4F68E31F-382A-4174-9FAC-270B51D489C3}"/>
          </ac:spMkLst>
        </pc:spChg>
      </pc:sldChg>
      <pc:sldChg chg="modSp del mod">
        <pc:chgData name="Xin Liu" userId="a26d34b0-a966-4bef-85f7-9c4ddfc9dca7" providerId="ADAL" clId="{75E8AEAD-27A2-4C20-A520-14F1251B4618}" dt="2024-11-20T15:40:20.268" v="39" actId="47"/>
        <pc:sldMkLst>
          <pc:docMk/>
          <pc:sldMk cId="0" sldId="421"/>
        </pc:sldMkLst>
        <pc:spChg chg="mod">
          <ac:chgData name="Xin Liu" userId="a26d34b0-a966-4bef-85f7-9c4ddfc9dca7" providerId="ADAL" clId="{75E8AEAD-27A2-4C20-A520-14F1251B4618}" dt="2024-11-20T15:39:04.468" v="37"/>
          <ac:spMkLst>
            <pc:docMk/>
            <pc:sldMk cId="0" sldId="421"/>
            <ac:spMk id="75777" creationId="{D0C0BE07-E6CB-4FF2-9422-FA1E5CB18B4B}"/>
          </ac:spMkLst>
        </pc:spChg>
        <pc:spChg chg="mod">
          <ac:chgData name="Xin Liu" userId="a26d34b0-a966-4bef-85f7-9c4ddfc9dca7" providerId="ADAL" clId="{75E8AEAD-27A2-4C20-A520-14F1251B4618}" dt="2024-11-20T15:39:04.468" v="37"/>
          <ac:spMkLst>
            <pc:docMk/>
            <pc:sldMk cId="0" sldId="421"/>
            <ac:spMk id="75778" creationId="{04608EB9-6A8A-4BFE-9AF1-6482B0BE27E3}"/>
          </ac:spMkLst>
        </pc:spChg>
      </pc:sldChg>
      <pc:sldChg chg="modSp del">
        <pc:chgData name="Xin Liu" userId="a26d34b0-a966-4bef-85f7-9c4ddfc9dca7" providerId="ADAL" clId="{75E8AEAD-27A2-4C20-A520-14F1251B4618}" dt="2024-11-20T15:40:20.268" v="39" actId="47"/>
        <pc:sldMkLst>
          <pc:docMk/>
          <pc:sldMk cId="0" sldId="422"/>
        </pc:sldMkLst>
        <pc:spChg chg="mod">
          <ac:chgData name="Xin Liu" userId="a26d34b0-a966-4bef-85f7-9c4ddfc9dca7" providerId="ADAL" clId="{75E8AEAD-27A2-4C20-A520-14F1251B4618}" dt="2024-11-20T15:39:04.468" v="37"/>
          <ac:spMkLst>
            <pc:docMk/>
            <pc:sldMk cId="0" sldId="422"/>
            <ac:spMk id="77825" creationId="{BE908F6D-84CE-43DF-A04A-F83C6C4965A5}"/>
          </ac:spMkLst>
        </pc:spChg>
      </pc:sldChg>
      <pc:sldChg chg="modSp del mod">
        <pc:chgData name="Xin Liu" userId="a26d34b0-a966-4bef-85f7-9c4ddfc9dca7" providerId="ADAL" clId="{75E8AEAD-27A2-4C20-A520-14F1251B4618}" dt="2024-11-20T15:40:20.268" v="39" actId="47"/>
        <pc:sldMkLst>
          <pc:docMk/>
          <pc:sldMk cId="0" sldId="423"/>
        </pc:sldMkLst>
        <pc:spChg chg="mod">
          <ac:chgData name="Xin Liu" userId="a26d34b0-a966-4bef-85f7-9c4ddfc9dca7" providerId="ADAL" clId="{75E8AEAD-27A2-4C20-A520-14F1251B4618}" dt="2024-11-20T15:39:04.468" v="37"/>
          <ac:spMkLst>
            <pc:docMk/>
            <pc:sldMk cId="0" sldId="423"/>
            <ac:spMk id="79873" creationId="{DB13FC43-6BE4-46AD-BED6-5430BBC27BD7}"/>
          </ac:spMkLst>
        </pc:spChg>
        <pc:spChg chg="mod">
          <ac:chgData name="Xin Liu" userId="a26d34b0-a966-4bef-85f7-9c4ddfc9dca7" providerId="ADAL" clId="{75E8AEAD-27A2-4C20-A520-14F1251B4618}" dt="2024-11-20T15:39:04.468" v="37"/>
          <ac:spMkLst>
            <pc:docMk/>
            <pc:sldMk cId="0" sldId="423"/>
            <ac:spMk id="79874" creationId="{65119F8D-E311-40BB-833A-9E0FA521A359}"/>
          </ac:spMkLst>
        </pc:spChg>
      </pc:sldChg>
      <pc:sldChg chg="modSp del">
        <pc:chgData name="Xin Liu" userId="a26d34b0-a966-4bef-85f7-9c4ddfc9dca7" providerId="ADAL" clId="{75E8AEAD-27A2-4C20-A520-14F1251B4618}" dt="2024-11-20T15:40:20.268" v="39" actId="47"/>
        <pc:sldMkLst>
          <pc:docMk/>
          <pc:sldMk cId="0" sldId="424"/>
        </pc:sldMkLst>
        <pc:spChg chg="mod">
          <ac:chgData name="Xin Liu" userId="a26d34b0-a966-4bef-85f7-9c4ddfc9dca7" providerId="ADAL" clId="{75E8AEAD-27A2-4C20-A520-14F1251B4618}" dt="2024-11-20T15:39:04.468" v="37"/>
          <ac:spMkLst>
            <pc:docMk/>
            <pc:sldMk cId="0" sldId="424"/>
            <ac:spMk id="74753" creationId="{DAD8158C-BCAC-4AAF-BF43-0C92D8AFE20F}"/>
          </ac:spMkLst>
        </pc:spChg>
      </pc:sldChg>
      <pc:sldChg chg="modSp del">
        <pc:chgData name="Xin Liu" userId="a26d34b0-a966-4bef-85f7-9c4ddfc9dca7" providerId="ADAL" clId="{75E8AEAD-27A2-4C20-A520-14F1251B4618}" dt="2024-11-20T15:40:20.268" v="39" actId="47"/>
        <pc:sldMkLst>
          <pc:docMk/>
          <pc:sldMk cId="0" sldId="425"/>
        </pc:sldMkLst>
        <pc:spChg chg="mod">
          <ac:chgData name="Xin Liu" userId="a26d34b0-a966-4bef-85f7-9c4ddfc9dca7" providerId="ADAL" clId="{75E8AEAD-27A2-4C20-A520-14F1251B4618}" dt="2024-11-20T15:39:04.468" v="37"/>
          <ac:spMkLst>
            <pc:docMk/>
            <pc:sldMk cId="0" sldId="425"/>
            <ac:spMk id="97281" creationId="{C3B93C59-4AF1-4CCC-A11E-066DD40F17BD}"/>
          </ac:spMkLst>
        </pc:spChg>
      </pc:sldChg>
      <pc:sldMasterChg chg="modSldLayout">
        <pc:chgData name="Xin Liu" userId="a26d34b0-a966-4bef-85f7-9c4ddfc9dca7" providerId="ADAL" clId="{75E8AEAD-27A2-4C20-A520-14F1251B4618}" dt="2024-11-20T15:39:04.468" v="37"/>
        <pc:sldMasterMkLst>
          <pc:docMk/>
          <pc:sldMasterMk cId="2861157637" sldId="2147484216"/>
        </pc:sldMasterMkLst>
        <pc:sldLayoutChg chg="addSp delSp">
          <pc:chgData name="Xin Liu" userId="a26d34b0-a966-4bef-85f7-9c4ddfc9dca7" providerId="ADAL" clId="{75E8AEAD-27A2-4C20-A520-14F1251B4618}" dt="2024-11-20T15:39:04.468" v="37"/>
          <pc:sldLayoutMkLst>
            <pc:docMk/>
            <pc:sldMasterMk cId="2861157637" sldId="2147484216"/>
            <pc:sldLayoutMk cId="3461027448" sldId="2147484228"/>
          </pc:sldLayoutMkLst>
          <pc:spChg chg="add del">
            <ac:chgData name="Xin Liu" userId="a26d34b0-a966-4bef-85f7-9c4ddfc9dca7" providerId="ADAL" clId="{75E8AEAD-27A2-4C20-A520-14F1251B4618}" dt="2024-11-20T15:39:04.468" v="37"/>
            <ac:spMkLst>
              <pc:docMk/>
              <pc:sldMasterMk cId="2861157637" sldId="2147484216"/>
              <pc:sldLayoutMk cId="3461027448" sldId="2147484228"/>
              <ac:spMk id="7" creationId="{2A73AB0B-E5F8-45B7-BA34-50E1BFADF780}"/>
            </ac:spMkLst>
          </pc:spChg>
          <pc:spChg chg="add del">
            <ac:chgData name="Xin Liu" userId="a26d34b0-a966-4bef-85f7-9c4ddfc9dca7" providerId="ADAL" clId="{75E8AEAD-27A2-4C20-A520-14F1251B4618}" dt="2024-11-20T15:39:04.468" v="37"/>
            <ac:spMkLst>
              <pc:docMk/>
              <pc:sldMasterMk cId="2861157637" sldId="2147484216"/>
              <pc:sldLayoutMk cId="3461027448" sldId="2147484228"/>
              <ac:spMk id="8" creationId="{17FC33A2-9D10-4812-854F-FDFF91C76FE7}"/>
            </ac:spMkLst>
          </pc:spChg>
          <pc:spChg chg="add del">
            <ac:chgData name="Xin Liu" userId="a26d34b0-a966-4bef-85f7-9c4ddfc9dca7" providerId="ADAL" clId="{75E8AEAD-27A2-4C20-A520-14F1251B4618}" dt="2024-11-20T15:39:04.468" v="37"/>
            <ac:spMkLst>
              <pc:docMk/>
              <pc:sldMasterMk cId="2861157637" sldId="2147484216"/>
              <pc:sldLayoutMk cId="3461027448" sldId="2147484228"/>
              <ac:spMk id="10" creationId="{861AB4CE-7181-4C2E-87A4-25C62E0E6DDC}"/>
            </ac:spMkLst>
          </pc:spChg>
          <pc:grpChg chg="add del">
            <ac:chgData name="Xin Liu" userId="a26d34b0-a966-4bef-85f7-9c4ddfc9dca7" providerId="ADAL" clId="{75E8AEAD-27A2-4C20-A520-14F1251B4618}" dt="2024-11-20T15:39:04.468" v="37"/>
            <ac:grpSpMkLst>
              <pc:docMk/>
              <pc:sldMasterMk cId="2861157637" sldId="2147484216"/>
              <pc:sldLayoutMk cId="3461027448" sldId="2147484228"/>
              <ac:grpSpMk id="3" creationId="{D4C14638-68C0-4E32-9B19-448D07B155F3}"/>
            </ac:grpSpMkLst>
          </pc:grpChg>
          <pc:picChg chg="add del">
            <ac:chgData name="Xin Liu" userId="a26d34b0-a966-4bef-85f7-9c4ddfc9dca7" providerId="ADAL" clId="{75E8AEAD-27A2-4C20-A520-14F1251B4618}" dt="2024-11-20T15:39:04.468" v="37"/>
            <ac:picMkLst>
              <pc:docMk/>
              <pc:sldMasterMk cId="2861157637" sldId="2147484216"/>
              <pc:sldLayoutMk cId="3461027448" sldId="2147484228"/>
              <ac:picMk id="9" creationId="{E224F55A-4C4A-4DBE-9B66-ED5DD5AE2E9F}"/>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342885B6-9CB6-4BC9-9DD5-103879BE0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0CA82B-6A45-428D-A3C4-599F5F3E1205}"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7B349B1B-5268-498C-921B-C9006DB4B3D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9B64F6-B29E-4972-B66E-B000D909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3C116F0-D169-42E3-9E89-9156D42D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0E302-727D-4335-B4B2-92BF222617EB}"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AFB6AC30-1372-4537-9DF4-1C6024D4930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0F938EF-0FE7-4915-A9FD-FFF83B41E8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EE63295-C339-4AD4-A5F0-8F10AE1C6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9A5A3F-7FD9-4E0D-B219-5CBF777E31F6}"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E6B11E3B-5034-4677-A8E2-B3D799D506B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92A880F6-92B2-42BE-BC8B-97E47AD23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27</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8</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dirty="0"/>
              <a:t>L</a:t>
            </a:r>
            <a:r>
              <a:rPr lang="en-US" altLang="zh-CN" dirty="0"/>
              <a:t>ecture</a:t>
            </a:r>
            <a:r>
              <a:rPr lang="en-US" altLang="en-US" dirty="0"/>
              <a:t> 21:  </a:t>
            </a:r>
            <a:br>
              <a:rPr lang="en-US" altLang="en-US" dirty="0"/>
            </a:br>
            <a:r>
              <a:rPr lang="en-US" altLang="en-US" dirty="0"/>
              <a:t>Computer Network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p:txBody>
          <a:bodyPr/>
          <a:lstStyle/>
          <a:p>
            <a:r>
              <a:rPr lang="en-US" altLang="en-US"/>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1233488"/>
            <a:ext cx="7701574" cy="4530725"/>
          </a:xfrm>
        </p:spPr>
        <p:txBody>
          <a:bodyPr/>
          <a:lstStyle/>
          <a:p>
            <a:r>
              <a:rPr lang="en-US" altLang="en-US" dirty="0"/>
              <a:t>Each computer system in the network has a unique name</a:t>
            </a:r>
          </a:p>
          <a:p>
            <a:r>
              <a:rPr lang="en-US" altLang="en-US" dirty="0"/>
              <a:t>Each process in a given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process-id</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3498850"/>
            <a:ext cx="43338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multiple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p:txBody>
          <a:bodyPr/>
          <a:lstStyle/>
          <a:p>
            <a:r>
              <a:rPr lang="en-US" altLang="en-US"/>
              <a:t>Communication Protocol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17_05.pdf">
            <a:extLst>
              <a:ext uri="{FF2B5EF4-FFF2-40B4-BE49-F238E27FC236}">
                <a16:creationId xmlns:a16="http://schemas.microsoft.com/office/drawing/2014/main" id="{FC9FA9C3-0365-44F2-A936-BD35AD4E98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135188"/>
            <a:ext cx="60039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23012934-9B79-D545-B43F-E4C3C6EB265B}"/>
              </a:ext>
            </a:extLst>
          </p:cNvPr>
          <p:cNvSpPr>
            <a:spLocks noChangeArrowheads="1"/>
          </p:cNvSpPr>
          <p:nvPr/>
        </p:nvSpPr>
        <p:spPr bwMode="auto">
          <a:xfrm>
            <a:off x="889000" y="1206500"/>
            <a:ext cx="7670800" cy="646113"/>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r>
              <a:rPr kumimoji="1" lang="en-US" altLang="en-US" dirty="0">
                <a:latin typeface="+mn-lt"/>
                <a:cs typeface="ＭＳ Ｐゴシック" charset="-128"/>
              </a:rPr>
              <a:t>Logical communication between two computers, with the three lowest-level  layers implemented in hardware</a:t>
            </a:r>
          </a:p>
        </p:txBody>
      </p:sp>
      <p:sp>
        <p:nvSpPr>
          <p:cNvPr id="30723" name="Title 1">
            <a:extLst>
              <a:ext uri="{FF2B5EF4-FFF2-40B4-BE49-F238E27FC236}">
                <a16:creationId xmlns:a16="http://schemas.microsoft.com/office/drawing/2014/main" id="{C7A3BE5D-63D1-40F3-A616-76F23FA74498}"/>
              </a:ext>
            </a:extLst>
          </p:cNvPr>
          <p:cNvSpPr>
            <a:spLocks noGrp="1" noChangeArrowheads="1"/>
          </p:cNvSpPr>
          <p:nvPr>
            <p:ph type="title"/>
          </p:nvPr>
        </p:nvSpPr>
        <p:spPr/>
        <p:txBody>
          <a:bodyPr/>
          <a:lstStyle/>
          <a:p>
            <a:r>
              <a:rPr lang="en-US" altLang="en-US"/>
              <a:t>OSI Network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17_07.pdf">
            <a:extLst>
              <a:ext uri="{FF2B5EF4-FFF2-40B4-BE49-F238E27FC236}">
                <a16:creationId xmlns:a16="http://schemas.microsoft.com/office/drawing/2014/main" id="{F439B640-6756-4F8B-86EA-ADA96E2B6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9F904B01-31B7-4A8F-8C79-088220F3C76F}"/>
              </a:ext>
            </a:extLst>
          </p:cNvPr>
          <p:cNvSpPr>
            <a:spLocks noGrp="1" noChangeArrowheads="1"/>
          </p:cNvSpPr>
          <p:nvPr>
            <p:ph type="title"/>
          </p:nvPr>
        </p:nvSpPr>
        <p:spPr/>
        <p:txBody>
          <a:bodyPr/>
          <a:lstStyle/>
          <a:p>
            <a:r>
              <a:rPr lang="en-US" altLang="en-US"/>
              <a:t>OSI Network Message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a:t>The OSI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233488"/>
            <a:ext cx="7701573" cy="4530725"/>
          </a:xfrm>
        </p:spPr>
        <p:txBody>
          <a:bodyPr/>
          <a:lstStyle/>
          <a:p>
            <a:r>
              <a:rPr lang="en-US" altLang="en-US" dirty="0"/>
              <a:t>The OSI model formalizes some of the earlier work done in network protocols but was developed in the late 1970s and is currently not in widespread use</a:t>
            </a:r>
          </a:p>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17_08.pdf">
            <a:extLst>
              <a:ext uri="{FF2B5EF4-FFF2-40B4-BE49-F238E27FC236}">
                <a16:creationId xmlns:a16="http://schemas.microsoft.com/office/drawing/2014/main" id="{75ECD6E0-507C-45CE-A6A6-CC8348BF5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Title 1">
            <a:extLst>
              <a:ext uri="{FF2B5EF4-FFF2-40B4-BE49-F238E27FC236}">
                <a16:creationId xmlns:a16="http://schemas.microsoft.com/office/drawing/2014/main" id="{8547BF02-6D6E-41C6-9126-3C39E14BE969}"/>
              </a:ext>
            </a:extLst>
          </p:cNvPr>
          <p:cNvSpPr>
            <a:spLocks noGrp="1" noChangeArrowheads="1"/>
          </p:cNvSpPr>
          <p:nvPr>
            <p:ph type="title"/>
          </p:nvPr>
        </p:nvSpPr>
        <p:spPr/>
        <p:txBody>
          <a:bodyPr/>
          <a:lstStyle/>
          <a:p>
            <a:r>
              <a:rPr lang="en-US" altLang="en-US"/>
              <a:t>    The OSI and TCP/IP Protocol Stacks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p:txBody>
          <a:bodyPr/>
          <a:lstStyle/>
          <a:p>
            <a:r>
              <a:rPr lang="en-US" altLang="en-US"/>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1233488"/>
            <a:ext cx="7651750" cy="4530725"/>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Sending system checks routing tables and locates a router to send packet</a:t>
            </a:r>
          </a:p>
          <a:p>
            <a:r>
              <a:rPr lang="en-US" altLang="en-US" dirty="0"/>
              <a:t>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p:txBody>
          <a:bodyPr/>
          <a:lstStyle/>
          <a:p>
            <a:r>
              <a:rPr lang="en-US" altLang="en-US"/>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1233488"/>
            <a:ext cx="7727950" cy="4530725"/>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Media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240489"/>
            <a:ext cx="8229600" cy="576262"/>
          </a:xfrm>
        </p:spPr>
        <p:txBody>
          <a:bodyPr/>
          <a:lstStyle/>
          <a:p>
            <a:r>
              <a:rPr lang="en-US" altLang="en-US" dirty="0"/>
              <a:t>Computer Network</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23348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M</a:t>
            </a:r>
            <a:r>
              <a:rPr lang="en-US" altLang="zh-CN" dirty="0"/>
              <a:t>obile Network</a:t>
            </a: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p:txBody>
          <a:bodyPr/>
          <a:lstStyle/>
          <a:p>
            <a:r>
              <a:rPr lang="en-US" altLang="en-US"/>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60178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p:txBody>
          <a:bodyPr/>
          <a:lstStyle/>
          <a:p>
            <a:r>
              <a:rPr lang="en-US" altLang="en-US"/>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1233488"/>
            <a:ext cx="7680325" cy="4530725"/>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and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p:txBody>
          <a:bodyPr/>
          <a:lstStyle/>
          <a:p>
            <a:r>
              <a:rPr lang="en-US" altLang="en-US"/>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233488"/>
            <a:ext cx="7701573" cy="4530725"/>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12090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p:txBody>
          <a:bodyPr/>
          <a:lstStyle/>
          <a:p>
            <a:r>
              <a:rPr lang="en-US" altLang="en-US"/>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1233488"/>
            <a:ext cx="7727950" cy="4530725"/>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pPr lvl="1"/>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pPr lvl="1"/>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pPr lvl="1"/>
            <a:r>
              <a:rPr lang="en-US" altLang="en-US" dirty="0"/>
              <a:t>Connections are initiated with series of control packets called a </a:t>
            </a:r>
            <a:r>
              <a:rPr lang="en-US" altLang="en-US" b="1" i="1" dirty="0"/>
              <a:t>three-way handshake</a:t>
            </a:r>
            <a:endParaRPr lang="en-US" altLang="en-US" dirty="0"/>
          </a:p>
          <a:p>
            <a:pPr lvl="2"/>
            <a:r>
              <a:rPr lang="en-US" altLang="en-US" dirty="0"/>
              <a:t>Connections also closed with series of control packets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p:txBody>
          <a:bodyPr/>
          <a:lstStyle/>
          <a:p>
            <a:r>
              <a:rPr lang="en-US" altLang="en-US"/>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571565" y="25143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1233488"/>
            <a:ext cx="7731060" cy="4530725"/>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dirty="0"/>
              <a:t>End of Lecture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486150"/>
            <a:ext cx="40735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p:txBody>
          <a:bodyPr/>
          <a:lstStyle/>
          <a:p>
            <a:r>
              <a:rPr lang="en-US" altLang="en-US"/>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1233488"/>
            <a:ext cx="7727950" cy="4530725"/>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computer network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r>
              <a:rPr lang="en-US" altLang="en-US" b="1" i="1" dirty="0"/>
              <a:t>node</a:t>
            </a:r>
            <a:r>
              <a:rPr lang="en-US" altLang="en-US" dirty="0"/>
              <a:t> refers to specific system</a:t>
            </a:r>
          </a:p>
          <a:p>
            <a:pPr lvl="1"/>
            <a:r>
              <a:rPr lang="en-US" altLang="en-US" dirty="0"/>
              <a:t>Generally a </a:t>
            </a:r>
            <a:r>
              <a:rPr lang="en-US" altLang="en-US" b="1" i="1" dirty="0"/>
              <a:t>server</a:t>
            </a:r>
            <a:r>
              <a:rPr lang="en-US" altLang="en-US" dirty="0"/>
              <a:t> has a resource a </a:t>
            </a:r>
            <a:r>
              <a:rPr lang="en-US" altLang="en-US" b="1" i="1" dirty="0"/>
              <a:t>client</a:t>
            </a:r>
            <a:r>
              <a:rPr lang="en-US" altLang="en-US" dirty="0"/>
              <a:t> node at a different site wants to use</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1233488"/>
            <a:ext cx="7701574" cy="4530725"/>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p:txBody>
          <a:bodyPr/>
          <a:lstStyle/>
          <a:p>
            <a:r>
              <a:rPr lang="en-US" altLang="en-US" dirty="0"/>
              <a:t>Reasons for Computer Network</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a:t>
            </a:r>
            <a:r>
              <a:rPr lang="en-US" altLang="en-US" dirty="0" err="1"/>
              <a:t>subcomputations</a:t>
            </a:r>
            <a:r>
              <a:rPr lang="en-US" altLang="en-US" dirty="0"/>
              <a:t>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p:txBody>
          <a:bodyPr/>
          <a:lstStyle/>
          <a:p>
            <a:r>
              <a:rPr lang="en-US" altLang="en-US"/>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0" y="1233488"/>
            <a:ext cx="7713663" cy="4530725"/>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lvl="1">
              <a:defRPr/>
            </a:pPr>
            <a:r>
              <a:rPr lang="en-US" altLang="en-US" dirty="0">
                <a:sym typeface="Symbol" pitchFamily="2" charset="2"/>
              </a:rPr>
              <a:t>Consists of multiple computers (workstations, laptops, mobile devices), peripherals (printers, storage arrays), and routers providing access to other networks</a:t>
            </a:r>
          </a:p>
          <a:p>
            <a:pPr lvl="1">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2">
              <a:buFont typeface="Webdings" pitchFamily="2" charset="2"/>
              <a:buChar char="4"/>
              <a:defRPr/>
            </a:pPr>
            <a:r>
              <a:rPr lang="en-US" altLang="en-US" dirty="0">
                <a:sym typeface="Symbol" pitchFamily="2" charset="2"/>
              </a:rPr>
              <a:t>Ethernet defined by standard IEEE 802.3 with speeds typically varying from 10Mbps to over 10Gbps</a:t>
            </a:r>
          </a:p>
          <a:p>
            <a:pPr lvl="2">
              <a:buFont typeface="Webdings" pitchFamily="2" charset="2"/>
              <a:buChar char="4"/>
              <a:defRPr/>
            </a:pPr>
            <a:r>
              <a:rPr lang="en-US" altLang="en-US" dirty="0">
                <a:sym typeface="Symbol" pitchFamily="2" charset="2"/>
              </a:rPr>
              <a:t>WiFi defined by standard IEEE 802.11 with speeds typically varying from 11Mbps to over 400Mbps.</a:t>
            </a:r>
          </a:p>
          <a:p>
            <a:pPr lvl="2">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p:txBody>
          <a:bodyPr/>
          <a:lstStyle/>
          <a:p>
            <a:r>
              <a:rPr lang="en-US" altLang="en-US"/>
              <a:t>Local-Area Network (LAN)</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75895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p:txBody>
          <a:bodyPr/>
          <a:lstStyle/>
          <a:p>
            <a:r>
              <a:rPr lang="en-US" altLang="en-US"/>
              <a:t>Network Structure (Cont.)</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233488"/>
            <a:ext cx="7959725" cy="4530725"/>
          </a:xfrm>
        </p:spPr>
        <p:txBody>
          <a:bodyPr/>
          <a:lstStyle/>
          <a:p>
            <a:r>
              <a:rPr lang="en-US" altLang="en-US" b="1" dirty="0">
                <a:solidFill>
                  <a:srgbClr val="006699"/>
                </a:solidFill>
                <a:latin typeface="+mj-lt"/>
              </a:rPr>
              <a:t>Wide-Area Network </a:t>
            </a:r>
            <a:r>
              <a:rPr lang="en-US" altLang="en-US" dirty="0"/>
              <a:t>(</a:t>
            </a:r>
            <a:r>
              <a:rPr lang="en-US" altLang="en-US" b="1" dirty="0">
                <a:solidFill>
                  <a:srgbClr val="006699"/>
                </a:solidFill>
                <a:latin typeface="+mj-lt"/>
              </a:rPr>
              <a:t>WAN</a:t>
            </a:r>
            <a:r>
              <a:rPr lang="en-US" altLang="en-US" dirty="0"/>
              <a:t>) – links geographically separated sites</a:t>
            </a:r>
          </a:p>
          <a:p>
            <a:pPr lvl="1"/>
            <a:r>
              <a:rPr lang="en-US" altLang="en-US" dirty="0"/>
              <a:t>Point-to-point connections via links </a:t>
            </a:r>
          </a:p>
          <a:p>
            <a:pPr lvl="2"/>
            <a:r>
              <a:rPr lang="en-US" altLang="en-US" dirty="0"/>
              <a:t>Telephone lines, leased (dedicated data) lines, optical cable, microwave links, radio waves, and satellite channels</a:t>
            </a:r>
          </a:p>
          <a:p>
            <a:pPr lvl="1"/>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pPr lvl="1"/>
            <a:r>
              <a:rPr lang="en-US" altLang="en-US" dirty="0"/>
              <a:t>Internet (World Wide Web) WAN enables hosts world wide to communicate</a:t>
            </a:r>
          </a:p>
          <a:p>
            <a:pPr lvl="1"/>
            <a:r>
              <a:rPr lang="en-US" altLang="en-US" dirty="0"/>
              <a:t>Speeds vary</a:t>
            </a:r>
          </a:p>
          <a:p>
            <a:pPr lvl="2"/>
            <a:r>
              <a:rPr lang="en-US" altLang="en-US" dirty="0"/>
              <a:t>Many backbone providers have speeds at 40-100Gbps</a:t>
            </a:r>
          </a:p>
          <a:p>
            <a:pPr lvl="2"/>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2"/>
            <a:r>
              <a:rPr lang="en-US" altLang="en-US" dirty="0"/>
              <a:t>WAN links constantly being upgraded</a:t>
            </a:r>
          </a:p>
          <a:p>
            <a:pPr lvl="1"/>
            <a:r>
              <a:rPr lang="en-US" altLang="en-US" dirty="0">
                <a:sym typeface="Symbol" panose="05050102010706020507" pitchFamily="18" charset="2"/>
              </a:rPr>
              <a:t>WANs and LANs interconnect, similar to cell phone network:</a:t>
            </a:r>
          </a:p>
          <a:p>
            <a:pPr lvl="2"/>
            <a:r>
              <a:rPr lang="en-US" altLang="en-US" dirty="0">
                <a:sym typeface="Symbol" panose="05050102010706020507" pitchFamily="18" charset="2"/>
              </a:rPr>
              <a:t>Cell phones use radio waves to cell towers</a:t>
            </a:r>
          </a:p>
          <a:p>
            <a:pPr lvl="2"/>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p:txBody>
          <a:bodyPr/>
          <a:lstStyle/>
          <a:p>
            <a:r>
              <a:rPr lang="en-US" altLang="en-US"/>
              <a:t>Wide-Area Network (WAN)</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14021</TotalTime>
  <Words>1386</Words>
  <Application>Microsoft Office PowerPoint</Application>
  <PresentationFormat>On-screen Show (4:3)</PresentationFormat>
  <Paragraphs>143</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Helvetica</vt:lpstr>
      <vt:lpstr>Monotype Sorts</vt:lpstr>
      <vt:lpstr>Arial</vt:lpstr>
      <vt:lpstr>Symbol</vt:lpstr>
      <vt:lpstr>Times New Roman</vt:lpstr>
      <vt:lpstr>Verdana</vt:lpstr>
      <vt:lpstr>Webdings</vt:lpstr>
      <vt:lpstr>Wingdings</vt:lpstr>
      <vt:lpstr>os-8</vt:lpstr>
      <vt:lpstr>Lecture 21:   Computer Network</vt:lpstr>
      <vt:lpstr>Computer Network</vt:lpstr>
      <vt:lpstr>Overview</vt:lpstr>
      <vt:lpstr>Overview (Cont.)</vt:lpstr>
      <vt:lpstr>Reasons for Computer Network</vt:lpstr>
      <vt:lpstr>Network Structure</vt:lpstr>
      <vt:lpstr>Local-Area Network (LAN)</vt:lpstr>
      <vt:lpstr>Network Structure (Cont.)</vt:lpstr>
      <vt:lpstr>Wide-Area Network (WAN)</vt:lpstr>
      <vt:lpstr>Naming and Name Resolution</vt:lpstr>
      <vt:lpstr>Communication Protocol</vt:lpstr>
      <vt:lpstr>Communication Protocol (Cont.)</vt:lpstr>
      <vt:lpstr>OSI Network Model</vt:lpstr>
      <vt:lpstr>OSI Protocol Stack</vt:lpstr>
      <vt:lpstr>OSI Network Message</vt:lpstr>
      <vt:lpstr>The 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End of Lecture 21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Xin Liu</cp:lastModifiedBy>
  <cp:revision>272</cp:revision>
  <cp:lastPrinted>2013-09-10T17:57:57Z</cp:lastPrinted>
  <dcterms:created xsi:type="dcterms:W3CDTF">2011-01-13T23:43:38Z</dcterms:created>
  <dcterms:modified xsi:type="dcterms:W3CDTF">2024-11-21T03:46:03Z</dcterms:modified>
</cp:coreProperties>
</file>