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4" r:id="rId6"/>
    <p:sldId id="2751" r:id="rId7"/>
    <p:sldId id="2765" r:id="rId8"/>
    <p:sldId id="2742" r:id="rId9"/>
    <p:sldId id="2757" r:id="rId10"/>
    <p:sldId id="2766" r:id="rId11"/>
    <p:sldId id="2752" r:id="rId12"/>
    <p:sldId id="2758" r:id="rId13"/>
    <p:sldId id="2768" r:id="rId14"/>
    <p:sldId id="2769" r:id="rId15"/>
    <p:sldId id="2764" r:id="rId16"/>
    <p:sldId id="2743" r:id="rId17"/>
    <p:sldId id="2767" r:id="rId18"/>
    <p:sldId id="2722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F696-05A3-E847-981C-1ABF183D4160}" v="2" dt="2023-08-23T11:03:0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5" autoAdjust="0"/>
    <p:restoredTop sz="86867" autoAdjust="0"/>
  </p:normalViewPr>
  <p:slideViewPr>
    <p:cSldViewPr snapToGrid="0">
      <p:cViewPr varScale="1">
        <p:scale>
          <a:sx n="110" d="100"/>
          <a:sy n="110" d="100"/>
        </p:scale>
        <p:origin x="208" y="92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09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 它还有一系列命令行工具来进行数据转换和处理。</a:t>
            </a:r>
            <a:r>
              <a:rPr 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sz="2200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0DE21-518B-3F8E-E721-DFE4115F847E}"/>
              </a:ext>
            </a:extLst>
          </p:cNvPr>
          <p:cNvGrpSpPr/>
          <p:nvPr/>
        </p:nvGrpSpPr>
        <p:grpSpPr>
          <a:xfrm>
            <a:off x="4857872" y="3102548"/>
            <a:ext cx="4141644" cy="2972424"/>
            <a:chOff x="4684691" y="3178457"/>
            <a:chExt cx="4302827" cy="309810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89B2E1-0CDC-F585-F0BB-887E467853D8}"/>
                </a:ext>
              </a:extLst>
            </p:cNvPr>
            <p:cNvSpPr/>
            <p:nvPr/>
          </p:nvSpPr>
          <p:spPr>
            <a:xfrm>
              <a:off x="6082760" y="3178457"/>
              <a:ext cx="2230578" cy="662489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Data source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6B2AD75-E0F3-26E1-5973-C33A78FC4D1F}"/>
                </a:ext>
              </a:extLst>
            </p:cNvPr>
            <p:cNvSpPr/>
            <p:nvPr/>
          </p:nvSpPr>
          <p:spPr>
            <a:xfrm>
              <a:off x="5349709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9F2243D-1754-C1E2-7F17-CBA97876DD24}"/>
                </a:ext>
              </a:extLst>
            </p:cNvPr>
            <p:cNvSpPr/>
            <p:nvPr/>
          </p:nvSpPr>
          <p:spPr>
            <a:xfrm>
              <a:off x="7547884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7D4D11-3546-035E-9F0C-C18C992C41EA}"/>
                </a:ext>
              </a:extLst>
            </p:cNvPr>
            <p:cNvSpPr/>
            <p:nvPr/>
          </p:nvSpPr>
          <p:spPr>
            <a:xfrm>
              <a:off x="4684691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7444748-D656-B7D4-2562-526BEF84C111}"/>
                </a:ext>
              </a:extLst>
            </p:cNvPr>
            <p:cNvSpPr/>
            <p:nvPr/>
          </p:nvSpPr>
          <p:spPr>
            <a:xfrm>
              <a:off x="6610473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01D2FB2-54F7-1B97-6AA0-81D59E87D87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 bwMode="auto">
            <a:xfrm rot="5400000">
              <a:off x="6308209" y="3602264"/>
              <a:ext cx="651158" cy="1128523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F759320-1F38-881A-42BB-8EC115CCE1FE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 bwMode="auto">
            <a:xfrm rot="16200000" flipH="1">
              <a:off x="7407296" y="3631699"/>
              <a:ext cx="651158" cy="1069652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78B4608-05C6-CCAD-D83C-287F4CBFFB6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 bwMode="auto">
            <a:xfrm rot="5400000">
              <a:off x="5487821" y="5043699"/>
              <a:ext cx="498393" cy="66501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FDF6298-495F-C50C-91B3-8403B747640A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 bwMode="auto">
            <a:xfrm rot="16200000" flipH="1">
              <a:off x="6450712" y="4745826"/>
              <a:ext cx="498393" cy="1260764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79990"/>
            <a:ext cx="8508669" cy="45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删除字段、要素面积、中心点等信息提取、根据地理信息创建矢量文件、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ESPG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"POINT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)"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（布尔）、数字（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108129</TotalTime>
  <Words>1214</Words>
  <Application>Microsoft Macintosh PowerPoint</Application>
  <PresentationFormat>On-screen Show 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微软雅黑</vt:lpstr>
      <vt:lpstr>PingFang SC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一、Python编程风格</vt:lpstr>
      <vt:lpstr>一、Python编程风格</vt:lpstr>
      <vt:lpstr>一、GIS数据读写 </vt:lpstr>
      <vt:lpstr>PowerPoint Presentation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Presentation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12983</cp:revision>
  <dcterms:created xsi:type="dcterms:W3CDTF">2004-07-09T11:40:27Z</dcterms:created>
  <dcterms:modified xsi:type="dcterms:W3CDTF">2023-08-23T11:07:25Z</dcterms:modified>
</cp:coreProperties>
</file>