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15"/>
  </p:notesMasterIdLst>
  <p:handoutMasterIdLst>
    <p:handoutMasterId r:id="rId16"/>
  </p:handoutMasterIdLst>
  <p:sldIdLst>
    <p:sldId id="2708" r:id="rId3"/>
    <p:sldId id="2387" r:id="rId4"/>
    <p:sldId id="2447" r:id="rId5"/>
    <p:sldId id="2747" r:id="rId6"/>
    <p:sldId id="2771" r:id="rId7"/>
    <p:sldId id="2773" r:id="rId8"/>
    <p:sldId id="2760" r:id="rId9"/>
    <p:sldId id="2742" r:id="rId10"/>
    <p:sldId id="2769" r:id="rId11"/>
    <p:sldId id="2743" r:id="rId12"/>
    <p:sldId id="2767" r:id="rId13"/>
    <p:sldId id="2770" r:id="rId14"/>
  </p:sldIdLst>
  <p:sldSz cx="9144000" cy="6858000" type="screen4x3"/>
  <p:notesSz cx="7099300" cy="10234613"/>
  <p:custDataLst>
    <p:tags r:id="rId17"/>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A81FF"/>
    <a:srgbClr val="00B050"/>
    <a:srgbClr val="FF00DF"/>
    <a:srgbClr val="C3E8CC"/>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24" autoAdjust="0"/>
    <p:restoredTop sz="83873" autoAdjust="0"/>
  </p:normalViewPr>
  <p:slideViewPr>
    <p:cSldViewPr snapToGrid="0">
      <p:cViewPr varScale="1">
        <p:scale>
          <a:sx n="102" d="100"/>
          <a:sy n="102" d="100"/>
        </p:scale>
        <p:origin x="1464" y="184"/>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outlineViewPr>
    <p:cViewPr>
      <p:scale>
        <a:sx n="33" d="100"/>
        <a:sy n="33" d="100"/>
      </p:scale>
      <p:origin x="0" y="-102"/>
    </p:cViewPr>
  </p:outlineViewPr>
  <p:notesTextViewPr>
    <p:cViewPr>
      <p:scale>
        <a:sx n="200" d="100"/>
        <a:sy n="20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69748349-D30A-2744-8465-2A98F5BBF8DD}"/>
    <pc:docChg chg="undo custSel addSld delSld modSld sldOrd">
      <pc:chgData name="Xin Luo" userId="82312ee5779919a4" providerId="LiveId" clId="{69748349-D30A-2744-8465-2A98F5BBF8DD}" dt="2023-02-28T09:20:55.952" v="616" actId="20577"/>
      <pc:docMkLst>
        <pc:docMk/>
      </pc:docMkLst>
      <pc:sldChg chg="modSp mod">
        <pc:chgData name="Xin Luo" userId="82312ee5779919a4" providerId="LiveId" clId="{69748349-D30A-2744-8465-2A98F5BBF8DD}" dt="2023-02-28T06:14:08.164" v="24" actId="20577"/>
        <pc:sldMkLst>
          <pc:docMk/>
          <pc:sldMk cId="1576120367" sldId="2387"/>
        </pc:sldMkLst>
        <pc:spChg chg="mod">
          <ac:chgData name="Xin Luo" userId="82312ee5779919a4" providerId="LiveId" clId="{69748349-D30A-2744-8465-2A98F5BBF8DD}" dt="2023-02-28T06:14:08.164" v="24" actId="20577"/>
          <ac:spMkLst>
            <pc:docMk/>
            <pc:sldMk cId="1576120367" sldId="2387"/>
            <ac:spMk id="5" creationId="{494DAA55-5621-28DB-D255-E0EBB6C6477B}"/>
          </ac:spMkLst>
        </pc:spChg>
      </pc:sldChg>
      <pc:sldChg chg="modSp mod">
        <pc:chgData name="Xin Luo" userId="82312ee5779919a4" providerId="LiveId" clId="{69748349-D30A-2744-8465-2A98F5BBF8DD}" dt="2023-02-28T06:14:21.349" v="39" actId="20577"/>
        <pc:sldMkLst>
          <pc:docMk/>
          <pc:sldMk cId="2415901206" sldId="2447"/>
        </pc:sldMkLst>
        <pc:spChg chg="mod">
          <ac:chgData name="Xin Luo" userId="82312ee5779919a4" providerId="LiveId" clId="{69748349-D30A-2744-8465-2A98F5BBF8DD}" dt="2023-02-28T06:14:21.349" v="39" actId="20577"/>
          <ac:spMkLst>
            <pc:docMk/>
            <pc:sldMk cId="2415901206" sldId="2447"/>
            <ac:spMk id="7" creationId="{00000000-0000-0000-0000-000000000000}"/>
          </ac:spMkLst>
        </pc:spChg>
      </pc:sldChg>
      <pc:sldChg chg="modSp mod">
        <pc:chgData name="Xin Luo" userId="82312ee5779919a4" providerId="LiveId" clId="{69748349-D30A-2744-8465-2A98F5BBF8DD}" dt="2023-02-28T06:13:57.861" v="9" actId="20577"/>
        <pc:sldMkLst>
          <pc:docMk/>
          <pc:sldMk cId="1658607177" sldId="2708"/>
        </pc:sldMkLst>
        <pc:spChg chg="mod">
          <ac:chgData name="Xin Luo" userId="82312ee5779919a4" providerId="LiveId" clId="{69748349-D30A-2744-8465-2A98F5BBF8DD}" dt="2023-02-28T06:13:57.861" v="9" actId="20577"/>
          <ac:spMkLst>
            <pc:docMk/>
            <pc:sldMk cId="1658607177" sldId="2708"/>
            <ac:spMk id="24" creationId="{00000000-0000-0000-0000-000000000000}"/>
          </ac:spMkLst>
        </pc:spChg>
      </pc:sldChg>
      <pc:sldChg chg="del">
        <pc:chgData name="Xin Luo" userId="82312ee5779919a4" providerId="LiveId" clId="{69748349-D30A-2744-8465-2A98F5BBF8DD}" dt="2023-02-28T06:25:28.434" v="44" actId="2696"/>
        <pc:sldMkLst>
          <pc:docMk/>
          <pc:sldMk cId="2038650065" sldId="2744"/>
        </pc:sldMkLst>
      </pc:sldChg>
      <pc:sldChg chg="modSp mod ord">
        <pc:chgData name="Xin Luo" userId="82312ee5779919a4" providerId="LiveId" clId="{69748349-D30A-2744-8465-2A98F5BBF8DD}" dt="2023-02-28T06:26:29.753" v="69" actId="20577"/>
        <pc:sldMkLst>
          <pc:docMk/>
          <pc:sldMk cId="580867947" sldId="2747"/>
        </pc:sldMkLst>
        <pc:spChg chg="mod">
          <ac:chgData name="Xin Luo" userId="82312ee5779919a4" providerId="LiveId" clId="{69748349-D30A-2744-8465-2A98F5BBF8DD}" dt="2023-02-28T06:26:29.753" v="69" actId="20577"/>
          <ac:spMkLst>
            <pc:docMk/>
            <pc:sldMk cId="580867947" sldId="2747"/>
            <ac:spMk id="3" creationId="{00000000-0000-0000-0000-000000000000}"/>
          </ac:spMkLst>
        </pc:spChg>
      </pc:sldChg>
      <pc:sldChg chg="add">
        <pc:chgData name="Xin Luo" userId="82312ee5779919a4" providerId="LiveId" clId="{69748349-D30A-2744-8465-2A98F5BBF8DD}" dt="2023-02-28T06:27:10.550" v="76"/>
        <pc:sldMkLst>
          <pc:docMk/>
          <pc:sldMk cId="3818021166" sldId="2760"/>
        </pc:sldMkLst>
      </pc:sldChg>
      <pc:sldChg chg="modSp mod">
        <pc:chgData name="Xin Luo" userId="82312ee5779919a4" providerId="LiveId" clId="{69748349-D30A-2744-8465-2A98F5BBF8DD}" dt="2023-02-28T06:33:03.708" v="583" actId="20577"/>
        <pc:sldMkLst>
          <pc:docMk/>
          <pc:sldMk cId="3373327641" sldId="2763"/>
        </pc:sldMkLst>
        <pc:spChg chg="mod">
          <ac:chgData name="Xin Luo" userId="82312ee5779919a4" providerId="LiveId" clId="{69748349-D30A-2744-8465-2A98F5BBF8DD}" dt="2023-02-28T06:33:03.708" v="583" actId="20577"/>
          <ac:spMkLst>
            <pc:docMk/>
            <pc:sldMk cId="3373327641" sldId="2763"/>
            <ac:spMk id="13" creationId="{303BC878-BC57-D350-27A3-F03AE48213AC}"/>
          </ac:spMkLst>
        </pc:spChg>
      </pc:sldChg>
      <pc:sldChg chg="del">
        <pc:chgData name="Xin Luo" userId="82312ee5779919a4" providerId="LiveId" clId="{69748349-D30A-2744-8465-2A98F5BBF8DD}" dt="2023-02-28T06:27:16.073" v="78" actId="2696"/>
        <pc:sldMkLst>
          <pc:docMk/>
          <pc:sldMk cId="70654754" sldId="2765"/>
        </pc:sldMkLst>
      </pc:sldChg>
      <pc:sldChg chg="del">
        <pc:chgData name="Xin Luo" userId="82312ee5779919a4" providerId="LiveId" clId="{69748349-D30A-2744-8465-2A98F5BBF8DD}" dt="2023-02-28T06:27:14.496" v="77" actId="2696"/>
        <pc:sldMkLst>
          <pc:docMk/>
          <pc:sldMk cId="782854285" sldId="2766"/>
        </pc:sldMkLst>
      </pc:sldChg>
      <pc:sldChg chg="modSp mod">
        <pc:chgData name="Xin Luo" userId="82312ee5779919a4" providerId="LiveId" clId="{69748349-D30A-2744-8465-2A98F5BBF8DD}" dt="2023-02-28T09:20:55.952" v="616" actId="20577"/>
        <pc:sldMkLst>
          <pc:docMk/>
          <pc:sldMk cId="2222334095" sldId="2769"/>
        </pc:sldMkLst>
        <pc:spChg chg="mod">
          <ac:chgData name="Xin Luo" userId="82312ee5779919a4" providerId="LiveId" clId="{69748349-D30A-2744-8465-2A98F5BBF8DD}" dt="2023-02-28T09:20:55.952" v="616" actId="20577"/>
          <ac:spMkLst>
            <pc:docMk/>
            <pc:sldMk cId="2222334095" sldId="2769"/>
            <ac:spMk id="5" creationId="{78502774-B04C-634F-1396-E5815996BC36}"/>
          </ac:spMkLst>
        </pc:spChg>
      </pc:sldChg>
      <pc:sldChg chg="modSp mod">
        <pc:chgData name="Xin Luo" userId="82312ee5779919a4" providerId="LiveId" clId="{69748349-D30A-2744-8465-2A98F5BBF8DD}" dt="2023-02-28T06:30:19.661" v="293" actId="20577"/>
        <pc:sldMkLst>
          <pc:docMk/>
          <pc:sldMk cId="2739444815" sldId="2770"/>
        </pc:sldMkLst>
        <pc:spChg chg="mod">
          <ac:chgData name="Xin Luo" userId="82312ee5779919a4" providerId="LiveId" clId="{69748349-D30A-2744-8465-2A98F5BBF8DD}" dt="2023-02-28T06:30:19.661" v="293" actId="20577"/>
          <ac:spMkLst>
            <pc:docMk/>
            <pc:sldMk cId="2739444815" sldId="2770"/>
            <ac:spMk id="5" creationId="{78502774-B04C-634F-1396-E5815996BC36}"/>
          </ac:spMkLst>
        </pc:spChg>
      </pc:sldChg>
      <pc:sldChg chg="modSp add mod">
        <pc:chgData name="Xin Luo" userId="82312ee5779919a4" providerId="LiveId" clId="{69748349-D30A-2744-8465-2A98F5BBF8DD}" dt="2023-02-28T06:26:40.007" v="75" actId="20577"/>
        <pc:sldMkLst>
          <pc:docMk/>
          <pc:sldMk cId="3517916584" sldId="2771"/>
        </pc:sldMkLst>
        <pc:spChg chg="mod">
          <ac:chgData name="Xin Luo" userId="82312ee5779919a4" providerId="LiveId" clId="{69748349-D30A-2744-8465-2A98F5BBF8DD}" dt="2023-02-28T06:26:40.007" v="75" actId="20577"/>
          <ac:spMkLst>
            <pc:docMk/>
            <pc:sldMk cId="3517916584" sldId="2771"/>
            <ac:spMk id="3" creationId="{00000000-0000-0000-0000-000000000000}"/>
          </ac:spMkLst>
        </pc:spChg>
      </pc:sldChg>
      <pc:sldChg chg="modSp add mod">
        <pc:chgData name="Xin Luo" userId="82312ee5779919a4" providerId="LiveId" clId="{69748349-D30A-2744-8465-2A98F5BBF8DD}" dt="2023-02-28T06:27:30.818" v="81" actId="20577"/>
        <pc:sldMkLst>
          <pc:docMk/>
          <pc:sldMk cId="3328354025" sldId="2772"/>
        </pc:sldMkLst>
        <pc:spChg chg="mod">
          <ac:chgData name="Xin Luo" userId="82312ee5779919a4" providerId="LiveId" clId="{69748349-D30A-2744-8465-2A98F5BBF8DD}" dt="2023-02-28T06:27:30.818" v="81" actId="20577"/>
          <ac:spMkLst>
            <pc:docMk/>
            <pc:sldMk cId="3328354025" sldId="2772"/>
            <ac:spMk id="5" creationId="{78502774-B04C-634F-1396-E5815996BC36}"/>
          </ac:spMkLst>
        </pc:spChg>
      </pc:sldChg>
    </pc:docChg>
  </pc:docChgLst>
  <pc:docChgLst>
    <pc:chgData name="Xin Luo" userId="82312ee5779919a4" providerId="LiveId" clId="{11C7DD9E-0989-8C46-9E98-A8157970B434}"/>
    <pc:docChg chg="undo custSel addSld delSld modSld sldOrd">
      <pc:chgData name="Xin Luo" userId="82312ee5779919a4" providerId="LiveId" clId="{11C7DD9E-0989-8C46-9E98-A8157970B434}" dt="2023-02-27T13:34:39.830" v="1495" actId="20577"/>
      <pc:docMkLst>
        <pc:docMk/>
      </pc:docMkLst>
      <pc:sldChg chg="addSp delSp modSp mod">
        <pc:chgData name="Xin Luo" userId="82312ee5779919a4" providerId="LiveId" clId="{11C7DD9E-0989-8C46-9E98-A8157970B434}" dt="2023-02-26T14:35:47.911" v="88" actId="20577"/>
        <pc:sldMkLst>
          <pc:docMk/>
          <pc:sldMk cId="1576120367" sldId="2387"/>
        </pc:sldMkLst>
        <pc:spChg chg="mod">
          <ac:chgData name="Xin Luo" userId="82312ee5779919a4" providerId="LiveId" clId="{11C7DD9E-0989-8C46-9E98-A8157970B434}" dt="2023-02-26T14:31:06.544" v="42" actId="20577"/>
          <ac:spMkLst>
            <pc:docMk/>
            <pc:sldMk cId="1576120367" sldId="2387"/>
            <ac:spMk id="5" creationId="{494DAA55-5621-28DB-D255-E0EBB6C6477B}"/>
          </ac:spMkLst>
        </pc:spChg>
        <pc:spChg chg="mod">
          <ac:chgData name="Xin Luo" userId="82312ee5779919a4" providerId="LiveId" clId="{11C7DD9E-0989-8C46-9E98-A8157970B434}" dt="2023-02-26T14:35:32.623" v="67" actId="20577"/>
          <ac:spMkLst>
            <pc:docMk/>
            <pc:sldMk cId="1576120367" sldId="2387"/>
            <ac:spMk id="8" creationId="{565CE3F1-8DB8-5980-B19B-595857C3D8BF}"/>
          </ac:spMkLst>
        </pc:spChg>
        <pc:spChg chg="mod">
          <ac:chgData name="Xin Luo" userId="82312ee5779919a4" providerId="LiveId" clId="{11C7DD9E-0989-8C46-9E98-A8157970B434}" dt="2023-02-26T14:35:47.911" v="88" actId="20577"/>
          <ac:spMkLst>
            <pc:docMk/>
            <pc:sldMk cId="1576120367" sldId="2387"/>
            <ac:spMk id="11" creationId="{80F6CC38-4117-1B61-4036-D7306E0FCF97}"/>
          </ac:spMkLst>
        </pc:spChg>
        <pc:spChg chg="mod">
          <ac:chgData name="Xin Luo" userId="82312ee5779919a4" providerId="LiveId" clId="{11C7DD9E-0989-8C46-9E98-A8157970B434}" dt="2023-02-26T14:31:14.145" v="59" actId="20577"/>
          <ac:spMkLst>
            <pc:docMk/>
            <pc:sldMk cId="1576120367" sldId="2387"/>
            <ac:spMk id="14" creationId="{00000000-0000-0000-0000-000000000000}"/>
          </ac:spMkLst>
        </pc:spChg>
        <pc:grpChg chg="add mod">
          <ac:chgData name="Xin Luo" userId="82312ee5779919a4" providerId="LiveId" clId="{11C7DD9E-0989-8C46-9E98-A8157970B434}" dt="2023-02-26T14:35:30.551" v="62" actId="1076"/>
          <ac:grpSpMkLst>
            <pc:docMk/>
            <pc:sldMk cId="1576120367" sldId="2387"/>
            <ac:grpSpMk id="7" creationId="{9AABB1DF-B98C-C2EF-DE10-EE1EE176F4C1}"/>
          </ac:grpSpMkLst>
        </pc:grpChg>
        <pc:grpChg chg="del">
          <ac:chgData name="Xin Luo" userId="82312ee5779919a4" providerId="LiveId" clId="{11C7DD9E-0989-8C46-9E98-A8157970B434}" dt="2023-02-26T14:31:17.049" v="60" actId="478"/>
          <ac:grpSpMkLst>
            <pc:docMk/>
            <pc:sldMk cId="1576120367" sldId="2387"/>
            <ac:grpSpMk id="9" creationId="{84B9B8D5-4BCC-CDFF-1E13-B005060A8BDF}"/>
          </ac:grpSpMkLst>
        </pc:grpChg>
      </pc:sldChg>
      <pc:sldChg chg="modSp mod">
        <pc:chgData name="Xin Luo" userId="82312ee5779919a4" providerId="LiveId" clId="{11C7DD9E-0989-8C46-9E98-A8157970B434}" dt="2023-02-26T14:42:08.073" v="113" actId="20577"/>
        <pc:sldMkLst>
          <pc:docMk/>
          <pc:sldMk cId="2415901206" sldId="2447"/>
        </pc:sldMkLst>
        <pc:spChg chg="mod">
          <ac:chgData name="Xin Luo" userId="82312ee5779919a4" providerId="LiveId" clId="{11C7DD9E-0989-8C46-9E98-A8157970B434}" dt="2023-02-26T14:42:08.073" v="113" actId="20577"/>
          <ac:spMkLst>
            <pc:docMk/>
            <pc:sldMk cId="2415901206" sldId="2447"/>
            <ac:spMk id="7" creationId="{00000000-0000-0000-0000-000000000000}"/>
          </ac:spMkLst>
        </pc:spChg>
      </pc:sldChg>
      <pc:sldChg chg="modSp mod">
        <pc:chgData name="Xin Luo" userId="82312ee5779919a4" providerId="LiveId" clId="{11C7DD9E-0989-8C46-9E98-A8157970B434}" dt="2023-02-26T14:22:29.653" v="17" actId="20577"/>
        <pc:sldMkLst>
          <pc:docMk/>
          <pc:sldMk cId="1658607177" sldId="2708"/>
        </pc:sldMkLst>
        <pc:spChg chg="mod">
          <ac:chgData name="Xin Luo" userId="82312ee5779919a4" providerId="LiveId" clId="{11C7DD9E-0989-8C46-9E98-A8157970B434}" dt="2023-02-26T14:22:06.247" v="1" actId="20577"/>
          <ac:spMkLst>
            <pc:docMk/>
            <pc:sldMk cId="1658607177" sldId="2708"/>
            <ac:spMk id="3" creationId="{E375549C-74EF-2C8F-6432-2C52B803FB1B}"/>
          </ac:spMkLst>
        </pc:spChg>
        <pc:spChg chg="mod">
          <ac:chgData name="Xin Luo" userId="82312ee5779919a4" providerId="LiveId" clId="{11C7DD9E-0989-8C46-9E98-A8157970B434}" dt="2023-02-26T14:22:29.653" v="17" actId="20577"/>
          <ac:spMkLst>
            <pc:docMk/>
            <pc:sldMk cId="1658607177" sldId="2708"/>
            <ac:spMk id="24" creationId="{00000000-0000-0000-0000-000000000000}"/>
          </ac:spMkLst>
        </pc:spChg>
      </pc:sldChg>
      <pc:sldChg chg="del">
        <pc:chgData name="Xin Luo" userId="82312ee5779919a4" providerId="LiveId" clId="{11C7DD9E-0989-8C46-9E98-A8157970B434}" dt="2023-02-27T02:35:52.321" v="582" actId="2696"/>
        <pc:sldMkLst>
          <pc:docMk/>
          <pc:sldMk cId="1209572041" sldId="2722"/>
        </pc:sldMkLst>
      </pc:sldChg>
      <pc:sldChg chg="addSp delSp modSp mod">
        <pc:chgData name="Xin Luo" userId="82312ee5779919a4" providerId="LiveId" clId="{11C7DD9E-0989-8C46-9E98-A8157970B434}" dt="2023-02-26T15:19:23.475" v="340" actId="20577"/>
        <pc:sldMkLst>
          <pc:docMk/>
          <pc:sldMk cId="393940605" sldId="2742"/>
        </pc:sldMkLst>
        <pc:spChg chg="add del mod">
          <ac:chgData name="Xin Luo" userId="82312ee5779919a4" providerId="LiveId" clId="{11C7DD9E-0989-8C46-9E98-A8157970B434}" dt="2023-02-26T15:17:25.642" v="308"/>
          <ac:spMkLst>
            <pc:docMk/>
            <pc:sldMk cId="393940605" sldId="2742"/>
            <ac:spMk id="2" creationId="{55A39B1C-7178-259A-FE4F-616ACE4D5FE1}"/>
          </ac:spMkLst>
        </pc:spChg>
        <pc:spChg chg="mod">
          <ac:chgData name="Xin Luo" userId="82312ee5779919a4" providerId="LiveId" clId="{11C7DD9E-0989-8C46-9E98-A8157970B434}" dt="2023-02-26T15:19:23.475" v="340" actId="20577"/>
          <ac:spMkLst>
            <pc:docMk/>
            <pc:sldMk cId="393940605" sldId="2742"/>
            <ac:spMk id="7" creationId="{00000000-0000-0000-0000-000000000000}"/>
          </ac:spMkLst>
        </pc:spChg>
      </pc:sldChg>
      <pc:sldChg chg="modSp mod">
        <pc:chgData name="Xin Luo" userId="82312ee5779919a4" providerId="LiveId" clId="{11C7DD9E-0989-8C46-9E98-A8157970B434}" dt="2023-02-26T15:19:39.446" v="371" actId="20577"/>
        <pc:sldMkLst>
          <pc:docMk/>
          <pc:sldMk cId="3175231995" sldId="2743"/>
        </pc:sldMkLst>
        <pc:spChg chg="mod">
          <ac:chgData name="Xin Luo" userId="82312ee5779919a4" providerId="LiveId" clId="{11C7DD9E-0989-8C46-9E98-A8157970B434}" dt="2023-02-26T15:19:39.446" v="371" actId="20577"/>
          <ac:spMkLst>
            <pc:docMk/>
            <pc:sldMk cId="3175231995" sldId="2743"/>
            <ac:spMk id="7" creationId="{00000000-0000-0000-0000-000000000000}"/>
          </ac:spMkLst>
        </pc:spChg>
      </pc:sldChg>
      <pc:sldChg chg="modSp mod">
        <pc:chgData name="Xin Luo" userId="82312ee5779919a4" providerId="LiveId" clId="{11C7DD9E-0989-8C46-9E98-A8157970B434}" dt="2023-02-26T15:20:40.112" v="433" actId="1076"/>
        <pc:sldMkLst>
          <pc:docMk/>
          <pc:sldMk cId="2038650065" sldId="2744"/>
        </pc:sldMkLst>
        <pc:spChg chg="mod">
          <ac:chgData name="Xin Luo" userId="82312ee5779919a4" providerId="LiveId" clId="{11C7DD9E-0989-8C46-9E98-A8157970B434}" dt="2023-02-26T14:42:17.186" v="128" actId="20577"/>
          <ac:spMkLst>
            <pc:docMk/>
            <pc:sldMk cId="2038650065" sldId="2744"/>
            <ac:spMk id="3" creationId="{00000000-0000-0000-0000-000000000000}"/>
          </ac:spMkLst>
        </pc:spChg>
        <pc:spChg chg="mod">
          <ac:chgData name="Xin Luo" userId="82312ee5779919a4" providerId="LiveId" clId="{11C7DD9E-0989-8C46-9E98-A8157970B434}" dt="2023-02-26T15:20:40.112" v="433" actId="1076"/>
          <ac:spMkLst>
            <pc:docMk/>
            <pc:sldMk cId="2038650065" sldId="2744"/>
            <ac:spMk id="5" creationId="{78502774-B04C-634F-1396-E5815996BC36}"/>
          </ac:spMkLst>
        </pc:spChg>
      </pc:sldChg>
      <pc:sldChg chg="addSp delSp modSp add del mod">
        <pc:chgData name="Xin Luo" userId="82312ee5779919a4" providerId="LiveId" clId="{11C7DD9E-0989-8C46-9E98-A8157970B434}" dt="2023-02-27T08:52:16.520" v="1090" actId="2696"/>
        <pc:sldMkLst>
          <pc:docMk/>
          <pc:sldMk cId="2345376688" sldId="2745"/>
        </pc:sldMkLst>
        <pc:spChg chg="mod">
          <ac:chgData name="Xin Luo" userId="82312ee5779919a4" providerId="LiveId" clId="{11C7DD9E-0989-8C46-9E98-A8157970B434}" dt="2023-02-26T15:19:53.024" v="385" actId="20577"/>
          <ac:spMkLst>
            <pc:docMk/>
            <pc:sldMk cId="2345376688" sldId="2745"/>
            <ac:spMk id="2" creationId="{631AADB6-C88A-D817-4683-FC087E4E240F}"/>
          </ac:spMkLst>
        </pc:spChg>
        <pc:spChg chg="mod">
          <ac:chgData name="Xin Luo" userId="82312ee5779919a4" providerId="LiveId" clId="{11C7DD9E-0989-8C46-9E98-A8157970B434}" dt="2023-02-27T02:35:37.012" v="576" actId="20577"/>
          <ac:spMkLst>
            <pc:docMk/>
            <pc:sldMk cId="2345376688" sldId="2745"/>
            <ac:spMk id="3" creationId="{00000000-0000-0000-0000-000000000000}"/>
          </ac:spMkLst>
        </pc:spChg>
        <pc:spChg chg="add del mod">
          <ac:chgData name="Xin Luo" userId="82312ee5779919a4" providerId="LiveId" clId="{11C7DD9E-0989-8C46-9E98-A8157970B434}" dt="2023-02-26T15:20:01.684" v="387"/>
          <ac:spMkLst>
            <pc:docMk/>
            <pc:sldMk cId="2345376688" sldId="2745"/>
            <ac:spMk id="4" creationId="{9184794B-8671-D3FA-8F69-00DC15CCF2EA}"/>
          </ac:spMkLst>
        </pc:spChg>
        <pc:spChg chg="del">
          <ac:chgData name="Xin Luo" userId="82312ee5779919a4" providerId="LiveId" clId="{11C7DD9E-0989-8C46-9E98-A8157970B434}" dt="2023-02-26T15:20:27.514" v="430" actId="478"/>
          <ac:spMkLst>
            <pc:docMk/>
            <pc:sldMk cId="2345376688" sldId="2745"/>
            <ac:spMk id="7" creationId="{90728D9D-D249-EA33-6E80-8B5C8EA26F4F}"/>
          </ac:spMkLst>
        </pc:spChg>
      </pc:sldChg>
      <pc:sldChg chg="addSp delSp modSp mod">
        <pc:chgData name="Xin Luo" userId="82312ee5779919a4" providerId="LiveId" clId="{11C7DD9E-0989-8C46-9E98-A8157970B434}" dt="2023-02-27T02:36:22.411" v="584" actId="1076"/>
        <pc:sldMkLst>
          <pc:docMk/>
          <pc:sldMk cId="580867947" sldId="2747"/>
        </pc:sldMkLst>
        <pc:spChg chg="mod">
          <ac:chgData name="Xin Luo" userId="82312ee5779919a4" providerId="LiveId" clId="{11C7DD9E-0989-8C46-9E98-A8157970B434}" dt="2023-02-27T02:27:34.388" v="547" actId="20577"/>
          <ac:spMkLst>
            <pc:docMk/>
            <pc:sldMk cId="580867947" sldId="2747"/>
            <ac:spMk id="3" creationId="{00000000-0000-0000-0000-000000000000}"/>
          </ac:spMkLst>
        </pc:spChg>
        <pc:spChg chg="mod">
          <ac:chgData name="Xin Luo" userId="82312ee5779919a4" providerId="LiveId" clId="{11C7DD9E-0989-8C46-9E98-A8157970B434}" dt="2023-02-27T02:36:22.411" v="584" actId="1076"/>
          <ac:spMkLst>
            <pc:docMk/>
            <pc:sldMk cId="580867947" sldId="2747"/>
            <ac:spMk id="5" creationId="{78502774-B04C-634F-1396-E5815996BC36}"/>
          </ac:spMkLst>
        </pc:spChg>
        <pc:grpChg chg="del">
          <ac:chgData name="Xin Luo" userId="82312ee5779919a4" providerId="LiveId" clId="{11C7DD9E-0989-8C46-9E98-A8157970B434}" dt="2023-02-26T15:18:47.533" v="327" actId="478"/>
          <ac:grpSpMkLst>
            <pc:docMk/>
            <pc:sldMk cId="580867947" sldId="2747"/>
            <ac:grpSpMk id="17" creationId="{DEBBA376-338B-77A1-B823-6E3F8EA644A9}"/>
          </ac:grpSpMkLst>
        </pc:grpChg>
        <pc:picChg chg="del">
          <ac:chgData name="Xin Luo" userId="82312ee5779919a4" providerId="LiveId" clId="{11C7DD9E-0989-8C46-9E98-A8157970B434}" dt="2023-02-26T15:18:46.496" v="326" actId="478"/>
          <ac:picMkLst>
            <pc:docMk/>
            <pc:sldMk cId="580867947" sldId="2747"/>
            <ac:picMk id="6" creationId="{B7028E15-ACC2-1C34-CBCC-DF1802A2573F}"/>
          </ac:picMkLst>
        </pc:picChg>
        <pc:picChg chg="add mod">
          <ac:chgData name="Xin Luo" userId="82312ee5779919a4" providerId="LiveId" clId="{11C7DD9E-0989-8C46-9E98-A8157970B434}" dt="2023-02-27T02:27:08.800" v="515" actId="1076"/>
          <ac:picMkLst>
            <pc:docMk/>
            <pc:sldMk cId="580867947" sldId="2747"/>
            <ac:picMk id="7" creationId="{29D2CECB-2FBB-A6A5-8FB0-B791E6AB6D2E}"/>
          </ac:picMkLst>
        </pc:picChg>
      </pc:sldChg>
      <pc:sldChg chg="del">
        <pc:chgData name="Xin Luo" userId="82312ee5779919a4" providerId="LiveId" clId="{11C7DD9E-0989-8C46-9E98-A8157970B434}" dt="2023-02-26T15:04:36.966" v="145" actId="2696"/>
        <pc:sldMkLst>
          <pc:docMk/>
          <pc:sldMk cId="2245643700" sldId="2751"/>
        </pc:sldMkLst>
      </pc:sldChg>
      <pc:sldChg chg="del">
        <pc:chgData name="Xin Luo" userId="82312ee5779919a4" providerId="LiveId" clId="{11C7DD9E-0989-8C46-9E98-A8157970B434}" dt="2023-02-26T15:18:55.825" v="329" actId="2696"/>
        <pc:sldMkLst>
          <pc:docMk/>
          <pc:sldMk cId="3400956243" sldId="2752"/>
        </pc:sldMkLst>
      </pc:sldChg>
      <pc:sldChg chg="modSp mod">
        <pc:chgData name="Xin Luo" userId="82312ee5779919a4" providerId="LiveId" clId="{11C7DD9E-0989-8C46-9E98-A8157970B434}" dt="2023-02-27T08:52:05.615" v="1087" actId="20577"/>
        <pc:sldMkLst>
          <pc:docMk/>
          <pc:sldMk cId="3929071932" sldId="2753"/>
        </pc:sldMkLst>
        <pc:spChg chg="mod">
          <ac:chgData name="Xin Luo" userId="82312ee5779919a4" providerId="LiveId" clId="{11C7DD9E-0989-8C46-9E98-A8157970B434}" dt="2023-02-27T02:27:54.253" v="571" actId="20577"/>
          <ac:spMkLst>
            <pc:docMk/>
            <pc:sldMk cId="3929071932" sldId="2753"/>
            <ac:spMk id="3" creationId="{00000000-0000-0000-0000-000000000000}"/>
          </ac:spMkLst>
        </pc:spChg>
        <pc:spChg chg="mod">
          <ac:chgData name="Xin Luo" userId="82312ee5779919a4" providerId="LiveId" clId="{11C7DD9E-0989-8C46-9E98-A8157970B434}" dt="2023-02-27T08:52:05.615" v="1087" actId="20577"/>
          <ac:spMkLst>
            <pc:docMk/>
            <pc:sldMk cId="3929071932" sldId="2753"/>
            <ac:spMk id="5" creationId="{78502774-B04C-634F-1396-E5815996BC36}"/>
          </ac:spMkLst>
        </pc:spChg>
      </pc:sldChg>
      <pc:sldChg chg="del">
        <pc:chgData name="Xin Luo" userId="82312ee5779919a4" providerId="LiveId" clId="{11C7DD9E-0989-8C46-9E98-A8157970B434}" dt="2023-02-26T15:18:49.403" v="328" actId="2696"/>
        <pc:sldMkLst>
          <pc:docMk/>
          <pc:sldMk cId="1157508697" sldId="2757"/>
        </pc:sldMkLst>
      </pc:sldChg>
      <pc:sldChg chg="del">
        <pc:chgData name="Xin Luo" userId="82312ee5779919a4" providerId="LiveId" clId="{11C7DD9E-0989-8C46-9E98-A8157970B434}" dt="2023-02-26T15:18:55.829" v="331" actId="2696"/>
        <pc:sldMkLst>
          <pc:docMk/>
          <pc:sldMk cId="4211155851" sldId="2758"/>
        </pc:sldMkLst>
      </pc:sldChg>
      <pc:sldChg chg="del">
        <pc:chgData name="Xin Luo" userId="82312ee5779919a4" providerId="LiveId" clId="{11C7DD9E-0989-8C46-9E98-A8157970B434}" dt="2023-02-26T15:18:55.839" v="332" actId="2696"/>
        <pc:sldMkLst>
          <pc:docMk/>
          <pc:sldMk cId="3818021166" sldId="2760"/>
        </pc:sldMkLst>
      </pc:sldChg>
      <pc:sldChg chg="del">
        <pc:chgData name="Xin Luo" userId="82312ee5779919a4" providerId="LiveId" clId="{11C7DD9E-0989-8C46-9E98-A8157970B434}" dt="2023-02-26T15:20:19.583" v="426" actId="2696"/>
        <pc:sldMkLst>
          <pc:docMk/>
          <pc:sldMk cId="97719364" sldId="2761"/>
        </pc:sldMkLst>
      </pc:sldChg>
      <pc:sldChg chg="del">
        <pc:chgData name="Xin Luo" userId="82312ee5779919a4" providerId="LiveId" clId="{11C7DD9E-0989-8C46-9E98-A8157970B434}" dt="2023-02-26T15:20:19.592" v="427" actId="2696"/>
        <pc:sldMkLst>
          <pc:docMk/>
          <pc:sldMk cId="2861954436" sldId="2762"/>
        </pc:sldMkLst>
      </pc:sldChg>
      <pc:sldChg chg="modSp add del mod ord">
        <pc:chgData name="Xin Luo" userId="82312ee5779919a4" providerId="LiveId" clId="{11C7DD9E-0989-8C46-9E98-A8157970B434}" dt="2023-02-27T09:04:38.776" v="1469" actId="1035"/>
        <pc:sldMkLst>
          <pc:docMk/>
          <pc:sldMk cId="3373327641" sldId="2763"/>
        </pc:sldMkLst>
        <pc:spChg chg="mod">
          <ac:chgData name="Xin Luo" userId="82312ee5779919a4" providerId="LiveId" clId="{11C7DD9E-0989-8C46-9E98-A8157970B434}" dt="2023-02-27T08:53:37.204" v="1096"/>
          <ac:spMkLst>
            <pc:docMk/>
            <pc:sldMk cId="3373327641" sldId="2763"/>
            <ac:spMk id="3" creationId="{00000000-0000-0000-0000-000000000000}"/>
          </ac:spMkLst>
        </pc:spChg>
        <pc:spChg chg="mod">
          <ac:chgData name="Xin Luo" userId="82312ee5779919a4" providerId="LiveId" clId="{11C7DD9E-0989-8C46-9E98-A8157970B434}" dt="2023-02-27T09:04:38.776" v="1469" actId="1035"/>
          <ac:spMkLst>
            <pc:docMk/>
            <pc:sldMk cId="3373327641" sldId="2763"/>
            <ac:spMk id="13" creationId="{303BC878-BC57-D350-27A3-F03AE48213AC}"/>
          </ac:spMkLst>
        </pc:spChg>
      </pc:sldChg>
      <pc:sldChg chg="del">
        <pc:chgData name="Xin Luo" userId="82312ee5779919a4" providerId="LiveId" clId="{11C7DD9E-0989-8C46-9E98-A8157970B434}" dt="2023-02-26T15:18:55.827" v="330" actId="2696"/>
        <pc:sldMkLst>
          <pc:docMk/>
          <pc:sldMk cId="2047512068" sldId="2764"/>
        </pc:sldMkLst>
      </pc:sldChg>
      <pc:sldChg chg="modSp mod">
        <pc:chgData name="Xin Luo" userId="82312ee5779919a4" providerId="LiveId" clId="{11C7DD9E-0989-8C46-9E98-A8157970B434}" dt="2023-02-26T15:17:10.775" v="299" actId="20577"/>
        <pc:sldMkLst>
          <pc:docMk/>
          <pc:sldMk cId="70654754" sldId="2765"/>
        </pc:sldMkLst>
        <pc:spChg chg="mod">
          <ac:chgData name="Xin Luo" userId="82312ee5779919a4" providerId="LiveId" clId="{11C7DD9E-0989-8C46-9E98-A8157970B434}" dt="2023-02-26T15:04:56.102" v="161" actId="20577"/>
          <ac:spMkLst>
            <pc:docMk/>
            <pc:sldMk cId="70654754" sldId="2765"/>
            <ac:spMk id="3" creationId="{00000000-0000-0000-0000-000000000000}"/>
          </ac:spMkLst>
        </pc:spChg>
        <pc:spChg chg="mod">
          <ac:chgData name="Xin Luo" userId="82312ee5779919a4" providerId="LiveId" clId="{11C7DD9E-0989-8C46-9E98-A8157970B434}" dt="2023-02-26T15:17:10.775" v="299" actId="20577"/>
          <ac:spMkLst>
            <pc:docMk/>
            <pc:sldMk cId="70654754" sldId="2765"/>
            <ac:spMk id="5" creationId="{78502774-B04C-634F-1396-E5815996BC36}"/>
          </ac:spMkLst>
        </pc:spChg>
      </pc:sldChg>
      <pc:sldChg chg="addSp modSp add mod">
        <pc:chgData name="Xin Luo" userId="82312ee5779919a4" providerId="LiveId" clId="{11C7DD9E-0989-8C46-9E98-A8157970B434}" dt="2023-02-26T15:17:01.865" v="296"/>
        <pc:sldMkLst>
          <pc:docMk/>
          <pc:sldMk cId="782854285" sldId="2766"/>
        </pc:sldMkLst>
        <pc:spChg chg="add mod">
          <ac:chgData name="Xin Luo" userId="82312ee5779919a4" providerId="LiveId" clId="{11C7DD9E-0989-8C46-9E98-A8157970B434}" dt="2023-02-26T15:17:01.865" v="296"/>
          <ac:spMkLst>
            <pc:docMk/>
            <pc:sldMk cId="782854285" sldId="2766"/>
            <ac:spMk id="4" creationId="{A7E97437-B77F-D3F5-E0F8-38B1EBE5E36E}"/>
          </ac:spMkLst>
        </pc:spChg>
        <pc:spChg chg="mod">
          <ac:chgData name="Xin Luo" userId="82312ee5779919a4" providerId="LiveId" clId="{11C7DD9E-0989-8C46-9E98-A8157970B434}" dt="2023-02-26T15:16:51.007" v="295" actId="5793"/>
          <ac:spMkLst>
            <pc:docMk/>
            <pc:sldMk cId="782854285" sldId="2766"/>
            <ac:spMk id="5" creationId="{78502774-B04C-634F-1396-E5815996BC36}"/>
          </ac:spMkLst>
        </pc:spChg>
      </pc:sldChg>
      <pc:sldChg chg="addSp delSp modSp add mod">
        <pc:chgData name="Xin Luo" userId="82312ee5779919a4" providerId="LiveId" clId="{11C7DD9E-0989-8C46-9E98-A8157970B434}" dt="2023-02-27T08:52:57.704" v="1092"/>
        <pc:sldMkLst>
          <pc:docMk/>
          <pc:sldMk cId="3080738912" sldId="2767"/>
        </pc:sldMkLst>
        <pc:spChg chg="del">
          <ac:chgData name="Xin Luo" userId="82312ee5779919a4" providerId="LiveId" clId="{11C7DD9E-0989-8C46-9E98-A8157970B434}" dt="2023-02-27T08:16:43.452" v="678" actId="478"/>
          <ac:spMkLst>
            <pc:docMk/>
            <pc:sldMk cId="3080738912" sldId="2767"/>
            <ac:spMk id="2" creationId="{631AADB6-C88A-D817-4683-FC087E4E240F}"/>
          </ac:spMkLst>
        </pc:spChg>
        <pc:spChg chg="mod">
          <ac:chgData name="Xin Luo" userId="82312ee5779919a4" providerId="LiveId" clId="{11C7DD9E-0989-8C46-9E98-A8157970B434}" dt="2023-02-27T02:35:43.422" v="581" actId="20577"/>
          <ac:spMkLst>
            <pc:docMk/>
            <pc:sldMk cId="3080738912" sldId="2767"/>
            <ac:spMk id="3" creationId="{00000000-0000-0000-0000-000000000000}"/>
          </ac:spMkLst>
        </pc:spChg>
        <pc:spChg chg="add del mod">
          <ac:chgData name="Xin Luo" userId="82312ee5779919a4" providerId="LiveId" clId="{11C7DD9E-0989-8C46-9E98-A8157970B434}" dt="2023-02-27T08:16:41.284" v="677"/>
          <ac:spMkLst>
            <pc:docMk/>
            <pc:sldMk cId="3080738912" sldId="2767"/>
            <ac:spMk id="4" creationId="{D84146A9-549E-0430-9049-9B119D13B0D4}"/>
          </ac:spMkLst>
        </pc:spChg>
        <pc:spChg chg="add del mod">
          <ac:chgData name="Xin Luo" userId="82312ee5779919a4" providerId="LiveId" clId="{11C7DD9E-0989-8C46-9E98-A8157970B434}" dt="2023-02-27T08:16:41.284" v="677"/>
          <ac:spMkLst>
            <pc:docMk/>
            <pc:sldMk cId="3080738912" sldId="2767"/>
            <ac:spMk id="5" creationId="{549183B9-A4A3-6F00-560E-627500125E5B}"/>
          </ac:spMkLst>
        </pc:spChg>
        <pc:spChg chg="add mod">
          <ac:chgData name="Xin Luo" userId="82312ee5779919a4" providerId="LiveId" clId="{11C7DD9E-0989-8C46-9E98-A8157970B434}" dt="2023-02-27T08:16:43.782" v="679"/>
          <ac:spMkLst>
            <pc:docMk/>
            <pc:sldMk cId="3080738912" sldId="2767"/>
            <ac:spMk id="6" creationId="{A8981A74-89F1-C4D7-7276-DED5C19DBB73}"/>
          </ac:spMkLst>
        </pc:spChg>
        <pc:spChg chg="del">
          <ac:chgData name="Xin Luo" userId="82312ee5779919a4" providerId="LiveId" clId="{11C7DD9E-0989-8C46-9E98-A8157970B434}" dt="2023-02-26T15:20:24.969" v="429" actId="478"/>
          <ac:spMkLst>
            <pc:docMk/>
            <pc:sldMk cId="3080738912" sldId="2767"/>
            <ac:spMk id="7" creationId="{90728D9D-D249-EA33-6E80-8B5C8EA26F4F}"/>
          </ac:spMkLst>
        </pc:spChg>
        <pc:spChg chg="add mod">
          <ac:chgData name="Xin Luo" userId="82312ee5779919a4" providerId="LiveId" clId="{11C7DD9E-0989-8C46-9E98-A8157970B434}" dt="2023-02-27T08:20:47.033" v="802" actId="20577"/>
          <ac:spMkLst>
            <pc:docMk/>
            <pc:sldMk cId="3080738912" sldId="2767"/>
            <ac:spMk id="8" creationId="{B4927106-7FAA-7DB9-6B73-C3C3BDD043CF}"/>
          </ac:spMkLst>
        </pc:spChg>
        <pc:spChg chg="add mod">
          <ac:chgData name="Xin Luo" userId="82312ee5779919a4" providerId="LiveId" clId="{11C7DD9E-0989-8C46-9E98-A8157970B434}" dt="2023-02-27T08:52:57.704" v="1092"/>
          <ac:spMkLst>
            <pc:docMk/>
            <pc:sldMk cId="3080738912" sldId="2767"/>
            <ac:spMk id="9" creationId="{0218C4A2-B358-216E-FCDA-F391C5615790}"/>
          </ac:spMkLst>
        </pc:spChg>
      </pc:sldChg>
      <pc:sldChg chg="add del">
        <pc:chgData name="Xin Luo" userId="82312ee5779919a4" providerId="LiveId" clId="{11C7DD9E-0989-8C46-9E98-A8157970B434}" dt="2023-02-27T08:52:42.554" v="1091" actId="2696"/>
        <pc:sldMkLst>
          <pc:docMk/>
          <pc:sldMk cId="1789931058" sldId="2768"/>
        </pc:sldMkLst>
      </pc:sldChg>
      <pc:sldChg chg="delSp modSp add mod">
        <pc:chgData name="Xin Luo" userId="82312ee5779919a4" providerId="LiveId" clId="{11C7DD9E-0989-8C46-9E98-A8157970B434}" dt="2023-02-27T13:34:39.830" v="1495" actId="20577"/>
        <pc:sldMkLst>
          <pc:docMk/>
          <pc:sldMk cId="2222334095" sldId="2769"/>
        </pc:sldMkLst>
        <pc:spChg chg="mod">
          <ac:chgData name="Xin Luo" userId="82312ee5779919a4" providerId="LiveId" clId="{11C7DD9E-0989-8C46-9E98-A8157970B434}" dt="2023-02-27T13:34:39.830" v="1495" actId="20577"/>
          <ac:spMkLst>
            <pc:docMk/>
            <pc:sldMk cId="2222334095" sldId="2769"/>
            <ac:spMk id="5" creationId="{78502774-B04C-634F-1396-E5815996BC36}"/>
          </ac:spMkLst>
        </pc:spChg>
        <pc:picChg chg="del">
          <ac:chgData name="Xin Luo" userId="82312ee5779919a4" providerId="LiveId" clId="{11C7DD9E-0989-8C46-9E98-A8157970B434}" dt="2023-02-27T02:36:48.860" v="606" actId="478"/>
          <ac:picMkLst>
            <pc:docMk/>
            <pc:sldMk cId="2222334095" sldId="2769"/>
            <ac:picMk id="7" creationId="{29D2CECB-2FBB-A6A5-8FB0-B791E6AB6D2E}"/>
          </ac:picMkLst>
        </pc:picChg>
      </pc:sldChg>
      <pc:sldChg chg="modSp add mod">
        <pc:chgData name="Xin Luo" userId="82312ee5779919a4" providerId="LiveId" clId="{11C7DD9E-0989-8C46-9E98-A8157970B434}" dt="2023-02-27T08:53:34.198" v="1095"/>
        <pc:sldMkLst>
          <pc:docMk/>
          <pc:sldMk cId="2739444815" sldId="2770"/>
        </pc:sldMkLst>
        <pc:spChg chg="mod">
          <ac:chgData name="Xin Luo" userId="82312ee5779919a4" providerId="LiveId" clId="{11C7DD9E-0989-8C46-9E98-A8157970B434}" dt="2023-02-27T08:53:34.198" v="1095"/>
          <ac:spMkLst>
            <pc:docMk/>
            <pc:sldMk cId="2739444815" sldId="2770"/>
            <ac:spMk id="3" creationId="{00000000-0000-0000-0000-000000000000}"/>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43F513C8-EB74-484F-A7E0-3FD069260300}"/>
    <pc:docChg chg="undo custSel modSld">
      <pc:chgData name="Xin Luo" userId="82312ee5779919a4" providerId="LiveId" clId="{43F513C8-EB74-484F-A7E0-3FD069260300}" dt="2023-05-28T08:36:12.671" v="208" actId="20577"/>
      <pc:docMkLst>
        <pc:docMk/>
      </pc:docMkLst>
      <pc:sldChg chg="modSp mod">
        <pc:chgData name="Xin Luo" userId="82312ee5779919a4" providerId="LiveId" clId="{43F513C8-EB74-484F-A7E0-3FD069260300}" dt="2023-05-27T02:15:53.724" v="6" actId="20577"/>
        <pc:sldMkLst>
          <pc:docMk/>
          <pc:sldMk cId="580867947" sldId="2747"/>
        </pc:sldMkLst>
        <pc:spChg chg="mod">
          <ac:chgData name="Xin Luo" userId="82312ee5779919a4" providerId="LiveId" clId="{43F513C8-EB74-484F-A7E0-3FD069260300}" dt="2023-05-27T02:15:53.724" v="6" actId="20577"/>
          <ac:spMkLst>
            <pc:docMk/>
            <pc:sldMk cId="580867947" sldId="2747"/>
            <ac:spMk id="5" creationId="{78502774-B04C-634F-1396-E5815996BC36}"/>
          </ac:spMkLst>
        </pc:spChg>
      </pc:sldChg>
      <pc:sldChg chg="modSp mod">
        <pc:chgData name="Xin Luo" userId="82312ee5779919a4" providerId="LiveId" clId="{43F513C8-EB74-484F-A7E0-3FD069260300}" dt="2023-05-28T08:36:12.671" v="208" actId="20577"/>
        <pc:sldMkLst>
          <pc:docMk/>
          <pc:sldMk cId="3818021166" sldId="2760"/>
        </pc:sldMkLst>
        <pc:spChg chg="mod">
          <ac:chgData name="Xin Luo" userId="82312ee5779919a4" providerId="LiveId" clId="{43F513C8-EB74-484F-A7E0-3FD069260300}" dt="2023-05-27T02:22:37.832" v="198" actId="108"/>
          <ac:spMkLst>
            <pc:docMk/>
            <pc:sldMk cId="3818021166" sldId="2760"/>
            <ac:spMk id="5" creationId="{799972CB-82FA-3BBB-40B5-08D28B498BE7}"/>
          </ac:spMkLst>
        </pc:spChg>
        <pc:spChg chg="mod">
          <ac:chgData name="Xin Luo" userId="82312ee5779919a4" providerId="LiveId" clId="{43F513C8-EB74-484F-A7E0-3FD069260300}" dt="2023-05-28T08:36:12.671" v="208" actId="20577"/>
          <ac:spMkLst>
            <pc:docMk/>
            <pc:sldMk cId="3818021166" sldId="2760"/>
            <ac:spMk id="6" creationId="{DA984439-1B23-1931-1979-ECF8DE9D6DCA}"/>
          </ac:spMkLst>
        </pc:spChg>
      </pc:sldChg>
      <pc:sldChg chg="modSp mod">
        <pc:chgData name="Xin Luo" userId="82312ee5779919a4" providerId="LiveId" clId="{43F513C8-EB74-484F-A7E0-3FD069260300}" dt="2023-05-27T02:17:06.921" v="7" actId="207"/>
        <pc:sldMkLst>
          <pc:docMk/>
          <pc:sldMk cId="1939141190" sldId="2773"/>
        </pc:sldMkLst>
        <pc:spChg chg="mod">
          <ac:chgData name="Xin Luo" userId="82312ee5779919a4" providerId="LiveId" clId="{43F513C8-EB74-484F-A7E0-3FD069260300}" dt="2023-05-27T02:17:06.921" v="7" actId="207"/>
          <ac:spMkLst>
            <pc:docMk/>
            <pc:sldMk cId="1939141190" sldId="2773"/>
            <ac:spMk id="2" creationId="{631AADB6-C88A-D817-4683-FC087E4E240F}"/>
          </ac:spMkLst>
        </pc:spChg>
      </pc:sldChg>
    </pc:docChg>
  </pc:docChgLst>
  <pc:docChgLst>
    <pc:chgData name="Xin Luo" userId="82312ee5779919a4" providerId="LiveId" clId="{94E43BDB-720C-FE4E-82EC-62DC7FE1B799}"/>
    <pc:docChg chg="undo redo custSel addSld delSld modSld sldOrd">
      <pc:chgData name="Xin Luo" userId="82312ee5779919a4" providerId="LiveId" clId="{94E43BDB-720C-FE4E-82EC-62DC7FE1B799}" dt="2023-02-26T13:31:11.099" v="4891" actId="20577"/>
      <pc:docMkLst>
        <pc:docMk/>
      </pc:docMkLst>
      <pc:sldChg chg="modSp mod">
        <pc:chgData name="Xin Luo" userId="82312ee5779919a4" providerId="LiveId" clId="{94E43BDB-720C-FE4E-82EC-62DC7FE1B799}" dt="2023-02-25T02:07:16.068" v="248" actId="1076"/>
        <pc:sldMkLst>
          <pc:docMk/>
          <pc:sldMk cId="1576120367" sldId="2387"/>
        </pc:sldMkLst>
        <pc:spChg chg="mod">
          <ac:chgData name="Xin Luo" userId="82312ee5779919a4" providerId="LiveId" clId="{94E43BDB-720C-FE4E-82EC-62DC7FE1B799}" dt="2023-02-25T02:02:30.368" v="220" actId="20577"/>
          <ac:spMkLst>
            <pc:docMk/>
            <pc:sldMk cId="1576120367" sldId="2387"/>
            <ac:spMk id="5" creationId="{494DAA55-5621-28DB-D255-E0EBB6C6477B}"/>
          </ac:spMkLst>
        </pc:spChg>
        <pc:spChg chg="mod">
          <ac:chgData name="Xin Luo" userId="82312ee5779919a4" providerId="LiveId" clId="{94E43BDB-720C-FE4E-82EC-62DC7FE1B799}" dt="2023-02-25T01:52:17.256" v="153" actId="108"/>
          <ac:spMkLst>
            <pc:docMk/>
            <pc:sldMk cId="1576120367" sldId="2387"/>
            <ac:spMk id="12" creationId="{00000000-0000-0000-0000-000000000000}"/>
          </ac:spMkLst>
        </pc:spChg>
        <pc:spChg chg="mod">
          <ac:chgData name="Xin Luo" userId="82312ee5779919a4" providerId="LiveId" clId="{94E43BDB-720C-FE4E-82EC-62DC7FE1B799}" dt="2023-02-25T02:07:16.068" v="248" actId="1076"/>
          <ac:spMkLst>
            <pc:docMk/>
            <pc:sldMk cId="1576120367" sldId="2387"/>
            <ac:spMk id="14" creationId="{00000000-0000-0000-0000-000000000000}"/>
          </ac:spMkLst>
        </pc:spChg>
      </pc:sldChg>
      <pc:sldChg chg="modSp mod">
        <pc:chgData name="Xin Luo" userId="82312ee5779919a4" providerId="LiveId" clId="{94E43BDB-720C-FE4E-82EC-62DC7FE1B799}" dt="2023-02-25T02:02:25.653" v="218" actId="20577"/>
        <pc:sldMkLst>
          <pc:docMk/>
          <pc:sldMk cId="2415901206" sldId="2447"/>
        </pc:sldMkLst>
        <pc:spChg chg="mod">
          <ac:chgData name="Xin Luo" userId="82312ee5779919a4" providerId="LiveId" clId="{94E43BDB-720C-FE4E-82EC-62DC7FE1B799}" dt="2023-02-25T01:52:50.946" v="183" actId="1038"/>
          <ac:spMkLst>
            <pc:docMk/>
            <pc:sldMk cId="2415901206" sldId="2447"/>
            <ac:spMk id="3" creationId="{00000000-0000-0000-0000-000000000000}"/>
          </ac:spMkLst>
        </pc:spChg>
        <pc:spChg chg="mod">
          <ac:chgData name="Xin Luo" userId="82312ee5779919a4" providerId="LiveId" clId="{94E43BDB-720C-FE4E-82EC-62DC7FE1B799}" dt="2023-02-25T02:02:25.653" v="218" actId="20577"/>
          <ac:spMkLst>
            <pc:docMk/>
            <pc:sldMk cId="2415901206" sldId="2447"/>
            <ac:spMk id="7" creationId="{00000000-0000-0000-0000-000000000000}"/>
          </ac:spMkLst>
        </pc:spChg>
      </pc:sldChg>
      <pc:sldChg chg="modSp del mod ord">
        <pc:chgData name="Xin Luo" userId="82312ee5779919a4" providerId="LiveId" clId="{94E43BDB-720C-FE4E-82EC-62DC7FE1B799}" dt="2023-02-25T05:09:10.956" v="792" actId="2696"/>
        <pc:sldMkLst>
          <pc:docMk/>
          <pc:sldMk cId="4067577602" sldId="2605"/>
        </pc:sldMkLst>
        <pc:spChg chg="mod">
          <ac:chgData name="Xin Luo" userId="82312ee5779919a4" providerId="LiveId" clId="{94E43BDB-720C-FE4E-82EC-62DC7FE1B799}" dt="2023-02-25T02:12:02.097" v="304" actId="20577"/>
          <ac:spMkLst>
            <pc:docMk/>
            <pc:sldMk cId="4067577602" sldId="2605"/>
            <ac:spMk id="3" creationId="{00000000-0000-0000-0000-000000000000}"/>
          </ac:spMkLst>
        </pc:spChg>
        <pc:spChg chg="mod">
          <ac:chgData name="Xin Luo" userId="82312ee5779919a4" providerId="LiveId" clId="{94E43BDB-720C-FE4E-82EC-62DC7FE1B799}" dt="2023-02-25T02:11:03.982" v="256" actId="20577"/>
          <ac:spMkLst>
            <pc:docMk/>
            <pc:sldMk cId="4067577602" sldId="2605"/>
            <ac:spMk id="5" creationId="{78502774-B04C-634F-1396-E5815996BC36}"/>
          </ac:spMkLst>
        </pc:spChg>
      </pc:sldChg>
      <pc:sldChg chg="modSp mod">
        <pc:chgData name="Xin Luo" userId="82312ee5779919a4" providerId="LiveId" clId="{94E43BDB-720C-FE4E-82EC-62DC7FE1B799}" dt="2023-02-25T16:05:06.530" v="4821" actId="20577"/>
        <pc:sldMkLst>
          <pc:docMk/>
          <pc:sldMk cId="1658607177" sldId="2708"/>
        </pc:sldMkLst>
        <pc:spChg chg="mod">
          <ac:chgData name="Xin Luo" userId="82312ee5779919a4" providerId="LiveId" clId="{94E43BDB-720C-FE4E-82EC-62DC7FE1B799}" dt="2023-02-25T16:05:06.530" v="4821" actId="20577"/>
          <ac:spMkLst>
            <pc:docMk/>
            <pc:sldMk cId="1658607177" sldId="2708"/>
            <ac:spMk id="3" creationId="{E375549C-74EF-2C8F-6432-2C52B803FB1B}"/>
          </ac:spMkLst>
        </pc:spChg>
        <pc:spChg chg="mod">
          <ac:chgData name="Xin Luo" userId="82312ee5779919a4" providerId="LiveId" clId="{94E43BDB-720C-FE4E-82EC-62DC7FE1B799}" dt="2023-02-25T01:44:52.592" v="4"/>
          <ac:spMkLst>
            <pc:docMk/>
            <pc:sldMk cId="1658607177" sldId="2708"/>
            <ac:spMk id="24" creationId="{00000000-0000-0000-0000-000000000000}"/>
          </ac:spMkLst>
        </pc:spChg>
      </pc:sldChg>
      <pc:sldChg chg="add del">
        <pc:chgData name="Xin Luo" userId="82312ee5779919a4" providerId="LiveId" clId="{94E43BDB-720C-FE4E-82EC-62DC7FE1B799}" dt="2023-02-25T02:20:45.929" v="348" actId="2696"/>
        <pc:sldMkLst>
          <pc:docMk/>
          <pc:sldMk cId="481122590" sldId="2709"/>
        </pc:sldMkLst>
      </pc:sldChg>
      <pc:sldChg chg="del">
        <pc:chgData name="Xin Luo" userId="82312ee5779919a4" providerId="LiveId" clId="{94E43BDB-720C-FE4E-82EC-62DC7FE1B799}" dt="2023-02-25T02:03:23.762" v="246" actId="2696"/>
        <pc:sldMkLst>
          <pc:docMk/>
          <pc:sldMk cId="3833073590" sldId="2716"/>
        </pc:sldMkLst>
      </pc:sldChg>
      <pc:sldChg chg="add del">
        <pc:chgData name="Xin Luo" userId="82312ee5779919a4" providerId="LiveId" clId="{94E43BDB-720C-FE4E-82EC-62DC7FE1B799}" dt="2023-02-25T02:20:45.931" v="349" actId="2696"/>
        <pc:sldMkLst>
          <pc:docMk/>
          <pc:sldMk cId="972163772" sldId="2720"/>
        </pc:sldMkLst>
      </pc:sldChg>
      <pc:sldChg chg="add del">
        <pc:chgData name="Xin Luo" userId="82312ee5779919a4" providerId="LiveId" clId="{94E43BDB-720C-FE4E-82EC-62DC7FE1B799}" dt="2023-02-25T02:20:45.925" v="346" actId="2696"/>
        <pc:sldMkLst>
          <pc:docMk/>
          <pc:sldMk cId="2689695864" sldId="2721"/>
        </pc:sldMkLst>
      </pc:sldChg>
      <pc:sldChg chg="addSp delSp modSp add del mod ord">
        <pc:chgData name="Xin Luo" userId="82312ee5779919a4" providerId="LiveId" clId="{94E43BDB-720C-FE4E-82EC-62DC7FE1B799}" dt="2023-02-26T13:31:11.099" v="4891" actId="20577"/>
        <pc:sldMkLst>
          <pc:docMk/>
          <pc:sldMk cId="1209572041" sldId="2722"/>
        </pc:sldMkLst>
        <pc:spChg chg="mod">
          <ac:chgData name="Xin Luo" userId="82312ee5779919a4" providerId="LiveId" clId="{94E43BDB-720C-FE4E-82EC-62DC7FE1B799}" dt="2023-02-25T13:30:51.201" v="3348" actId="20577"/>
          <ac:spMkLst>
            <pc:docMk/>
            <pc:sldMk cId="1209572041" sldId="2722"/>
            <ac:spMk id="11" creationId="{53A7E693-8098-76C4-CD5D-47166ABEB164}"/>
          </ac:spMkLst>
        </pc:spChg>
        <pc:spChg chg="add del mod">
          <ac:chgData name="Xin Luo" userId="82312ee5779919a4" providerId="LiveId" clId="{94E43BDB-720C-FE4E-82EC-62DC7FE1B799}" dt="2023-02-26T13:31:11.099" v="4891" actId="20577"/>
          <ac:spMkLst>
            <pc:docMk/>
            <pc:sldMk cId="1209572041" sldId="2722"/>
            <ac:spMk id="13" creationId="{303BC878-BC57-D350-27A3-F03AE48213AC}"/>
          </ac:spMkLst>
        </pc:spChg>
      </pc:sldChg>
      <pc:sldChg chg="del">
        <pc:chgData name="Xin Luo" userId="82312ee5779919a4" providerId="LiveId" clId="{94E43BDB-720C-FE4E-82EC-62DC7FE1B799}" dt="2023-02-25T02:11:00.233" v="255" actId="2696"/>
        <pc:sldMkLst>
          <pc:docMk/>
          <pc:sldMk cId="655142816" sldId="2737"/>
        </pc:sldMkLst>
      </pc:sldChg>
      <pc:sldChg chg="del">
        <pc:chgData name="Xin Luo" userId="82312ee5779919a4" providerId="LiveId" clId="{94E43BDB-720C-FE4E-82EC-62DC7FE1B799}" dt="2023-02-25T02:03:23.759" v="245" actId="2696"/>
        <pc:sldMkLst>
          <pc:docMk/>
          <pc:sldMk cId="4156684215" sldId="2738"/>
        </pc:sldMkLst>
      </pc:sldChg>
      <pc:sldChg chg="add del">
        <pc:chgData name="Xin Luo" userId="82312ee5779919a4" providerId="LiveId" clId="{94E43BDB-720C-FE4E-82EC-62DC7FE1B799}" dt="2023-02-25T02:20:45.927" v="347" actId="2696"/>
        <pc:sldMkLst>
          <pc:docMk/>
          <pc:sldMk cId="2776132283" sldId="2739"/>
        </pc:sldMkLst>
      </pc:sldChg>
      <pc:sldChg chg="del">
        <pc:chgData name="Xin Luo" userId="82312ee5779919a4" providerId="LiveId" clId="{94E43BDB-720C-FE4E-82EC-62DC7FE1B799}" dt="2023-02-25T02:11:11.413" v="257" actId="2696"/>
        <pc:sldMkLst>
          <pc:docMk/>
          <pc:sldMk cId="2510358707" sldId="2740"/>
        </pc:sldMkLst>
      </pc:sldChg>
      <pc:sldChg chg="add del">
        <pc:chgData name="Xin Luo" userId="82312ee5779919a4" providerId="LiveId" clId="{94E43BDB-720C-FE4E-82EC-62DC7FE1B799}" dt="2023-02-25T02:20:45.923" v="345" actId="2696"/>
        <pc:sldMkLst>
          <pc:docMk/>
          <pc:sldMk cId="2476237792" sldId="2741"/>
        </pc:sldMkLst>
      </pc:sldChg>
      <pc:sldChg chg="modSp add mod">
        <pc:chgData name="Xin Luo" userId="82312ee5779919a4" providerId="LiveId" clId="{94E43BDB-720C-FE4E-82EC-62DC7FE1B799}" dt="2023-02-25T02:11:43.848" v="299" actId="20577"/>
        <pc:sldMkLst>
          <pc:docMk/>
          <pc:sldMk cId="393940605" sldId="2742"/>
        </pc:sldMkLst>
        <pc:spChg chg="mod">
          <ac:chgData name="Xin Luo" userId="82312ee5779919a4" providerId="LiveId" clId="{94E43BDB-720C-FE4E-82EC-62DC7FE1B799}" dt="2023-02-25T02:11:43.848" v="299" actId="20577"/>
          <ac:spMkLst>
            <pc:docMk/>
            <pc:sldMk cId="393940605" sldId="2742"/>
            <ac:spMk id="7" creationId="{00000000-0000-0000-0000-000000000000}"/>
          </ac:spMkLst>
        </pc:spChg>
      </pc:sldChg>
      <pc:sldChg chg="modSp add mod">
        <pc:chgData name="Xin Luo" userId="82312ee5779919a4" providerId="LiveId" clId="{94E43BDB-720C-FE4E-82EC-62DC7FE1B799}" dt="2023-02-25T02:02:59.782" v="242" actId="20577"/>
        <pc:sldMkLst>
          <pc:docMk/>
          <pc:sldMk cId="3175231995" sldId="2743"/>
        </pc:sldMkLst>
        <pc:spChg chg="mod">
          <ac:chgData name="Xin Luo" userId="82312ee5779919a4" providerId="LiveId" clId="{94E43BDB-720C-FE4E-82EC-62DC7FE1B799}" dt="2023-02-25T02:02:59.782" v="242" actId="20577"/>
          <ac:spMkLst>
            <pc:docMk/>
            <pc:sldMk cId="3175231995" sldId="2743"/>
            <ac:spMk id="7" creationId="{00000000-0000-0000-0000-000000000000}"/>
          </ac:spMkLst>
        </pc:spChg>
      </pc:sldChg>
      <pc:sldChg chg="modSp add mod">
        <pc:chgData name="Xin Luo" userId="82312ee5779919a4" providerId="LiveId" clId="{94E43BDB-720C-FE4E-82EC-62DC7FE1B799}" dt="2023-02-25T05:46:31.283" v="970" actId="20577"/>
        <pc:sldMkLst>
          <pc:docMk/>
          <pc:sldMk cId="2038650065" sldId="2744"/>
        </pc:sldMkLst>
        <pc:spChg chg="mod">
          <ac:chgData name="Xin Luo" userId="82312ee5779919a4" providerId="LiveId" clId="{94E43BDB-720C-FE4E-82EC-62DC7FE1B799}" dt="2023-02-25T02:11:22.527" v="272" actId="20577"/>
          <ac:spMkLst>
            <pc:docMk/>
            <pc:sldMk cId="2038650065" sldId="2744"/>
            <ac:spMk id="3" creationId="{00000000-0000-0000-0000-000000000000}"/>
          </ac:spMkLst>
        </pc:spChg>
        <pc:spChg chg="mod">
          <ac:chgData name="Xin Luo" userId="82312ee5779919a4" providerId="LiveId" clId="{94E43BDB-720C-FE4E-82EC-62DC7FE1B799}" dt="2023-02-25T05:46:31.283" v="970" actId="20577"/>
          <ac:spMkLst>
            <pc:docMk/>
            <pc:sldMk cId="2038650065" sldId="2744"/>
            <ac:spMk id="5" creationId="{78502774-B04C-634F-1396-E5815996BC36}"/>
          </ac:spMkLst>
        </pc:spChg>
      </pc:sldChg>
      <pc:sldChg chg="add del">
        <pc:chgData name="Xin Luo" userId="82312ee5779919a4" providerId="LiveId" clId="{94E43BDB-720C-FE4E-82EC-62DC7FE1B799}" dt="2023-02-25T02:02:48.782" v="224"/>
        <pc:sldMkLst>
          <pc:docMk/>
          <pc:sldMk cId="3138454287" sldId="2744"/>
        </pc:sldMkLst>
      </pc:sldChg>
      <pc:sldChg chg="addSp delSp modSp add mod ord">
        <pc:chgData name="Xin Luo" userId="82312ee5779919a4" providerId="LiveId" clId="{94E43BDB-720C-FE4E-82EC-62DC7FE1B799}" dt="2023-02-25T15:14:11.080" v="3430" actId="20577"/>
        <pc:sldMkLst>
          <pc:docMk/>
          <pc:sldMk cId="2345376688" sldId="2745"/>
        </pc:sldMkLst>
        <pc:spChg chg="mod">
          <ac:chgData name="Xin Luo" userId="82312ee5779919a4" providerId="LiveId" clId="{94E43BDB-720C-FE4E-82EC-62DC7FE1B799}" dt="2023-02-25T15:14:11.080" v="3430" actId="20577"/>
          <ac:spMkLst>
            <pc:docMk/>
            <pc:sldMk cId="2345376688" sldId="2745"/>
            <ac:spMk id="2" creationId="{631AADB6-C88A-D817-4683-FC087E4E240F}"/>
          </ac:spMkLst>
        </pc:spChg>
        <pc:spChg chg="mod">
          <ac:chgData name="Xin Luo" userId="82312ee5779919a4" providerId="LiveId" clId="{94E43BDB-720C-FE4E-82EC-62DC7FE1B799}" dt="2023-02-25T02:12:30.474" v="330" actId="20577"/>
          <ac:spMkLst>
            <pc:docMk/>
            <pc:sldMk cId="2345376688" sldId="2745"/>
            <ac:spMk id="3" creationId="{00000000-0000-0000-0000-000000000000}"/>
          </ac:spMkLst>
        </pc:spChg>
        <pc:spChg chg="del">
          <ac:chgData name="Xin Luo" userId="82312ee5779919a4" providerId="LiveId" clId="{94E43BDB-720C-FE4E-82EC-62DC7FE1B799}" dt="2023-02-25T02:10:49.685" v="252" actId="478"/>
          <ac:spMkLst>
            <pc:docMk/>
            <pc:sldMk cId="2345376688" sldId="2745"/>
            <ac:spMk id="5" creationId="{78502774-B04C-634F-1396-E5815996BC36}"/>
          </ac:spMkLst>
        </pc:spChg>
        <pc:spChg chg="add del mod">
          <ac:chgData name="Xin Luo" userId="82312ee5779919a4" providerId="LiveId" clId="{94E43BDB-720C-FE4E-82EC-62DC7FE1B799}" dt="2023-02-25T15:11:57.753" v="3379" actId="478"/>
          <ac:spMkLst>
            <pc:docMk/>
            <pc:sldMk cId="2345376688" sldId="2745"/>
            <ac:spMk id="6" creationId="{3843671A-98DC-4668-E8DF-F825619755A9}"/>
          </ac:spMkLst>
        </pc:spChg>
        <pc:spChg chg="add mod">
          <ac:chgData name="Xin Luo" userId="82312ee5779919a4" providerId="LiveId" clId="{94E43BDB-720C-FE4E-82EC-62DC7FE1B799}" dt="2023-02-25T15:13:18.472" v="3425"/>
          <ac:spMkLst>
            <pc:docMk/>
            <pc:sldMk cId="2345376688" sldId="2745"/>
            <ac:spMk id="7" creationId="{90728D9D-D249-EA33-6E80-8B5C8EA26F4F}"/>
          </ac:spMkLst>
        </pc:spChg>
        <pc:picChg chg="del">
          <ac:chgData name="Xin Luo" userId="82312ee5779919a4" providerId="LiveId" clId="{94E43BDB-720C-FE4E-82EC-62DC7FE1B799}" dt="2023-02-25T02:10:55.317" v="254" actId="478"/>
          <ac:picMkLst>
            <pc:docMk/>
            <pc:sldMk cId="2345376688" sldId="2745"/>
            <ac:picMk id="1026" creationId="{75908E15-58DA-73BD-95F9-CACD1B8B9D82}"/>
          </ac:picMkLst>
        </pc:picChg>
        <pc:picChg chg="del">
          <ac:chgData name="Xin Luo" userId="82312ee5779919a4" providerId="LiveId" clId="{94E43BDB-720C-FE4E-82EC-62DC7FE1B799}" dt="2023-02-25T02:10:53.306" v="253" actId="478"/>
          <ac:picMkLst>
            <pc:docMk/>
            <pc:sldMk cId="2345376688" sldId="2745"/>
            <ac:picMk id="1028" creationId="{1E2BFB6C-B7E5-CAF9-B8CC-09A5029EC264}"/>
          </ac:picMkLst>
        </pc:picChg>
        <pc:picChg chg="del">
          <ac:chgData name="Xin Luo" userId="82312ee5779919a4" providerId="LiveId" clId="{94E43BDB-720C-FE4E-82EC-62DC7FE1B799}" dt="2023-02-25T02:10:53.306" v="253" actId="478"/>
          <ac:picMkLst>
            <pc:docMk/>
            <pc:sldMk cId="2345376688" sldId="2745"/>
            <ac:picMk id="1030" creationId="{CB7EE236-3D18-EC53-3225-10EBB3B4EC77}"/>
          </ac:picMkLst>
        </pc:picChg>
        <pc:picChg chg="del">
          <ac:chgData name="Xin Luo" userId="82312ee5779919a4" providerId="LiveId" clId="{94E43BDB-720C-FE4E-82EC-62DC7FE1B799}" dt="2023-02-25T02:10:53.306" v="253" actId="478"/>
          <ac:picMkLst>
            <pc:docMk/>
            <pc:sldMk cId="2345376688" sldId="2745"/>
            <ac:picMk id="1032" creationId="{BFA8C7BD-9CEC-ADA1-21BA-0EE8338C6EA3}"/>
          </ac:picMkLst>
        </pc:picChg>
      </pc:sldChg>
      <pc:sldChg chg="delSp modSp add del mod">
        <pc:chgData name="Xin Luo" userId="82312ee5779919a4" providerId="LiveId" clId="{94E43BDB-720C-FE4E-82EC-62DC7FE1B799}" dt="2023-02-25T06:06:58.623" v="1450" actId="2696"/>
        <pc:sldMkLst>
          <pc:docMk/>
          <pc:sldMk cId="3070956263" sldId="2746"/>
        </pc:sldMkLst>
        <pc:spChg chg="del">
          <ac:chgData name="Xin Luo" userId="82312ee5779919a4" providerId="LiveId" clId="{94E43BDB-720C-FE4E-82EC-62DC7FE1B799}" dt="2023-02-25T03:47:32.855" v="789" actId="478"/>
          <ac:spMkLst>
            <pc:docMk/>
            <pc:sldMk cId="3070956263" sldId="2746"/>
            <ac:spMk id="2" creationId="{631AADB6-C88A-D817-4683-FC087E4E240F}"/>
          </ac:spMkLst>
        </pc:spChg>
        <pc:spChg chg="mod">
          <ac:chgData name="Xin Luo" userId="82312ee5779919a4" providerId="LiveId" clId="{94E43BDB-720C-FE4E-82EC-62DC7FE1B799}" dt="2023-02-25T02:11:33.057" v="295" actId="20577"/>
          <ac:spMkLst>
            <pc:docMk/>
            <pc:sldMk cId="3070956263" sldId="2746"/>
            <ac:spMk id="3" creationId="{00000000-0000-0000-0000-000000000000}"/>
          </ac:spMkLst>
        </pc:spChg>
        <pc:spChg chg="mod">
          <ac:chgData name="Xin Luo" userId="82312ee5779919a4" providerId="LiveId" clId="{94E43BDB-720C-FE4E-82EC-62DC7FE1B799}" dt="2023-02-25T03:47:39.828" v="791" actId="20577"/>
          <ac:spMkLst>
            <pc:docMk/>
            <pc:sldMk cId="3070956263" sldId="2746"/>
            <ac:spMk id="6" creationId="{6741FEA2-C046-FD82-2800-2CB513792080}"/>
          </ac:spMkLst>
        </pc:spChg>
      </pc:sldChg>
      <pc:sldChg chg="addSp delSp modSp add mod ord">
        <pc:chgData name="Xin Luo" userId="82312ee5779919a4" providerId="LiveId" clId="{94E43BDB-720C-FE4E-82EC-62DC7FE1B799}" dt="2023-02-25T13:23:26.625" v="2935" actId="1035"/>
        <pc:sldMkLst>
          <pc:docMk/>
          <pc:sldMk cId="580867947" sldId="2747"/>
        </pc:sldMkLst>
        <pc:spChg chg="mod">
          <ac:chgData name="Xin Luo" userId="82312ee5779919a4" providerId="LiveId" clId="{94E43BDB-720C-FE4E-82EC-62DC7FE1B799}" dt="2023-02-25T11:10:26.422" v="2162" actId="20577"/>
          <ac:spMkLst>
            <pc:docMk/>
            <pc:sldMk cId="580867947" sldId="2747"/>
            <ac:spMk id="5" creationId="{78502774-B04C-634F-1396-E5815996BC36}"/>
          </ac:spMkLst>
        </pc:spChg>
        <pc:spChg chg="add del mod">
          <ac:chgData name="Xin Luo" userId="82312ee5779919a4" providerId="LiveId" clId="{94E43BDB-720C-FE4E-82EC-62DC7FE1B799}" dt="2023-02-25T09:14:40.222" v="1788" actId="478"/>
          <ac:spMkLst>
            <pc:docMk/>
            <pc:sldMk cId="580867947" sldId="2747"/>
            <ac:spMk id="11" creationId="{3ECA3BFA-CF62-0840-2043-47AC256F4E34}"/>
          </ac:spMkLst>
        </pc:spChg>
        <pc:spChg chg="add del mod">
          <ac:chgData name="Xin Luo" userId="82312ee5779919a4" providerId="LiveId" clId="{94E43BDB-720C-FE4E-82EC-62DC7FE1B799}" dt="2023-02-25T09:14:41.345" v="1789" actId="478"/>
          <ac:spMkLst>
            <pc:docMk/>
            <pc:sldMk cId="580867947" sldId="2747"/>
            <ac:spMk id="12" creationId="{AD1ABF6E-3EE4-7D4B-6D99-578DCE85F495}"/>
          </ac:spMkLst>
        </pc:spChg>
        <pc:spChg chg="add mod">
          <ac:chgData name="Xin Luo" userId="82312ee5779919a4" providerId="LiveId" clId="{94E43BDB-720C-FE4E-82EC-62DC7FE1B799}" dt="2023-02-25T09:16:23.626" v="1890" actId="1037"/>
          <ac:spMkLst>
            <pc:docMk/>
            <pc:sldMk cId="580867947" sldId="2747"/>
            <ac:spMk id="15" creationId="{A007F455-D474-DB62-804B-9BC7A451CBE8}"/>
          </ac:spMkLst>
        </pc:spChg>
        <pc:spChg chg="add mod">
          <ac:chgData name="Xin Luo" userId="82312ee5779919a4" providerId="LiveId" clId="{94E43BDB-720C-FE4E-82EC-62DC7FE1B799}" dt="2023-02-25T09:16:19.691" v="1883" actId="1038"/>
          <ac:spMkLst>
            <pc:docMk/>
            <pc:sldMk cId="580867947" sldId="2747"/>
            <ac:spMk id="16" creationId="{D2607FE3-605B-506F-F26E-20D3EFC570B2}"/>
          </ac:spMkLst>
        </pc:spChg>
        <pc:grpChg chg="add mod">
          <ac:chgData name="Xin Luo" userId="82312ee5779919a4" providerId="LiveId" clId="{94E43BDB-720C-FE4E-82EC-62DC7FE1B799}" dt="2023-02-25T13:23:26.625" v="2935" actId="1035"/>
          <ac:grpSpMkLst>
            <pc:docMk/>
            <pc:sldMk cId="580867947" sldId="2747"/>
            <ac:grpSpMk id="17" creationId="{DEBBA376-338B-77A1-B823-6E3F8EA644A9}"/>
          </ac:grpSpMkLst>
        </pc:grpChg>
        <pc:picChg chg="add mod">
          <ac:chgData name="Xin Luo" userId="82312ee5779919a4" providerId="LiveId" clId="{94E43BDB-720C-FE4E-82EC-62DC7FE1B799}" dt="2023-02-25T13:23:26.625" v="2935" actId="1035"/>
          <ac:picMkLst>
            <pc:docMk/>
            <pc:sldMk cId="580867947" sldId="2747"/>
            <ac:picMk id="6" creationId="{B7028E15-ACC2-1C34-CBCC-DF1802A2573F}"/>
          </ac:picMkLst>
        </pc:picChg>
        <pc:picChg chg="add del mod">
          <ac:chgData name="Xin Luo" userId="82312ee5779919a4" providerId="LiveId" clId="{94E43BDB-720C-FE4E-82EC-62DC7FE1B799}" dt="2023-02-25T09:12:56.104" v="1771" actId="478"/>
          <ac:picMkLst>
            <pc:docMk/>
            <pc:sldMk cId="580867947" sldId="2747"/>
            <ac:picMk id="8" creationId="{78D05813-9EA4-EA8C-4C95-109585AE9768}"/>
          </ac:picMkLst>
        </pc:picChg>
        <pc:picChg chg="add del mod">
          <ac:chgData name="Xin Luo" userId="82312ee5779919a4" providerId="LiveId" clId="{94E43BDB-720C-FE4E-82EC-62DC7FE1B799}" dt="2023-02-25T09:14:39.160" v="1787" actId="478"/>
          <ac:picMkLst>
            <pc:docMk/>
            <pc:sldMk cId="580867947" sldId="2747"/>
            <ac:picMk id="10" creationId="{E7069A29-D46B-3705-BF2F-F461D2175816}"/>
          </ac:picMkLst>
        </pc:picChg>
        <pc:picChg chg="add mod">
          <ac:chgData name="Xin Luo" userId="82312ee5779919a4" providerId="LiveId" clId="{94E43BDB-720C-FE4E-82EC-62DC7FE1B799}" dt="2023-02-25T09:16:00.871" v="1871" actId="164"/>
          <ac:picMkLst>
            <pc:docMk/>
            <pc:sldMk cId="580867947" sldId="2747"/>
            <ac:picMk id="14" creationId="{0683883D-6346-EF5A-B5AE-9D0C983B748A}"/>
          </ac:picMkLst>
        </pc:picChg>
      </pc:sldChg>
      <pc:sldChg chg="add del">
        <pc:chgData name="Xin Luo" userId="82312ee5779919a4" providerId="LiveId" clId="{94E43BDB-720C-FE4E-82EC-62DC7FE1B799}" dt="2023-02-25T02:11:52.150" v="301"/>
        <pc:sldMkLst>
          <pc:docMk/>
          <pc:sldMk cId="2239497426" sldId="2747"/>
        </pc:sldMkLst>
      </pc:sldChg>
      <pc:sldChg chg="add del">
        <pc:chgData name="Xin Luo" userId="82312ee5779919a4" providerId="LiveId" clId="{94E43BDB-720C-FE4E-82EC-62DC7FE1B799}" dt="2023-02-25T02:12:20.540" v="308"/>
        <pc:sldMkLst>
          <pc:docMk/>
          <pc:sldMk cId="3888858746" sldId="2747"/>
        </pc:sldMkLst>
      </pc:sldChg>
      <pc:sldChg chg="modSp add del mod">
        <pc:chgData name="Xin Luo" userId="82312ee5779919a4" providerId="LiveId" clId="{94E43BDB-720C-FE4E-82EC-62DC7FE1B799}" dt="2023-02-25T09:42:59.158" v="1955" actId="2696"/>
        <pc:sldMkLst>
          <pc:docMk/>
          <pc:sldMk cId="3113299723" sldId="2748"/>
        </pc:sldMkLst>
        <pc:spChg chg="mod">
          <ac:chgData name="Xin Luo" userId="82312ee5779919a4" providerId="LiveId" clId="{94E43BDB-720C-FE4E-82EC-62DC7FE1B799}" dt="2023-02-25T06:13:55.682" v="1551" actId="20577"/>
          <ac:spMkLst>
            <pc:docMk/>
            <pc:sldMk cId="3113299723" sldId="2748"/>
            <ac:spMk id="2" creationId="{631AADB6-C88A-D817-4683-FC087E4E240F}"/>
          </ac:spMkLst>
        </pc:spChg>
        <pc:spChg chg="mod">
          <ac:chgData name="Xin Luo" userId="82312ee5779919a4" providerId="LiveId" clId="{94E43BDB-720C-FE4E-82EC-62DC7FE1B799}" dt="2023-02-25T06:14:01.330" v="1560" actId="20577"/>
          <ac:spMkLst>
            <pc:docMk/>
            <pc:sldMk cId="3113299723" sldId="2748"/>
            <ac:spMk id="5" creationId="{78502774-B04C-634F-1396-E5815996BC36}"/>
          </ac:spMkLst>
        </pc:spChg>
      </pc:sldChg>
      <pc:sldChg chg="modSp add del mod">
        <pc:chgData name="Xin Luo" userId="82312ee5779919a4" providerId="LiveId" clId="{94E43BDB-720C-FE4E-82EC-62DC7FE1B799}" dt="2023-02-25T06:13:25.290" v="1501" actId="2696"/>
        <pc:sldMkLst>
          <pc:docMk/>
          <pc:sldMk cId="2923402977" sldId="2749"/>
        </pc:sldMkLst>
        <pc:spChg chg="mod">
          <ac:chgData name="Xin Luo" userId="82312ee5779919a4" providerId="LiveId" clId="{94E43BDB-720C-FE4E-82EC-62DC7FE1B799}" dt="2023-02-25T02:23:42.660" v="467" actId="20577"/>
          <ac:spMkLst>
            <pc:docMk/>
            <pc:sldMk cId="2923402977" sldId="2749"/>
            <ac:spMk id="2" creationId="{631AADB6-C88A-D817-4683-FC087E4E240F}"/>
          </ac:spMkLst>
        </pc:spChg>
        <pc:spChg chg="mod">
          <ac:chgData name="Xin Luo" userId="82312ee5779919a4" providerId="LiveId" clId="{94E43BDB-720C-FE4E-82EC-62DC7FE1B799}" dt="2023-02-25T06:07:13.050" v="1455" actId="20577"/>
          <ac:spMkLst>
            <pc:docMk/>
            <pc:sldMk cId="2923402977" sldId="2749"/>
            <ac:spMk id="5" creationId="{78502774-B04C-634F-1396-E5815996BC36}"/>
          </ac:spMkLst>
        </pc:spChg>
      </pc:sldChg>
      <pc:sldChg chg="modSp add del mod">
        <pc:chgData name="Xin Luo" userId="82312ee5779919a4" providerId="LiveId" clId="{94E43BDB-720C-FE4E-82EC-62DC7FE1B799}" dt="2023-02-25T06:06:37.296" v="1449" actId="2696"/>
        <pc:sldMkLst>
          <pc:docMk/>
          <pc:sldMk cId="513901059" sldId="2750"/>
        </pc:sldMkLst>
        <pc:spChg chg="mod">
          <ac:chgData name="Xin Luo" userId="82312ee5779919a4" providerId="LiveId" clId="{94E43BDB-720C-FE4E-82EC-62DC7FE1B799}" dt="2023-02-25T05:42:44.555" v="815" actId="20577"/>
          <ac:spMkLst>
            <pc:docMk/>
            <pc:sldMk cId="513901059" sldId="2750"/>
            <ac:spMk id="5" creationId="{78502774-B04C-634F-1396-E5815996BC36}"/>
          </ac:spMkLst>
        </pc:spChg>
      </pc:sldChg>
      <pc:sldChg chg="addSp delSp modSp add mod">
        <pc:chgData name="Xin Luo" userId="82312ee5779919a4" providerId="LiveId" clId="{94E43BDB-720C-FE4E-82EC-62DC7FE1B799}" dt="2023-02-25T06:06:25.021" v="1448" actId="5793"/>
        <pc:sldMkLst>
          <pc:docMk/>
          <pc:sldMk cId="2245643700" sldId="2751"/>
        </pc:sldMkLst>
        <pc:spChg chg="mod">
          <ac:chgData name="Xin Luo" userId="82312ee5779919a4" providerId="LiveId" clId="{94E43BDB-720C-FE4E-82EC-62DC7FE1B799}" dt="2023-02-25T05:48:38.798" v="1029" actId="20577"/>
          <ac:spMkLst>
            <pc:docMk/>
            <pc:sldMk cId="2245643700" sldId="2751"/>
            <ac:spMk id="2" creationId="{631AADB6-C88A-D817-4683-FC087E4E240F}"/>
          </ac:spMkLst>
        </pc:spChg>
        <pc:spChg chg="add mod">
          <ac:chgData name="Xin Luo" userId="82312ee5779919a4" providerId="LiveId" clId="{94E43BDB-720C-FE4E-82EC-62DC7FE1B799}" dt="2023-02-25T06:05:19.091" v="1392" actId="1076"/>
          <ac:spMkLst>
            <pc:docMk/>
            <pc:sldMk cId="2245643700" sldId="2751"/>
            <ac:spMk id="4" creationId="{5890849C-B6D7-E82C-6F19-E8BC73B44DEE}"/>
          </ac:spMkLst>
        </pc:spChg>
        <pc:spChg chg="del">
          <ac:chgData name="Xin Luo" userId="82312ee5779919a4" providerId="LiveId" clId="{94E43BDB-720C-FE4E-82EC-62DC7FE1B799}" dt="2023-02-25T05:46:39.352" v="972" actId="478"/>
          <ac:spMkLst>
            <pc:docMk/>
            <pc:sldMk cId="2245643700" sldId="2751"/>
            <ac:spMk id="5" creationId="{78502774-B04C-634F-1396-E5815996BC36}"/>
          </ac:spMkLst>
        </pc:spChg>
        <pc:spChg chg="add mod">
          <ac:chgData name="Xin Luo" userId="82312ee5779919a4" providerId="LiveId" clId="{94E43BDB-720C-FE4E-82EC-62DC7FE1B799}" dt="2023-02-25T06:06:25.021" v="1448" actId="5793"/>
          <ac:spMkLst>
            <pc:docMk/>
            <pc:sldMk cId="2245643700" sldId="2751"/>
            <ac:spMk id="7" creationId="{6A0464DA-16D3-0757-416F-B5FC79C9913C}"/>
          </ac:spMkLst>
        </pc:spChg>
      </pc:sldChg>
      <pc:sldChg chg="modSp add mod ord">
        <pc:chgData name="Xin Luo" userId="82312ee5779919a4" providerId="LiveId" clId="{94E43BDB-720C-FE4E-82EC-62DC7FE1B799}" dt="2023-02-25T12:27:43.216" v="2531" actId="20577"/>
        <pc:sldMkLst>
          <pc:docMk/>
          <pc:sldMk cId="3400956243" sldId="2752"/>
        </pc:sldMkLst>
        <pc:spChg chg="mod">
          <ac:chgData name="Xin Luo" userId="82312ee5779919a4" providerId="LiveId" clId="{94E43BDB-720C-FE4E-82EC-62DC7FE1B799}" dt="2023-02-25T09:43:50.290" v="1992" actId="20577"/>
          <ac:spMkLst>
            <pc:docMk/>
            <pc:sldMk cId="3400956243" sldId="2752"/>
            <ac:spMk id="2" creationId="{631AADB6-C88A-D817-4683-FC087E4E240F}"/>
          </ac:spMkLst>
        </pc:spChg>
        <pc:spChg chg="mod">
          <ac:chgData name="Xin Luo" userId="82312ee5779919a4" providerId="LiveId" clId="{94E43BDB-720C-FE4E-82EC-62DC7FE1B799}" dt="2023-02-25T12:27:43.216" v="2531" actId="20577"/>
          <ac:spMkLst>
            <pc:docMk/>
            <pc:sldMk cId="3400956243" sldId="2752"/>
            <ac:spMk id="5" creationId="{78502774-B04C-634F-1396-E5815996BC36}"/>
          </ac:spMkLst>
        </pc:spChg>
      </pc:sldChg>
      <pc:sldChg chg="addSp delSp modSp add mod">
        <pc:chgData name="Xin Luo" userId="82312ee5779919a4" providerId="LiveId" clId="{94E43BDB-720C-FE4E-82EC-62DC7FE1B799}" dt="2023-02-25T13:30:27.224" v="3339" actId="1076"/>
        <pc:sldMkLst>
          <pc:docMk/>
          <pc:sldMk cId="3929071932" sldId="2753"/>
        </pc:sldMkLst>
        <pc:spChg chg="mod">
          <ac:chgData name="Xin Luo" userId="82312ee5779919a4" providerId="LiveId" clId="{94E43BDB-720C-FE4E-82EC-62DC7FE1B799}" dt="2023-02-25T13:24:58.871" v="2996" actId="20577"/>
          <ac:spMkLst>
            <pc:docMk/>
            <pc:sldMk cId="3929071932" sldId="2753"/>
            <ac:spMk id="2" creationId="{631AADB6-C88A-D817-4683-FC087E4E240F}"/>
          </ac:spMkLst>
        </pc:spChg>
        <pc:spChg chg="mod">
          <ac:chgData name="Xin Luo" userId="82312ee5779919a4" providerId="LiveId" clId="{94E43BDB-720C-FE4E-82EC-62DC7FE1B799}" dt="2023-02-25T13:30:27.224" v="3339" actId="1076"/>
          <ac:spMkLst>
            <pc:docMk/>
            <pc:sldMk cId="3929071932" sldId="2753"/>
            <ac:spMk id="5" creationId="{78502774-B04C-634F-1396-E5815996BC36}"/>
          </ac:spMkLst>
        </pc:spChg>
        <pc:spChg chg="add del mod">
          <ac:chgData name="Xin Luo" userId="82312ee5779919a4" providerId="LiveId" clId="{94E43BDB-720C-FE4E-82EC-62DC7FE1B799}" dt="2023-02-25T13:25:08.456" v="3011" actId="478"/>
          <ac:spMkLst>
            <pc:docMk/>
            <pc:sldMk cId="3929071932" sldId="2753"/>
            <ac:spMk id="6" creationId="{C9D2E8F2-74DF-74E3-6D8B-0AA575E537F5}"/>
          </ac:spMkLst>
        </pc:spChg>
      </pc:sldChg>
      <pc:sldChg chg="modSp add del mod">
        <pc:chgData name="Xin Luo" userId="82312ee5779919a4" providerId="LiveId" clId="{94E43BDB-720C-FE4E-82EC-62DC7FE1B799}" dt="2023-02-25T09:44:09.739" v="1996" actId="2696"/>
        <pc:sldMkLst>
          <pc:docMk/>
          <pc:sldMk cId="4094603289" sldId="2754"/>
        </pc:sldMkLst>
        <pc:spChg chg="mod">
          <ac:chgData name="Xin Luo" userId="82312ee5779919a4" providerId="LiveId" clId="{94E43BDB-720C-FE4E-82EC-62DC7FE1B799}" dt="2023-02-25T09:42:50.885" v="1954" actId="20577"/>
          <ac:spMkLst>
            <pc:docMk/>
            <pc:sldMk cId="4094603289" sldId="2754"/>
            <ac:spMk id="2" creationId="{631AADB6-C88A-D817-4683-FC087E4E240F}"/>
          </ac:spMkLst>
        </pc:spChg>
      </pc:sldChg>
      <pc:sldChg chg="modSp add del mod">
        <pc:chgData name="Xin Luo" userId="82312ee5779919a4" providerId="LiveId" clId="{94E43BDB-720C-FE4E-82EC-62DC7FE1B799}" dt="2023-02-25T13:17:55.904" v="2924" actId="2696"/>
        <pc:sldMkLst>
          <pc:docMk/>
          <pc:sldMk cId="2537171141" sldId="2755"/>
        </pc:sldMkLst>
        <pc:spChg chg="mod">
          <ac:chgData name="Xin Luo" userId="82312ee5779919a4" providerId="LiveId" clId="{94E43BDB-720C-FE4E-82EC-62DC7FE1B799}" dt="2023-02-25T09:44:24.388" v="2022" actId="20577"/>
          <ac:spMkLst>
            <pc:docMk/>
            <pc:sldMk cId="2537171141" sldId="2755"/>
            <ac:spMk id="2" creationId="{631AADB6-C88A-D817-4683-FC087E4E240F}"/>
          </ac:spMkLst>
        </pc:spChg>
      </pc:sldChg>
      <pc:sldChg chg="modSp add del mod">
        <pc:chgData name="Xin Luo" userId="82312ee5779919a4" providerId="LiveId" clId="{94E43BDB-720C-FE4E-82EC-62DC7FE1B799}" dt="2023-02-25T13:17:55.913" v="2925" actId="2696"/>
        <pc:sldMkLst>
          <pc:docMk/>
          <pc:sldMk cId="1494698131" sldId="2756"/>
        </pc:sldMkLst>
        <pc:spChg chg="mod">
          <ac:chgData name="Xin Luo" userId="82312ee5779919a4" providerId="LiveId" clId="{94E43BDB-720C-FE4E-82EC-62DC7FE1B799}" dt="2023-02-25T09:44:37.236" v="2046" actId="20577"/>
          <ac:spMkLst>
            <pc:docMk/>
            <pc:sldMk cId="1494698131" sldId="2756"/>
            <ac:spMk id="2" creationId="{631AADB6-C88A-D817-4683-FC087E4E240F}"/>
          </ac:spMkLst>
        </pc:spChg>
      </pc:sldChg>
      <pc:sldChg chg="addSp delSp modSp add mod">
        <pc:chgData name="Xin Luo" userId="82312ee5779919a4" providerId="LiveId" clId="{94E43BDB-720C-FE4E-82EC-62DC7FE1B799}" dt="2023-02-25T13:23:42.156" v="2962" actId="1038"/>
        <pc:sldMkLst>
          <pc:docMk/>
          <pc:sldMk cId="1157508697" sldId="2757"/>
        </pc:sldMkLst>
        <pc:spChg chg="add del mod">
          <ac:chgData name="Xin Luo" userId="82312ee5779919a4" providerId="LiveId" clId="{94E43BDB-720C-FE4E-82EC-62DC7FE1B799}" dt="2023-02-25T11:40:58.762" v="2259" actId="478"/>
          <ac:spMkLst>
            <pc:docMk/>
            <pc:sldMk cId="1157508697" sldId="2757"/>
            <ac:spMk id="4" creationId="{E6E19FF7-964C-AC20-F231-C470D13016F8}"/>
          </ac:spMkLst>
        </pc:spChg>
        <pc:spChg chg="mod">
          <ac:chgData name="Xin Luo" userId="82312ee5779919a4" providerId="LiveId" clId="{94E43BDB-720C-FE4E-82EC-62DC7FE1B799}" dt="2023-02-25T12:46:45.761" v="2652" actId="20577"/>
          <ac:spMkLst>
            <pc:docMk/>
            <pc:sldMk cId="1157508697" sldId="2757"/>
            <ac:spMk id="5" creationId="{78502774-B04C-634F-1396-E5815996BC36}"/>
          </ac:spMkLst>
        </pc:spChg>
        <pc:spChg chg="add del mod">
          <ac:chgData name="Xin Luo" userId="82312ee5779919a4" providerId="LiveId" clId="{94E43BDB-720C-FE4E-82EC-62DC7FE1B799}" dt="2023-02-25T11:40:58.762" v="2259" actId="478"/>
          <ac:spMkLst>
            <pc:docMk/>
            <pc:sldMk cId="1157508697" sldId="2757"/>
            <ac:spMk id="7" creationId="{FF6A9C21-82F7-8514-247B-B4F11828C95F}"/>
          </ac:spMkLst>
        </pc:spChg>
        <pc:spChg chg="add del mod">
          <ac:chgData name="Xin Luo" userId="82312ee5779919a4" providerId="LiveId" clId="{94E43BDB-720C-FE4E-82EC-62DC7FE1B799}" dt="2023-02-25T11:40:58.762" v="2259" actId="478"/>
          <ac:spMkLst>
            <pc:docMk/>
            <pc:sldMk cId="1157508697" sldId="2757"/>
            <ac:spMk id="8" creationId="{A17ECF76-7E26-1ACE-4B43-22E86158F2A1}"/>
          </ac:spMkLst>
        </pc:spChg>
        <pc:spChg chg="add del mod">
          <ac:chgData name="Xin Luo" userId="82312ee5779919a4" providerId="LiveId" clId="{94E43BDB-720C-FE4E-82EC-62DC7FE1B799}" dt="2023-02-25T11:40:58.762" v="2259" actId="478"/>
          <ac:spMkLst>
            <pc:docMk/>
            <pc:sldMk cId="1157508697" sldId="2757"/>
            <ac:spMk id="9" creationId="{5804DA9F-1EDE-D487-929D-7380DA911896}"/>
          </ac:spMkLst>
        </pc:spChg>
        <pc:spChg chg="add del mod">
          <ac:chgData name="Xin Luo" userId="82312ee5779919a4" providerId="LiveId" clId="{94E43BDB-720C-FE4E-82EC-62DC7FE1B799}" dt="2023-02-25T11:40:58.762" v="2259" actId="478"/>
          <ac:spMkLst>
            <pc:docMk/>
            <pc:sldMk cId="1157508697" sldId="2757"/>
            <ac:spMk id="10" creationId="{E0BA14F3-333B-5953-203B-420304A80077}"/>
          </ac:spMkLst>
        </pc:spChg>
        <pc:spChg chg="add del mod">
          <ac:chgData name="Xin Luo" userId="82312ee5779919a4" providerId="LiveId" clId="{94E43BDB-720C-FE4E-82EC-62DC7FE1B799}" dt="2023-02-25T11:40:58.762" v="2259" actId="478"/>
          <ac:spMkLst>
            <pc:docMk/>
            <pc:sldMk cId="1157508697" sldId="2757"/>
            <ac:spMk id="11" creationId="{549752CE-6C25-8C15-891C-7F41D618D12E}"/>
          </ac:spMkLst>
        </pc:spChg>
        <pc:grpChg chg="del">
          <ac:chgData name="Xin Luo" userId="82312ee5779919a4" providerId="LiveId" clId="{94E43BDB-720C-FE4E-82EC-62DC7FE1B799}" dt="2023-02-25T09:49:28.342" v="2069" actId="478"/>
          <ac:grpSpMkLst>
            <pc:docMk/>
            <pc:sldMk cId="1157508697" sldId="2757"/>
            <ac:grpSpMk id="17" creationId="{DEBBA376-338B-77A1-B823-6E3F8EA644A9}"/>
          </ac:grpSpMkLst>
        </pc:grpChg>
        <pc:grpChg chg="add mod">
          <ac:chgData name="Xin Luo" userId="82312ee5779919a4" providerId="LiveId" clId="{94E43BDB-720C-FE4E-82EC-62DC7FE1B799}" dt="2023-02-25T13:23:34.294" v="2941" actId="1035"/>
          <ac:grpSpMkLst>
            <pc:docMk/>
            <pc:sldMk cId="1157508697" sldId="2757"/>
            <ac:grpSpMk id="22" creationId="{BA4C2415-490B-F3C5-D5E8-A263DD477CBB}"/>
          </ac:grpSpMkLst>
        </pc:grpChg>
        <pc:picChg chg="del">
          <ac:chgData name="Xin Luo" userId="82312ee5779919a4" providerId="LiveId" clId="{94E43BDB-720C-FE4E-82EC-62DC7FE1B799}" dt="2023-02-25T09:49:27.369" v="2068" actId="478"/>
          <ac:picMkLst>
            <pc:docMk/>
            <pc:sldMk cId="1157508697" sldId="2757"/>
            <ac:picMk id="6" creationId="{B7028E15-ACC2-1C34-CBCC-DF1802A2573F}"/>
          </ac:picMkLst>
        </pc:picChg>
        <pc:picChg chg="add mod">
          <ac:chgData name="Xin Luo" userId="82312ee5779919a4" providerId="LiveId" clId="{94E43BDB-720C-FE4E-82EC-62DC7FE1B799}" dt="2023-02-25T13:23:36.969" v="2950" actId="1038"/>
          <ac:picMkLst>
            <pc:docMk/>
            <pc:sldMk cId="1157508697" sldId="2757"/>
            <ac:picMk id="13" creationId="{F0BBAA1F-56C6-D7A7-0627-A15F8B192488}"/>
          </ac:picMkLst>
        </pc:picChg>
        <pc:picChg chg="add mod">
          <ac:chgData name="Xin Luo" userId="82312ee5779919a4" providerId="LiveId" clId="{94E43BDB-720C-FE4E-82EC-62DC7FE1B799}" dt="2023-02-25T11:41:13.700" v="2271" actId="164"/>
          <ac:picMkLst>
            <pc:docMk/>
            <pc:sldMk cId="1157508697" sldId="2757"/>
            <ac:picMk id="19" creationId="{7C2B1373-2928-39A6-4B44-DA379040F193}"/>
          </ac:picMkLst>
        </pc:picChg>
        <pc:picChg chg="add mod">
          <ac:chgData name="Xin Luo" userId="82312ee5779919a4" providerId="LiveId" clId="{94E43BDB-720C-FE4E-82EC-62DC7FE1B799}" dt="2023-02-25T13:23:42.156" v="2962" actId="1038"/>
          <ac:picMkLst>
            <pc:docMk/>
            <pc:sldMk cId="1157508697" sldId="2757"/>
            <ac:picMk id="21" creationId="{23B871CC-01AE-14C3-A9C0-7C4929687223}"/>
          </ac:picMkLst>
        </pc:picChg>
        <pc:picChg chg="add del mod">
          <ac:chgData name="Xin Luo" userId="82312ee5779919a4" providerId="LiveId" clId="{94E43BDB-720C-FE4E-82EC-62DC7FE1B799}" dt="2023-02-25T11:40:56.750" v="2258" actId="478"/>
          <ac:picMkLst>
            <pc:docMk/>
            <pc:sldMk cId="1157508697" sldId="2757"/>
            <ac:picMk id="1026" creationId="{00D412F6-E9C5-6D7E-F486-B0F084726009}"/>
          </ac:picMkLst>
        </pc:picChg>
      </pc:sldChg>
      <pc:sldChg chg="delSp modSp add del mod">
        <pc:chgData name="Xin Luo" userId="82312ee5779919a4" providerId="LiveId" clId="{94E43BDB-720C-FE4E-82EC-62DC7FE1B799}" dt="2023-02-25T11:40:46.090" v="2257" actId="2696"/>
        <pc:sldMkLst>
          <pc:docMk/>
          <pc:sldMk cId="3280031918" sldId="2758"/>
        </pc:sldMkLst>
        <pc:spChg chg="mod">
          <ac:chgData name="Xin Luo" userId="82312ee5779919a4" providerId="LiveId" clId="{94E43BDB-720C-FE4E-82EC-62DC7FE1B799}" dt="2023-02-25T11:38:52.484" v="2243" actId="1038"/>
          <ac:spMkLst>
            <pc:docMk/>
            <pc:sldMk cId="3280031918" sldId="2758"/>
            <ac:spMk id="4" creationId="{E6E19FF7-964C-AC20-F231-C470D13016F8}"/>
          </ac:spMkLst>
        </pc:spChg>
        <pc:spChg chg="del">
          <ac:chgData name="Xin Luo" userId="82312ee5779919a4" providerId="LiveId" clId="{94E43BDB-720C-FE4E-82EC-62DC7FE1B799}" dt="2023-02-25T11:38:42.165" v="2235" actId="478"/>
          <ac:spMkLst>
            <pc:docMk/>
            <pc:sldMk cId="3280031918" sldId="2758"/>
            <ac:spMk id="5" creationId="{78502774-B04C-634F-1396-E5815996BC36}"/>
          </ac:spMkLst>
        </pc:spChg>
        <pc:spChg chg="mod">
          <ac:chgData name="Xin Luo" userId="82312ee5779919a4" providerId="LiveId" clId="{94E43BDB-720C-FE4E-82EC-62DC7FE1B799}" dt="2023-02-25T11:38:52.484" v="2243" actId="1038"/>
          <ac:spMkLst>
            <pc:docMk/>
            <pc:sldMk cId="3280031918" sldId="2758"/>
            <ac:spMk id="7" creationId="{FF6A9C21-82F7-8514-247B-B4F11828C95F}"/>
          </ac:spMkLst>
        </pc:spChg>
        <pc:spChg chg="mod">
          <ac:chgData name="Xin Luo" userId="82312ee5779919a4" providerId="LiveId" clId="{94E43BDB-720C-FE4E-82EC-62DC7FE1B799}" dt="2023-02-25T11:39:39.978" v="2255" actId="14100"/>
          <ac:spMkLst>
            <pc:docMk/>
            <pc:sldMk cId="3280031918" sldId="2758"/>
            <ac:spMk id="8" creationId="{A17ECF76-7E26-1ACE-4B43-22E86158F2A1}"/>
          </ac:spMkLst>
        </pc:spChg>
        <pc:spChg chg="mod">
          <ac:chgData name="Xin Luo" userId="82312ee5779919a4" providerId="LiveId" clId="{94E43BDB-720C-FE4E-82EC-62DC7FE1B799}" dt="2023-02-25T11:39:47.596" v="2256" actId="14100"/>
          <ac:spMkLst>
            <pc:docMk/>
            <pc:sldMk cId="3280031918" sldId="2758"/>
            <ac:spMk id="9" creationId="{5804DA9F-1EDE-D487-929D-7380DA911896}"/>
          </ac:spMkLst>
        </pc:spChg>
        <pc:spChg chg="mod">
          <ac:chgData name="Xin Luo" userId="82312ee5779919a4" providerId="LiveId" clId="{94E43BDB-720C-FE4E-82EC-62DC7FE1B799}" dt="2023-02-25T11:39:22.131" v="2253" actId="14100"/>
          <ac:spMkLst>
            <pc:docMk/>
            <pc:sldMk cId="3280031918" sldId="2758"/>
            <ac:spMk id="10" creationId="{E0BA14F3-333B-5953-203B-420304A80077}"/>
          </ac:spMkLst>
        </pc:spChg>
        <pc:spChg chg="mod">
          <ac:chgData name="Xin Luo" userId="82312ee5779919a4" providerId="LiveId" clId="{94E43BDB-720C-FE4E-82EC-62DC7FE1B799}" dt="2023-02-25T11:39:39.978" v="2255" actId="14100"/>
          <ac:spMkLst>
            <pc:docMk/>
            <pc:sldMk cId="3280031918" sldId="2758"/>
            <ac:spMk id="11" creationId="{549752CE-6C25-8C15-891C-7F41D618D12E}"/>
          </ac:spMkLst>
        </pc:spChg>
        <pc:picChg chg="mod">
          <ac:chgData name="Xin Luo" userId="82312ee5779919a4" providerId="LiveId" clId="{94E43BDB-720C-FE4E-82EC-62DC7FE1B799}" dt="2023-02-25T11:39:33.992" v="2254" actId="14100"/>
          <ac:picMkLst>
            <pc:docMk/>
            <pc:sldMk cId="3280031918" sldId="2758"/>
            <ac:picMk id="1026" creationId="{00D412F6-E9C5-6D7E-F486-B0F084726009}"/>
          </ac:picMkLst>
        </pc:picChg>
      </pc:sldChg>
      <pc:sldChg chg="addSp delSp modSp add mod">
        <pc:chgData name="Xin Luo" userId="82312ee5779919a4" providerId="LiveId" clId="{94E43BDB-720C-FE4E-82EC-62DC7FE1B799}" dt="2023-02-25T13:23:56.031" v="2969" actId="1035"/>
        <pc:sldMkLst>
          <pc:docMk/>
          <pc:sldMk cId="4211155851" sldId="2758"/>
        </pc:sldMkLst>
        <pc:spChg chg="mod">
          <ac:chgData name="Xin Luo" userId="82312ee5779919a4" providerId="LiveId" clId="{94E43BDB-720C-FE4E-82EC-62DC7FE1B799}" dt="2023-02-25T12:04:55.119" v="2332" actId="115"/>
          <ac:spMkLst>
            <pc:docMk/>
            <pc:sldMk cId="4211155851" sldId="2758"/>
            <ac:spMk id="2" creationId="{631AADB6-C88A-D817-4683-FC087E4E240F}"/>
          </ac:spMkLst>
        </pc:spChg>
        <pc:spChg chg="del">
          <ac:chgData name="Xin Luo" userId="82312ee5779919a4" providerId="LiveId" clId="{94E43BDB-720C-FE4E-82EC-62DC7FE1B799}" dt="2023-02-25T11:52:53.524" v="2285" actId="478"/>
          <ac:spMkLst>
            <pc:docMk/>
            <pc:sldMk cId="4211155851" sldId="2758"/>
            <ac:spMk id="5" creationId="{78502774-B04C-634F-1396-E5815996BC36}"/>
          </ac:spMkLst>
        </pc:spChg>
        <pc:spChg chg="add mod">
          <ac:chgData name="Xin Luo" userId="82312ee5779919a4" providerId="LiveId" clId="{94E43BDB-720C-FE4E-82EC-62DC7FE1B799}" dt="2023-02-25T13:23:56.031" v="2969" actId="1035"/>
          <ac:spMkLst>
            <pc:docMk/>
            <pc:sldMk cId="4211155851" sldId="2758"/>
            <ac:spMk id="6" creationId="{DA984439-1B23-1931-1979-ECF8DE9D6DCA}"/>
          </ac:spMkLst>
        </pc:spChg>
        <pc:spChg chg="add mod">
          <ac:chgData name="Xin Luo" userId="82312ee5779919a4" providerId="LiveId" clId="{94E43BDB-720C-FE4E-82EC-62DC7FE1B799}" dt="2023-02-25T13:23:51.280" v="2964"/>
          <ac:spMkLst>
            <pc:docMk/>
            <pc:sldMk cId="4211155851" sldId="2758"/>
            <ac:spMk id="7" creationId="{E179D382-9C94-C796-FB1B-3281561CA174}"/>
          </ac:spMkLst>
        </pc:spChg>
      </pc:sldChg>
      <pc:sldChg chg="add del">
        <pc:chgData name="Xin Luo" userId="82312ee5779919a4" providerId="LiveId" clId="{94E43BDB-720C-FE4E-82EC-62DC7FE1B799}" dt="2023-02-25T13:17:31.086" v="2923" actId="2696"/>
        <pc:sldMkLst>
          <pc:docMk/>
          <pc:sldMk cId="2142922385" sldId="2759"/>
        </pc:sldMkLst>
      </pc:sldChg>
      <pc:sldChg chg="addSp delSp modSp add mod">
        <pc:chgData name="Xin Luo" userId="82312ee5779919a4" providerId="LiveId" clId="{94E43BDB-720C-FE4E-82EC-62DC7FE1B799}" dt="2023-02-25T15:45:56.152" v="4310" actId="22"/>
        <pc:sldMkLst>
          <pc:docMk/>
          <pc:sldMk cId="3818021166" sldId="2760"/>
        </pc:sldMkLst>
        <pc:spChg chg="mod">
          <ac:chgData name="Xin Luo" userId="82312ee5779919a4" providerId="LiveId" clId="{94E43BDB-720C-FE4E-82EC-62DC7FE1B799}" dt="2023-02-25T12:28:01.681" v="2534" actId="115"/>
          <ac:spMkLst>
            <pc:docMk/>
            <pc:sldMk cId="3818021166" sldId="2760"/>
            <ac:spMk id="2" creationId="{631AADB6-C88A-D817-4683-FC087E4E240F}"/>
          </ac:spMkLst>
        </pc:spChg>
        <pc:spChg chg="add mod">
          <ac:chgData name="Xin Luo" userId="82312ee5779919a4" providerId="LiveId" clId="{94E43BDB-720C-FE4E-82EC-62DC7FE1B799}" dt="2023-02-25T13:23:48.161" v="2963"/>
          <ac:spMkLst>
            <pc:docMk/>
            <pc:sldMk cId="3818021166" sldId="2760"/>
            <ac:spMk id="4" creationId="{EC86E6A6-A798-D8AF-89B3-B9EF17A7734A}"/>
          </ac:spMkLst>
        </pc:spChg>
        <pc:spChg chg="mod">
          <ac:chgData name="Xin Luo" userId="82312ee5779919a4" providerId="LiveId" clId="{94E43BDB-720C-FE4E-82EC-62DC7FE1B799}" dt="2023-02-25T15:20:51.555" v="3439" actId="20578"/>
          <ac:spMkLst>
            <pc:docMk/>
            <pc:sldMk cId="3818021166" sldId="2760"/>
            <ac:spMk id="6" creationId="{DA984439-1B23-1931-1979-ECF8DE9D6DCA}"/>
          </ac:spMkLst>
        </pc:spChg>
        <pc:spChg chg="add del">
          <ac:chgData name="Xin Luo" userId="82312ee5779919a4" providerId="LiveId" clId="{94E43BDB-720C-FE4E-82EC-62DC7FE1B799}" dt="2023-02-25T15:45:56.152" v="4310" actId="22"/>
          <ac:spMkLst>
            <pc:docMk/>
            <pc:sldMk cId="3818021166" sldId="2760"/>
            <ac:spMk id="7" creationId="{F078E749-A451-3712-89A0-BE837B250880}"/>
          </ac:spMkLst>
        </pc:spChg>
      </pc:sldChg>
      <pc:sldChg chg="addSp modSp add mod">
        <pc:chgData name="Xin Luo" userId="82312ee5779919a4" providerId="LiveId" clId="{94E43BDB-720C-FE4E-82EC-62DC7FE1B799}" dt="2023-02-25T15:36:58.183" v="3766"/>
        <pc:sldMkLst>
          <pc:docMk/>
          <pc:sldMk cId="97719364" sldId="2761"/>
        </pc:sldMkLst>
        <pc:spChg chg="mod">
          <ac:chgData name="Xin Luo" userId="82312ee5779919a4" providerId="LiveId" clId="{94E43BDB-720C-FE4E-82EC-62DC7FE1B799}" dt="2023-02-25T15:36:49.462" v="3765" actId="20577"/>
          <ac:spMkLst>
            <pc:docMk/>
            <pc:sldMk cId="97719364" sldId="2761"/>
            <ac:spMk id="2" creationId="{631AADB6-C88A-D817-4683-FC087E4E240F}"/>
          </ac:spMkLst>
        </pc:spChg>
        <pc:spChg chg="add mod">
          <ac:chgData name="Xin Luo" userId="82312ee5779919a4" providerId="LiveId" clId="{94E43BDB-720C-FE4E-82EC-62DC7FE1B799}" dt="2023-02-25T15:36:58.183" v="3766"/>
          <ac:spMkLst>
            <pc:docMk/>
            <pc:sldMk cId="97719364" sldId="2761"/>
            <ac:spMk id="4" creationId="{380B30E4-DF4C-71C4-4CC6-6F194AD696E4}"/>
          </ac:spMkLst>
        </pc:spChg>
      </pc:sldChg>
      <pc:sldChg chg="addSp modSp add mod">
        <pc:chgData name="Xin Luo" userId="82312ee5779919a4" providerId="LiveId" clId="{94E43BDB-720C-FE4E-82EC-62DC7FE1B799}" dt="2023-02-26T13:30:20.863" v="4843"/>
        <pc:sldMkLst>
          <pc:docMk/>
          <pc:sldMk cId="2861954436" sldId="2762"/>
        </pc:sldMkLst>
        <pc:spChg chg="mod">
          <ac:chgData name="Xin Luo" userId="82312ee5779919a4" providerId="LiveId" clId="{94E43BDB-720C-FE4E-82EC-62DC7FE1B799}" dt="2023-02-26T13:10:59.443" v="4842" actId="115"/>
          <ac:spMkLst>
            <pc:docMk/>
            <pc:sldMk cId="2861954436" sldId="2762"/>
            <ac:spMk id="2" creationId="{631AADB6-C88A-D817-4683-FC087E4E240F}"/>
          </ac:spMkLst>
        </pc:spChg>
        <pc:spChg chg="add mod">
          <ac:chgData name="Xin Luo" userId="82312ee5779919a4" providerId="LiveId" clId="{94E43BDB-720C-FE4E-82EC-62DC7FE1B799}" dt="2023-02-26T13:30:20.863" v="4843"/>
          <ac:spMkLst>
            <pc:docMk/>
            <pc:sldMk cId="2861954436" sldId="2762"/>
            <ac:spMk id="4" creationId="{F50B4F03-6223-A391-28BB-26A56BD99911}"/>
          </ac:spMkLst>
        </pc:spChg>
      </pc:sldChg>
      <pc:sldChg chg="add del">
        <pc:chgData name="Xin Luo" userId="82312ee5779919a4" providerId="LiveId" clId="{94E43BDB-720C-FE4E-82EC-62DC7FE1B799}" dt="2023-02-25T15:38:29.173" v="3768" actId="2696"/>
        <pc:sldMkLst>
          <pc:docMk/>
          <pc:sldMk cId="3051413259" sldId="2763"/>
        </pc:sldMkLst>
      </pc:sldChg>
      <pc:sldChg chg="add del">
        <pc:chgData name="Xin Luo" userId="82312ee5779919a4" providerId="LiveId" clId="{94E43BDB-720C-FE4E-82EC-62DC7FE1B799}" dt="2023-02-25T15:38:37.442" v="3770"/>
        <pc:sldMkLst>
          <pc:docMk/>
          <pc:sldMk cId="3367204121" sldId="2763"/>
        </pc:sldMkLst>
      </pc:sldChg>
      <pc:sldChg chg="modSp add mod">
        <pc:chgData name="Xin Luo" userId="82312ee5779919a4" providerId="LiveId" clId="{94E43BDB-720C-FE4E-82EC-62DC7FE1B799}" dt="2023-02-25T15:45:01.685" v="4308" actId="20577"/>
        <pc:sldMkLst>
          <pc:docMk/>
          <pc:sldMk cId="3373327641" sldId="2763"/>
        </pc:sldMkLst>
        <pc:spChg chg="mod">
          <ac:chgData name="Xin Luo" userId="82312ee5779919a4" providerId="LiveId" clId="{94E43BDB-720C-FE4E-82EC-62DC7FE1B799}" dt="2023-02-25T15:38:54.702" v="3813" actId="20577"/>
          <ac:spMkLst>
            <pc:docMk/>
            <pc:sldMk cId="3373327641" sldId="2763"/>
            <ac:spMk id="11" creationId="{53A7E693-8098-76C4-CD5D-47166ABEB164}"/>
          </ac:spMkLst>
        </pc:spChg>
        <pc:spChg chg="mod">
          <ac:chgData name="Xin Luo" userId="82312ee5779919a4" providerId="LiveId" clId="{94E43BDB-720C-FE4E-82EC-62DC7FE1B799}" dt="2023-02-25T15:45:01.685" v="4308" actId="20577"/>
          <ac:spMkLst>
            <pc:docMk/>
            <pc:sldMk cId="3373327641" sldId="2763"/>
            <ac:spMk id="13" creationId="{303BC878-BC57-D350-27A3-F03AE48213AC}"/>
          </ac:spMkLst>
        </pc:spChg>
      </pc:sldChg>
      <pc:sldChg chg="modSp add mod">
        <pc:chgData name="Xin Luo" userId="82312ee5779919a4" providerId="LiveId" clId="{94E43BDB-720C-FE4E-82EC-62DC7FE1B799}" dt="2023-02-25T15:46:11.254" v="4314" actId="20577"/>
        <pc:sldMkLst>
          <pc:docMk/>
          <pc:sldMk cId="2047512068" sldId="2764"/>
        </pc:sldMkLst>
        <pc:spChg chg="mod">
          <ac:chgData name="Xin Luo" userId="82312ee5779919a4" providerId="LiveId" clId="{94E43BDB-720C-FE4E-82EC-62DC7FE1B799}" dt="2023-02-25T15:46:11.254" v="4314" actId="20577"/>
          <ac:spMkLst>
            <pc:docMk/>
            <pc:sldMk cId="2047512068" sldId="2764"/>
            <ac:spMk id="5" creationId="{78502774-B04C-634F-1396-E5815996BC36}"/>
          </ac:spMkLst>
        </pc:spChg>
      </pc:sldChg>
      <pc:sldChg chg="modSp add mod">
        <pc:chgData name="Xin Luo" userId="82312ee5779919a4" providerId="LiveId" clId="{94E43BDB-720C-FE4E-82EC-62DC7FE1B799}" dt="2023-02-25T16:04:52.290" v="4819" actId="108"/>
        <pc:sldMkLst>
          <pc:docMk/>
          <pc:sldMk cId="70654754" sldId="2765"/>
        </pc:sldMkLst>
        <pc:spChg chg="mod">
          <ac:chgData name="Xin Luo" userId="82312ee5779919a4" providerId="LiveId" clId="{94E43BDB-720C-FE4E-82EC-62DC7FE1B799}" dt="2023-02-25T16:04:52.290" v="4819" actId="108"/>
          <ac:spMkLst>
            <pc:docMk/>
            <pc:sldMk cId="70654754" sldId="2765"/>
            <ac:spMk id="5" creationId="{78502774-B04C-634F-1396-E5815996BC36}"/>
          </ac:spMkLst>
        </pc:spChg>
      </pc:sldChg>
    </pc:docChg>
  </pc:docChgLst>
  <pc:docChgLst>
    <pc:chgData name="Xin Luo" userId="82312ee5779919a4" providerId="LiveId" clId="{24E677A2-D2C3-A44F-9E9F-4CACE05D8C20}"/>
    <pc:docChg chg="undo custSel addSld delSld modSld sldOrd">
      <pc:chgData name="Xin Luo" userId="82312ee5779919a4" providerId="LiveId" clId="{24E677A2-D2C3-A44F-9E9F-4CACE05D8C20}" dt="2023-04-12T13:17:21.179" v="1770" actId="255"/>
      <pc:docMkLst>
        <pc:docMk/>
      </pc:docMkLst>
      <pc:sldChg chg="del">
        <pc:chgData name="Xin Luo" userId="82312ee5779919a4" providerId="LiveId" clId="{24E677A2-D2C3-A44F-9E9F-4CACE05D8C20}" dt="2023-04-04T14:47:49.615" v="813" actId="2696"/>
        <pc:sldMkLst>
          <pc:docMk/>
          <pc:sldMk cId="3929071932" sldId="2753"/>
        </pc:sldMkLst>
      </pc:sldChg>
      <pc:sldChg chg="addSp delSp modSp mod">
        <pc:chgData name="Xin Luo" userId="82312ee5779919a4" providerId="LiveId" clId="{24E677A2-D2C3-A44F-9E9F-4CACE05D8C20}" dt="2023-03-22T01:18:43.454" v="749" actId="478"/>
        <pc:sldMkLst>
          <pc:docMk/>
          <pc:sldMk cId="3818021166" sldId="2760"/>
        </pc:sldMkLst>
        <pc:spChg chg="mod">
          <ac:chgData name="Xin Luo" userId="82312ee5779919a4" providerId="LiveId" clId="{24E677A2-D2C3-A44F-9E9F-4CACE05D8C20}" dt="2023-03-22T00:52:01.308" v="51" actId="20577"/>
          <ac:spMkLst>
            <pc:docMk/>
            <pc:sldMk cId="3818021166" sldId="2760"/>
            <ac:spMk id="2" creationId="{631AADB6-C88A-D817-4683-FC087E4E240F}"/>
          </ac:spMkLst>
        </pc:spChg>
        <pc:spChg chg="add mod">
          <ac:chgData name="Xin Luo" userId="82312ee5779919a4" providerId="LiveId" clId="{24E677A2-D2C3-A44F-9E9F-4CACE05D8C20}" dt="2023-03-22T01:17:28.834" v="744" actId="1036"/>
          <ac:spMkLst>
            <pc:docMk/>
            <pc:sldMk cId="3818021166" sldId="2760"/>
            <ac:spMk id="5" creationId="{799972CB-82FA-3BBB-40B5-08D28B498BE7}"/>
          </ac:spMkLst>
        </pc:spChg>
        <pc:spChg chg="mod">
          <ac:chgData name="Xin Luo" userId="82312ee5779919a4" providerId="LiveId" clId="{24E677A2-D2C3-A44F-9E9F-4CACE05D8C20}" dt="2023-03-22T01:18:18.664" v="747"/>
          <ac:spMkLst>
            <pc:docMk/>
            <pc:sldMk cId="3818021166" sldId="2760"/>
            <ac:spMk id="6" creationId="{DA984439-1B23-1931-1979-ECF8DE9D6DCA}"/>
          </ac:spMkLst>
        </pc:spChg>
        <pc:spChg chg="add del">
          <ac:chgData name="Xin Luo" userId="82312ee5779919a4" providerId="LiveId" clId="{24E677A2-D2C3-A44F-9E9F-4CACE05D8C20}" dt="2023-03-22T01:18:43.454" v="749" actId="478"/>
          <ac:spMkLst>
            <pc:docMk/>
            <pc:sldMk cId="3818021166" sldId="2760"/>
            <ac:spMk id="8" creationId="{56FDFD46-367A-466F-6DA9-B3FB0FBA8EBF}"/>
          </ac:spMkLst>
        </pc:spChg>
      </pc:sldChg>
      <pc:sldChg chg="modSp del mod">
        <pc:chgData name="Xin Luo" userId="82312ee5779919a4" providerId="LiveId" clId="{24E677A2-D2C3-A44F-9E9F-4CACE05D8C20}" dt="2023-04-12T13:13:59.839" v="1572" actId="2696"/>
        <pc:sldMkLst>
          <pc:docMk/>
          <pc:sldMk cId="3373327641" sldId="2763"/>
        </pc:sldMkLst>
        <pc:spChg chg="mod">
          <ac:chgData name="Xin Luo" userId="82312ee5779919a4" providerId="LiveId" clId="{24E677A2-D2C3-A44F-9E9F-4CACE05D8C20}" dt="2023-04-12T13:13:36.898" v="1571" actId="20577"/>
          <ac:spMkLst>
            <pc:docMk/>
            <pc:sldMk cId="3373327641" sldId="2763"/>
            <ac:spMk id="13" creationId="{303BC878-BC57-D350-27A3-F03AE48213AC}"/>
          </ac:spMkLst>
        </pc:spChg>
      </pc:sldChg>
      <pc:sldChg chg="delSp modSp mod">
        <pc:chgData name="Xin Luo" userId="82312ee5779919a4" providerId="LiveId" clId="{24E677A2-D2C3-A44F-9E9F-4CACE05D8C20}" dt="2023-04-12T12:41:48.301" v="1440" actId="20577"/>
        <pc:sldMkLst>
          <pc:docMk/>
          <pc:sldMk cId="3080738912" sldId="2767"/>
        </pc:sldMkLst>
        <pc:spChg chg="del">
          <ac:chgData name="Xin Luo" userId="82312ee5779919a4" providerId="LiveId" clId="{24E677A2-D2C3-A44F-9E9F-4CACE05D8C20}" dt="2023-04-06T12:48:52.968" v="1252" actId="478"/>
          <ac:spMkLst>
            <pc:docMk/>
            <pc:sldMk cId="3080738912" sldId="2767"/>
            <ac:spMk id="6" creationId="{A8981A74-89F1-C4D7-7276-DED5C19DBB73}"/>
          </ac:spMkLst>
        </pc:spChg>
        <pc:spChg chg="mod">
          <ac:chgData name="Xin Luo" userId="82312ee5779919a4" providerId="LiveId" clId="{24E677A2-D2C3-A44F-9E9F-4CACE05D8C20}" dt="2023-04-12T12:41:48.301" v="1440" actId="20577"/>
          <ac:spMkLst>
            <pc:docMk/>
            <pc:sldMk cId="3080738912" sldId="2767"/>
            <ac:spMk id="8" creationId="{B4927106-7FAA-7DB9-6B73-C3C3BDD043CF}"/>
          </ac:spMkLst>
        </pc:spChg>
      </pc:sldChg>
      <pc:sldChg chg="addSp delSp modSp mod">
        <pc:chgData name="Xin Luo" userId="82312ee5779919a4" providerId="LiveId" clId="{24E677A2-D2C3-A44F-9E9F-4CACE05D8C20}" dt="2023-04-06T08:59:06.599" v="1243" actId="20577"/>
        <pc:sldMkLst>
          <pc:docMk/>
          <pc:sldMk cId="2222334095" sldId="2769"/>
        </pc:sldMkLst>
        <pc:spChg chg="del">
          <ac:chgData name="Xin Luo" userId="82312ee5779919a4" providerId="LiveId" clId="{24E677A2-D2C3-A44F-9E9F-4CACE05D8C20}" dt="2023-04-05T01:47:58.652" v="1044" actId="478"/>
          <ac:spMkLst>
            <pc:docMk/>
            <pc:sldMk cId="2222334095" sldId="2769"/>
            <ac:spMk id="2" creationId="{631AADB6-C88A-D817-4683-FC087E4E240F}"/>
          </ac:spMkLst>
        </pc:spChg>
        <pc:spChg chg="add mod">
          <ac:chgData name="Xin Luo" userId="82312ee5779919a4" providerId="LiveId" clId="{24E677A2-D2C3-A44F-9E9F-4CACE05D8C20}" dt="2023-04-05T01:48:50.636" v="1051" actId="14100"/>
          <ac:spMkLst>
            <pc:docMk/>
            <pc:sldMk cId="2222334095" sldId="2769"/>
            <ac:spMk id="4" creationId="{63535F26-70F3-E3F4-FE68-56E63E1C0EA4}"/>
          </ac:spMkLst>
        </pc:spChg>
        <pc:spChg chg="mod">
          <ac:chgData name="Xin Luo" userId="82312ee5779919a4" providerId="LiveId" clId="{24E677A2-D2C3-A44F-9E9F-4CACE05D8C20}" dt="2023-04-06T08:59:06.599" v="1243" actId="20577"/>
          <ac:spMkLst>
            <pc:docMk/>
            <pc:sldMk cId="2222334095" sldId="2769"/>
            <ac:spMk id="5" creationId="{78502774-B04C-634F-1396-E5815996BC36}"/>
          </ac:spMkLst>
        </pc:spChg>
      </pc:sldChg>
      <pc:sldChg chg="addSp delSp modSp mod">
        <pc:chgData name="Xin Luo" userId="82312ee5779919a4" providerId="LiveId" clId="{24E677A2-D2C3-A44F-9E9F-4CACE05D8C20}" dt="2023-04-12T13:17:21.179" v="1770" actId="255"/>
        <pc:sldMkLst>
          <pc:docMk/>
          <pc:sldMk cId="2739444815" sldId="2770"/>
        </pc:sldMkLst>
        <pc:spChg chg="mod">
          <ac:chgData name="Xin Luo" userId="82312ee5779919a4" providerId="LiveId" clId="{24E677A2-D2C3-A44F-9E9F-4CACE05D8C20}" dt="2023-04-12T13:15:43.983" v="1596" actId="20577"/>
          <ac:spMkLst>
            <pc:docMk/>
            <pc:sldMk cId="2739444815" sldId="2770"/>
            <ac:spMk id="2" creationId="{631AADB6-C88A-D817-4683-FC087E4E240F}"/>
          </ac:spMkLst>
        </pc:spChg>
        <pc:spChg chg="mod">
          <ac:chgData name="Xin Luo" userId="82312ee5779919a4" providerId="LiveId" clId="{24E677A2-D2C3-A44F-9E9F-4CACE05D8C20}" dt="2023-04-12T13:17:21.179" v="1770" actId="255"/>
          <ac:spMkLst>
            <pc:docMk/>
            <pc:sldMk cId="2739444815" sldId="2770"/>
            <ac:spMk id="5" creationId="{78502774-B04C-634F-1396-E5815996BC36}"/>
          </ac:spMkLst>
        </pc:spChg>
        <pc:spChg chg="add del mod">
          <ac:chgData name="Xin Luo" userId="82312ee5779919a4" providerId="LiveId" clId="{24E677A2-D2C3-A44F-9E9F-4CACE05D8C20}" dt="2023-04-12T12:55:29.935" v="1563" actId="478"/>
          <ac:spMkLst>
            <pc:docMk/>
            <pc:sldMk cId="2739444815" sldId="2770"/>
            <ac:spMk id="6" creationId="{3CB8C003-FC82-9C07-CAE2-BF6491202344}"/>
          </ac:spMkLst>
        </pc:spChg>
      </pc:sldChg>
      <pc:sldChg chg="del">
        <pc:chgData name="Xin Luo" userId="82312ee5779919a4" providerId="LiveId" clId="{24E677A2-D2C3-A44F-9E9F-4CACE05D8C20}" dt="2023-04-04T14:47:41.375" v="812" actId="2696"/>
        <pc:sldMkLst>
          <pc:docMk/>
          <pc:sldMk cId="3328354025" sldId="2772"/>
        </pc:sldMkLst>
      </pc:sldChg>
      <pc:sldChg chg="modSp add mod ord">
        <pc:chgData name="Xin Luo" userId="82312ee5779919a4" providerId="LiveId" clId="{24E677A2-D2C3-A44F-9E9F-4CACE05D8C20}" dt="2023-03-22T15:40:15.986" v="811" actId="20577"/>
        <pc:sldMkLst>
          <pc:docMk/>
          <pc:sldMk cId="1939141190" sldId="2773"/>
        </pc:sldMkLst>
        <pc:spChg chg="mod">
          <ac:chgData name="Xin Luo" userId="82312ee5779919a4" providerId="LiveId" clId="{24E677A2-D2C3-A44F-9E9F-4CACE05D8C20}" dt="2023-03-22T15:40:15.986" v="811" actId="20577"/>
          <ac:spMkLst>
            <pc:docMk/>
            <pc:sldMk cId="1939141190" sldId="2773"/>
            <ac:spMk id="6" creationId="{DA984439-1B23-1931-1979-ECF8DE9D6DCA}"/>
          </ac:spMkLst>
        </pc:spChg>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2-24T13:20:14.840" v="2906" actId="404"/>
      <pc:docMkLst>
        <pc:docMk/>
      </pc:docMkLst>
      <pc:sldChg chg="addSp delSp modSp mod">
        <pc:chgData name="Xin Luo" userId="82312ee5779919a4" providerId="LiveId" clId="{82BFAA31-791A-9843-976C-3AAFAA5AC07D}" dt="2023-02-24T08:49:58.378" v="580" actId="478"/>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2-24T08:49:58.156" v="579" actId="14100"/>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2-24T08:49:58.378" v="580" actId="478"/>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mod">
        <pc:chgData name="Xin Luo" userId="82312ee5779919a4" providerId="LiveId" clId="{82BFAA31-791A-9843-976C-3AAFAA5AC07D}" dt="2023-02-24T13:19:35.601" v="2898" actId="20577"/>
        <pc:sldMkLst>
          <pc:docMk/>
          <pc:sldMk cId="1209572041" sldId="2722"/>
        </pc:sldMkLst>
        <pc:spChg chg="mod">
          <ac:chgData name="Xin Luo" userId="82312ee5779919a4" providerId="LiveId" clId="{82BFAA31-791A-9843-976C-3AAFAA5AC07D}" dt="2023-02-24T13:19:35.601" v="2898" actId="20577"/>
          <ac:spMkLst>
            <pc:docMk/>
            <pc:sldMk cId="1209572041" sldId="2722"/>
            <ac:spMk id="13" creationId="{303BC878-BC57-D350-27A3-F03AE48213AC}"/>
          </ac:spMkLst>
        </pc:spChg>
      </pc:sldChg>
      <pc:sldChg chg="addSp delSp modSp add mod">
        <pc:chgData name="Xin Luo" userId="82312ee5779919a4" providerId="LiveId" clId="{82BFAA31-791A-9843-976C-3AAFAA5AC07D}" dt="2023-02-24T13:20:14.840" v="2906" actId="404"/>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2-24T13:20:14.840" v="2906" actId="404"/>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2-24T13:20:06.575" v="2903" actId="1076"/>
          <ac:picMkLst>
            <pc:docMk/>
            <pc:sldMk cId="4156684215" sldId="2738"/>
            <ac:picMk id="2050" creationId="{324F0AC4-07BA-4B3E-1A6B-D49FF0B87AC4}"/>
          </ac:picMkLst>
        </pc:picChg>
      </pc:sldChg>
      <pc:sldChg chg="delSp modSp add mod">
        <pc:chgData name="Xin Luo" userId="82312ee5779919a4" providerId="LiveId" clId="{82BFAA31-791A-9843-976C-3AAFAA5AC07D}" dt="2023-02-24T12:59:25.971" v="2504" actId="20577"/>
        <pc:sldMkLst>
          <pc:docMk/>
          <pc:sldMk cId="2776132283" sldId="2739"/>
        </pc:sldMkLst>
        <pc:spChg chg="mod">
          <ac:chgData name="Xin Luo" userId="82312ee5779919a4" providerId="LiveId" clId="{82BFAA31-791A-9843-976C-3AAFAA5AC07D}" dt="2023-02-24T12:39:05.574" v="2002" actId="1076"/>
          <ac:spMkLst>
            <pc:docMk/>
            <pc:sldMk cId="2776132283" sldId="2739"/>
            <ac:spMk id="2" creationId="{631AADB6-C88A-D817-4683-FC087E4E240F}"/>
          </ac:spMkLst>
        </pc:spChg>
        <pc:spChg chg="mod">
          <ac:chgData name="Xin Luo" userId="82312ee5779919a4" providerId="LiveId" clId="{82BFAA31-791A-9843-976C-3AAFAA5AC07D}" dt="2023-02-24T12:59:25.971" v="2504" actId="20577"/>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modSp add mod">
        <pc:chgData name="Xin Luo" userId="82312ee5779919a4" providerId="LiveId" clId="{82BFAA31-791A-9843-976C-3AAFAA5AC07D}" dt="2023-02-24T13:00:24.884" v="2578" actId="20577"/>
        <pc:sldMkLst>
          <pc:docMk/>
          <pc:sldMk cId="2476237792" sldId="2741"/>
        </pc:sldMkLst>
        <pc:spChg chg="mod">
          <ac:chgData name="Xin Luo" userId="82312ee5779919a4" providerId="LiveId" clId="{82BFAA31-791A-9843-976C-3AAFAA5AC07D}" dt="2023-02-24T12:59:34.011" v="2511" actId="20577"/>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2-24T13:00:24.884" v="2578" actId="20577"/>
          <ac:spMkLst>
            <pc:docMk/>
            <pc:sldMk cId="2476237792" sldId="2741"/>
            <ac:spMk id="6" creationId="{6741FEA2-C046-FD82-2800-2CB513792080}"/>
          </ac:spMkLst>
        </pc:spChg>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930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93013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793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8140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926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919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830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gdal.org/api/python/osgeo.gdal.html"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栅格数据处理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5263773" y="261082"/>
            <a:ext cx="3627916"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开源GIS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en-US" sz="1800" b="1" dirty="0">
                <a:solidFill>
                  <a:schemeClr val="bg2"/>
                </a:solidFill>
                <a:latin typeface="+mn-ea"/>
                <a:ea typeface="+mn-ea"/>
              </a:rPr>
              <a:t>5</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三、矢量</a:t>
            </a:r>
            <a:r>
              <a:rPr lang="en-US" altLang="zh-CN" sz="4000" b="1" dirty="0">
                <a:latin typeface="微软雅黑" pitchFamily="34" charset="-122"/>
                <a:ea typeface="微软雅黑" pitchFamily="34" charset="-122"/>
              </a:rPr>
              <a:t>-</a:t>
            </a:r>
            <a:r>
              <a:rPr lang="zh-CN" altLang="en-US" sz="4000" b="1" dirty="0">
                <a:latin typeface="微软雅黑" pitchFamily="34" charset="-122"/>
                <a:ea typeface="微软雅黑" pitchFamily="34" charset="-122"/>
              </a:rPr>
              <a:t>栅格数据交互处理</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752319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三、矢量</a:t>
            </a:r>
            <a:r>
              <a:rPr lang="en-US" altLang="zh-CN" dirty="0">
                <a:latin typeface="+mn-ea"/>
              </a:rPr>
              <a:t>-</a:t>
            </a:r>
            <a:r>
              <a:rPr lang="zh-CN" altLang="en-US" dirty="0">
                <a:latin typeface="+mn-ea"/>
              </a:rPr>
              <a:t>栅格数据交互处理</a:t>
            </a:r>
            <a:endParaRPr lang="zh-CN" altLang="en-US" dirty="0"/>
          </a:p>
        </p:txBody>
      </p:sp>
      <p:sp>
        <p:nvSpPr>
          <p:cNvPr id="8" name="TextBox 7">
            <a:extLst>
              <a:ext uri="{FF2B5EF4-FFF2-40B4-BE49-F238E27FC236}">
                <a16:creationId xmlns:a16="http://schemas.microsoft.com/office/drawing/2014/main" id="{B4927106-7FAA-7DB9-6B73-C3C3BDD043CF}"/>
              </a:ext>
            </a:extLst>
          </p:cNvPr>
          <p:cNvSpPr txBox="1"/>
          <p:nvPr/>
        </p:nvSpPr>
        <p:spPr>
          <a:xfrm>
            <a:off x="540824" y="1167372"/>
            <a:ext cx="8153400" cy="5013039"/>
          </a:xfrm>
          <a:prstGeom prst="rect">
            <a:avLst/>
          </a:prstGeom>
          <a:noFill/>
        </p:spPr>
        <p:txBody>
          <a:bodyPr wrap="square">
            <a:spAutoFit/>
          </a:bodyPr>
          <a:lstStyle/>
          <a:p>
            <a:pPr algn="just">
              <a:lnSpc>
                <a:spcPct val="150000"/>
              </a:lnSpc>
            </a:pPr>
            <a:r>
              <a:rPr lang="en-US" altLang="zh-CN" b="1" dirty="0">
                <a:solidFill>
                  <a:srgbClr val="151515"/>
                </a:solidFill>
                <a:latin typeface="+mn-ea"/>
                <a:ea typeface="+mn-ea"/>
              </a:rPr>
              <a:t>1</a:t>
            </a:r>
            <a:r>
              <a:rPr lang="zh-CN" altLang="en-US" b="1" dirty="0">
                <a:solidFill>
                  <a:srgbClr val="151515"/>
                </a:solidFill>
                <a:latin typeface="+mn-ea"/>
                <a:ea typeface="+mn-ea"/>
              </a:rPr>
              <a:t>、栅格数据矢量化。</a:t>
            </a:r>
            <a:endParaRPr lang="en-US" altLang="zh-CN" b="1" dirty="0">
              <a:solidFill>
                <a:srgbClr val="151515"/>
              </a:solidFill>
              <a:latin typeface="+mn-ea"/>
              <a:ea typeface="+mn-ea"/>
            </a:endParaRPr>
          </a:p>
          <a:p>
            <a:pPr algn="just">
              <a:lnSpc>
                <a:spcPct val="150000"/>
              </a:lnSpc>
            </a:pPr>
            <a:r>
              <a:rPr lang="en-US" b="1" dirty="0" err="1">
                <a:solidFill>
                  <a:srgbClr val="151515"/>
                </a:solidFill>
                <a:latin typeface="+mn-ea"/>
                <a:ea typeface="+mn-ea"/>
              </a:rPr>
              <a:t>gdal.Polygonize</a:t>
            </a:r>
            <a:r>
              <a:rPr lang="en-US" b="1" dirty="0">
                <a:solidFill>
                  <a:srgbClr val="151515"/>
                </a:solidFill>
                <a:latin typeface="+mn-ea"/>
                <a:ea typeface="+mn-ea"/>
              </a:rPr>
              <a:t>()/</a:t>
            </a:r>
            <a:r>
              <a:rPr lang="en-US" b="1" dirty="0" err="1">
                <a:solidFill>
                  <a:srgbClr val="151515"/>
                </a:solidFill>
                <a:latin typeface="+mn-ea"/>
                <a:ea typeface="+mn-ea"/>
              </a:rPr>
              <a:t>gdal_polygonize.py</a:t>
            </a:r>
            <a:endParaRPr lang="en-US" altLang="zh-CN" b="1" dirty="0">
              <a:solidFill>
                <a:srgbClr val="151515"/>
              </a:solidFill>
              <a:latin typeface="+mn-ea"/>
              <a:ea typeface="+mn-ea"/>
            </a:endParaRPr>
          </a:p>
          <a:p>
            <a:pPr algn="just">
              <a:lnSpc>
                <a:spcPct val="150000"/>
              </a:lnSpc>
            </a:pPr>
            <a:r>
              <a:rPr lang="en-US" altLang="zh-CN" b="1" dirty="0">
                <a:solidFill>
                  <a:srgbClr val="151515"/>
                </a:solidFill>
                <a:latin typeface="+mn-ea"/>
                <a:ea typeface="+mn-ea"/>
              </a:rPr>
              <a:t>2</a:t>
            </a:r>
            <a:r>
              <a:rPr lang="zh-CN" altLang="en-US" b="1" dirty="0">
                <a:solidFill>
                  <a:srgbClr val="151515"/>
                </a:solidFill>
                <a:latin typeface="+mn-ea"/>
                <a:ea typeface="+mn-ea"/>
              </a:rPr>
              <a:t>、矢量数据栅格化。</a:t>
            </a:r>
            <a:endParaRPr lang="en-US" altLang="zh-CN" b="1" dirty="0">
              <a:solidFill>
                <a:srgbClr val="151515"/>
              </a:solidFill>
              <a:latin typeface="+mn-ea"/>
              <a:ea typeface="+mn-ea"/>
            </a:endParaRPr>
          </a:p>
          <a:p>
            <a:pPr algn="just">
              <a:lnSpc>
                <a:spcPct val="150000"/>
              </a:lnSpc>
            </a:pPr>
            <a:r>
              <a:rPr lang="en-US" b="1" dirty="0" err="1">
                <a:solidFill>
                  <a:srgbClr val="151515"/>
                </a:solidFill>
                <a:latin typeface="+mn-ea"/>
                <a:ea typeface="+mn-ea"/>
              </a:rPr>
              <a:t>gdal_rasterize</a:t>
            </a:r>
            <a:r>
              <a:rPr lang="en-US" b="1" dirty="0">
                <a:solidFill>
                  <a:srgbClr val="151515"/>
                </a:solidFill>
                <a:latin typeface="+mn-ea"/>
                <a:ea typeface="+mn-ea"/>
              </a:rPr>
              <a:t>/</a:t>
            </a:r>
            <a:r>
              <a:rPr lang="en-US" b="1" dirty="0" err="1">
                <a:solidFill>
                  <a:srgbClr val="151515"/>
                </a:solidFill>
                <a:latin typeface="+mn-ea"/>
                <a:ea typeface="+mn-ea"/>
              </a:rPr>
              <a:t>gdal.Rasterize</a:t>
            </a:r>
            <a:r>
              <a:rPr lang="en-US" b="1" dirty="0">
                <a:solidFill>
                  <a:srgbClr val="151515"/>
                </a:solidFill>
                <a:latin typeface="+mn-ea"/>
                <a:ea typeface="+mn-ea"/>
              </a:rPr>
              <a:t>()</a:t>
            </a:r>
          </a:p>
          <a:p>
            <a:pPr algn="just">
              <a:lnSpc>
                <a:spcPct val="150000"/>
              </a:lnSpc>
            </a:pPr>
            <a:r>
              <a:rPr lang="en-US" altLang="zh-CN" b="1" dirty="0">
                <a:solidFill>
                  <a:srgbClr val="151515"/>
                </a:solidFill>
                <a:latin typeface="+mn-ea"/>
                <a:ea typeface="+mn-ea"/>
              </a:rPr>
              <a:t>3</a:t>
            </a:r>
            <a:r>
              <a:rPr lang="zh-CN" altLang="en-US" b="1" dirty="0">
                <a:solidFill>
                  <a:srgbClr val="151515"/>
                </a:solidFill>
                <a:latin typeface="+mn-ea"/>
                <a:ea typeface="+mn-ea"/>
              </a:rPr>
              <a:t>、利用矢量数据进行栅格影像裁剪</a:t>
            </a:r>
            <a:endParaRPr lang="en-US" altLang="zh-CN" b="1" dirty="0">
              <a:solidFill>
                <a:srgbClr val="151515"/>
              </a:solidFill>
              <a:latin typeface="+mn-ea"/>
              <a:ea typeface="+mn-ea"/>
            </a:endParaRPr>
          </a:p>
          <a:p>
            <a:pPr algn="just">
              <a:lnSpc>
                <a:spcPct val="150000"/>
              </a:lnSpc>
            </a:pPr>
            <a:r>
              <a:rPr lang="en-US" altLang="zh-CN" b="1" dirty="0" err="1">
                <a:solidFill>
                  <a:srgbClr val="151515"/>
                </a:solidFill>
                <a:latin typeface="+mn-ea"/>
                <a:ea typeface="+mn-ea"/>
              </a:rPr>
              <a:t>gdal.Warp</a:t>
            </a:r>
            <a:r>
              <a:rPr lang="en-US" altLang="zh-CN" b="1" dirty="0">
                <a:solidFill>
                  <a:srgbClr val="151515"/>
                </a:solidFill>
                <a:latin typeface="+mn-ea"/>
                <a:ea typeface="+mn-ea"/>
              </a:rPr>
              <a:t>()/</a:t>
            </a:r>
            <a:r>
              <a:rPr lang="en-US" altLang="zh-CN" b="1" dirty="0" err="1">
                <a:solidFill>
                  <a:srgbClr val="151515"/>
                </a:solidFill>
                <a:latin typeface="+mn-ea"/>
                <a:ea typeface="+mn-ea"/>
              </a:rPr>
              <a:t>gdalwarp</a:t>
            </a:r>
            <a:endParaRPr lang="en-US" altLang="zh-CN" b="1" dirty="0">
              <a:solidFill>
                <a:srgbClr val="151515"/>
              </a:solidFill>
              <a:latin typeface="+mn-ea"/>
              <a:ea typeface="+mn-ea"/>
            </a:endParaRPr>
          </a:p>
          <a:p>
            <a:pPr algn="just">
              <a:lnSpc>
                <a:spcPct val="150000"/>
              </a:lnSpc>
            </a:pPr>
            <a:endParaRPr lang="en-US" altLang="zh-CN" b="1" dirty="0">
              <a:solidFill>
                <a:srgbClr val="151515"/>
              </a:solidFill>
              <a:latin typeface="+mn-ea"/>
              <a:ea typeface="+mn-ea"/>
            </a:endParaRPr>
          </a:p>
        </p:txBody>
      </p:sp>
      <p:sp>
        <p:nvSpPr>
          <p:cNvPr id="9" name="TextBox 8">
            <a:extLst>
              <a:ext uri="{FF2B5EF4-FFF2-40B4-BE49-F238E27FC236}">
                <a16:creationId xmlns:a16="http://schemas.microsoft.com/office/drawing/2014/main" id="{0218C4A2-B358-216E-FCDA-F391C5615790}"/>
              </a:ext>
            </a:extLst>
          </p:cNvPr>
          <p:cNvSpPr txBox="1"/>
          <p:nvPr/>
        </p:nvSpPr>
        <p:spPr>
          <a:xfrm>
            <a:off x="317665" y="64037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30807389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mn-ea"/>
              </a:rPr>
              <a:t>三、矢量</a:t>
            </a:r>
            <a:r>
              <a:rPr lang="en-US" altLang="zh-CN" dirty="0">
                <a:latin typeface="+mn-ea"/>
              </a:rPr>
              <a:t>-</a:t>
            </a:r>
            <a:r>
              <a:rPr lang="zh-CN" altLang="en-US" dirty="0">
                <a:latin typeface="+mn-ea"/>
              </a:rPr>
              <a:t>栅格数据交互处理</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 </a:t>
            </a:r>
            <a:r>
              <a:rPr lang="zh-CN" altLang="en-US" sz="2800" b="1" dirty="0">
                <a:solidFill>
                  <a:srgbClr val="333333"/>
                </a:solidFill>
                <a:latin typeface="+mn-ea"/>
                <a:ea typeface="+mn-ea"/>
              </a:rPr>
              <a:t>章节作业</a:t>
            </a:r>
            <a:endParaRPr lang="en-US" altLang="zh-CN" sz="2800" b="1" dirty="0">
              <a:solidFill>
                <a:srgbClr val="333333"/>
              </a:solidFill>
              <a:latin typeface="+mn-ea"/>
              <a:ea typeface="+mn-ea"/>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502774-B04C-634F-1396-E5815996BC36}"/>
                  </a:ext>
                </a:extLst>
              </p:cNvPr>
              <p:cNvSpPr txBox="1"/>
              <p:nvPr/>
            </p:nvSpPr>
            <p:spPr>
              <a:xfrm>
                <a:off x="317666" y="1555297"/>
                <a:ext cx="8508670" cy="4391395"/>
              </a:xfrm>
              <a:prstGeom prst="rect">
                <a:avLst/>
              </a:prstGeom>
              <a:noFill/>
            </p:spPr>
            <p:txBody>
              <a:bodyPr wrap="square">
                <a:spAutoFit/>
              </a:bodyPr>
              <a:lstStyle/>
              <a:p>
                <a:pPr algn="just">
                  <a:lnSpc>
                    <a:spcPct val="200000"/>
                  </a:lnSpc>
                </a:pPr>
                <a:r>
                  <a:rPr lang="en-US" altLang="zh-CN" sz="2200" dirty="0">
                    <a:solidFill>
                      <a:srgbClr val="151515"/>
                    </a:solidFill>
                    <a:latin typeface="+mn-ea"/>
                    <a:ea typeface="+mn-ea"/>
                  </a:rPr>
                  <a:t>1</a:t>
                </a:r>
                <a:r>
                  <a:rPr lang="zh-CN" altLang="en-US" sz="2200" dirty="0">
                    <a:solidFill>
                      <a:srgbClr val="151515"/>
                    </a:solidFill>
                    <a:latin typeface="+mn-ea"/>
                    <a:ea typeface="+mn-ea"/>
                  </a:rPr>
                  <a:t>、基于遥感影像和</a:t>
                </a:r>
                <a:r>
                  <a:rPr lang="en-US" altLang="zh-CN" sz="2200" dirty="0">
                    <a:solidFill>
                      <a:srgbClr val="151515"/>
                    </a:solidFill>
                    <a:latin typeface="+mn-ea"/>
                    <a:ea typeface="+mn-ea"/>
                  </a:rPr>
                  <a:t>NDVI</a:t>
                </a:r>
                <a:r>
                  <a:rPr lang="zh-CN" altLang="en-US" sz="2200" dirty="0">
                    <a:solidFill>
                      <a:srgbClr val="151515"/>
                    </a:solidFill>
                    <a:latin typeface="+mn-ea"/>
                    <a:ea typeface="+mn-ea"/>
                  </a:rPr>
                  <a:t>植被指数法获得昆明市呈贡区植被范围、并将其转换为矢量数据。</a:t>
                </a:r>
                <a:endParaRPr lang="en-US" altLang="zh-CN" sz="2200" dirty="0">
                  <a:solidFill>
                    <a:srgbClr val="151515"/>
                  </a:solidFill>
                  <a:latin typeface="+mn-ea"/>
                  <a:ea typeface="+mn-ea"/>
                </a:endParaRPr>
              </a:p>
              <a:p>
                <a:pPr algn="just">
                  <a:lnSpc>
                    <a:spcPct val="200000"/>
                  </a:lnSpc>
                </a:pPr>
                <a14:m>
                  <m:oMathPara xmlns:m="http://schemas.openxmlformats.org/officeDocument/2006/math">
                    <m:oMathParaPr>
                      <m:jc m:val="centerGroup"/>
                    </m:oMathParaPr>
                    <m:oMath xmlns:m="http://schemas.openxmlformats.org/officeDocument/2006/math">
                      <m:r>
                        <m:rPr>
                          <m:sty m:val="p"/>
                        </m:rPr>
                        <a:rPr lang="en-US" altLang="zh-CN" sz="2200" i="1" dirty="0">
                          <a:solidFill>
                            <a:srgbClr val="151515"/>
                          </a:solidFill>
                          <a:latin typeface="Cambria Math" panose="02040503050406030204" pitchFamily="18" charset="0"/>
                          <a:ea typeface="+mn-ea"/>
                        </a:rPr>
                        <m:t>NDVI</m:t>
                      </m:r>
                      <m:r>
                        <a:rPr lang="en-US" altLang="zh-CN" sz="2200" b="0" i="1" dirty="0" smtClean="0">
                          <a:solidFill>
                            <a:srgbClr val="151515"/>
                          </a:solidFill>
                          <a:latin typeface="Cambria Math" panose="02040503050406030204" pitchFamily="18" charset="0"/>
                          <a:ea typeface="+mn-ea"/>
                        </a:rPr>
                        <m:t>=</m:t>
                      </m:r>
                      <m:f>
                        <m:fPr>
                          <m:type m:val="lin"/>
                          <m:ctrlPr>
                            <a:rPr lang="en-US" altLang="zh-CN" sz="2200" b="0" i="1" dirty="0" smtClean="0">
                              <a:solidFill>
                                <a:srgbClr val="151515"/>
                              </a:solidFill>
                              <a:latin typeface="Cambria Math" panose="02040503050406030204" pitchFamily="18" charset="0"/>
                              <a:ea typeface="+mn-ea"/>
                            </a:rPr>
                          </m:ctrlPr>
                        </m:fPr>
                        <m:num>
                          <m:d>
                            <m:dPr>
                              <m:ctrlPr>
                                <a:rPr lang="en-US" altLang="zh-CN" sz="2200" i="1" dirty="0">
                                  <a:solidFill>
                                    <a:srgbClr val="151515"/>
                                  </a:solidFill>
                                  <a:latin typeface="Cambria Math" panose="02040503050406030204" pitchFamily="18" charset="0"/>
                                </a:rPr>
                              </m:ctrlPr>
                            </m:dPr>
                            <m:e>
                              <m:r>
                                <a:rPr lang="en-US" altLang="zh-CN" sz="2200" b="0" i="1" dirty="0" smtClean="0">
                                  <a:solidFill>
                                    <a:srgbClr val="151515"/>
                                  </a:solidFill>
                                  <a:latin typeface="Cambria Math" panose="02040503050406030204" pitchFamily="18" charset="0"/>
                                </a:rPr>
                                <m:t>𝑁𝐼𝑅</m:t>
                              </m:r>
                              <m:r>
                                <a:rPr lang="en-US" altLang="zh-CN" sz="2200" b="0" i="1" dirty="0" smtClean="0">
                                  <a:solidFill>
                                    <a:srgbClr val="151515"/>
                                  </a:solidFill>
                                  <a:latin typeface="Cambria Math" panose="02040503050406030204" pitchFamily="18" charset="0"/>
                                </a:rPr>
                                <m:t>−</m:t>
                              </m:r>
                              <m:r>
                                <a:rPr lang="en-US" altLang="zh-CN" sz="2200" b="0" i="1" dirty="0" smtClean="0">
                                  <a:solidFill>
                                    <a:srgbClr val="151515"/>
                                  </a:solidFill>
                                  <a:latin typeface="Cambria Math" panose="02040503050406030204" pitchFamily="18" charset="0"/>
                                </a:rPr>
                                <m:t>𝑅</m:t>
                              </m:r>
                            </m:e>
                          </m:d>
                        </m:num>
                        <m:den>
                          <m:d>
                            <m:dPr>
                              <m:ctrlPr>
                                <a:rPr lang="en-US" altLang="zh-CN" sz="2200" i="1" dirty="0">
                                  <a:solidFill>
                                    <a:srgbClr val="151515"/>
                                  </a:solidFill>
                                  <a:latin typeface="Cambria Math" panose="02040503050406030204" pitchFamily="18" charset="0"/>
                                </a:rPr>
                              </m:ctrlPr>
                            </m:dPr>
                            <m:e>
                              <m:r>
                                <a:rPr lang="en-US" altLang="zh-CN" sz="2200" b="0" i="1" dirty="0" smtClean="0">
                                  <a:solidFill>
                                    <a:srgbClr val="151515"/>
                                  </a:solidFill>
                                  <a:latin typeface="Cambria Math" panose="02040503050406030204" pitchFamily="18" charset="0"/>
                                </a:rPr>
                                <m:t>𝑁𝐼𝑅</m:t>
                              </m:r>
                              <m:r>
                                <a:rPr lang="en-US" altLang="zh-CN" sz="2200" b="0" i="1" dirty="0" smtClean="0">
                                  <a:solidFill>
                                    <a:srgbClr val="151515"/>
                                  </a:solidFill>
                                  <a:latin typeface="Cambria Math" panose="02040503050406030204" pitchFamily="18" charset="0"/>
                                </a:rPr>
                                <m:t>+</m:t>
                              </m:r>
                              <m:r>
                                <a:rPr lang="en-US" altLang="zh-CN" sz="2200" b="0" i="1" dirty="0" smtClean="0">
                                  <a:solidFill>
                                    <a:srgbClr val="151515"/>
                                  </a:solidFill>
                                  <a:latin typeface="Cambria Math" panose="02040503050406030204" pitchFamily="18" charset="0"/>
                                </a:rPr>
                                <m:t>𝑅</m:t>
                              </m:r>
                            </m:e>
                          </m:d>
                        </m:den>
                      </m:f>
                    </m:oMath>
                  </m:oMathPara>
                </a14:m>
                <a:endParaRPr lang="en-US" altLang="zh-CN" sz="2200" dirty="0">
                  <a:solidFill>
                    <a:srgbClr val="151515"/>
                  </a:solidFill>
                  <a:latin typeface="+mn-ea"/>
                  <a:ea typeface="+mn-ea"/>
                </a:endParaRPr>
              </a:p>
              <a:p>
                <a:pPr algn="just">
                  <a:lnSpc>
                    <a:spcPct val="200000"/>
                  </a:lnSpc>
                </a:pPr>
                <a:r>
                  <a:rPr lang="zh-CN" altLang="en-US" sz="2200" dirty="0">
                    <a:solidFill>
                      <a:srgbClr val="151515"/>
                    </a:solidFill>
                    <a:latin typeface="+mn-ea"/>
                    <a:ea typeface="+mn-ea"/>
                  </a:rPr>
                  <a:t>其中</a:t>
                </a:r>
                <a:r>
                  <a:rPr lang="en-US" altLang="zh-CN" sz="2200" dirty="0">
                    <a:solidFill>
                      <a:srgbClr val="151515"/>
                    </a:solidFill>
                    <a:latin typeface="+mn-ea"/>
                    <a:ea typeface="+mn-ea"/>
                  </a:rPr>
                  <a:t>NIR</a:t>
                </a:r>
                <a:r>
                  <a:rPr lang="zh-CN" altLang="en-US" sz="2200" dirty="0">
                    <a:solidFill>
                      <a:srgbClr val="151515"/>
                    </a:solidFill>
                    <a:latin typeface="+mn-ea"/>
                    <a:ea typeface="+mn-ea"/>
                  </a:rPr>
                  <a:t>为近红外波段，</a:t>
                </a:r>
                <a:r>
                  <a:rPr lang="en-US" altLang="zh-CN" sz="2200" dirty="0">
                    <a:solidFill>
                      <a:srgbClr val="151515"/>
                    </a:solidFill>
                    <a:latin typeface="+mn-ea"/>
                    <a:ea typeface="+mn-ea"/>
                  </a:rPr>
                  <a:t>R</a:t>
                </a:r>
                <a:r>
                  <a:rPr lang="zh-CN" altLang="en-US" sz="2200" dirty="0">
                    <a:solidFill>
                      <a:srgbClr val="151515"/>
                    </a:solidFill>
                    <a:latin typeface="+mn-ea"/>
                    <a:ea typeface="+mn-ea"/>
                  </a:rPr>
                  <a:t>为红光波段。</a:t>
                </a:r>
                <a:endParaRPr lang="en-US" altLang="zh-CN" sz="2200" dirty="0">
                  <a:solidFill>
                    <a:srgbClr val="151515"/>
                  </a:solidFill>
                  <a:latin typeface="+mn-ea"/>
                  <a:ea typeface="+mn-ea"/>
                </a:endParaRPr>
              </a:p>
              <a:p>
                <a:pPr algn="just">
                  <a:lnSpc>
                    <a:spcPct val="200000"/>
                  </a:lnSpc>
                </a:pPr>
                <a:r>
                  <a:rPr lang="en-US" altLang="zh-CN" sz="2200" dirty="0">
                    <a:solidFill>
                      <a:srgbClr val="151515"/>
                    </a:solidFill>
                    <a:latin typeface="+mn-ea"/>
                    <a:ea typeface="+mn-ea"/>
                  </a:rPr>
                  <a:t>2</a:t>
                </a:r>
                <a:r>
                  <a:rPr lang="zh-CN" altLang="en-US" sz="2200" dirty="0">
                    <a:solidFill>
                      <a:srgbClr val="151515"/>
                    </a:solidFill>
                    <a:latin typeface="+mn-ea"/>
                    <a:ea typeface="+mn-ea"/>
                  </a:rPr>
                  <a:t>、利用开源库，对呈贡区的水体和植被范围制图，并进行简单的空间格局分析。</a:t>
                </a:r>
                <a:endParaRPr lang="en-US" altLang="zh-CN" sz="2200" dirty="0">
                  <a:solidFill>
                    <a:srgbClr val="151515"/>
                  </a:solidFill>
                  <a:latin typeface="+mn-ea"/>
                  <a:ea typeface="+mn-ea"/>
                </a:endParaRPr>
              </a:p>
            </p:txBody>
          </p:sp>
        </mc:Choice>
        <mc:Fallback xmlns="">
          <p:sp>
            <p:nvSpPr>
              <p:cNvPr id="5" name="TextBox 4">
                <a:extLst>
                  <a:ext uri="{FF2B5EF4-FFF2-40B4-BE49-F238E27FC236}">
                    <a16:creationId xmlns:a16="http://schemas.microsoft.com/office/drawing/2014/main" id="{78502774-B04C-634F-1396-E5815996BC36}"/>
                  </a:ext>
                </a:extLst>
              </p:cNvPr>
              <p:cNvSpPr txBox="1">
                <a:spLocks noRot="1" noChangeAspect="1" noMove="1" noResize="1" noEditPoints="1" noAdjustHandles="1" noChangeArrowheads="1" noChangeShapeType="1" noTextEdit="1"/>
              </p:cNvSpPr>
              <p:nvPr/>
            </p:nvSpPr>
            <p:spPr>
              <a:xfrm>
                <a:off x="317666" y="1555297"/>
                <a:ext cx="8508670" cy="4391395"/>
              </a:xfrm>
              <a:prstGeom prst="rect">
                <a:avLst/>
              </a:prstGeom>
              <a:blipFill>
                <a:blip r:embed="rId3"/>
                <a:stretch>
                  <a:fillRect l="-744" r="-744" b="-1729"/>
                </a:stretch>
              </a:blipFill>
            </p:spPr>
            <p:txBody>
              <a:bodyPr/>
              <a:lstStyle/>
              <a:p>
                <a:r>
                  <a:rPr lang="en-CN">
                    <a:noFill/>
                  </a:rPr>
                  <a:t> </a:t>
                </a:r>
              </a:p>
            </p:txBody>
          </p:sp>
        </mc:Fallback>
      </mc:AlternateContent>
    </p:spTree>
    <p:extLst>
      <p:ext uri="{BB962C8B-B14F-4D97-AF65-F5344CB8AC3E}">
        <p14:creationId xmlns:p14="http://schemas.microsoft.com/office/powerpoint/2010/main" val="27394448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283461"/>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30680" y="3327047"/>
            <a:ext cx="6402616" cy="717997"/>
            <a:chOff x="2121801" y="3511390"/>
            <a:chExt cx="5717914"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776912" y="3574470"/>
              <a:ext cx="5062803" cy="469125"/>
            </a:xfrm>
            <a:prstGeom prst="rect">
              <a:avLst/>
            </a:prstGeom>
          </p:spPr>
          <p:txBody>
            <a:bodyPr wrap="square" anchor="ctr">
              <a:spAutoFit/>
            </a:bodyPr>
            <a:lstStyle/>
            <a:p>
              <a:pPr algn="l" fontAlgn="auto">
                <a:spcBef>
                  <a:spcPts val="0"/>
                </a:spcBef>
                <a:spcAft>
                  <a:spcPts val="0"/>
                </a:spcAft>
              </a:pPr>
              <a:r>
                <a:rPr lang="zh-CN" altLang="en-CN" sz="3200" b="1" dirty="0">
                  <a:solidFill>
                    <a:schemeClr val="accent1"/>
                  </a:solidFill>
                  <a:highlight>
                    <a:srgbClr val="FFFFFF"/>
                  </a:highlight>
                  <a:latin typeface="Arial"/>
                  <a:ea typeface="微软雅黑"/>
                </a:rPr>
                <a:t>栅格</a:t>
              </a:r>
              <a:r>
                <a:rPr lang="zh-CN" altLang="en-US" sz="3200" b="1" dirty="0">
                  <a:solidFill>
                    <a:schemeClr val="accent1"/>
                  </a:solidFill>
                  <a:highlight>
                    <a:srgbClr val="FFFFFF"/>
                  </a:highlight>
                  <a:latin typeface="Arial"/>
                  <a:ea typeface="微软雅黑"/>
                </a:rPr>
                <a:t>数据处理</a:t>
              </a: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30680" y="2040781"/>
            <a:ext cx="6649827" cy="772176"/>
            <a:chOff x="2121802" y="2115450"/>
            <a:chExt cx="5221533"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697802" y="2173516"/>
              <a:ext cx="4645533" cy="436209"/>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栅格数据读写</a:t>
              </a:r>
            </a:p>
          </p:txBody>
        </p:sp>
      </p:grpSp>
      <p:grpSp>
        <p:nvGrpSpPr>
          <p:cNvPr id="7" name="Group 6">
            <a:extLst>
              <a:ext uri="{FF2B5EF4-FFF2-40B4-BE49-F238E27FC236}">
                <a16:creationId xmlns:a16="http://schemas.microsoft.com/office/drawing/2014/main" id="{9AABB1DF-B98C-C2EF-DE10-EE1EE176F4C1}"/>
              </a:ext>
            </a:extLst>
          </p:cNvPr>
          <p:cNvGrpSpPr/>
          <p:nvPr/>
        </p:nvGrpSpPr>
        <p:grpSpPr>
          <a:xfrm>
            <a:off x="2130680" y="4583174"/>
            <a:ext cx="6402616" cy="717997"/>
            <a:chOff x="2121801" y="3511390"/>
            <a:chExt cx="5717914" cy="576000"/>
          </a:xfrm>
        </p:grpSpPr>
        <p:sp>
          <p:nvSpPr>
            <p:cNvPr id="8" name="椭圆 12">
              <a:extLst>
                <a:ext uri="{FF2B5EF4-FFF2-40B4-BE49-F238E27FC236}">
                  <a16:creationId xmlns:a16="http://schemas.microsoft.com/office/drawing/2014/main" id="{565CE3F1-8DB8-5980-B19B-595857C3D8BF}"/>
                </a:ext>
              </a:extLst>
            </p:cNvPr>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1" name="矩形 13">
              <a:extLst>
                <a:ext uri="{FF2B5EF4-FFF2-40B4-BE49-F238E27FC236}">
                  <a16:creationId xmlns:a16="http://schemas.microsoft.com/office/drawing/2014/main" id="{80F6CC38-4117-1B61-4036-D7306E0FCF97}"/>
                </a:ext>
              </a:extLst>
            </p:cNvPr>
            <p:cNvSpPr/>
            <p:nvPr/>
          </p:nvSpPr>
          <p:spPr>
            <a:xfrm>
              <a:off x="2776912" y="3574470"/>
              <a:ext cx="5062803"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矢量</a:t>
              </a:r>
              <a:r>
                <a:rPr lang="en-US" altLang="zh-CN" sz="3200" b="1" dirty="0">
                  <a:solidFill>
                    <a:schemeClr val="accent1"/>
                  </a:solidFill>
                  <a:highlight>
                    <a:srgbClr val="FFFFFF"/>
                  </a:highlight>
                  <a:latin typeface="Arial"/>
                  <a:ea typeface="微软雅黑"/>
                </a:rPr>
                <a:t>-</a:t>
              </a:r>
              <a:r>
                <a:rPr lang="zh-CN" altLang="en-CN" sz="3200" b="1" dirty="0">
                  <a:solidFill>
                    <a:schemeClr val="accent1"/>
                  </a:solidFill>
                  <a:highlight>
                    <a:srgbClr val="FFFFFF"/>
                  </a:highlight>
                  <a:latin typeface="Arial"/>
                  <a:ea typeface="微软雅黑"/>
                </a:rPr>
                <a:t>栅格</a:t>
              </a:r>
              <a:r>
                <a:rPr lang="zh-CN" altLang="en-US" sz="3200" b="1" dirty="0">
                  <a:solidFill>
                    <a:schemeClr val="accent1"/>
                  </a:solidFill>
                  <a:highlight>
                    <a:srgbClr val="FFFFFF"/>
                  </a:highlight>
                  <a:latin typeface="Arial"/>
                  <a:ea typeface="微软雅黑"/>
                </a:rPr>
                <a:t>数据交互处理</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一、栅格数据读写</a:t>
            </a:r>
            <a:r>
              <a:rPr lang="en-CN" sz="4000" b="1" dirty="0">
                <a:latin typeface="微软雅黑" pitchFamily="34" charset="-122"/>
                <a:ea typeface="微软雅黑" pitchFamily="34" charset="-122"/>
              </a:rPr>
              <a:t> </a:t>
            </a:r>
            <a:endParaRPr lang="zh-CN" altLang="en-US" sz="4000" b="1" dirty="0">
              <a:latin typeface="微软雅黑" pitchFamily="34" charset="-122"/>
              <a:ea typeface="微软雅黑" pitchFamily="34" charset="-122"/>
            </a:endParaRP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95300" y="1610717"/>
            <a:ext cx="8153400" cy="1689052"/>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dirty="0">
                <a:solidFill>
                  <a:srgbClr val="151515"/>
                </a:solidFill>
                <a:latin typeface="+mn-ea"/>
                <a:ea typeface="+mn-ea"/>
              </a:rPr>
              <a:t>由按行和列（或格网）组成的像元（或像素）矩阵组成，其中的每个像元都包含一个值。栅格常用于数字航空像片、卫星影像、数字图片或扫描地图数据的保存。</a:t>
            </a:r>
            <a:endParaRPr lang="en-US" altLang="zh-CN" dirty="0">
              <a:solidFill>
                <a:srgbClr val="151515"/>
              </a:solidFill>
              <a:latin typeface="+mn-ea"/>
              <a:ea typeface="+mn-ea"/>
            </a:endParaRPr>
          </a:p>
        </p:txBody>
      </p:sp>
      <p:pic>
        <p:nvPicPr>
          <p:cNvPr id="7" name="Picture 6" descr="Diagram&#10;&#10;Description automatically generated with low confidence">
            <a:extLst>
              <a:ext uri="{FF2B5EF4-FFF2-40B4-BE49-F238E27FC236}">
                <a16:creationId xmlns:a16="http://schemas.microsoft.com/office/drawing/2014/main" id="{29D2CECB-2FBB-A6A5-8FB0-B791E6AB6D2E}"/>
              </a:ext>
            </a:extLst>
          </p:cNvPr>
          <p:cNvPicPr>
            <a:picLocks noChangeAspect="1"/>
          </p:cNvPicPr>
          <p:nvPr/>
        </p:nvPicPr>
        <p:blipFill>
          <a:blip r:embed="rId3"/>
          <a:stretch>
            <a:fillRect/>
          </a:stretch>
        </p:blipFill>
        <p:spPr>
          <a:xfrm>
            <a:off x="2048603" y="3401249"/>
            <a:ext cx="4916163" cy="3105819"/>
          </a:xfrm>
          <a:prstGeom prst="rect">
            <a:avLst/>
          </a:prstGeom>
        </p:spPr>
      </p:pic>
    </p:spTree>
    <p:extLst>
      <p:ext uri="{BB962C8B-B14F-4D97-AF65-F5344CB8AC3E}">
        <p14:creationId xmlns:p14="http://schemas.microsoft.com/office/powerpoint/2010/main" val="5808679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561109" y="1610717"/>
            <a:ext cx="8021782" cy="2617833"/>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sz="2200" dirty="0">
                <a:solidFill>
                  <a:srgbClr val="151515"/>
                </a:solidFill>
                <a:latin typeface="+mn-ea"/>
                <a:ea typeface="+mn-ea"/>
              </a:rPr>
              <a:t>将工作区域的平面表象按一定分解力作行和列的规则划分，形成许多格网，每个网格单元称为像素，栅格数据结构实际上就是像元阵列，即像元按矩阵形式的集合，栅格中的每个像元是栅格数据中最基本的信息存储单元，其坐标位置可以用行号和列号确定。</a:t>
            </a:r>
            <a:endParaRPr lang="en-US" altLang="zh-CN" sz="2200" dirty="0">
              <a:solidFill>
                <a:srgbClr val="151515"/>
              </a:solidFill>
              <a:latin typeface="+mn-ea"/>
              <a:ea typeface="+mn-ea"/>
            </a:endParaRPr>
          </a:p>
        </p:txBody>
      </p:sp>
      <p:pic>
        <p:nvPicPr>
          <p:cNvPr id="6" name="Picture 5" descr="A picture containing text, businesscard&#10;&#10;Description automatically generated">
            <a:extLst>
              <a:ext uri="{FF2B5EF4-FFF2-40B4-BE49-F238E27FC236}">
                <a16:creationId xmlns:a16="http://schemas.microsoft.com/office/drawing/2014/main" id="{B7028E15-ACC2-1C34-CBCC-DF1802A2573F}"/>
              </a:ext>
            </a:extLst>
          </p:cNvPr>
          <p:cNvPicPr>
            <a:picLocks noChangeAspect="1"/>
          </p:cNvPicPr>
          <p:nvPr/>
        </p:nvPicPr>
        <p:blipFill>
          <a:blip r:embed="rId3"/>
          <a:stretch>
            <a:fillRect/>
          </a:stretch>
        </p:blipFill>
        <p:spPr>
          <a:xfrm>
            <a:off x="769523" y="4599076"/>
            <a:ext cx="3097481" cy="1948158"/>
          </a:xfrm>
          <a:prstGeom prst="rect">
            <a:avLst/>
          </a:prstGeom>
        </p:spPr>
      </p:pic>
      <p:grpSp>
        <p:nvGrpSpPr>
          <p:cNvPr id="17" name="Group 16">
            <a:extLst>
              <a:ext uri="{FF2B5EF4-FFF2-40B4-BE49-F238E27FC236}">
                <a16:creationId xmlns:a16="http://schemas.microsoft.com/office/drawing/2014/main" id="{DEBBA376-338B-77A1-B823-6E3F8EA644A9}"/>
              </a:ext>
            </a:extLst>
          </p:cNvPr>
          <p:cNvGrpSpPr/>
          <p:nvPr/>
        </p:nvGrpSpPr>
        <p:grpSpPr>
          <a:xfrm>
            <a:off x="4328556" y="3945154"/>
            <a:ext cx="4254335" cy="2470248"/>
            <a:chOff x="4571999" y="3977185"/>
            <a:chExt cx="4254335" cy="2470248"/>
          </a:xfrm>
        </p:grpSpPr>
        <p:pic>
          <p:nvPicPr>
            <p:cNvPr id="14" name="Picture 13" descr="A close-up of some maps&#10;&#10;Description automatically generated with low confidence">
              <a:extLst>
                <a:ext uri="{FF2B5EF4-FFF2-40B4-BE49-F238E27FC236}">
                  <a16:creationId xmlns:a16="http://schemas.microsoft.com/office/drawing/2014/main" id="{0683883D-6346-EF5A-B5AE-9D0C983B748A}"/>
                </a:ext>
              </a:extLst>
            </p:cNvPr>
            <p:cNvPicPr>
              <a:picLocks noChangeAspect="1"/>
            </p:cNvPicPr>
            <p:nvPr/>
          </p:nvPicPr>
          <p:blipFill>
            <a:blip r:embed="rId4"/>
            <a:stretch>
              <a:fillRect/>
            </a:stretch>
          </p:blipFill>
          <p:spPr>
            <a:xfrm>
              <a:off x="4571999" y="4385717"/>
              <a:ext cx="4254335" cy="2061716"/>
            </a:xfrm>
            <a:prstGeom prst="rect">
              <a:avLst/>
            </a:prstGeom>
          </p:spPr>
        </p:pic>
        <p:sp>
          <p:nvSpPr>
            <p:cNvPr id="15" name="TextBox 14">
              <a:extLst>
                <a:ext uri="{FF2B5EF4-FFF2-40B4-BE49-F238E27FC236}">
                  <a16:creationId xmlns:a16="http://schemas.microsoft.com/office/drawing/2014/main" id="{A007F455-D474-DB62-804B-9BC7A451CBE8}"/>
                </a:ext>
              </a:extLst>
            </p:cNvPr>
            <p:cNvSpPr txBox="1"/>
            <p:nvPr/>
          </p:nvSpPr>
          <p:spPr>
            <a:xfrm>
              <a:off x="4644656" y="3977185"/>
              <a:ext cx="1980029" cy="400110"/>
            </a:xfrm>
            <a:prstGeom prst="rect">
              <a:avLst/>
            </a:prstGeom>
            <a:noFill/>
          </p:spPr>
          <p:txBody>
            <a:bodyPr wrap="none" rtlCol="0">
              <a:spAutoFit/>
            </a:bodyPr>
            <a:lstStyle/>
            <a:p>
              <a:r>
                <a:rPr lang="en-CN" sz="2000" dirty="0">
                  <a:solidFill>
                    <a:schemeClr val="bg2"/>
                  </a:solidFill>
                  <a:latin typeface="+mn-ea"/>
                  <a:ea typeface="+mn-ea"/>
                </a:rPr>
                <a:t>多波段遥感影像</a:t>
              </a:r>
            </a:p>
          </p:txBody>
        </p:sp>
        <p:sp>
          <p:nvSpPr>
            <p:cNvPr id="16" name="TextBox 15">
              <a:extLst>
                <a:ext uri="{FF2B5EF4-FFF2-40B4-BE49-F238E27FC236}">
                  <a16:creationId xmlns:a16="http://schemas.microsoft.com/office/drawing/2014/main" id="{D2607FE3-605B-506F-F26E-20D3EFC570B2}"/>
                </a:ext>
              </a:extLst>
            </p:cNvPr>
            <p:cNvSpPr txBox="1"/>
            <p:nvPr/>
          </p:nvSpPr>
          <p:spPr>
            <a:xfrm>
              <a:off x="7561644" y="4332708"/>
              <a:ext cx="1210588" cy="400110"/>
            </a:xfrm>
            <a:prstGeom prst="rect">
              <a:avLst/>
            </a:prstGeom>
            <a:noFill/>
          </p:spPr>
          <p:txBody>
            <a:bodyPr wrap="none" rtlCol="0">
              <a:spAutoFit/>
            </a:bodyPr>
            <a:lstStyle/>
            <a:p>
              <a:r>
                <a:rPr lang="en-CN" sz="2000" dirty="0">
                  <a:solidFill>
                    <a:schemeClr val="bg2"/>
                  </a:solidFill>
                  <a:latin typeface="+mn-ea"/>
                  <a:ea typeface="+mn-ea"/>
                </a:rPr>
                <a:t>彩色合成</a:t>
              </a:r>
            </a:p>
          </p:txBody>
        </p:sp>
      </p:grpSp>
    </p:spTree>
    <p:extLst>
      <p:ext uri="{BB962C8B-B14F-4D97-AF65-F5344CB8AC3E}">
        <p14:creationId xmlns:p14="http://schemas.microsoft.com/office/powerpoint/2010/main" val="35179165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en-US" sz="3600" b="1" dirty="0">
                <a:latin typeface="微软雅黑" pitchFamily="34" charset="-122"/>
                <a:ea typeface="微软雅黑" pitchFamily="34" charset="-122"/>
              </a:rPr>
              <a:t>GIS</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、开源</a:t>
            </a:r>
            <a:r>
              <a:rPr lang="en-US" altLang="zh-CN" sz="2800" b="1" u="sng" dirty="0">
                <a:solidFill>
                  <a:schemeClr val="accent3"/>
                </a:solidFill>
                <a:latin typeface="+mn-ea"/>
                <a:ea typeface="+mn-ea"/>
              </a:rPr>
              <a:t>GDAL</a:t>
            </a:r>
            <a:r>
              <a:rPr lang="en-US" altLang="zh-CN" sz="2800" b="1" dirty="0">
                <a:solidFill>
                  <a:srgbClr val="333333"/>
                </a:solidFill>
                <a:latin typeface="+mn-ea"/>
                <a:ea typeface="+mn-ea"/>
              </a:rPr>
              <a:t>/OGR</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DA984439-1B23-1931-1979-ECF8DE9D6DCA}"/>
              </a:ext>
            </a:extLst>
          </p:cNvPr>
          <p:cNvSpPr txBox="1"/>
          <p:nvPr/>
        </p:nvSpPr>
        <p:spPr>
          <a:xfrm>
            <a:off x="428878" y="1567651"/>
            <a:ext cx="8319708" cy="4777655"/>
          </a:xfrm>
          <a:prstGeom prst="rect">
            <a:avLst/>
          </a:prstGeom>
          <a:noFill/>
        </p:spPr>
        <p:txBody>
          <a:bodyPr wrap="square">
            <a:spAutoFit/>
          </a:bodyPr>
          <a:lstStyle/>
          <a:p>
            <a:pPr algn="just">
              <a:lnSpc>
                <a:spcPct val="150000"/>
              </a:lnSpc>
              <a:spcBef>
                <a:spcPts val="0"/>
              </a:spcBef>
              <a:spcAft>
                <a:spcPts val="600"/>
              </a:spcAft>
            </a:pPr>
            <a:r>
              <a:rPr lang="en-US" sz="2200" b="1" i="0" dirty="0">
                <a:solidFill>
                  <a:srgbClr val="000000"/>
                </a:solidFill>
                <a:effectLst/>
                <a:latin typeface="+mn-ea"/>
                <a:ea typeface="+mn-ea"/>
              </a:rPr>
              <a:t>GDAL</a:t>
            </a:r>
            <a:r>
              <a:rPr lang="zh-CN" altLang="en-US" sz="2200" b="1" i="0" dirty="0">
                <a:solidFill>
                  <a:srgbClr val="000000"/>
                </a:solidFill>
                <a:effectLst/>
                <a:latin typeface="+mn-ea"/>
                <a:ea typeface="+mn-ea"/>
              </a:rPr>
              <a:t>包括如下几个部分：</a:t>
            </a:r>
          </a:p>
          <a:p>
            <a:pPr algn="just">
              <a:lnSpc>
                <a:spcPct val="150000"/>
              </a:lnSpc>
              <a:spcBef>
                <a:spcPts val="0"/>
              </a:spcBef>
            </a:pPr>
            <a:r>
              <a:rPr lang="en-US" sz="2000" b="1" i="0" dirty="0" err="1">
                <a:solidFill>
                  <a:srgbClr val="000000"/>
                </a:solidFill>
                <a:effectLst/>
                <a:latin typeface="+mn-ea"/>
                <a:ea typeface="+mn-ea"/>
              </a:rPr>
              <a:t>GDALMajorObject</a:t>
            </a:r>
            <a:r>
              <a:rPr lang="zh-CN" altLang="en-US" sz="2000" b="1" i="0" dirty="0">
                <a:solidFill>
                  <a:srgbClr val="000000"/>
                </a:solidFill>
                <a:effectLst/>
                <a:latin typeface="+mn-ea"/>
                <a:ea typeface="+mn-ea"/>
              </a:rPr>
              <a:t>类</a:t>
            </a:r>
            <a:r>
              <a:rPr lang="zh-CN" altLang="en-US" sz="2000" b="0" i="0" dirty="0">
                <a:solidFill>
                  <a:srgbClr val="000000"/>
                </a:solidFill>
                <a:effectLst/>
                <a:latin typeface="+mn-ea"/>
                <a:ea typeface="+mn-ea"/>
              </a:rPr>
              <a:t>：带有元数据的对象。</a:t>
            </a:r>
          </a:p>
          <a:p>
            <a:pPr algn="just">
              <a:lnSpc>
                <a:spcPct val="150000"/>
              </a:lnSpc>
              <a:spcBef>
                <a:spcPts val="0"/>
              </a:spcBef>
            </a:pPr>
            <a:r>
              <a:rPr lang="en-US" sz="2000" b="1" i="0" dirty="0" err="1">
                <a:solidFill>
                  <a:srgbClr val="000000"/>
                </a:solidFill>
                <a:effectLst/>
                <a:latin typeface="+mn-ea"/>
                <a:ea typeface="+mn-ea"/>
              </a:rPr>
              <a:t>GDALDdataset</a:t>
            </a:r>
            <a:r>
              <a:rPr lang="zh-CN" altLang="en-US" sz="2000" b="1" i="0" dirty="0">
                <a:solidFill>
                  <a:srgbClr val="000000"/>
                </a:solidFill>
                <a:effectLst/>
                <a:latin typeface="+mn-ea"/>
                <a:ea typeface="+mn-ea"/>
              </a:rPr>
              <a:t>类</a:t>
            </a:r>
            <a:r>
              <a:rPr lang="zh-CN" altLang="en-US" sz="2000" b="0" i="0" dirty="0">
                <a:solidFill>
                  <a:srgbClr val="000000"/>
                </a:solidFill>
                <a:effectLst/>
                <a:latin typeface="+mn-ea"/>
                <a:ea typeface="+mn-ea"/>
              </a:rPr>
              <a:t>：通常是从一个栅格文件中提取的相关联的栅格波段集合和这些波段的元数据；</a:t>
            </a:r>
            <a:r>
              <a:rPr lang="en-US" sz="2000" b="0" i="0" dirty="0" err="1">
                <a:solidFill>
                  <a:srgbClr val="000000"/>
                </a:solidFill>
                <a:effectLst/>
                <a:latin typeface="+mn-ea"/>
                <a:ea typeface="+mn-ea"/>
              </a:rPr>
              <a:t>GDALDdataset</a:t>
            </a:r>
            <a:r>
              <a:rPr lang="zh-CN" altLang="en-US" sz="2000" b="0" i="0" dirty="0">
                <a:solidFill>
                  <a:srgbClr val="000000"/>
                </a:solidFill>
                <a:effectLst/>
                <a:latin typeface="+mn-ea"/>
                <a:ea typeface="+mn-ea"/>
              </a:rPr>
              <a:t>也负责所有栅格波段的地理坐标转换和坐标系定义。</a:t>
            </a:r>
          </a:p>
          <a:p>
            <a:pPr algn="just">
              <a:lnSpc>
                <a:spcPct val="150000"/>
              </a:lnSpc>
              <a:spcBef>
                <a:spcPts val="0"/>
              </a:spcBef>
            </a:pPr>
            <a:r>
              <a:rPr lang="en-US" sz="2000" b="1" i="0" dirty="0" err="1">
                <a:solidFill>
                  <a:srgbClr val="000000"/>
                </a:solidFill>
                <a:effectLst/>
                <a:latin typeface="+mn-ea"/>
                <a:ea typeface="+mn-ea"/>
              </a:rPr>
              <a:t>GDALDriver</a:t>
            </a:r>
            <a:r>
              <a:rPr lang="zh-CN" altLang="en-US" sz="2000" b="1" i="0" dirty="0">
                <a:solidFill>
                  <a:srgbClr val="000000"/>
                </a:solidFill>
                <a:effectLst/>
                <a:latin typeface="+mn-ea"/>
                <a:ea typeface="+mn-ea"/>
              </a:rPr>
              <a:t>类</a:t>
            </a:r>
            <a:r>
              <a:rPr lang="zh-CN" altLang="en-US" sz="2000" b="0" i="0" dirty="0">
                <a:solidFill>
                  <a:srgbClr val="000000"/>
                </a:solidFill>
                <a:effectLst/>
                <a:latin typeface="+mn-ea"/>
                <a:ea typeface="+mn-ea"/>
              </a:rPr>
              <a:t>：文件格式驱动类，</a:t>
            </a:r>
            <a:r>
              <a:rPr lang="en-US" sz="2000" b="0" i="0" dirty="0">
                <a:solidFill>
                  <a:srgbClr val="000000"/>
                </a:solidFill>
                <a:effectLst/>
                <a:latin typeface="+mn-ea"/>
                <a:ea typeface="+mn-ea"/>
              </a:rPr>
              <a:t>GDAL</a:t>
            </a:r>
            <a:r>
              <a:rPr lang="zh-CN" altLang="en-US" sz="2000" b="0" i="0" dirty="0">
                <a:solidFill>
                  <a:srgbClr val="000000"/>
                </a:solidFill>
                <a:effectLst/>
                <a:latin typeface="+mn-ea"/>
                <a:ea typeface="+mn-ea"/>
              </a:rPr>
              <a:t>会为每一个所支持的文件格式创建一个该类的实体，来管理该文件格式。</a:t>
            </a:r>
          </a:p>
          <a:p>
            <a:pPr algn="just">
              <a:lnSpc>
                <a:spcPct val="150000"/>
              </a:lnSpc>
              <a:spcBef>
                <a:spcPts val="0"/>
              </a:spcBef>
            </a:pPr>
            <a:r>
              <a:rPr lang="en-US" sz="2000" b="1" i="0" dirty="0" err="1">
                <a:solidFill>
                  <a:srgbClr val="000000"/>
                </a:solidFill>
                <a:effectLst/>
                <a:latin typeface="+mn-ea"/>
                <a:ea typeface="+mn-ea"/>
              </a:rPr>
              <a:t>GDALDriverManager</a:t>
            </a:r>
            <a:r>
              <a:rPr lang="zh-CN" altLang="en-US" sz="2000" b="1" i="0" dirty="0">
                <a:solidFill>
                  <a:srgbClr val="000000"/>
                </a:solidFill>
                <a:effectLst/>
                <a:latin typeface="+mn-ea"/>
                <a:ea typeface="+mn-ea"/>
              </a:rPr>
              <a:t>类</a:t>
            </a:r>
            <a:r>
              <a:rPr lang="zh-CN" altLang="en-US" sz="2000" b="0" i="0" dirty="0">
                <a:solidFill>
                  <a:srgbClr val="000000"/>
                </a:solidFill>
                <a:effectLst/>
                <a:latin typeface="+mn-ea"/>
                <a:ea typeface="+mn-ea"/>
              </a:rPr>
              <a:t>：文件格式驱动管理类，用来管理</a:t>
            </a:r>
            <a:r>
              <a:rPr lang="en-US" sz="2000" b="0" i="0" dirty="0" err="1">
                <a:solidFill>
                  <a:srgbClr val="000000"/>
                </a:solidFill>
                <a:effectLst/>
                <a:latin typeface="+mn-ea"/>
                <a:ea typeface="+mn-ea"/>
              </a:rPr>
              <a:t>GDALDriver</a:t>
            </a:r>
            <a:r>
              <a:rPr lang="zh-CN" altLang="en-US" sz="2000" b="0" i="0" dirty="0">
                <a:solidFill>
                  <a:srgbClr val="000000"/>
                </a:solidFill>
                <a:effectLst/>
                <a:latin typeface="+mn-ea"/>
                <a:ea typeface="+mn-ea"/>
              </a:rPr>
              <a:t>类。</a:t>
            </a:r>
            <a:endParaRPr lang="en-US" altLang="zh-CN" sz="2000" b="0" i="0" dirty="0">
              <a:solidFill>
                <a:srgbClr val="000000"/>
              </a:solidFill>
              <a:effectLst/>
              <a:latin typeface="+mn-ea"/>
              <a:ea typeface="+mn-ea"/>
            </a:endParaRPr>
          </a:p>
          <a:p>
            <a:pPr algn="just">
              <a:lnSpc>
                <a:spcPct val="150000"/>
              </a:lnSpc>
              <a:spcBef>
                <a:spcPts val="0"/>
              </a:spcBef>
            </a:pPr>
            <a:r>
              <a:rPr lang="zh-CN" altLang="en-US" sz="2000">
                <a:solidFill>
                  <a:srgbClr val="000000"/>
                </a:solidFill>
                <a:latin typeface="+mn-ea"/>
                <a:ea typeface="+mn-ea"/>
                <a:hlinkClick r:id="rId3"/>
              </a:rPr>
              <a:t>参考：</a:t>
            </a:r>
            <a:r>
              <a:rPr lang="en-US" altLang="zh-CN" sz="2000" b="0" i="0">
                <a:solidFill>
                  <a:srgbClr val="000000"/>
                </a:solidFill>
                <a:effectLst/>
                <a:latin typeface="+mn-ea"/>
                <a:ea typeface="+mn-ea"/>
                <a:hlinkClick r:id="rId3"/>
              </a:rPr>
              <a:t>https</a:t>
            </a:r>
            <a:r>
              <a:rPr lang="en-US" altLang="zh-CN" sz="2000" b="0" i="0" dirty="0">
                <a:solidFill>
                  <a:srgbClr val="000000"/>
                </a:solidFill>
                <a:effectLst/>
                <a:latin typeface="+mn-ea"/>
                <a:ea typeface="+mn-ea"/>
                <a:hlinkClick r:id="rId3"/>
              </a:rPr>
              <a:t>://gdal.org/api/python/osgeo.gdal.html</a:t>
            </a:r>
            <a:r>
              <a:rPr lang="en-US" altLang="zh-CN" sz="2000" b="0" i="0" dirty="0">
                <a:solidFill>
                  <a:srgbClr val="000000"/>
                </a:solidFill>
                <a:effectLst/>
                <a:latin typeface="+mn-ea"/>
                <a:ea typeface="+mn-ea"/>
              </a:rPr>
              <a:t> </a:t>
            </a:r>
          </a:p>
        </p:txBody>
      </p:sp>
      <p:sp>
        <p:nvSpPr>
          <p:cNvPr id="4" name="TextBox 3">
            <a:extLst>
              <a:ext uri="{FF2B5EF4-FFF2-40B4-BE49-F238E27FC236}">
                <a16:creationId xmlns:a16="http://schemas.microsoft.com/office/drawing/2014/main" id="{EC86E6A6-A798-D8AF-89B3-B9EF17A7734A}"/>
              </a:ext>
            </a:extLst>
          </p:cNvPr>
          <p:cNvSpPr txBox="1"/>
          <p:nvPr/>
        </p:nvSpPr>
        <p:spPr>
          <a:xfrm>
            <a:off x="317665" y="64037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19391411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en-US" sz="3600" b="1" dirty="0">
                <a:latin typeface="微软雅黑" pitchFamily="34" charset="-122"/>
                <a:ea typeface="微软雅黑" pitchFamily="34" charset="-122"/>
              </a:rPr>
              <a:t>GIS</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a:t>
            </a:r>
            <a:r>
              <a:rPr lang="en-US" altLang="zh-CN" sz="2800" b="1" u="sng" dirty="0">
                <a:solidFill>
                  <a:srgbClr val="333333"/>
                </a:solidFill>
                <a:latin typeface="+mn-ea"/>
                <a:ea typeface="+mn-ea"/>
              </a:rPr>
              <a:t>GDAL</a:t>
            </a:r>
            <a:r>
              <a:rPr lang="zh-CN" altLang="en-US" sz="2800" b="1" u="sng" dirty="0">
                <a:solidFill>
                  <a:srgbClr val="333333"/>
                </a:solidFill>
                <a:latin typeface="+mn-ea"/>
                <a:ea typeface="+mn-ea"/>
              </a:rPr>
              <a:t>主要</a:t>
            </a:r>
            <a:r>
              <a:rPr lang="zh-CN" altLang="en-CN" sz="2800" b="1" dirty="0">
                <a:solidFill>
                  <a:srgbClr val="333333"/>
                </a:solidFill>
                <a:latin typeface="+mn-ea"/>
                <a:ea typeface="+mn-ea"/>
              </a:rPr>
              <a:t>函数</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DA984439-1B23-1931-1979-ECF8DE9D6DCA}"/>
              </a:ext>
            </a:extLst>
          </p:cNvPr>
          <p:cNvSpPr txBox="1"/>
          <p:nvPr/>
        </p:nvSpPr>
        <p:spPr>
          <a:xfrm>
            <a:off x="290333" y="1931971"/>
            <a:ext cx="4281667" cy="4249946"/>
          </a:xfrm>
          <a:prstGeom prst="rect">
            <a:avLst/>
          </a:prstGeom>
          <a:noFill/>
        </p:spPr>
        <p:txBody>
          <a:bodyPr wrap="square">
            <a:spAutoFit/>
          </a:bodyPr>
          <a:lstStyle/>
          <a:p>
            <a:pPr algn="just">
              <a:lnSpc>
                <a:spcPct val="150000"/>
              </a:lnSpc>
              <a:spcBef>
                <a:spcPts val="0"/>
              </a:spcBef>
              <a:spcAft>
                <a:spcPts val="600"/>
              </a:spcAft>
            </a:pPr>
            <a:r>
              <a:rPr lang="zh-CN" altLang="en-US" sz="1800" dirty="0">
                <a:solidFill>
                  <a:srgbClr val="000000"/>
                </a:solidFill>
                <a:latin typeface="+mn-ea"/>
                <a:ea typeface="+mn-ea"/>
              </a:rPr>
              <a:t>读入影像：</a:t>
            </a:r>
            <a:endParaRPr lang="en-US" altLang="zh-CN" sz="1800" dirty="0">
              <a:solidFill>
                <a:srgbClr val="000000"/>
              </a:solidFill>
              <a:latin typeface="+mn-ea"/>
              <a:ea typeface="+mn-ea"/>
            </a:endParaRPr>
          </a:p>
          <a:p>
            <a:pPr algn="just">
              <a:lnSpc>
                <a:spcPct val="150000"/>
              </a:lnSpc>
              <a:spcBef>
                <a:spcPts val="0"/>
              </a:spcBef>
              <a:spcAft>
                <a:spcPts val="600"/>
              </a:spcAft>
            </a:pPr>
            <a:r>
              <a:rPr lang="en-US" altLang="zh-CN" sz="1600" dirty="0" err="1">
                <a:solidFill>
                  <a:srgbClr val="000000"/>
                </a:solidFill>
                <a:latin typeface="+mn-ea"/>
                <a:ea typeface="+mn-ea"/>
              </a:rPr>
              <a:t>gdal.Open</a:t>
            </a:r>
            <a:r>
              <a:rPr lang="en-US" altLang="zh-CN" sz="1600" dirty="0">
                <a:solidFill>
                  <a:srgbClr val="000000"/>
                </a:solidFill>
                <a:latin typeface="+mn-ea"/>
                <a:ea typeface="+mn-ea"/>
              </a:rPr>
              <a:t>()</a:t>
            </a:r>
            <a:r>
              <a:rPr lang="zh-CN" altLang="en-US" sz="1600">
                <a:solidFill>
                  <a:srgbClr val="000000"/>
                </a:solidFill>
                <a:latin typeface="+mn-ea"/>
                <a:ea typeface="+mn-ea"/>
              </a:rPr>
              <a:t>：读入遥</a:t>
            </a:r>
            <a:r>
              <a:rPr lang="zh-CN" altLang="en-US" sz="1600" dirty="0">
                <a:solidFill>
                  <a:srgbClr val="000000"/>
                </a:solidFill>
                <a:latin typeface="+mn-ea"/>
                <a:ea typeface="+mn-ea"/>
              </a:rPr>
              <a:t>感影像</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GetGeoTransform</a:t>
            </a:r>
            <a:r>
              <a:rPr lang="en-US" altLang="zh-CN" sz="1600" dirty="0">
                <a:solidFill>
                  <a:srgbClr val="000000"/>
                </a:solidFill>
                <a:latin typeface="+mn-ea"/>
                <a:ea typeface="+mn-ea"/>
              </a:rPr>
              <a:t>()</a:t>
            </a:r>
            <a:r>
              <a:rPr lang="zh-CN" altLang="en-US" sz="1600" dirty="0">
                <a:solidFill>
                  <a:srgbClr val="000000"/>
                </a:solidFill>
                <a:latin typeface="+mn-ea"/>
                <a:ea typeface="+mn-ea"/>
              </a:rPr>
              <a:t>：获取地理转换参数。</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GetProjection</a:t>
            </a:r>
            <a:r>
              <a:rPr lang="en-US" altLang="zh-CN" sz="1600" dirty="0">
                <a:solidFill>
                  <a:srgbClr val="000000"/>
                </a:solidFill>
                <a:latin typeface="+mn-ea"/>
                <a:ea typeface="+mn-ea"/>
              </a:rPr>
              <a:t>()</a:t>
            </a:r>
            <a:r>
              <a:rPr lang="zh-CN" altLang="en-US" sz="1600" dirty="0">
                <a:solidFill>
                  <a:srgbClr val="000000"/>
                </a:solidFill>
                <a:latin typeface="+mn-ea"/>
                <a:ea typeface="+mn-ea"/>
              </a:rPr>
              <a:t>：获取投影信息。</a:t>
            </a:r>
            <a:endParaRPr lang="en-US" altLang="zh-CN" sz="1600" dirty="0">
              <a:solidFill>
                <a:srgbClr val="000000"/>
              </a:solidFill>
              <a:latin typeface="+mn-ea"/>
              <a:ea typeface="+mn-ea"/>
            </a:endParaRPr>
          </a:p>
          <a:p>
            <a:pPr algn="just">
              <a:lnSpc>
                <a:spcPct val="150000"/>
              </a:lnSpc>
              <a:spcBef>
                <a:spcPts val="0"/>
              </a:spcBef>
              <a:spcAft>
                <a:spcPts val="600"/>
              </a:spcAft>
            </a:pPr>
            <a:r>
              <a:rPr lang="zh-CN" altLang="en-US" sz="1600" dirty="0">
                <a:solidFill>
                  <a:srgbClr val="000000"/>
                </a:solidFill>
                <a:latin typeface="+mn-ea"/>
                <a:ea typeface="+mn-ea"/>
              </a:rPr>
              <a:t> </a:t>
            </a:r>
            <a:r>
              <a:rPr lang="en-US" sz="1600" dirty="0">
                <a:solidFill>
                  <a:srgbClr val="000000"/>
                </a:solidFill>
                <a:latin typeface="+mn-ea"/>
                <a:ea typeface="+mn-ea"/>
              </a:rPr>
              <a:t>.</a:t>
            </a:r>
            <a:r>
              <a:rPr lang="en-US" sz="1600" dirty="0" err="1">
                <a:solidFill>
                  <a:srgbClr val="000000"/>
                </a:solidFill>
                <a:latin typeface="+mn-ea"/>
                <a:ea typeface="+mn-ea"/>
              </a:rPr>
              <a:t>RasterXSize</a:t>
            </a:r>
            <a:r>
              <a:rPr lang="en-US" sz="1600" dirty="0">
                <a:solidFill>
                  <a:srgbClr val="000000"/>
                </a:solidFill>
                <a:latin typeface="+mn-ea"/>
                <a:ea typeface="+mn-ea"/>
              </a:rPr>
              <a:t>, .</a:t>
            </a:r>
            <a:r>
              <a:rPr lang="en-US" sz="1600" dirty="0" err="1">
                <a:solidFill>
                  <a:srgbClr val="000000"/>
                </a:solidFill>
                <a:latin typeface="+mn-ea"/>
                <a:ea typeface="+mn-ea"/>
              </a:rPr>
              <a:t>RasterYSize</a:t>
            </a:r>
            <a:r>
              <a:rPr lang="en-US" sz="1600" dirty="0">
                <a:solidFill>
                  <a:srgbClr val="000000"/>
                </a:solidFill>
                <a:latin typeface="+mn-ea"/>
                <a:ea typeface="+mn-ea"/>
              </a:rPr>
              <a:t>, </a:t>
            </a:r>
            <a:r>
              <a:rPr lang="en-US" sz="1600" dirty="0" err="1">
                <a:solidFill>
                  <a:srgbClr val="000000"/>
                </a:solidFill>
                <a:latin typeface="+mn-ea"/>
                <a:ea typeface="+mn-ea"/>
              </a:rPr>
              <a:t>和</a:t>
            </a:r>
            <a:r>
              <a:rPr lang="en-US" altLang="zh-CN" sz="1600" dirty="0" err="1">
                <a:solidFill>
                  <a:srgbClr val="000000"/>
                </a:solidFill>
                <a:latin typeface="+mn-ea"/>
                <a:ea typeface="+mn-ea"/>
              </a:rPr>
              <a:t>.RasterCount</a:t>
            </a:r>
            <a:r>
              <a:rPr lang="zh-CN" altLang="en-US" sz="1600" dirty="0">
                <a:solidFill>
                  <a:srgbClr val="000000"/>
                </a:solidFill>
                <a:latin typeface="+mn-ea"/>
                <a:ea typeface="+mn-ea"/>
              </a:rPr>
              <a:t>分别获取遥感影像的</a:t>
            </a:r>
            <a:r>
              <a:rPr lang="en-US" altLang="zh-CN" sz="1600" dirty="0">
                <a:solidFill>
                  <a:srgbClr val="000000"/>
                </a:solidFill>
                <a:latin typeface="+mn-ea"/>
                <a:ea typeface="+mn-ea"/>
              </a:rPr>
              <a:t>x</a:t>
            </a:r>
            <a:r>
              <a:rPr lang="zh-CN" altLang="en-US" sz="1600" dirty="0">
                <a:solidFill>
                  <a:srgbClr val="000000"/>
                </a:solidFill>
                <a:latin typeface="+mn-ea"/>
                <a:ea typeface="+mn-ea"/>
              </a:rPr>
              <a:t>，</a:t>
            </a:r>
            <a:r>
              <a:rPr lang="en-US" altLang="zh-CN" sz="1600" dirty="0">
                <a:solidFill>
                  <a:srgbClr val="000000"/>
                </a:solidFill>
                <a:latin typeface="+mn-ea"/>
                <a:ea typeface="+mn-ea"/>
              </a:rPr>
              <a:t>y</a:t>
            </a:r>
            <a:r>
              <a:rPr lang="zh-CN" altLang="en-US" sz="1600" dirty="0">
                <a:solidFill>
                  <a:srgbClr val="000000"/>
                </a:solidFill>
                <a:latin typeface="+mn-ea"/>
                <a:ea typeface="+mn-ea"/>
              </a:rPr>
              <a:t>方向尺寸（列数和行数），及波段数。</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GetRasterBand</a:t>
            </a:r>
            <a:r>
              <a:rPr lang="en-US" altLang="zh-CN" sz="1600" dirty="0">
                <a:solidFill>
                  <a:srgbClr val="000000"/>
                </a:solidFill>
                <a:latin typeface="+mn-ea"/>
                <a:ea typeface="+mn-ea"/>
              </a:rPr>
              <a:t>()</a:t>
            </a:r>
            <a:r>
              <a:rPr lang="zh-CN" altLang="en-US" sz="1600" dirty="0">
                <a:solidFill>
                  <a:srgbClr val="000000"/>
                </a:solidFill>
                <a:latin typeface="+mn-ea"/>
                <a:ea typeface="+mn-ea"/>
              </a:rPr>
              <a:t>：获取影像波段。</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i="0" dirty="0">
                <a:solidFill>
                  <a:srgbClr val="000000"/>
                </a:solidFill>
                <a:effectLst/>
                <a:latin typeface="+mn-ea"/>
                <a:ea typeface="+mn-ea"/>
              </a:rPr>
              <a:t>.</a:t>
            </a:r>
            <a:r>
              <a:rPr lang="en-US" altLang="zh-CN" sz="1600" i="0" dirty="0" err="1">
                <a:solidFill>
                  <a:srgbClr val="000000"/>
                </a:solidFill>
                <a:effectLst/>
                <a:latin typeface="+mn-ea"/>
                <a:ea typeface="+mn-ea"/>
              </a:rPr>
              <a:t>ReadAsArray</a:t>
            </a:r>
            <a:r>
              <a:rPr lang="en-US" altLang="zh-CN" sz="1600" i="0" dirty="0">
                <a:solidFill>
                  <a:srgbClr val="000000"/>
                </a:solidFill>
                <a:effectLst/>
                <a:latin typeface="+mn-ea"/>
                <a:ea typeface="+mn-ea"/>
              </a:rPr>
              <a:t>()</a:t>
            </a:r>
            <a:r>
              <a:rPr lang="zh-CN" altLang="en-US" sz="1600" i="0" dirty="0">
                <a:solidFill>
                  <a:srgbClr val="000000"/>
                </a:solidFill>
                <a:effectLst/>
                <a:latin typeface="+mn-ea"/>
                <a:ea typeface="+mn-ea"/>
              </a:rPr>
              <a:t>：将波段读入为</a:t>
            </a:r>
            <a:r>
              <a:rPr lang="en-US" altLang="zh-CN" sz="1600" dirty="0" err="1">
                <a:solidFill>
                  <a:srgbClr val="000000"/>
                </a:solidFill>
                <a:latin typeface="+mn-ea"/>
                <a:ea typeface="+mn-ea"/>
              </a:rPr>
              <a:t>np.array</a:t>
            </a:r>
            <a:r>
              <a:rPr lang="en-US" altLang="zh-CN" sz="1600" dirty="0">
                <a:solidFill>
                  <a:srgbClr val="000000"/>
                </a:solidFill>
                <a:latin typeface="+mn-ea"/>
                <a:ea typeface="+mn-ea"/>
              </a:rPr>
              <a:t>()</a:t>
            </a:r>
            <a:r>
              <a:rPr lang="zh-CN" altLang="en-US" sz="1600" dirty="0">
                <a:solidFill>
                  <a:srgbClr val="000000"/>
                </a:solidFill>
                <a:latin typeface="+mn-ea"/>
                <a:ea typeface="+mn-ea"/>
              </a:rPr>
              <a:t>格式。</a:t>
            </a:r>
            <a:endParaRPr lang="en-US" altLang="zh-CN" sz="1800" b="1" i="0" dirty="0">
              <a:solidFill>
                <a:srgbClr val="000000"/>
              </a:solidFill>
              <a:effectLst/>
              <a:latin typeface="+mn-ea"/>
              <a:ea typeface="+mn-ea"/>
            </a:endParaRPr>
          </a:p>
        </p:txBody>
      </p:sp>
      <p:sp>
        <p:nvSpPr>
          <p:cNvPr id="4" name="TextBox 3">
            <a:extLst>
              <a:ext uri="{FF2B5EF4-FFF2-40B4-BE49-F238E27FC236}">
                <a16:creationId xmlns:a16="http://schemas.microsoft.com/office/drawing/2014/main" id="{EC86E6A6-A798-D8AF-89B3-B9EF17A7734A}"/>
              </a:ext>
            </a:extLst>
          </p:cNvPr>
          <p:cNvSpPr txBox="1"/>
          <p:nvPr/>
        </p:nvSpPr>
        <p:spPr>
          <a:xfrm>
            <a:off x="317665" y="64037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
        <p:nvSpPr>
          <p:cNvPr id="5" name="TextBox 4">
            <a:extLst>
              <a:ext uri="{FF2B5EF4-FFF2-40B4-BE49-F238E27FC236}">
                <a16:creationId xmlns:a16="http://schemas.microsoft.com/office/drawing/2014/main" id="{799972CB-82FA-3BBB-40B5-08D28B498BE7}"/>
              </a:ext>
            </a:extLst>
          </p:cNvPr>
          <p:cNvSpPr txBox="1"/>
          <p:nvPr/>
        </p:nvSpPr>
        <p:spPr>
          <a:xfrm>
            <a:off x="4676284" y="1952393"/>
            <a:ext cx="4281667" cy="3141950"/>
          </a:xfrm>
          <a:prstGeom prst="rect">
            <a:avLst/>
          </a:prstGeom>
          <a:noFill/>
        </p:spPr>
        <p:txBody>
          <a:bodyPr wrap="square">
            <a:spAutoFit/>
          </a:bodyPr>
          <a:lstStyle/>
          <a:p>
            <a:pPr algn="just">
              <a:lnSpc>
                <a:spcPct val="150000"/>
              </a:lnSpc>
              <a:spcBef>
                <a:spcPts val="0"/>
              </a:spcBef>
              <a:spcAft>
                <a:spcPts val="600"/>
              </a:spcAft>
            </a:pPr>
            <a:r>
              <a:rPr lang="zh-CN" altLang="en-US" sz="1800" dirty="0">
                <a:solidFill>
                  <a:srgbClr val="000000"/>
                </a:solidFill>
                <a:latin typeface="+mn-ea"/>
                <a:ea typeface="+mn-ea"/>
              </a:rPr>
              <a:t>写出影像：</a:t>
            </a:r>
            <a:endParaRPr lang="en-US" altLang="zh-CN" sz="1800" dirty="0">
              <a:solidFill>
                <a:srgbClr val="000000"/>
              </a:solidFill>
              <a:latin typeface="+mn-ea"/>
              <a:ea typeface="+mn-ea"/>
            </a:endParaRPr>
          </a:p>
          <a:p>
            <a:pPr algn="just">
              <a:lnSpc>
                <a:spcPct val="150000"/>
              </a:lnSpc>
              <a:spcBef>
                <a:spcPts val="0"/>
              </a:spcBef>
              <a:spcAft>
                <a:spcPts val="600"/>
              </a:spcAft>
            </a:pPr>
            <a:r>
              <a:rPr lang="en-US" altLang="zh-CN" sz="1600" dirty="0" err="1">
                <a:solidFill>
                  <a:srgbClr val="000000"/>
                </a:solidFill>
                <a:latin typeface="+mn-ea"/>
                <a:ea typeface="+mn-ea"/>
              </a:rPr>
              <a:t>gdal.GetDriverByName</a:t>
            </a:r>
            <a:r>
              <a:rPr lang="en-US" altLang="zh-CN" sz="1600" dirty="0">
                <a:solidFill>
                  <a:srgbClr val="000000"/>
                </a:solidFill>
                <a:latin typeface="+mn-ea"/>
                <a:ea typeface="+mn-ea"/>
              </a:rPr>
              <a:t>():</a:t>
            </a:r>
            <a:r>
              <a:rPr lang="zh-CN" altLang="en-US" sz="1600" dirty="0">
                <a:solidFill>
                  <a:srgbClr val="000000"/>
                </a:solidFill>
                <a:latin typeface="+mn-ea"/>
                <a:ea typeface="+mn-ea"/>
              </a:rPr>
              <a:t>创建文件驱动。</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.Create()</a:t>
            </a:r>
            <a:r>
              <a:rPr lang="zh-CN" altLang="en-US" sz="1600" dirty="0">
                <a:solidFill>
                  <a:srgbClr val="000000"/>
                </a:solidFill>
                <a:latin typeface="+mn-ea"/>
                <a:ea typeface="+mn-ea"/>
              </a:rPr>
              <a:t>：创建影像文件。</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SetGeoTransform</a:t>
            </a:r>
            <a:r>
              <a:rPr lang="en-US" altLang="zh-CN" sz="1600" dirty="0">
                <a:solidFill>
                  <a:srgbClr val="000000"/>
                </a:solidFill>
                <a:latin typeface="+mn-ea"/>
                <a:ea typeface="+mn-ea"/>
              </a:rPr>
              <a:t>()</a:t>
            </a:r>
            <a:r>
              <a:rPr lang="zh-CN" altLang="en-US" sz="1600" dirty="0">
                <a:solidFill>
                  <a:srgbClr val="000000"/>
                </a:solidFill>
                <a:latin typeface="+mn-ea"/>
                <a:ea typeface="+mn-ea"/>
              </a:rPr>
              <a:t>：设置地理转换参数。</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SetProjection</a:t>
            </a:r>
            <a:r>
              <a:rPr lang="en-US" altLang="zh-CN" sz="1600" dirty="0">
                <a:solidFill>
                  <a:srgbClr val="000000"/>
                </a:solidFill>
                <a:latin typeface="+mn-ea"/>
                <a:ea typeface="+mn-ea"/>
              </a:rPr>
              <a:t>()</a:t>
            </a:r>
            <a:r>
              <a:rPr lang="zh-CN" altLang="en-US" sz="1600" dirty="0">
                <a:solidFill>
                  <a:srgbClr val="000000"/>
                </a:solidFill>
                <a:latin typeface="+mn-ea"/>
                <a:ea typeface="+mn-ea"/>
              </a:rPr>
              <a:t>：设置投影。</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WriteArray</a:t>
            </a:r>
            <a:r>
              <a:rPr lang="en-US" altLang="zh-CN" sz="1600" dirty="0">
                <a:solidFill>
                  <a:srgbClr val="000000"/>
                </a:solidFill>
                <a:latin typeface="+mn-ea"/>
                <a:ea typeface="+mn-ea"/>
              </a:rPr>
              <a:t>()</a:t>
            </a:r>
            <a:r>
              <a:rPr lang="zh-CN" altLang="en-US" sz="1600" dirty="0">
                <a:solidFill>
                  <a:srgbClr val="000000"/>
                </a:solidFill>
                <a:latin typeface="+mn-ea"/>
                <a:ea typeface="+mn-ea"/>
              </a:rPr>
              <a:t>：将</a:t>
            </a:r>
            <a:r>
              <a:rPr lang="en-US" altLang="zh-CN" sz="1600" dirty="0" err="1">
                <a:solidFill>
                  <a:srgbClr val="000000"/>
                </a:solidFill>
                <a:latin typeface="+mn-ea"/>
                <a:ea typeface="+mn-ea"/>
              </a:rPr>
              <a:t>np.array</a:t>
            </a:r>
            <a:r>
              <a:rPr lang="en-US" altLang="zh-CN" sz="1600" dirty="0">
                <a:solidFill>
                  <a:srgbClr val="000000"/>
                </a:solidFill>
                <a:latin typeface="+mn-ea"/>
                <a:ea typeface="+mn-ea"/>
              </a:rPr>
              <a:t>()</a:t>
            </a:r>
            <a:r>
              <a:rPr lang="zh-CN" altLang="en-US" sz="1600" dirty="0">
                <a:solidFill>
                  <a:srgbClr val="000000"/>
                </a:solidFill>
                <a:latin typeface="+mn-ea"/>
                <a:ea typeface="+mn-ea"/>
              </a:rPr>
              <a:t>数组写入波段。</a:t>
            </a:r>
            <a:endParaRPr lang="en-US" altLang="zh-CN" sz="1600" dirty="0">
              <a:solidFill>
                <a:srgbClr val="000000"/>
              </a:solidFill>
              <a:latin typeface="+mn-ea"/>
              <a:ea typeface="+mn-ea"/>
            </a:endParaRPr>
          </a:p>
          <a:p>
            <a:pPr algn="just">
              <a:lnSpc>
                <a:spcPct val="150000"/>
              </a:lnSpc>
              <a:spcBef>
                <a:spcPts val="0"/>
              </a:spcBef>
              <a:spcAft>
                <a:spcPts val="600"/>
              </a:spcAft>
            </a:pPr>
            <a:r>
              <a:rPr lang="en-US" altLang="zh-CN" sz="1600" dirty="0">
                <a:solidFill>
                  <a:srgbClr val="000000"/>
                </a:solidFill>
                <a:latin typeface="+mn-ea"/>
                <a:ea typeface="+mn-ea"/>
              </a:rPr>
              <a:t>.</a:t>
            </a:r>
            <a:r>
              <a:rPr lang="en-US" altLang="zh-CN" sz="1600" dirty="0" err="1">
                <a:solidFill>
                  <a:srgbClr val="000000"/>
                </a:solidFill>
                <a:latin typeface="+mn-ea"/>
                <a:ea typeface="+mn-ea"/>
              </a:rPr>
              <a:t>SetNoDataValue</a:t>
            </a:r>
            <a:r>
              <a:rPr lang="en-US" altLang="zh-CN" sz="1600" dirty="0">
                <a:solidFill>
                  <a:srgbClr val="000000"/>
                </a:solidFill>
                <a:latin typeface="+mn-ea"/>
                <a:ea typeface="+mn-ea"/>
              </a:rPr>
              <a:t>()</a:t>
            </a:r>
            <a:r>
              <a:rPr lang="zh-CN" altLang="en-US" sz="1600" dirty="0">
                <a:solidFill>
                  <a:srgbClr val="000000"/>
                </a:solidFill>
                <a:latin typeface="+mn-ea"/>
                <a:ea typeface="+mn-ea"/>
              </a:rPr>
              <a:t>：压缩。</a:t>
            </a:r>
            <a:endParaRPr lang="en-US" altLang="zh-CN" sz="1600" dirty="0">
              <a:solidFill>
                <a:srgbClr val="000000"/>
              </a:solidFill>
              <a:latin typeface="+mn-ea"/>
              <a:ea typeface="+mn-ea"/>
            </a:endParaRPr>
          </a:p>
        </p:txBody>
      </p:sp>
    </p:spTree>
    <p:extLst>
      <p:ext uri="{BB962C8B-B14F-4D97-AF65-F5344CB8AC3E}">
        <p14:creationId xmlns:p14="http://schemas.microsoft.com/office/powerpoint/2010/main" val="38180211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二、栅格数据处理</a:t>
            </a:r>
            <a:r>
              <a:rPr lang="en-CN" sz="4000" b="1" dirty="0">
                <a:latin typeface="微软雅黑" pitchFamily="34" charset="-122"/>
                <a:ea typeface="微软雅黑" pitchFamily="34" charset="-122"/>
              </a:rPr>
              <a:t> </a:t>
            </a:r>
            <a:endParaRPr lang="zh-CN" altLang="en-US" sz="4000" b="1" dirty="0">
              <a:latin typeface="微软雅黑" pitchFamily="34" charset="-122"/>
              <a:ea typeface="微软雅黑" pitchFamily="34" charset="-122"/>
            </a:endParaRP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39406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栅格数据处理</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29985" y="1291812"/>
            <a:ext cx="8153400" cy="5013039"/>
          </a:xfrm>
          <a:prstGeom prst="rect">
            <a:avLst/>
          </a:prstGeom>
          <a:noFill/>
        </p:spPr>
        <p:txBody>
          <a:bodyPr wrap="square">
            <a:spAutoFit/>
          </a:bodyPr>
          <a:lstStyle/>
          <a:p>
            <a:pPr algn="just">
              <a:lnSpc>
                <a:spcPct val="150000"/>
              </a:lnSpc>
            </a:pPr>
            <a:r>
              <a:rPr lang="en-US" altLang="zh-CN" b="1" dirty="0">
                <a:solidFill>
                  <a:srgbClr val="151515"/>
                </a:solidFill>
                <a:latin typeface="+mn-ea"/>
                <a:ea typeface="+mn-ea"/>
              </a:rPr>
              <a:t>1</a:t>
            </a:r>
            <a:r>
              <a:rPr lang="zh-CN" altLang="en-US" b="1" dirty="0">
                <a:solidFill>
                  <a:srgbClr val="151515"/>
                </a:solidFill>
                <a:latin typeface="+mn-ea"/>
                <a:ea typeface="+mn-ea"/>
              </a:rPr>
              <a:t>、重投影，重采样</a:t>
            </a:r>
            <a:endParaRPr lang="en-US" altLang="zh-CN" b="1" dirty="0">
              <a:solidFill>
                <a:srgbClr val="151515"/>
              </a:solidFill>
              <a:latin typeface="+mn-ea"/>
              <a:ea typeface="+mn-ea"/>
            </a:endParaRPr>
          </a:p>
          <a:p>
            <a:pPr algn="just">
              <a:lnSpc>
                <a:spcPct val="150000"/>
              </a:lnSpc>
            </a:pPr>
            <a:r>
              <a:rPr lang="zh-CN" altLang="en-US" dirty="0">
                <a:solidFill>
                  <a:srgbClr val="151515"/>
                </a:solidFill>
                <a:latin typeface="+mn-ea"/>
                <a:ea typeface="+mn-ea"/>
              </a:rPr>
              <a:t>主要函数</a:t>
            </a:r>
            <a:r>
              <a:rPr lang="en-US" altLang="zh-CN" dirty="0">
                <a:solidFill>
                  <a:srgbClr val="151515"/>
                </a:solidFill>
                <a:latin typeface="+mn-ea"/>
                <a:ea typeface="+mn-ea"/>
              </a:rPr>
              <a:t>/</a:t>
            </a:r>
            <a:r>
              <a:rPr lang="zh-CN" altLang="en-US" dirty="0">
                <a:solidFill>
                  <a:srgbClr val="151515"/>
                </a:solidFill>
                <a:latin typeface="+mn-ea"/>
                <a:ea typeface="+mn-ea"/>
              </a:rPr>
              <a:t>命令：</a:t>
            </a:r>
            <a:r>
              <a:rPr lang="en-US" altLang="zh-CN" dirty="0" err="1">
                <a:solidFill>
                  <a:srgbClr val="151515"/>
                </a:solidFill>
                <a:latin typeface="+mn-ea"/>
                <a:ea typeface="+mn-ea"/>
              </a:rPr>
              <a:t>gdal.Warp</a:t>
            </a:r>
            <a:r>
              <a:rPr lang="en-US" altLang="zh-CN" dirty="0">
                <a:solidFill>
                  <a:srgbClr val="151515"/>
                </a:solidFill>
                <a:latin typeface="+mn-ea"/>
                <a:ea typeface="+mn-ea"/>
              </a:rPr>
              <a:t>()/</a:t>
            </a:r>
            <a:r>
              <a:rPr lang="en-US" altLang="zh-CN" dirty="0" err="1">
                <a:solidFill>
                  <a:srgbClr val="151515"/>
                </a:solidFill>
                <a:latin typeface="+mn-ea"/>
                <a:ea typeface="+mn-ea"/>
              </a:rPr>
              <a:t>gdalwarp</a:t>
            </a:r>
            <a:r>
              <a:rPr lang="en-US" altLang="zh-CN" dirty="0">
                <a:solidFill>
                  <a:srgbClr val="151515"/>
                </a:solidFill>
                <a:latin typeface="+mn-ea"/>
                <a:ea typeface="+mn-ea"/>
              </a:rPr>
              <a:t>; </a:t>
            </a:r>
          </a:p>
          <a:p>
            <a:pPr algn="just">
              <a:lnSpc>
                <a:spcPct val="150000"/>
              </a:lnSpc>
            </a:pPr>
            <a:r>
              <a:rPr lang="en-US" altLang="zh-CN" b="1" dirty="0">
                <a:solidFill>
                  <a:srgbClr val="151515"/>
                </a:solidFill>
                <a:latin typeface="+mn-ea"/>
                <a:ea typeface="+mn-ea"/>
              </a:rPr>
              <a:t>2</a:t>
            </a:r>
            <a:r>
              <a:rPr lang="zh-CN" altLang="en-US" b="1" dirty="0">
                <a:solidFill>
                  <a:srgbClr val="151515"/>
                </a:solidFill>
                <a:latin typeface="+mn-ea"/>
                <a:ea typeface="+mn-ea"/>
              </a:rPr>
              <a:t>、影像拼接、裁剪</a:t>
            </a:r>
            <a:endParaRPr lang="en-US" altLang="zh-CN" b="1" dirty="0">
              <a:solidFill>
                <a:srgbClr val="151515"/>
              </a:solidFill>
              <a:latin typeface="+mn-ea"/>
              <a:ea typeface="+mn-ea"/>
            </a:endParaRPr>
          </a:p>
          <a:p>
            <a:pPr algn="just">
              <a:lnSpc>
                <a:spcPct val="150000"/>
              </a:lnSpc>
            </a:pPr>
            <a:r>
              <a:rPr lang="zh-CN" altLang="en-US" dirty="0">
                <a:solidFill>
                  <a:srgbClr val="151515"/>
                </a:solidFill>
                <a:latin typeface="+mn-ea"/>
                <a:ea typeface="+mn-ea"/>
              </a:rPr>
              <a:t>主要函数或命令：</a:t>
            </a:r>
            <a:r>
              <a:rPr lang="en-US" altLang="zh-CN" dirty="0" err="1">
                <a:solidFill>
                  <a:srgbClr val="151515"/>
                </a:solidFill>
                <a:latin typeface="+mn-ea"/>
                <a:ea typeface="+mn-ea"/>
              </a:rPr>
              <a:t>gdal_translate</a:t>
            </a:r>
            <a:r>
              <a:rPr lang="en-US" altLang="zh-CN" dirty="0">
                <a:solidFill>
                  <a:srgbClr val="151515"/>
                </a:solidFill>
                <a:latin typeface="+mn-ea"/>
                <a:ea typeface="+mn-ea"/>
              </a:rPr>
              <a:t>; </a:t>
            </a:r>
            <a:r>
              <a:rPr lang="en-US" altLang="zh-CN" dirty="0" err="1">
                <a:solidFill>
                  <a:srgbClr val="151515"/>
                </a:solidFill>
                <a:latin typeface="+mn-ea"/>
                <a:ea typeface="+mn-ea"/>
              </a:rPr>
              <a:t>gdal_merge.py</a:t>
            </a:r>
            <a:endParaRPr lang="en-US" altLang="zh-CN" dirty="0">
              <a:solidFill>
                <a:srgbClr val="151515"/>
              </a:solidFill>
              <a:latin typeface="+mn-ea"/>
              <a:ea typeface="+mn-ea"/>
            </a:endParaRPr>
          </a:p>
          <a:p>
            <a:pPr algn="just">
              <a:lnSpc>
                <a:spcPct val="150000"/>
              </a:lnSpc>
            </a:pPr>
            <a:r>
              <a:rPr lang="en-US" altLang="zh-CN" b="1" dirty="0">
                <a:solidFill>
                  <a:srgbClr val="151515"/>
                </a:solidFill>
                <a:latin typeface="+mn-ea"/>
                <a:ea typeface="+mn-ea"/>
              </a:rPr>
              <a:t>3</a:t>
            </a:r>
            <a:r>
              <a:rPr lang="zh-CN" altLang="en-US" b="1" dirty="0">
                <a:solidFill>
                  <a:srgbClr val="151515"/>
                </a:solidFill>
                <a:latin typeface="+mn-ea"/>
                <a:ea typeface="+mn-ea"/>
              </a:rPr>
              <a:t>、 图像波段运算、图像直方图分割</a:t>
            </a:r>
            <a:endParaRPr lang="en-US" altLang="zh-CN" b="1" dirty="0">
              <a:solidFill>
                <a:srgbClr val="151515"/>
              </a:solidFill>
              <a:latin typeface="+mn-ea"/>
              <a:ea typeface="+mn-ea"/>
            </a:endParaRPr>
          </a:p>
          <a:p>
            <a:pPr algn="just">
              <a:lnSpc>
                <a:spcPct val="150000"/>
              </a:lnSpc>
            </a:pPr>
            <a:r>
              <a:rPr lang="zh-CN" altLang="en-US" dirty="0">
                <a:solidFill>
                  <a:srgbClr val="151515"/>
                </a:solidFill>
                <a:latin typeface="+mn-ea"/>
                <a:ea typeface="+mn-ea"/>
              </a:rPr>
              <a:t>以利用</a:t>
            </a:r>
            <a:r>
              <a:rPr lang="en-US" altLang="zh-CN" dirty="0">
                <a:solidFill>
                  <a:srgbClr val="151515"/>
                </a:solidFill>
                <a:latin typeface="+mn-ea"/>
                <a:ea typeface="+mn-ea"/>
              </a:rPr>
              <a:t>MNDWI</a:t>
            </a:r>
            <a:r>
              <a:rPr lang="zh-CN" altLang="en-US" dirty="0">
                <a:solidFill>
                  <a:srgbClr val="151515"/>
                </a:solidFill>
                <a:latin typeface="+mn-ea"/>
                <a:ea typeface="+mn-ea"/>
              </a:rPr>
              <a:t>指数进行水体提取为例。</a:t>
            </a:r>
            <a:endParaRPr lang="en-US" altLang="zh-CN" dirty="0">
              <a:solidFill>
                <a:srgbClr val="151515"/>
              </a:solidFill>
              <a:latin typeface="+mn-ea"/>
              <a:ea typeface="+mn-ea"/>
            </a:endParaRPr>
          </a:p>
          <a:p>
            <a:pPr algn="just">
              <a:lnSpc>
                <a:spcPct val="150000"/>
              </a:lnSpc>
            </a:pPr>
            <a:endParaRPr lang="en-US" altLang="zh-CN" dirty="0">
              <a:solidFill>
                <a:srgbClr val="151515"/>
              </a:solidFill>
              <a:latin typeface="+mn-ea"/>
              <a:ea typeface="+mn-ea"/>
            </a:endParaRPr>
          </a:p>
        </p:txBody>
      </p:sp>
      <p:sp>
        <p:nvSpPr>
          <p:cNvPr id="4" name="TextBox 3">
            <a:extLst>
              <a:ext uri="{FF2B5EF4-FFF2-40B4-BE49-F238E27FC236}">
                <a16:creationId xmlns:a16="http://schemas.microsoft.com/office/drawing/2014/main" id="{63535F26-70F3-E3F4-FE68-56E63E1C0EA4}"/>
              </a:ext>
            </a:extLst>
          </p:cNvPr>
          <p:cNvSpPr txBox="1"/>
          <p:nvPr/>
        </p:nvSpPr>
        <p:spPr>
          <a:xfrm>
            <a:off x="2258291" y="6403785"/>
            <a:ext cx="6755080"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222233409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113459</TotalTime>
  <Words>721</Words>
  <Application>Microsoft Macintosh PowerPoint</Application>
  <PresentationFormat>On-screen Show (4:3)</PresentationFormat>
  <Paragraphs>75</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微软雅黑</vt:lpstr>
      <vt:lpstr>PingFang SC</vt:lpstr>
      <vt:lpstr>黑体</vt:lpstr>
      <vt:lpstr>Arial</vt:lpstr>
      <vt:lpstr>Calibri</vt:lpstr>
      <vt:lpstr>Cambria Math</vt:lpstr>
      <vt:lpstr>Times New Roman</vt:lpstr>
      <vt:lpstr>Wingdings</vt:lpstr>
      <vt:lpstr>2_Global</vt:lpstr>
      <vt:lpstr>1_Copyright (c) 2007-2010 NordriDesign™ _light</vt:lpstr>
      <vt:lpstr>PowerPoint Presentation</vt:lpstr>
      <vt:lpstr>PowerPoint Presentation</vt:lpstr>
      <vt:lpstr>PowerPoint Presentation</vt:lpstr>
      <vt:lpstr>二、栅格数据读写 </vt:lpstr>
      <vt:lpstr>一、栅格数据读写</vt:lpstr>
      <vt:lpstr>一、GIS数据读写 </vt:lpstr>
      <vt:lpstr>一、GIS数据读写 </vt:lpstr>
      <vt:lpstr>PowerPoint Presentation</vt:lpstr>
      <vt:lpstr>二、栅格数据处理 </vt:lpstr>
      <vt:lpstr>PowerPoint Presentation</vt:lpstr>
      <vt:lpstr>三、矢量-栅格数据交互处理</vt:lpstr>
      <vt:lpstr>三、矢量-栅格数据交互处理</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Xin Luo</cp:lastModifiedBy>
  <cp:revision>12983</cp:revision>
  <dcterms:created xsi:type="dcterms:W3CDTF">2004-07-09T11:40:27Z</dcterms:created>
  <dcterms:modified xsi:type="dcterms:W3CDTF">2023-05-28T08:36:13Z</dcterms:modified>
</cp:coreProperties>
</file>