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1"/>
  </p:notesMasterIdLst>
  <p:handoutMasterIdLst>
    <p:handoutMasterId r:id="rId22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4" r:id="rId16"/>
    <p:sldId id="2788" r:id="rId17"/>
    <p:sldId id="2743" r:id="rId18"/>
    <p:sldId id="2780" r:id="rId19"/>
    <p:sldId id="2787" r:id="rId20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453" y="5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ED753-1E64-BE1B-457E-C37AA502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6265FE-D121-D97F-761E-32CE9CCD5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E5B375-83A6-B8B8-6004-DC1BD29A9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18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三、常用栅格数据快捷处理函数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575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gdal.RasterizeLayer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165759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355267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常用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数据快捷处理函数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矩阵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016D-D7BA-C64C-8A93-EC4C57DF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E70B678-38FF-3D5A-0394-FC482280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9D7D2-7B1A-697E-60CB-CEB8B7305378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89FD-2B3E-B8A7-8C37-9DB99815C7E3}"/>
              </a:ext>
            </a:extLst>
          </p:cNvPr>
          <p:cNvSpPr txBox="1"/>
          <p:nvPr/>
        </p:nvSpPr>
        <p:spPr>
          <a:xfrm>
            <a:off x="317665" y="1565284"/>
            <a:ext cx="8508669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遥感栅格数据处理与分析；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79428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116634</TotalTime>
  <Words>749</Words>
  <Application>Microsoft Office PowerPoint</Application>
  <PresentationFormat>全屏显示(4:3)</PresentationFormat>
  <Paragraphs>109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二、栅格数据处理 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13055</cp:revision>
  <dcterms:created xsi:type="dcterms:W3CDTF">2004-07-09T11:40:27Z</dcterms:created>
  <dcterms:modified xsi:type="dcterms:W3CDTF">2025-10-20T01:10:54Z</dcterms:modified>
</cp:coreProperties>
</file>