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7"/>
  </p:notesMasterIdLst>
  <p:handoutMasterIdLst>
    <p:handoutMasterId r:id="rId38"/>
  </p:handoutMasterIdLst>
  <p:sldIdLst>
    <p:sldId id="2708" r:id="rId3"/>
    <p:sldId id="2387" r:id="rId4"/>
    <p:sldId id="2447" r:id="rId5"/>
    <p:sldId id="2790" r:id="rId6"/>
    <p:sldId id="2773" r:id="rId7"/>
    <p:sldId id="2770" r:id="rId8"/>
    <p:sldId id="2764" r:id="rId9"/>
    <p:sldId id="2771" r:id="rId10"/>
    <p:sldId id="2804" r:id="rId11"/>
    <p:sldId id="2772" r:id="rId12"/>
    <p:sldId id="2744" r:id="rId13"/>
    <p:sldId id="2774" r:id="rId14"/>
    <p:sldId id="2747" r:id="rId15"/>
    <p:sldId id="2798" r:id="rId16"/>
    <p:sldId id="2805" r:id="rId17"/>
    <p:sldId id="2806" r:id="rId18"/>
    <p:sldId id="2797" r:id="rId19"/>
    <p:sldId id="2793" r:id="rId20"/>
    <p:sldId id="2794" r:id="rId21"/>
    <p:sldId id="2775" r:id="rId22"/>
    <p:sldId id="2799" r:id="rId23"/>
    <p:sldId id="2800" r:id="rId24"/>
    <p:sldId id="2801" r:id="rId25"/>
    <p:sldId id="2792" r:id="rId26"/>
    <p:sldId id="2802" r:id="rId27"/>
    <p:sldId id="2743" r:id="rId28"/>
    <p:sldId id="2777" r:id="rId29"/>
    <p:sldId id="2789" r:id="rId30"/>
    <p:sldId id="2778" r:id="rId31"/>
    <p:sldId id="2807" r:id="rId32"/>
    <p:sldId id="2808" r:id="rId33"/>
    <p:sldId id="2809" r:id="rId34"/>
    <p:sldId id="2811" r:id="rId35"/>
    <p:sldId id="2810" r:id="rId36"/>
  </p:sldIdLst>
  <p:sldSz cx="12192000" cy="6858000"/>
  <p:notesSz cx="7099300" cy="10234613"/>
  <p:custDataLst>
    <p:tags r:id="rId39"/>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userDrawn="1">
          <p15:clr>
            <a:srgbClr val="A4A3A4"/>
          </p15:clr>
        </p15:guide>
        <p15:guide id="2" orient="horz" pos="1412" userDrawn="1">
          <p15:clr>
            <a:srgbClr val="A4A3A4"/>
          </p15:clr>
        </p15:guide>
        <p15:guide id="3" pos="241" userDrawn="1">
          <p15:clr>
            <a:srgbClr val="A4A3A4"/>
          </p15:clr>
        </p15:guide>
        <p15:guide id="4" pos="7408" userDrawn="1">
          <p15:clr>
            <a:srgbClr val="A4A3A4"/>
          </p15:clr>
        </p15:guide>
        <p15:guide id="5" pos="3871" userDrawn="1">
          <p15:clr>
            <a:srgbClr val="A4A3A4"/>
          </p15:clr>
        </p15:guide>
        <p15:guide id="6" orient="horz" pos="700" userDrawn="1">
          <p15:clr>
            <a:srgbClr val="A4A3A4"/>
          </p15:clr>
        </p15:guide>
        <p15:guide id="7" orient="horz" pos="4119" userDrawn="1">
          <p15:clr>
            <a:srgbClr val="A4A3A4"/>
          </p15:clr>
        </p15:guide>
        <p15:guide id="8" pos="415" userDrawn="1">
          <p15:clr>
            <a:srgbClr val="A4A3A4"/>
          </p15:clr>
        </p15:guide>
        <p15:guide id="9" pos="7335" userDrawn="1">
          <p15:clr>
            <a:srgbClr val="A4A3A4"/>
          </p15:clr>
        </p15:guide>
        <p15:guide id="10" orient="horz" pos="462" userDrawn="1">
          <p15:clr>
            <a:srgbClr val="A4A3A4"/>
          </p15:clr>
        </p15:guide>
        <p15:guide id="11" pos="103" userDrawn="1">
          <p15:clr>
            <a:srgbClr val="A4A3A4"/>
          </p15:clr>
        </p15:guide>
        <p15:guide id="12" pos="96" userDrawn="1">
          <p15:clr>
            <a:srgbClr val="A4A3A4"/>
          </p15:clr>
        </p15:guide>
        <p15:guide id="13" orient="horz" pos="2" userDrawn="1">
          <p15:clr>
            <a:srgbClr val="A4A3A4"/>
          </p15:clr>
        </p15:guide>
        <p15:guide id="14" pos="1076" userDrawn="1">
          <p15:clr>
            <a:srgbClr val="A4A3A4"/>
          </p15:clr>
        </p15:guide>
        <p15:guide id="15" pos="1951" userDrawn="1">
          <p15:clr>
            <a:srgbClr val="A4A3A4"/>
          </p15:clr>
        </p15:guide>
        <p15:guide id="16" pos="2772" userDrawn="1">
          <p15:clr>
            <a:srgbClr val="A4A3A4"/>
          </p15:clr>
        </p15:guide>
        <p15:guide id="17" pos="3619" userDrawn="1">
          <p15:clr>
            <a:srgbClr val="A4A3A4"/>
          </p15:clr>
        </p15:guide>
        <p15:guide id="18" pos="4493" userDrawn="1">
          <p15:clr>
            <a:srgbClr val="A4A3A4"/>
          </p15:clr>
        </p15:guide>
        <p15:guide id="19" pos="5313" userDrawn="1">
          <p15:clr>
            <a:srgbClr val="A4A3A4"/>
          </p15:clr>
        </p15:guide>
        <p15:guide id="20" pos="6175" userDrawn="1">
          <p15:clr>
            <a:srgbClr val="A4A3A4"/>
          </p15:clr>
        </p15:guide>
        <p15:guide id="21" orient="horz" pos="581" userDrawn="1">
          <p15:clr>
            <a:srgbClr val="A4A3A4"/>
          </p15:clr>
        </p15:guide>
        <p15:guide id="22" orient="horz" pos="3230" userDrawn="1">
          <p15:clr>
            <a:srgbClr val="A4A3A4"/>
          </p15:clr>
        </p15:guide>
        <p15:guide id="23" orient="horz" pos="1230" userDrawn="1">
          <p15:clr>
            <a:srgbClr val="A4A3A4"/>
          </p15:clr>
        </p15:guide>
        <p15:guide id="24" orient="horz" userDrawn="1">
          <p15:clr>
            <a:srgbClr val="A4A3A4"/>
          </p15:clr>
        </p15:guide>
        <p15:guide id="25" orient="horz" pos="1450" userDrawn="1">
          <p15:clr>
            <a:srgbClr val="A4A3A4"/>
          </p15:clr>
        </p15:guide>
        <p15:guide id="26" pos="375" userDrawn="1">
          <p15:clr>
            <a:srgbClr val="A4A3A4"/>
          </p15:clr>
        </p15:guide>
        <p15:guide id="27" orient="horz" pos="3095" userDrawn="1">
          <p15:clr>
            <a:srgbClr val="A4A3A4"/>
          </p15:clr>
        </p15:guide>
        <p15:guide id="28" orient="horz" pos="2372" userDrawn="1">
          <p15:clr>
            <a:srgbClr val="A4A3A4"/>
          </p15:clr>
        </p15:guide>
        <p15:guide id="29" orient="horz" pos="4159" userDrawn="1">
          <p15:clr>
            <a:srgbClr val="A4A3A4"/>
          </p15:clr>
        </p15:guide>
        <p15:guide id="30" pos="417" userDrawn="1">
          <p15:clr>
            <a:srgbClr val="A4A3A4"/>
          </p15:clr>
        </p15:guide>
        <p15:guide id="31" pos="2207" userDrawn="1">
          <p15:clr>
            <a:srgbClr val="A4A3A4"/>
          </p15:clr>
        </p15:guide>
        <p15:guide id="32" pos="7636" userDrawn="1">
          <p15:clr>
            <a:srgbClr val="A4A3A4"/>
          </p15:clr>
        </p15:guide>
        <p15:guide id="33" orient="horz" pos="632" userDrawn="1">
          <p15:clr>
            <a:srgbClr val="A4A3A4"/>
          </p15:clr>
        </p15:guide>
        <p15:guide id="34" orient="horz" pos="1461" userDrawn="1">
          <p15:clr>
            <a:srgbClr val="A4A3A4"/>
          </p15:clr>
        </p15:guide>
        <p15:guide id="35" orient="horz" pos="2262" userDrawn="1">
          <p15:clr>
            <a:srgbClr val="A4A3A4"/>
          </p15:clr>
        </p15:guide>
        <p15:guide id="36" orient="horz" pos="3072" userDrawn="1">
          <p15:clr>
            <a:srgbClr val="A4A3A4"/>
          </p15:clr>
        </p15:guide>
        <p15:guide id="37" pos="1020" userDrawn="1">
          <p15:clr>
            <a:srgbClr val="A4A3A4"/>
          </p15:clr>
        </p15:guide>
        <p15:guide id="38" pos="7440" userDrawn="1">
          <p15:clr>
            <a:srgbClr val="A4A3A4"/>
          </p15:clr>
        </p15:guide>
        <p15:guide id="39" pos="6719" userDrawn="1">
          <p15:clr>
            <a:srgbClr val="A4A3A4"/>
          </p15:clr>
        </p15:guide>
        <p15:guide id="40" orient="horz" pos="621" userDrawn="1">
          <p15:clr>
            <a:srgbClr val="A4A3A4"/>
          </p15:clr>
        </p15:guide>
        <p15:guide id="41" orient="horz" pos="38" userDrawn="1">
          <p15:clr>
            <a:srgbClr val="A4A3A4"/>
          </p15:clr>
        </p15:guide>
        <p15:guide id="42" orient="horz" pos="4319" userDrawn="1">
          <p15:clr>
            <a:srgbClr val="A4A3A4"/>
          </p15:clr>
        </p15:guide>
        <p15:guide id="43" orient="horz" pos="39" userDrawn="1">
          <p15:clr>
            <a:srgbClr val="A4A3A4"/>
          </p15:clr>
        </p15:guide>
        <p15:guide id="44" pos="4489" userDrawn="1">
          <p15:clr>
            <a:srgbClr val="A4A3A4"/>
          </p15:clr>
        </p15:guide>
        <p15:guide id="45" pos="6207" userDrawn="1">
          <p15:clr>
            <a:srgbClr val="A4A3A4"/>
          </p15:clr>
        </p15:guide>
        <p15:guide id="46" orient="horz" pos="1" userDrawn="1">
          <p15:clr>
            <a:srgbClr val="A4A3A4"/>
          </p15:clr>
        </p15:guide>
        <p15:guide id="47" orient="horz" pos="4067" userDrawn="1">
          <p15:clr>
            <a:srgbClr val="A4A3A4"/>
          </p15:clr>
        </p15:guide>
        <p15:guide id="48" orient="horz" pos="601" userDrawn="1">
          <p15:clr>
            <a:srgbClr val="A4A3A4"/>
          </p15:clr>
        </p15:guide>
        <p15:guide id="49" pos="199" userDrawn="1">
          <p15:clr>
            <a:srgbClr val="A4A3A4"/>
          </p15:clr>
        </p15:guide>
        <p15:guide id="50" pos="7452" userDrawn="1">
          <p15:clr>
            <a:srgbClr val="A4A3A4"/>
          </p15:clr>
        </p15:guide>
        <p15:guide id="51" pos="4303"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3E8CC"/>
    <a:srgbClr val="7A81FF"/>
    <a:srgbClr val="00B050"/>
    <a:srgbClr val="FF00DF"/>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FD8EC-B3B0-744A-BAD0-DA61AA840DC4}" v="3" dt="2023-09-24T13:56:20.0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7" autoAdjust="0"/>
    <p:restoredTop sz="83268" autoAdjust="0"/>
  </p:normalViewPr>
  <p:slideViewPr>
    <p:cSldViewPr snapToGrid="0">
      <p:cViewPr varScale="1">
        <p:scale>
          <a:sx n="73" d="100"/>
          <a:sy n="73" d="100"/>
        </p:scale>
        <p:origin x="435" y="45"/>
      </p:cViewPr>
      <p:guideLst>
        <p:guide orient="horz" pos="663"/>
        <p:guide orient="horz" pos="1412"/>
        <p:guide pos="241"/>
        <p:guide pos="7408"/>
        <p:guide pos="3871"/>
        <p:guide orient="horz" pos="700"/>
        <p:guide orient="horz" pos="4119"/>
        <p:guide pos="415"/>
        <p:guide pos="7335"/>
        <p:guide orient="horz" pos="462"/>
        <p:guide pos="103"/>
        <p:guide pos="96"/>
        <p:guide orient="horz" pos="2"/>
        <p:guide pos="1076"/>
        <p:guide pos="1951"/>
        <p:guide pos="2772"/>
        <p:guide pos="3619"/>
        <p:guide pos="4493"/>
        <p:guide pos="5313"/>
        <p:guide pos="6175"/>
        <p:guide orient="horz" pos="581"/>
        <p:guide orient="horz" pos="3230"/>
        <p:guide orient="horz" pos="1230"/>
        <p:guide orient="horz"/>
        <p:guide orient="horz" pos="1450"/>
        <p:guide pos="375"/>
        <p:guide orient="horz" pos="3095"/>
        <p:guide orient="horz" pos="2372"/>
        <p:guide orient="horz" pos="4159"/>
        <p:guide pos="417"/>
        <p:guide pos="2207"/>
        <p:guide pos="7636"/>
        <p:guide orient="horz" pos="632"/>
        <p:guide orient="horz" pos="1461"/>
        <p:guide orient="horz" pos="2262"/>
        <p:guide orient="horz" pos="3072"/>
        <p:guide pos="1020"/>
        <p:guide pos="7440"/>
        <p:guide pos="6719"/>
        <p:guide orient="horz" pos="621"/>
        <p:guide orient="horz" pos="38"/>
        <p:guide orient="horz" pos="4319"/>
        <p:guide orient="horz" pos="39"/>
        <p:guide pos="4489"/>
        <p:guide pos="6207"/>
        <p:guide orient="horz" pos="1"/>
        <p:guide orient="horz" pos="4067"/>
        <p:guide orient="horz" pos="601"/>
        <p:guide pos="199"/>
        <p:guide pos="7452"/>
        <p:guide pos="4303"/>
      </p:guideLst>
    </p:cSldViewPr>
  </p:slideViewPr>
  <p:outlineViewPr>
    <p:cViewPr>
      <p:scale>
        <a:sx n="33" d="100"/>
        <a:sy n="33" d="100"/>
      </p:scale>
      <p:origin x="0" y="-102"/>
    </p:cViewPr>
  </p:outlineViewPr>
  <p:notesTextViewPr>
    <p:cViewPr>
      <p:scale>
        <a:sx n="150" d="100"/>
        <a:sy n="15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8BA8C8C7-2517-3646-951D-48296B93037A}"/>
    <pc:docChg chg="undo custSel addSld delSld modSld sldOrd">
      <pc:chgData name="Xin Luo" userId="82312ee5779919a4" providerId="LiveId" clId="{8BA8C8C7-2517-3646-951D-48296B93037A}" dt="2023-03-13T10:46:23.938" v="2088" actId="20577"/>
      <pc:docMkLst>
        <pc:docMk/>
      </pc:docMkLst>
      <pc:sldChg chg="modSp mod">
        <pc:chgData name="Xin Luo" userId="82312ee5779919a4" providerId="LiveId" clId="{8BA8C8C7-2517-3646-951D-48296B93037A}" dt="2023-02-28T06:07:00.105" v="66" actId="20577"/>
        <pc:sldMkLst>
          <pc:docMk/>
          <pc:sldMk cId="1576120367" sldId="2387"/>
        </pc:sldMkLst>
        <pc:spChg chg="mod">
          <ac:chgData name="Xin Luo" userId="82312ee5779919a4" providerId="LiveId" clId="{8BA8C8C7-2517-3646-951D-48296B93037A}" dt="2023-02-28T06:07:00.105" v="66" actId="20577"/>
          <ac:spMkLst>
            <pc:docMk/>
            <pc:sldMk cId="1576120367" sldId="2387"/>
            <ac:spMk id="12" creationId="{00000000-0000-0000-0000-000000000000}"/>
          </ac:spMkLst>
        </pc:spChg>
        <pc:spChg chg="mod">
          <ac:chgData name="Xin Luo" userId="82312ee5779919a4" providerId="LiveId" clId="{8BA8C8C7-2517-3646-951D-48296B93037A}" dt="2023-02-28T06:06:51.443" v="40" actId="20577"/>
          <ac:spMkLst>
            <pc:docMk/>
            <pc:sldMk cId="1576120367" sldId="2387"/>
            <ac:spMk id="14" creationId="{00000000-0000-0000-0000-000000000000}"/>
          </ac:spMkLst>
        </pc:spChg>
      </pc:sldChg>
      <pc:sldChg chg="modSp mod">
        <pc:chgData name="Xin Luo" userId="82312ee5779919a4" providerId="LiveId" clId="{8BA8C8C7-2517-3646-951D-48296B93037A}" dt="2023-02-28T06:02:43.468" v="25" actId="20577"/>
        <pc:sldMkLst>
          <pc:docMk/>
          <pc:sldMk cId="1658607177" sldId="2708"/>
        </pc:sldMkLst>
        <pc:spChg chg="mod">
          <ac:chgData name="Xin Luo" userId="82312ee5779919a4" providerId="LiveId" clId="{8BA8C8C7-2517-3646-951D-48296B93037A}" dt="2023-02-28T06:02:43.468" v="25" actId="20577"/>
          <ac:spMkLst>
            <pc:docMk/>
            <pc:sldMk cId="1658607177" sldId="2708"/>
            <ac:spMk id="24" creationId="{00000000-0000-0000-0000-000000000000}"/>
          </ac:spMkLst>
        </pc:spChg>
      </pc:sldChg>
      <pc:sldChg chg="modSp add del mod">
        <pc:chgData name="Xin Luo" userId="82312ee5779919a4" providerId="LiveId" clId="{8BA8C8C7-2517-3646-951D-48296B93037A}" dt="2023-03-13T10:46:23.938" v="2088" actId="20577"/>
        <pc:sldMkLst>
          <pc:docMk/>
          <pc:sldMk cId="1209572041" sldId="2722"/>
        </pc:sldMkLst>
        <pc:spChg chg="mod">
          <ac:chgData name="Xin Luo" userId="82312ee5779919a4" providerId="LiveId" clId="{8BA8C8C7-2517-3646-951D-48296B93037A}" dt="2023-02-28T06:13:02.270" v="222" actId="20577"/>
          <ac:spMkLst>
            <pc:docMk/>
            <pc:sldMk cId="1209572041" sldId="2722"/>
            <ac:spMk id="11" creationId="{53A7E693-8098-76C4-CD5D-47166ABEB164}"/>
          </ac:spMkLst>
        </pc:spChg>
        <pc:spChg chg="mod">
          <ac:chgData name="Xin Luo" userId="82312ee5779919a4" providerId="LiveId" clId="{8BA8C8C7-2517-3646-951D-48296B93037A}" dt="2023-03-13T10:46:23.938" v="2088" actId="20577"/>
          <ac:spMkLst>
            <pc:docMk/>
            <pc:sldMk cId="1209572041" sldId="2722"/>
            <ac:spMk id="13" creationId="{303BC878-BC57-D350-27A3-F03AE48213AC}"/>
          </ac:spMkLst>
        </pc:spChg>
      </pc:sldChg>
      <pc:sldChg chg="modSp mod">
        <pc:chgData name="Xin Luo" userId="82312ee5779919a4" providerId="LiveId" clId="{8BA8C8C7-2517-3646-951D-48296B93037A}" dt="2023-02-28T06:07:14.771" v="81" actId="20577"/>
        <pc:sldMkLst>
          <pc:docMk/>
          <pc:sldMk cId="393940605" sldId="2742"/>
        </pc:sldMkLst>
        <pc:spChg chg="mod">
          <ac:chgData name="Xin Luo" userId="82312ee5779919a4" providerId="LiveId" clId="{8BA8C8C7-2517-3646-951D-48296B93037A}" dt="2023-02-28T06:07:14.771" v="81" actId="20577"/>
          <ac:spMkLst>
            <pc:docMk/>
            <pc:sldMk cId="393940605" sldId="2742"/>
            <ac:spMk id="7" creationId="{00000000-0000-0000-0000-000000000000}"/>
          </ac:spMkLst>
        </pc:spChg>
      </pc:sldChg>
      <pc:sldChg chg="modSp mod ord">
        <pc:chgData name="Xin Luo" userId="82312ee5779919a4" providerId="LiveId" clId="{8BA8C8C7-2517-3646-951D-48296B93037A}" dt="2023-02-28T06:08:18.980" v="128" actId="20577"/>
        <pc:sldMkLst>
          <pc:docMk/>
          <pc:sldMk cId="3175231995" sldId="2743"/>
        </pc:sldMkLst>
        <pc:spChg chg="mod">
          <ac:chgData name="Xin Luo" userId="82312ee5779919a4" providerId="LiveId" clId="{8BA8C8C7-2517-3646-951D-48296B93037A}" dt="2023-02-28T06:08:18.980" v="128" actId="20577"/>
          <ac:spMkLst>
            <pc:docMk/>
            <pc:sldMk cId="3175231995" sldId="2743"/>
            <ac:spMk id="7" creationId="{00000000-0000-0000-0000-000000000000}"/>
          </ac:spMkLst>
        </pc:spChg>
      </pc:sldChg>
      <pc:sldChg chg="del">
        <pc:chgData name="Xin Luo" userId="82312ee5779919a4" providerId="LiveId" clId="{8BA8C8C7-2517-3646-951D-48296B93037A}" dt="2023-02-28T06:12:32.846" v="191" actId="2696"/>
        <pc:sldMkLst>
          <pc:docMk/>
          <pc:sldMk cId="2345376688" sldId="2745"/>
        </pc:sldMkLst>
      </pc:sldChg>
      <pc:sldChg chg="del">
        <pc:chgData name="Xin Luo" userId="82312ee5779919a4" providerId="LiveId" clId="{8BA8C8C7-2517-3646-951D-48296B93037A}" dt="2023-02-28T06:07:32.726" v="99" actId="2696"/>
        <pc:sldMkLst>
          <pc:docMk/>
          <pc:sldMk cId="580867947" sldId="2747"/>
        </pc:sldMkLst>
      </pc:sldChg>
      <pc:sldChg chg="modSp mod">
        <pc:chgData name="Xin Luo" userId="82312ee5779919a4" providerId="LiveId" clId="{8BA8C8C7-2517-3646-951D-48296B93037A}" dt="2023-03-05T03:24:16.561" v="315" actId="113"/>
        <pc:sldMkLst>
          <pc:docMk/>
          <pc:sldMk cId="2245643700" sldId="2751"/>
        </pc:sldMkLst>
        <pc:spChg chg="mod">
          <ac:chgData name="Xin Luo" userId="82312ee5779919a4" providerId="LiveId" clId="{8BA8C8C7-2517-3646-951D-48296B93037A}" dt="2023-03-05T03:24:16.561" v="315" actId="113"/>
          <ac:spMkLst>
            <pc:docMk/>
            <pc:sldMk cId="2245643700" sldId="2751"/>
            <ac:spMk id="4" creationId="{5890849C-B6D7-E82C-6F19-E8BC73B44DEE}"/>
          </ac:spMkLst>
        </pc:spChg>
      </pc:sldChg>
      <pc:sldChg chg="modSp mod">
        <pc:chgData name="Xin Luo" userId="82312ee5779919a4" providerId="LiveId" clId="{8BA8C8C7-2517-3646-951D-48296B93037A}" dt="2023-03-05T05:51:21.234" v="360" actId="115"/>
        <pc:sldMkLst>
          <pc:docMk/>
          <pc:sldMk cId="3400956243" sldId="2752"/>
        </pc:sldMkLst>
        <pc:spChg chg="mod">
          <ac:chgData name="Xin Luo" userId="82312ee5779919a4" providerId="LiveId" clId="{8BA8C8C7-2517-3646-951D-48296B93037A}" dt="2023-03-05T05:51:12.017" v="359" actId="115"/>
          <ac:spMkLst>
            <pc:docMk/>
            <pc:sldMk cId="3400956243" sldId="2752"/>
            <ac:spMk id="2" creationId="{631AADB6-C88A-D817-4683-FC087E4E240F}"/>
          </ac:spMkLst>
        </pc:spChg>
        <pc:spChg chg="mod">
          <ac:chgData name="Xin Luo" userId="82312ee5779919a4" providerId="LiveId" clId="{8BA8C8C7-2517-3646-951D-48296B93037A}" dt="2023-03-05T05:51:21.234" v="360" actId="115"/>
          <ac:spMkLst>
            <pc:docMk/>
            <pc:sldMk cId="3400956243" sldId="2752"/>
            <ac:spMk id="5" creationId="{78502774-B04C-634F-1396-E5815996BC36}"/>
          </ac:spMkLst>
        </pc:spChg>
      </pc:sldChg>
      <pc:sldChg chg="modSp del mod">
        <pc:chgData name="Xin Luo" userId="82312ee5779919a4" providerId="LiveId" clId="{8BA8C8C7-2517-3646-951D-48296B93037A}" dt="2023-02-28T06:12:32.814" v="188" actId="2696"/>
        <pc:sldMkLst>
          <pc:docMk/>
          <pc:sldMk cId="3929071932" sldId="2753"/>
        </pc:sldMkLst>
        <pc:spChg chg="mod">
          <ac:chgData name="Xin Luo" userId="82312ee5779919a4" providerId="LiveId" clId="{8BA8C8C7-2517-3646-951D-48296B93037A}" dt="2023-02-28T06:11:32.799" v="187" actId="20577"/>
          <ac:spMkLst>
            <pc:docMk/>
            <pc:sldMk cId="3929071932" sldId="2753"/>
            <ac:spMk id="5" creationId="{78502774-B04C-634F-1396-E5815996BC36}"/>
          </ac:spMkLst>
        </pc:spChg>
      </pc:sldChg>
      <pc:sldChg chg="modSp mod">
        <pc:chgData name="Xin Luo" userId="82312ee5779919a4" providerId="LiveId" clId="{8BA8C8C7-2517-3646-951D-48296B93037A}" dt="2023-03-05T05:48:42.120" v="322" actId="1036"/>
        <pc:sldMkLst>
          <pc:docMk/>
          <pc:sldMk cId="1157508697" sldId="2757"/>
        </pc:sldMkLst>
        <pc:spChg chg="mod">
          <ac:chgData name="Xin Luo" userId="82312ee5779919a4" providerId="LiveId" clId="{8BA8C8C7-2517-3646-951D-48296B93037A}" dt="2023-02-28T06:07:24.216" v="98" actId="20577"/>
          <ac:spMkLst>
            <pc:docMk/>
            <pc:sldMk cId="1157508697" sldId="2757"/>
            <ac:spMk id="3" creationId="{00000000-0000-0000-0000-000000000000}"/>
          </ac:spMkLst>
        </pc:spChg>
        <pc:spChg chg="mod">
          <ac:chgData name="Xin Luo" userId="82312ee5779919a4" providerId="LiveId" clId="{8BA8C8C7-2517-3646-951D-48296B93037A}" dt="2023-03-05T05:48:42.120" v="322" actId="1036"/>
          <ac:spMkLst>
            <pc:docMk/>
            <pc:sldMk cId="1157508697" sldId="2757"/>
            <ac:spMk id="5" creationId="{78502774-B04C-634F-1396-E5815996BC36}"/>
          </ac:spMkLst>
        </pc:spChg>
        <pc:grpChg chg="mod">
          <ac:chgData name="Xin Luo" userId="82312ee5779919a4" providerId="LiveId" clId="{8BA8C8C7-2517-3646-951D-48296B93037A}" dt="2023-03-05T05:48:31.505" v="317" actId="1036"/>
          <ac:grpSpMkLst>
            <pc:docMk/>
            <pc:sldMk cId="1157508697" sldId="2757"/>
            <ac:grpSpMk id="22" creationId="{BA4C2415-490B-F3C5-D5E8-A263DD477CBB}"/>
          </ac:grpSpMkLst>
        </pc:grpChg>
      </pc:sldChg>
      <pc:sldChg chg="addSp delSp modSp mod">
        <pc:chgData name="Xin Luo" userId="82312ee5779919a4" providerId="LiveId" clId="{8BA8C8C7-2517-3646-951D-48296B93037A}" dt="2023-03-13T07:18:34.063" v="852" actId="1038"/>
        <pc:sldMkLst>
          <pc:docMk/>
          <pc:sldMk cId="4211155851" sldId="2758"/>
        </pc:sldMkLst>
        <pc:spChg chg="add del mod">
          <ac:chgData name="Xin Luo" userId="82312ee5779919a4" providerId="LiveId" clId="{8BA8C8C7-2517-3646-951D-48296B93037A}" dt="2023-03-13T07:18:34.063" v="852" actId="1038"/>
          <ac:spMkLst>
            <pc:docMk/>
            <pc:sldMk cId="4211155851" sldId="2758"/>
            <ac:spMk id="4" creationId="{4290CCE0-108B-48BB-91BC-936B92572B2F}"/>
          </ac:spMkLst>
        </pc:spChg>
        <pc:spChg chg="add del mod">
          <ac:chgData name="Xin Luo" userId="82312ee5779919a4" providerId="LiveId" clId="{8BA8C8C7-2517-3646-951D-48296B93037A}" dt="2023-03-13T07:18:34.063" v="852" actId="1038"/>
          <ac:spMkLst>
            <pc:docMk/>
            <pc:sldMk cId="4211155851" sldId="2758"/>
            <ac:spMk id="5" creationId="{902AE302-3C56-F68F-A45D-492101557DAC}"/>
          </ac:spMkLst>
        </pc:spChg>
        <pc:spChg chg="del mod">
          <ac:chgData name="Xin Luo" userId="82312ee5779919a4" providerId="LiveId" clId="{8BA8C8C7-2517-3646-951D-48296B93037A}" dt="2023-03-06T08:01:25.488" v="437" actId="478"/>
          <ac:spMkLst>
            <pc:docMk/>
            <pc:sldMk cId="4211155851" sldId="2758"/>
            <ac:spMk id="6" creationId="{DA984439-1B23-1931-1979-ECF8DE9D6DCA}"/>
          </ac:spMkLst>
        </pc:spChg>
        <pc:spChg chg="del mod">
          <ac:chgData name="Xin Luo" userId="82312ee5779919a4" providerId="LiveId" clId="{8BA8C8C7-2517-3646-951D-48296B93037A}" dt="2023-03-06T08:01:39.985" v="442" actId="478"/>
          <ac:spMkLst>
            <pc:docMk/>
            <pc:sldMk cId="4211155851" sldId="2758"/>
            <ac:spMk id="7" creationId="{E179D382-9C94-C796-FB1B-3281561CA174}"/>
          </ac:spMkLst>
        </pc:spChg>
        <pc:spChg chg="add del mod">
          <ac:chgData name="Xin Luo" userId="82312ee5779919a4" providerId="LiveId" clId="{8BA8C8C7-2517-3646-951D-48296B93037A}" dt="2023-03-13T07:18:34.063" v="852" actId="1038"/>
          <ac:spMkLst>
            <pc:docMk/>
            <pc:sldMk cId="4211155851" sldId="2758"/>
            <ac:spMk id="8" creationId="{1DDB1CA7-77B6-4A88-958D-DF0B53FDA020}"/>
          </ac:spMkLst>
        </pc:spChg>
        <pc:spChg chg="add mod">
          <ac:chgData name="Xin Luo" userId="82312ee5779919a4" providerId="LiveId" clId="{8BA8C8C7-2517-3646-951D-48296B93037A}" dt="2023-03-13T07:18:34.063" v="852" actId="1038"/>
          <ac:spMkLst>
            <pc:docMk/>
            <pc:sldMk cId="4211155851" sldId="2758"/>
            <ac:spMk id="14" creationId="{E7B0D113-1929-C3DF-78B3-7E0AA39E5565}"/>
          </ac:spMkLst>
        </pc:spChg>
        <pc:spChg chg="add mod">
          <ac:chgData name="Xin Luo" userId="82312ee5779919a4" providerId="LiveId" clId="{8BA8C8C7-2517-3646-951D-48296B93037A}" dt="2023-03-08T00:55:54.440" v="794" actId="255"/>
          <ac:spMkLst>
            <pc:docMk/>
            <pc:sldMk cId="4211155851" sldId="2758"/>
            <ac:spMk id="28" creationId="{0C89B2E1-0CDC-F585-F0BB-887E467853D8}"/>
          </ac:spMkLst>
        </pc:spChg>
        <pc:spChg chg="add mod">
          <ac:chgData name="Xin Luo" userId="82312ee5779919a4" providerId="LiveId" clId="{8BA8C8C7-2517-3646-951D-48296B93037A}" dt="2023-03-08T00:55:54.440" v="794" actId="255"/>
          <ac:spMkLst>
            <pc:docMk/>
            <pc:sldMk cId="4211155851" sldId="2758"/>
            <ac:spMk id="29" creationId="{C6B2AD75-E0F3-26E1-5973-C33A78FC4D1F}"/>
          </ac:spMkLst>
        </pc:spChg>
        <pc:spChg chg="add mod">
          <ac:chgData name="Xin Luo" userId="82312ee5779919a4" providerId="LiveId" clId="{8BA8C8C7-2517-3646-951D-48296B93037A}" dt="2023-03-08T00:55:54.440" v="794" actId="255"/>
          <ac:spMkLst>
            <pc:docMk/>
            <pc:sldMk cId="4211155851" sldId="2758"/>
            <ac:spMk id="30" creationId="{A9F2243D-1754-C1E2-7F17-CBA97876DD24}"/>
          </ac:spMkLst>
        </pc:spChg>
        <pc:spChg chg="add del mod">
          <ac:chgData name="Xin Luo" userId="82312ee5779919a4" providerId="LiveId" clId="{8BA8C8C7-2517-3646-951D-48296B93037A}" dt="2023-03-06T12:29:50.729" v="679" actId="478"/>
          <ac:spMkLst>
            <pc:docMk/>
            <pc:sldMk cId="4211155851" sldId="2758"/>
            <ac:spMk id="31" creationId="{C8AB4AF9-446E-CD06-3044-ECCCAB8814C1}"/>
          </ac:spMkLst>
        </pc:spChg>
        <pc:spChg chg="add mod">
          <ac:chgData name="Xin Luo" userId="82312ee5779919a4" providerId="LiveId" clId="{8BA8C8C7-2517-3646-951D-48296B93037A}" dt="2023-03-08T00:55:54.440" v="794" actId="255"/>
          <ac:spMkLst>
            <pc:docMk/>
            <pc:sldMk cId="4211155851" sldId="2758"/>
            <ac:spMk id="32" creationId="{127D4D11-3546-035E-9F0C-C18C992C41EA}"/>
          </ac:spMkLst>
        </pc:spChg>
        <pc:spChg chg="add mod">
          <ac:chgData name="Xin Luo" userId="82312ee5779919a4" providerId="LiveId" clId="{8BA8C8C7-2517-3646-951D-48296B93037A}" dt="2023-03-08T00:55:54.440" v="794" actId="255"/>
          <ac:spMkLst>
            <pc:docMk/>
            <pc:sldMk cId="4211155851" sldId="2758"/>
            <ac:spMk id="33" creationId="{97444748-D656-B7D4-2562-526BEF84C111}"/>
          </ac:spMkLst>
        </pc:spChg>
        <pc:spChg chg="add del mod">
          <ac:chgData name="Xin Luo" userId="82312ee5779919a4" providerId="LiveId" clId="{8BA8C8C7-2517-3646-951D-48296B93037A}" dt="2023-03-06T12:32:57.728" v="787" actId="478"/>
          <ac:spMkLst>
            <pc:docMk/>
            <pc:sldMk cId="4211155851" sldId="2758"/>
            <ac:spMk id="60" creationId="{73D30355-FE16-B525-D14B-56B6B60D1BD6}"/>
          </ac:spMkLst>
        </pc:spChg>
        <pc:grpChg chg="add mod">
          <ac:chgData name="Xin Luo" userId="82312ee5779919a4" providerId="LiveId" clId="{8BA8C8C7-2517-3646-951D-48296B93037A}" dt="2023-03-13T07:18:34.063" v="852" actId="1038"/>
          <ac:grpSpMkLst>
            <pc:docMk/>
            <pc:sldMk cId="4211155851" sldId="2758"/>
            <ac:grpSpMk id="24" creationId="{5ECE93F5-69CF-FC98-48E9-D6AAE8B13C45}"/>
          </ac:grpSpMkLst>
        </pc:grpChg>
        <pc:grpChg chg="add mod">
          <ac:chgData name="Xin Luo" userId="82312ee5779919a4" providerId="LiveId" clId="{8BA8C8C7-2517-3646-951D-48296B93037A}" dt="2023-03-06T12:33:03.787" v="793" actId="1037"/>
          <ac:grpSpMkLst>
            <pc:docMk/>
            <pc:sldMk cId="4211155851" sldId="2758"/>
            <ac:grpSpMk id="61" creationId="{10E0DE21-518B-3F8E-E721-DFE4115F847E}"/>
          </ac:grpSpMkLst>
        </pc:grpChg>
        <pc:picChg chg="add mod">
          <ac:chgData name="Xin Luo" userId="82312ee5779919a4" providerId="LiveId" clId="{8BA8C8C7-2517-3646-951D-48296B93037A}" dt="2023-03-13T07:18:34.063" v="852" actId="1038"/>
          <ac:picMkLst>
            <pc:docMk/>
            <pc:sldMk cId="4211155851" sldId="2758"/>
            <ac:picMk id="10" creationId="{A4517004-D557-9AA0-B58C-AD17ECE0ABD3}"/>
          </ac:picMkLst>
        </pc:picChg>
        <pc:picChg chg="add mod">
          <ac:chgData name="Xin Luo" userId="82312ee5779919a4" providerId="LiveId" clId="{8BA8C8C7-2517-3646-951D-48296B93037A}" dt="2023-03-13T07:18:34.063" v="852" actId="1038"/>
          <ac:picMkLst>
            <pc:docMk/>
            <pc:sldMk cId="4211155851" sldId="2758"/>
            <ac:picMk id="12" creationId="{B208D771-92F6-7D78-84FD-9100CDF43873}"/>
          </ac:picMkLst>
        </pc:picChg>
        <pc:cxnChg chg="add mod">
          <ac:chgData name="Xin Luo" userId="82312ee5779919a4" providerId="LiveId" clId="{8BA8C8C7-2517-3646-951D-48296B93037A}" dt="2023-03-13T07:18:34.063" v="852" actId="1038"/>
          <ac:cxnSpMkLst>
            <pc:docMk/>
            <pc:sldMk cId="4211155851" sldId="2758"/>
            <ac:cxnSpMk id="16" creationId="{75A490F3-1E4C-EF7A-4A6C-38ABE3FAAD46}"/>
          </ac:cxnSpMkLst>
        </pc:cxnChg>
        <pc:cxnChg chg="add mod">
          <ac:chgData name="Xin Luo" userId="82312ee5779919a4" providerId="LiveId" clId="{8BA8C8C7-2517-3646-951D-48296B93037A}" dt="2023-03-13T07:18:34.063" v="852" actId="1038"/>
          <ac:cxnSpMkLst>
            <pc:docMk/>
            <pc:sldMk cId="4211155851" sldId="2758"/>
            <ac:cxnSpMk id="17" creationId="{8B4C3365-D97F-A491-04F4-FFA583C726E9}"/>
          </ac:cxnSpMkLst>
        </pc:cxnChg>
        <pc:cxnChg chg="add mod">
          <ac:chgData name="Xin Luo" userId="82312ee5779919a4" providerId="LiveId" clId="{8BA8C8C7-2517-3646-951D-48296B93037A}" dt="2023-03-13T07:18:34.063" v="852" actId="1038"/>
          <ac:cxnSpMkLst>
            <pc:docMk/>
            <pc:sldMk cId="4211155851" sldId="2758"/>
            <ac:cxnSpMk id="20" creationId="{D8311B51-9785-E69B-B7B0-511153550000}"/>
          </ac:cxnSpMkLst>
        </pc:cxnChg>
        <pc:cxnChg chg="add mod">
          <ac:chgData name="Xin Luo" userId="82312ee5779919a4" providerId="LiveId" clId="{8BA8C8C7-2517-3646-951D-48296B93037A}" dt="2023-03-06T12:32:39.692" v="777" actId="164"/>
          <ac:cxnSpMkLst>
            <pc:docMk/>
            <pc:sldMk cId="4211155851" sldId="2758"/>
            <ac:cxnSpMk id="35" creationId="{D01D2FB2-54F7-1B97-6AA0-81D59E87D871}"/>
          </ac:cxnSpMkLst>
        </pc:cxnChg>
        <pc:cxnChg chg="add mod">
          <ac:chgData name="Xin Luo" userId="82312ee5779919a4" providerId="LiveId" clId="{8BA8C8C7-2517-3646-951D-48296B93037A}" dt="2023-03-06T12:32:39.692" v="777" actId="164"/>
          <ac:cxnSpMkLst>
            <pc:docMk/>
            <pc:sldMk cId="4211155851" sldId="2758"/>
            <ac:cxnSpMk id="37" creationId="{6F759320-1F38-881A-42BB-8EC115CCE1FE}"/>
          </ac:cxnSpMkLst>
        </pc:cxnChg>
        <pc:cxnChg chg="add mod">
          <ac:chgData name="Xin Luo" userId="82312ee5779919a4" providerId="LiveId" clId="{8BA8C8C7-2517-3646-951D-48296B93037A}" dt="2023-03-06T12:32:39.692" v="777" actId="164"/>
          <ac:cxnSpMkLst>
            <pc:docMk/>
            <pc:sldMk cId="4211155851" sldId="2758"/>
            <ac:cxnSpMk id="44" creationId="{D78B4608-05C6-CCAD-D83C-287F4CBFFB69}"/>
          </ac:cxnSpMkLst>
        </pc:cxnChg>
        <pc:cxnChg chg="add mod">
          <ac:chgData name="Xin Luo" userId="82312ee5779919a4" providerId="LiveId" clId="{8BA8C8C7-2517-3646-951D-48296B93037A}" dt="2023-03-06T12:32:39.692" v="777" actId="164"/>
          <ac:cxnSpMkLst>
            <pc:docMk/>
            <pc:sldMk cId="4211155851" sldId="2758"/>
            <ac:cxnSpMk id="47" creationId="{AFDF6298-495F-C50C-91B3-8403B747640A}"/>
          </ac:cxnSpMkLst>
        </pc:cxnChg>
      </pc:sldChg>
      <pc:sldChg chg="del">
        <pc:chgData name="Xin Luo" userId="82312ee5779919a4" providerId="LiveId" clId="{8BA8C8C7-2517-3646-951D-48296B93037A}" dt="2023-03-05T05:51:46.534" v="361" actId="2696"/>
        <pc:sldMkLst>
          <pc:docMk/>
          <pc:sldMk cId="3818021166" sldId="2760"/>
        </pc:sldMkLst>
      </pc:sldChg>
      <pc:sldChg chg="del">
        <pc:chgData name="Xin Luo" userId="82312ee5779919a4" providerId="LiveId" clId="{8BA8C8C7-2517-3646-951D-48296B93037A}" dt="2023-02-28T06:12:32.856" v="192" actId="2696"/>
        <pc:sldMkLst>
          <pc:docMk/>
          <pc:sldMk cId="97719364" sldId="2761"/>
        </pc:sldMkLst>
      </pc:sldChg>
      <pc:sldChg chg="del">
        <pc:chgData name="Xin Luo" userId="82312ee5779919a4" providerId="LiveId" clId="{8BA8C8C7-2517-3646-951D-48296B93037A}" dt="2023-02-28T06:12:32.828" v="190" actId="2696"/>
        <pc:sldMkLst>
          <pc:docMk/>
          <pc:sldMk cId="2861954436" sldId="2762"/>
        </pc:sldMkLst>
      </pc:sldChg>
      <pc:sldChg chg="del">
        <pc:chgData name="Xin Luo" userId="82312ee5779919a4" providerId="LiveId" clId="{8BA8C8C7-2517-3646-951D-48296B93037A}" dt="2023-02-28T06:12:32.826" v="189" actId="2696"/>
        <pc:sldMkLst>
          <pc:docMk/>
          <pc:sldMk cId="3373327641" sldId="2763"/>
        </pc:sldMkLst>
      </pc:sldChg>
      <pc:sldChg chg="addSp delSp modSp mod ord">
        <pc:chgData name="Xin Luo" userId="82312ee5779919a4" providerId="LiveId" clId="{8BA8C8C7-2517-3646-951D-48296B93037A}" dt="2023-03-13T07:46:33.198" v="1348" actId="20577"/>
        <pc:sldMkLst>
          <pc:docMk/>
          <pc:sldMk cId="2047512068" sldId="2764"/>
        </pc:sldMkLst>
        <pc:spChg chg="del mod">
          <ac:chgData name="Xin Luo" userId="82312ee5779919a4" providerId="LiveId" clId="{8BA8C8C7-2517-3646-951D-48296B93037A}" dt="2023-02-28T06:09:47.404" v="175" actId="478"/>
          <ac:spMkLst>
            <pc:docMk/>
            <pc:sldMk cId="2047512068" sldId="2764"/>
            <ac:spMk id="5" creationId="{78502774-B04C-634F-1396-E5815996BC36}"/>
          </ac:spMkLst>
        </pc:spChg>
        <pc:spChg chg="add mod">
          <ac:chgData name="Xin Luo" userId="82312ee5779919a4" providerId="LiveId" clId="{8BA8C8C7-2517-3646-951D-48296B93037A}" dt="2023-03-13T07:46:33.198" v="1348" actId="20577"/>
          <ac:spMkLst>
            <pc:docMk/>
            <pc:sldMk cId="2047512068" sldId="2764"/>
            <ac:spMk id="6" creationId="{DB970E5D-5367-222C-EBF7-0F886FDEDDC5}"/>
          </ac:spMkLst>
        </pc:spChg>
      </pc:sldChg>
      <pc:sldChg chg="modSp mod">
        <pc:chgData name="Xin Luo" userId="82312ee5779919a4" providerId="LiveId" clId="{8BA8C8C7-2517-3646-951D-48296B93037A}" dt="2023-03-05T03:19:55.768" v="313" actId="20577"/>
        <pc:sldMkLst>
          <pc:docMk/>
          <pc:sldMk cId="70654754" sldId="2765"/>
        </pc:sldMkLst>
        <pc:spChg chg="mod">
          <ac:chgData name="Xin Luo" userId="82312ee5779919a4" providerId="LiveId" clId="{8BA8C8C7-2517-3646-951D-48296B93037A}" dt="2023-03-05T03:19:55.768" v="313" actId="20577"/>
          <ac:spMkLst>
            <pc:docMk/>
            <pc:sldMk cId="70654754" sldId="2765"/>
            <ac:spMk id="5" creationId="{78502774-B04C-634F-1396-E5815996BC36}"/>
          </ac:spMkLst>
        </pc:spChg>
      </pc:sldChg>
      <pc:sldChg chg="del">
        <pc:chgData name="Xin Luo" userId="82312ee5779919a4" providerId="LiveId" clId="{8BA8C8C7-2517-3646-951D-48296B93037A}" dt="2023-02-28T06:07:53.148" v="100" actId="2696"/>
        <pc:sldMkLst>
          <pc:docMk/>
          <pc:sldMk cId="1482309087" sldId="2766"/>
        </pc:sldMkLst>
      </pc:sldChg>
      <pc:sldChg chg="modSp add mod">
        <pc:chgData name="Xin Luo" userId="82312ee5779919a4" providerId="LiveId" clId="{8BA8C8C7-2517-3646-951D-48296B93037A}" dt="2023-03-05T05:50:57.277" v="358" actId="1035"/>
        <pc:sldMkLst>
          <pc:docMk/>
          <pc:sldMk cId="2097263393" sldId="2766"/>
        </pc:sldMkLst>
        <pc:spChg chg="mod">
          <ac:chgData name="Xin Luo" userId="82312ee5779919a4" providerId="LiveId" clId="{8BA8C8C7-2517-3646-951D-48296B93037A}" dt="2023-03-05T05:50:57.277" v="358" actId="1035"/>
          <ac:spMkLst>
            <pc:docMk/>
            <pc:sldMk cId="2097263393" sldId="2766"/>
            <ac:spMk id="5" creationId="{78502774-B04C-634F-1396-E5815996BC36}"/>
          </ac:spMkLst>
        </pc:spChg>
      </pc:sldChg>
      <pc:sldChg chg="modSp add mod">
        <pc:chgData name="Xin Luo" userId="82312ee5779919a4" providerId="LiveId" clId="{8BA8C8C7-2517-3646-951D-48296B93037A}" dt="2023-03-13T07:54:42.825" v="1628" actId="403"/>
        <pc:sldMkLst>
          <pc:docMk/>
          <pc:sldMk cId="782854285" sldId="2767"/>
        </pc:sldMkLst>
        <pc:spChg chg="mod">
          <ac:chgData name="Xin Luo" userId="82312ee5779919a4" providerId="LiveId" clId="{8BA8C8C7-2517-3646-951D-48296B93037A}" dt="2023-03-13T07:52:58.456" v="1567" actId="14100"/>
          <ac:spMkLst>
            <pc:docMk/>
            <pc:sldMk cId="782854285" sldId="2767"/>
            <ac:spMk id="4" creationId="{A7E97437-B77F-D3F5-E0F8-38B1EBE5E36E}"/>
          </ac:spMkLst>
        </pc:spChg>
        <pc:spChg chg="mod">
          <ac:chgData name="Xin Luo" userId="82312ee5779919a4" providerId="LiveId" clId="{8BA8C8C7-2517-3646-951D-48296B93037A}" dt="2023-03-13T07:54:42.825" v="1628" actId="403"/>
          <ac:spMkLst>
            <pc:docMk/>
            <pc:sldMk cId="782854285" sldId="2767"/>
            <ac:spMk id="5" creationId="{78502774-B04C-634F-1396-E5815996BC36}"/>
          </ac:spMkLst>
        </pc:spChg>
      </pc:sldChg>
      <pc:sldChg chg="addSp delSp modSp add mod">
        <pc:chgData name="Xin Luo" userId="82312ee5779919a4" providerId="LiveId" clId="{8BA8C8C7-2517-3646-951D-48296B93037A}" dt="2023-03-13T07:39:39.304" v="1199" actId="1076"/>
        <pc:sldMkLst>
          <pc:docMk/>
          <pc:sldMk cId="2380741125" sldId="2768"/>
        </pc:sldMkLst>
        <pc:spChg chg="add mod">
          <ac:chgData name="Xin Luo" userId="82312ee5779919a4" providerId="LiveId" clId="{8BA8C8C7-2517-3646-951D-48296B93037A}" dt="2023-03-13T07:39:37.507" v="1198" actId="1076"/>
          <ac:spMkLst>
            <pc:docMk/>
            <pc:sldMk cId="2380741125" sldId="2768"/>
            <ac:spMk id="4" creationId="{838928A2-AB5A-5293-3942-99957D81A26D}"/>
          </ac:spMkLst>
        </pc:spChg>
        <pc:spChg chg="add del mod">
          <ac:chgData name="Xin Luo" userId="82312ee5779919a4" providerId="LiveId" clId="{8BA8C8C7-2517-3646-951D-48296B93037A}" dt="2023-03-13T07:22:53.161" v="876" actId="21"/>
          <ac:spMkLst>
            <pc:docMk/>
            <pc:sldMk cId="2380741125" sldId="2768"/>
            <ac:spMk id="5" creationId="{EC51A3B3-43D2-1168-D68E-D01604EF07FC}"/>
          </ac:spMkLst>
        </pc:spChg>
        <pc:spChg chg="mod">
          <ac:chgData name="Xin Luo" userId="82312ee5779919a4" providerId="LiveId" clId="{8BA8C8C7-2517-3646-951D-48296B93037A}" dt="2023-03-13T07:38:57.474" v="1196" actId="20577"/>
          <ac:spMkLst>
            <pc:docMk/>
            <pc:sldMk cId="2380741125" sldId="2768"/>
            <ac:spMk id="6" creationId="{DA984439-1B23-1931-1979-ECF8DE9D6DCA}"/>
          </ac:spMkLst>
        </pc:spChg>
        <pc:spChg chg="mod">
          <ac:chgData name="Xin Luo" userId="82312ee5779919a4" providerId="LiveId" clId="{8BA8C8C7-2517-3646-951D-48296B93037A}" dt="2023-03-13T07:26:52.364" v="986" actId="14100"/>
          <ac:spMkLst>
            <pc:docMk/>
            <pc:sldMk cId="2380741125" sldId="2768"/>
            <ac:spMk id="7" creationId="{E179D382-9C94-C796-FB1B-3281561CA174}"/>
          </ac:spMkLst>
        </pc:spChg>
        <pc:spChg chg="add del mod">
          <ac:chgData name="Xin Luo" userId="82312ee5779919a4" providerId="LiveId" clId="{8BA8C8C7-2517-3646-951D-48296B93037A}" dt="2023-03-13T07:22:53.161" v="876" actId="21"/>
          <ac:spMkLst>
            <pc:docMk/>
            <pc:sldMk cId="2380741125" sldId="2768"/>
            <ac:spMk id="8" creationId="{D756AE91-9C56-4A5F-9D22-F8CDAD09D676}"/>
          </ac:spMkLst>
        </pc:spChg>
        <pc:spChg chg="add del mod">
          <ac:chgData name="Xin Luo" userId="82312ee5779919a4" providerId="LiveId" clId="{8BA8C8C7-2517-3646-951D-48296B93037A}" dt="2023-03-13T07:22:53.161" v="876" actId="21"/>
          <ac:spMkLst>
            <pc:docMk/>
            <pc:sldMk cId="2380741125" sldId="2768"/>
            <ac:spMk id="9" creationId="{B81CCB25-4F7C-D3B7-F3F0-5FE44FE77B15}"/>
          </ac:spMkLst>
        </pc:spChg>
        <pc:spChg chg="add mod">
          <ac:chgData name="Xin Luo" userId="82312ee5779919a4" providerId="LiveId" clId="{8BA8C8C7-2517-3646-951D-48296B93037A}" dt="2023-03-13T07:39:37.507" v="1198" actId="1076"/>
          <ac:spMkLst>
            <pc:docMk/>
            <pc:sldMk cId="2380741125" sldId="2768"/>
            <ac:spMk id="10" creationId="{5B5303EF-70D7-0AFA-74A6-684C0A719D89}"/>
          </ac:spMkLst>
        </pc:spChg>
        <pc:spChg chg="add mod">
          <ac:chgData name="Xin Luo" userId="82312ee5779919a4" providerId="LiveId" clId="{8BA8C8C7-2517-3646-951D-48296B93037A}" dt="2023-03-13T07:39:37.507" v="1198" actId="1076"/>
          <ac:spMkLst>
            <pc:docMk/>
            <pc:sldMk cId="2380741125" sldId="2768"/>
            <ac:spMk id="11" creationId="{882BC205-1F7C-8CB5-E1D7-7521F8B1285E}"/>
          </ac:spMkLst>
        </pc:spChg>
        <pc:spChg chg="add del mod">
          <ac:chgData name="Xin Luo" userId="82312ee5779919a4" providerId="LiveId" clId="{8BA8C8C7-2517-3646-951D-48296B93037A}" dt="2023-03-13T07:24:53.410" v="901"/>
          <ac:spMkLst>
            <pc:docMk/>
            <pc:sldMk cId="2380741125" sldId="2768"/>
            <ac:spMk id="12" creationId="{69840456-2511-36C5-DAB3-D95FD22E1133}"/>
          </ac:spMkLst>
        </pc:spChg>
        <pc:spChg chg="add mod">
          <ac:chgData name="Xin Luo" userId="82312ee5779919a4" providerId="LiveId" clId="{8BA8C8C7-2517-3646-951D-48296B93037A}" dt="2023-03-13T07:39:37.507" v="1198" actId="1076"/>
          <ac:spMkLst>
            <pc:docMk/>
            <pc:sldMk cId="2380741125" sldId="2768"/>
            <ac:spMk id="13" creationId="{18AB25C2-FB51-47F7-D5E6-3CD713C8DF6D}"/>
          </ac:spMkLst>
        </pc:spChg>
        <pc:spChg chg="add del mod">
          <ac:chgData name="Xin Luo" userId="82312ee5779919a4" providerId="LiveId" clId="{8BA8C8C7-2517-3646-951D-48296B93037A}" dt="2023-03-13T07:37:07.551" v="1107" actId="478"/>
          <ac:spMkLst>
            <pc:docMk/>
            <pc:sldMk cId="2380741125" sldId="2768"/>
            <ac:spMk id="14" creationId="{566F205A-13F8-4AD2-ABFE-CEB7F534816E}"/>
          </ac:spMkLst>
        </pc:spChg>
        <pc:spChg chg="add mod">
          <ac:chgData name="Xin Luo" userId="82312ee5779919a4" providerId="LiveId" clId="{8BA8C8C7-2517-3646-951D-48296B93037A}" dt="2023-03-13T07:39:37.507" v="1198" actId="1076"/>
          <ac:spMkLst>
            <pc:docMk/>
            <pc:sldMk cId="2380741125" sldId="2768"/>
            <ac:spMk id="15" creationId="{DCE793DD-39B2-FF02-7C84-E9A7F7ADE60A}"/>
          </ac:spMkLst>
        </pc:spChg>
        <pc:spChg chg="add mod">
          <ac:chgData name="Xin Luo" userId="82312ee5779919a4" providerId="LiveId" clId="{8BA8C8C7-2517-3646-951D-48296B93037A}" dt="2023-03-13T07:39:39.304" v="1199" actId="1076"/>
          <ac:spMkLst>
            <pc:docMk/>
            <pc:sldMk cId="2380741125" sldId="2768"/>
            <ac:spMk id="16" creationId="{D6DE5B36-E23C-44CB-46DF-80768FC4DFB0}"/>
          </ac:spMkLst>
        </pc:spChg>
        <pc:cxnChg chg="add mod">
          <ac:chgData name="Xin Luo" userId="82312ee5779919a4" providerId="LiveId" clId="{8BA8C8C7-2517-3646-951D-48296B93037A}" dt="2023-03-13T07:39:37.507" v="1198" actId="1076"/>
          <ac:cxnSpMkLst>
            <pc:docMk/>
            <pc:sldMk cId="2380741125" sldId="2768"/>
            <ac:cxnSpMk id="18" creationId="{4A91ECEA-B01F-CD7D-FDC3-691666722FB0}"/>
          </ac:cxnSpMkLst>
        </pc:cxnChg>
        <pc:cxnChg chg="add mod">
          <ac:chgData name="Xin Luo" userId="82312ee5779919a4" providerId="LiveId" clId="{8BA8C8C7-2517-3646-951D-48296B93037A}" dt="2023-03-13T07:39:37.507" v="1198" actId="1076"/>
          <ac:cxnSpMkLst>
            <pc:docMk/>
            <pc:sldMk cId="2380741125" sldId="2768"/>
            <ac:cxnSpMk id="20" creationId="{F7B72513-CA83-5A94-CC92-80A7ABB35251}"/>
          </ac:cxnSpMkLst>
        </pc:cxnChg>
        <pc:cxnChg chg="add mod">
          <ac:chgData name="Xin Luo" userId="82312ee5779919a4" providerId="LiveId" clId="{8BA8C8C7-2517-3646-951D-48296B93037A}" dt="2023-03-13T07:39:37.507" v="1198" actId="1076"/>
          <ac:cxnSpMkLst>
            <pc:docMk/>
            <pc:sldMk cId="2380741125" sldId="2768"/>
            <ac:cxnSpMk id="23" creationId="{8F4F86DC-7CE9-9D5C-AE76-EE8DAB4109A5}"/>
          </ac:cxnSpMkLst>
        </pc:cxnChg>
        <pc:cxnChg chg="add mod">
          <ac:chgData name="Xin Luo" userId="82312ee5779919a4" providerId="LiveId" clId="{8BA8C8C7-2517-3646-951D-48296B93037A}" dt="2023-03-13T07:39:37.507" v="1198" actId="1076"/>
          <ac:cxnSpMkLst>
            <pc:docMk/>
            <pc:sldMk cId="2380741125" sldId="2768"/>
            <ac:cxnSpMk id="26" creationId="{260DAA9A-59FF-8791-35DF-05CA47DAACD8}"/>
          </ac:cxnSpMkLst>
        </pc:cxnChg>
      </pc:sldChg>
      <pc:sldChg chg="modSp add mod">
        <pc:chgData name="Xin Luo" userId="82312ee5779919a4" providerId="LiveId" clId="{8BA8C8C7-2517-3646-951D-48296B93037A}" dt="2023-03-13T07:45:07.040" v="1239" actId="1035"/>
        <pc:sldMkLst>
          <pc:docMk/>
          <pc:sldMk cId="3657954518" sldId="2769"/>
        </pc:sldMkLst>
        <pc:spChg chg="mod">
          <ac:chgData name="Xin Luo" userId="82312ee5779919a4" providerId="LiveId" clId="{8BA8C8C7-2517-3646-951D-48296B93037A}" dt="2023-03-13T07:45:07.040" v="1239" actId="1035"/>
          <ac:spMkLst>
            <pc:docMk/>
            <pc:sldMk cId="3657954518" sldId="2769"/>
            <ac:spMk id="6" creationId="{DA984439-1B23-1931-1979-ECF8DE9D6DCA}"/>
          </ac:spMkLst>
        </pc:spChg>
      </pc:sldChg>
    </pc:docChg>
  </pc:docChgLst>
  <pc:docChgLst>
    <pc:chgData name="Xin Luo" userId="82312ee5779919a4" providerId="LiveId" clId="{F39FD8EC-B3B0-744A-BAD0-DA61AA840DC4}"/>
    <pc:docChg chg="custSel addSld delSld modSld">
      <pc:chgData name="Xin Luo" userId="82312ee5779919a4" providerId="LiveId" clId="{F39FD8EC-B3B0-744A-BAD0-DA61AA840DC4}" dt="2023-09-24T13:56:24.236" v="64" actId="2696"/>
      <pc:docMkLst>
        <pc:docMk/>
      </pc:docMkLst>
      <pc:sldChg chg="modSp mod">
        <pc:chgData name="Xin Luo" userId="82312ee5779919a4" providerId="LiveId" clId="{F39FD8EC-B3B0-744A-BAD0-DA61AA840DC4}" dt="2023-09-24T13:53:44.986" v="62" actId="313"/>
        <pc:sldMkLst>
          <pc:docMk/>
          <pc:sldMk cId="782854285" sldId="2767"/>
        </pc:sldMkLst>
        <pc:spChg chg="mod">
          <ac:chgData name="Xin Luo" userId="82312ee5779919a4" providerId="LiveId" clId="{F39FD8EC-B3B0-744A-BAD0-DA61AA840DC4}" dt="2023-09-24T13:53:44.986" v="62" actId="313"/>
          <ac:spMkLst>
            <pc:docMk/>
            <pc:sldMk cId="782854285" sldId="2767"/>
            <ac:spMk id="5" creationId="{78502774-B04C-634F-1396-E5815996BC36}"/>
          </ac:spMkLst>
        </pc:spChg>
      </pc:sldChg>
      <pc:sldChg chg="add del">
        <pc:chgData name="Xin Luo" userId="82312ee5779919a4" providerId="LiveId" clId="{F39FD8EC-B3B0-744A-BAD0-DA61AA840DC4}" dt="2023-09-24T13:56:24.236" v="64" actId="2696"/>
        <pc:sldMkLst>
          <pc:docMk/>
          <pc:sldMk cId="1493379628" sldId="2771"/>
        </pc:sldMkLst>
      </pc:sldChg>
    </pc:docChg>
  </pc:docChgLst>
  <pc:docChgLst>
    <pc:chgData name="Xin Luo" userId="82312ee5779919a4" providerId="LiveId" clId="{7C68D8C5-3836-3547-9AA8-5B377782C93A}"/>
    <pc:docChg chg="modSld">
      <pc:chgData name="Xin Luo" userId="82312ee5779919a4" providerId="LiveId" clId="{7C68D8C5-3836-3547-9AA8-5B377782C93A}" dt="2023-04-12T12:59:02.669" v="101" actId="20577"/>
      <pc:docMkLst>
        <pc:docMk/>
      </pc:docMkLst>
      <pc:sldChg chg="modSp mod">
        <pc:chgData name="Xin Luo" userId="82312ee5779919a4" providerId="LiveId" clId="{7C68D8C5-3836-3547-9AA8-5B377782C93A}" dt="2023-04-12T12:59:02.669" v="101" actId="20577"/>
        <pc:sldMkLst>
          <pc:docMk/>
          <pc:sldMk cId="1209572041" sldId="2722"/>
        </pc:sldMkLst>
        <pc:spChg chg="mod">
          <ac:chgData name="Xin Luo" userId="82312ee5779919a4" providerId="LiveId" clId="{7C68D8C5-3836-3547-9AA8-5B377782C93A}" dt="2023-04-12T12:59:02.669" v="101" actId="20577"/>
          <ac:spMkLst>
            <pc:docMk/>
            <pc:sldMk cId="1209572041" sldId="2722"/>
            <ac:spMk id="13" creationId="{303BC878-BC57-D350-27A3-F03AE48213AC}"/>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94E43BDB-720C-FE4E-82EC-62DC7FE1B799}"/>
    <pc:docChg chg="undo redo custSel addSld delSld modSld sldOrd">
      <pc:chgData name="Xin Luo" userId="82312ee5779919a4" providerId="LiveId" clId="{94E43BDB-720C-FE4E-82EC-62DC7FE1B799}" dt="2023-02-26T14:47:30.207" v="5084" actId="20577"/>
      <pc:docMkLst>
        <pc:docMk/>
      </pc:docMkLst>
      <pc:sldChg chg="modSp mod">
        <pc:chgData name="Xin Luo" userId="82312ee5779919a4" providerId="LiveId" clId="{94E43BDB-720C-FE4E-82EC-62DC7FE1B799}" dt="2023-02-25T02:07:16.068" v="248" actId="1076"/>
        <pc:sldMkLst>
          <pc:docMk/>
          <pc:sldMk cId="1576120367" sldId="2387"/>
        </pc:sldMkLst>
        <pc:spChg chg="mod">
          <ac:chgData name="Xin Luo" userId="82312ee5779919a4" providerId="LiveId" clId="{94E43BDB-720C-FE4E-82EC-62DC7FE1B799}" dt="2023-02-25T02:02:30.368" v="220" actId="20577"/>
          <ac:spMkLst>
            <pc:docMk/>
            <pc:sldMk cId="1576120367" sldId="2387"/>
            <ac:spMk id="5" creationId="{494DAA55-5621-28DB-D255-E0EBB6C6477B}"/>
          </ac:spMkLst>
        </pc:spChg>
        <pc:spChg chg="mod">
          <ac:chgData name="Xin Luo" userId="82312ee5779919a4" providerId="LiveId" clId="{94E43BDB-720C-FE4E-82EC-62DC7FE1B799}" dt="2023-02-25T01:52:17.256" v="153" actId="108"/>
          <ac:spMkLst>
            <pc:docMk/>
            <pc:sldMk cId="1576120367" sldId="2387"/>
            <ac:spMk id="12" creationId="{00000000-0000-0000-0000-000000000000}"/>
          </ac:spMkLst>
        </pc:spChg>
        <pc:spChg chg="mod">
          <ac:chgData name="Xin Luo" userId="82312ee5779919a4" providerId="LiveId" clId="{94E43BDB-720C-FE4E-82EC-62DC7FE1B799}" dt="2023-02-25T02:07:16.068" v="248" actId="1076"/>
          <ac:spMkLst>
            <pc:docMk/>
            <pc:sldMk cId="1576120367" sldId="2387"/>
            <ac:spMk id="14" creationId="{00000000-0000-0000-0000-000000000000}"/>
          </ac:spMkLst>
        </pc:spChg>
      </pc:sldChg>
      <pc:sldChg chg="modSp mod">
        <pc:chgData name="Xin Luo" userId="82312ee5779919a4" providerId="LiveId" clId="{94E43BDB-720C-FE4E-82EC-62DC7FE1B799}" dt="2023-02-25T02:02:25.653" v="218" actId="20577"/>
        <pc:sldMkLst>
          <pc:docMk/>
          <pc:sldMk cId="2415901206" sldId="2447"/>
        </pc:sldMkLst>
        <pc:spChg chg="mod">
          <ac:chgData name="Xin Luo" userId="82312ee5779919a4" providerId="LiveId" clId="{94E43BDB-720C-FE4E-82EC-62DC7FE1B799}" dt="2023-02-25T01:52:50.946" v="183" actId="1038"/>
          <ac:spMkLst>
            <pc:docMk/>
            <pc:sldMk cId="2415901206" sldId="2447"/>
            <ac:spMk id="3" creationId="{00000000-0000-0000-0000-000000000000}"/>
          </ac:spMkLst>
        </pc:spChg>
        <pc:spChg chg="mod">
          <ac:chgData name="Xin Luo" userId="82312ee5779919a4" providerId="LiveId" clId="{94E43BDB-720C-FE4E-82EC-62DC7FE1B799}" dt="2023-02-25T02:02:25.653" v="218" actId="20577"/>
          <ac:spMkLst>
            <pc:docMk/>
            <pc:sldMk cId="2415901206" sldId="2447"/>
            <ac:spMk id="7" creationId="{00000000-0000-0000-0000-000000000000}"/>
          </ac:spMkLst>
        </pc:spChg>
      </pc:sldChg>
      <pc:sldChg chg="modSp del mod ord">
        <pc:chgData name="Xin Luo" userId="82312ee5779919a4" providerId="LiveId" clId="{94E43BDB-720C-FE4E-82EC-62DC7FE1B799}" dt="2023-02-25T05:09:10.956" v="792" actId="2696"/>
        <pc:sldMkLst>
          <pc:docMk/>
          <pc:sldMk cId="4067577602" sldId="2605"/>
        </pc:sldMkLst>
        <pc:spChg chg="mod">
          <ac:chgData name="Xin Luo" userId="82312ee5779919a4" providerId="LiveId" clId="{94E43BDB-720C-FE4E-82EC-62DC7FE1B799}" dt="2023-02-25T02:12:02.097" v="304" actId="20577"/>
          <ac:spMkLst>
            <pc:docMk/>
            <pc:sldMk cId="4067577602" sldId="2605"/>
            <ac:spMk id="3" creationId="{00000000-0000-0000-0000-000000000000}"/>
          </ac:spMkLst>
        </pc:spChg>
        <pc:spChg chg="mod">
          <ac:chgData name="Xin Luo" userId="82312ee5779919a4" providerId="LiveId" clId="{94E43BDB-720C-FE4E-82EC-62DC7FE1B799}" dt="2023-02-25T02:11:03.982" v="256" actId="20577"/>
          <ac:spMkLst>
            <pc:docMk/>
            <pc:sldMk cId="4067577602" sldId="2605"/>
            <ac:spMk id="5" creationId="{78502774-B04C-634F-1396-E5815996BC36}"/>
          </ac:spMkLst>
        </pc:spChg>
      </pc:sldChg>
      <pc:sldChg chg="modSp mod">
        <pc:chgData name="Xin Luo" userId="82312ee5779919a4" providerId="LiveId" clId="{94E43BDB-720C-FE4E-82EC-62DC7FE1B799}" dt="2023-02-25T16:05:06.530" v="4821" actId="20577"/>
        <pc:sldMkLst>
          <pc:docMk/>
          <pc:sldMk cId="1658607177" sldId="2708"/>
        </pc:sldMkLst>
        <pc:spChg chg="mod">
          <ac:chgData name="Xin Luo" userId="82312ee5779919a4" providerId="LiveId" clId="{94E43BDB-720C-FE4E-82EC-62DC7FE1B799}" dt="2023-02-25T16:05:06.530" v="4821" actId="20577"/>
          <ac:spMkLst>
            <pc:docMk/>
            <pc:sldMk cId="1658607177" sldId="2708"/>
            <ac:spMk id="3" creationId="{E375549C-74EF-2C8F-6432-2C52B803FB1B}"/>
          </ac:spMkLst>
        </pc:spChg>
        <pc:spChg chg="mod">
          <ac:chgData name="Xin Luo" userId="82312ee5779919a4" providerId="LiveId" clId="{94E43BDB-720C-FE4E-82EC-62DC7FE1B799}" dt="2023-02-25T01:44:52.592" v="4"/>
          <ac:spMkLst>
            <pc:docMk/>
            <pc:sldMk cId="1658607177" sldId="2708"/>
            <ac:spMk id="24" creationId="{00000000-0000-0000-0000-000000000000}"/>
          </ac:spMkLst>
        </pc:spChg>
      </pc:sldChg>
      <pc:sldChg chg="add del">
        <pc:chgData name="Xin Luo" userId="82312ee5779919a4" providerId="LiveId" clId="{94E43BDB-720C-FE4E-82EC-62DC7FE1B799}" dt="2023-02-25T02:20:45.929" v="348" actId="2696"/>
        <pc:sldMkLst>
          <pc:docMk/>
          <pc:sldMk cId="481122590" sldId="2709"/>
        </pc:sldMkLst>
      </pc:sldChg>
      <pc:sldChg chg="del">
        <pc:chgData name="Xin Luo" userId="82312ee5779919a4" providerId="LiveId" clId="{94E43BDB-720C-FE4E-82EC-62DC7FE1B799}" dt="2023-02-25T02:03:23.762" v="246" actId="2696"/>
        <pc:sldMkLst>
          <pc:docMk/>
          <pc:sldMk cId="3833073590" sldId="2716"/>
        </pc:sldMkLst>
      </pc:sldChg>
      <pc:sldChg chg="add del">
        <pc:chgData name="Xin Luo" userId="82312ee5779919a4" providerId="LiveId" clId="{94E43BDB-720C-FE4E-82EC-62DC7FE1B799}" dt="2023-02-25T02:20:45.931" v="349" actId="2696"/>
        <pc:sldMkLst>
          <pc:docMk/>
          <pc:sldMk cId="972163772" sldId="2720"/>
        </pc:sldMkLst>
      </pc:sldChg>
      <pc:sldChg chg="add del">
        <pc:chgData name="Xin Luo" userId="82312ee5779919a4" providerId="LiveId" clId="{94E43BDB-720C-FE4E-82EC-62DC7FE1B799}" dt="2023-02-25T02:20:45.925" v="346" actId="2696"/>
        <pc:sldMkLst>
          <pc:docMk/>
          <pc:sldMk cId="2689695864" sldId="2721"/>
        </pc:sldMkLst>
      </pc:sldChg>
      <pc:sldChg chg="addSp delSp modSp add del mod ord">
        <pc:chgData name="Xin Luo" userId="82312ee5779919a4" providerId="LiveId" clId="{94E43BDB-720C-FE4E-82EC-62DC7FE1B799}" dt="2023-02-26T13:31:11.099" v="4891" actId="20577"/>
        <pc:sldMkLst>
          <pc:docMk/>
          <pc:sldMk cId="1209572041" sldId="2722"/>
        </pc:sldMkLst>
        <pc:spChg chg="mod">
          <ac:chgData name="Xin Luo" userId="82312ee5779919a4" providerId="LiveId" clId="{94E43BDB-720C-FE4E-82EC-62DC7FE1B799}" dt="2023-02-25T13:30:51.201" v="3348" actId="20577"/>
          <ac:spMkLst>
            <pc:docMk/>
            <pc:sldMk cId="1209572041" sldId="2722"/>
            <ac:spMk id="11" creationId="{53A7E693-8098-76C4-CD5D-47166ABEB164}"/>
          </ac:spMkLst>
        </pc:spChg>
        <pc:spChg chg="add del mod">
          <ac:chgData name="Xin Luo" userId="82312ee5779919a4" providerId="LiveId" clId="{94E43BDB-720C-FE4E-82EC-62DC7FE1B799}" dt="2023-02-26T13:31:11.099" v="4891" actId="20577"/>
          <ac:spMkLst>
            <pc:docMk/>
            <pc:sldMk cId="1209572041" sldId="2722"/>
            <ac:spMk id="13" creationId="{303BC878-BC57-D350-27A3-F03AE48213AC}"/>
          </ac:spMkLst>
        </pc:spChg>
      </pc:sldChg>
      <pc:sldChg chg="del">
        <pc:chgData name="Xin Luo" userId="82312ee5779919a4" providerId="LiveId" clId="{94E43BDB-720C-FE4E-82EC-62DC7FE1B799}" dt="2023-02-25T02:11:00.233" v="255" actId="2696"/>
        <pc:sldMkLst>
          <pc:docMk/>
          <pc:sldMk cId="655142816" sldId="2737"/>
        </pc:sldMkLst>
      </pc:sldChg>
      <pc:sldChg chg="del">
        <pc:chgData name="Xin Luo" userId="82312ee5779919a4" providerId="LiveId" clId="{94E43BDB-720C-FE4E-82EC-62DC7FE1B799}" dt="2023-02-25T02:03:23.759" v="245" actId="2696"/>
        <pc:sldMkLst>
          <pc:docMk/>
          <pc:sldMk cId="4156684215" sldId="2738"/>
        </pc:sldMkLst>
      </pc:sldChg>
      <pc:sldChg chg="add del">
        <pc:chgData name="Xin Luo" userId="82312ee5779919a4" providerId="LiveId" clId="{94E43BDB-720C-FE4E-82EC-62DC7FE1B799}" dt="2023-02-25T02:20:45.927" v="347" actId="2696"/>
        <pc:sldMkLst>
          <pc:docMk/>
          <pc:sldMk cId="2776132283" sldId="2739"/>
        </pc:sldMkLst>
      </pc:sldChg>
      <pc:sldChg chg="del">
        <pc:chgData name="Xin Luo" userId="82312ee5779919a4" providerId="LiveId" clId="{94E43BDB-720C-FE4E-82EC-62DC7FE1B799}" dt="2023-02-25T02:11:11.413" v="257" actId="2696"/>
        <pc:sldMkLst>
          <pc:docMk/>
          <pc:sldMk cId="2510358707" sldId="2740"/>
        </pc:sldMkLst>
      </pc:sldChg>
      <pc:sldChg chg="add del">
        <pc:chgData name="Xin Luo" userId="82312ee5779919a4" providerId="LiveId" clId="{94E43BDB-720C-FE4E-82EC-62DC7FE1B799}" dt="2023-02-25T02:20:45.923" v="345" actId="2696"/>
        <pc:sldMkLst>
          <pc:docMk/>
          <pc:sldMk cId="2476237792" sldId="2741"/>
        </pc:sldMkLst>
      </pc:sldChg>
      <pc:sldChg chg="modSp add mod">
        <pc:chgData name="Xin Luo" userId="82312ee5779919a4" providerId="LiveId" clId="{94E43BDB-720C-FE4E-82EC-62DC7FE1B799}" dt="2023-02-25T02:11:43.848" v="299" actId="20577"/>
        <pc:sldMkLst>
          <pc:docMk/>
          <pc:sldMk cId="393940605" sldId="2742"/>
        </pc:sldMkLst>
        <pc:spChg chg="mod">
          <ac:chgData name="Xin Luo" userId="82312ee5779919a4" providerId="LiveId" clId="{94E43BDB-720C-FE4E-82EC-62DC7FE1B799}" dt="2023-02-25T02:11:43.848" v="299" actId="20577"/>
          <ac:spMkLst>
            <pc:docMk/>
            <pc:sldMk cId="393940605" sldId="2742"/>
            <ac:spMk id="7" creationId="{00000000-0000-0000-0000-000000000000}"/>
          </ac:spMkLst>
        </pc:spChg>
      </pc:sldChg>
      <pc:sldChg chg="modSp add mod">
        <pc:chgData name="Xin Luo" userId="82312ee5779919a4" providerId="LiveId" clId="{94E43BDB-720C-FE4E-82EC-62DC7FE1B799}" dt="2023-02-25T02:02:59.782" v="242" actId="20577"/>
        <pc:sldMkLst>
          <pc:docMk/>
          <pc:sldMk cId="3175231995" sldId="2743"/>
        </pc:sldMkLst>
        <pc:spChg chg="mod">
          <ac:chgData name="Xin Luo" userId="82312ee5779919a4" providerId="LiveId" clId="{94E43BDB-720C-FE4E-82EC-62DC7FE1B799}" dt="2023-02-25T02:02:59.782" v="242" actId="20577"/>
          <ac:spMkLst>
            <pc:docMk/>
            <pc:sldMk cId="3175231995" sldId="2743"/>
            <ac:spMk id="7" creationId="{00000000-0000-0000-0000-000000000000}"/>
          </ac:spMkLst>
        </pc:spChg>
      </pc:sldChg>
      <pc:sldChg chg="modSp add mod">
        <pc:chgData name="Xin Luo" userId="82312ee5779919a4" providerId="LiveId" clId="{94E43BDB-720C-FE4E-82EC-62DC7FE1B799}" dt="2023-02-25T05:46:31.283" v="970" actId="20577"/>
        <pc:sldMkLst>
          <pc:docMk/>
          <pc:sldMk cId="2038650065" sldId="2744"/>
        </pc:sldMkLst>
        <pc:spChg chg="mod">
          <ac:chgData name="Xin Luo" userId="82312ee5779919a4" providerId="LiveId" clId="{94E43BDB-720C-FE4E-82EC-62DC7FE1B799}" dt="2023-02-25T02:11:22.527" v="272" actId="20577"/>
          <ac:spMkLst>
            <pc:docMk/>
            <pc:sldMk cId="2038650065" sldId="2744"/>
            <ac:spMk id="3" creationId="{00000000-0000-0000-0000-000000000000}"/>
          </ac:spMkLst>
        </pc:spChg>
        <pc:spChg chg="mod">
          <ac:chgData name="Xin Luo" userId="82312ee5779919a4" providerId="LiveId" clId="{94E43BDB-720C-FE4E-82EC-62DC7FE1B799}" dt="2023-02-25T05:46:31.283" v="970" actId="20577"/>
          <ac:spMkLst>
            <pc:docMk/>
            <pc:sldMk cId="2038650065" sldId="2744"/>
            <ac:spMk id="5" creationId="{78502774-B04C-634F-1396-E5815996BC36}"/>
          </ac:spMkLst>
        </pc:spChg>
      </pc:sldChg>
      <pc:sldChg chg="add del">
        <pc:chgData name="Xin Luo" userId="82312ee5779919a4" providerId="LiveId" clId="{94E43BDB-720C-FE4E-82EC-62DC7FE1B799}" dt="2023-02-25T02:02:48.782" v="224"/>
        <pc:sldMkLst>
          <pc:docMk/>
          <pc:sldMk cId="3138454287" sldId="2744"/>
        </pc:sldMkLst>
      </pc:sldChg>
      <pc:sldChg chg="addSp delSp modSp add mod ord">
        <pc:chgData name="Xin Luo" userId="82312ee5779919a4" providerId="LiveId" clId="{94E43BDB-720C-FE4E-82EC-62DC7FE1B799}" dt="2023-02-25T15:14:11.080" v="3430" actId="20577"/>
        <pc:sldMkLst>
          <pc:docMk/>
          <pc:sldMk cId="2345376688" sldId="2745"/>
        </pc:sldMkLst>
        <pc:spChg chg="mod">
          <ac:chgData name="Xin Luo" userId="82312ee5779919a4" providerId="LiveId" clId="{94E43BDB-720C-FE4E-82EC-62DC7FE1B799}" dt="2023-02-25T15:14:11.080" v="3430" actId="20577"/>
          <ac:spMkLst>
            <pc:docMk/>
            <pc:sldMk cId="2345376688" sldId="2745"/>
            <ac:spMk id="2" creationId="{631AADB6-C88A-D817-4683-FC087E4E240F}"/>
          </ac:spMkLst>
        </pc:spChg>
        <pc:spChg chg="mod">
          <ac:chgData name="Xin Luo" userId="82312ee5779919a4" providerId="LiveId" clId="{94E43BDB-720C-FE4E-82EC-62DC7FE1B799}" dt="2023-02-25T02:12:30.474" v="330" actId="20577"/>
          <ac:spMkLst>
            <pc:docMk/>
            <pc:sldMk cId="2345376688" sldId="2745"/>
            <ac:spMk id="3" creationId="{00000000-0000-0000-0000-000000000000}"/>
          </ac:spMkLst>
        </pc:spChg>
        <pc:spChg chg="del">
          <ac:chgData name="Xin Luo" userId="82312ee5779919a4" providerId="LiveId" clId="{94E43BDB-720C-FE4E-82EC-62DC7FE1B799}" dt="2023-02-25T02:10:49.685" v="252" actId="478"/>
          <ac:spMkLst>
            <pc:docMk/>
            <pc:sldMk cId="2345376688" sldId="2745"/>
            <ac:spMk id="5" creationId="{78502774-B04C-634F-1396-E5815996BC36}"/>
          </ac:spMkLst>
        </pc:spChg>
        <pc:spChg chg="add del mod">
          <ac:chgData name="Xin Luo" userId="82312ee5779919a4" providerId="LiveId" clId="{94E43BDB-720C-FE4E-82EC-62DC7FE1B799}" dt="2023-02-25T15:11:57.753" v="3379" actId="478"/>
          <ac:spMkLst>
            <pc:docMk/>
            <pc:sldMk cId="2345376688" sldId="2745"/>
            <ac:spMk id="6" creationId="{3843671A-98DC-4668-E8DF-F825619755A9}"/>
          </ac:spMkLst>
        </pc:spChg>
        <pc:spChg chg="add mod">
          <ac:chgData name="Xin Luo" userId="82312ee5779919a4" providerId="LiveId" clId="{94E43BDB-720C-FE4E-82EC-62DC7FE1B799}" dt="2023-02-25T15:13:18.472" v="3425"/>
          <ac:spMkLst>
            <pc:docMk/>
            <pc:sldMk cId="2345376688" sldId="2745"/>
            <ac:spMk id="7" creationId="{90728D9D-D249-EA33-6E80-8B5C8EA26F4F}"/>
          </ac:spMkLst>
        </pc:spChg>
        <pc:picChg chg="del">
          <ac:chgData name="Xin Luo" userId="82312ee5779919a4" providerId="LiveId" clId="{94E43BDB-720C-FE4E-82EC-62DC7FE1B799}" dt="2023-02-25T02:10:55.317" v="254" actId="478"/>
          <ac:picMkLst>
            <pc:docMk/>
            <pc:sldMk cId="2345376688" sldId="2745"/>
            <ac:picMk id="1026" creationId="{75908E15-58DA-73BD-95F9-CACD1B8B9D82}"/>
          </ac:picMkLst>
        </pc:picChg>
        <pc:picChg chg="del">
          <ac:chgData name="Xin Luo" userId="82312ee5779919a4" providerId="LiveId" clId="{94E43BDB-720C-FE4E-82EC-62DC7FE1B799}" dt="2023-02-25T02:10:53.306" v="253" actId="478"/>
          <ac:picMkLst>
            <pc:docMk/>
            <pc:sldMk cId="2345376688" sldId="2745"/>
            <ac:picMk id="1028" creationId="{1E2BFB6C-B7E5-CAF9-B8CC-09A5029EC264}"/>
          </ac:picMkLst>
        </pc:picChg>
        <pc:picChg chg="del">
          <ac:chgData name="Xin Luo" userId="82312ee5779919a4" providerId="LiveId" clId="{94E43BDB-720C-FE4E-82EC-62DC7FE1B799}" dt="2023-02-25T02:10:53.306" v="253" actId="478"/>
          <ac:picMkLst>
            <pc:docMk/>
            <pc:sldMk cId="2345376688" sldId="2745"/>
            <ac:picMk id="1030" creationId="{CB7EE236-3D18-EC53-3225-10EBB3B4EC77}"/>
          </ac:picMkLst>
        </pc:picChg>
        <pc:picChg chg="del">
          <ac:chgData name="Xin Luo" userId="82312ee5779919a4" providerId="LiveId" clId="{94E43BDB-720C-FE4E-82EC-62DC7FE1B799}" dt="2023-02-25T02:10:53.306" v="253" actId="478"/>
          <ac:picMkLst>
            <pc:docMk/>
            <pc:sldMk cId="2345376688" sldId="2745"/>
            <ac:picMk id="1032" creationId="{BFA8C7BD-9CEC-ADA1-21BA-0EE8338C6EA3}"/>
          </ac:picMkLst>
        </pc:picChg>
      </pc:sldChg>
      <pc:sldChg chg="delSp modSp add del mod">
        <pc:chgData name="Xin Luo" userId="82312ee5779919a4" providerId="LiveId" clId="{94E43BDB-720C-FE4E-82EC-62DC7FE1B799}" dt="2023-02-25T06:06:58.623" v="1450" actId="2696"/>
        <pc:sldMkLst>
          <pc:docMk/>
          <pc:sldMk cId="3070956263" sldId="2746"/>
        </pc:sldMkLst>
        <pc:spChg chg="del">
          <ac:chgData name="Xin Luo" userId="82312ee5779919a4" providerId="LiveId" clId="{94E43BDB-720C-FE4E-82EC-62DC7FE1B799}" dt="2023-02-25T03:47:32.855" v="789" actId="478"/>
          <ac:spMkLst>
            <pc:docMk/>
            <pc:sldMk cId="3070956263" sldId="2746"/>
            <ac:spMk id="2" creationId="{631AADB6-C88A-D817-4683-FC087E4E240F}"/>
          </ac:spMkLst>
        </pc:spChg>
        <pc:spChg chg="mod">
          <ac:chgData name="Xin Luo" userId="82312ee5779919a4" providerId="LiveId" clId="{94E43BDB-720C-FE4E-82EC-62DC7FE1B799}" dt="2023-02-25T02:11:33.057" v="295" actId="20577"/>
          <ac:spMkLst>
            <pc:docMk/>
            <pc:sldMk cId="3070956263" sldId="2746"/>
            <ac:spMk id="3" creationId="{00000000-0000-0000-0000-000000000000}"/>
          </ac:spMkLst>
        </pc:spChg>
        <pc:spChg chg="mod">
          <ac:chgData name="Xin Luo" userId="82312ee5779919a4" providerId="LiveId" clId="{94E43BDB-720C-FE4E-82EC-62DC7FE1B799}" dt="2023-02-25T03:47:39.828" v="791" actId="20577"/>
          <ac:spMkLst>
            <pc:docMk/>
            <pc:sldMk cId="3070956263" sldId="2746"/>
            <ac:spMk id="6" creationId="{6741FEA2-C046-FD82-2800-2CB513792080}"/>
          </ac:spMkLst>
        </pc:spChg>
      </pc:sldChg>
      <pc:sldChg chg="addSp delSp modSp add mod ord">
        <pc:chgData name="Xin Luo" userId="82312ee5779919a4" providerId="LiveId" clId="{94E43BDB-720C-FE4E-82EC-62DC7FE1B799}" dt="2023-02-25T13:23:26.625" v="2935" actId="1035"/>
        <pc:sldMkLst>
          <pc:docMk/>
          <pc:sldMk cId="580867947" sldId="2747"/>
        </pc:sldMkLst>
        <pc:spChg chg="mod">
          <ac:chgData name="Xin Luo" userId="82312ee5779919a4" providerId="LiveId" clId="{94E43BDB-720C-FE4E-82EC-62DC7FE1B799}" dt="2023-02-25T11:10:26.422" v="2162" actId="20577"/>
          <ac:spMkLst>
            <pc:docMk/>
            <pc:sldMk cId="580867947" sldId="2747"/>
            <ac:spMk id="5" creationId="{78502774-B04C-634F-1396-E5815996BC36}"/>
          </ac:spMkLst>
        </pc:spChg>
        <pc:spChg chg="add del mod">
          <ac:chgData name="Xin Luo" userId="82312ee5779919a4" providerId="LiveId" clId="{94E43BDB-720C-FE4E-82EC-62DC7FE1B799}" dt="2023-02-25T09:14:40.222" v="1788" actId="478"/>
          <ac:spMkLst>
            <pc:docMk/>
            <pc:sldMk cId="580867947" sldId="2747"/>
            <ac:spMk id="11" creationId="{3ECA3BFA-CF62-0840-2043-47AC256F4E34}"/>
          </ac:spMkLst>
        </pc:spChg>
        <pc:spChg chg="add del mod">
          <ac:chgData name="Xin Luo" userId="82312ee5779919a4" providerId="LiveId" clId="{94E43BDB-720C-FE4E-82EC-62DC7FE1B799}" dt="2023-02-25T09:14:41.345" v="1789" actId="478"/>
          <ac:spMkLst>
            <pc:docMk/>
            <pc:sldMk cId="580867947" sldId="2747"/>
            <ac:spMk id="12" creationId="{AD1ABF6E-3EE4-7D4B-6D99-578DCE85F495}"/>
          </ac:spMkLst>
        </pc:spChg>
        <pc:spChg chg="add mod">
          <ac:chgData name="Xin Luo" userId="82312ee5779919a4" providerId="LiveId" clId="{94E43BDB-720C-FE4E-82EC-62DC7FE1B799}" dt="2023-02-25T09:16:23.626" v="1890" actId="1037"/>
          <ac:spMkLst>
            <pc:docMk/>
            <pc:sldMk cId="580867947" sldId="2747"/>
            <ac:spMk id="15" creationId="{A007F455-D474-DB62-804B-9BC7A451CBE8}"/>
          </ac:spMkLst>
        </pc:spChg>
        <pc:spChg chg="add mod">
          <ac:chgData name="Xin Luo" userId="82312ee5779919a4" providerId="LiveId" clId="{94E43BDB-720C-FE4E-82EC-62DC7FE1B799}" dt="2023-02-25T09:16:19.691" v="1883" actId="1038"/>
          <ac:spMkLst>
            <pc:docMk/>
            <pc:sldMk cId="580867947" sldId="2747"/>
            <ac:spMk id="16" creationId="{D2607FE3-605B-506F-F26E-20D3EFC570B2}"/>
          </ac:spMkLst>
        </pc:spChg>
        <pc:grpChg chg="add mod">
          <ac:chgData name="Xin Luo" userId="82312ee5779919a4" providerId="LiveId" clId="{94E43BDB-720C-FE4E-82EC-62DC7FE1B799}" dt="2023-02-25T13:23:26.625" v="2935" actId="1035"/>
          <ac:grpSpMkLst>
            <pc:docMk/>
            <pc:sldMk cId="580867947" sldId="2747"/>
            <ac:grpSpMk id="17" creationId="{DEBBA376-338B-77A1-B823-6E3F8EA644A9}"/>
          </ac:grpSpMkLst>
        </pc:grpChg>
        <pc:picChg chg="add mod">
          <ac:chgData name="Xin Luo" userId="82312ee5779919a4" providerId="LiveId" clId="{94E43BDB-720C-FE4E-82EC-62DC7FE1B799}" dt="2023-02-25T13:23:26.625" v="2935" actId="1035"/>
          <ac:picMkLst>
            <pc:docMk/>
            <pc:sldMk cId="580867947" sldId="2747"/>
            <ac:picMk id="6" creationId="{B7028E15-ACC2-1C34-CBCC-DF1802A2573F}"/>
          </ac:picMkLst>
        </pc:picChg>
        <pc:picChg chg="add del mod">
          <ac:chgData name="Xin Luo" userId="82312ee5779919a4" providerId="LiveId" clId="{94E43BDB-720C-FE4E-82EC-62DC7FE1B799}" dt="2023-02-25T09:12:56.104" v="1771" actId="478"/>
          <ac:picMkLst>
            <pc:docMk/>
            <pc:sldMk cId="580867947" sldId="2747"/>
            <ac:picMk id="8" creationId="{78D05813-9EA4-EA8C-4C95-109585AE9768}"/>
          </ac:picMkLst>
        </pc:picChg>
        <pc:picChg chg="add del mod">
          <ac:chgData name="Xin Luo" userId="82312ee5779919a4" providerId="LiveId" clId="{94E43BDB-720C-FE4E-82EC-62DC7FE1B799}" dt="2023-02-25T09:14:39.160" v="1787" actId="478"/>
          <ac:picMkLst>
            <pc:docMk/>
            <pc:sldMk cId="580867947" sldId="2747"/>
            <ac:picMk id="10" creationId="{E7069A29-D46B-3705-BF2F-F461D2175816}"/>
          </ac:picMkLst>
        </pc:picChg>
        <pc:picChg chg="add mod">
          <ac:chgData name="Xin Luo" userId="82312ee5779919a4" providerId="LiveId" clId="{94E43BDB-720C-FE4E-82EC-62DC7FE1B799}" dt="2023-02-25T09:16:00.871" v="1871" actId="164"/>
          <ac:picMkLst>
            <pc:docMk/>
            <pc:sldMk cId="580867947" sldId="2747"/>
            <ac:picMk id="14" creationId="{0683883D-6346-EF5A-B5AE-9D0C983B748A}"/>
          </ac:picMkLst>
        </pc:picChg>
      </pc:sldChg>
      <pc:sldChg chg="add del">
        <pc:chgData name="Xin Luo" userId="82312ee5779919a4" providerId="LiveId" clId="{94E43BDB-720C-FE4E-82EC-62DC7FE1B799}" dt="2023-02-25T02:11:52.150" v="301"/>
        <pc:sldMkLst>
          <pc:docMk/>
          <pc:sldMk cId="2239497426" sldId="2747"/>
        </pc:sldMkLst>
      </pc:sldChg>
      <pc:sldChg chg="add del">
        <pc:chgData name="Xin Luo" userId="82312ee5779919a4" providerId="LiveId" clId="{94E43BDB-720C-FE4E-82EC-62DC7FE1B799}" dt="2023-02-25T02:12:20.540" v="308"/>
        <pc:sldMkLst>
          <pc:docMk/>
          <pc:sldMk cId="3888858746" sldId="2747"/>
        </pc:sldMkLst>
      </pc:sldChg>
      <pc:sldChg chg="modSp add del mod">
        <pc:chgData name="Xin Luo" userId="82312ee5779919a4" providerId="LiveId" clId="{94E43BDB-720C-FE4E-82EC-62DC7FE1B799}" dt="2023-02-25T09:42:59.158" v="1955" actId="2696"/>
        <pc:sldMkLst>
          <pc:docMk/>
          <pc:sldMk cId="3113299723" sldId="2748"/>
        </pc:sldMkLst>
        <pc:spChg chg="mod">
          <ac:chgData name="Xin Luo" userId="82312ee5779919a4" providerId="LiveId" clId="{94E43BDB-720C-FE4E-82EC-62DC7FE1B799}" dt="2023-02-25T06:13:55.682" v="1551" actId="20577"/>
          <ac:spMkLst>
            <pc:docMk/>
            <pc:sldMk cId="3113299723" sldId="2748"/>
            <ac:spMk id="2" creationId="{631AADB6-C88A-D817-4683-FC087E4E240F}"/>
          </ac:spMkLst>
        </pc:spChg>
        <pc:spChg chg="mod">
          <ac:chgData name="Xin Luo" userId="82312ee5779919a4" providerId="LiveId" clId="{94E43BDB-720C-FE4E-82EC-62DC7FE1B799}" dt="2023-02-25T06:14:01.330" v="1560" actId="20577"/>
          <ac:spMkLst>
            <pc:docMk/>
            <pc:sldMk cId="3113299723" sldId="2748"/>
            <ac:spMk id="5" creationId="{78502774-B04C-634F-1396-E5815996BC36}"/>
          </ac:spMkLst>
        </pc:spChg>
      </pc:sldChg>
      <pc:sldChg chg="modSp add del mod">
        <pc:chgData name="Xin Luo" userId="82312ee5779919a4" providerId="LiveId" clId="{94E43BDB-720C-FE4E-82EC-62DC7FE1B799}" dt="2023-02-25T06:13:25.290" v="1501" actId="2696"/>
        <pc:sldMkLst>
          <pc:docMk/>
          <pc:sldMk cId="2923402977" sldId="2749"/>
        </pc:sldMkLst>
        <pc:spChg chg="mod">
          <ac:chgData name="Xin Luo" userId="82312ee5779919a4" providerId="LiveId" clId="{94E43BDB-720C-FE4E-82EC-62DC7FE1B799}" dt="2023-02-25T02:23:42.660" v="467" actId="20577"/>
          <ac:spMkLst>
            <pc:docMk/>
            <pc:sldMk cId="2923402977" sldId="2749"/>
            <ac:spMk id="2" creationId="{631AADB6-C88A-D817-4683-FC087E4E240F}"/>
          </ac:spMkLst>
        </pc:spChg>
        <pc:spChg chg="mod">
          <ac:chgData name="Xin Luo" userId="82312ee5779919a4" providerId="LiveId" clId="{94E43BDB-720C-FE4E-82EC-62DC7FE1B799}" dt="2023-02-25T06:07:13.050" v="1455" actId="20577"/>
          <ac:spMkLst>
            <pc:docMk/>
            <pc:sldMk cId="2923402977" sldId="2749"/>
            <ac:spMk id="5" creationId="{78502774-B04C-634F-1396-E5815996BC36}"/>
          </ac:spMkLst>
        </pc:spChg>
      </pc:sldChg>
      <pc:sldChg chg="modSp add del mod">
        <pc:chgData name="Xin Luo" userId="82312ee5779919a4" providerId="LiveId" clId="{94E43BDB-720C-FE4E-82EC-62DC7FE1B799}" dt="2023-02-25T06:06:37.296" v="1449" actId="2696"/>
        <pc:sldMkLst>
          <pc:docMk/>
          <pc:sldMk cId="513901059" sldId="2750"/>
        </pc:sldMkLst>
        <pc:spChg chg="mod">
          <ac:chgData name="Xin Luo" userId="82312ee5779919a4" providerId="LiveId" clId="{94E43BDB-720C-FE4E-82EC-62DC7FE1B799}" dt="2023-02-25T05:42:44.555" v="815" actId="20577"/>
          <ac:spMkLst>
            <pc:docMk/>
            <pc:sldMk cId="513901059" sldId="2750"/>
            <ac:spMk id="5" creationId="{78502774-B04C-634F-1396-E5815996BC36}"/>
          </ac:spMkLst>
        </pc:spChg>
      </pc:sldChg>
      <pc:sldChg chg="addSp delSp modSp add mod">
        <pc:chgData name="Xin Luo" userId="82312ee5779919a4" providerId="LiveId" clId="{94E43BDB-720C-FE4E-82EC-62DC7FE1B799}" dt="2023-02-25T06:06:25.021" v="1448" actId="5793"/>
        <pc:sldMkLst>
          <pc:docMk/>
          <pc:sldMk cId="2245643700" sldId="2751"/>
        </pc:sldMkLst>
        <pc:spChg chg="mod">
          <ac:chgData name="Xin Luo" userId="82312ee5779919a4" providerId="LiveId" clId="{94E43BDB-720C-FE4E-82EC-62DC7FE1B799}" dt="2023-02-25T05:48:38.798" v="1029" actId="20577"/>
          <ac:spMkLst>
            <pc:docMk/>
            <pc:sldMk cId="2245643700" sldId="2751"/>
            <ac:spMk id="2" creationId="{631AADB6-C88A-D817-4683-FC087E4E240F}"/>
          </ac:spMkLst>
        </pc:spChg>
        <pc:spChg chg="add mod">
          <ac:chgData name="Xin Luo" userId="82312ee5779919a4" providerId="LiveId" clId="{94E43BDB-720C-FE4E-82EC-62DC7FE1B799}" dt="2023-02-25T06:05:19.091" v="1392" actId="1076"/>
          <ac:spMkLst>
            <pc:docMk/>
            <pc:sldMk cId="2245643700" sldId="2751"/>
            <ac:spMk id="4" creationId="{5890849C-B6D7-E82C-6F19-E8BC73B44DEE}"/>
          </ac:spMkLst>
        </pc:spChg>
        <pc:spChg chg="del">
          <ac:chgData name="Xin Luo" userId="82312ee5779919a4" providerId="LiveId" clId="{94E43BDB-720C-FE4E-82EC-62DC7FE1B799}" dt="2023-02-25T05:46:39.352" v="972" actId="478"/>
          <ac:spMkLst>
            <pc:docMk/>
            <pc:sldMk cId="2245643700" sldId="2751"/>
            <ac:spMk id="5" creationId="{78502774-B04C-634F-1396-E5815996BC36}"/>
          </ac:spMkLst>
        </pc:spChg>
        <pc:spChg chg="add mod">
          <ac:chgData name="Xin Luo" userId="82312ee5779919a4" providerId="LiveId" clId="{94E43BDB-720C-FE4E-82EC-62DC7FE1B799}" dt="2023-02-25T06:06:25.021" v="1448" actId="5793"/>
          <ac:spMkLst>
            <pc:docMk/>
            <pc:sldMk cId="2245643700" sldId="2751"/>
            <ac:spMk id="7" creationId="{6A0464DA-16D3-0757-416F-B5FC79C9913C}"/>
          </ac:spMkLst>
        </pc:spChg>
      </pc:sldChg>
      <pc:sldChg chg="modSp add mod ord">
        <pc:chgData name="Xin Luo" userId="82312ee5779919a4" providerId="LiveId" clId="{94E43BDB-720C-FE4E-82EC-62DC7FE1B799}" dt="2023-02-25T12:27:43.216" v="2531" actId="20577"/>
        <pc:sldMkLst>
          <pc:docMk/>
          <pc:sldMk cId="3400956243" sldId="2752"/>
        </pc:sldMkLst>
        <pc:spChg chg="mod">
          <ac:chgData name="Xin Luo" userId="82312ee5779919a4" providerId="LiveId" clId="{94E43BDB-720C-FE4E-82EC-62DC7FE1B799}" dt="2023-02-25T09:43:50.290" v="1992" actId="20577"/>
          <ac:spMkLst>
            <pc:docMk/>
            <pc:sldMk cId="3400956243" sldId="2752"/>
            <ac:spMk id="2" creationId="{631AADB6-C88A-D817-4683-FC087E4E240F}"/>
          </ac:spMkLst>
        </pc:spChg>
        <pc:spChg chg="mod">
          <ac:chgData name="Xin Luo" userId="82312ee5779919a4" providerId="LiveId" clId="{94E43BDB-720C-FE4E-82EC-62DC7FE1B799}" dt="2023-02-25T12:27:43.216" v="2531" actId="20577"/>
          <ac:spMkLst>
            <pc:docMk/>
            <pc:sldMk cId="3400956243" sldId="2752"/>
            <ac:spMk id="5" creationId="{78502774-B04C-634F-1396-E5815996BC36}"/>
          </ac:spMkLst>
        </pc:spChg>
      </pc:sldChg>
      <pc:sldChg chg="addSp delSp modSp add mod">
        <pc:chgData name="Xin Luo" userId="82312ee5779919a4" providerId="LiveId" clId="{94E43BDB-720C-FE4E-82EC-62DC7FE1B799}" dt="2023-02-26T14:34:47.550" v="4909" actId="20577"/>
        <pc:sldMkLst>
          <pc:docMk/>
          <pc:sldMk cId="3929071932" sldId="2753"/>
        </pc:sldMkLst>
        <pc:spChg chg="mod">
          <ac:chgData name="Xin Luo" userId="82312ee5779919a4" providerId="LiveId" clId="{94E43BDB-720C-FE4E-82EC-62DC7FE1B799}" dt="2023-02-25T13:24:58.871" v="2996" actId="20577"/>
          <ac:spMkLst>
            <pc:docMk/>
            <pc:sldMk cId="3929071932" sldId="2753"/>
            <ac:spMk id="2" creationId="{631AADB6-C88A-D817-4683-FC087E4E240F}"/>
          </ac:spMkLst>
        </pc:spChg>
        <pc:spChg chg="mod">
          <ac:chgData name="Xin Luo" userId="82312ee5779919a4" providerId="LiveId" clId="{94E43BDB-720C-FE4E-82EC-62DC7FE1B799}" dt="2023-02-26T14:34:47.550" v="4909" actId="20577"/>
          <ac:spMkLst>
            <pc:docMk/>
            <pc:sldMk cId="3929071932" sldId="2753"/>
            <ac:spMk id="5" creationId="{78502774-B04C-634F-1396-E5815996BC36}"/>
          </ac:spMkLst>
        </pc:spChg>
        <pc:spChg chg="add del mod">
          <ac:chgData name="Xin Luo" userId="82312ee5779919a4" providerId="LiveId" clId="{94E43BDB-720C-FE4E-82EC-62DC7FE1B799}" dt="2023-02-25T13:25:08.456" v="3011" actId="478"/>
          <ac:spMkLst>
            <pc:docMk/>
            <pc:sldMk cId="3929071932" sldId="2753"/>
            <ac:spMk id="6" creationId="{C9D2E8F2-74DF-74E3-6D8B-0AA575E537F5}"/>
          </ac:spMkLst>
        </pc:spChg>
      </pc:sldChg>
      <pc:sldChg chg="modSp add del mod">
        <pc:chgData name="Xin Luo" userId="82312ee5779919a4" providerId="LiveId" clId="{94E43BDB-720C-FE4E-82EC-62DC7FE1B799}" dt="2023-02-25T09:44:09.739" v="1996" actId="2696"/>
        <pc:sldMkLst>
          <pc:docMk/>
          <pc:sldMk cId="4094603289" sldId="2754"/>
        </pc:sldMkLst>
        <pc:spChg chg="mod">
          <ac:chgData name="Xin Luo" userId="82312ee5779919a4" providerId="LiveId" clId="{94E43BDB-720C-FE4E-82EC-62DC7FE1B799}" dt="2023-02-25T09:42:50.885" v="1954" actId="20577"/>
          <ac:spMkLst>
            <pc:docMk/>
            <pc:sldMk cId="4094603289" sldId="2754"/>
            <ac:spMk id="2" creationId="{631AADB6-C88A-D817-4683-FC087E4E240F}"/>
          </ac:spMkLst>
        </pc:spChg>
      </pc:sldChg>
      <pc:sldChg chg="modSp add del mod">
        <pc:chgData name="Xin Luo" userId="82312ee5779919a4" providerId="LiveId" clId="{94E43BDB-720C-FE4E-82EC-62DC7FE1B799}" dt="2023-02-25T13:17:55.904" v="2924" actId="2696"/>
        <pc:sldMkLst>
          <pc:docMk/>
          <pc:sldMk cId="2537171141" sldId="2755"/>
        </pc:sldMkLst>
        <pc:spChg chg="mod">
          <ac:chgData name="Xin Luo" userId="82312ee5779919a4" providerId="LiveId" clId="{94E43BDB-720C-FE4E-82EC-62DC7FE1B799}" dt="2023-02-25T09:44:24.388" v="2022" actId="20577"/>
          <ac:spMkLst>
            <pc:docMk/>
            <pc:sldMk cId="2537171141" sldId="2755"/>
            <ac:spMk id="2" creationId="{631AADB6-C88A-D817-4683-FC087E4E240F}"/>
          </ac:spMkLst>
        </pc:spChg>
      </pc:sldChg>
      <pc:sldChg chg="modSp add del mod">
        <pc:chgData name="Xin Luo" userId="82312ee5779919a4" providerId="LiveId" clId="{94E43BDB-720C-FE4E-82EC-62DC7FE1B799}" dt="2023-02-25T13:17:55.913" v="2925" actId="2696"/>
        <pc:sldMkLst>
          <pc:docMk/>
          <pc:sldMk cId="1494698131" sldId="2756"/>
        </pc:sldMkLst>
        <pc:spChg chg="mod">
          <ac:chgData name="Xin Luo" userId="82312ee5779919a4" providerId="LiveId" clId="{94E43BDB-720C-FE4E-82EC-62DC7FE1B799}" dt="2023-02-25T09:44:37.236" v="2046" actId="20577"/>
          <ac:spMkLst>
            <pc:docMk/>
            <pc:sldMk cId="1494698131" sldId="2756"/>
            <ac:spMk id="2" creationId="{631AADB6-C88A-D817-4683-FC087E4E240F}"/>
          </ac:spMkLst>
        </pc:spChg>
      </pc:sldChg>
      <pc:sldChg chg="addSp delSp modSp add mod ord">
        <pc:chgData name="Xin Luo" userId="82312ee5779919a4" providerId="LiveId" clId="{94E43BDB-720C-FE4E-82EC-62DC7FE1B799}" dt="2023-02-26T14:43:44.225" v="4913" actId="20578"/>
        <pc:sldMkLst>
          <pc:docMk/>
          <pc:sldMk cId="1157508697" sldId="2757"/>
        </pc:sldMkLst>
        <pc:spChg chg="add del mod">
          <ac:chgData name="Xin Luo" userId="82312ee5779919a4" providerId="LiveId" clId="{94E43BDB-720C-FE4E-82EC-62DC7FE1B799}" dt="2023-02-25T11:40:58.762" v="2259" actId="478"/>
          <ac:spMkLst>
            <pc:docMk/>
            <pc:sldMk cId="1157508697" sldId="2757"/>
            <ac:spMk id="4" creationId="{E6E19FF7-964C-AC20-F231-C470D13016F8}"/>
          </ac:spMkLst>
        </pc:spChg>
        <pc:spChg chg="mod">
          <ac:chgData name="Xin Luo" userId="82312ee5779919a4" providerId="LiveId" clId="{94E43BDB-720C-FE4E-82EC-62DC7FE1B799}" dt="2023-02-25T12:46:45.761" v="2652" actId="20577"/>
          <ac:spMkLst>
            <pc:docMk/>
            <pc:sldMk cId="1157508697" sldId="2757"/>
            <ac:spMk id="5" creationId="{78502774-B04C-634F-1396-E5815996BC36}"/>
          </ac:spMkLst>
        </pc:spChg>
        <pc:spChg chg="add del mod">
          <ac:chgData name="Xin Luo" userId="82312ee5779919a4" providerId="LiveId" clId="{94E43BDB-720C-FE4E-82EC-62DC7FE1B799}" dt="2023-02-25T11:40:58.762" v="2259" actId="478"/>
          <ac:spMkLst>
            <pc:docMk/>
            <pc:sldMk cId="1157508697" sldId="2757"/>
            <ac:spMk id="7" creationId="{FF6A9C21-82F7-8514-247B-B4F11828C95F}"/>
          </ac:spMkLst>
        </pc:spChg>
        <pc:spChg chg="add del mod">
          <ac:chgData name="Xin Luo" userId="82312ee5779919a4" providerId="LiveId" clId="{94E43BDB-720C-FE4E-82EC-62DC7FE1B799}" dt="2023-02-25T11:40:58.762" v="2259" actId="478"/>
          <ac:spMkLst>
            <pc:docMk/>
            <pc:sldMk cId="1157508697" sldId="2757"/>
            <ac:spMk id="8" creationId="{A17ECF76-7E26-1ACE-4B43-22E86158F2A1}"/>
          </ac:spMkLst>
        </pc:spChg>
        <pc:spChg chg="add del mod">
          <ac:chgData name="Xin Luo" userId="82312ee5779919a4" providerId="LiveId" clId="{94E43BDB-720C-FE4E-82EC-62DC7FE1B799}" dt="2023-02-25T11:40:58.762" v="2259" actId="478"/>
          <ac:spMkLst>
            <pc:docMk/>
            <pc:sldMk cId="1157508697" sldId="2757"/>
            <ac:spMk id="9" creationId="{5804DA9F-1EDE-D487-929D-7380DA911896}"/>
          </ac:spMkLst>
        </pc:spChg>
        <pc:spChg chg="add del mod">
          <ac:chgData name="Xin Luo" userId="82312ee5779919a4" providerId="LiveId" clId="{94E43BDB-720C-FE4E-82EC-62DC7FE1B799}" dt="2023-02-25T11:40:58.762" v="2259" actId="478"/>
          <ac:spMkLst>
            <pc:docMk/>
            <pc:sldMk cId="1157508697" sldId="2757"/>
            <ac:spMk id="10" creationId="{E0BA14F3-333B-5953-203B-420304A80077}"/>
          </ac:spMkLst>
        </pc:spChg>
        <pc:spChg chg="add del mod">
          <ac:chgData name="Xin Luo" userId="82312ee5779919a4" providerId="LiveId" clId="{94E43BDB-720C-FE4E-82EC-62DC7FE1B799}" dt="2023-02-25T11:40:58.762" v="2259" actId="478"/>
          <ac:spMkLst>
            <pc:docMk/>
            <pc:sldMk cId="1157508697" sldId="2757"/>
            <ac:spMk id="11" creationId="{549752CE-6C25-8C15-891C-7F41D618D12E}"/>
          </ac:spMkLst>
        </pc:spChg>
        <pc:grpChg chg="del">
          <ac:chgData name="Xin Luo" userId="82312ee5779919a4" providerId="LiveId" clId="{94E43BDB-720C-FE4E-82EC-62DC7FE1B799}" dt="2023-02-25T09:49:28.342" v="2069" actId="478"/>
          <ac:grpSpMkLst>
            <pc:docMk/>
            <pc:sldMk cId="1157508697" sldId="2757"/>
            <ac:grpSpMk id="17" creationId="{DEBBA376-338B-77A1-B823-6E3F8EA644A9}"/>
          </ac:grpSpMkLst>
        </pc:grpChg>
        <pc:grpChg chg="add mod">
          <ac:chgData name="Xin Luo" userId="82312ee5779919a4" providerId="LiveId" clId="{94E43BDB-720C-FE4E-82EC-62DC7FE1B799}" dt="2023-02-25T13:23:34.294" v="2941" actId="1035"/>
          <ac:grpSpMkLst>
            <pc:docMk/>
            <pc:sldMk cId="1157508697" sldId="2757"/>
            <ac:grpSpMk id="22" creationId="{BA4C2415-490B-F3C5-D5E8-A263DD477CBB}"/>
          </ac:grpSpMkLst>
        </pc:grpChg>
        <pc:picChg chg="del">
          <ac:chgData name="Xin Luo" userId="82312ee5779919a4" providerId="LiveId" clId="{94E43BDB-720C-FE4E-82EC-62DC7FE1B799}" dt="2023-02-25T09:49:27.369" v="2068" actId="478"/>
          <ac:picMkLst>
            <pc:docMk/>
            <pc:sldMk cId="1157508697" sldId="2757"/>
            <ac:picMk id="6" creationId="{B7028E15-ACC2-1C34-CBCC-DF1802A2573F}"/>
          </ac:picMkLst>
        </pc:picChg>
        <pc:picChg chg="add mod">
          <ac:chgData name="Xin Luo" userId="82312ee5779919a4" providerId="LiveId" clId="{94E43BDB-720C-FE4E-82EC-62DC7FE1B799}" dt="2023-02-25T13:23:36.969" v="2950" actId="1038"/>
          <ac:picMkLst>
            <pc:docMk/>
            <pc:sldMk cId="1157508697" sldId="2757"/>
            <ac:picMk id="13" creationId="{F0BBAA1F-56C6-D7A7-0627-A15F8B192488}"/>
          </ac:picMkLst>
        </pc:picChg>
        <pc:picChg chg="add mod">
          <ac:chgData name="Xin Luo" userId="82312ee5779919a4" providerId="LiveId" clId="{94E43BDB-720C-FE4E-82EC-62DC7FE1B799}" dt="2023-02-25T11:41:13.700" v="2271" actId="164"/>
          <ac:picMkLst>
            <pc:docMk/>
            <pc:sldMk cId="1157508697" sldId="2757"/>
            <ac:picMk id="19" creationId="{7C2B1373-2928-39A6-4B44-DA379040F193}"/>
          </ac:picMkLst>
        </pc:picChg>
        <pc:picChg chg="add mod">
          <ac:chgData name="Xin Luo" userId="82312ee5779919a4" providerId="LiveId" clId="{94E43BDB-720C-FE4E-82EC-62DC7FE1B799}" dt="2023-02-25T13:23:42.156" v="2962" actId="1038"/>
          <ac:picMkLst>
            <pc:docMk/>
            <pc:sldMk cId="1157508697" sldId="2757"/>
            <ac:picMk id="21" creationId="{23B871CC-01AE-14C3-A9C0-7C4929687223}"/>
          </ac:picMkLst>
        </pc:picChg>
        <pc:picChg chg="add del mod">
          <ac:chgData name="Xin Luo" userId="82312ee5779919a4" providerId="LiveId" clId="{94E43BDB-720C-FE4E-82EC-62DC7FE1B799}" dt="2023-02-25T11:40:56.750" v="2258" actId="478"/>
          <ac:picMkLst>
            <pc:docMk/>
            <pc:sldMk cId="1157508697" sldId="2757"/>
            <ac:picMk id="1026" creationId="{00D412F6-E9C5-6D7E-F486-B0F084726009}"/>
          </ac:picMkLst>
        </pc:picChg>
      </pc:sldChg>
      <pc:sldChg chg="delSp modSp add del mod">
        <pc:chgData name="Xin Luo" userId="82312ee5779919a4" providerId="LiveId" clId="{94E43BDB-720C-FE4E-82EC-62DC7FE1B799}" dt="2023-02-25T11:40:46.090" v="2257" actId="2696"/>
        <pc:sldMkLst>
          <pc:docMk/>
          <pc:sldMk cId="3280031918" sldId="2758"/>
        </pc:sldMkLst>
        <pc:spChg chg="mod">
          <ac:chgData name="Xin Luo" userId="82312ee5779919a4" providerId="LiveId" clId="{94E43BDB-720C-FE4E-82EC-62DC7FE1B799}" dt="2023-02-25T11:38:52.484" v="2243" actId="1038"/>
          <ac:spMkLst>
            <pc:docMk/>
            <pc:sldMk cId="3280031918" sldId="2758"/>
            <ac:spMk id="4" creationId="{E6E19FF7-964C-AC20-F231-C470D13016F8}"/>
          </ac:spMkLst>
        </pc:spChg>
        <pc:spChg chg="del">
          <ac:chgData name="Xin Luo" userId="82312ee5779919a4" providerId="LiveId" clId="{94E43BDB-720C-FE4E-82EC-62DC7FE1B799}" dt="2023-02-25T11:38:42.165" v="2235" actId="478"/>
          <ac:spMkLst>
            <pc:docMk/>
            <pc:sldMk cId="3280031918" sldId="2758"/>
            <ac:spMk id="5" creationId="{78502774-B04C-634F-1396-E5815996BC36}"/>
          </ac:spMkLst>
        </pc:spChg>
        <pc:spChg chg="mod">
          <ac:chgData name="Xin Luo" userId="82312ee5779919a4" providerId="LiveId" clId="{94E43BDB-720C-FE4E-82EC-62DC7FE1B799}" dt="2023-02-25T11:38:52.484" v="2243" actId="1038"/>
          <ac:spMkLst>
            <pc:docMk/>
            <pc:sldMk cId="3280031918" sldId="2758"/>
            <ac:spMk id="7" creationId="{FF6A9C21-82F7-8514-247B-B4F11828C95F}"/>
          </ac:spMkLst>
        </pc:spChg>
        <pc:spChg chg="mod">
          <ac:chgData name="Xin Luo" userId="82312ee5779919a4" providerId="LiveId" clId="{94E43BDB-720C-FE4E-82EC-62DC7FE1B799}" dt="2023-02-25T11:39:39.978" v="2255" actId="14100"/>
          <ac:spMkLst>
            <pc:docMk/>
            <pc:sldMk cId="3280031918" sldId="2758"/>
            <ac:spMk id="8" creationId="{A17ECF76-7E26-1ACE-4B43-22E86158F2A1}"/>
          </ac:spMkLst>
        </pc:spChg>
        <pc:spChg chg="mod">
          <ac:chgData name="Xin Luo" userId="82312ee5779919a4" providerId="LiveId" clId="{94E43BDB-720C-FE4E-82EC-62DC7FE1B799}" dt="2023-02-25T11:39:47.596" v="2256" actId="14100"/>
          <ac:spMkLst>
            <pc:docMk/>
            <pc:sldMk cId="3280031918" sldId="2758"/>
            <ac:spMk id="9" creationId="{5804DA9F-1EDE-D487-929D-7380DA911896}"/>
          </ac:spMkLst>
        </pc:spChg>
        <pc:spChg chg="mod">
          <ac:chgData name="Xin Luo" userId="82312ee5779919a4" providerId="LiveId" clId="{94E43BDB-720C-FE4E-82EC-62DC7FE1B799}" dt="2023-02-25T11:39:22.131" v="2253" actId="14100"/>
          <ac:spMkLst>
            <pc:docMk/>
            <pc:sldMk cId="3280031918" sldId="2758"/>
            <ac:spMk id="10" creationId="{E0BA14F3-333B-5953-203B-420304A80077}"/>
          </ac:spMkLst>
        </pc:spChg>
        <pc:spChg chg="mod">
          <ac:chgData name="Xin Luo" userId="82312ee5779919a4" providerId="LiveId" clId="{94E43BDB-720C-FE4E-82EC-62DC7FE1B799}" dt="2023-02-25T11:39:39.978" v="2255" actId="14100"/>
          <ac:spMkLst>
            <pc:docMk/>
            <pc:sldMk cId="3280031918" sldId="2758"/>
            <ac:spMk id="11" creationId="{549752CE-6C25-8C15-891C-7F41D618D12E}"/>
          </ac:spMkLst>
        </pc:spChg>
        <pc:picChg chg="mod">
          <ac:chgData name="Xin Luo" userId="82312ee5779919a4" providerId="LiveId" clId="{94E43BDB-720C-FE4E-82EC-62DC7FE1B799}" dt="2023-02-25T11:39:33.992" v="2254" actId="14100"/>
          <ac:picMkLst>
            <pc:docMk/>
            <pc:sldMk cId="3280031918" sldId="2758"/>
            <ac:picMk id="1026" creationId="{00D412F6-E9C5-6D7E-F486-B0F084726009}"/>
          </ac:picMkLst>
        </pc:picChg>
      </pc:sldChg>
      <pc:sldChg chg="addSp delSp modSp add mod ord">
        <pc:chgData name="Xin Luo" userId="82312ee5779919a4" providerId="LiveId" clId="{94E43BDB-720C-FE4E-82EC-62DC7FE1B799}" dt="2023-02-26T14:43:25.940" v="4910" actId="20578"/>
        <pc:sldMkLst>
          <pc:docMk/>
          <pc:sldMk cId="4211155851" sldId="2758"/>
        </pc:sldMkLst>
        <pc:spChg chg="mod">
          <ac:chgData name="Xin Luo" userId="82312ee5779919a4" providerId="LiveId" clId="{94E43BDB-720C-FE4E-82EC-62DC7FE1B799}" dt="2023-02-25T12:04:55.119" v="2332" actId="115"/>
          <ac:spMkLst>
            <pc:docMk/>
            <pc:sldMk cId="4211155851" sldId="2758"/>
            <ac:spMk id="2" creationId="{631AADB6-C88A-D817-4683-FC087E4E240F}"/>
          </ac:spMkLst>
        </pc:spChg>
        <pc:spChg chg="del">
          <ac:chgData name="Xin Luo" userId="82312ee5779919a4" providerId="LiveId" clId="{94E43BDB-720C-FE4E-82EC-62DC7FE1B799}" dt="2023-02-25T11:52:53.524" v="2285" actId="478"/>
          <ac:spMkLst>
            <pc:docMk/>
            <pc:sldMk cId="4211155851" sldId="2758"/>
            <ac:spMk id="5" creationId="{78502774-B04C-634F-1396-E5815996BC36}"/>
          </ac:spMkLst>
        </pc:spChg>
        <pc:spChg chg="add mod">
          <ac:chgData name="Xin Luo" userId="82312ee5779919a4" providerId="LiveId" clId="{94E43BDB-720C-FE4E-82EC-62DC7FE1B799}" dt="2023-02-25T13:23:56.031" v="2969" actId="1035"/>
          <ac:spMkLst>
            <pc:docMk/>
            <pc:sldMk cId="4211155851" sldId="2758"/>
            <ac:spMk id="6" creationId="{DA984439-1B23-1931-1979-ECF8DE9D6DCA}"/>
          </ac:spMkLst>
        </pc:spChg>
        <pc:spChg chg="add mod">
          <ac:chgData name="Xin Luo" userId="82312ee5779919a4" providerId="LiveId" clId="{94E43BDB-720C-FE4E-82EC-62DC7FE1B799}" dt="2023-02-25T13:23:51.280" v="2964"/>
          <ac:spMkLst>
            <pc:docMk/>
            <pc:sldMk cId="4211155851" sldId="2758"/>
            <ac:spMk id="7" creationId="{E179D382-9C94-C796-FB1B-3281561CA174}"/>
          </ac:spMkLst>
        </pc:spChg>
      </pc:sldChg>
      <pc:sldChg chg="add del">
        <pc:chgData name="Xin Luo" userId="82312ee5779919a4" providerId="LiveId" clId="{94E43BDB-720C-FE4E-82EC-62DC7FE1B799}" dt="2023-02-25T13:17:31.086" v="2923" actId="2696"/>
        <pc:sldMkLst>
          <pc:docMk/>
          <pc:sldMk cId="2142922385" sldId="2759"/>
        </pc:sldMkLst>
      </pc:sldChg>
      <pc:sldChg chg="addSp delSp modSp add mod">
        <pc:chgData name="Xin Luo" userId="82312ee5779919a4" providerId="LiveId" clId="{94E43BDB-720C-FE4E-82EC-62DC7FE1B799}" dt="2023-02-25T15:45:56.152" v="4310" actId="22"/>
        <pc:sldMkLst>
          <pc:docMk/>
          <pc:sldMk cId="3818021166" sldId="2760"/>
        </pc:sldMkLst>
        <pc:spChg chg="mod">
          <ac:chgData name="Xin Luo" userId="82312ee5779919a4" providerId="LiveId" clId="{94E43BDB-720C-FE4E-82EC-62DC7FE1B799}" dt="2023-02-25T12:28:01.681" v="2534" actId="115"/>
          <ac:spMkLst>
            <pc:docMk/>
            <pc:sldMk cId="3818021166" sldId="2760"/>
            <ac:spMk id="2" creationId="{631AADB6-C88A-D817-4683-FC087E4E240F}"/>
          </ac:spMkLst>
        </pc:spChg>
        <pc:spChg chg="add mod">
          <ac:chgData name="Xin Luo" userId="82312ee5779919a4" providerId="LiveId" clId="{94E43BDB-720C-FE4E-82EC-62DC7FE1B799}" dt="2023-02-25T13:23:48.161" v="2963"/>
          <ac:spMkLst>
            <pc:docMk/>
            <pc:sldMk cId="3818021166" sldId="2760"/>
            <ac:spMk id="4" creationId="{EC86E6A6-A798-D8AF-89B3-B9EF17A7734A}"/>
          </ac:spMkLst>
        </pc:spChg>
        <pc:spChg chg="mod">
          <ac:chgData name="Xin Luo" userId="82312ee5779919a4" providerId="LiveId" clId="{94E43BDB-720C-FE4E-82EC-62DC7FE1B799}" dt="2023-02-25T15:20:51.555" v="3439" actId="20578"/>
          <ac:spMkLst>
            <pc:docMk/>
            <pc:sldMk cId="3818021166" sldId="2760"/>
            <ac:spMk id="6" creationId="{DA984439-1B23-1931-1979-ECF8DE9D6DCA}"/>
          </ac:spMkLst>
        </pc:spChg>
        <pc:spChg chg="add del">
          <ac:chgData name="Xin Luo" userId="82312ee5779919a4" providerId="LiveId" clId="{94E43BDB-720C-FE4E-82EC-62DC7FE1B799}" dt="2023-02-25T15:45:56.152" v="4310" actId="22"/>
          <ac:spMkLst>
            <pc:docMk/>
            <pc:sldMk cId="3818021166" sldId="2760"/>
            <ac:spMk id="7" creationId="{F078E749-A451-3712-89A0-BE837B250880}"/>
          </ac:spMkLst>
        </pc:spChg>
      </pc:sldChg>
      <pc:sldChg chg="addSp modSp add mod">
        <pc:chgData name="Xin Luo" userId="82312ee5779919a4" providerId="LiveId" clId="{94E43BDB-720C-FE4E-82EC-62DC7FE1B799}" dt="2023-02-25T15:36:58.183" v="3766"/>
        <pc:sldMkLst>
          <pc:docMk/>
          <pc:sldMk cId="97719364" sldId="2761"/>
        </pc:sldMkLst>
        <pc:spChg chg="mod">
          <ac:chgData name="Xin Luo" userId="82312ee5779919a4" providerId="LiveId" clId="{94E43BDB-720C-FE4E-82EC-62DC7FE1B799}" dt="2023-02-25T15:36:49.462" v="3765" actId="20577"/>
          <ac:spMkLst>
            <pc:docMk/>
            <pc:sldMk cId="97719364" sldId="2761"/>
            <ac:spMk id="2" creationId="{631AADB6-C88A-D817-4683-FC087E4E240F}"/>
          </ac:spMkLst>
        </pc:spChg>
        <pc:spChg chg="add mod">
          <ac:chgData name="Xin Luo" userId="82312ee5779919a4" providerId="LiveId" clId="{94E43BDB-720C-FE4E-82EC-62DC7FE1B799}" dt="2023-02-25T15:36:58.183" v="3766"/>
          <ac:spMkLst>
            <pc:docMk/>
            <pc:sldMk cId="97719364" sldId="2761"/>
            <ac:spMk id="4" creationId="{380B30E4-DF4C-71C4-4CC6-6F194AD696E4}"/>
          </ac:spMkLst>
        </pc:spChg>
      </pc:sldChg>
      <pc:sldChg chg="addSp modSp add mod">
        <pc:chgData name="Xin Luo" userId="82312ee5779919a4" providerId="LiveId" clId="{94E43BDB-720C-FE4E-82EC-62DC7FE1B799}" dt="2023-02-26T13:30:20.863" v="4843"/>
        <pc:sldMkLst>
          <pc:docMk/>
          <pc:sldMk cId="2861954436" sldId="2762"/>
        </pc:sldMkLst>
        <pc:spChg chg="mod">
          <ac:chgData name="Xin Luo" userId="82312ee5779919a4" providerId="LiveId" clId="{94E43BDB-720C-FE4E-82EC-62DC7FE1B799}" dt="2023-02-26T13:10:59.443" v="4842" actId="115"/>
          <ac:spMkLst>
            <pc:docMk/>
            <pc:sldMk cId="2861954436" sldId="2762"/>
            <ac:spMk id="2" creationId="{631AADB6-C88A-D817-4683-FC087E4E240F}"/>
          </ac:spMkLst>
        </pc:spChg>
        <pc:spChg chg="add mod">
          <ac:chgData name="Xin Luo" userId="82312ee5779919a4" providerId="LiveId" clId="{94E43BDB-720C-FE4E-82EC-62DC7FE1B799}" dt="2023-02-26T13:30:20.863" v="4843"/>
          <ac:spMkLst>
            <pc:docMk/>
            <pc:sldMk cId="2861954436" sldId="2762"/>
            <ac:spMk id="4" creationId="{F50B4F03-6223-A391-28BB-26A56BD99911}"/>
          </ac:spMkLst>
        </pc:spChg>
      </pc:sldChg>
      <pc:sldChg chg="add del">
        <pc:chgData name="Xin Luo" userId="82312ee5779919a4" providerId="LiveId" clId="{94E43BDB-720C-FE4E-82EC-62DC7FE1B799}" dt="2023-02-25T15:38:29.173" v="3768" actId="2696"/>
        <pc:sldMkLst>
          <pc:docMk/>
          <pc:sldMk cId="3051413259" sldId="2763"/>
        </pc:sldMkLst>
      </pc:sldChg>
      <pc:sldChg chg="add del">
        <pc:chgData name="Xin Luo" userId="82312ee5779919a4" providerId="LiveId" clId="{94E43BDB-720C-FE4E-82EC-62DC7FE1B799}" dt="2023-02-25T15:38:37.442" v="3770"/>
        <pc:sldMkLst>
          <pc:docMk/>
          <pc:sldMk cId="3367204121" sldId="2763"/>
        </pc:sldMkLst>
      </pc:sldChg>
      <pc:sldChg chg="modSp add mod">
        <pc:chgData name="Xin Luo" userId="82312ee5779919a4" providerId="LiveId" clId="{94E43BDB-720C-FE4E-82EC-62DC7FE1B799}" dt="2023-02-26T14:47:30.207" v="5084" actId="20577"/>
        <pc:sldMkLst>
          <pc:docMk/>
          <pc:sldMk cId="3373327641" sldId="2763"/>
        </pc:sldMkLst>
        <pc:spChg chg="mod">
          <ac:chgData name="Xin Luo" userId="82312ee5779919a4" providerId="LiveId" clId="{94E43BDB-720C-FE4E-82EC-62DC7FE1B799}" dt="2023-02-25T15:38:54.702" v="3813" actId="20577"/>
          <ac:spMkLst>
            <pc:docMk/>
            <pc:sldMk cId="3373327641" sldId="2763"/>
            <ac:spMk id="11" creationId="{53A7E693-8098-76C4-CD5D-47166ABEB164}"/>
          </ac:spMkLst>
        </pc:spChg>
        <pc:spChg chg="mod">
          <ac:chgData name="Xin Luo" userId="82312ee5779919a4" providerId="LiveId" clId="{94E43BDB-720C-FE4E-82EC-62DC7FE1B799}" dt="2023-02-26T14:47:30.207" v="5084" actId="20577"/>
          <ac:spMkLst>
            <pc:docMk/>
            <pc:sldMk cId="3373327641" sldId="2763"/>
            <ac:spMk id="13" creationId="{303BC878-BC57-D350-27A3-F03AE48213AC}"/>
          </ac:spMkLst>
        </pc:spChg>
      </pc:sldChg>
      <pc:sldChg chg="modSp add mod ord">
        <pc:chgData name="Xin Luo" userId="82312ee5779919a4" providerId="LiveId" clId="{94E43BDB-720C-FE4E-82EC-62DC7FE1B799}" dt="2023-02-26T14:43:36.756" v="4912" actId="20578"/>
        <pc:sldMkLst>
          <pc:docMk/>
          <pc:sldMk cId="2047512068" sldId="2764"/>
        </pc:sldMkLst>
        <pc:spChg chg="mod">
          <ac:chgData name="Xin Luo" userId="82312ee5779919a4" providerId="LiveId" clId="{94E43BDB-720C-FE4E-82EC-62DC7FE1B799}" dt="2023-02-25T15:46:11.254" v="4314" actId="20577"/>
          <ac:spMkLst>
            <pc:docMk/>
            <pc:sldMk cId="2047512068" sldId="2764"/>
            <ac:spMk id="5" creationId="{78502774-B04C-634F-1396-E5815996BC36}"/>
          </ac:spMkLst>
        </pc:spChg>
      </pc:sldChg>
      <pc:sldChg chg="modSp add mod">
        <pc:chgData name="Xin Luo" userId="82312ee5779919a4" providerId="LiveId" clId="{94E43BDB-720C-FE4E-82EC-62DC7FE1B799}" dt="2023-02-25T16:04:52.290" v="4819" actId="108"/>
        <pc:sldMkLst>
          <pc:docMk/>
          <pc:sldMk cId="70654754" sldId="2765"/>
        </pc:sldMkLst>
        <pc:spChg chg="mod">
          <ac:chgData name="Xin Luo" userId="82312ee5779919a4" providerId="LiveId" clId="{94E43BDB-720C-FE4E-82EC-62DC7FE1B799}" dt="2023-02-25T16:04:52.290" v="4819" actId="108"/>
          <ac:spMkLst>
            <pc:docMk/>
            <pc:sldMk cId="70654754" sldId="2765"/>
            <ac:spMk id="5" creationId="{78502774-B04C-634F-1396-E5815996BC36}"/>
          </ac:spMkLst>
        </pc:spChg>
      </pc:sldChg>
      <pc:sldChg chg="add">
        <pc:chgData name="Xin Luo" userId="82312ee5779919a4" providerId="LiveId" clId="{94E43BDB-720C-FE4E-82EC-62DC7FE1B799}" dt="2023-02-26T14:43:54.644" v="4914"/>
        <pc:sldMkLst>
          <pc:docMk/>
          <pc:sldMk cId="1482309087" sldId="2766"/>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2-24T13:20:14.840" v="2906" actId="404"/>
      <pc:docMkLst>
        <pc:docMk/>
      </pc:docMkLst>
      <pc:sldChg chg="addSp delSp modSp mod">
        <pc:chgData name="Xin Luo" userId="82312ee5779919a4" providerId="LiveId" clId="{82BFAA31-791A-9843-976C-3AAFAA5AC07D}" dt="2023-02-24T08:49:58.378" v="580" actId="478"/>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2-24T08:49:58.156" v="579" actId="14100"/>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2-24T08:49:58.378" v="580" actId="478"/>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mod">
        <pc:chgData name="Xin Luo" userId="82312ee5779919a4" providerId="LiveId" clId="{82BFAA31-791A-9843-976C-3AAFAA5AC07D}" dt="2023-02-24T13:19:35.601" v="2898" actId="20577"/>
        <pc:sldMkLst>
          <pc:docMk/>
          <pc:sldMk cId="1209572041" sldId="2722"/>
        </pc:sldMkLst>
        <pc:spChg chg="mod">
          <ac:chgData name="Xin Luo" userId="82312ee5779919a4" providerId="LiveId" clId="{82BFAA31-791A-9843-976C-3AAFAA5AC07D}" dt="2023-02-24T13:19:35.601" v="2898" actId="20577"/>
          <ac:spMkLst>
            <pc:docMk/>
            <pc:sldMk cId="1209572041" sldId="2722"/>
            <ac:spMk id="13" creationId="{303BC878-BC57-D350-27A3-F03AE48213AC}"/>
          </ac:spMkLst>
        </pc:spChg>
      </pc:sldChg>
      <pc:sldChg chg="addSp delSp modSp add mod">
        <pc:chgData name="Xin Luo" userId="82312ee5779919a4" providerId="LiveId" clId="{82BFAA31-791A-9843-976C-3AAFAA5AC07D}" dt="2023-02-24T13:20:14.840" v="2906" actId="404"/>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2-24T13:20:14.840" v="2906" actId="404"/>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2-24T13:20:06.575" v="2903" actId="1076"/>
          <ac:picMkLst>
            <pc:docMk/>
            <pc:sldMk cId="4156684215" sldId="2738"/>
            <ac:picMk id="2050" creationId="{324F0AC4-07BA-4B3E-1A6B-D49FF0B87AC4}"/>
          </ac:picMkLst>
        </pc:picChg>
      </pc:sldChg>
      <pc:sldChg chg="delSp modSp add mod">
        <pc:chgData name="Xin Luo" userId="82312ee5779919a4" providerId="LiveId" clId="{82BFAA31-791A-9843-976C-3AAFAA5AC07D}" dt="2023-02-24T12:59:25.971" v="2504" actId="20577"/>
        <pc:sldMkLst>
          <pc:docMk/>
          <pc:sldMk cId="2776132283" sldId="2739"/>
        </pc:sldMkLst>
        <pc:spChg chg="mod">
          <ac:chgData name="Xin Luo" userId="82312ee5779919a4" providerId="LiveId" clId="{82BFAA31-791A-9843-976C-3AAFAA5AC07D}" dt="2023-02-24T12:39:05.574" v="2002" actId="1076"/>
          <ac:spMkLst>
            <pc:docMk/>
            <pc:sldMk cId="2776132283" sldId="2739"/>
            <ac:spMk id="2" creationId="{631AADB6-C88A-D817-4683-FC087E4E240F}"/>
          </ac:spMkLst>
        </pc:spChg>
        <pc:spChg chg="mod">
          <ac:chgData name="Xin Luo" userId="82312ee5779919a4" providerId="LiveId" clId="{82BFAA31-791A-9843-976C-3AAFAA5AC07D}" dt="2023-02-24T12:59:25.971" v="2504" actId="20577"/>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modSp add mod">
        <pc:chgData name="Xin Luo" userId="82312ee5779919a4" providerId="LiveId" clId="{82BFAA31-791A-9843-976C-3AAFAA5AC07D}" dt="2023-02-24T13:00:24.884" v="2578" actId="20577"/>
        <pc:sldMkLst>
          <pc:docMk/>
          <pc:sldMk cId="2476237792" sldId="2741"/>
        </pc:sldMkLst>
        <pc:spChg chg="mod">
          <ac:chgData name="Xin Luo" userId="82312ee5779919a4" providerId="LiveId" clId="{82BFAA31-791A-9843-976C-3AAFAA5AC07D}" dt="2023-02-24T12:59:34.011" v="2511" actId="20577"/>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2-24T13:00:24.884" v="2578" actId="20577"/>
          <ac:spMkLst>
            <pc:docMk/>
            <pc:sldMk cId="2476237792" sldId="2741"/>
            <ac:spMk id="6" creationId="{6741FEA2-C046-FD82-2800-2CB513792080}"/>
          </ac:spMkLst>
        </pc:spChg>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BB46F696-05A3-E847-981C-1ABF183D4160}"/>
    <pc:docChg chg="undo custSel modSld">
      <pc:chgData name="Xin Luo" userId="82312ee5779919a4" providerId="LiveId" clId="{BB46F696-05A3-E847-981C-1ABF183D4160}" dt="2023-08-23T11:07:23.598" v="620" actId="20577"/>
      <pc:docMkLst>
        <pc:docMk/>
      </pc:docMkLst>
      <pc:sldChg chg="modSp mod">
        <pc:chgData name="Xin Luo" userId="82312ee5779919a4" providerId="LiveId" clId="{BB46F696-05A3-E847-981C-1ABF183D4160}" dt="2023-08-23T11:07:23.598" v="620" actId="20577"/>
        <pc:sldMkLst>
          <pc:docMk/>
          <pc:sldMk cId="1209572041" sldId="2722"/>
        </pc:sldMkLst>
        <pc:spChg chg="mod">
          <ac:chgData name="Xin Luo" userId="82312ee5779919a4" providerId="LiveId" clId="{BB46F696-05A3-E847-981C-1ABF183D4160}" dt="2023-08-23T11:07:23.598" v="620" actId="20577"/>
          <ac:spMkLst>
            <pc:docMk/>
            <pc:sldMk cId="1209572041" sldId="2722"/>
            <ac:spMk id="13" creationId="{303BC878-BC57-D350-27A3-F03AE48213AC}"/>
          </ac:spMkLst>
        </pc:spChg>
      </pc:sldChg>
      <pc:sldChg chg="modSp mod">
        <pc:chgData name="Xin Luo" userId="82312ee5779919a4" providerId="LiveId" clId="{BB46F696-05A3-E847-981C-1ABF183D4160}" dt="2023-08-23T08:02:20.722" v="557" actId="1035"/>
        <pc:sldMkLst>
          <pc:docMk/>
          <pc:sldMk cId="2245643700" sldId="2751"/>
        </pc:sldMkLst>
        <pc:spChg chg="mod">
          <ac:chgData name="Xin Luo" userId="82312ee5779919a4" providerId="LiveId" clId="{BB46F696-05A3-E847-981C-1ABF183D4160}" dt="2023-08-23T08:02:20.722" v="557" actId="1035"/>
          <ac:spMkLst>
            <pc:docMk/>
            <pc:sldMk cId="2245643700" sldId="2751"/>
            <ac:spMk id="2" creationId="{631AADB6-C88A-D817-4683-FC087E4E240F}"/>
          </ac:spMkLst>
        </pc:spChg>
        <pc:spChg chg="mod">
          <ac:chgData name="Xin Luo" userId="82312ee5779919a4" providerId="LiveId" clId="{BB46F696-05A3-E847-981C-1ABF183D4160}" dt="2023-08-23T08:02:16.744" v="554" actId="1035"/>
          <ac:spMkLst>
            <pc:docMk/>
            <pc:sldMk cId="2245643700" sldId="2751"/>
            <ac:spMk id="4" creationId="{5890849C-B6D7-E82C-6F19-E8BC73B44DEE}"/>
          </ac:spMkLst>
        </pc:spChg>
        <pc:spChg chg="mod">
          <ac:chgData name="Xin Luo" userId="82312ee5779919a4" providerId="LiveId" clId="{BB46F696-05A3-E847-981C-1ABF183D4160}" dt="2023-08-23T08:00:04.541" v="472" actId="14100"/>
          <ac:spMkLst>
            <pc:docMk/>
            <pc:sldMk cId="2245643700" sldId="2751"/>
            <ac:spMk id="7" creationId="{6A0464DA-16D3-0757-416F-B5FC79C9913C}"/>
          </ac:spMkLst>
        </pc:spChg>
      </pc:sldChg>
      <pc:sldChg chg="modSp mod">
        <pc:chgData name="Xin Luo" userId="82312ee5779919a4" providerId="LiveId" clId="{BB46F696-05A3-E847-981C-1ABF183D4160}" dt="2023-08-23T10:59:38.382" v="576" actId="20577"/>
        <pc:sldMkLst>
          <pc:docMk/>
          <pc:sldMk cId="4211155851" sldId="2758"/>
        </pc:sldMkLst>
        <pc:spChg chg="mod">
          <ac:chgData name="Xin Luo" userId="82312ee5779919a4" providerId="LiveId" clId="{BB46F696-05A3-E847-981C-1ABF183D4160}" dt="2023-08-23T10:59:38.382" v="576" actId="20577"/>
          <ac:spMkLst>
            <pc:docMk/>
            <pc:sldMk cId="4211155851" sldId="2758"/>
            <ac:spMk id="14" creationId="{E7B0D113-1929-C3DF-78B3-7E0AA39E5565}"/>
          </ac:spMkLst>
        </pc:spChg>
      </pc:sldChg>
      <pc:sldChg chg="modSp mod">
        <pc:chgData name="Xin Luo" userId="82312ee5779919a4" providerId="LiveId" clId="{BB46F696-05A3-E847-981C-1ABF183D4160}" dt="2023-08-23T11:02:38.254" v="596" actId="20577"/>
        <pc:sldMkLst>
          <pc:docMk/>
          <pc:sldMk cId="2047512068" sldId="2764"/>
        </pc:sldMkLst>
        <pc:spChg chg="mod">
          <ac:chgData name="Xin Luo" userId="82312ee5779919a4" providerId="LiveId" clId="{BB46F696-05A3-E847-981C-1ABF183D4160}" dt="2023-08-23T11:02:38.254" v="596" actId="20577"/>
          <ac:spMkLst>
            <pc:docMk/>
            <pc:sldMk cId="2047512068" sldId="2764"/>
            <ac:spMk id="6" creationId="{DB970E5D-5367-222C-EBF7-0F886FDEDDC5}"/>
          </ac:spMkLst>
        </pc:spChg>
      </pc:sldChg>
      <pc:sldChg chg="modSp mod">
        <pc:chgData name="Xin Luo" userId="82312ee5779919a4" providerId="LiveId" clId="{BB46F696-05A3-E847-981C-1ABF183D4160}" dt="2023-08-23T11:02:01.877" v="593" actId="20577"/>
        <pc:sldMkLst>
          <pc:docMk/>
          <pc:sldMk cId="3657954518" sldId="2769"/>
        </pc:sldMkLst>
        <pc:spChg chg="mod">
          <ac:chgData name="Xin Luo" userId="82312ee5779919a4" providerId="LiveId" clId="{BB46F696-05A3-E847-981C-1ABF183D4160}" dt="2023-08-23T11:02:01.877" v="593" actId="20577"/>
          <ac:spMkLst>
            <pc:docMk/>
            <pc:sldMk cId="3657954518" sldId="2769"/>
            <ac:spMk id="6" creationId="{DA984439-1B23-1931-1979-ECF8DE9D6DC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142875" y="768350"/>
            <a:ext cx="6818313" cy="3836988"/>
          </a:xfrm>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684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7E91-B436-8E61-ABCA-7B79AEA2FE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A45B86E-5A44-A708-3838-E78C099D422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5D60BE2-7BCE-1B16-11B9-9054684CEC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129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A53E-010F-7861-EC67-4624ECE0E4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A2BB2A-CA9B-723F-E80F-43AE237D5AB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3F71D737-3BDC-5546-60CE-45E7BAB7BB3A}"/>
              </a:ext>
            </a:extLst>
          </p:cNvPr>
          <p:cNvSpPr>
            <a:spLocks noGrp="1"/>
          </p:cNvSpPr>
          <p:nvPr>
            <p:ph type="body" idx="1"/>
          </p:nvPr>
        </p:nvSpPr>
        <p:spPr/>
        <p:txBody>
          <a:bodyPr/>
          <a:lstStyle/>
          <a:p>
            <a:r>
              <a:rPr lang="zh-CN" altLang="en-US" dirty="0"/>
              <a:t>同样功能用</a:t>
            </a:r>
            <a:r>
              <a:rPr lang="en-US" altLang="zh-CN" dirty="0"/>
              <a:t>c</a:t>
            </a:r>
            <a:r>
              <a:rPr lang="zh-CN" altLang="en-US" dirty="0"/>
              <a:t>实现？</a:t>
            </a:r>
          </a:p>
        </p:txBody>
      </p:sp>
    </p:spTree>
    <p:extLst>
      <p:ext uri="{BB962C8B-B14F-4D97-AF65-F5344CB8AC3E}">
        <p14:creationId xmlns:p14="http://schemas.microsoft.com/office/powerpoint/2010/main" val="3163455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AA48-1A73-C56D-9722-D0595EDFD9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D070C8-03BF-00F8-2511-40559EBD1E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A10BC0-6EEE-4FC3-9CB4-D0EB10814CC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464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0794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33174-1226-68C9-2F84-3DBE83C40F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F42463-009C-A95C-DC70-13E3A4F3935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4DE7AC3-736C-10F7-1230-7F15918F4C5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605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21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2C078-E53C-8EC6-6FCC-DCBF3D6341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3C5FB2-47E1-65C2-0A8D-4B0311B90CF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6286C542-A559-2676-C0F3-12214B0D667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123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619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6762-E90D-6D6C-8612-1B15E2525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F753F5-6EFE-76B2-AA2A-7FCB138532C8}"/>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EDC7FB9-FF95-6E20-5D81-3D81B8C2542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87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006-A30A-675B-75C8-32816009ED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594A02-75DD-E981-1424-24555CE0CE26}"/>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5E0D24ED-22D1-0DAA-23BB-D3D4C876A3B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763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55D3-CD9B-36D7-2878-04BBF599A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9A4447-D81F-9480-6DC0-CD0306DE4BA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1B3B9B5-2AC5-E163-1A3B-F1E767B752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32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5679-9531-8FFD-9049-1417FB87E5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2EDD31-CE8A-2A02-F3A7-64EDDA944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C1D32A-0549-A942-8580-B836A95482D9}"/>
              </a:ext>
            </a:extLst>
          </p:cNvPr>
          <p:cNvSpPr>
            <a:spLocks noGrp="1"/>
          </p:cNvSpPr>
          <p:nvPr>
            <p:ph type="body" idx="1"/>
          </p:nvPr>
        </p:nvSpPr>
        <p:spPr/>
        <p:txBody>
          <a:bodyPr/>
          <a:lstStyle/>
          <a:p>
            <a:r>
              <a:rPr lang="zh-CN" altLang="en-US" dirty="0"/>
              <a:t>基于矢量数据裁剪：高效处理用</a:t>
            </a:r>
            <a:r>
              <a:rPr lang="en-US" altLang="zh-CN" dirty="0" err="1"/>
              <a:t>raterio.mask.mask</a:t>
            </a:r>
            <a:r>
              <a:rPr lang="en-US" altLang="zh-CN" dirty="0"/>
              <a:t>()</a:t>
            </a:r>
            <a:r>
              <a:rPr lang="zh-CN" altLang="en-US" dirty="0"/>
              <a:t>。</a:t>
            </a:r>
          </a:p>
        </p:txBody>
      </p:sp>
    </p:spTree>
    <p:extLst>
      <p:ext uri="{BB962C8B-B14F-4D97-AF65-F5344CB8AC3E}">
        <p14:creationId xmlns:p14="http://schemas.microsoft.com/office/powerpoint/2010/main" val="211316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2826C-F3EA-640F-8AC9-1BC849AB919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1F04B-99BE-8808-C83D-97B135226C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343AC3-07AC-8575-D0FF-7F9496E69142}"/>
              </a:ext>
            </a:extLst>
          </p:cNvPr>
          <p:cNvSpPr>
            <a:spLocks noGrp="1"/>
          </p:cNvSpPr>
          <p:nvPr>
            <p:ph type="body" idx="1"/>
          </p:nvPr>
        </p:nvSpPr>
        <p:spPr/>
        <p:txBody>
          <a:bodyPr/>
          <a:lstStyle/>
          <a:p>
            <a:r>
              <a:rPr lang="zh-CN" altLang="en-US" dirty="0"/>
              <a:t>波段合并也是</a:t>
            </a:r>
            <a:r>
              <a:rPr lang="en-US" altLang="zh-CN" dirty="0"/>
              <a:t>Merge</a:t>
            </a:r>
            <a:r>
              <a:rPr lang="zh-CN" altLang="en-US" dirty="0"/>
              <a:t>。</a:t>
            </a:r>
          </a:p>
        </p:txBody>
      </p:sp>
    </p:spTree>
    <p:extLst>
      <p:ext uri="{BB962C8B-B14F-4D97-AF65-F5344CB8AC3E}">
        <p14:creationId xmlns:p14="http://schemas.microsoft.com/office/powerpoint/2010/main" val="3710420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9300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DD362-B2FC-395F-84F0-49B5C6755C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D90B9D-512E-5B14-4E3B-B2581A07069B}"/>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72061176-7BED-C52A-86CA-D95165E23A6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04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4494-0533-3977-6E73-41A5FC6E063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680A44-A839-9ABC-F76A-4E0047A8A59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93DDBAC5-AE82-95E4-932D-BC8C1C85D2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7616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515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43F49-3DC6-A990-9FE4-69AA862FE5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4D9837-0088-CD02-E651-06E44E76C0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E58B4E2-3DB7-A8DA-5810-C70A1D06B90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6140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CDA3-EDF8-1328-44C1-3544F343F5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29A8F9-A6EC-E42C-AD84-801563A45C1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EAC522-9BA6-0F7C-5169-5546F0FDA36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9834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FBDFE-E3BF-283B-DA6A-267D6CD287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C4376D-177C-7562-D572-4258B1DA5A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7CC69B4-2B4D-3591-ED4E-5251BE6074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88348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DE51-BD40-9E2A-0E0E-202B67D5FD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F9F920-8A4C-A2FA-28C2-7A11B95E8AC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E4BD58-AF90-A05C-8B10-DF61B11C3FE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7362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93D62-DF52-6740-76DE-6CC2430EAC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6C54D8-A128-6712-34EE-ED021CCCC4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C3FEC6-D6F7-51ED-22AA-653FE6931D5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239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8540B-A20F-7928-B2E1-AD727B60A3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122504-85BE-D043-4822-A60FE2D1A69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829FD2B-E109-E46C-75FB-C3CF6064B153}"/>
              </a:ext>
            </a:extLst>
          </p:cNvPr>
          <p:cNvSpPr>
            <a:spLocks noGrp="1"/>
          </p:cNvSpPr>
          <p:nvPr>
            <p:ph type="body" idx="1"/>
          </p:nvPr>
        </p:nvSpPr>
        <p:spPr/>
        <p:txBody>
          <a:bodyPr/>
          <a:lstStyle/>
          <a:p>
            <a:r>
              <a:rPr lang="zh-CN" altLang="en-US" dirty="0"/>
              <a:t>地图图形元素：呈贡区，五华区。</a:t>
            </a:r>
            <a:endParaRPr lang="en-US" altLang="zh-CN" dirty="0"/>
          </a:p>
        </p:txBody>
      </p:sp>
    </p:spTree>
    <p:extLst>
      <p:ext uri="{BB962C8B-B14F-4D97-AF65-F5344CB8AC3E}">
        <p14:creationId xmlns:p14="http://schemas.microsoft.com/office/powerpoint/2010/main" val="327913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B4643-41A8-0630-DA05-DAE1DF9F4E5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D57438-EFBC-798F-20A6-A6B058FC0AEE}"/>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61A5CFB-B417-69B5-5F7C-B970A321DA3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696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4CFF6-521B-F307-2E30-42318FA8BC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FB1C06-90D4-3BCE-0463-362F57354A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8C6C75-DE04-ACBC-109B-14CE0322932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720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有的接口调用有括号，有的接口调用没括号？</a:t>
            </a:r>
          </a:p>
        </p:txBody>
      </p:sp>
    </p:spTree>
    <p:extLst>
      <p:ext uri="{BB962C8B-B14F-4D97-AF65-F5344CB8AC3E}">
        <p14:creationId xmlns:p14="http://schemas.microsoft.com/office/powerpoint/2010/main" val="193900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121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7280-7C0F-88A3-D74B-C26C714DB2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F089B0-FA44-3007-9A2A-AEE89B0907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2D57B3-EDC1-6758-0EA1-ECA67C9FFA0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895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12192000" cy="369332"/>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5" name="矩形 4"/>
          <p:cNvSpPr>
            <a:spLocks noChangeArrowheads="1"/>
          </p:cNvSpPr>
          <p:nvPr userDrawn="1"/>
        </p:nvSpPr>
        <p:spPr bwMode="auto">
          <a:xfrm>
            <a:off x="0" y="2203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6" name="矩形 5"/>
          <p:cNvSpPr>
            <a:spLocks noChangeArrowheads="1"/>
          </p:cNvSpPr>
          <p:nvPr userDrawn="1"/>
        </p:nvSpPr>
        <p:spPr bwMode="auto">
          <a:xfrm>
            <a:off x="0" y="4870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32860" name="Rectangle 92"/>
          <p:cNvSpPr>
            <a:spLocks noGrp="1" noChangeArrowheads="1"/>
          </p:cNvSpPr>
          <p:nvPr>
            <p:ph type="ctrTitle"/>
          </p:nvPr>
        </p:nvSpPr>
        <p:spPr>
          <a:xfrm>
            <a:off x="2438400" y="1828800"/>
            <a:ext cx="92456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2438400" y="4572000"/>
            <a:ext cx="92456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83117" y="981078"/>
            <a:ext cx="103632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6988"/>
            <a:ext cx="3048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89408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12192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表格占位符 2"/>
          <p:cNvSpPr>
            <a:spLocks noGrp="1"/>
          </p:cNvSpPr>
          <p:nvPr>
            <p:ph type="tbl" idx="1"/>
          </p:nvPr>
        </p:nvSpPr>
        <p:spPr>
          <a:xfrm>
            <a:off x="914400" y="981078"/>
            <a:ext cx="103632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12192000" cy="6858001"/>
          </a:xfrm>
          <a:prstGeom prst="rect">
            <a:avLst/>
          </a:prstGeom>
          <a:noFill/>
        </p:spPr>
      </p:pic>
      <p:sp>
        <p:nvSpPr>
          <p:cNvPr id="2" name="大标题"/>
          <p:cNvSpPr>
            <a:spLocks noGrp="1"/>
          </p:cNvSpPr>
          <p:nvPr>
            <p:ph type="title"/>
          </p:nvPr>
        </p:nvSpPr>
        <p:spPr>
          <a:xfrm>
            <a:off x="0" y="0"/>
            <a:ext cx="12192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309685" y="6467407"/>
            <a:ext cx="28448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12192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sz="2400">
              <a:solidFill>
                <a:prstClr val="white"/>
              </a:solidFill>
            </a:endParaRPr>
          </a:p>
        </p:txBody>
      </p:sp>
      <p:sp>
        <p:nvSpPr>
          <p:cNvPr id="11" name="Rectangle 2"/>
          <p:cNvSpPr>
            <a:spLocks noGrp="1" noChangeArrowheads="1"/>
          </p:cNvSpPr>
          <p:nvPr>
            <p:ph type="title"/>
          </p:nvPr>
        </p:nvSpPr>
        <p:spPr bwMode="auto">
          <a:xfrm>
            <a:off x="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60939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3117" y="981078"/>
            <a:ext cx="103632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3945237"/>
            <a:ext cx="10363200" cy="46166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3919" y="1087440"/>
            <a:ext cx="5369983"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07100" y="1087440"/>
            <a:ext cx="5369984"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639346"/>
            <a:ext cx="5386917"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639346"/>
            <a:ext cx="5389033"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2"/>
            <a:ext cx="6815667" cy="26653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683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40"/>
            <a:ext cx="7315200"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917677" y="1087439"/>
            <a:ext cx="3459409" cy="233294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76219" y="115891"/>
            <a:ext cx="2891367"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530675" y="115891"/>
            <a:ext cx="2942344"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9144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24380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6030021" y="-5257469"/>
            <a:ext cx="72000" cy="12132043"/>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11385532" y="38090"/>
            <a:ext cx="72000" cy="1540935"/>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2" y="3"/>
            <a:ext cx="12189884"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91"/>
            <a:ext cx="11567584"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433919" y="1087439"/>
            <a:ext cx="10943167" cy="2332946"/>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9203267" y="6499228"/>
            <a:ext cx="28448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rasterio.readthedocs.io/"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1843693" y="1685334"/>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4800" b="1" dirty="0">
                <a:solidFill>
                  <a:srgbClr val="FF0000"/>
                </a:solidFill>
                <a:latin typeface="微软雅黑"/>
                <a:ea typeface="微软雅黑"/>
              </a:rPr>
              <a:t>GIS</a:t>
            </a:r>
            <a:r>
              <a:rPr lang="zh-CN" altLang="en-US" sz="4800" b="1" dirty="0">
                <a:solidFill>
                  <a:srgbClr val="FF0000"/>
                </a:solidFill>
                <a:latin typeface="微软雅黑"/>
                <a:ea typeface="微软雅黑"/>
              </a:rPr>
              <a:t>数据处理高级</a:t>
            </a:r>
            <a:r>
              <a:rPr lang="en-US" altLang="zh-CN" sz="4800" b="1" dirty="0">
                <a:solidFill>
                  <a:srgbClr val="FF0000"/>
                </a:solidFill>
                <a:latin typeface="微软雅黑"/>
                <a:ea typeface="微软雅黑"/>
              </a:rPr>
              <a:t>Python</a:t>
            </a:r>
            <a:r>
              <a:rPr lang="zh-CN" altLang="en-US" sz="4800" b="1" dirty="0">
                <a:solidFill>
                  <a:srgbClr val="FF0000"/>
                </a:solidFill>
                <a:latin typeface="微软雅黑"/>
                <a:ea typeface="微软雅黑"/>
              </a:rPr>
              <a:t>库</a:t>
            </a:r>
            <a:endParaRPr lang="zh-CN" altLang="zh-CN" sz="4800" b="1" dirty="0">
              <a:solidFill>
                <a:srgbClr val="FF0000"/>
              </a:solidFill>
              <a:latin typeface="微软雅黑"/>
              <a:ea typeface="微软雅黑"/>
            </a:endParaRPr>
          </a:p>
        </p:txBody>
      </p:sp>
      <p:sp>
        <p:nvSpPr>
          <p:cNvPr id="25" name="Rectangle 8"/>
          <p:cNvSpPr>
            <a:spLocks noChangeArrowheads="1"/>
          </p:cNvSpPr>
          <p:nvPr/>
        </p:nvSpPr>
        <p:spPr bwMode="auto">
          <a:xfrm>
            <a:off x="1677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ts val="0"/>
              </a:spcBef>
              <a:buSzPct val="80000"/>
              <a:defRPr/>
            </a:pPr>
            <a:r>
              <a:rPr lang="zh-CN" altLang="en-US" b="1" dirty="0">
                <a:solidFill>
                  <a:srgbClr val="002060"/>
                </a:solidFill>
                <a:latin typeface="微软雅黑"/>
                <a:ea typeface="微软雅黑"/>
                <a:cs typeface="微软雅黑" charset="0"/>
              </a:rPr>
              <a:t>罗 新</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r>
              <a:rPr lang="zh-CN" altLang="en-US" b="1" dirty="0">
                <a:solidFill>
                  <a:srgbClr val="002060"/>
                </a:solidFill>
                <a:latin typeface="微软雅黑"/>
                <a:ea typeface="微软雅黑"/>
                <a:cs typeface="微软雅黑" charset="0"/>
              </a:rPr>
              <a:t>云南大学 地球科学学院</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endParaRPr lang="zh-CN" altLang="en-US" sz="2800" b="1"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1800" dirty="0">
              <a:solidFill>
                <a:srgbClr val="002060"/>
              </a:solidFill>
              <a:latin typeface="微软雅黑"/>
              <a:ea typeface="微软雅黑"/>
              <a:cs typeface="微软雅黑" charset="0"/>
            </a:endParaRPr>
          </a:p>
        </p:txBody>
      </p:sp>
      <p:sp>
        <p:nvSpPr>
          <p:cNvPr id="54" name="矩形 53"/>
          <p:cNvSpPr/>
          <p:nvPr/>
        </p:nvSpPr>
        <p:spPr>
          <a:xfrm flipV="1">
            <a:off x="2316000" y="3614407"/>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algn="l">
              <a:defRPr/>
            </a:pPr>
            <a:endParaRPr lang="zh-CN" altLang="en-US" b="1" dirty="0">
              <a:solidFill>
                <a:srgbClr val="FF0000"/>
              </a:solidFill>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1831821" y="5474698"/>
            <a:ext cx="8627953" cy="784830"/>
          </a:xfrm>
          <a:prstGeom prst="rect">
            <a:avLst/>
          </a:prstGeom>
        </p:spPr>
        <p:txBody>
          <a:bodyPr wrap="square">
            <a:spAutoFit/>
          </a:bodyPr>
          <a:lstStyle/>
          <a:p>
            <a:pPr>
              <a:defRPr/>
            </a:pPr>
            <a:r>
              <a:rPr lang="en-US" sz="1800" dirty="0">
                <a:solidFill>
                  <a:prstClr val="black"/>
                </a:solidFill>
                <a:latin typeface="微软雅黑"/>
                <a:ea typeface="微软雅黑"/>
              </a:rPr>
              <a:t>邮箱</a:t>
            </a:r>
            <a:r>
              <a:rPr lang="en-CN" sz="1800" dirty="0">
                <a:solidFill>
                  <a:prstClr val="black"/>
                </a:solidFill>
                <a:latin typeface="微软雅黑"/>
                <a:ea typeface="微软雅黑"/>
              </a:rPr>
              <a:t>: xinluo_xin@ynu.edu.cn</a:t>
            </a:r>
          </a:p>
          <a:p>
            <a:pPr>
              <a:defRPr/>
            </a:pPr>
            <a:r>
              <a:rPr lang="en-CN" sz="1800" dirty="0">
                <a:solidFill>
                  <a:prstClr val="black"/>
                </a:solidFill>
                <a:latin typeface="微软雅黑"/>
                <a:ea typeface="微软雅黑"/>
              </a:rPr>
              <a:t>地址</a:t>
            </a:r>
            <a:r>
              <a:rPr lang="zh-CN" altLang="en-US" sz="1800" dirty="0">
                <a:solidFill>
                  <a:prstClr val="black"/>
                </a:solidFill>
                <a:latin typeface="微软雅黑"/>
                <a:ea typeface="微软雅黑"/>
              </a:rPr>
              <a:t>：地球科学学院</a:t>
            </a:r>
            <a:r>
              <a:rPr lang="en-US" altLang="zh-CN" sz="1800" dirty="0">
                <a:solidFill>
                  <a:prstClr val="black"/>
                </a:solidFill>
                <a:latin typeface="微软雅黑"/>
                <a:ea typeface="微软雅黑"/>
              </a:rPr>
              <a:t>1327</a:t>
            </a:r>
            <a:r>
              <a:rPr lang="zh-CN" altLang="en-US" sz="1800" dirty="0">
                <a:solidFill>
                  <a:prstClr val="black"/>
                </a:solidFill>
                <a:latin typeface="微软雅黑"/>
                <a:ea typeface="微软雅黑"/>
              </a:rPr>
              <a:t>办公室</a:t>
            </a:r>
            <a:endParaRPr lang="en-CN" sz="1800" dirty="0">
              <a:solidFill>
                <a:prstClr val="black"/>
              </a:solidFill>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1843696" y="243147"/>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7686264"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6787773" y="261082"/>
            <a:ext cx="3627916"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开源GIS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en-US" sz="1800" b="1" dirty="0">
                <a:solidFill>
                  <a:schemeClr val="bg2"/>
                </a:solidFill>
                <a:latin typeface="+mn-ea"/>
                <a:ea typeface="+mn-ea"/>
              </a:rPr>
              <a:t>6</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279400" y="801031"/>
            <a:ext cx="1007093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r>
              <a:rPr lang="en-US" altLang="zh-CN" sz="2800" b="1" dirty="0">
                <a:solidFill>
                  <a:srgbClr val="333333"/>
                </a:solidFill>
                <a:latin typeface="+mn-ea"/>
                <a:ea typeface="+mn-ea"/>
              </a:rPr>
              <a:t>P</a:t>
            </a:r>
            <a:r>
              <a:rPr lang="en-US" altLang="zh-CN" sz="2800" b="1" dirty="0">
                <a:solidFill>
                  <a:srgbClr val="333333"/>
                </a:solidFill>
                <a:latin typeface="+mn-ea"/>
              </a:rPr>
              <a:t>ython</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279400" y="1382513"/>
            <a:ext cx="11521440" cy="1689052"/>
          </a:xfrm>
          <a:prstGeom prst="rect">
            <a:avLst/>
          </a:prstGeom>
          <a:noFill/>
        </p:spPr>
        <p:txBody>
          <a:bodyPr wrap="square">
            <a:spAutoFit/>
          </a:bodyPr>
          <a:lstStyle/>
          <a:p>
            <a:pPr algn="just">
              <a:lnSpc>
                <a:spcPct val="150000"/>
              </a:lnSpc>
            </a:pPr>
            <a:r>
              <a:rPr lang="en-US" altLang="zh-CN" b="1" dirty="0">
                <a:solidFill>
                  <a:schemeClr val="accent2"/>
                </a:solidFill>
                <a:latin typeface="+mn-ea"/>
                <a:ea typeface="+mn-ea"/>
              </a:rPr>
              <a:t>Shapely: </a:t>
            </a:r>
            <a:r>
              <a:rPr lang="en-US" altLang="zh-CN" dirty="0">
                <a:solidFill>
                  <a:srgbClr val="333333"/>
                </a:solidFill>
                <a:latin typeface="+mn-ea"/>
                <a:ea typeface="+mn-ea"/>
              </a:rPr>
              <a:t>Shapely</a:t>
            </a:r>
            <a:r>
              <a:rPr lang="zh-CN" altLang="en-US" dirty="0">
                <a:solidFill>
                  <a:srgbClr val="333333"/>
                </a:solidFill>
                <a:latin typeface="+mn-ea"/>
                <a:ea typeface="+mn-ea"/>
              </a:rPr>
              <a:t>是一个用于空间几何对象操作和处理的</a:t>
            </a:r>
            <a:r>
              <a:rPr lang="en-US" altLang="zh-CN" dirty="0">
                <a:solidFill>
                  <a:srgbClr val="333333"/>
                </a:solidFill>
                <a:latin typeface="+mn-ea"/>
                <a:ea typeface="+mn-ea"/>
              </a:rPr>
              <a:t>python</a:t>
            </a:r>
            <a:r>
              <a:rPr lang="zh-CN" altLang="en-US" dirty="0">
                <a:solidFill>
                  <a:srgbClr val="333333"/>
                </a:solidFill>
                <a:latin typeface="+mn-ea"/>
                <a:ea typeface="+mn-ea"/>
              </a:rPr>
              <a:t>开源库，支持点、线、面等几何对象及相关空间操作。</a:t>
            </a:r>
            <a:r>
              <a:rPr lang="en-US" altLang="zh-CN" dirty="0">
                <a:solidFill>
                  <a:srgbClr val="333333"/>
                </a:solidFill>
                <a:latin typeface="+mn-ea"/>
                <a:ea typeface="+mn-ea"/>
              </a:rPr>
              <a:t>Shapely</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，基于</a:t>
            </a:r>
            <a:r>
              <a:rPr lang="en-US" altLang="zh-CN" b="1" dirty="0">
                <a:solidFill>
                  <a:srgbClr val="333333"/>
                </a:solidFill>
                <a:latin typeface="+mn-ea"/>
                <a:ea typeface="+mn-ea"/>
              </a:rPr>
              <a:t>GEOS</a:t>
            </a:r>
            <a:r>
              <a:rPr lang="zh-CN" altLang="en-US" b="1" dirty="0">
                <a:solidFill>
                  <a:srgbClr val="333333"/>
                </a:solidFill>
                <a:latin typeface="+mn-ea"/>
                <a:ea typeface="+mn-ea"/>
              </a:rPr>
              <a:t>开源库（</a:t>
            </a:r>
            <a:r>
              <a:rPr lang="en-US" altLang="zh-CN" b="1" dirty="0">
                <a:solidFill>
                  <a:srgbClr val="333333"/>
                </a:solidFill>
                <a:latin typeface="+mn-ea"/>
                <a:ea typeface="+mn-ea"/>
              </a:rPr>
              <a:t>C++</a:t>
            </a:r>
            <a:r>
              <a:rPr lang="zh-CN" altLang="en-US" b="1" dirty="0">
                <a:solidFill>
                  <a:srgbClr val="333333"/>
                </a:solidFill>
                <a:latin typeface="+mn-ea"/>
                <a:ea typeface="+mn-ea"/>
              </a:rPr>
              <a:t>）</a:t>
            </a:r>
            <a:r>
              <a:rPr lang="zh-CN" altLang="en-US" dirty="0">
                <a:solidFill>
                  <a:srgbClr val="333333"/>
                </a:solidFill>
                <a:latin typeface="+mn-ea"/>
                <a:ea typeface="+mn-ea"/>
              </a:rPr>
              <a:t>开发。</a:t>
            </a:r>
            <a:endParaRPr lang="en-US" altLang="zh-CN" dirty="0">
              <a:solidFill>
                <a:srgbClr val="333333"/>
              </a:solidFill>
              <a:latin typeface="+mn-ea"/>
              <a:ea typeface="+mn-ea"/>
            </a:endParaRPr>
          </a:p>
        </p:txBody>
      </p:sp>
      <p:sp>
        <p:nvSpPr>
          <p:cNvPr id="11" name="TextBox 4">
            <a:extLst>
              <a:ext uri="{FF2B5EF4-FFF2-40B4-BE49-F238E27FC236}">
                <a16:creationId xmlns:a16="http://schemas.microsoft.com/office/drawing/2014/main" id="{06A38D0C-8AF7-B9D6-F300-BB7A7DD5131A}"/>
              </a:ext>
            </a:extLst>
          </p:cNvPr>
          <p:cNvSpPr txBox="1"/>
          <p:nvPr/>
        </p:nvSpPr>
        <p:spPr>
          <a:xfrm>
            <a:off x="279400" y="3038429"/>
            <a:ext cx="11684000" cy="1135054"/>
          </a:xfrm>
          <a:prstGeom prst="rect">
            <a:avLst/>
          </a:prstGeom>
          <a:noFill/>
        </p:spPr>
        <p:txBody>
          <a:bodyPr wrap="square">
            <a:spAutoFit/>
          </a:bodyPr>
          <a:lstStyle/>
          <a:p>
            <a:pPr algn="just">
              <a:lnSpc>
                <a:spcPct val="150000"/>
              </a:lnSpc>
            </a:pPr>
            <a:r>
              <a:rPr lang="en-US" altLang="zh-CN" b="1" dirty="0" err="1">
                <a:solidFill>
                  <a:schemeClr val="accent2"/>
                </a:solidFill>
                <a:latin typeface="+mn-ea"/>
                <a:ea typeface="+mn-ea"/>
              </a:rPr>
              <a:t>pyproj</a:t>
            </a:r>
            <a:r>
              <a:rPr lang="en-US" altLang="zh-CN" b="1" dirty="0">
                <a:solidFill>
                  <a:schemeClr val="accent2"/>
                </a:solidFill>
                <a:latin typeface="+mn-ea"/>
                <a:ea typeface="+mn-ea"/>
              </a:rPr>
              <a:t>: </a:t>
            </a:r>
            <a:r>
              <a:rPr lang="en-US" altLang="zh-CN" dirty="0" err="1">
                <a:solidFill>
                  <a:srgbClr val="333333"/>
                </a:solidFill>
                <a:latin typeface="+mn-ea"/>
                <a:ea typeface="+mn-ea"/>
              </a:rPr>
              <a:t>pyproj</a:t>
            </a:r>
            <a:r>
              <a:rPr lang="zh-CN" altLang="en-US" dirty="0">
                <a:solidFill>
                  <a:srgbClr val="333333"/>
                </a:solidFill>
                <a:latin typeface="+mn-ea"/>
                <a:ea typeface="+mn-ea"/>
              </a:rPr>
              <a:t>是一个用于地图投影和坐标转换的</a:t>
            </a:r>
            <a:r>
              <a:rPr lang="en-US" altLang="zh-CN" dirty="0">
                <a:solidFill>
                  <a:srgbClr val="333333"/>
                </a:solidFill>
                <a:latin typeface="+mn-ea"/>
                <a:ea typeface="+mn-ea"/>
              </a:rPr>
              <a:t>python</a:t>
            </a:r>
            <a:r>
              <a:rPr lang="zh-CN" altLang="en-US" dirty="0">
                <a:solidFill>
                  <a:srgbClr val="333333"/>
                </a:solidFill>
                <a:latin typeface="+mn-ea"/>
                <a:ea typeface="+mn-ea"/>
              </a:rPr>
              <a:t>开源库，该库依赖于</a:t>
            </a:r>
            <a:r>
              <a:rPr lang="en-US" altLang="zh-CN" b="1" dirty="0">
                <a:solidFill>
                  <a:srgbClr val="333333"/>
                </a:solidFill>
                <a:latin typeface="+mn-ea"/>
                <a:ea typeface="+mn-ea"/>
              </a:rPr>
              <a:t>PROJ</a:t>
            </a:r>
            <a:r>
              <a:rPr lang="zh-CN" altLang="en-US" b="1" dirty="0">
                <a:solidFill>
                  <a:srgbClr val="333333"/>
                </a:solidFill>
                <a:latin typeface="+mn-ea"/>
                <a:ea typeface="+mn-ea"/>
              </a:rPr>
              <a:t>开源库</a:t>
            </a:r>
            <a:r>
              <a:rPr lang="zh-CN" altLang="en-US" dirty="0">
                <a:solidFill>
                  <a:srgbClr val="333333"/>
                </a:solidFill>
                <a:latin typeface="+mn-ea"/>
                <a:ea typeface="+mn-ea"/>
              </a:rPr>
              <a:t>（</a:t>
            </a:r>
            <a:r>
              <a:rPr lang="en-US" altLang="zh-CN" dirty="0">
                <a:solidFill>
                  <a:srgbClr val="333333"/>
                </a:solidFill>
                <a:latin typeface="+mn-ea"/>
                <a:ea typeface="+mn-ea"/>
              </a:rPr>
              <a:t>C</a:t>
            </a:r>
            <a:r>
              <a:rPr lang="zh-CN" altLang="en-US" dirty="0">
                <a:solidFill>
                  <a:srgbClr val="333333"/>
                </a:solidFill>
                <a:latin typeface="+mn-ea"/>
                <a:ea typeface="+mn-ea"/>
              </a:rPr>
              <a:t>语言开发）开发，采用的</a:t>
            </a:r>
            <a:r>
              <a:rPr lang="en-US" altLang="zh-CN" b="1" dirty="0">
                <a:solidFill>
                  <a:srgbClr val="333333"/>
                </a:solidFill>
                <a:latin typeface="+mn-ea"/>
                <a:ea typeface="+mn-ea"/>
              </a:rPr>
              <a:t>MIT</a:t>
            </a:r>
            <a:r>
              <a:rPr lang="zh-CN" altLang="en-US" b="1" dirty="0">
                <a:solidFill>
                  <a:srgbClr val="333333"/>
                </a:solidFill>
                <a:latin typeface="+mn-ea"/>
                <a:ea typeface="+mn-ea"/>
              </a:rPr>
              <a:t>开源许可</a:t>
            </a:r>
            <a:r>
              <a:rPr lang="zh-CN" altLang="en-US" dirty="0">
                <a:solidFill>
                  <a:srgbClr val="333333"/>
                </a:solidFill>
                <a:latin typeface="+mn-ea"/>
                <a:ea typeface="+mn-ea"/>
              </a:rPr>
              <a:t>。</a:t>
            </a:r>
            <a:endParaRPr lang="en-US" altLang="zh-CN" dirty="0">
              <a:solidFill>
                <a:srgbClr val="333333"/>
              </a:solidFill>
              <a:latin typeface="+mn-ea"/>
              <a:ea typeface="+mn-ea"/>
            </a:endParaRPr>
          </a:p>
        </p:txBody>
      </p:sp>
      <p:grpSp>
        <p:nvGrpSpPr>
          <p:cNvPr id="17" name="组合 16">
            <a:extLst>
              <a:ext uri="{FF2B5EF4-FFF2-40B4-BE49-F238E27FC236}">
                <a16:creationId xmlns:a16="http://schemas.microsoft.com/office/drawing/2014/main" id="{D4F199C8-3916-E603-045F-5467127370C8}"/>
              </a:ext>
            </a:extLst>
          </p:cNvPr>
          <p:cNvGrpSpPr/>
          <p:nvPr/>
        </p:nvGrpSpPr>
        <p:grpSpPr>
          <a:xfrm>
            <a:off x="1062259" y="4229363"/>
            <a:ext cx="3047020" cy="2569310"/>
            <a:chOff x="1062259" y="4229363"/>
            <a:chExt cx="3047020" cy="2569310"/>
          </a:xfrm>
        </p:grpSpPr>
        <p:pic>
          <p:nvPicPr>
            <p:cNvPr id="8" name="Picture 12" descr="Chart, scatter chart&#10;&#10;Description automatically generated">
              <a:extLst>
                <a:ext uri="{FF2B5EF4-FFF2-40B4-BE49-F238E27FC236}">
                  <a16:creationId xmlns:a16="http://schemas.microsoft.com/office/drawing/2014/main" id="{51175922-9C41-E9EE-6C44-8CC57557A040}"/>
                </a:ext>
              </a:extLst>
            </p:cNvPr>
            <p:cNvPicPr>
              <a:picLocks noChangeAspect="1"/>
            </p:cNvPicPr>
            <p:nvPr/>
          </p:nvPicPr>
          <p:blipFill>
            <a:blip r:embed="rId3"/>
            <a:stretch>
              <a:fillRect/>
            </a:stretch>
          </p:blipFill>
          <p:spPr>
            <a:xfrm>
              <a:off x="1062259" y="4229363"/>
              <a:ext cx="3047020" cy="2569310"/>
            </a:xfrm>
            <a:prstGeom prst="rect">
              <a:avLst/>
            </a:prstGeom>
          </p:spPr>
        </p:pic>
        <p:sp>
          <p:nvSpPr>
            <p:cNvPr id="12" name="文本框 11">
              <a:extLst>
                <a:ext uri="{FF2B5EF4-FFF2-40B4-BE49-F238E27FC236}">
                  <a16:creationId xmlns:a16="http://schemas.microsoft.com/office/drawing/2014/main" id="{3F1B4E08-DB46-57DB-B0CB-044E454946E3}"/>
                </a:ext>
              </a:extLst>
            </p:cNvPr>
            <p:cNvSpPr txBox="1"/>
            <p:nvPr/>
          </p:nvSpPr>
          <p:spPr>
            <a:xfrm>
              <a:off x="3462178" y="4368800"/>
              <a:ext cx="492444" cy="461665"/>
            </a:xfrm>
            <a:prstGeom prst="rect">
              <a:avLst/>
            </a:prstGeom>
            <a:noFill/>
          </p:spPr>
          <p:txBody>
            <a:bodyPr wrap="none" rtlCol="0">
              <a:spAutoFit/>
            </a:bodyPr>
            <a:lstStyle/>
            <a:p>
              <a:r>
                <a:rPr lang="zh-CN" altLang="en-US" dirty="0">
                  <a:solidFill>
                    <a:schemeClr val="bg2"/>
                  </a:solidFill>
                  <a:latin typeface="+mn-ea"/>
                  <a:ea typeface="+mn-ea"/>
                </a:rPr>
                <a:t>点</a:t>
              </a:r>
            </a:p>
          </p:txBody>
        </p:sp>
      </p:grpSp>
      <p:grpSp>
        <p:nvGrpSpPr>
          <p:cNvPr id="16" name="组合 15">
            <a:extLst>
              <a:ext uri="{FF2B5EF4-FFF2-40B4-BE49-F238E27FC236}">
                <a16:creationId xmlns:a16="http://schemas.microsoft.com/office/drawing/2014/main" id="{C6C5B1A0-A55C-10D5-EFCB-775F8ADE658C}"/>
              </a:ext>
            </a:extLst>
          </p:cNvPr>
          <p:cNvGrpSpPr/>
          <p:nvPr/>
        </p:nvGrpSpPr>
        <p:grpSpPr>
          <a:xfrm>
            <a:off x="4745259" y="4229364"/>
            <a:ext cx="3047020" cy="2569310"/>
            <a:chOff x="4745259" y="4229364"/>
            <a:chExt cx="3047020" cy="2569310"/>
          </a:xfrm>
        </p:grpSpPr>
        <p:pic>
          <p:nvPicPr>
            <p:cNvPr id="9" name="Picture 18" descr="Shape&#10;&#10;Description automatically generated">
              <a:extLst>
                <a:ext uri="{FF2B5EF4-FFF2-40B4-BE49-F238E27FC236}">
                  <a16:creationId xmlns:a16="http://schemas.microsoft.com/office/drawing/2014/main" id="{22EFBA09-2610-DB3C-ED4D-C527C981BA25}"/>
                </a:ext>
              </a:extLst>
            </p:cNvPr>
            <p:cNvPicPr>
              <a:picLocks noChangeAspect="1"/>
            </p:cNvPicPr>
            <p:nvPr/>
          </p:nvPicPr>
          <p:blipFill>
            <a:blip r:embed="rId4"/>
            <a:stretch>
              <a:fillRect/>
            </a:stretch>
          </p:blipFill>
          <p:spPr>
            <a:xfrm>
              <a:off x="4745259" y="4229364"/>
              <a:ext cx="3047020" cy="2569310"/>
            </a:xfrm>
            <a:prstGeom prst="rect">
              <a:avLst/>
            </a:prstGeom>
          </p:spPr>
        </p:pic>
        <p:sp>
          <p:nvSpPr>
            <p:cNvPr id="13" name="文本框 12">
              <a:extLst>
                <a:ext uri="{FF2B5EF4-FFF2-40B4-BE49-F238E27FC236}">
                  <a16:creationId xmlns:a16="http://schemas.microsoft.com/office/drawing/2014/main" id="{B3E2F014-FBAE-3D6C-EF7F-3938C68D64F0}"/>
                </a:ext>
              </a:extLst>
            </p:cNvPr>
            <p:cNvSpPr txBox="1"/>
            <p:nvPr/>
          </p:nvSpPr>
          <p:spPr>
            <a:xfrm>
              <a:off x="7170578" y="4368799"/>
              <a:ext cx="492444" cy="461665"/>
            </a:xfrm>
            <a:prstGeom prst="rect">
              <a:avLst/>
            </a:prstGeom>
            <a:noFill/>
          </p:spPr>
          <p:txBody>
            <a:bodyPr wrap="none" rtlCol="0">
              <a:spAutoFit/>
            </a:bodyPr>
            <a:lstStyle/>
            <a:p>
              <a:r>
                <a:rPr lang="zh-CN" altLang="en-US" dirty="0">
                  <a:solidFill>
                    <a:schemeClr val="bg2"/>
                  </a:solidFill>
                  <a:latin typeface="+mn-ea"/>
                  <a:ea typeface="+mn-ea"/>
                </a:rPr>
                <a:t>线</a:t>
              </a:r>
            </a:p>
          </p:txBody>
        </p:sp>
      </p:grpSp>
      <p:grpSp>
        <p:nvGrpSpPr>
          <p:cNvPr id="15" name="组合 14">
            <a:extLst>
              <a:ext uri="{FF2B5EF4-FFF2-40B4-BE49-F238E27FC236}">
                <a16:creationId xmlns:a16="http://schemas.microsoft.com/office/drawing/2014/main" id="{F68C0AA7-B301-662E-3ECE-1D0C7E7C3044}"/>
              </a:ext>
            </a:extLst>
          </p:cNvPr>
          <p:cNvGrpSpPr/>
          <p:nvPr/>
        </p:nvGrpSpPr>
        <p:grpSpPr>
          <a:xfrm>
            <a:off x="8428259" y="4229364"/>
            <a:ext cx="3047020" cy="2569310"/>
            <a:chOff x="8428259" y="4229364"/>
            <a:chExt cx="3047020" cy="2569310"/>
          </a:xfrm>
        </p:grpSpPr>
        <p:pic>
          <p:nvPicPr>
            <p:cNvPr id="10" name="Picture 20" descr="Shape, polygon&#10;&#10;Description automatically generated">
              <a:extLst>
                <a:ext uri="{FF2B5EF4-FFF2-40B4-BE49-F238E27FC236}">
                  <a16:creationId xmlns:a16="http://schemas.microsoft.com/office/drawing/2014/main" id="{FB1732B7-3896-5A97-C4E1-FCC72EA13324}"/>
                </a:ext>
              </a:extLst>
            </p:cNvPr>
            <p:cNvPicPr>
              <a:picLocks noChangeAspect="1"/>
            </p:cNvPicPr>
            <p:nvPr/>
          </p:nvPicPr>
          <p:blipFill>
            <a:blip r:embed="rId5"/>
            <a:stretch>
              <a:fillRect/>
            </a:stretch>
          </p:blipFill>
          <p:spPr>
            <a:xfrm>
              <a:off x="8428259" y="4229364"/>
              <a:ext cx="3047020" cy="2569310"/>
            </a:xfrm>
            <a:prstGeom prst="rect">
              <a:avLst/>
            </a:prstGeom>
          </p:spPr>
        </p:pic>
        <p:sp>
          <p:nvSpPr>
            <p:cNvPr id="14" name="文本框 13">
              <a:extLst>
                <a:ext uri="{FF2B5EF4-FFF2-40B4-BE49-F238E27FC236}">
                  <a16:creationId xmlns:a16="http://schemas.microsoft.com/office/drawing/2014/main" id="{3B9D068A-D368-97F8-BBC7-F541D3E6A790}"/>
                </a:ext>
              </a:extLst>
            </p:cNvPr>
            <p:cNvSpPr txBox="1"/>
            <p:nvPr/>
          </p:nvSpPr>
          <p:spPr>
            <a:xfrm>
              <a:off x="10883519" y="4368798"/>
              <a:ext cx="492444" cy="461665"/>
            </a:xfrm>
            <a:prstGeom prst="rect">
              <a:avLst/>
            </a:prstGeom>
            <a:noFill/>
          </p:spPr>
          <p:txBody>
            <a:bodyPr wrap="none" rtlCol="0">
              <a:spAutoFit/>
            </a:bodyPr>
            <a:lstStyle/>
            <a:p>
              <a:r>
                <a:rPr lang="zh-CN" altLang="en-US" dirty="0">
                  <a:solidFill>
                    <a:schemeClr val="bg2"/>
                  </a:solidFill>
                  <a:latin typeface="+mn-ea"/>
                  <a:ea typeface="+mn-ea"/>
                </a:rPr>
                <a:t>面</a:t>
              </a:r>
            </a:p>
          </p:txBody>
        </p:sp>
      </p:grpSp>
    </p:spTree>
    <p:extLst>
      <p:ext uri="{BB962C8B-B14F-4D97-AF65-F5344CB8AC3E}">
        <p14:creationId xmlns:p14="http://schemas.microsoft.com/office/powerpoint/2010/main" val="41854223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584200" y="846751"/>
            <a:ext cx="824484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523240" y="1661144"/>
            <a:ext cx="11394440" cy="4274375"/>
          </a:xfrm>
          <a:prstGeom prst="rect">
            <a:avLst/>
          </a:prstGeom>
          <a:noFill/>
        </p:spPr>
        <p:txBody>
          <a:bodyPr wrap="square">
            <a:spAutoFit/>
          </a:bodyPr>
          <a:lstStyle/>
          <a:p>
            <a:pPr algn="just">
              <a:lnSpc>
                <a:spcPct val="150000"/>
              </a:lnSpc>
            </a:pPr>
            <a:r>
              <a:rPr lang="en-US" altLang="zh-CN" dirty="0">
                <a:solidFill>
                  <a:srgbClr val="333333"/>
                </a:solidFill>
                <a:latin typeface="+mn-ea"/>
                <a:ea typeface="+mn-ea"/>
              </a:rPr>
              <a:t>1. </a:t>
            </a:r>
            <a:r>
              <a:rPr lang="zh-CN" altLang="en-US" dirty="0">
                <a:solidFill>
                  <a:srgbClr val="333333"/>
                </a:solidFill>
                <a:latin typeface="+mn-ea"/>
                <a:ea typeface="+mn-ea"/>
              </a:rPr>
              <a:t>创建几何要素（点、线、面等）</a:t>
            </a:r>
            <a:r>
              <a:rPr lang="en-US" altLang="zh-CN" dirty="0">
                <a:solidFill>
                  <a:srgbClr val="333333"/>
                </a:solidFill>
                <a:latin typeface="+mn-ea"/>
                <a:ea typeface="+mn-ea"/>
              </a:rPr>
              <a:t>: </a:t>
            </a:r>
            <a:r>
              <a:rPr lang="en-US" altLang="zh-CN" b="1" dirty="0">
                <a:solidFill>
                  <a:schemeClr val="bg1"/>
                </a:solidFill>
                <a:latin typeface="+mn-ea"/>
                <a:ea typeface="+mn-ea"/>
              </a:rPr>
              <a:t>Point(), </a:t>
            </a:r>
            <a:r>
              <a:rPr lang="en-US" altLang="zh-CN" b="1" dirty="0" err="1">
                <a:solidFill>
                  <a:schemeClr val="bg1"/>
                </a:solidFill>
                <a:latin typeface="+mn-ea"/>
                <a:ea typeface="+mn-ea"/>
              </a:rPr>
              <a:t>LineString</a:t>
            </a:r>
            <a:r>
              <a:rPr lang="en-US" altLang="zh-CN" b="1" dirty="0">
                <a:solidFill>
                  <a:schemeClr val="bg1"/>
                </a:solidFill>
                <a:latin typeface="+mn-ea"/>
                <a:ea typeface="+mn-ea"/>
              </a:rPr>
              <a:t>(), Polygon()</a:t>
            </a:r>
          </a:p>
          <a:p>
            <a:pPr algn="just">
              <a:lnSpc>
                <a:spcPct val="150000"/>
              </a:lnSpc>
            </a:pPr>
            <a:r>
              <a:rPr lang="en-US" altLang="zh-CN" dirty="0">
                <a:solidFill>
                  <a:srgbClr val="333333"/>
                </a:solidFill>
                <a:latin typeface="+mn-ea"/>
                <a:ea typeface="+mn-ea"/>
              </a:rPr>
              <a:t>2. </a:t>
            </a:r>
            <a:r>
              <a:rPr lang="zh-CN" altLang="en-US" dirty="0">
                <a:solidFill>
                  <a:srgbClr val="333333"/>
                </a:solidFill>
                <a:latin typeface="+mn-ea"/>
                <a:ea typeface="+mn-ea"/>
              </a:rPr>
              <a:t>几何要素重投影</a:t>
            </a:r>
            <a:r>
              <a:rPr lang="en-US" altLang="zh-CN" dirty="0">
                <a:solidFill>
                  <a:srgbClr val="333333"/>
                </a:solidFill>
                <a:latin typeface="+mn-ea"/>
                <a:ea typeface="+mn-ea"/>
              </a:rPr>
              <a:t>: </a:t>
            </a:r>
            <a:r>
              <a:rPr lang="en-US" altLang="zh-CN" dirty="0" err="1">
                <a:solidFill>
                  <a:srgbClr val="333333"/>
                </a:solidFill>
                <a:latin typeface="+mn-ea"/>
                <a:ea typeface="+mn-ea"/>
              </a:rPr>
              <a:t>pyproj</a:t>
            </a:r>
            <a:r>
              <a:rPr lang="zh-CN" altLang="en-US" dirty="0">
                <a:solidFill>
                  <a:srgbClr val="333333"/>
                </a:solidFill>
                <a:latin typeface="+mn-ea"/>
                <a:ea typeface="+mn-ea"/>
              </a:rPr>
              <a:t>库定义转换函数</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几何间关系（距离、包含）：</a:t>
            </a:r>
            <a:r>
              <a:rPr lang="en-US" altLang="zh-CN" b="1" dirty="0">
                <a:solidFill>
                  <a:schemeClr val="bg1"/>
                </a:solidFill>
                <a:latin typeface="+mn-ea"/>
                <a:ea typeface="+mn-ea"/>
              </a:rPr>
              <a:t>.distance(), .contains()</a:t>
            </a:r>
          </a:p>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几何缓冲区分析</a:t>
            </a:r>
            <a:r>
              <a:rPr lang="en-US" altLang="zh-CN" dirty="0">
                <a:solidFill>
                  <a:srgbClr val="333333"/>
                </a:solidFill>
                <a:latin typeface="+mn-ea"/>
                <a:ea typeface="+mn-ea"/>
              </a:rPr>
              <a:t>: </a:t>
            </a:r>
            <a:r>
              <a:rPr lang="en-US" altLang="zh-CN" b="1" dirty="0">
                <a:solidFill>
                  <a:schemeClr val="bg1"/>
                </a:solidFill>
                <a:latin typeface="+mn-ea"/>
                <a:ea typeface="+mn-ea"/>
              </a:rPr>
              <a:t>.buffer()</a:t>
            </a:r>
          </a:p>
          <a:p>
            <a:pPr algn="just">
              <a:lnSpc>
                <a:spcPct val="150000"/>
              </a:lnSpc>
            </a:pPr>
            <a:r>
              <a:rPr lang="en-US" altLang="zh-CN" dirty="0">
                <a:solidFill>
                  <a:srgbClr val="333333"/>
                </a:solidFill>
                <a:latin typeface="+mn-ea"/>
                <a:ea typeface="+mn-ea"/>
              </a:rPr>
              <a:t>5. </a:t>
            </a:r>
            <a:r>
              <a:rPr lang="zh-CN" altLang="en-US" dirty="0">
                <a:solidFill>
                  <a:srgbClr val="333333"/>
                </a:solidFill>
                <a:latin typeface="+mn-ea"/>
                <a:ea typeface="+mn-ea"/>
              </a:rPr>
              <a:t>几何运算（重叠区、区域相减、合并等）</a:t>
            </a:r>
            <a:r>
              <a:rPr lang="en-US" altLang="zh-CN" dirty="0">
                <a:solidFill>
                  <a:srgbClr val="333333"/>
                </a:solidFill>
                <a:latin typeface="+mn-ea"/>
                <a:ea typeface="+mn-ea"/>
              </a:rPr>
              <a:t>: </a:t>
            </a:r>
          </a:p>
          <a:p>
            <a:pPr algn="just">
              <a:lnSpc>
                <a:spcPct val="150000"/>
              </a:lnSpc>
            </a:pPr>
            <a:r>
              <a:rPr lang="en-US" altLang="zh-CN" b="1" dirty="0">
                <a:solidFill>
                  <a:schemeClr val="bg1"/>
                </a:solidFill>
                <a:latin typeface="+mn-ea"/>
                <a:ea typeface="+mn-ea"/>
              </a:rPr>
              <a:t>.intersection(), .difference(), .union()</a:t>
            </a:r>
          </a:p>
        </p:txBody>
      </p:sp>
    </p:spTree>
    <p:extLst>
      <p:ext uri="{BB962C8B-B14F-4D97-AF65-F5344CB8AC3E}">
        <p14:creationId xmlns:p14="http://schemas.microsoft.com/office/powerpoint/2010/main" val="20386500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67612-4D0F-D073-1349-5608C8610DEC}"/>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75BAD5A-F1E7-3289-B890-E0DDAB95DD16}"/>
              </a:ext>
            </a:extLst>
          </p:cNvPr>
          <p:cNvSpPr/>
          <p:nvPr/>
        </p:nvSpPr>
        <p:spPr>
          <a:xfrm>
            <a:off x="19002" y="3471863"/>
            <a:ext cx="12172997"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316B1FBC-3370-75E6-27A3-68FE5056F748}"/>
              </a:ext>
            </a:extLst>
          </p:cNvPr>
          <p:cNvSpPr/>
          <p:nvPr/>
        </p:nvSpPr>
        <p:spPr>
          <a:xfrm>
            <a:off x="69802" y="3868892"/>
            <a:ext cx="6358919"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二、遥感栅格数据处理</a:t>
            </a:r>
          </a:p>
        </p:txBody>
      </p:sp>
      <p:sp>
        <p:nvSpPr>
          <p:cNvPr id="8" name="矩形 7">
            <a:extLst>
              <a:ext uri="{FF2B5EF4-FFF2-40B4-BE49-F238E27FC236}">
                <a16:creationId xmlns:a16="http://schemas.microsoft.com/office/drawing/2014/main" id="{ED1CAFA2-6047-3374-23C3-7D7FE8555D7F}"/>
              </a:ext>
            </a:extLst>
          </p:cNvPr>
          <p:cNvSpPr/>
          <p:nvPr/>
        </p:nvSpPr>
        <p:spPr>
          <a:xfrm>
            <a:off x="2069" y="5014912"/>
            <a:ext cx="12172997"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25245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2675" y="8526"/>
            <a:ext cx="10424699" cy="792162"/>
          </a:xfrm>
        </p:spPr>
        <p:txBody>
          <a:bodyPr/>
          <a:lstStyle/>
          <a:p>
            <a:pPr fontAlgn="auto">
              <a:spcBef>
                <a:spcPts val="0"/>
              </a:spcBef>
              <a:spcAft>
                <a:spcPts val="0"/>
              </a:spcAft>
            </a:pPr>
            <a:r>
              <a:rPr lang="zh-CN" altLang="en-US" dirty="0">
                <a:latin typeface="微软雅黑" pitchFamily="34" charset="-122"/>
                <a:ea typeface="微软雅黑" pitchFamily="34" charset="-122"/>
              </a:rPr>
              <a:t>二、遥感栅格数据处理</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273020" y="846751"/>
            <a:ext cx="1007731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85695" y="1474850"/>
            <a:ext cx="11497171" cy="2022157"/>
          </a:xfrm>
          <a:prstGeom prst="rect">
            <a:avLst/>
          </a:prstGeom>
          <a:noFill/>
        </p:spPr>
        <p:txBody>
          <a:bodyPr wrap="square">
            <a:spAutoFit/>
          </a:bodyPr>
          <a:lstStyle/>
          <a:p>
            <a:pPr algn="just">
              <a:lnSpc>
                <a:spcPct val="150000"/>
              </a:lnSpc>
            </a:pPr>
            <a:r>
              <a:rPr lang="zh-CN" altLang="en-US" sz="2600" b="1" dirty="0">
                <a:solidFill>
                  <a:srgbClr val="151515"/>
                </a:solidFill>
                <a:latin typeface="+mn-ea"/>
                <a:ea typeface="+mn-ea"/>
              </a:rPr>
              <a:t>栅格数据：</a:t>
            </a:r>
            <a:r>
              <a:rPr lang="zh-CN" altLang="en-US" sz="2600" dirty="0">
                <a:solidFill>
                  <a:srgbClr val="151515"/>
                </a:solidFill>
                <a:latin typeface="+mn-ea"/>
                <a:ea typeface="+mn-ea"/>
              </a:rPr>
              <a:t>由按行和列（或格网）组成的像元（或像素）矩阵，其中的每个像元为一个信息存储单元。简单讲，栅格数据由一个</a:t>
            </a:r>
            <a:r>
              <a:rPr lang="zh-CN" altLang="en-US" sz="2600" b="1" dirty="0">
                <a:solidFill>
                  <a:srgbClr val="FF0000"/>
                </a:solidFill>
                <a:latin typeface="+mn-ea"/>
                <a:ea typeface="+mn-ea"/>
              </a:rPr>
              <a:t>格网</a:t>
            </a:r>
            <a:r>
              <a:rPr lang="zh-CN" altLang="en-US" sz="2600" dirty="0">
                <a:solidFill>
                  <a:srgbClr val="151515"/>
                </a:solidFill>
                <a:latin typeface="+mn-ea"/>
                <a:ea typeface="+mn-ea"/>
              </a:rPr>
              <a:t>和</a:t>
            </a:r>
            <a:r>
              <a:rPr lang="zh-CN" altLang="en-US" sz="2600" b="1" dirty="0">
                <a:solidFill>
                  <a:srgbClr val="FF0000"/>
                </a:solidFill>
                <a:latin typeface="+mn-ea"/>
                <a:ea typeface="+mn-ea"/>
              </a:rPr>
              <a:t>像元值</a:t>
            </a:r>
            <a:r>
              <a:rPr lang="zh-CN" altLang="en-US" sz="2600" dirty="0">
                <a:solidFill>
                  <a:srgbClr val="151515"/>
                </a:solidFill>
                <a:latin typeface="+mn-ea"/>
                <a:ea typeface="+mn-ea"/>
              </a:rPr>
              <a:t>组成。</a:t>
            </a:r>
            <a:endParaRPr lang="en-US" altLang="zh-CN" sz="2600" dirty="0">
              <a:solidFill>
                <a:srgbClr val="151515"/>
              </a:solidFill>
              <a:latin typeface="+mn-ea"/>
              <a:ea typeface="+mn-ea"/>
            </a:endParaRPr>
          </a:p>
          <a:p>
            <a:pPr algn="just">
              <a:lnSpc>
                <a:spcPct val="150000"/>
              </a:lnSpc>
            </a:pPr>
            <a:r>
              <a:rPr lang="zh-CN" altLang="en-US" sz="2600" dirty="0">
                <a:solidFill>
                  <a:srgbClr val="151515"/>
                </a:solidFill>
                <a:latin typeface="+mn-ea"/>
                <a:ea typeface="+mn-ea"/>
              </a:rPr>
              <a:t>栅格常用于数字航空像片、卫星影像、数字图片或扫描地图数据的保存。</a:t>
            </a:r>
            <a:endParaRPr lang="en-US" altLang="zh-CN" sz="2600"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extLst>
              <p:ext uri="{D42A27DB-BD31-4B8C-83A1-F6EECF244321}">
                <p14:modId xmlns:p14="http://schemas.microsoft.com/office/powerpoint/2010/main" val="2593978304"/>
              </p:ext>
            </p:extLst>
          </p:nvPr>
        </p:nvGraphicFramePr>
        <p:xfrm>
          <a:off x="2509381" y="397666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extLst>
              <p:ext uri="{D42A27DB-BD31-4B8C-83A1-F6EECF244321}">
                <p14:modId xmlns:p14="http://schemas.microsoft.com/office/powerpoint/2010/main" val="548279068"/>
              </p:ext>
            </p:extLst>
          </p:nvPr>
        </p:nvGraphicFramePr>
        <p:xfrm>
          <a:off x="6368602" y="391920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extLst>
              <p:ext uri="{D42A27DB-BD31-4B8C-83A1-F6EECF244321}">
                <p14:modId xmlns:p14="http://schemas.microsoft.com/office/powerpoint/2010/main" val="2369977832"/>
              </p:ext>
            </p:extLst>
          </p:nvPr>
        </p:nvGraphicFramePr>
        <p:xfrm>
          <a:off x="6473781" y="406302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extLst>
              <p:ext uri="{D42A27DB-BD31-4B8C-83A1-F6EECF244321}">
                <p14:modId xmlns:p14="http://schemas.microsoft.com/office/powerpoint/2010/main" val="1827803981"/>
              </p:ext>
            </p:extLst>
          </p:nvPr>
        </p:nvGraphicFramePr>
        <p:xfrm>
          <a:off x="6578960" y="4209182"/>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2395263" y="3472830"/>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6263423" y="3472830"/>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47716-157F-0517-6E2D-C1B1560CA0D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2C7EAF9-D474-88D3-1B50-E28CB476A8B9}"/>
              </a:ext>
            </a:extLst>
          </p:cNvPr>
          <p:cNvSpPr>
            <a:spLocks noGrp="1"/>
          </p:cNvSpPr>
          <p:nvPr>
            <p:ph type="title"/>
          </p:nvPr>
        </p:nvSpPr>
        <p:spPr>
          <a:xfrm>
            <a:off x="78007" y="8526"/>
            <a:ext cx="10459366"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7AE5CF9F-0DB8-AD0E-1D7B-BE9833286390}"/>
              </a:ext>
            </a:extLst>
          </p:cNvPr>
          <p:cNvSpPr txBox="1"/>
          <p:nvPr/>
        </p:nvSpPr>
        <p:spPr>
          <a:xfrm>
            <a:off x="208015" y="846749"/>
            <a:ext cx="10142320" cy="662489"/>
          </a:xfrm>
          <a:prstGeom prst="rect">
            <a:avLst/>
          </a:prstGeom>
          <a:noFill/>
        </p:spPr>
        <p:txBody>
          <a:bodyPr wrap="square" rtlCol="0">
            <a:spAutoFit/>
          </a:bodyPr>
          <a:lstStyle/>
          <a:p>
            <a:pPr algn="just">
              <a:lnSpc>
                <a:spcPct val="150000"/>
              </a:lnSpc>
            </a:pPr>
            <a:r>
              <a:rPr lang="en-US" altLang="zh-CN" sz="2800" b="1" dirty="0" err="1">
                <a:solidFill>
                  <a:srgbClr val="333333"/>
                </a:solidFill>
                <a:latin typeface="+mn-ea"/>
                <a:ea typeface="+mn-ea"/>
              </a:rPr>
              <a:t>Rasterio</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46360130-2AF9-3333-DD74-1FDFCE87A2DC}"/>
              </a:ext>
            </a:extLst>
          </p:cNvPr>
          <p:cNvSpPr txBox="1"/>
          <p:nvPr/>
        </p:nvSpPr>
        <p:spPr>
          <a:xfrm>
            <a:off x="442032" y="1524484"/>
            <a:ext cx="9220128" cy="4448654"/>
          </a:xfrm>
          <a:prstGeom prst="rect">
            <a:avLst/>
          </a:prstGeom>
          <a:noFill/>
        </p:spPr>
        <p:txBody>
          <a:bodyPr wrap="square">
            <a:spAutoFit/>
          </a:bodyPr>
          <a:lstStyle/>
          <a:p>
            <a:pPr algn="l">
              <a:lnSpc>
                <a:spcPct val="150000"/>
              </a:lnSpc>
            </a:pPr>
            <a:r>
              <a:rPr lang="zh-CN" altLang="en-US" sz="2500" b="1" dirty="0">
                <a:solidFill>
                  <a:schemeClr val="bg2"/>
                </a:solidFill>
                <a:latin typeface="+mn-ea"/>
                <a:ea typeface="+mn-ea"/>
              </a:rPr>
              <a:t>定义</a:t>
            </a:r>
            <a:r>
              <a:rPr lang="en-US" altLang="zh-CN" sz="2500" dirty="0">
                <a:solidFill>
                  <a:schemeClr val="bg2"/>
                </a:solidFill>
                <a:latin typeface="+mn-ea"/>
                <a:ea typeface="+mn-ea"/>
              </a:rPr>
              <a:t>: </a:t>
            </a:r>
            <a:r>
              <a:rPr lang="zh-CN" altLang="en-US" dirty="0">
                <a:solidFill>
                  <a:schemeClr val="bg2"/>
                </a:solidFill>
                <a:latin typeface="+mn-ea"/>
                <a:ea typeface="+mn-ea"/>
              </a:rPr>
              <a:t>基于</a:t>
            </a:r>
            <a:r>
              <a:rPr lang="en-US" altLang="zh-CN" dirty="0">
                <a:solidFill>
                  <a:schemeClr val="bg2"/>
                </a:solidFill>
                <a:latin typeface="+mn-ea"/>
                <a:ea typeface="+mn-ea"/>
              </a:rPr>
              <a:t>GDAL</a:t>
            </a:r>
            <a:r>
              <a:rPr lang="zh-CN" altLang="en-US" dirty="0">
                <a:solidFill>
                  <a:schemeClr val="bg2"/>
                </a:solidFill>
                <a:latin typeface="+mn-ea"/>
                <a:ea typeface="+mn-ea"/>
              </a:rPr>
              <a:t>的</a:t>
            </a:r>
            <a:r>
              <a:rPr lang="en-US" altLang="zh-CN" dirty="0">
                <a:solidFill>
                  <a:schemeClr val="bg2"/>
                </a:solidFill>
                <a:latin typeface="+mn-ea"/>
                <a:ea typeface="+mn-ea"/>
              </a:rPr>
              <a:t>Python</a:t>
            </a:r>
            <a:r>
              <a:rPr lang="zh-CN" altLang="en-US" dirty="0">
                <a:solidFill>
                  <a:schemeClr val="bg2"/>
                </a:solidFill>
                <a:latin typeface="+mn-ea"/>
                <a:ea typeface="+mn-ea"/>
              </a:rPr>
              <a:t>库，专注遥感栅格数据的读写与处理</a:t>
            </a:r>
            <a:endParaRPr lang="en-US" altLang="zh-CN" sz="2500"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核心优势</a:t>
            </a:r>
            <a:r>
              <a:rPr lang="en-US" altLang="zh-CN" sz="2500" dirty="0">
                <a:solidFill>
                  <a:schemeClr val="bg2"/>
                </a:solidFill>
                <a:latin typeface="+mn-ea"/>
                <a:ea typeface="+mn-ea"/>
              </a:rPr>
              <a:t>:</a:t>
            </a: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1</a:t>
            </a:r>
            <a:r>
              <a:rPr lang="zh-CN" altLang="en-US" dirty="0">
                <a:solidFill>
                  <a:schemeClr val="bg2"/>
                </a:solidFill>
                <a:latin typeface="+mn-ea"/>
                <a:ea typeface="+mn-ea"/>
              </a:rPr>
              <a:t>）简洁的</a:t>
            </a:r>
            <a:r>
              <a:rPr lang="en-US" altLang="zh-CN" dirty="0">
                <a:solidFill>
                  <a:schemeClr val="bg2"/>
                </a:solidFill>
                <a:latin typeface="+mn-ea"/>
                <a:ea typeface="+mn-ea"/>
              </a:rPr>
              <a:t>API</a:t>
            </a:r>
            <a:r>
              <a:rPr lang="zh-CN" altLang="en-US" dirty="0">
                <a:solidFill>
                  <a:schemeClr val="bg2"/>
                </a:solidFill>
                <a:latin typeface="+mn-ea"/>
                <a:ea typeface="+mn-ea"/>
              </a:rPr>
              <a:t>设计（告别</a:t>
            </a:r>
            <a:r>
              <a:rPr lang="en-US" altLang="zh-CN" dirty="0">
                <a:solidFill>
                  <a:schemeClr val="bg2"/>
                </a:solidFill>
                <a:latin typeface="+mn-ea"/>
                <a:ea typeface="+mn-ea"/>
              </a:rPr>
              <a:t>GDAL</a:t>
            </a:r>
            <a:r>
              <a:rPr lang="zh-CN" altLang="en-US" dirty="0">
                <a:solidFill>
                  <a:schemeClr val="bg2"/>
                </a:solidFill>
                <a:latin typeface="+mn-ea"/>
                <a:ea typeface="+mn-ea"/>
              </a:rPr>
              <a:t>复杂接口）；</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2</a:t>
            </a:r>
            <a:r>
              <a:rPr lang="zh-CN" altLang="en-US" dirty="0">
                <a:solidFill>
                  <a:schemeClr val="bg2"/>
                </a:solidFill>
                <a:latin typeface="+mn-ea"/>
                <a:ea typeface="+mn-ea"/>
              </a:rPr>
              <a:t>）高性能内存管理（处理大型数据集）；</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3</a:t>
            </a:r>
            <a:r>
              <a:rPr lang="zh-CN" altLang="en-US" dirty="0">
                <a:solidFill>
                  <a:schemeClr val="bg2"/>
                </a:solidFill>
                <a:latin typeface="+mn-ea"/>
                <a:ea typeface="+mn-ea"/>
              </a:rPr>
              <a:t>）无缝集成</a:t>
            </a:r>
            <a:r>
              <a:rPr lang="en-US" altLang="zh-CN" dirty="0">
                <a:solidFill>
                  <a:schemeClr val="bg2"/>
                </a:solidFill>
                <a:latin typeface="+mn-ea"/>
                <a:ea typeface="+mn-ea"/>
              </a:rPr>
              <a:t>NumPy</a:t>
            </a:r>
            <a:r>
              <a:rPr lang="zh-CN" altLang="en-US" dirty="0">
                <a:solidFill>
                  <a:schemeClr val="bg2"/>
                </a:solidFill>
                <a:latin typeface="+mn-ea"/>
                <a:ea typeface="+mn-ea"/>
              </a:rPr>
              <a:t>、</a:t>
            </a:r>
            <a:r>
              <a:rPr lang="en-US" altLang="zh-CN" dirty="0">
                <a:solidFill>
                  <a:schemeClr val="bg2"/>
                </a:solidFill>
                <a:latin typeface="+mn-ea"/>
                <a:ea typeface="+mn-ea"/>
              </a:rPr>
              <a:t>Pandas</a:t>
            </a:r>
            <a:r>
              <a:rPr lang="zh-CN" altLang="en-US" dirty="0">
                <a:solidFill>
                  <a:schemeClr val="bg2"/>
                </a:solidFill>
                <a:latin typeface="+mn-ea"/>
                <a:ea typeface="+mn-ea"/>
              </a:rPr>
              <a:t>等科学计算库。</a:t>
            </a:r>
            <a:endParaRPr lang="en-US" altLang="zh-CN"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适用场景</a:t>
            </a:r>
            <a:r>
              <a:rPr lang="en-US" altLang="zh-CN" sz="2500" dirty="0">
                <a:solidFill>
                  <a:schemeClr val="bg2"/>
                </a:solidFill>
                <a:latin typeface="+mn-ea"/>
                <a:ea typeface="+mn-ea"/>
              </a:rPr>
              <a:t>: </a:t>
            </a:r>
            <a:r>
              <a:rPr lang="zh-CN" altLang="en-US" dirty="0">
                <a:solidFill>
                  <a:schemeClr val="bg2"/>
                </a:solidFill>
                <a:latin typeface="+mn-ea"/>
                <a:ea typeface="+mn-ea"/>
              </a:rPr>
              <a:t>遥感、气象、地图服务、地形分析</a:t>
            </a:r>
            <a:endParaRPr lang="en-US" altLang="zh-CN" sz="2500" dirty="0">
              <a:solidFill>
                <a:schemeClr val="bg2"/>
              </a:solidFill>
              <a:latin typeface="+mn-ea"/>
              <a:ea typeface="+mn-ea"/>
            </a:endParaRPr>
          </a:p>
        </p:txBody>
      </p:sp>
      <p:sp>
        <p:nvSpPr>
          <p:cNvPr id="20" name="文本框 19">
            <a:extLst>
              <a:ext uri="{FF2B5EF4-FFF2-40B4-BE49-F238E27FC236}">
                <a16:creationId xmlns:a16="http://schemas.microsoft.com/office/drawing/2014/main" id="{229865DA-CE8D-9532-ED2B-61FCABF5FBE3}"/>
              </a:ext>
            </a:extLst>
          </p:cNvPr>
          <p:cNvSpPr txBox="1"/>
          <p:nvPr/>
        </p:nvSpPr>
        <p:spPr>
          <a:xfrm>
            <a:off x="2097109" y="6163004"/>
            <a:ext cx="8055736" cy="461665"/>
          </a:xfrm>
          <a:prstGeom prst="rect">
            <a:avLst/>
          </a:prstGeom>
          <a:noFill/>
        </p:spPr>
        <p:txBody>
          <a:bodyPr wrap="square">
            <a:spAutoFit/>
          </a:bodyPr>
          <a:lstStyle/>
          <a:p>
            <a:r>
              <a:rPr lang="zh-CN" altLang="en-US" dirty="0">
                <a:solidFill>
                  <a:schemeClr val="bg2"/>
                </a:solidFill>
                <a:latin typeface="+mn-ea"/>
                <a:ea typeface="+mn-ea"/>
              </a:rPr>
              <a:t>官方文档</a:t>
            </a:r>
            <a:r>
              <a:rPr lang="zh-CN" altLang="en-US" b="1" dirty="0">
                <a:solidFill>
                  <a:schemeClr val="bg2"/>
                </a:solidFill>
                <a:latin typeface="+mn-ea"/>
                <a:ea typeface="+mn-ea"/>
              </a:rPr>
              <a:t>：</a:t>
            </a:r>
            <a:r>
              <a:rPr lang="en-US" altLang="zh-CN" dirty="0">
                <a:solidFill>
                  <a:srgbClr val="333333"/>
                </a:solidFill>
                <a:latin typeface="Roboto" panose="02000000000000000000" pitchFamily="2" charset="0"/>
                <a:hlinkClick r:id="rId3"/>
              </a:rPr>
              <a:t>https://rasterio.readthedocs.io</a:t>
            </a:r>
            <a:endParaRPr lang="en-US" altLang="zh-CN" dirty="0">
              <a:latin typeface="Roboto" panose="02000000000000000000" pitchFamily="2" charset="0"/>
            </a:endParaRPr>
          </a:p>
        </p:txBody>
      </p:sp>
      <p:pic>
        <p:nvPicPr>
          <p:cNvPr id="6" name="图片 5">
            <a:extLst>
              <a:ext uri="{FF2B5EF4-FFF2-40B4-BE49-F238E27FC236}">
                <a16:creationId xmlns:a16="http://schemas.microsoft.com/office/drawing/2014/main" id="{79113D16-0CC4-EF6E-D04B-DE6CF7499878}"/>
              </a:ext>
            </a:extLst>
          </p:cNvPr>
          <p:cNvPicPr>
            <a:picLocks noChangeAspect="1"/>
          </p:cNvPicPr>
          <p:nvPr/>
        </p:nvPicPr>
        <p:blipFill>
          <a:blip r:embed="rId4"/>
          <a:srcRect r="24499"/>
          <a:stretch>
            <a:fillRect/>
          </a:stretch>
        </p:blipFill>
        <p:spPr>
          <a:xfrm>
            <a:off x="7040881" y="2210820"/>
            <a:ext cx="4978400" cy="3939122"/>
          </a:xfrm>
          <a:prstGeom prst="rect">
            <a:avLst/>
          </a:prstGeom>
        </p:spPr>
      </p:pic>
    </p:spTree>
    <p:extLst>
      <p:ext uri="{BB962C8B-B14F-4D97-AF65-F5344CB8AC3E}">
        <p14:creationId xmlns:p14="http://schemas.microsoft.com/office/powerpoint/2010/main" val="1851094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5ECA-028C-E862-0CBB-675E72EBE2B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E48888-3E6A-DF23-618D-7B5198010BC8}"/>
              </a:ext>
            </a:extLst>
          </p:cNvPr>
          <p:cNvSpPr>
            <a:spLocks noGrp="1"/>
          </p:cNvSpPr>
          <p:nvPr>
            <p:ph type="title"/>
          </p:nvPr>
        </p:nvSpPr>
        <p:spPr>
          <a:xfrm>
            <a:off x="86673" y="8526"/>
            <a:ext cx="10450699"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8600878E-A1A0-3D92-06AF-084795FE8B74}"/>
              </a:ext>
            </a:extLst>
          </p:cNvPr>
          <p:cNvSpPr txBox="1"/>
          <p:nvPr/>
        </p:nvSpPr>
        <p:spPr>
          <a:xfrm>
            <a:off x="441140" y="942851"/>
            <a:ext cx="11232819" cy="5440720"/>
          </a:xfrm>
          <a:prstGeom prst="rect">
            <a:avLst/>
          </a:prstGeom>
          <a:noFill/>
        </p:spPr>
        <p:txBody>
          <a:bodyPr wrap="square">
            <a:spAutoFit/>
          </a:bodyPr>
          <a:lstStyle/>
          <a:p>
            <a:pPr algn="just">
              <a:lnSpc>
                <a:spcPct val="150000"/>
              </a:lnSpc>
            </a:pPr>
            <a:r>
              <a:rPr lang="zh-CN" altLang="en-US" sz="3200" b="1" dirty="0">
                <a:solidFill>
                  <a:srgbClr val="333333"/>
                </a:solidFill>
                <a:latin typeface="+mn-ea"/>
                <a:ea typeface="+mn-ea"/>
              </a:rPr>
              <a:t>遥感栅格数据读写与显示</a:t>
            </a:r>
          </a:p>
          <a:p>
            <a:pPr algn="just">
              <a:lnSpc>
                <a:spcPct val="150000"/>
              </a:lnSpc>
            </a:pPr>
            <a:r>
              <a:rPr lang="zh-CN" altLang="en-US" sz="2800" b="1" dirty="0">
                <a:solidFill>
                  <a:srgbClr val="333333"/>
                </a:solidFill>
                <a:latin typeface="+mn-ea"/>
                <a:ea typeface="+mn-ea"/>
              </a:rPr>
              <a:t>打开数据：</a:t>
            </a:r>
            <a:r>
              <a:rPr lang="en-US" altLang="zh-CN" sz="2800" b="1" dirty="0" err="1">
                <a:solidFill>
                  <a:srgbClr val="333333"/>
                </a:solidFill>
                <a:latin typeface="+mn-ea"/>
                <a:ea typeface="+mn-ea"/>
              </a:rPr>
              <a:t>rasterio.open</a:t>
            </a:r>
            <a:r>
              <a:rPr lang="en-US" altLang="zh-CN" sz="2800" b="1" dirty="0">
                <a:solidFill>
                  <a:srgbClr val="333333"/>
                </a:solidFill>
                <a:latin typeface="+mn-ea"/>
                <a:ea typeface="+mn-ea"/>
              </a:rPr>
              <a:t>()</a:t>
            </a:r>
            <a:endParaRPr lang="en-US" sz="2800" dirty="0">
              <a:solidFill>
                <a:srgbClr val="333333"/>
              </a:solidFill>
              <a:latin typeface="+mn-ea"/>
              <a:ea typeface="+mn-ea"/>
            </a:endParaRPr>
          </a:p>
          <a:p>
            <a:pPr algn="just">
              <a:lnSpc>
                <a:spcPct val="150000"/>
              </a:lnSpc>
            </a:pPr>
            <a:r>
              <a:rPr lang="zh-CN" altLang="en-US" sz="2800" b="1" dirty="0">
                <a:solidFill>
                  <a:srgbClr val="333333"/>
                </a:solidFill>
                <a:latin typeface="+mn-ea"/>
                <a:ea typeface="+mn-ea"/>
              </a:rPr>
              <a:t>查看数据信息</a:t>
            </a:r>
            <a:r>
              <a:rPr lang="zh-CN" altLang="en-US" sz="2800" dirty="0">
                <a:solidFill>
                  <a:srgbClr val="333333"/>
                </a:solidFill>
                <a:latin typeface="+mn-ea"/>
                <a:ea typeface="+mn-ea"/>
              </a:rPr>
              <a:t>：</a:t>
            </a:r>
            <a:endParaRPr lang="en-US" altLang="zh-CN" sz="2800" dirty="0">
              <a:solidFill>
                <a:srgbClr val="333333"/>
              </a:solidFill>
              <a:latin typeface="+mn-ea"/>
              <a:ea typeface="+mn-ea"/>
            </a:endParaRPr>
          </a:p>
          <a:p>
            <a:pPr algn="just">
              <a:lnSpc>
                <a:spcPct val="150000"/>
              </a:lnSpc>
            </a:pPr>
            <a:r>
              <a:rPr lang="en-US" altLang="zh-CN" sz="2800" dirty="0">
                <a:solidFill>
                  <a:srgbClr val="333333"/>
                </a:solidFill>
                <a:latin typeface="+mn-ea"/>
                <a:ea typeface="+mn-ea"/>
              </a:rPr>
              <a:t>.</a:t>
            </a:r>
            <a:r>
              <a:rPr lang="en-US" altLang="zh-CN" sz="2800" dirty="0" err="1">
                <a:solidFill>
                  <a:srgbClr val="333333"/>
                </a:solidFill>
                <a:latin typeface="+mn-ea"/>
                <a:ea typeface="+mn-ea"/>
              </a:rPr>
              <a:t>crs</a:t>
            </a:r>
            <a:r>
              <a:rPr lang="en-US" altLang="zh-CN" sz="2800" dirty="0">
                <a:solidFill>
                  <a:srgbClr val="333333"/>
                </a:solidFill>
                <a:latin typeface="+mn-ea"/>
                <a:ea typeface="+mn-ea"/>
              </a:rPr>
              <a:t>, .transform, .width, .height, .count, .meta…</a:t>
            </a:r>
          </a:p>
          <a:p>
            <a:pPr algn="just">
              <a:lnSpc>
                <a:spcPct val="200000"/>
              </a:lnSpc>
            </a:pPr>
            <a:r>
              <a:rPr lang="zh-CN" altLang="en-US" sz="2800" b="1" dirty="0">
                <a:solidFill>
                  <a:srgbClr val="333333"/>
                </a:solidFill>
                <a:latin typeface="+mn-ea"/>
                <a:ea typeface="+mn-ea"/>
              </a:rPr>
              <a:t>数据写出</a:t>
            </a:r>
            <a:r>
              <a:rPr lang="zh-CN" altLang="en-US" sz="2800" dirty="0">
                <a:solidFill>
                  <a:srgbClr val="333333"/>
                </a:solidFill>
                <a:latin typeface="+mn-ea"/>
                <a:ea typeface="+mn-ea"/>
              </a:rPr>
              <a:t>：</a:t>
            </a:r>
            <a:r>
              <a:rPr lang="en-US" altLang="zh-CN" sz="2800" dirty="0">
                <a:solidFill>
                  <a:srgbClr val="333333"/>
                </a:solidFill>
                <a:latin typeface="+mn-ea"/>
                <a:ea typeface="+mn-ea"/>
              </a:rPr>
              <a:t>.write()</a:t>
            </a:r>
          </a:p>
          <a:p>
            <a:pPr algn="just">
              <a:lnSpc>
                <a:spcPct val="200000"/>
              </a:lnSpc>
            </a:pPr>
            <a:r>
              <a:rPr lang="en-US" altLang="zh-CN" sz="2800" dirty="0">
                <a:solidFill>
                  <a:srgbClr val="333333"/>
                </a:solidFill>
                <a:latin typeface="+mn-ea"/>
                <a:ea typeface="+mn-ea"/>
              </a:rPr>
              <a:t>…</a:t>
            </a:r>
          </a:p>
        </p:txBody>
      </p:sp>
      <p:sp>
        <p:nvSpPr>
          <p:cNvPr id="2" name="TextBox 1">
            <a:extLst>
              <a:ext uri="{FF2B5EF4-FFF2-40B4-BE49-F238E27FC236}">
                <a16:creationId xmlns:a16="http://schemas.microsoft.com/office/drawing/2014/main" id="{2C2D149F-7B6C-8E87-9A6F-F69129AF0CF9}"/>
              </a:ext>
            </a:extLst>
          </p:cNvPr>
          <p:cNvSpPr txBox="1"/>
          <p:nvPr/>
        </p:nvSpPr>
        <p:spPr>
          <a:xfrm>
            <a:off x="9531210" y="6325905"/>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45717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2079" y="8526"/>
            <a:ext cx="10405293"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270204" y="1069851"/>
            <a:ext cx="11551683" cy="4366708"/>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栅格数据读写与显示</a:t>
            </a:r>
            <a:endParaRPr lang="en-US" sz="2800" b="1" dirty="0">
              <a:solidFill>
                <a:srgbClr val="333333"/>
              </a:solidFill>
              <a:latin typeface="+mn-ea"/>
              <a:ea typeface="+mn-ea"/>
            </a:endParaRPr>
          </a:p>
          <a:p>
            <a:pPr algn="just">
              <a:lnSpc>
                <a:spcPct val="150000"/>
              </a:lnSpc>
            </a:pPr>
            <a:r>
              <a:rPr lang="en-US" b="1" dirty="0" err="1">
                <a:solidFill>
                  <a:srgbClr val="333333"/>
                </a:solidFill>
                <a:latin typeface="+mn-ea"/>
                <a:ea typeface="+mn-ea"/>
              </a:rPr>
              <a:t>图像显示</a:t>
            </a:r>
            <a:r>
              <a:rPr lang="en-US" dirty="0">
                <a:solidFill>
                  <a:srgbClr val="333333"/>
                </a:solidFill>
                <a:latin typeface="+mn-ea"/>
                <a:ea typeface="+mn-ea"/>
              </a:rPr>
              <a:t>: </a:t>
            </a:r>
            <a:r>
              <a:rPr lang="en-US" dirty="0" err="1">
                <a:solidFill>
                  <a:srgbClr val="333333"/>
                </a:solidFill>
                <a:latin typeface="+mn-ea"/>
                <a:ea typeface="+mn-ea"/>
              </a:rPr>
              <a:t>ax.imshow</a:t>
            </a:r>
            <a:r>
              <a:rPr lang="en-US"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直方图统计</a:t>
            </a:r>
            <a:r>
              <a:rPr lang="zh-CN" altLang="en-US" dirty="0">
                <a:solidFill>
                  <a:srgbClr val="333333"/>
                </a:solidFill>
                <a:latin typeface="+mn-ea"/>
                <a:ea typeface="+mn-ea"/>
              </a:rPr>
              <a:t>：</a:t>
            </a:r>
            <a:r>
              <a:rPr lang="en-US" altLang="zh-CN" dirty="0" err="1">
                <a:solidFill>
                  <a:srgbClr val="333333"/>
                </a:solidFill>
                <a:latin typeface="+mn-ea"/>
                <a:ea typeface="+mn-ea"/>
              </a:rPr>
              <a:t>ax.hist</a:t>
            </a:r>
            <a:r>
              <a:rPr lang="en-US" altLang="zh-CN"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图像拉伸显示</a:t>
            </a:r>
            <a:r>
              <a:rPr lang="zh-CN" altLang="en-US" dirty="0">
                <a:solidFill>
                  <a:srgbClr val="333333"/>
                </a:solidFill>
                <a:latin typeface="+mn-ea"/>
                <a:ea typeface="+mn-ea"/>
              </a:rPr>
              <a:t>：</a:t>
            </a:r>
            <a:r>
              <a:rPr lang="en-US" altLang="zh-CN" dirty="0" err="1">
                <a:solidFill>
                  <a:srgbClr val="333333"/>
                </a:solidFill>
                <a:latin typeface="+mn-ea"/>
                <a:ea typeface="+mn-ea"/>
              </a:rPr>
              <a:t>ax.imshow</a:t>
            </a:r>
            <a:r>
              <a:rPr lang="en-US" altLang="zh-CN" dirty="0">
                <a:solidFill>
                  <a:srgbClr val="333333"/>
                </a:solidFill>
                <a:latin typeface="+mn-ea"/>
                <a:ea typeface="+mn-ea"/>
              </a:rPr>
              <a:t>(</a:t>
            </a:r>
            <a:r>
              <a:rPr lang="en-US" altLang="zh-CN" dirty="0" err="1">
                <a:solidFill>
                  <a:srgbClr val="333333"/>
                </a:solidFill>
                <a:latin typeface="+mn-ea"/>
                <a:ea typeface="+mn-ea"/>
              </a:rPr>
              <a:t>vmin</a:t>
            </a:r>
            <a:r>
              <a:rPr lang="en-US" altLang="zh-CN" dirty="0">
                <a:solidFill>
                  <a:srgbClr val="333333"/>
                </a:solidFill>
                <a:latin typeface="+mn-ea"/>
                <a:ea typeface="+mn-ea"/>
              </a:rPr>
              <a:t>=, </a:t>
            </a:r>
            <a:r>
              <a:rPr lang="en-US" altLang="zh-CN" dirty="0" err="1">
                <a:solidFill>
                  <a:srgbClr val="333333"/>
                </a:solidFill>
                <a:latin typeface="+mn-ea"/>
                <a:ea typeface="+mn-ea"/>
              </a:rPr>
              <a:t>vmax</a:t>
            </a:r>
            <a:r>
              <a:rPr lang="en-US" altLang="zh-CN" dirty="0">
                <a:solidFill>
                  <a:srgbClr val="333333"/>
                </a:solidFill>
                <a:latin typeface="+mn-ea"/>
                <a:ea typeface="+mn-ea"/>
              </a:rPr>
              <a:t>=)</a:t>
            </a:r>
            <a:r>
              <a:rPr lang="zh-CN" altLang="en-US" dirty="0">
                <a:solidFill>
                  <a:srgbClr val="333333"/>
                </a:solidFill>
                <a:latin typeface="+mn-ea"/>
                <a:ea typeface="+mn-ea"/>
              </a:rPr>
              <a:t>： 注意</a:t>
            </a:r>
            <a:r>
              <a:rPr lang="en-US" altLang="zh-CN" dirty="0" err="1">
                <a:solidFill>
                  <a:srgbClr val="333333"/>
                </a:solidFill>
                <a:latin typeface="+mn-ea"/>
                <a:ea typeface="+mn-ea"/>
              </a:rPr>
              <a:t>vmin</a:t>
            </a:r>
            <a:r>
              <a:rPr lang="en-US" altLang="zh-CN" dirty="0">
                <a:solidFill>
                  <a:srgbClr val="333333"/>
                </a:solidFill>
                <a:latin typeface="+mn-ea"/>
                <a:ea typeface="+mn-ea"/>
              </a:rPr>
              <a:t>,</a:t>
            </a:r>
            <a:r>
              <a:rPr lang="zh-CN" altLang="en-US" dirty="0">
                <a:solidFill>
                  <a:srgbClr val="333333"/>
                </a:solidFill>
                <a:latin typeface="+mn-ea"/>
                <a:ea typeface="+mn-ea"/>
              </a:rPr>
              <a:t> </a:t>
            </a:r>
            <a:r>
              <a:rPr lang="en-US" altLang="zh-CN" dirty="0" err="1">
                <a:solidFill>
                  <a:srgbClr val="333333"/>
                </a:solidFill>
                <a:latin typeface="+mn-ea"/>
                <a:ea typeface="+mn-ea"/>
              </a:rPr>
              <a:t>vmax</a:t>
            </a:r>
            <a:r>
              <a:rPr lang="zh-CN" altLang="en-US" dirty="0">
                <a:solidFill>
                  <a:srgbClr val="333333"/>
                </a:solidFill>
                <a:latin typeface="+mn-ea"/>
                <a:ea typeface="+mn-ea"/>
              </a:rPr>
              <a:t>设置对彩色显示失效。</a:t>
            </a:r>
            <a:endParaRPr lang="en-US" altLang="zh-CN" dirty="0">
              <a:solidFill>
                <a:srgbClr val="333333"/>
              </a:solidFill>
              <a:latin typeface="+mn-ea"/>
              <a:ea typeface="+mn-ea"/>
            </a:endParaRPr>
          </a:p>
          <a:p>
            <a:pPr algn="just">
              <a:lnSpc>
                <a:spcPct val="150000"/>
              </a:lnSpc>
            </a:pPr>
            <a:r>
              <a:rPr lang="zh-CN" altLang="en-US" b="1" dirty="0">
                <a:solidFill>
                  <a:srgbClr val="333333"/>
                </a:solidFill>
                <a:latin typeface="+mn-ea"/>
                <a:ea typeface="+mn-ea"/>
              </a:rPr>
              <a:t>图像</a:t>
            </a:r>
            <a:r>
              <a:rPr lang="en-US" altLang="zh-CN" b="1" dirty="0">
                <a:solidFill>
                  <a:srgbClr val="333333"/>
                </a:solidFill>
                <a:latin typeface="+mn-ea"/>
                <a:ea typeface="+mn-ea"/>
              </a:rPr>
              <a:t>RGB</a:t>
            </a:r>
            <a:r>
              <a:rPr lang="zh-CN" altLang="en-US" b="1" dirty="0">
                <a:solidFill>
                  <a:srgbClr val="333333"/>
                </a:solidFill>
                <a:latin typeface="+mn-ea"/>
                <a:ea typeface="+mn-ea"/>
              </a:rPr>
              <a:t>彩色显示：</a:t>
            </a:r>
            <a:r>
              <a:rPr lang="en-US" altLang="zh-CN" dirty="0" err="1">
                <a:solidFill>
                  <a:srgbClr val="333333"/>
                </a:solidFill>
                <a:latin typeface="+mn-ea"/>
                <a:ea typeface="+mn-ea"/>
              </a:rPr>
              <a:t>ax.imshow</a:t>
            </a:r>
            <a:r>
              <a:rPr lang="en-US" altLang="zh-CN" dirty="0">
                <a:solidFill>
                  <a:srgbClr val="333333"/>
                </a:solidFill>
                <a:latin typeface="+mn-ea"/>
                <a:ea typeface="+mn-ea"/>
              </a:rPr>
              <a:t>(array_3bands): array_3bands</a:t>
            </a:r>
            <a:r>
              <a:rPr lang="zh-CN" altLang="en-US" dirty="0">
                <a:solidFill>
                  <a:srgbClr val="333333"/>
                </a:solidFill>
                <a:latin typeface="+mn-ea"/>
                <a:ea typeface="+mn-ea"/>
              </a:rPr>
              <a:t>维度应为</a:t>
            </a:r>
            <a:r>
              <a:rPr lang="en-US" altLang="zh-CN" dirty="0">
                <a:solidFill>
                  <a:srgbClr val="333333"/>
                </a:solidFill>
                <a:latin typeface="+mn-ea"/>
                <a:ea typeface="+mn-ea"/>
              </a:rPr>
              <a:t>[</a:t>
            </a:r>
            <a:r>
              <a:rPr lang="zh-CN" altLang="en-US" dirty="0">
                <a:solidFill>
                  <a:srgbClr val="333333"/>
                </a:solidFill>
                <a:latin typeface="+mn-ea"/>
                <a:ea typeface="+mn-ea"/>
              </a:rPr>
              <a:t>行 列 波段</a:t>
            </a:r>
            <a:r>
              <a:rPr lang="en-US" altLang="zh-CN" dirty="0">
                <a:solidFill>
                  <a:srgbClr val="333333"/>
                </a:solidFill>
                <a:latin typeface="+mn-ea"/>
                <a:ea typeface="+mn-ea"/>
              </a:rPr>
              <a:t>]</a:t>
            </a:r>
          </a:p>
          <a:p>
            <a:pPr algn="just">
              <a:lnSpc>
                <a:spcPct val="150000"/>
              </a:lnSpc>
            </a:pPr>
            <a:r>
              <a:rPr lang="en-US" altLang="zh-CN" dirty="0">
                <a:solidFill>
                  <a:srgbClr val="333333"/>
                </a:solidFill>
                <a:latin typeface="+mn-ea"/>
                <a:ea typeface="+mn-ea"/>
              </a:rPr>
              <a:t>… </a:t>
            </a:r>
          </a:p>
        </p:txBody>
      </p:sp>
      <p:sp>
        <p:nvSpPr>
          <p:cNvPr id="2" name="TextBox 1">
            <a:extLst>
              <a:ext uri="{FF2B5EF4-FFF2-40B4-BE49-F238E27FC236}">
                <a16:creationId xmlns:a16="http://schemas.microsoft.com/office/drawing/2014/main" id="{93223DBD-6819-71BF-CDCA-2A5B1C0B1013}"/>
              </a:ext>
            </a:extLst>
          </p:cNvPr>
          <p:cNvSpPr txBox="1"/>
          <p:nvPr/>
        </p:nvSpPr>
        <p:spPr>
          <a:xfrm>
            <a:off x="9632585" y="6341872"/>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9974859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5E93-69E4-BF65-2433-386A353D09D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F4184E6-5F93-B759-1378-CFF5EBB7A45B}"/>
              </a:ext>
            </a:extLst>
          </p:cNvPr>
          <p:cNvSpPr>
            <a:spLocks noGrp="1"/>
          </p:cNvSpPr>
          <p:nvPr>
            <p:ph type="title"/>
          </p:nvPr>
        </p:nvSpPr>
        <p:spPr>
          <a:xfrm>
            <a:off x="208015" y="8526"/>
            <a:ext cx="10329357"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0990F108-11AF-F884-D148-1C53A5566918}"/>
              </a:ext>
            </a:extLst>
          </p:cNvPr>
          <p:cNvSpPr txBox="1"/>
          <p:nvPr/>
        </p:nvSpPr>
        <p:spPr>
          <a:xfrm>
            <a:off x="208015" y="846749"/>
            <a:ext cx="10159906"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栅格数据转换（栅格</a:t>
            </a:r>
            <a:r>
              <a:rPr lang="en-US" altLang="zh-CN" sz="2800" b="1" dirty="0">
                <a:solidFill>
                  <a:srgbClr val="FF0000"/>
                </a:solidFill>
                <a:latin typeface="+mn-ea"/>
                <a:ea typeface="+mn-ea"/>
              </a:rPr>
              <a:t>-&gt;</a:t>
            </a:r>
            <a:r>
              <a:rPr lang="zh-CN" altLang="en-US" sz="2800" b="1" dirty="0">
                <a:solidFill>
                  <a:srgbClr val="FF0000"/>
                </a:solidFill>
                <a:latin typeface="+mn-ea"/>
                <a:ea typeface="+mn-ea"/>
              </a:rPr>
              <a:t>矢量）</a:t>
            </a:r>
            <a:endParaRPr lang="en-US" altLang="zh-CN" sz="2800" b="1" dirty="0">
              <a:solidFill>
                <a:srgbClr val="333333"/>
              </a:solidFill>
              <a:latin typeface="+mn-ea"/>
              <a:ea typeface="+mn-ea"/>
            </a:endParaRPr>
          </a:p>
        </p:txBody>
      </p:sp>
      <p:sp>
        <p:nvSpPr>
          <p:cNvPr id="9" name="文本框 8">
            <a:extLst>
              <a:ext uri="{FF2B5EF4-FFF2-40B4-BE49-F238E27FC236}">
                <a16:creationId xmlns:a16="http://schemas.microsoft.com/office/drawing/2014/main" id="{97812AC3-0E0B-CEEB-45FA-2567B7ACF456}"/>
              </a:ext>
            </a:extLst>
          </p:cNvPr>
          <p:cNvSpPr txBox="1"/>
          <p:nvPr/>
        </p:nvSpPr>
        <p:spPr>
          <a:xfrm>
            <a:off x="538507" y="1509238"/>
            <a:ext cx="11714453" cy="5197705"/>
          </a:xfrm>
          <a:prstGeom prst="rect">
            <a:avLst/>
          </a:prstGeom>
          <a:noFill/>
        </p:spPr>
        <p:txBody>
          <a:bodyPr wrap="square">
            <a:spAutoFit/>
          </a:bodyPr>
          <a:lstStyle/>
          <a:p>
            <a:pPr algn="l" eaLnBrk="0" hangingPunct="0">
              <a:lnSpc>
                <a:spcPct val="150000"/>
              </a:lnSpc>
              <a:spcBef>
                <a:spcPct val="0"/>
              </a:spcBef>
            </a:pPr>
            <a:r>
              <a:rPr lang="zh-CN" altLang="en-US" sz="2800" b="1" dirty="0">
                <a:solidFill>
                  <a:schemeClr val="bg2"/>
                </a:solidFill>
                <a:latin typeface="+mn-ea"/>
                <a:ea typeface="+mn-ea"/>
              </a:rPr>
              <a:t>主要步骤：</a:t>
            </a:r>
            <a:endParaRPr lang="en-US" altLang="zh-CN" sz="2800" b="1"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第一步</a:t>
            </a:r>
            <a:r>
              <a:rPr lang="zh-CN" altLang="en-US" dirty="0">
                <a:solidFill>
                  <a:schemeClr val="bg2"/>
                </a:solidFill>
                <a:latin typeface="+mn-ea"/>
                <a:ea typeface="+mn-ea"/>
              </a:rPr>
              <a:t>：将二值图像转为几何图形顶点坐标序列；</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第二步</a:t>
            </a:r>
            <a:r>
              <a:rPr lang="zh-CN" altLang="en-US" dirty="0">
                <a:solidFill>
                  <a:schemeClr val="bg2"/>
                </a:solidFill>
                <a:latin typeface="+mn-ea"/>
                <a:ea typeface="+mn-ea"/>
              </a:rPr>
              <a:t>：利用所得顶点坐标创建多面几何（采用</a:t>
            </a:r>
            <a:r>
              <a:rPr lang="en-US" altLang="zh-CN" dirty="0">
                <a:solidFill>
                  <a:schemeClr val="bg2"/>
                </a:solidFill>
                <a:latin typeface="+mn-ea"/>
                <a:ea typeface="+mn-ea"/>
              </a:rPr>
              <a:t>shapely</a:t>
            </a:r>
            <a:r>
              <a:rPr lang="zh-CN" altLang="en-US" dirty="0">
                <a:solidFill>
                  <a:schemeClr val="bg2"/>
                </a:solidFill>
                <a:latin typeface="+mn-ea"/>
                <a:ea typeface="+mn-ea"/>
              </a:rPr>
              <a:t>库）；</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第三步</a:t>
            </a:r>
            <a:r>
              <a:rPr lang="zh-CN" altLang="en-US" dirty="0">
                <a:solidFill>
                  <a:schemeClr val="bg2"/>
                </a:solidFill>
                <a:latin typeface="+mn-ea"/>
                <a:ea typeface="+mn-ea"/>
              </a:rPr>
              <a:t>：利用</a:t>
            </a:r>
            <a:r>
              <a:rPr lang="en-US" altLang="zh-CN" dirty="0" err="1">
                <a:solidFill>
                  <a:schemeClr val="bg2"/>
                </a:solidFill>
                <a:latin typeface="+mn-ea"/>
                <a:ea typeface="+mn-ea"/>
              </a:rPr>
              <a:t>geopandas</a:t>
            </a:r>
            <a:r>
              <a:rPr lang="zh-CN" altLang="en-US" dirty="0">
                <a:solidFill>
                  <a:schemeClr val="bg2"/>
                </a:solidFill>
                <a:latin typeface="+mn-ea"/>
                <a:ea typeface="+mn-ea"/>
              </a:rPr>
              <a:t>库创建</a:t>
            </a:r>
            <a:r>
              <a:rPr lang="en-US" altLang="zh-CN" dirty="0" err="1">
                <a:solidFill>
                  <a:schemeClr val="bg2"/>
                </a:solidFill>
                <a:latin typeface="+mn-ea"/>
                <a:ea typeface="+mn-ea"/>
              </a:rPr>
              <a:t>GeoDataFrame</a:t>
            </a:r>
            <a:r>
              <a:rPr lang="zh-CN" altLang="en-US" dirty="0">
                <a:solidFill>
                  <a:schemeClr val="bg2"/>
                </a:solidFill>
                <a:latin typeface="+mn-ea"/>
                <a:ea typeface="+mn-ea"/>
              </a:rPr>
              <a:t>数据类型，并将其写出为矢量数据。</a:t>
            </a:r>
            <a:endParaRPr lang="en-US" altLang="zh-CN" dirty="0">
              <a:solidFill>
                <a:schemeClr val="bg2"/>
              </a:solidFill>
              <a:latin typeface="+mn-ea"/>
              <a:ea typeface="+mn-ea"/>
            </a:endParaRPr>
          </a:p>
          <a:p>
            <a:pPr algn="l" eaLnBrk="0" hangingPunct="0">
              <a:lnSpc>
                <a:spcPct val="150000"/>
              </a:lnSpc>
              <a:spcBef>
                <a:spcPct val="0"/>
              </a:spcBef>
            </a:pPr>
            <a:r>
              <a:rPr lang="zh-CN" altLang="en-US" sz="2800" b="1" dirty="0">
                <a:solidFill>
                  <a:schemeClr val="bg2"/>
                </a:solidFill>
                <a:latin typeface="+mn-ea"/>
                <a:ea typeface="+mn-ea"/>
              </a:rPr>
              <a:t>主要功能</a:t>
            </a:r>
            <a:r>
              <a:rPr lang="zh-CN" altLang="zh-CN" sz="2800" dirty="0">
                <a:solidFill>
                  <a:schemeClr val="bg2"/>
                </a:solidFill>
                <a:latin typeface="+mn-ea"/>
                <a:ea typeface="+mn-ea"/>
              </a:rPr>
              <a:t>:</a:t>
            </a:r>
            <a:endParaRPr lang="en-US" altLang="zh-CN" sz="2800"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rasterio.open</a:t>
            </a:r>
            <a:r>
              <a:rPr lang="en-US" altLang="zh-CN" dirty="0">
                <a:solidFill>
                  <a:schemeClr val="bg2"/>
                </a:solidFill>
                <a:latin typeface="+mn-ea"/>
                <a:ea typeface="+mn-ea"/>
              </a:rPr>
              <a:t>()  ## </a:t>
            </a:r>
            <a:r>
              <a:rPr lang="zh-CN" altLang="en-US" dirty="0">
                <a:solidFill>
                  <a:schemeClr val="bg2"/>
                </a:solidFill>
                <a:latin typeface="+mn-ea"/>
                <a:ea typeface="+mn-ea"/>
              </a:rPr>
              <a:t>读入</a:t>
            </a:r>
            <a:endParaRPr lang="en-US" altLang="zh-CN" dirty="0">
              <a:solidFill>
                <a:schemeClr val="bg2"/>
              </a:solidFill>
              <a:latin typeface="+mn-ea"/>
              <a:ea typeface="+mn-ea"/>
            </a:endParaRPr>
          </a:p>
          <a:p>
            <a:pPr algn="l" eaLnBrk="0" hangingPunct="0">
              <a:lnSpc>
                <a:spcPct val="150000"/>
              </a:lnSpc>
              <a:spcBef>
                <a:spcPct val="0"/>
              </a:spcBef>
            </a:pPr>
            <a:r>
              <a:rPr lang="en-US" altLang="zh-CN" b="1" dirty="0" err="1">
                <a:solidFill>
                  <a:schemeClr val="accent3"/>
                </a:solidFill>
                <a:latin typeface="+mn-ea"/>
                <a:ea typeface="+mn-ea"/>
              </a:rPr>
              <a:t>rasterio.features.shapes</a:t>
            </a:r>
            <a:r>
              <a:rPr lang="en-US" altLang="zh-CN" b="1" dirty="0">
                <a:solidFill>
                  <a:schemeClr val="accent3"/>
                </a:solidFill>
                <a:latin typeface="+mn-ea"/>
                <a:ea typeface="+mn-ea"/>
              </a:rPr>
              <a:t>() </a:t>
            </a:r>
            <a:r>
              <a:rPr lang="en-US" altLang="zh-CN" dirty="0">
                <a:solidFill>
                  <a:schemeClr val="bg2"/>
                </a:solidFill>
                <a:latin typeface="+mn-ea"/>
                <a:ea typeface="+mn-ea"/>
              </a:rPr>
              <a:t># </a:t>
            </a:r>
            <a:r>
              <a:rPr lang="zh-CN" altLang="en-US" dirty="0">
                <a:solidFill>
                  <a:schemeClr val="bg2"/>
                </a:solidFill>
                <a:latin typeface="+mn-ea"/>
                <a:ea typeface="+mn-ea"/>
              </a:rPr>
              <a:t>二值图像转为几何顶点序列</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Shapely.Polygon</a:t>
            </a:r>
            <a:r>
              <a:rPr lang="en-US" altLang="zh-CN" dirty="0">
                <a:solidFill>
                  <a:schemeClr val="bg2"/>
                </a:solidFill>
                <a:latin typeface="+mn-ea"/>
                <a:ea typeface="+mn-ea"/>
              </a:rPr>
              <a:t>()  # </a:t>
            </a:r>
            <a:r>
              <a:rPr lang="zh-CN" altLang="en-US" dirty="0">
                <a:solidFill>
                  <a:schemeClr val="bg2"/>
                </a:solidFill>
                <a:latin typeface="+mn-ea"/>
                <a:ea typeface="+mn-ea"/>
              </a:rPr>
              <a:t>将几何顶点序列创建为矢量几何面</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Geopandas.GeoDataFrame</a:t>
            </a:r>
            <a:r>
              <a:rPr lang="en-US" altLang="zh-CN" dirty="0">
                <a:solidFill>
                  <a:schemeClr val="bg2"/>
                </a:solidFill>
                <a:latin typeface="+mn-ea"/>
                <a:ea typeface="+mn-ea"/>
              </a:rPr>
              <a:t>(); </a:t>
            </a:r>
          </a:p>
        </p:txBody>
      </p:sp>
      <p:sp>
        <p:nvSpPr>
          <p:cNvPr id="4" name="文本框 3">
            <a:extLst>
              <a:ext uri="{FF2B5EF4-FFF2-40B4-BE49-F238E27FC236}">
                <a16:creationId xmlns:a16="http://schemas.microsoft.com/office/drawing/2014/main" id="{8E6A10A1-57FC-AEDE-8A35-CBB064A9355E}"/>
              </a:ext>
            </a:extLst>
          </p:cNvPr>
          <p:cNvSpPr txBox="1"/>
          <p:nvPr/>
        </p:nvSpPr>
        <p:spPr>
          <a:xfrm>
            <a:off x="9168992" y="6276833"/>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285362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64353" y="8526"/>
            <a:ext cx="10273019"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411696" y="875708"/>
            <a:ext cx="11744743" cy="5355312"/>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栅格数据转换（矢量</a:t>
            </a:r>
            <a:r>
              <a:rPr lang="en-US" altLang="zh-CN" sz="2800" b="1" dirty="0">
                <a:solidFill>
                  <a:srgbClr val="FF0000"/>
                </a:solidFill>
                <a:latin typeface="+mn-ea"/>
                <a:ea typeface="+mn-ea"/>
              </a:rPr>
              <a:t>-&gt;</a:t>
            </a:r>
            <a:r>
              <a:rPr lang="zh-CN" altLang="en-US" sz="2800" b="1" dirty="0">
                <a:solidFill>
                  <a:srgbClr val="FF0000"/>
                </a:solidFill>
                <a:latin typeface="+mn-ea"/>
                <a:ea typeface="+mn-ea"/>
              </a:rPr>
              <a:t>栅格）</a:t>
            </a:r>
            <a:r>
              <a:rPr lang="en-US" altLang="zh-CN" sz="2800" b="1" dirty="0">
                <a:solidFill>
                  <a:srgbClr val="333333"/>
                </a:solidFill>
                <a:latin typeface="+mn-ea"/>
                <a:ea typeface="+mn-ea"/>
              </a:rPr>
              <a:t>: </a:t>
            </a:r>
          </a:p>
          <a:p>
            <a:pPr algn="l" eaLnBrk="0" hangingPunct="0">
              <a:lnSpc>
                <a:spcPct val="150000"/>
              </a:lnSpc>
              <a:spcBef>
                <a:spcPct val="0"/>
              </a:spcBef>
            </a:pPr>
            <a:r>
              <a:rPr lang="zh-CN" altLang="en-US" sz="3200" b="1" dirty="0">
                <a:solidFill>
                  <a:schemeClr val="bg2"/>
                </a:solidFill>
                <a:latin typeface="+mn-ea"/>
                <a:ea typeface="+mn-ea"/>
              </a:rPr>
              <a:t>主要步骤：</a:t>
            </a:r>
            <a:endParaRPr lang="en-US" altLang="zh-CN" sz="3200" b="1"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第一步</a:t>
            </a:r>
            <a:r>
              <a:rPr lang="zh-CN" altLang="en-US" sz="2800" dirty="0">
                <a:solidFill>
                  <a:schemeClr val="bg2"/>
                </a:solidFill>
                <a:latin typeface="+mn-ea"/>
                <a:ea typeface="+mn-ea"/>
              </a:rPr>
              <a:t>：获取矢量数据面几何；</a:t>
            </a:r>
            <a:endParaRPr lang="en-US" altLang="zh-CN" sz="2800"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第二步</a:t>
            </a:r>
            <a:r>
              <a:rPr lang="zh-CN" altLang="en-US" sz="2800" dirty="0">
                <a:solidFill>
                  <a:schemeClr val="bg2"/>
                </a:solidFill>
                <a:latin typeface="+mn-ea"/>
                <a:ea typeface="+mn-ea"/>
              </a:rPr>
              <a:t>：对获取几何信息进行栅格写出（需要提供栅格数据基本信息）。</a:t>
            </a:r>
            <a:endParaRPr lang="en-US" altLang="zh-CN" sz="2800" b="1" dirty="0">
              <a:solidFill>
                <a:srgbClr val="333333"/>
              </a:solidFill>
              <a:latin typeface="+mn-ea"/>
              <a:ea typeface="+mn-ea"/>
            </a:endParaRPr>
          </a:p>
          <a:p>
            <a:pPr algn="just"/>
            <a:r>
              <a:rPr lang="zh-CN" altLang="en-US" sz="2800" b="1" dirty="0">
                <a:solidFill>
                  <a:srgbClr val="333333"/>
                </a:solidFill>
                <a:latin typeface="+mn-ea"/>
                <a:ea typeface="+mn-ea"/>
              </a:rPr>
              <a:t>主要功能：</a:t>
            </a:r>
            <a:endParaRPr lang="en-US" altLang="zh-CN" sz="2800" b="1" dirty="0">
              <a:solidFill>
                <a:srgbClr val="333333"/>
              </a:solidFill>
              <a:latin typeface="+mn-ea"/>
              <a:ea typeface="+mn-ea"/>
            </a:endParaRPr>
          </a:p>
          <a:p>
            <a:pPr algn="just"/>
            <a:r>
              <a:rPr lang="en-US" altLang="zh-CN" sz="2800" dirty="0" err="1">
                <a:solidFill>
                  <a:srgbClr val="333333"/>
                </a:solidFill>
                <a:latin typeface="+mn-ea"/>
                <a:ea typeface="+mn-ea"/>
              </a:rPr>
              <a:t>geopandas.read_file</a:t>
            </a:r>
            <a:r>
              <a:rPr lang="en-US" altLang="zh-CN" sz="2800" dirty="0">
                <a:solidFill>
                  <a:srgbClr val="333333"/>
                </a:solidFill>
                <a:latin typeface="+mn-ea"/>
                <a:ea typeface="+mn-ea"/>
              </a:rPr>
              <a:t>()  ## </a:t>
            </a:r>
            <a:r>
              <a:rPr lang="zh-CN" altLang="en-US" sz="2800" dirty="0">
                <a:solidFill>
                  <a:srgbClr val="333333"/>
                </a:solidFill>
                <a:latin typeface="+mn-ea"/>
                <a:ea typeface="+mn-ea"/>
              </a:rPr>
              <a:t>读取矢量数据</a:t>
            </a:r>
            <a:endParaRPr lang="en-US" sz="2800" dirty="0">
              <a:solidFill>
                <a:srgbClr val="333333"/>
              </a:solidFill>
              <a:latin typeface="+mn-ea"/>
              <a:ea typeface="+mn-ea"/>
            </a:endParaRPr>
          </a:p>
          <a:p>
            <a:pPr algn="just"/>
            <a:r>
              <a:rPr lang="en-US" sz="2800" b="1" dirty="0" err="1">
                <a:solidFill>
                  <a:schemeClr val="accent3"/>
                </a:solidFill>
                <a:latin typeface="+mn-ea"/>
                <a:ea typeface="+mn-ea"/>
              </a:rPr>
              <a:t>rasterio.features.rasterize</a:t>
            </a:r>
            <a:r>
              <a:rPr lang="en-US" sz="2800" b="1" dirty="0">
                <a:solidFill>
                  <a:schemeClr val="accent3"/>
                </a:solidFill>
                <a:latin typeface="+mn-ea"/>
                <a:ea typeface="+mn-ea"/>
              </a:rPr>
              <a:t>()  </a:t>
            </a:r>
            <a:r>
              <a:rPr lang="en-US" sz="2800" dirty="0">
                <a:solidFill>
                  <a:srgbClr val="333333"/>
                </a:solidFill>
                <a:latin typeface="+mn-ea"/>
                <a:ea typeface="+mn-ea"/>
              </a:rPr>
              <a:t># </a:t>
            </a:r>
            <a:r>
              <a:rPr lang="zh-CN" altLang="en-US" sz="2800" dirty="0">
                <a:solidFill>
                  <a:srgbClr val="333333"/>
                </a:solidFill>
                <a:latin typeface="+mn-ea"/>
                <a:ea typeface="+mn-ea"/>
              </a:rPr>
              <a:t>根据几何信息栅格化</a:t>
            </a:r>
            <a:endParaRPr lang="en-US" altLang="zh-CN" sz="2800" dirty="0">
              <a:solidFill>
                <a:srgbClr val="333333"/>
              </a:solidFill>
              <a:latin typeface="+mn-ea"/>
              <a:ea typeface="+mn-ea"/>
            </a:endParaRPr>
          </a:p>
          <a:p>
            <a:pPr algn="just"/>
            <a:r>
              <a:rPr lang="en-US" altLang="zh-CN" sz="2800" dirty="0" err="1">
                <a:solidFill>
                  <a:srgbClr val="333333"/>
                </a:solidFill>
                <a:latin typeface="+mn-ea"/>
                <a:ea typeface="+mn-ea"/>
              </a:rPr>
              <a:t>rasterio.open</a:t>
            </a:r>
            <a:r>
              <a:rPr lang="en-US" altLang="zh-CN" sz="2800" dirty="0">
                <a:solidFill>
                  <a:srgbClr val="333333"/>
                </a:solidFill>
                <a:latin typeface="+mn-ea"/>
                <a:ea typeface="+mn-ea"/>
              </a:rPr>
              <a:t>()  ## </a:t>
            </a:r>
            <a:r>
              <a:rPr lang="zh-CN" altLang="en-US" sz="2800" dirty="0">
                <a:solidFill>
                  <a:srgbClr val="333333"/>
                </a:solidFill>
                <a:latin typeface="+mn-ea"/>
                <a:ea typeface="+mn-ea"/>
              </a:rPr>
              <a:t>写出</a:t>
            </a:r>
            <a:endParaRPr lang="en-US" altLang="zh-CN" sz="2800" dirty="0">
              <a:solidFill>
                <a:srgbClr val="333333"/>
              </a:solidFill>
              <a:latin typeface="+mn-ea"/>
              <a:ea typeface="+mn-ea"/>
            </a:endParaRPr>
          </a:p>
        </p:txBody>
      </p:sp>
      <p:sp>
        <p:nvSpPr>
          <p:cNvPr id="4" name="文本框 3">
            <a:extLst>
              <a:ext uri="{FF2B5EF4-FFF2-40B4-BE49-F238E27FC236}">
                <a16:creationId xmlns:a16="http://schemas.microsoft.com/office/drawing/2014/main" id="{69AE50F0-F783-AE9A-11A6-37FA009DAC38}"/>
              </a:ext>
            </a:extLst>
          </p:cNvPr>
          <p:cNvSpPr txBox="1"/>
          <p:nvPr/>
        </p:nvSpPr>
        <p:spPr>
          <a:xfrm>
            <a:off x="9168992" y="6231020"/>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 </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379003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0B058-312E-3FB1-A41C-A85559DE841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B84A54E-61B1-65BC-2B79-B6345E9621E2}"/>
              </a:ext>
            </a:extLst>
          </p:cNvPr>
          <p:cNvSpPr>
            <a:spLocks noGrp="1"/>
          </p:cNvSpPr>
          <p:nvPr>
            <p:ph type="title"/>
          </p:nvPr>
        </p:nvSpPr>
        <p:spPr>
          <a:xfrm>
            <a:off x="277355" y="8526"/>
            <a:ext cx="10260018"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CADC4F25-CE3D-7438-03F7-AA470E67CECB}"/>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3970434A-FECC-7D97-62F9-122EF918E3F9}"/>
              </a:ext>
            </a:extLst>
          </p:cNvPr>
          <p:cNvSpPr txBox="1"/>
          <p:nvPr/>
        </p:nvSpPr>
        <p:spPr>
          <a:xfrm>
            <a:off x="420364" y="1524615"/>
            <a:ext cx="10899128" cy="1401346"/>
          </a:xfrm>
          <a:prstGeom prst="rect">
            <a:avLst/>
          </a:prstGeom>
          <a:noFill/>
        </p:spPr>
        <p:txBody>
          <a:bodyPr wrap="square">
            <a:spAutoFit/>
          </a:bodyPr>
          <a:lstStyle/>
          <a:p>
            <a:pPr algn="just">
              <a:lnSpc>
                <a:spcPct val="200000"/>
              </a:lnSpc>
              <a:spcBef>
                <a:spcPts val="0"/>
              </a:spcBef>
            </a:pPr>
            <a:r>
              <a:rPr lang="zh-CN" altLang="en-US" sz="2300" b="1" dirty="0">
                <a:solidFill>
                  <a:srgbClr val="333333"/>
                </a:solidFill>
                <a:latin typeface="+mn-ea"/>
                <a:ea typeface="+mn-ea"/>
              </a:rPr>
              <a:t>概念</a:t>
            </a:r>
            <a:r>
              <a:rPr lang="zh-CN" altLang="en-US" sz="2300" dirty="0">
                <a:solidFill>
                  <a:srgbClr val="333333"/>
                </a:solidFill>
                <a:latin typeface="+mn-ea"/>
                <a:ea typeface="+mn-ea"/>
              </a:rPr>
              <a:t>：将遥感影像从一种分辨率或坐标系转换到另一种分辨率或坐标系的过程。</a:t>
            </a:r>
            <a:endParaRPr lang="en-US" altLang="zh-CN" sz="2300" dirty="0">
              <a:solidFill>
                <a:srgbClr val="333333"/>
              </a:solidFill>
              <a:latin typeface="+mn-ea"/>
              <a:ea typeface="+mn-ea"/>
            </a:endParaRPr>
          </a:p>
          <a:p>
            <a:pPr algn="just">
              <a:lnSpc>
                <a:spcPct val="200000"/>
              </a:lnSpc>
              <a:spcBef>
                <a:spcPts val="0"/>
              </a:spcBef>
            </a:pPr>
            <a:r>
              <a:rPr lang="zh-CN" altLang="en-US" sz="2300" b="1" dirty="0">
                <a:solidFill>
                  <a:srgbClr val="333333"/>
                </a:solidFill>
                <a:latin typeface="+mn-ea"/>
                <a:ea typeface="+mn-ea"/>
              </a:rPr>
              <a:t>常用的方法有</a:t>
            </a:r>
            <a:r>
              <a:rPr lang="zh-CN" altLang="en-US" sz="2300" dirty="0">
                <a:solidFill>
                  <a:srgbClr val="333333"/>
                </a:solidFill>
                <a:latin typeface="+mn-ea"/>
                <a:ea typeface="+mn-ea"/>
              </a:rPr>
              <a:t>：最邻近内插法、双线性内插法、三次卷积法等。</a:t>
            </a:r>
            <a:endParaRPr lang="en-US" altLang="zh-CN" sz="2300" dirty="0">
              <a:solidFill>
                <a:srgbClr val="333333"/>
              </a:solidFill>
              <a:latin typeface="+mn-ea"/>
              <a:ea typeface="+mn-ea"/>
            </a:endParaRPr>
          </a:p>
        </p:txBody>
      </p:sp>
      <p:graphicFrame>
        <p:nvGraphicFramePr>
          <p:cNvPr id="7" name="表格 6">
            <a:extLst>
              <a:ext uri="{FF2B5EF4-FFF2-40B4-BE49-F238E27FC236}">
                <a16:creationId xmlns:a16="http://schemas.microsoft.com/office/drawing/2014/main" id="{35744BA0-5B7E-3BD9-680D-42274F9454DE}"/>
              </a:ext>
            </a:extLst>
          </p:cNvPr>
          <p:cNvGraphicFramePr>
            <a:graphicFrameLocks noGrp="1"/>
          </p:cNvGraphicFramePr>
          <p:nvPr>
            <p:extLst>
              <p:ext uri="{D42A27DB-BD31-4B8C-83A1-F6EECF244321}">
                <p14:modId xmlns:p14="http://schemas.microsoft.com/office/powerpoint/2010/main" val="3731800461"/>
              </p:ext>
            </p:extLst>
          </p:nvPr>
        </p:nvGraphicFramePr>
        <p:xfrm>
          <a:off x="1347764" y="3207984"/>
          <a:ext cx="9594700" cy="3244819"/>
        </p:xfrm>
        <a:graphic>
          <a:graphicData uri="http://schemas.openxmlformats.org/drawingml/2006/table">
            <a:tbl>
              <a:tblPr/>
              <a:tblGrid>
                <a:gridCol w="1984812">
                  <a:extLst>
                    <a:ext uri="{9D8B030D-6E8A-4147-A177-3AD203B41FA5}">
                      <a16:colId xmlns:a16="http://schemas.microsoft.com/office/drawing/2014/main" val="356230341"/>
                    </a:ext>
                  </a:extLst>
                </a:gridCol>
                <a:gridCol w="3120228">
                  <a:extLst>
                    <a:ext uri="{9D8B030D-6E8A-4147-A177-3AD203B41FA5}">
                      <a16:colId xmlns:a16="http://schemas.microsoft.com/office/drawing/2014/main" val="1364982605"/>
                    </a:ext>
                  </a:extLst>
                </a:gridCol>
                <a:gridCol w="1612117">
                  <a:extLst>
                    <a:ext uri="{9D8B030D-6E8A-4147-A177-3AD203B41FA5}">
                      <a16:colId xmlns:a16="http://schemas.microsoft.com/office/drawing/2014/main" val="614792864"/>
                    </a:ext>
                  </a:extLst>
                </a:gridCol>
                <a:gridCol w="2877543">
                  <a:extLst>
                    <a:ext uri="{9D8B030D-6E8A-4147-A177-3AD203B41FA5}">
                      <a16:colId xmlns:a16="http://schemas.microsoft.com/office/drawing/2014/main" val="2447741929"/>
                    </a:ext>
                  </a:extLst>
                </a:gridCol>
              </a:tblGrid>
              <a:tr h="727147">
                <a:tc>
                  <a:txBody>
                    <a:bodyPr/>
                    <a:lstStyle/>
                    <a:p>
                      <a:pPr algn="ctr">
                        <a:lnSpc>
                          <a:spcPct val="150000"/>
                        </a:lnSpc>
                      </a:pP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740876">
                <a:tc>
                  <a:txBody>
                    <a:bodyPr/>
                    <a:lstStyle/>
                    <a:p>
                      <a:pPr algn="ctr">
                        <a:lnSpc>
                          <a:spcPct val="150000"/>
                        </a:lnSpc>
                      </a:pP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758199">
                <a:tc>
                  <a:txBody>
                    <a:bodyPr/>
                    <a:lstStyle/>
                    <a:p>
                      <a:pPr algn="ctr">
                        <a:lnSpc>
                          <a:spcPct val="150000"/>
                        </a:lnSpc>
                      </a:pP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18597">
                <a:tc>
                  <a:txBody>
                    <a:bodyPr/>
                    <a:lstStyle/>
                    <a:p>
                      <a:pPr algn="ctr">
                        <a:lnSpc>
                          <a:spcPct val="150000"/>
                        </a:lnSpc>
                      </a:pP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Tree>
    <p:extLst>
      <p:ext uri="{BB962C8B-B14F-4D97-AF65-F5344CB8AC3E}">
        <p14:creationId xmlns:p14="http://schemas.microsoft.com/office/powerpoint/2010/main" val="1428172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fontAlgn="auto">
              <a:spcBef>
                <a:spcPts val="0"/>
              </a:spcBef>
              <a:spcAft>
                <a:spcPts val="0"/>
              </a:spcAft>
            </a:pPr>
            <a:endParaRPr lang="zh-CN" altLang="en-US">
              <a:solidFill>
                <a:prstClr val="black"/>
              </a:solidFill>
              <a:latin typeface="Calibri" pitchFamily="34"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1881760" y="4598414"/>
            <a:ext cx="6112708" cy="772176"/>
            <a:chOff x="2121802" y="2115450"/>
            <a:chExt cx="4799782" cy="576000"/>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2" name="矩形 11"/>
            <p:cNvSpPr/>
            <p:nvPr/>
          </p:nvSpPr>
          <p:spPr>
            <a:xfrm>
              <a:off x="2805501" y="2173517"/>
              <a:ext cx="4116083"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地理数据制图</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1881760" y="3342290"/>
            <a:ext cx="6570255" cy="717997"/>
            <a:chOff x="2121801" y="3511390"/>
            <a:chExt cx="5867627"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926624" y="3574470"/>
              <a:ext cx="5062804"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栅格数据处理</a:t>
              </a:r>
            </a:p>
          </p:txBody>
        </p:sp>
      </p:grpSp>
      <p:sp>
        <p:nvSpPr>
          <p:cNvPr id="19" name="TextBox 18"/>
          <p:cNvSpPr txBox="1"/>
          <p:nvPr/>
        </p:nvSpPr>
        <p:spPr>
          <a:xfrm>
            <a:off x="8696373" y="260648"/>
            <a:ext cx="1608134" cy="923330"/>
          </a:xfrm>
          <a:prstGeom prst="rect">
            <a:avLst/>
          </a:prstGeom>
          <a:noFill/>
        </p:spPr>
        <p:txBody>
          <a:bodyPr wrap="none" rtlCol="0">
            <a:spAutoFit/>
          </a:bodyPr>
          <a:lstStyle/>
          <a:p>
            <a:pPr algn="r" fontAlgn="auto">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1881763" y="2056021"/>
            <a:ext cx="6837786" cy="772176"/>
            <a:chOff x="2121802" y="2115450"/>
            <a:chExt cx="5369124"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845393" y="2173516"/>
              <a:ext cx="4645533"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矢量数据处理</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0681" y="8526"/>
            <a:ext cx="10346691" cy="792162"/>
          </a:xfrm>
        </p:spPr>
        <p:txBody>
          <a:bodyPr/>
          <a:lstStyle/>
          <a:p>
            <a:r>
              <a:rPr lang="zh-CN" altLang="en-US" dirty="0">
                <a:latin typeface="微软雅黑" pitchFamily="34" charset="-122"/>
                <a:ea typeface="微软雅黑" pitchFamily="34" charset="-122"/>
              </a:rPr>
              <a:t>二、遥感栅格数据处理</a:t>
            </a:r>
          </a:p>
        </p:txBody>
      </p:sp>
      <p:graphicFrame>
        <p:nvGraphicFramePr>
          <p:cNvPr id="4" name="表格 3">
            <a:extLst>
              <a:ext uri="{FF2B5EF4-FFF2-40B4-BE49-F238E27FC236}">
                <a16:creationId xmlns:a16="http://schemas.microsoft.com/office/drawing/2014/main" id="{848C2180-5B3C-4C14-EE56-3E0241A4504A}"/>
              </a:ext>
            </a:extLst>
          </p:cNvPr>
          <p:cNvGraphicFramePr>
            <a:graphicFrameLocks noGrp="1"/>
          </p:cNvGraphicFramePr>
          <p:nvPr>
            <p:extLst>
              <p:ext uri="{D42A27DB-BD31-4B8C-83A1-F6EECF244321}">
                <p14:modId xmlns:p14="http://schemas.microsoft.com/office/powerpoint/2010/main" val="4194601051"/>
              </p:ext>
            </p:extLst>
          </p:nvPr>
        </p:nvGraphicFramePr>
        <p:xfrm>
          <a:off x="816611" y="2352040"/>
          <a:ext cx="10398760" cy="3520271"/>
        </p:xfrm>
        <a:graphic>
          <a:graphicData uri="http://schemas.openxmlformats.org/drawingml/2006/table">
            <a:tbl>
              <a:tblPr/>
              <a:tblGrid>
                <a:gridCol w="2251115">
                  <a:extLst>
                    <a:ext uri="{9D8B030D-6E8A-4147-A177-3AD203B41FA5}">
                      <a16:colId xmlns:a16="http://schemas.microsoft.com/office/drawing/2014/main" val="356230341"/>
                    </a:ext>
                  </a:extLst>
                </a:gridCol>
                <a:gridCol w="3132795">
                  <a:extLst>
                    <a:ext uri="{9D8B030D-6E8A-4147-A177-3AD203B41FA5}">
                      <a16:colId xmlns:a16="http://schemas.microsoft.com/office/drawing/2014/main" val="1364982605"/>
                    </a:ext>
                  </a:extLst>
                </a:gridCol>
                <a:gridCol w="1901736">
                  <a:extLst>
                    <a:ext uri="{9D8B030D-6E8A-4147-A177-3AD203B41FA5}">
                      <a16:colId xmlns:a16="http://schemas.microsoft.com/office/drawing/2014/main" val="614792864"/>
                    </a:ext>
                  </a:extLst>
                </a:gridCol>
                <a:gridCol w="3113114">
                  <a:extLst>
                    <a:ext uri="{9D8B030D-6E8A-4147-A177-3AD203B41FA5}">
                      <a16:colId xmlns:a16="http://schemas.microsoft.com/office/drawing/2014/main" val="2447741929"/>
                    </a:ext>
                  </a:extLst>
                </a:gridCol>
              </a:tblGrid>
              <a:tr h="777985">
                <a:tc>
                  <a:txBody>
                    <a:bodyPr/>
                    <a:lstStyle/>
                    <a:p>
                      <a:pPr algn="ct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846979">
                <a:tc>
                  <a:txBody>
                    <a:bodyPr/>
                    <a:lstStyle/>
                    <a:p>
                      <a:pPr algn="ct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846979">
                <a:tc>
                  <a:txBody>
                    <a:bodyPr/>
                    <a:lstStyle/>
                    <a:p>
                      <a:pPr algn="ct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48328">
                <a:tc>
                  <a:txBody>
                    <a:bodyPr/>
                    <a:lstStyle/>
                    <a:p>
                      <a:pPr algn="ct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
        <p:nvSpPr>
          <p:cNvPr id="7" name="文本框 6">
            <a:extLst>
              <a:ext uri="{FF2B5EF4-FFF2-40B4-BE49-F238E27FC236}">
                <a16:creationId xmlns:a16="http://schemas.microsoft.com/office/drawing/2014/main" id="{8D727B51-C7E5-EA17-495B-A17C46D7275A}"/>
              </a:ext>
            </a:extLst>
          </p:cNvPr>
          <p:cNvSpPr txBox="1"/>
          <p:nvPr/>
        </p:nvSpPr>
        <p:spPr>
          <a:xfrm>
            <a:off x="801725" y="1681294"/>
            <a:ext cx="5416624" cy="461665"/>
          </a:xfrm>
          <a:prstGeom prst="rect">
            <a:avLst/>
          </a:prstGeom>
          <a:noFill/>
        </p:spPr>
        <p:txBody>
          <a:bodyPr wrap="square" rtlCol="0">
            <a:spAutoFit/>
          </a:bodyPr>
          <a:lstStyle/>
          <a:p>
            <a:pPr algn="l"/>
            <a:r>
              <a:rPr lang="zh-CN" altLang="en-US" b="1" dirty="0">
                <a:solidFill>
                  <a:schemeClr val="accent2"/>
                </a:solidFill>
                <a:latin typeface="+mn-ea"/>
                <a:ea typeface="+mn-ea"/>
              </a:rPr>
              <a:t>不同重采样方法原理对比</a:t>
            </a:r>
          </a:p>
        </p:txBody>
      </p:sp>
      <p:sp>
        <p:nvSpPr>
          <p:cNvPr id="5" name="TextBox 1">
            <a:extLst>
              <a:ext uri="{FF2B5EF4-FFF2-40B4-BE49-F238E27FC236}">
                <a16:creationId xmlns:a16="http://schemas.microsoft.com/office/drawing/2014/main" id="{642AD2F7-985D-1D27-8EE0-A1978B459662}"/>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21164970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0A500-6BE0-B955-5959-C0FE44B68BE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7A4169-A595-EC96-CAE9-4DDADDD9AAA6}"/>
              </a:ext>
            </a:extLst>
          </p:cNvPr>
          <p:cNvSpPr>
            <a:spLocks noGrp="1"/>
          </p:cNvSpPr>
          <p:nvPr>
            <p:ph type="title"/>
          </p:nvPr>
        </p:nvSpPr>
        <p:spPr>
          <a:xfrm>
            <a:off x="108342" y="8526"/>
            <a:ext cx="5469066"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FF0F03-FF15-B465-0504-80B8B170CC38}"/>
              </a:ext>
            </a:extLst>
          </p:cNvPr>
          <p:cNvSpPr txBox="1"/>
          <p:nvPr/>
        </p:nvSpPr>
        <p:spPr>
          <a:xfrm>
            <a:off x="1820854" y="2541812"/>
            <a:ext cx="8721303" cy="523220"/>
          </a:xfrm>
          <a:prstGeom prst="rect">
            <a:avLst/>
          </a:prstGeom>
          <a:noFill/>
        </p:spPr>
        <p:txBody>
          <a:bodyPr wrap="square" rtlCol="0">
            <a:spAutoFit/>
          </a:bodyPr>
          <a:lstStyle/>
          <a:p>
            <a:r>
              <a:rPr lang="zh-CN" altLang="en-US" sz="2800" b="1" dirty="0">
                <a:solidFill>
                  <a:schemeClr val="bg2"/>
                </a:solidFill>
                <a:latin typeface="Microsoft YaHei" panose="020B0503020204020204" pitchFamily="34" charset="-122"/>
                <a:ea typeface="Microsoft YaHei" panose="020B0503020204020204" pitchFamily="34" charset="-122"/>
              </a:rPr>
              <a:t>影像地理范围</a:t>
            </a:r>
            <a:r>
              <a:rPr lang="en-US" sz="2800" b="1" dirty="0">
                <a:solidFill>
                  <a:schemeClr val="bg2"/>
                </a:solidFill>
                <a:latin typeface="Microsoft YaHei" panose="020B0503020204020204" pitchFamily="34" charset="-122"/>
                <a:ea typeface="Microsoft YaHei" panose="020B0503020204020204" pitchFamily="34" charset="-122"/>
              </a:rPr>
              <a:t>= </a:t>
            </a:r>
            <a:r>
              <a:rPr lang="zh-CN" altLang="en-US" sz="2800" b="1" dirty="0">
                <a:solidFill>
                  <a:schemeClr val="bg2"/>
                </a:solidFill>
                <a:latin typeface="Microsoft YaHei" panose="020B0503020204020204" pitchFamily="34" charset="-122"/>
                <a:ea typeface="Microsoft YaHei" panose="020B0503020204020204" pitchFamily="34" charset="-122"/>
              </a:rPr>
              <a:t>影像尺寸</a:t>
            </a:r>
            <a:r>
              <a:rPr lang="en-US" sz="2800" b="1" dirty="0">
                <a:solidFill>
                  <a:schemeClr val="bg2"/>
                </a:solidFill>
                <a:latin typeface="Microsoft YaHei" panose="020B0503020204020204" pitchFamily="34" charset="-122"/>
                <a:ea typeface="Microsoft YaHei" panose="020B0503020204020204" pitchFamily="34" charset="-122"/>
              </a:rPr>
              <a:t> * </a:t>
            </a:r>
            <a:r>
              <a:rPr lang="zh-CN" altLang="en-US" sz="2800" b="1" dirty="0">
                <a:solidFill>
                  <a:schemeClr val="bg2"/>
                </a:solidFill>
                <a:latin typeface="Microsoft YaHei" panose="020B0503020204020204" pitchFamily="34" charset="-122"/>
                <a:ea typeface="Microsoft YaHei" panose="020B0503020204020204" pitchFamily="34" charset="-122"/>
              </a:rPr>
              <a:t>影像分辨率</a:t>
            </a:r>
            <a:endParaRPr lang="en-CN" sz="2800" b="1" dirty="0">
              <a:solidFill>
                <a:schemeClr val="bg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FA7725F-6BD1-E253-DB5F-03B2DA41852D}"/>
              </a:ext>
            </a:extLst>
          </p:cNvPr>
          <p:cNvSpPr txBox="1"/>
          <p:nvPr/>
        </p:nvSpPr>
        <p:spPr>
          <a:xfrm>
            <a:off x="1499443" y="1741107"/>
            <a:ext cx="8592950" cy="461665"/>
          </a:xfrm>
          <a:prstGeom prst="rect">
            <a:avLst/>
          </a:prstGeom>
          <a:noFill/>
        </p:spPr>
        <p:txBody>
          <a:bodyPr wrap="square">
            <a:spAutoFit/>
          </a:bodyPr>
          <a:lstStyle/>
          <a:p>
            <a:pPr algn="just"/>
            <a:r>
              <a:rPr lang="zh-CN" altLang="en-US" b="1" dirty="0">
                <a:solidFill>
                  <a:schemeClr val="accent2"/>
                </a:solidFill>
                <a:latin typeface="+mn-ea"/>
                <a:ea typeface="+mn-ea"/>
              </a:rPr>
              <a:t>影像空间分辨率、影像尺寸、地理范围对应关系：</a:t>
            </a:r>
            <a:endParaRPr lang="zh-CN" altLang="en-US" dirty="0">
              <a:solidFill>
                <a:schemeClr val="accent2"/>
              </a:solidFill>
            </a:endParaRPr>
          </a:p>
        </p:txBody>
      </p:sp>
      <p:grpSp>
        <p:nvGrpSpPr>
          <p:cNvPr id="19" name="组合 18">
            <a:extLst>
              <a:ext uri="{FF2B5EF4-FFF2-40B4-BE49-F238E27FC236}">
                <a16:creationId xmlns:a16="http://schemas.microsoft.com/office/drawing/2014/main" id="{E24DFF64-9C2C-1A7D-52FF-8AAEF0A8FA78}"/>
              </a:ext>
            </a:extLst>
          </p:cNvPr>
          <p:cNvGrpSpPr/>
          <p:nvPr/>
        </p:nvGrpSpPr>
        <p:grpSpPr>
          <a:xfrm>
            <a:off x="2741896" y="3500228"/>
            <a:ext cx="2957671" cy="1947142"/>
            <a:chOff x="1889030" y="4762288"/>
            <a:chExt cx="2513231" cy="1945137"/>
          </a:xfrm>
        </p:grpSpPr>
        <p:sp>
          <p:nvSpPr>
            <p:cNvPr id="18" name="矩形 17">
              <a:extLst>
                <a:ext uri="{FF2B5EF4-FFF2-40B4-BE49-F238E27FC236}">
                  <a16:creationId xmlns:a16="http://schemas.microsoft.com/office/drawing/2014/main" id="{12EE251A-4EA1-F515-A98E-6E55BCDB28FF}"/>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90049713-FE0D-F5E6-7FAE-9563BF815C36}"/>
                </a:ext>
              </a:extLst>
            </p:cNvPr>
            <p:cNvSpPr txBox="1"/>
            <p:nvPr/>
          </p:nvSpPr>
          <p:spPr>
            <a:xfrm>
              <a:off x="1976637" y="4821874"/>
              <a:ext cx="2332541" cy="1687121"/>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影像分辨率改变，图像尺寸或地理范围会改变</a:t>
              </a:r>
              <a:endParaRPr lang="zh-CN" altLang="en-US" dirty="0">
                <a:solidFill>
                  <a:schemeClr val="bg2"/>
                </a:solidFill>
              </a:endParaRPr>
            </a:p>
          </p:txBody>
        </p:sp>
      </p:grpSp>
      <p:grpSp>
        <p:nvGrpSpPr>
          <p:cNvPr id="20" name="组合 19">
            <a:extLst>
              <a:ext uri="{FF2B5EF4-FFF2-40B4-BE49-F238E27FC236}">
                <a16:creationId xmlns:a16="http://schemas.microsoft.com/office/drawing/2014/main" id="{69FB93E1-3946-8E95-CE91-C1565FD70102}"/>
              </a:ext>
            </a:extLst>
          </p:cNvPr>
          <p:cNvGrpSpPr/>
          <p:nvPr/>
        </p:nvGrpSpPr>
        <p:grpSpPr>
          <a:xfrm>
            <a:off x="6429331" y="3500228"/>
            <a:ext cx="2957671" cy="1947142"/>
            <a:chOff x="1889030" y="4762288"/>
            <a:chExt cx="2513231" cy="1945137"/>
          </a:xfrm>
        </p:grpSpPr>
        <p:sp>
          <p:nvSpPr>
            <p:cNvPr id="21" name="矩形 20">
              <a:extLst>
                <a:ext uri="{FF2B5EF4-FFF2-40B4-BE49-F238E27FC236}">
                  <a16:creationId xmlns:a16="http://schemas.microsoft.com/office/drawing/2014/main" id="{14B69D10-F97C-31C2-5633-2B814C7718C1}"/>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22" name="文本框 21">
              <a:extLst>
                <a:ext uri="{FF2B5EF4-FFF2-40B4-BE49-F238E27FC236}">
                  <a16:creationId xmlns:a16="http://schemas.microsoft.com/office/drawing/2014/main" id="{FF731C46-F987-0F6B-9924-ADCAC9211696}"/>
                </a:ext>
              </a:extLst>
            </p:cNvPr>
            <p:cNvSpPr txBox="1"/>
            <p:nvPr/>
          </p:nvSpPr>
          <p:spPr>
            <a:xfrm>
              <a:off x="1976637" y="4821874"/>
              <a:ext cx="2332541" cy="1133885"/>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注意图像尺寸不能为小数</a:t>
              </a:r>
            </a:p>
          </p:txBody>
        </p:sp>
      </p:grpSp>
      <p:sp>
        <p:nvSpPr>
          <p:cNvPr id="4" name="TextBox 1">
            <a:extLst>
              <a:ext uri="{FF2B5EF4-FFF2-40B4-BE49-F238E27FC236}">
                <a16:creationId xmlns:a16="http://schemas.microsoft.com/office/drawing/2014/main" id="{4335D9D6-A29A-05F3-C9B0-86BE73780C98}"/>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6095727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A6E-00F3-3165-3B5A-201145D28B5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3279B22-198B-1C73-C1DD-4962FC0E3A8F}"/>
              </a:ext>
            </a:extLst>
          </p:cNvPr>
          <p:cNvSpPr>
            <a:spLocks noGrp="1"/>
          </p:cNvSpPr>
          <p:nvPr>
            <p:ph type="title"/>
          </p:nvPr>
        </p:nvSpPr>
        <p:spPr>
          <a:xfrm>
            <a:off x="156011" y="8526"/>
            <a:ext cx="10381361"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86EEFB95-5EA5-2F8C-689A-B97D6C1E638B}"/>
              </a:ext>
            </a:extLst>
          </p:cNvPr>
          <p:cNvSpPr txBox="1"/>
          <p:nvPr/>
        </p:nvSpPr>
        <p:spPr>
          <a:xfrm>
            <a:off x="486861" y="1483838"/>
            <a:ext cx="10816140" cy="3231654"/>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获取原影像空间分辨率；</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：根据所提供重采样分辨率，计算缩放比例；</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：计算重采样后影像尺寸</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高</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宽，须为整数</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第四步</a:t>
            </a:r>
            <a:r>
              <a:rPr lang="zh-CN" altLang="en-US" dirty="0">
                <a:solidFill>
                  <a:schemeClr val="bg2"/>
                </a:solidFill>
                <a:latin typeface="Microsoft YaHei" panose="020B0503020204020204" pitchFamily="34" charset="-122"/>
                <a:ea typeface="Microsoft YaHei" panose="020B0503020204020204" pitchFamily="34" charset="-122"/>
              </a:rPr>
              <a:t>：定义转换矩阵（仿射变换矩阵）；</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第五步</a:t>
            </a:r>
            <a:r>
              <a:rPr lang="zh-CN" altLang="en-US" dirty="0">
                <a:solidFill>
                  <a:schemeClr val="bg2"/>
                </a:solidFill>
                <a:latin typeface="Microsoft YaHei" panose="020B0503020204020204" pitchFamily="34" charset="-122"/>
                <a:ea typeface="Microsoft YaHei" panose="020B0503020204020204" pitchFamily="34" charset="-122"/>
              </a:rPr>
              <a:t>：选取重采样方法，对数据进行重采样并写出（用</a:t>
            </a:r>
            <a:r>
              <a:rPr lang="en-US" altLang="zh-CN" dirty="0">
                <a:solidFill>
                  <a:schemeClr val="bg2"/>
                </a:solidFill>
                <a:latin typeface="Microsoft YaHei" panose="020B0503020204020204" pitchFamily="34" charset="-122"/>
                <a:ea typeface="Microsoft YaHei" panose="020B0503020204020204" pitchFamily="34" charset="-122"/>
              </a:rPr>
              <a:t>.reproject()</a:t>
            </a:r>
            <a:r>
              <a:rPr lang="zh-CN" altLang="en-US" dirty="0">
                <a:solidFill>
                  <a:schemeClr val="bg2"/>
                </a:solidFill>
                <a:latin typeface="Microsoft YaHei" panose="020B0503020204020204" pitchFamily="34" charset="-122"/>
                <a:ea typeface="Microsoft YaHei" panose="020B0503020204020204" pitchFamily="34" charset="-122"/>
              </a:rPr>
              <a:t>功能）。</a:t>
            </a:r>
            <a:endParaRPr lang="en-US"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474974B6-508F-655F-14F6-EDBEE9D7BA6D}"/>
              </a:ext>
            </a:extLst>
          </p:cNvPr>
          <p:cNvSpPr txBox="1"/>
          <p:nvPr/>
        </p:nvSpPr>
        <p:spPr>
          <a:xfrm>
            <a:off x="528320" y="4771642"/>
            <a:ext cx="11389359" cy="2123658"/>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a:t>
            </a:r>
            <a:r>
              <a:rPr lang="en-US" altLang="zh-CN" dirty="0">
                <a:solidFill>
                  <a:schemeClr val="accent2"/>
                </a:solidFill>
                <a:latin typeface="Microsoft YaHei" panose="020B0503020204020204" pitchFamily="34" charset="-122"/>
                <a:ea typeface="Microsoft YaHei" panose="020B0503020204020204" pitchFamily="34" charset="-122"/>
              </a:rPr>
              <a:t>; </a:t>
            </a:r>
            <a:r>
              <a:rPr lang="zh-CN" altLang="en-US" dirty="0">
                <a:solidFill>
                  <a:schemeClr val="accent2"/>
                </a:solidFill>
                <a:latin typeface="Microsoft YaHei" panose="020B0503020204020204" pitchFamily="34" charset="-122"/>
                <a:ea typeface="Microsoft YaHei" panose="020B0503020204020204" pitchFamily="34" charset="-122"/>
              </a:rPr>
              <a:t>该功能本质上是重投影</a:t>
            </a:r>
            <a:r>
              <a:rPr lang="en-US" altLang="zh-CN" dirty="0">
                <a:solidFill>
                  <a:schemeClr val="accent2"/>
                </a:solidFill>
                <a:latin typeface="Microsoft YaHei" panose="020B0503020204020204" pitchFamily="34" charset="-122"/>
                <a:ea typeface="Microsoft YaHei" panose="020B0503020204020204" pitchFamily="34" charset="-122"/>
              </a:rPr>
              <a:t>+</a:t>
            </a:r>
            <a:r>
              <a:rPr lang="zh-CN" altLang="en-US" dirty="0">
                <a:solidFill>
                  <a:schemeClr val="accent2"/>
                </a:solidFill>
                <a:latin typeface="Microsoft YaHei" panose="020B0503020204020204" pitchFamily="34" charset="-122"/>
                <a:ea typeface="Microsoft YaHei" panose="020B0503020204020204" pitchFamily="34" charset="-122"/>
              </a:rPr>
              <a:t>重采样</a:t>
            </a:r>
            <a:endParaRPr lang="en-US" altLang="zh-CN" dirty="0">
              <a:solidFill>
                <a:schemeClr val="accent2"/>
              </a:solidFill>
              <a:latin typeface="Microsoft YaHei" panose="020B0503020204020204" pitchFamily="34" charset="-122"/>
              <a:ea typeface="Microsoft YaHei" panose="020B0503020204020204" pitchFamily="34" charset="-122"/>
            </a:endParaRPr>
          </a:p>
          <a:p>
            <a:pPr algn="just"/>
            <a:r>
              <a:rPr lang="en-US" altLang="zh-CN" dirty="0" err="1">
                <a:solidFill>
                  <a:schemeClr val="accent2"/>
                </a:solidFill>
                <a:latin typeface="Microsoft YaHei" panose="020B0503020204020204" pitchFamily="34" charset="-122"/>
                <a:ea typeface="Microsoft YaHei" panose="020B0503020204020204" pitchFamily="34" charset="-122"/>
              </a:rPr>
              <a:t>rasterio.warp.Resampling</a:t>
            </a:r>
            <a:r>
              <a:rPr lang="en-US" altLang="zh-CN" dirty="0">
                <a:solidFill>
                  <a:schemeClr val="accent2"/>
                </a:solidFill>
                <a:latin typeface="Microsoft YaHei" panose="020B0503020204020204" pitchFamily="34" charset="-122"/>
                <a:ea typeface="Microsoft YaHei" panose="020B0503020204020204" pitchFamily="34" charset="-122"/>
              </a:rPr>
              <a:t>()</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dirty="0">
                <a:solidFill>
                  <a:schemeClr val="bg2"/>
                </a:solidFill>
                <a:latin typeface="Microsoft YaHei" panose="020B0503020204020204" pitchFamily="34" charset="-122"/>
                <a:ea typeface="Microsoft YaHei" panose="020B0503020204020204" pitchFamily="34" charset="-122"/>
              </a:rPr>
              <a:t>(); </a:t>
            </a:r>
          </a:p>
        </p:txBody>
      </p:sp>
      <p:sp>
        <p:nvSpPr>
          <p:cNvPr id="6" name="TextBox 1">
            <a:extLst>
              <a:ext uri="{FF2B5EF4-FFF2-40B4-BE49-F238E27FC236}">
                <a16:creationId xmlns:a16="http://schemas.microsoft.com/office/drawing/2014/main" id="{FC659694-9518-E618-57D4-662F6BD38D3F}"/>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30095338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71E5-D0C3-6FFE-A443-19829E000D3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465EB0E-0E19-001A-9CE1-7C58DD173897}"/>
              </a:ext>
            </a:extLst>
          </p:cNvPr>
          <p:cNvSpPr>
            <a:spLocks noGrp="1"/>
          </p:cNvSpPr>
          <p:nvPr>
            <p:ph type="title"/>
          </p:nvPr>
        </p:nvSpPr>
        <p:spPr>
          <a:xfrm>
            <a:off x="169013" y="8526"/>
            <a:ext cx="1036836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C5E7FA5F-180F-F26E-26ED-280D8CB3CF4E}"/>
              </a:ext>
            </a:extLst>
          </p:cNvPr>
          <p:cNvSpPr txBox="1"/>
          <p:nvPr/>
        </p:nvSpPr>
        <p:spPr>
          <a:xfrm>
            <a:off x="459367" y="846749"/>
            <a:ext cx="989096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遥感栅格数据重投影</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4B956187-75DD-8126-1D82-FFBA78CF2DC9}"/>
              </a:ext>
            </a:extLst>
          </p:cNvPr>
          <p:cNvSpPr txBox="1"/>
          <p:nvPr/>
        </p:nvSpPr>
        <p:spPr>
          <a:xfrm>
            <a:off x="365760" y="1625041"/>
            <a:ext cx="11628120" cy="4274375"/>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获取原影像空间坐标系并转为</a:t>
            </a:r>
            <a:r>
              <a:rPr lang="en-US" altLang="zh-CN" dirty="0" err="1">
                <a:solidFill>
                  <a:schemeClr val="bg2"/>
                </a:solidFill>
                <a:latin typeface="Microsoft YaHei" panose="020B0503020204020204" pitchFamily="34" charset="-122"/>
                <a:ea typeface="Microsoft YaHei" panose="020B0503020204020204" pitchFamily="34" charset="-122"/>
              </a:rPr>
              <a:t>wkt</a:t>
            </a:r>
            <a:r>
              <a:rPr lang="zh-CN" altLang="en-US" dirty="0">
                <a:solidFill>
                  <a:schemeClr val="bg2"/>
                </a:solidFill>
                <a:latin typeface="Microsoft YaHei" panose="020B0503020204020204" pitchFamily="34" charset="-122"/>
                <a:ea typeface="Microsoft YaHei" panose="020B0503020204020204" pitchFamily="34" charset="-122"/>
              </a:rPr>
              <a:t>格式（</a:t>
            </a:r>
            <a:r>
              <a:rPr lang="en-US" altLang="zh-CN" dirty="0" err="1">
                <a:solidFill>
                  <a:schemeClr val="bg2"/>
                </a:solidFill>
                <a:latin typeface="Microsoft YaHei" panose="020B0503020204020204" pitchFamily="34" charset="-122"/>
                <a:ea typeface="Microsoft YaHei" panose="020B0503020204020204" pitchFamily="34" charset="-122"/>
              </a:rPr>
              <a:t>rasterio</a:t>
            </a:r>
            <a:r>
              <a:rPr lang="zh-CN" altLang="en-US" dirty="0">
                <a:solidFill>
                  <a:schemeClr val="bg2"/>
                </a:solidFill>
                <a:latin typeface="Microsoft YaHei" panose="020B0503020204020204" pitchFamily="34" charset="-122"/>
                <a:ea typeface="Microsoft YaHei" panose="020B0503020204020204" pitchFamily="34" charset="-122"/>
              </a:rPr>
              <a:t>支持）：借助</a:t>
            </a:r>
            <a:r>
              <a:rPr lang="en-US" altLang="zh-CN" dirty="0" err="1">
                <a:solidFill>
                  <a:schemeClr val="bg2"/>
                </a:solidFill>
                <a:latin typeface="Microsoft YaHei" panose="020B0503020204020204" pitchFamily="34" charset="-122"/>
                <a:ea typeface="Microsoft YaHei" panose="020B0503020204020204" pitchFamily="34" charset="-122"/>
              </a:rPr>
              <a:t>pyproj</a:t>
            </a:r>
            <a:r>
              <a:rPr lang="zh-CN" altLang="en-US" dirty="0">
                <a:solidFill>
                  <a:schemeClr val="bg2"/>
                </a:solidFill>
                <a:latin typeface="Microsoft YaHei" panose="020B0503020204020204" pitchFamily="34" charset="-122"/>
                <a:ea typeface="Microsoft YaHei" panose="020B0503020204020204" pitchFamily="34" charset="-122"/>
              </a:rPr>
              <a:t>开源库；</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计算重投影后影像参数（转换矩阵、影像宽高）</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en-US" altLang="zh-CN" b="1" dirty="0" err="1">
                <a:solidFill>
                  <a:schemeClr val="accent2"/>
                </a:solidFill>
                <a:latin typeface="Microsoft YaHei" panose="020B0503020204020204" pitchFamily="34" charset="-122"/>
                <a:ea typeface="Microsoft YaHei" panose="020B0503020204020204" pitchFamily="34" charset="-122"/>
              </a:rPr>
              <a:t>rasterio.warp.calculate_default_transform</a:t>
            </a:r>
            <a:r>
              <a:rPr lang="en-US" altLang="zh-CN" b="1" dirty="0">
                <a:solidFill>
                  <a:schemeClr val="accent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对数据进行重投影并写出：</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3600712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1C42-68FE-A37C-AAFA-72A677D1576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6556D4F-2B1F-A71E-E7E5-C431F26E387A}"/>
              </a:ext>
            </a:extLst>
          </p:cNvPr>
          <p:cNvSpPr>
            <a:spLocks noGrp="1"/>
          </p:cNvSpPr>
          <p:nvPr>
            <p:ph type="title"/>
          </p:nvPr>
        </p:nvSpPr>
        <p:spPr>
          <a:xfrm>
            <a:off x="307689" y="8526"/>
            <a:ext cx="10229683"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85AB9CA5-871C-6027-22ED-279953D95C89}"/>
              </a:ext>
            </a:extLst>
          </p:cNvPr>
          <p:cNvSpPr txBox="1"/>
          <p:nvPr/>
        </p:nvSpPr>
        <p:spPr>
          <a:xfrm>
            <a:off x="554707" y="846749"/>
            <a:ext cx="979562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遥感影像裁剪</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9E1E0CFA-B2E7-64D7-9217-DC5C80B1ADC2}"/>
              </a:ext>
            </a:extLst>
          </p:cNvPr>
          <p:cNvSpPr txBox="1"/>
          <p:nvPr/>
        </p:nvSpPr>
        <p:spPr>
          <a:xfrm>
            <a:off x="641380" y="1599641"/>
            <a:ext cx="9449677" cy="3535712"/>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dirty="0">
                <a:solidFill>
                  <a:schemeClr val="bg2"/>
                </a:solidFill>
                <a:latin typeface="Microsoft YaHei" panose="020B0503020204020204" pitchFamily="34" charset="-122"/>
                <a:ea typeface="Microsoft YaHei" panose="020B0503020204020204" pitchFamily="34" charset="-122"/>
              </a:rPr>
              <a:t>：获取裁剪窗口：</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：计算裁剪窗口内数组</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src.read</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：计算裁剪后数据转换矩阵</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src.window_transform</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第四部</a:t>
            </a:r>
            <a:r>
              <a:rPr lang="zh-CN" altLang="en-US" dirty="0">
                <a:solidFill>
                  <a:schemeClr val="bg2"/>
                </a:solidFill>
                <a:latin typeface="Microsoft YaHei" panose="020B0503020204020204" pitchFamily="34" charset="-122"/>
                <a:ea typeface="Microsoft YaHei" panose="020B0503020204020204" pitchFamily="34" charset="-122"/>
              </a:rPr>
              <a:t>：写出裁剪数据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a:t>
            </a:r>
          </a:p>
        </p:txBody>
      </p:sp>
      <p:sp>
        <p:nvSpPr>
          <p:cNvPr id="7" name="文本框 6">
            <a:extLst>
              <a:ext uri="{FF2B5EF4-FFF2-40B4-BE49-F238E27FC236}">
                <a16:creationId xmlns:a16="http://schemas.microsoft.com/office/drawing/2014/main" id="{C664A96E-4C85-6089-9DF0-5340CC186333}"/>
              </a:ext>
            </a:extLst>
          </p:cNvPr>
          <p:cNvSpPr txBox="1"/>
          <p:nvPr/>
        </p:nvSpPr>
        <p:spPr>
          <a:xfrm>
            <a:off x="1377950" y="5602713"/>
            <a:ext cx="9009350" cy="461665"/>
          </a:xfrm>
          <a:prstGeom prst="rect">
            <a:avLst/>
          </a:prstGeom>
          <a:noFill/>
        </p:spPr>
        <p:txBody>
          <a:bodyPr wrap="square">
            <a:spAutoFit/>
          </a:bodyPr>
          <a:lstStyle/>
          <a:p>
            <a:r>
              <a:rPr lang="zh-CN" altLang="en-US" dirty="0">
                <a:solidFill>
                  <a:schemeClr val="accent2"/>
                </a:solidFill>
                <a:latin typeface="+mn-ea"/>
                <a:ea typeface="+mn-ea"/>
              </a:rPr>
              <a:t>基于矢量数据裁剪：采用</a:t>
            </a:r>
            <a:r>
              <a:rPr lang="en-US" altLang="zh-CN" dirty="0" err="1">
                <a:solidFill>
                  <a:schemeClr val="accent2"/>
                </a:solidFill>
                <a:latin typeface="+mn-ea"/>
                <a:ea typeface="+mn-ea"/>
              </a:rPr>
              <a:t>raterio.mask.mask</a:t>
            </a:r>
            <a:r>
              <a:rPr lang="en-US" altLang="zh-CN" dirty="0">
                <a:solidFill>
                  <a:schemeClr val="accent2"/>
                </a:solidFill>
                <a:latin typeface="+mn-ea"/>
                <a:ea typeface="+mn-ea"/>
              </a:rPr>
              <a:t>()</a:t>
            </a:r>
            <a:r>
              <a:rPr lang="zh-CN" altLang="en-US" dirty="0">
                <a:solidFill>
                  <a:schemeClr val="accent2"/>
                </a:solidFill>
                <a:latin typeface="+mn-ea"/>
                <a:ea typeface="+mn-ea"/>
              </a:rPr>
              <a:t>。</a:t>
            </a:r>
          </a:p>
        </p:txBody>
      </p:sp>
    </p:spTree>
    <p:extLst>
      <p:ext uri="{BB962C8B-B14F-4D97-AF65-F5344CB8AC3E}">
        <p14:creationId xmlns:p14="http://schemas.microsoft.com/office/powerpoint/2010/main" val="42126076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377B6-55C3-B696-8B28-EBD8309714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DB9F204-DC62-96BD-E7BE-6A236B520486}"/>
              </a:ext>
            </a:extLst>
          </p:cNvPr>
          <p:cNvSpPr>
            <a:spLocks noGrp="1"/>
          </p:cNvSpPr>
          <p:nvPr>
            <p:ph type="title"/>
          </p:nvPr>
        </p:nvSpPr>
        <p:spPr>
          <a:xfrm>
            <a:off x="203683" y="8526"/>
            <a:ext cx="1033369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50AC0387-BA11-0B92-5517-06AB63CF4151}"/>
              </a:ext>
            </a:extLst>
          </p:cNvPr>
          <p:cNvSpPr txBox="1"/>
          <p:nvPr/>
        </p:nvSpPr>
        <p:spPr>
          <a:xfrm>
            <a:off x="541706" y="846749"/>
            <a:ext cx="9808629"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遥感影像拼接</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6" name="TextBox 10">
            <a:extLst>
              <a:ext uri="{FF2B5EF4-FFF2-40B4-BE49-F238E27FC236}">
                <a16:creationId xmlns:a16="http://schemas.microsoft.com/office/drawing/2014/main" id="{3D2E3A0B-AC08-3976-840F-14117869398B}"/>
              </a:ext>
            </a:extLst>
          </p:cNvPr>
          <p:cNvSpPr txBox="1"/>
          <p:nvPr/>
        </p:nvSpPr>
        <p:spPr>
          <a:xfrm>
            <a:off x="611046" y="1599641"/>
            <a:ext cx="11301554" cy="3535712"/>
          </a:xfrm>
          <a:prstGeom prst="rect">
            <a:avLst/>
          </a:prstGeom>
          <a:noFill/>
        </p:spPr>
        <p:txBody>
          <a:bodyPr wrap="square" rtlCol="0">
            <a:spAutoFit/>
          </a:bodyPr>
          <a:lstStyle/>
          <a:p>
            <a:pPr algn="just">
              <a:lnSpc>
                <a:spcPct val="150000"/>
              </a:lnSpc>
            </a:pPr>
            <a:r>
              <a:rPr lang="zh-CN" altLang="en-US" dirty="0">
                <a:solidFill>
                  <a:schemeClr val="bg2"/>
                </a:solidFill>
                <a:latin typeface="Microsoft YaHei" panose="020B0503020204020204" pitchFamily="34" charset="-122"/>
                <a:ea typeface="Microsoft YaHei" panose="020B0503020204020204" pitchFamily="34" charset="-122"/>
              </a:rPr>
              <a:t>主要步骤：</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读取所有待拼接栅格数据：</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a:t>
            </a: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拼接栅格数据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rasterio.merge.merge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更新拼接后栅格数据元数据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meta.update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，需更新行数、列数和转换参数；</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将拼接后栅格数据写出：</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dst.write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808015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12185651"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50800" y="3868892"/>
            <a:ext cx="714586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三、地理数据可视化</a:t>
            </a:r>
          </a:p>
        </p:txBody>
      </p:sp>
      <p:sp>
        <p:nvSpPr>
          <p:cNvPr id="8" name="矩形 7"/>
          <p:cNvSpPr/>
          <p:nvPr/>
        </p:nvSpPr>
        <p:spPr>
          <a:xfrm>
            <a:off x="-1" y="5014911"/>
            <a:ext cx="12185651" cy="111004"/>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752319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FEA4B-66BB-0A6F-DB63-0CBD7F9912A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98EBA1A1-E003-5CAE-43E6-B8CA0BBBAE51}"/>
              </a:ext>
            </a:extLst>
          </p:cNvPr>
          <p:cNvSpPr>
            <a:spLocks noGrp="1"/>
          </p:cNvSpPr>
          <p:nvPr>
            <p:ph type="title"/>
          </p:nvPr>
        </p:nvSpPr>
        <p:spPr>
          <a:xfrm>
            <a:off x="259081" y="8526"/>
            <a:ext cx="1027829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DC60F67E-FAF1-709D-0C01-981857273B35}"/>
              </a:ext>
            </a:extLst>
          </p:cNvPr>
          <p:cNvSpPr txBox="1"/>
          <p:nvPr/>
        </p:nvSpPr>
        <p:spPr>
          <a:xfrm>
            <a:off x="695960" y="846751"/>
            <a:ext cx="965437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6D63CC96-8923-8045-CF13-F8EEF63CD1FD}"/>
              </a:ext>
            </a:extLst>
          </p:cNvPr>
          <p:cNvSpPr txBox="1"/>
          <p:nvPr/>
        </p:nvSpPr>
        <p:spPr>
          <a:xfrm>
            <a:off x="584200" y="1514754"/>
            <a:ext cx="9469367" cy="2427716"/>
          </a:xfrm>
          <a:prstGeom prst="rect">
            <a:avLst/>
          </a:prstGeom>
          <a:noFill/>
        </p:spPr>
        <p:txBody>
          <a:bodyPr wrap="square">
            <a:spAutoFit/>
          </a:bodyPr>
          <a:lstStyle/>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是英国气象局开发的用于地图绘制和地理数据可视化的</a:t>
            </a:r>
            <a:r>
              <a:rPr lang="en-US" altLang="zh-CN" dirty="0">
                <a:solidFill>
                  <a:srgbClr val="333333"/>
                </a:solidFill>
                <a:latin typeface="+mn-ea"/>
                <a:ea typeface="+mn-ea"/>
              </a:rPr>
              <a:t>Python</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开源协议</a:t>
            </a:r>
            <a:r>
              <a:rPr lang="zh-CN" altLang="en-US" dirty="0">
                <a:solidFill>
                  <a:srgbClr val="333333"/>
                </a:solidFill>
                <a:latin typeface="+mn-ea"/>
                <a:ea typeface="+mn-ea"/>
              </a:rPr>
              <a:t>。</a:t>
            </a:r>
            <a:endParaRPr lang="en-US" altLang="zh-CN" dirty="0">
              <a:solidFill>
                <a:srgbClr val="333333"/>
              </a:solidFill>
              <a:latin typeface="+mn-ea"/>
              <a:ea typeface="+mn-ea"/>
            </a:endParaRPr>
          </a:p>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开源库利用了</a:t>
            </a:r>
            <a:r>
              <a:rPr lang="en-US" altLang="zh-CN" dirty="0">
                <a:solidFill>
                  <a:srgbClr val="333333"/>
                </a:solidFill>
                <a:latin typeface="+mn-ea"/>
                <a:ea typeface="+mn-ea"/>
              </a:rPr>
              <a:t>PROJ.4</a:t>
            </a:r>
            <a:r>
              <a:rPr lang="zh-CN" altLang="en-US" dirty="0">
                <a:solidFill>
                  <a:srgbClr val="333333"/>
                </a:solidFill>
                <a:latin typeface="+mn-ea"/>
                <a:ea typeface="+mn-ea"/>
              </a:rPr>
              <a:t>、</a:t>
            </a:r>
            <a:r>
              <a:rPr lang="en-US" altLang="zh-CN" dirty="0">
                <a:solidFill>
                  <a:srgbClr val="333333"/>
                </a:solidFill>
                <a:latin typeface="+mn-ea"/>
                <a:ea typeface="+mn-ea"/>
              </a:rPr>
              <a:t>NumPy</a:t>
            </a:r>
            <a:r>
              <a:rPr lang="zh-CN" altLang="en-US" dirty="0">
                <a:solidFill>
                  <a:srgbClr val="333333"/>
                </a:solidFill>
                <a:latin typeface="+mn-ea"/>
                <a:ea typeface="+mn-ea"/>
              </a:rPr>
              <a:t>和</a:t>
            </a:r>
            <a:r>
              <a:rPr lang="en-US" altLang="zh-CN" dirty="0">
                <a:solidFill>
                  <a:srgbClr val="333333"/>
                </a:solidFill>
                <a:latin typeface="+mn-ea"/>
                <a:ea typeface="+mn-ea"/>
              </a:rPr>
              <a:t>Shapely</a:t>
            </a:r>
            <a:r>
              <a:rPr lang="zh-CN" altLang="en-US" dirty="0">
                <a:solidFill>
                  <a:srgbClr val="333333"/>
                </a:solidFill>
                <a:latin typeface="+mn-ea"/>
                <a:ea typeface="+mn-ea"/>
              </a:rPr>
              <a:t>库的强大功能，并在</a:t>
            </a:r>
            <a:r>
              <a:rPr lang="en-US" altLang="zh-CN" dirty="0">
                <a:solidFill>
                  <a:srgbClr val="333333"/>
                </a:solidFill>
                <a:latin typeface="+mn-ea"/>
                <a:ea typeface="+mn-ea"/>
              </a:rPr>
              <a:t>Matplotlib</a:t>
            </a:r>
            <a:r>
              <a:rPr lang="zh-CN" altLang="en-US" dirty="0">
                <a:solidFill>
                  <a:srgbClr val="333333"/>
                </a:solidFill>
                <a:latin typeface="+mn-ea"/>
                <a:ea typeface="+mn-ea"/>
              </a:rPr>
              <a:t>之上构建了编程接口，可用于便捷创建发布高质量地图。</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C8431467-5AEE-13F8-667D-74532ED91F9F}"/>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6" name="图片 5">
            <a:extLst>
              <a:ext uri="{FF2B5EF4-FFF2-40B4-BE49-F238E27FC236}">
                <a16:creationId xmlns:a16="http://schemas.microsoft.com/office/drawing/2014/main" id="{46E488D8-DDC7-1263-BD25-768C5F79288E}"/>
              </a:ext>
            </a:extLst>
          </p:cNvPr>
          <p:cNvPicPr>
            <a:picLocks noChangeAspect="1"/>
          </p:cNvPicPr>
          <p:nvPr/>
        </p:nvPicPr>
        <p:blipFill>
          <a:blip r:embed="rId3"/>
          <a:stretch>
            <a:fillRect/>
          </a:stretch>
        </p:blipFill>
        <p:spPr>
          <a:xfrm>
            <a:off x="3901440" y="3893070"/>
            <a:ext cx="4389120" cy="2280877"/>
          </a:xfrm>
          <a:prstGeom prst="rect">
            <a:avLst/>
          </a:prstGeom>
        </p:spPr>
      </p:pic>
    </p:spTree>
    <p:extLst>
      <p:ext uri="{BB962C8B-B14F-4D97-AF65-F5344CB8AC3E}">
        <p14:creationId xmlns:p14="http://schemas.microsoft.com/office/powerpoint/2010/main" val="13995981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8F3F9-74E2-4A9B-B43A-C64FBFD9282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E78820E-B7DC-22CE-8AF7-3962649C3545}"/>
              </a:ext>
            </a:extLst>
          </p:cNvPr>
          <p:cNvSpPr>
            <a:spLocks noGrp="1"/>
          </p:cNvSpPr>
          <p:nvPr>
            <p:ph type="title"/>
          </p:nvPr>
        </p:nvSpPr>
        <p:spPr>
          <a:xfrm>
            <a:off x="1524003" y="8526"/>
            <a:ext cx="9013371"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5AD16D72-13D7-7501-A579-D9A7B5866E04}"/>
              </a:ext>
            </a:extLst>
          </p:cNvPr>
          <p:cNvSpPr txBox="1"/>
          <p:nvPr/>
        </p:nvSpPr>
        <p:spPr>
          <a:xfrm>
            <a:off x="726440" y="879941"/>
            <a:ext cx="962389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92D9B4EB-A54E-3C27-9DE1-041A07DA9347}"/>
              </a:ext>
            </a:extLst>
          </p:cNvPr>
          <p:cNvSpPr txBox="1"/>
          <p:nvPr/>
        </p:nvSpPr>
        <p:spPr>
          <a:xfrm>
            <a:off x="726440" y="1466132"/>
            <a:ext cx="10048240" cy="3531736"/>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主要特点：</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支持多种地图投影</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提供多种地理要素底图：如海岸线、河流、地形等。</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支持多种样式设置：显示大小、颜色等，便于创建美观的可视化效果。</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兼容其他开源库：</a:t>
            </a:r>
            <a:r>
              <a:rPr lang="en-US" altLang="zh-CN" dirty="0">
                <a:solidFill>
                  <a:srgbClr val="333333"/>
                </a:solidFill>
                <a:latin typeface="+mn-ea"/>
                <a:ea typeface="+mn-ea"/>
              </a:rPr>
              <a:t>matplotlib, pandas</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4D44C4FF-4E72-EF06-1442-657569F9E415}"/>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9" name="图片 8">
            <a:extLst>
              <a:ext uri="{FF2B5EF4-FFF2-40B4-BE49-F238E27FC236}">
                <a16:creationId xmlns:a16="http://schemas.microsoft.com/office/drawing/2014/main" id="{D66AD5EE-C4EA-D03F-1F22-70FF67898DAF}"/>
              </a:ext>
            </a:extLst>
          </p:cNvPr>
          <p:cNvPicPr>
            <a:picLocks noChangeAspect="1"/>
          </p:cNvPicPr>
          <p:nvPr/>
        </p:nvPicPr>
        <p:blipFill>
          <a:blip r:embed="rId3"/>
          <a:srcRect l="4794" t="5046" r="3886" b="4529"/>
          <a:stretch>
            <a:fillRect/>
          </a:stretch>
        </p:blipFill>
        <p:spPr>
          <a:xfrm>
            <a:off x="7701279" y="4263820"/>
            <a:ext cx="4008121" cy="2062480"/>
          </a:xfrm>
          <a:prstGeom prst="rect">
            <a:avLst/>
          </a:prstGeom>
        </p:spPr>
      </p:pic>
    </p:spTree>
    <p:extLst>
      <p:ext uri="{BB962C8B-B14F-4D97-AF65-F5344CB8AC3E}">
        <p14:creationId xmlns:p14="http://schemas.microsoft.com/office/powerpoint/2010/main" val="38637479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3DC73F52-8630-3936-0F04-2680DDF7D3C8}"/>
              </a:ext>
            </a:extLst>
          </p:cNvPr>
          <p:cNvSpPr txBox="1"/>
          <p:nvPr/>
        </p:nvSpPr>
        <p:spPr>
          <a:xfrm>
            <a:off x="147321" y="714791"/>
            <a:ext cx="11897358" cy="3443379"/>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添加投影及基本地理要素</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定义投影坐标系：</a:t>
            </a:r>
            <a:r>
              <a:rPr lang="en-US" altLang="zh-CN" dirty="0" err="1">
                <a:solidFill>
                  <a:srgbClr val="333333"/>
                </a:solidFill>
                <a:latin typeface="+mn-ea"/>
                <a:ea typeface="+mn-ea"/>
              </a:rPr>
              <a:t>cartopy.crs.xxxx</a:t>
            </a:r>
            <a:r>
              <a:rPr lang="en-US" altLang="zh-CN" dirty="0">
                <a:solidFill>
                  <a:srgbClr val="333333"/>
                </a:solidFill>
                <a:latin typeface="+mn-ea"/>
                <a:ea typeface="+mn-ea"/>
              </a:rPr>
              <a:t> (), </a:t>
            </a:r>
            <a:r>
              <a:rPr lang="en-US" altLang="zh-CN" dirty="0" err="1">
                <a:solidFill>
                  <a:srgbClr val="333333"/>
                </a:solidFill>
                <a:latin typeface="+mn-ea"/>
                <a:ea typeface="+mn-ea"/>
              </a:rPr>
              <a:t>xxxx</a:t>
            </a:r>
            <a:r>
              <a:rPr lang="zh-CN" altLang="en-US" dirty="0">
                <a:solidFill>
                  <a:srgbClr val="333333"/>
                </a:solidFill>
                <a:latin typeface="+mn-ea"/>
                <a:ea typeface="+mn-ea"/>
              </a:rPr>
              <a:t>为坐标系名称。常用坐标系有</a:t>
            </a:r>
            <a:r>
              <a:rPr lang="en-US" altLang="zh-CN" dirty="0">
                <a:solidFill>
                  <a:srgbClr val="333333"/>
                </a:solidFill>
                <a:latin typeface="+mn-ea"/>
                <a:ea typeface="+mn-ea"/>
              </a:rPr>
              <a:t>: .</a:t>
            </a:r>
            <a:r>
              <a:rPr lang="en-US" altLang="zh-CN" dirty="0" err="1">
                <a:solidFill>
                  <a:srgbClr val="333333"/>
                </a:solidFill>
                <a:latin typeface="+mn-ea"/>
                <a:ea typeface="+mn-ea"/>
              </a:rPr>
              <a:t>PlateCarree</a:t>
            </a:r>
            <a:r>
              <a:rPr lang="en-US" altLang="zh-CN" dirty="0">
                <a:solidFill>
                  <a:srgbClr val="333333"/>
                </a:solidFill>
                <a:latin typeface="+mn-ea"/>
                <a:ea typeface="+mn-ea"/>
              </a:rPr>
              <a:t>()</a:t>
            </a:r>
            <a:r>
              <a:rPr lang="zh-CN" altLang="en-US" dirty="0">
                <a:solidFill>
                  <a:srgbClr val="333333"/>
                </a:solidFill>
                <a:latin typeface="+mn-ea"/>
                <a:ea typeface="+mn-ea"/>
              </a:rPr>
              <a:t>，</a:t>
            </a:r>
            <a:r>
              <a:rPr lang="en-US" altLang="zh-CN" dirty="0">
                <a:solidFill>
                  <a:srgbClr val="333333"/>
                </a:solidFill>
                <a:latin typeface="+mn-ea"/>
                <a:ea typeface="+mn-ea"/>
              </a:rPr>
              <a:t>.Mercator(), UTM()..</a:t>
            </a: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创建带投影坐标系的画布：</a:t>
            </a:r>
            <a:r>
              <a:rPr lang="en-US" altLang="zh-CN" dirty="0" err="1">
                <a:solidFill>
                  <a:srgbClr val="333333"/>
                </a:solidFill>
                <a:latin typeface="+mn-ea"/>
                <a:ea typeface="+mn-ea"/>
              </a:rPr>
              <a:t>plt.subplots</a:t>
            </a:r>
            <a:r>
              <a:rPr lang="en-US" altLang="zh-CN" dirty="0">
                <a:solidFill>
                  <a:srgbClr val="333333"/>
                </a:solidFill>
                <a:latin typeface="+mn-ea"/>
                <a:ea typeface="+mn-ea"/>
              </a:rPr>
              <a:t>(</a:t>
            </a:r>
            <a:r>
              <a:rPr lang="en-US" altLang="zh-CN" dirty="0" err="1">
                <a:solidFill>
                  <a:srgbClr val="333333"/>
                </a:solidFill>
                <a:latin typeface="+mn-ea"/>
                <a:ea typeface="+mn-ea"/>
              </a:rPr>
              <a:t>subplot_kw</a:t>
            </a:r>
            <a:r>
              <a:rPr lang="en-US" altLang="zh-CN" dirty="0">
                <a:solidFill>
                  <a:srgbClr val="333333"/>
                </a:solidFill>
                <a:latin typeface="+mn-ea"/>
                <a:ea typeface="+mn-ea"/>
              </a:rPr>
              <a:t>={‘projection’:</a:t>
            </a:r>
            <a:r>
              <a:rPr lang="en-US" altLang="zh-CN" dirty="0" err="1">
                <a:solidFill>
                  <a:srgbClr val="333333"/>
                </a:solidFill>
                <a:latin typeface="+mn-ea"/>
                <a:ea typeface="+mn-ea"/>
              </a:rPr>
              <a:t>proj</a:t>
            </a:r>
            <a:r>
              <a:rPr lang="en-US" altLang="zh-CN" dirty="0">
                <a:solidFill>
                  <a:srgbClr val="333333"/>
                </a:solidFill>
                <a:latin typeface="+mn-ea"/>
                <a:ea typeface="+mn-ea"/>
              </a:rPr>
              <a:t>})</a:t>
            </a: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添加地图要素：</a:t>
            </a:r>
            <a:r>
              <a:rPr lang="en-US" altLang="zh-CN" dirty="0" err="1">
                <a:solidFill>
                  <a:srgbClr val="333333"/>
                </a:solidFill>
                <a:latin typeface="+mn-ea"/>
                <a:ea typeface="+mn-ea"/>
              </a:rPr>
              <a:t>ax.add_feature</a:t>
            </a:r>
            <a:r>
              <a:rPr lang="en-US" altLang="zh-CN" dirty="0">
                <a:solidFill>
                  <a:srgbClr val="333333"/>
                </a:solidFill>
                <a:latin typeface="+mn-ea"/>
                <a:ea typeface="+mn-ea"/>
              </a:rPr>
              <a:t>(</a:t>
            </a:r>
            <a:r>
              <a:rPr lang="en-US" altLang="zh-CN" dirty="0" err="1">
                <a:solidFill>
                  <a:srgbClr val="333333"/>
                </a:solidFill>
                <a:latin typeface="+mn-ea"/>
                <a:ea typeface="+mn-ea"/>
              </a:rPr>
              <a:t>cfeature.LAND</a:t>
            </a:r>
            <a:r>
              <a:rPr lang="en-US" altLang="zh-CN" dirty="0">
                <a:solidFill>
                  <a:srgbClr val="333333"/>
                </a:solidFill>
                <a:latin typeface="+mn-ea"/>
                <a:ea typeface="+mn-ea"/>
              </a:rPr>
              <a:t>)</a:t>
            </a:r>
          </a:p>
        </p:txBody>
      </p:sp>
      <p:pic>
        <p:nvPicPr>
          <p:cNvPr id="5" name="图片 4">
            <a:extLst>
              <a:ext uri="{FF2B5EF4-FFF2-40B4-BE49-F238E27FC236}">
                <a16:creationId xmlns:a16="http://schemas.microsoft.com/office/drawing/2014/main" id="{4E678324-BCC6-B1BE-EFB2-87AC669623D0}"/>
              </a:ext>
            </a:extLst>
          </p:cNvPr>
          <p:cNvPicPr>
            <a:picLocks noChangeAspect="1"/>
          </p:cNvPicPr>
          <p:nvPr/>
        </p:nvPicPr>
        <p:blipFill>
          <a:blip r:embed="rId3"/>
          <a:stretch>
            <a:fillRect/>
          </a:stretch>
        </p:blipFill>
        <p:spPr>
          <a:xfrm>
            <a:off x="1081312" y="4241298"/>
            <a:ext cx="10090619" cy="2440352"/>
          </a:xfrm>
          <a:prstGeom prst="rect">
            <a:avLst/>
          </a:prstGeom>
        </p:spPr>
      </p:pic>
    </p:spTree>
    <p:extLst>
      <p:ext uri="{BB962C8B-B14F-4D97-AF65-F5344CB8AC3E}">
        <p14:creationId xmlns:p14="http://schemas.microsoft.com/office/powerpoint/2010/main" val="2343539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29000"/>
            <a:ext cx="12180148"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26029"/>
            <a:ext cx="596730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一、矢量数据处理</a:t>
            </a:r>
          </a:p>
        </p:txBody>
      </p:sp>
      <p:sp>
        <p:nvSpPr>
          <p:cNvPr id="8" name="矩形 7"/>
          <p:cNvSpPr/>
          <p:nvPr/>
        </p:nvSpPr>
        <p:spPr>
          <a:xfrm>
            <a:off x="0" y="4972049"/>
            <a:ext cx="12180148"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7B185-0D00-88DF-B8E7-4CAAEC810D01}"/>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65B0C49-6B32-5E3E-2EC5-86C4CE2D8936}"/>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B316E73E-DF5A-00E4-C7C2-5A1371A86B5A}"/>
              </a:ext>
            </a:extLst>
          </p:cNvPr>
          <p:cNvSpPr txBox="1"/>
          <p:nvPr/>
        </p:nvSpPr>
        <p:spPr>
          <a:xfrm>
            <a:off x="447040" y="699551"/>
            <a:ext cx="11744960" cy="2889381"/>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不同投影地理数据显示（</a:t>
            </a:r>
            <a:r>
              <a:rPr lang="zh-CN" altLang="en-US" sz="2800" dirty="0">
                <a:solidFill>
                  <a:srgbClr val="333333"/>
                </a:solidFill>
                <a:latin typeface="+mn-ea"/>
                <a:ea typeface="+mn-ea"/>
              </a:rPr>
              <a:t>主要针对栅格数据</a:t>
            </a:r>
            <a:r>
              <a:rPr lang="zh-CN" altLang="en-US" sz="2800" b="1" dirty="0">
                <a:solidFill>
                  <a:srgbClr val="333333"/>
                </a:solidFill>
                <a:latin typeface="+mn-ea"/>
                <a:ea typeface="+mn-ea"/>
              </a:rPr>
              <a:t>）</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a:t>
            </a:r>
            <a:r>
              <a:rPr lang="zh-CN" altLang="en-US" dirty="0">
                <a:solidFill>
                  <a:srgbClr val="333333"/>
                </a:solidFill>
                <a:latin typeface="+mn-ea"/>
                <a:ea typeface="+mn-ea"/>
              </a:rPr>
              <a:t>创建</a:t>
            </a:r>
            <a:r>
              <a:rPr lang="en-US" altLang="zh-CN" dirty="0" err="1">
                <a:solidFill>
                  <a:srgbClr val="333333"/>
                </a:solidFill>
                <a:latin typeface="+mn-ea"/>
                <a:ea typeface="+mn-ea"/>
              </a:rPr>
              <a:t>cartopy</a:t>
            </a:r>
            <a:r>
              <a:rPr lang="zh-CN" altLang="en-US" dirty="0">
                <a:solidFill>
                  <a:srgbClr val="333333"/>
                </a:solidFill>
                <a:latin typeface="+mn-ea"/>
                <a:ea typeface="+mn-ea"/>
              </a:rPr>
              <a:t>不同投影坐标系</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a:t>
            </a:r>
            <a:r>
              <a:rPr lang="zh-CN" altLang="en-US" dirty="0">
                <a:solidFill>
                  <a:srgbClr val="333333"/>
                </a:solidFill>
                <a:latin typeface="+mn-ea"/>
                <a:ea typeface="+mn-ea"/>
              </a:rPr>
              <a:t>创建带投影坐标系画布；</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a:t>
            </a:r>
            <a:r>
              <a:rPr lang="zh-CN" altLang="en-US" dirty="0">
                <a:solidFill>
                  <a:srgbClr val="333333"/>
                </a:solidFill>
                <a:latin typeface="+mn-ea"/>
                <a:ea typeface="+mn-ea"/>
              </a:rPr>
              <a:t>显示与画布坐标系不同栅格数据时，设置栅格数据空间范围及投影坐标系。</a:t>
            </a:r>
            <a:endParaRPr lang="en-US" altLang="zh-CN" dirty="0">
              <a:solidFill>
                <a:srgbClr val="333333"/>
              </a:solidFill>
              <a:latin typeface="+mn-ea"/>
              <a:ea typeface="+mn-ea"/>
            </a:endParaRPr>
          </a:p>
        </p:txBody>
      </p:sp>
      <p:pic>
        <p:nvPicPr>
          <p:cNvPr id="6" name="图片 5">
            <a:extLst>
              <a:ext uri="{FF2B5EF4-FFF2-40B4-BE49-F238E27FC236}">
                <a16:creationId xmlns:a16="http://schemas.microsoft.com/office/drawing/2014/main" id="{F3285A23-9186-C3AB-C2A1-C1811D06B95F}"/>
              </a:ext>
            </a:extLst>
          </p:cNvPr>
          <p:cNvPicPr>
            <a:picLocks noChangeAspect="1"/>
          </p:cNvPicPr>
          <p:nvPr/>
        </p:nvPicPr>
        <p:blipFill>
          <a:blip r:embed="rId3"/>
          <a:stretch>
            <a:fillRect/>
          </a:stretch>
        </p:blipFill>
        <p:spPr>
          <a:xfrm>
            <a:off x="1386841" y="3647712"/>
            <a:ext cx="9258196" cy="3120296"/>
          </a:xfrm>
          <a:prstGeom prst="rect">
            <a:avLst/>
          </a:prstGeom>
        </p:spPr>
      </p:pic>
    </p:spTree>
    <p:extLst>
      <p:ext uri="{BB962C8B-B14F-4D97-AF65-F5344CB8AC3E}">
        <p14:creationId xmlns:p14="http://schemas.microsoft.com/office/powerpoint/2010/main" val="33585438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9791-E0F5-2387-2F16-956A4B521E6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44A7468-5DFB-9AD7-5579-E5209DCD95A8}"/>
              </a:ext>
            </a:extLst>
          </p:cNvPr>
          <p:cNvSpPr txBox="1"/>
          <p:nvPr/>
        </p:nvSpPr>
        <p:spPr>
          <a:xfrm>
            <a:off x="492760" y="879533"/>
            <a:ext cx="956056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1-</a:t>
            </a:r>
            <a:r>
              <a:rPr lang="zh-CN" altLang="en-US" sz="3200" b="1" dirty="0">
                <a:solidFill>
                  <a:srgbClr val="333333"/>
                </a:solidFill>
                <a:latin typeface="+mn-ea"/>
                <a:ea typeface="+mn-ea"/>
              </a:rPr>
              <a:t>昆明市主城区道路路网及建筑物范围分析</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0C3D94BE-1E36-82B4-95DA-77A28BE308E0}"/>
              </a:ext>
            </a:extLst>
          </p:cNvPr>
          <p:cNvSpPr txBox="1"/>
          <p:nvPr/>
        </p:nvSpPr>
        <p:spPr>
          <a:xfrm>
            <a:off x="492760" y="1659076"/>
            <a:ext cx="1151128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掌握矢量数据处理开源</a:t>
            </a:r>
            <a:r>
              <a:rPr lang="en-US" altLang="zh-CN" dirty="0" err="1">
                <a:solidFill>
                  <a:schemeClr val="bg2"/>
                </a:solidFill>
                <a:latin typeface="Times New Roman" panose="02020603050405020304" pitchFamily="18" charset="0"/>
                <a:ea typeface="+mn-ea"/>
                <a:cs typeface="Times New Roman" panose="02020603050405020304" pitchFamily="18" charset="0"/>
              </a:rPr>
              <a:t>Pyhton</a:t>
            </a:r>
            <a:r>
              <a:rPr lang="zh-CN" altLang="en-US" dirty="0">
                <a:solidFill>
                  <a:schemeClr val="bg2"/>
                </a:solidFill>
                <a:latin typeface="Times New Roman" panose="02020603050405020304" pitchFamily="18" charset="0"/>
                <a:ea typeface="+mn-ea"/>
                <a:cs typeface="Times New Roman" panose="02020603050405020304" pitchFamily="18" charset="0"/>
              </a:rPr>
              <a:t>库使用</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）收集开源数据，对昆明</a:t>
            </a:r>
            <a:r>
              <a:rPr lang="en-US" altLang="zh-CN" dirty="0">
                <a:solidFill>
                  <a:schemeClr val="bg2"/>
                </a:solidFill>
                <a:latin typeface="Times New Roman" panose="02020603050405020304" pitchFamily="18" charset="0"/>
                <a:ea typeface="+mn-ea"/>
                <a:cs typeface="Times New Roman" panose="02020603050405020304" pitchFamily="18" charset="0"/>
              </a:rPr>
              <a:t>5</a:t>
            </a:r>
            <a:r>
              <a:rPr lang="zh-CN" altLang="en-US" dirty="0">
                <a:solidFill>
                  <a:schemeClr val="bg2"/>
                </a:solidFill>
                <a:latin typeface="Times New Roman" panose="02020603050405020304" pitchFamily="18" charset="0"/>
                <a:ea typeface="+mn-ea"/>
                <a:cs typeface="Times New Roman" panose="02020603050405020304" pitchFamily="18" charset="0"/>
              </a:rPr>
              <a:t>个主城区道路路网及建筑物范围进行对比分析。</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shapely, </a:t>
            </a:r>
            <a:r>
              <a:rPr lang="en-US" altLang="zh-CN" dirty="0" err="1">
                <a:solidFill>
                  <a:schemeClr val="bg2"/>
                </a:solidFill>
                <a:latin typeface="Times New Roman" panose="02020603050405020304" pitchFamily="18" charset="0"/>
                <a:ea typeface="+mn-ea"/>
                <a:cs typeface="Times New Roman" panose="02020603050405020304" pitchFamily="18" charset="0"/>
              </a:rPr>
              <a:t>pyproj</a:t>
            </a:r>
            <a:r>
              <a:rPr lang="zh-CN" altLang="en-US" dirty="0">
                <a:solidFill>
                  <a:schemeClr val="bg2"/>
                </a:solidFill>
                <a:latin typeface="Times New Roman" panose="02020603050405020304" pitchFamily="18" charset="0"/>
                <a:ea typeface="+mn-ea"/>
                <a:cs typeface="Times New Roman" panose="02020603050405020304" pitchFamily="18" charset="0"/>
              </a:rPr>
              <a:t>等实现。</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）代码及结果发课程群。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5" name="标题 2">
            <a:extLst>
              <a:ext uri="{FF2B5EF4-FFF2-40B4-BE49-F238E27FC236}">
                <a16:creationId xmlns:a16="http://schemas.microsoft.com/office/drawing/2014/main" id="{1416ECCF-CCD2-F09A-B59B-7DC1C65E95FB}"/>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文本框 6">
            <a:extLst>
              <a:ext uri="{FF2B5EF4-FFF2-40B4-BE49-F238E27FC236}">
                <a16:creationId xmlns:a16="http://schemas.microsoft.com/office/drawing/2014/main" id="{5BF5EDFA-9187-6471-1B18-6957C1D2D62A}"/>
              </a:ext>
            </a:extLst>
          </p:cNvPr>
          <p:cNvSpPr txBox="1"/>
          <p:nvPr/>
        </p:nvSpPr>
        <p:spPr>
          <a:xfrm>
            <a:off x="2713990" y="6298198"/>
            <a:ext cx="6098540" cy="400110"/>
          </a:xfrm>
          <a:prstGeom prst="rect">
            <a:avLst/>
          </a:prstGeom>
          <a:noFill/>
        </p:spPr>
        <p:txBody>
          <a:bodyPr wrap="square">
            <a:spAutoFit/>
          </a:bodyPr>
          <a:lstStyle/>
          <a:p>
            <a:r>
              <a:rPr lang="zh-CN" altLang="en-US" sz="2000" dirty="0">
                <a:solidFill>
                  <a:schemeClr val="bg1"/>
                </a:solidFill>
                <a:latin typeface="+mn-ea"/>
                <a:ea typeface="+mn-ea"/>
              </a:rPr>
              <a:t>数据获取途径：https://www.poi86.com/</a:t>
            </a:r>
          </a:p>
        </p:txBody>
      </p:sp>
    </p:spTree>
    <p:extLst>
      <p:ext uri="{BB962C8B-B14F-4D97-AF65-F5344CB8AC3E}">
        <p14:creationId xmlns:p14="http://schemas.microsoft.com/office/powerpoint/2010/main" val="27083687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59A1A-F54E-2E4C-4C6B-4DA2B1F23DF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B6A0943-DF23-D3D7-567C-7A067E6245E0}"/>
              </a:ext>
            </a:extLst>
          </p:cNvPr>
          <p:cNvSpPr txBox="1"/>
          <p:nvPr/>
        </p:nvSpPr>
        <p:spPr>
          <a:xfrm>
            <a:off x="665480" y="957905"/>
            <a:ext cx="1076452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2-</a:t>
            </a:r>
            <a:r>
              <a:rPr lang="zh-CN" altLang="en-US" sz="3200" b="1" dirty="0">
                <a:solidFill>
                  <a:srgbClr val="333333"/>
                </a:solidFill>
                <a:latin typeface="+mn-ea"/>
                <a:ea typeface="+mn-ea"/>
              </a:rPr>
              <a:t>基于光谱指数的呈贡区遥感影像水体提取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A262E176-9D36-774A-9E05-6859B4FD62E5}"/>
              </a:ext>
            </a:extLst>
          </p:cNvPr>
          <p:cNvSpPr txBox="1"/>
          <p:nvPr/>
        </p:nvSpPr>
        <p:spPr>
          <a:xfrm>
            <a:off x="665480" y="1701891"/>
            <a:ext cx="1133856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zh-CN" altLang="en-US" dirty="0">
                <a:solidFill>
                  <a:schemeClr val="bg2"/>
                </a:solidFill>
                <a:latin typeface="Times New Roman" panose="02020603050405020304" pitchFamily="18" charset="0"/>
                <a:ea typeface="+mn-ea"/>
                <a:cs typeface="Times New Roman" panose="02020603050405020304" pitchFamily="18" charset="0"/>
              </a:rPr>
              <a:t>库遥感栅格数据基本处理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）采用</a:t>
            </a:r>
            <a:r>
              <a:rPr lang="en-US" altLang="zh-CN" dirty="0" err="1">
                <a:solidFill>
                  <a:schemeClr val="bg2"/>
                </a:solidFill>
                <a:latin typeface="Times New Roman" panose="02020603050405020304" pitchFamily="18" charset="0"/>
                <a:ea typeface="+mn-ea"/>
                <a:cs typeface="Times New Roman" panose="02020603050405020304" pitchFamily="18" charset="0"/>
              </a:rPr>
              <a:t>mndwi</a:t>
            </a:r>
            <a:r>
              <a:rPr lang="zh-CN" altLang="en-US" dirty="0">
                <a:solidFill>
                  <a:schemeClr val="bg2"/>
                </a:solidFill>
                <a:latin typeface="Times New Roman" panose="02020603050405020304" pitchFamily="18" charset="0"/>
                <a:ea typeface="+mn-ea"/>
                <a:cs typeface="Times New Roman" panose="02020603050405020304" pitchFamily="18" charset="0"/>
              </a:rPr>
              <a:t>方法实现昆明市呈贡区遥感栅格数据水体提取。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）对实验结果包括分割阈值选取、水体提取结果进行展示。</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en-US" altLang="zh-CN" dirty="0">
                <a:solidFill>
                  <a:schemeClr val="bg2"/>
                </a:solidFill>
                <a:latin typeface="Times New Roman" panose="02020603050405020304" pitchFamily="18" charset="0"/>
                <a:ea typeface="+mn-ea"/>
                <a:cs typeface="Times New Roman" panose="02020603050405020304" pitchFamily="18" charset="0"/>
              </a:rPr>
              <a:t>,</a:t>
            </a:r>
            <a:r>
              <a:rPr lang="zh-CN" altLang="en-US"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C19CCF71-0C92-E71D-E268-60ADE4D81BF1}"/>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6889660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14F61-3747-9931-8EE6-507FC23465FD}"/>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380988A-27C9-DA58-1C31-860C3DA5EDE1}"/>
              </a:ext>
            </a:extLst>
          </p:cNvPr>
          <p:cNvSpPr txBox="1"/>
          <p:nvPr/>
        </p:nvSpPr>
        <p:spPr>
          <a:xfrm>
            <a:off x="665480" y="957905"/>
            <a:ext cx="1076452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3-</a:t>
            </a:r>
            <a:r>
              <a:rPr lang="zh-CN" altLang="en-US" sz="3200" b="1" dirty="0">
                <a:solidFill>
                  <a:srgbClr val="333333"/>
                </a:solidFill>
                <a:latin typeface="+mn-ea"/>
                <a:ea typeface="+mn-ea"/>
              </a:rPr>
              <a:t>多源地理数据可视化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D625D4DF-9D74-84F7-84A5-AD1170283879}"/>
              </a:ext>
            </a:extLst>
          </p:cNvPr>
          <p:cNvSpPr txBox="1"/>
          <p:nvPr/>
        </p:nvSpPr>
        <p:spPr>
          <a:xfrm>
            <a:off x="665480" y="1701891"/>
            <a:ext cx="1133856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开源库进行多源地理数据可视化操作</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）获取昆明市遥感影像（多幅，</a:t>
            </a:r>
            <a:r>
              <a:rPr lang="en-US" altLang="zh-CN" dirty="0" err="1">
                <a:solidFill>
                  <a:schemeClr val="bg2"/>
                </a:solidFill>
                <a:latin typeface="Times New Roman" panose="02020603050405020304" pitchFamily="18" charset="0"/>
                <a:ea typeface="+mn-ea"/>
                <a:cs typeface="Times New Roman" panose="02020603050405020304" pitchFamily="18" charset="0"/>
              </a:rPr>
              <a:t>utm</a:t>
            </a:r>
            <a:r>
              <a:rPr lang="zh-CN" altLang="en-US" dirty="0">
                <a:solidFill>
                  <a:schemeClr val="bg2"/>
                </a:solidFill>
                <a:latin typeface="Times New Roman" panose="02020603050405020304" pitchFamily="18" charset="0"/>
                <a:ea typeface="+mn-ea"/>
                <a:cs typeface="Times New Roman" panose="02020603050405020304" pitchFamily="18" charset="0"/>
              </a:rPr>
              <a:t>投影）和路网数据（</a:t>
            </a:r>
            <a:r>
              <a:rPr lang="en-US" altLang="zh-CN" dirty="0">
                <a:solidFill>
                  <a:schemeClr val="bg2"/>
                </a:solidFill>
                <a:latin typeface="Times New Roman" panose="02020603050405020304" pitchFamily="18" charset="0"/>
                <a:ea typeface="+mn-ea"/>
                <a:cs typeface="Times New Roman" panose="02020603050405020304" pitchFamily="18" charset="0"/>
              </a:rPr>
              <a:t>wgs84</a:t>
            </a:r>
            <a:r>
              <a:rPr lang="zh-CN" altLang="en-US" dirty="0">
                <a:solidFill>
                  <a:schemeClr val="bg2"/>
                </a:solidFill>
                <a:latin typeface="Times New Roman" panose="02020603050405020304" pitchFamily="18" charset="0"/>
                <a:ea typeface="+mn-ea"/>
                <a:cs typeface="Times New Roman" panose="02020603050405020304" pitchFamily="18" charset="0"/>
              </a:rPr>
              <a:t>投影）。</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）以遥感影像为底图，不进行空间参考转换，对昆明市路网数据进行叠加展示。</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en-US" altLang="zh-CN" dirty="0">
                <a:solidFill>
                  <a:schemeClr val="bg2"/>
                </a:solidFill>
                <a:latin typeface="Times New Roman" panose="02020603050405020304" pitchFamily="18" charset="0"/>
                <a:ea typeface="+mn-ea"/>
                <a:cs typeface="Times New Roman" panose="02020603050405020304" pitchFamily="18" charset="0"/>
              </a:rPr>
              <a:t>,</a:t>
            </a:r>
            <a:r>
              <a:rPr lang="zh-CN" altLang="en-US"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2B817180-80DE-A69E-80F3-F4C41F50181C}"/>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285971864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D5791-00B9-EAF3-57E8-63700416B8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599147-F7E0-A072-D2F4-32A3EB8C3CEA}"/>
              </a:ext>
            </a:extLst>
          </p:cNvPr>
          <p:cNvSpPr txBox="1"/>
          <p:nvPr/>
        </p:nvSpPr>
        <p:spPr>
          <a:xfrm>
            <a:off x="665480" y="889155"/>
            <a:ext cx="978408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4-</a:t>
            </a:r>
            <a:r>
              <a:rPr lang="zh-CN" altLang="en-US" sz="3200" b="1" dirty="0">
                <a:solidFill>
                  <a:srgbClr val="333333"/>
                </a:solidFill>
                <a:latin typeface="+mn-ea"/>
                <a:ea typeface="+mn-ea"/>
              </a:rPr>
              <a:t>云南省湖泊与河流数据可视化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EAB2A704-4DDA-B7FA-7F64-D6760D4AF903}"/>
              </a:ext>
            </a:extLst>
          </p:cNvPr>
          <p:cNvSpPr txBox="1"/>
          <p:nvPr/>
        </p:nvSpPr>
        <p:spPr>
          <a:xfrm>
            <a:off x="665480" y="1617668"/>
            <a:ext cx="1013460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库地理数据可视化功能</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）收集云南省湖泊与河流数据（</a:t>
            </a:r>
            <a:r>
              <a:rPr lang="en-US" altLang="zh-CN" dirty="0" err="1">
                <a:solidFill>
                  <a:schemeClr val="bg2"/>
                </a:solidFill>
                <a:latin typeface="Times New Roman" panose="02020603050405020304" pitchFamily="18" charset="0"/>
                <a:ea typeface="+mn-ea"/>
                <a:cs typeface="Times New Roman" panose="02020603050405020304" pitchFamily="18" charset="0"/>
              </a:rPr>
              <a:t>HydroLake</a:t>
            </a:r>
            <a:r>
              <a:rPr lang="zh-CN" altLang="en-US" dirty="0">
                <a:solidFill>
                  <a:schemeClr val="bg2"/>
                </a:solidFill>
                <a:latin typeface="Times New Roman" panose="02020603050405020304" pitchFamily="18" charset="0"/>
                <a:ea typeface="+mn-ea"/>
                <a:cs typeface="Times New Roman" panose="02020603050405020304" pitchFamily="18" charset="0"/>
              </a:rPr>
              <a:t>数据集）。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）对云南省湖泊和河流地理信息进行可视化。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AAD84883-F933-513B-2FC6-9D7F580046F4}"/>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
        <p:nvSpPr>
          <p:cNvPr id="3" name="文本框 2">
            <a:extLst>
              <a:ext uri="{FF2B5EF4-FFF2-40B4-BE49-F238E27FC236}">
                <a16:creationId xmlns:a16="http://schemas.microsoft.com/office/drawing/2014/main" id="{05D977D8-CE03-48F1-AF70-A7F5B37A4466}"/>
              </a:ext>
            </a:extLst>
          </p:cNvPr>
          <p:cNvSpPr txBox="1"/>
          <p:nvPr/>
        </p:nvSpPr>
        <p:spPr>
          <a:xfrm>
            <a:off x="665480" y="6260271"/>
            <a:ext cx="11091090" cy="400110"/>
          </a:xfrm>
          <a:prstGeom prst="rect">
            <a:avLst/>
          </a:prstGeom>
          <a:noFill/>
        </p:spPr>
        <p:txBody>
          <a:bodyPr wrap="square">
            <a:spAutoFit/>
          </a:bodyPr>
          <a:lstStyle/>
          <a:p>
            <a:r>
              <a:rPr lang="zh-CN" altLang="en-US" sz="2000" dirty="0">
                <a:solidFill>
                  <a:schemeClr val="bg1"/>
                </a:solidFill>
                <a:latin typeface="+mn-ea"/>
                <a:ea typeface="+mn-ea"/>
              </a:rPr>
              <a:t>数据获取途径：https://www.hydrosheds.org/products/hydrolakes</a:t>
            </a:r>
          </a:p>
        </p:txBody>
      </p:sp>
    </p:spTree>
    <p:extLst>
      <p:ext uri="{BB962C8B-B14F-4D97-AF65-F5344CB8AC3E}">
        <p14:creationId xmlns:p14="http://schemas.microsoft.com/office/powerpoint/2010/main" val="32253660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1D07-C353-D95D-6A40-B3D0BCF3936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A728289-A2D1-6030-1818-8E5246DD7DA0}"/>
              </a:ext>
            </a:extLst>
          </p:cNvPr>
          <p:cNvSpPr>
            <a:spLocks noGrp="1"/>
          </p:cNvSpPr>
          <p:nvPr>
            <p:ph type="title"/>
          </p:nvPr>
        </p:nvSpPr>
        <p:spPr>
          <a:xfrm>
            <a:off x="675640" y="863644"/>
            <a:ext cx="8751389" cy="59412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一、矢量数据概念</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CC259D02-1D75-AF16-AF49-6632D3C17E69}"/>
              </a:ext>
            </a:extLst>
          </p:cNvPr>
          <p:cNvSpPr txBox="1"/>
          <p:nvPr/>
        </p:nvSpPr>
        <p:spPr>
          <a:xfrm>
            <a:off x="675640" y="1446375"/>
            <a:ext cx="9582348" cy="581057"/>
          </a:xfrm>
          <a:prstGeom prst="rect">
            <a:avLst/>
          </a:prstGeom>
          <a:noFill/>
        </p:spPr>
        <p:txBody>
          <a:bodyPr wrap="square" rtlCol="0">
            <a:spAutoFit/>
          </a:bodyPr>
          <a:lstStyle/>
          <a:p>
            <a:pPr algn="just">
              <a:lnSpc>
                <a:spcPct val="150000"/>
              </a:lnSpc>
            </a:pPr>
            <a:r>
              <a:rPr lang="en-US" altLang="zh-CN" b="1" dirty="0">
                <a:solidFill>
                  <a:srgbClr val="333333"/>
                </a:solidFill>
                <a:latin typeface="+mn-ea"/>
                <a:ea typeface="+mn-ea"/>
              </a:rPr>
              <a:t>1</a:t>
            </a:r>
            <a:r>
              <a:rPr lang="zh-CN" altLang="en-US" b="1" dirty="0">
                <a:solidFill>
                  <a:srgbClr val="333333"/>
                </a:solidFill>
                <a:latin typeface="+mn-ea"/>
                <a:ea typeface="+mn-ea"/>
              </a:rPr>
              <a:t>、基本概念</a:t>
            </a:r>
            <a:endParaRPr lang="en-US" altLang="zh-CN" b="1" dirty="0">
              <a:solidFill>
                <a:srgbClr val="333333"/>
              </a:solidFill>
              <a:latin typeface="+mn-ea"/>
              <a:ea typeface="+mn-ea"/>
            </a:endParaRPr>
          </a:p>
        </p:txBody>
      </p:sp>
      <p:sp>
        <p:nvSpPr>
          <p:cNvPr id="4" name="TextBox 5">
            <a:extLst>
              <a:ext uri="{FF2B5EF4-FFF2-40B4-BE49-F238E27FC236}">
                <a16:creationId xmlns:a16="http://schemas.microsoft.com/office/drawing/2014/main" id="{40EB3891-CFB6-2312-DC8B-579073537C52}"/>
              </a:ext>
            </a:extLst>
          </p:cNvPr>
          <p:cNvSpPr txBox="1"/>
          <p:nvPr/>
        </p:nvSpPr>
        <p:spPr>
          <a:xfrm>
            <a:off x="345440" y="1985464"/>
            <a:ext cx="6375400" cy="4433714"/>
          </a:xfrm>
          <a:prstGeom prst="rect">
            <a:avLst/>
          </a:prstGeom>
          <a:noFill/>
        </p:spPr>
        <p:txBody>
          <a:bodyPr wrap="square">
            <a:spAutoFit/>
          </a:bodyPr>
          <a:lstStyle/>
          <a:p>
            <a:pPr algn="l">
              <a:lnSpc>
                <a:spcPct val="150000"/>
              </a:lnSpc>
            </a:pPr>
            <a:r>
              <a:rPr lang="zh-CN" altLang="en-CN" sz="2200" dirty="0">
                <a:solidFill>
                  <a:schemeClr val="bg2"/>
                </a:solidFill>
                <a:latin typeface="+mn-ea"/>
                <a:ea typeface="+mn-ea"/>
              </a:rPr>
              <a:t>矢量</a:t>
            </a:r>
            <a:r>
              <a:rPr lang="zh-CN" altLang="en-US" sz="2200" dirty="0">
                <a:solidFill>
                  <a:schemeClr val="bg2"/>
                </a:solidFill>
                <a:latin typeface="+mn-ea"/>
                <a:ea typeface="+mn-ea"/>
              </a:rPr>
              <a:t>数据：矢量数据有</a:t>
            </a:r>
            <a:r>
              <a:rPr lang="zh-CN" altLang="en-US" sz="2200" b="1" dirty="0">
                <a:solidFill>
                  <a:schemeClr val="accent3"/>
                </a:solidFill>
                <a:latin typeface="+mn-ea"/>
                <a:ea typeface="+mn-ea"/>
              </a:rPr>
              <a:t>几何</a:t>
            </a:r>
            <a:r>
              <a:rPr lang="zh-CN" altLang="en-US" sz="2200" dirty="0">
                <a:solidFill>
                  <a:schemeClr val="bg2"/>
                </a:solidFill>
                <a:latin typeface="+mn-ea"/>
                <a:ea typeface="+mn-ea"/>
              </a:rPr>
              <a:t>和</a:t>
            </a:r>
            <a:r>
              <a:rPr lang="zh-CN" altLang="en-US" sz="2200" b="1" dirty="0">
                <a:solidFill>
                  <a:schemeClr val="accent3"/>
                </a:solidFill>
                <a:latin typeface="+mn-ea"/>
                <a:ea typeface="+mn-ea"/>
              </a:rPr>
              <a:t>属性</a:t>
            </a:r>
            <a:r>
              <a:rPr lang="zh-CN" altLang="en-US" sz="2200" dirty="0">
                <a:solidFill>
                  <a:schemeClr val="bg2"/>
                </a:solidFill>
                <a:latin typeface="+mn-ea"/>
                <a:ea typeface="+mn-ea"/>
              </a:rPr>
              <a:t>构成</a:t>
            </a:r>
            <a:endParaRPr lang="en-US" altLang="zh-CN" sz="2200" dirty="0">
              <a:solidFill>
                <a:schemeClr val="bg2"/>
              </a:solidFill>
              <a:latin typeface="+mn-ea"/>
              <a:ea typeface="+mn-ea"/>
            </a:endParaRPr>
          </a:p>
          <a:p>
            <a:pPr algn="l">
              <a:lnSpc>
                <a:spcPct val="150000"/>
              </a:lnSpc>
            </a:pPr>
            <a:r>
              <a:rPr lang="zh-CN" altLang="en-US" sz="2200" dirty="0">
                <a:solidFill>
                  <a:schemeClr val="bg2"/>
                </a:solidFill>
                <a:latin typeface="+mn-ea"/>
                <a:ea typeface="+mn-ea"/>
              </a:rPr>
              <a:t>几何类型中点、线、面在数学和实际应用中都可以通过点的集合来表示。</a:t>
            </a:r>
            <a:endParaRPr lang="en-US" altLang="zh-CN" sz="2200" dirty="0">
              <a:solidFill>
                <a:schemeClr val="bg2"/>
              </a:solidFill>
              <a:latin typeface="+mn-ea"/>
              <a:ea typeface="+mn-ea"/>
            </a:endParaRPr>
          </a:p>
          <a:p>
            <a:pPr algn="l">
              <a:lnSpc>
                <a:spcPct val="150000"/>
              </a:lnSpc>
            </a:pPr>
            <a:r>
              <a:rPr lang="zh-CN" altLang="en-US" sz="2200" b="1" dirty="0">
                <a:solidFill>
                  <a:schemeClr val="bg2"/>
                </a:solidFill>
                <a:latin typeface="+mn-ea"/>
                <a:ea typeface="+mn-ea"/>
              </a:rPr>
              <a:t>几何类型：</a:t>
            </a:r>
            <a:endParaRPr lang="en-US" altLang="zh-CN" sz="2200" b="1"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点：</a:t>
            </a:r>
            <a:r>
              <a:rPr lang="zh-CN" altLang="en-US" sz="2200" dirty="0">
                <a:solidFill>
                  <a:schemeClr val="bg2"/>
                </a:solidFill>
                <a:latin typeface="+mn-ea"/>
                <a:ea typeface="+mn-ea"/>
              </a:rPr>
              <a:t>有单个坐标表示（如（</a:t>
            </a:r>
            <a:r>
              <a:rPr lang="en-US" altLang="zh-CN" sz="2200" dirty="0" err="1">
                <a:solidFill>
                  <a:schemeClr val="bg2"/>
                </a:solidFill>
                <a:latin typeface="+mn-ea"/>
                <a:ea typeface="+mn-ea"/>
              </a:rPr>
              <a:t>x,y</a:t>
            </a:r>
            <a:r>
              <a:rPr lang="zh-CN" altLang="en-US" sz="2200" dirty="0">
                <a:solidFill>
                  <a:schemeClr val="bg2"/>
                </a:solidFill>
                <a:latin typeface="+mn-ea"/>
                <a:ea typeface="+mn-ea"/>
              </a:rPr>
              <a:t>））；</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线：</a:t>
            </a:r>
            <a:r>
              <a:rPr lang="zh-CN" altLang="en-US" sz="2200" dirty="0">
                <a:solidFill>
                  <a:schemeClr val="bg2"/>
                </a:solidFill>
                <a:latin typeface="+mn-ea"/>
                <a:ea typeface="+mn-ea"/>
              </a:rPr>
              <a:t>由有序的顶点列表定义（如折线顶点序列）；</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面：</a:t>
            </a:r>
            <a:r>
              <a:rPr lang="zh-CN" altLang="en-US" sz="2200" dirty="0">
                <a:solidFill>
                  <a:schemeClr val="bg2"/>
                </a:solidFill>
                <a:latin typeface="+mn-ea"/>
                <a:ea typeface="+mn-ea"/>
              </a:rPr>
              <a:t>由闭合顶点环定义（如多边形的外环和内环）</a:t>
            </a:r>
            <a:endParaRPr lang="en-US" altLang="zh-CN" sz="2200" dirty="0">
              <a:solidFill>
                <a:schemeClr val="bg2"/>
              </a:solidFill>
              <a:latin typeface="+mn-ea"/>
              <a:ea typeface="+mn-ea"/>
            </a:endParaRPr>
          </a:p>
        </p:txBody>
      </p:sp>
      <p:sp>
        <p:nvSpPr>
          <p:cNvPr id="8" name="标题 2">
            <a:extLst>
              <a:ext uri="{FF2B5EF4-FFF2-40B4-BE49-F238E27FC236}">
                <a16:creationId xmlns:a16="http://schemas.microsoft.com/office/drawing/2014/main" id="{90D02C35-B484-395C-A396-FE0401CE13D4}"/>
              </a:ext>
            </a:extLst>
          </p:cNvPr>
          <p:cNvSpPr txBox="1">
            <a:spLocks/>
          </p:cNvSpPr>
          <p:nvPr/>
        </p:nvSpPr>
        <p:spPr bwMode="auto">
          <a:xfrm>
            <a:off x="228601" y="8526"/>
            <a:ext cx="1030877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a:lstStyle>
          <a:p>
            <a:r>
              <a:rPr lang="zh-CN" altLang="en-US" kern="0" dirty="0">
                <a:latin typeface="微软雅黑" pitchFamily="34" charset="-122"/>
                <a:ea typeface="微软雅黑" pitchFamily="34" charset="-122"/>
              </a:rPr>
              <a:t>一、矢量数据处理</a:t>
            </a:r>
          </a:p>
        </p:txBody>
      </p:sp>
      <p:pic>
        <p:nvPicPr>
          <p:cNvPr id="1026" name="Picture 2">
            <a:extLst>
              <a:ext uri="{FF2B5EF4-FFF2-40B4-BE49-F238E27FC236}">
                <a16:creationId xmlns:a16="http://schemas.microsoft.com/office/drawing/2014/main" id="{260AA953-FB18-C728-B3DF-E5F02A63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130" y="1152946"/>
            <a:ext cx="5095798" cy="1508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471EFE-3A21-4A53-3A87-0BEEC788F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971"/>
          <a:stretch>
            <a:fillRect/>
          </a:stretch>
        </p:blipFill>
        <p:spPr bwMode="auto">
          <a:xfrm>
            <a:off x="6879130" y="2887884"/>
            <a:ext cx="5095798" cy="1691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4AA976-04F5-9CD4-90E2-75238C854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130" y="4816653"/>
            <a:ext cx="5095798" cy="184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01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0D33A-C92F-73F2-E7DE-E089CBECF0E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FD56339-703C-6555-549C-D564853E57B9}"/>
              </a:ext>
            </a:extLst>
          </p:cNvPr>
          <p:cNvSpPr txBox="1"/>
          <p:nvPr/>
        </p:nvSpPr>
        <p:spPr>
          <a:xfrm>
            <a:off x="167641" y="1585320"/>
            <a:ext cx="6497319" cy="2797048"/>
          </a:xfrm>
          <a:prstGeom prst="rect">
            <a:avLst/>
          </a:prstGeom>
          <a:noFill/>
        </p:spPr>
        <p:txBody>
          <a:bodyPr wrap="square">
            <a:spAutoFit/>
          </a:bodyPr>
          <a:lstStyle/>
          <a:p>
            <a:pPr algn="just">
              <a:lnSpc>
                <a:spcPct val="200000"/>
              </a:lnSpc>
            </a:pPr>
            <a:r>
              <a:rPr lang="en-US" altLang="zh-CN" dirty="0">
                <a:solidFill>
                  <a:srgbClr val="333333"/>
                </a:solidFill>
                <a:latin typeface="+mn-ea"/>
                <a:ea typeface="+mn-ea"/>
              </a:rPr>
              <a:t>1. </a:t>
            </a:r>
            <a:r>
              <a:rPr lang="en-US" altLang="zh-CN" dirty="0" err="1">
                <a:solidFill>
                  <a:srgbClr val="333333"/>
                </a:solidFill>
                <a:latin typeface="+mn-ea"/>
                <a:ea typeface="+mn-ea"/>
              </a:rPr>
              <a:t>GeoPandas</a:t>
            </a:r>
            <a:r>
              <a:rPr lang="zh-CN" altLang="en-US" dirty="0">
                <a:solidFill>
                  <a:srgbClr val="333333"/>
                </a:solidFill>
                <a:latin typeface="+mn-ea"/>
                <a:ea typeface="+mn-ea"/>
              </a:rPr>
              <a:t>，顾名思义，扩展了科普数据科学库 </a:t>
            </a:r>
            <a:r>
              <a:rPr lang="en-US" altLang="zh-CN" b="1" dirty="0">
                <a:solidFill>
                  <a:srgbClr val="333333"/>
                </a:solidFill>
                <a:latin typeface="+mn-ea"/>
                <a:ea typeface="+mn-ea"/>
              </a:rPr>
              <a:t>P</a:t>
            </a:r>
            <a:r>
              <a:rPr lang="en-US" altLang="zh-CN" b="1" dirty="0">
                <a:solidFill>
                  <a:srgbClr val="333333"/>
                </a:solidFill>
                <a:latin typeface="+mn-ea"/>
                <a:ea typeface="+mn-ea"/>
                <a:hlinkClick r:id="rId3">
                  <a:extLst>
                    <a:ext uri="{A12FA001-AC4F-418D-AE19-62706E023703}">
                      <ahyp:hlinkClr xmlns:ahyp="http://schemas.microsoft.com/office/drawing/2018/hyperlinkcolor" val="tx"/>
                    </a:ext>
                  </a:extLst>
                </a:hlinkClick>
              </a:rPr>
              <a:t>andas</a:t>
            </a:r>
            <a:r>
              <a:rPr lang="zh-CN" altLang="en-US" dirty="0">
                <a:solidFill>
                  <a:srgbClr val="333333"/>
                </a:solidFill>
                <a:latin typeface="+mn-ea"/>
                <a:ea typeface="+mn-ea"/>
              </a:rPr>
              <a:t> 通过添加对地理空间数据的支持。</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2. </a:t>
            </a:r>
            <a:r>
              <a:rPr lang="en-US" altLang="zh-CN" dirty="0" err="1">
                <a:solidFill>
                  <a:srgbClr val="333333"/>
                </a:solidFill>
                <a:latin typeface="+mn-ea"/>
                <a:ea typeface="+mn-ea"/>
              </a:rPr>
              <a:t>GeoPandas</a:t>
            </a:r>
            <a:r>
              <a:rPr lang="zh-CN" altLang="en-US" dirty="0">
                <a:solidFill>
                  <a:srgbClr val="333333"/>
                </a:solidFill>
                <a:latin typeface="+mn-ea"/>
                <a:ea typeface="+mn-ea"/>
              </a:rPr>
              <a:t>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，主要依赖库包括（</a:t>
            </a:r>
            <a:r>
              <a:rPr lang="en-US" altLang="zh-CN" dirty="0">
                <a:solidFill>
                  <a:srgbClr val="333333"/>
                </a:solidFill>
                <a:latin typeface="+mn-ea"/>
                <a:ea typeface="+mn-ea"/>
              </a:rPr>
              <a:t>GEOS</a:t>
            </a:r>
            <a:r>
              <a:rPr lang="zh-CN" altLang="en-US" dirty="0">
                <a:solidFill>
                  <a:srgbClr val="333333"/>
                </a:solidFill>
                <a:latin typeface="+mn-ea"/>
                <a:ea typeface="+mn-ea"/>
              </a:rPr>
              <a:t>、</a:t>
            </a:r>
            <a:r>
              <a:rPr lang="en-US" altLang="zh-CN" dirty="0">
                <a:solidFill>
                  <a:srgbClr val="333333"/>
                </a:solidFill>
                <a:latin typeface="+mn-ea"/>
                <a:ea typeface="+mn-ea"/>
              </a:rPr>
              <a:t>GDAL</a:t>
            </a:r>
            <a:r>
              <a:rPr lang="zh-CN" altLang="en-US" dirty="0">
                <a:solidFill>
                  <a:srgbClr val="333333"/>
                </a:solidFill>
                <a:latin typeface="+mn-ea"/>
                <a:ea typeface="+mn-ea"/>
              </a:rPr>
              <a:t>、</a:t>
            </a:r>
            <a:r>
              <a:rPr lang="en-US" altLang="zh-CN" dirty="0">
                <a:solidFill>
                  <a:srgbClr val="333333"/>
                </a:solidFill>
                <a:latin typeface="+mn-ea"/>
                <a:ea typeface="+mn-ea"/>
              </a:rPr>
              <a:t>PROJ</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
        <p:nvSpPr>
          <p:cNvPr id="6" name="文本框 5">
            <a:extLst>
              <a:ext uri="{FF2B5EF4-FFF2-40B4-BE49-F238E27FC236}">
                <a16:creationId xmlns:a16="http://schemas.microsoft.com/office/drawing/2014/main" id="{62A60041-E884-76AC-88F0-9E785141BAE2}"/>
              </a:ext>
            </a:extLst>
          </p:cNvPr>
          <p:cNvSpPr txBox="1"/>
          <p:nvPr/>
        </p:nvSpPr>
        <p:spPr>
          <a:xfrm>
            <a:off x="1521823" y="5860470"/>
            <a:ext cx="9241971" cy="662554"/>
          </a:xfrm>
          <a:prstGeom prst="rect">
            <a:avLst/>
          </a:prstGeom>
          <a:noFill/>
        </p:spPr>
        <p:txBody>
          <a:bodyPr wrap="square">
            <a:spAutoFit/>
          </a:bodyPr>
          <a:lstStyle/>
          <a:p>
            <a:pPr>
              <a:lnSpc>
                <a:spcPct val="150000"/>
              </a:lnSpc>
            </a:pPr>
            <a:r>
              <a:rPr lang="zh-CN" altLang="en-US" sz="2800" dirty="0">
                <a:solidFill>
                  <a:srgbClr val="333333"/>
                </a:solidFill>
                <a:latin typeface="+mn-ea"/>
                <a:ea typeface="+mn-ea"/>
              </a:rPr>
              <a:t>官方网站：</a:t>
            </a:r>
            <a:r>
              <a:rPr lang="en-US" altLang="zh-CN" dirty="0">
                <a:solidFill>
                  <a:schemeClr val="bg1"/>
                </a:solidFill>
                <a:latin typeface="+mn-ea"/>
                <a:ea typeface="+mn-ea"/>
              </a:rPr>
              <a:t>https://geopandas.org/en/stable/index.html</a:t>
            </a:r>
            <a:endParaRPr lang="en-US" altLang="zh-CN" sz="2800" dirty="0">
              <a:solidFill>
                <a:schemeClr val="bg1"/>
              </a:solidFill>
              <a:latin typeface="+mn-ea"/>
              <a:ea typeface="+mn-ea"/>
            </a:endParaRPr>
          </a:p>
        </p:txBody>
      </p:sp>
      <p:pic>
        <p:nvPicPr>
          <p:cNvPr id="7" name="图片 6">
            <a:extLst>
              <a:ext uri="{FF2B5EF4-FFF2-40B4-BE49-F238E27FC236}">
                <a16:creationId xmlns:a16="http://schemas.microsoft.com/office/drawing/2014/main" id="{B29B68E3-E9C0-6D3F-85D0-059F07FCB570}"/>
              </a:ext>
            </a:extLst>
          </p:cNvPr>
          <p:cNvPicPr>
            <a:picLocks noChangeAspect="1"/>
          </p:cNvPicPr>
          <p:nvPr/>
        </p:nvPicPr>
        <p:blipFill>
          <a:blip r:embed="rId4"/>
          <a:stretch>
            <a:fillRect/>
          </a:stretch>
        </p:blipFill>
        <p:spPr>
          <a:xfrm>
            <a:off x="2042159" y="4547616"/>
            <a:ext cx="2997837" cy="845737"/>
          </a:xfrm>
          <a:prstGeom prst="rect">
            <a:avLst/>
          </a:prstGeom>
        </p:spPr>
      </p:pic>
      <p:sp>
        <p:nvSpPr>
          <p:cNvPr id="8" name="标题 7">
            <a:extLst>
              <a:ext uri="{FF2B5EF4-FFF2-40B4-BE49-F238E27FC236}">
                <a16:creationId xmlns:a16="http://schemas.microsoft.com/office/drawing/2014/main" id="{974C33E4-FCDF-2ED0-1E54-769F4370D3CC}"/>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11" name="图片 10">
            <a:extLst>
              <a:ext uri="{FF2B5EF4-FFF2-40B4-BE49-F238E27FC236}">
                <a16:creationId xmlns:a16="http://schemas.microsoft.com/office/drawing/2014/main" id="{0636313A-679A-D5AB-6022-1A38362D0B68}"/>
              </a:ext>
            </a:extLst>
          </p:cNvPr>
          <p:cNvPicPr>
            <a:picLocks noChangeAspect="1"/>
          </p:cNvPicPr>
          <p:nvPr/>
        </p:nvPicPr>
        <p:blipFill>
          <a:blip r:embed="rId5"/>
          <a:stretch>
            <a:fillRect/>
          </a:stretch>
        </p:blipFill>
        <p:spPr>
          <a:xfrm>
            <a:off x="6766102" y="2237258"/>
            <a:ext cx="5310505" cy="3086583"/>
          </a:xfrm>
          <a:prstGeom prst="rect">
            <a:avLst/>
          </a:prstGeom>
        </p:spPr>
      </p:pic>
      <p:sp>
        <p:nvSpPr>
          <p:cNvPr id="12" name="TextBox 5">
            <a:extLst>
              <a:ext uri="{FF2B5EF4-FFF2-40B4-BE49-F238E27FC236}">
                <a16:creationId xmlns:a16="http://schemas.microsoft.com/office/drawing/2014/main" id="{24F6C33E-F1D4-8BFB-2403-24D3228ABEC8}"/>
              </a:ext>
            </a:extLst>
          </p:cNvPr>
          <p:cNvSpPr txBox="1"/>
          <p:nvPr/>
        </p:nvSpPr>
        <p:spPr>
          <a:xfrm>
            <a:off x="370841" y="1048691"/>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402470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E1A34-27B6-315B-F52D-07DC7D0FAB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8711B13-7E46-D63B-AF06-1F510828EB9F}"/>
              </a:ext>
            </a:extLst>
          </p:cNvPr>
          <p:cNvSpPr txBox="1"/>
          <p:nvPr/>
        </p:nvSpPr>
        <p:spPr>
          <a:xfrm>
            <a:off x="457201" y="927305"/>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
        <p:nvSpPr>
          <p:cNvPr id="7" name="文本框 6">
            <a:extLst>
              <a:ext uri="{FF2B5EF4-FFF2-40B4-BE49-F238E27FC236}">
                <a16:creationId xmlns:a16="http://schemas.microsoft.com/office/drawing/2014/main" id="{34E69734-E271-E875-CDA0-D95C81E98559}"/>
              </a:ext>
            </a:extLst>
          </p:cNvPr>
          <p:cNvSpPr txBox="1"/>
          <p:nvPr/>
        </p:nvSpPr>
        <p:spPr>
          <a:xfrm>
            <a:off x="208280" y="2659044"/>
            <a:ext cx="11240586" cy="3746218"/>
          </a:xfrm>
          <a:prstGeom prst="rect">
            <a:avLst/>
          </a:prstGeom>
          <a:noFill/>
        </p:spPr>
        <p:txBody>
          <a:bodyPr wrap="square">
            <a:spAutoFit/>
          </a:bodyPr>
          <a:lstStyle/>
          <a:p>
            <a:pPr algn="l" eaLnBrk="0" hangingPunct="0">
              <a:lnSpc>
                <a:spcPct val="150000"/>
              </a:lnSpc>
              <a:spcBef>
                <a:spcPct val="0"/>
              </a:spcBef>
            </a:pPr>
            <a:r>
              <a:rPr lang="zh-CN" altLang="zh-CN" sz="2300" dirty="0">
                <a:solidFill>
                  <a:schemeClr val="bg2"/>
                </a:solidFill>
                <a:latin typeface="+mn-ea"/>
                <a:ea typeface="+mn-ea"/>
              </a:rPr>
              <a:t>核心特点：</a:t>
            </a: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提供 GeoDataFrame 和 GeoSeries 数据结构，</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b="1" dirty="0">
                <a:solidFill>
                  <a:schemeClr val="bg2"/>
                </a:solidFill>
                <a:latin typeface="+mn-ea"/>
                <a:ea typeface="+mn-ea"/>
              </a:rPr>
              <a:t>支持空间几何列</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集成空间关系计算</a:t>
            </a:r>
            <a:r>
              <a:rPr lang="zh-CN" altLang="zh-CN" sz="2300" dirty="0">
                <a:solidFill>
                  <a:schemeClr val="bg2"/>
                </a:solidFill>
                <a:latin typeface="+mn-ea"/>
                <a:ea typeface="+mn-ea"/>
              </a:rPr>
              <a:t>（相交、包含、距离等）</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支持读写多种地理数据格式</a:t>
            </a:r>
            <a:r>
              <a:rPr lang="zh-CN" altLang="zh-CN" sz="2300" dirty="0">
                <a:solidFill>
                  <a:schemeClr val="bg2"/>
                </a:solidFill>
                <a:latin typeface="+mn-ea"/>
                <a:ea typeface="+mn-ea"/>
              </a:rPr>
              <a:t>（如 </a:t>
            </a:r>
            <a:r>
              <a:rPr lang="en-US" altLang="zh-CN" sz="2300" dirty="0" err="1">
                <a:solidFill>
                  <a:schemeClr val="bg2"/>
                </a:solidFill>
                <a:latin typeface="+mn-ea"/>
                <a:ea typeface="+mn-ea"/>
              </a:rPr>
              <a:t>Geopackage</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dirty="0">
                <a:solidFill>
                  <a:schemeClr val="bg2"/>
                </a:solidFill>
                <a:latin typeface="+mn-ea"/>
                <a:ea typeface="+mn-ea"/>
              </a:rPr>
              <a:t>Shapefile、GeoJSON）</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与 </a:t>
            </a:r>
            <a:r>
              <a:rPr lang="zh-CN" altLang="zh-CN" sz="2300" b="1" dirty="0">
                <a:solidFill>
                  <a:schemeClr val="bg2"/>
                </a:solidFill>
                <a:latin typeface="+mn-ea"/>
                <a:ea typeface="+mn-ea"/>
              </a:rPr>
              <a:t>matplotlib、folium 等库无缝结合</a:t>
            </a:r>
            <a:r>
              <a:rPr lang="zh-CN" altLang="zh-CN" sz="2300" dirty="0">
                <a:solidFill>
                  <a:schemeClr val="bg2"/>
                </a:solidFill>
                <a:latin typeface="+mn-ea"/>
                <a:ea typeface="+mn-ea"/>
              </a:rPr>
              <a:t>，实现地图可视化。</a:t>
            </a:r>
          </a:p>
        </p:txBody>
      </p:sp>
      <p:sp>
        <p:nvSpPr>
          <p:cNvPr id="2" name="标题 1">
            <a:extLst>
              <a:ext uri="{FF2B5EF4-FFF2-40B4-BE49-F238E27FC236}">
                <a16:creationId xmlns:a16="http://schemas.microsoft.com/office/drawing/2014/main" id="{C426E94A-431B-2673-91FA-10F86E7E4CE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4" name="Picture 3" descr="A yellow squares with white text&#10;&#10;Description automatically generated">
            <a:extLst>
              <a:ext uri="{FF2B5EF4-FFF2-40B4-BE49-F238E27FC236}">
                <a16:creationId xmlns:a16="http://schemas.microsoft.com/office/drawing/2014/main" id="{B3C2C4BF-7EC8-E5C5-DF97-0F8D5022F0EB}"/>
              </a:ext>
            </a:extLst>
          </p:cNvPr>
          <p:cNvPicPr>
            <a:picLocks noChangeAspect="1"/>
          </p:cNvPicPr>
          <p:nvPr/>
        </p:nvPicPr>
        <p:blipFill>
          <a:blip r:embed="rId3"/>
          <a:stretch>
            <a:fillRect/>
          </a:stretch>
        </p:blipFill>
        <p:spPr>
          <a:xfrm>
            <a:off x="6698283" y="2622761"/>
            <a:ext cx="5413887" cy="2887920"/>
          </a:xfrm>
          <a:prstGeom prst="rect">
            <a:avLst/>
          </a:prstGeom>
        </p:spPr>
      </p:pic>
      <p:sp>
        <p:nvSpPr>
          <p:cNvPr id="5" name="文本框 4">
            <a:extLst>
              <a:ext uri="{FF2B5EF4-FFF2-40B4-BE49-F238E27FC236}">
                <a16:creationId xmlns:a16="http://schemas.microsoft.com/office/drawing/2014/main" id="{94342448-7297-D729-BF06-7258F99CA226}"/>
              </a:ext>
            </a:extLst>
          </p:cNvPr>
          <p:cNvSpPr txBox="1"/>
          <p:nvPr/>
        </p:nvSpPr>
        <p:spPr>
          <a:xfrm>
            <a:off x="208280" y="1456512"/>
            <a:ext cx="11409680" cy="1134862"/>
          </a:xfrm>
          <a:prstGeom prst="rect">
            <a:avLst/>
          </a:prstGeom>
          <a:noFill/>
        </p:spPr>
        <p:txBody>
          <a:bodyPr wrap="square">
            <a:spAutoFit/>
          </a:bodyPr>
          <a:lstStyle/>
          <a:p>
            <a:pPr algn="just">
              <a:lnSpc>
                <a:spcPct val="150000"/>
              </a:lnSpc>
            </a:pPr>
            <a:r>
              <a:rPr lang="zh-CN" altLang="zh-CN" sz="2400" dirty="0">
                <a:solidFill>
                  <a:schemeClr val="bg2"/>
                </a:solidFill>
                <a:latin typeface="+mn-ea"/>
                <a:ea typeface="+mn-ea"/>
              </a:rPr>
              <a:t>结合了 pandas（数据分析）和 shapely（几何操作）的功能，支持对</a:t>
            </a:r>
            <a:r>
              <a:rPr lang="zh-CN" altLang="zh-CN" sz="2400" u="sng" dirty="0">
                <a:solidFill>
                  <a:schemeClr val="bg2"/>
                </a:solidFill>
                <a:latin typeface="+mn-ea"/>
                <a:ea typeface="+mn-ea"/>
              </a:rPr>
              <a:t>矢量地理数据（如点、线、面）进行高效操作</a:t>
            </a:r>
            <a:r>
              <a:rPr lang="zh-CN" altLang="zh-CN" sz="2400" dirty="0">
                <a:solidFill>
                  <a:schemeClr val="bg2"/>
                </a:solidFill>
                <a:latin typeface="+mn-ea"/>
                <a:ea typeface="+mn-ea"/>
              </a:rPr>
              <a:t>。</a:t>
            </a:r>
            <a:endParaRPr lang="zh-CN" altLang="en-US" dirty="0"/>
          </a:p>
        </p:txBody>
      </p:sp>
    </p:spTree>
    <p:extLst>
      <p:ext uri="{BB962C8B-B14F-4D97-AF65-F5344CB8AC3E}">
        <p14:creationId xmlns:p14="http://schemas.microsoft.com/office/powerpoint/2010/main" val="30971957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401" y="8526"/>
            <a:ext cx="10384972" cy="792162"/>
          </a:xfrm>
        </p:spPr>
        <p:txBody>
          <a:bodyPr/>
          <a:lstStyle/>
          <a:p>
            <a:r>
              <a:rPr lang="zh-CN" altLang="en-US" dirty="0">
                <a:latin typeface="微软雅黑" pitchFamily="34" charset="-122"/>
                <a:ea typeface="微软雅黑" pitchFamily="34" charset="-122"/>
              </a:rPr>
              <a:t>一、矢量数据处理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300446" y="939511"/>
            <a:ext cx="7674428" cy="5469254"/>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矢量数据读写与显示</a:t>
            </a:r>
            <a:endParaRPr lang="en-US" altLang="zh-CN" sz="2800" b="1" dirty="0">
              <a:solidFill>
                <a:srgbClr val="333333"/>
              </a:solidFill>
              <a:latin typeface="+mn-ea"/>
              <a:ea typeface="+mn-ea"/>
            </a:endParaRPr>
          </a:p>
          <a:p>
            <a:pPr algn="just">
              <a:lnSpc>
                <a:spcPct val="150000"/>
              </a:lnSpc>
            </a:pPr>
            <a:r>
              <a:rPr lang="en-US" sz="2600" b="1" dirty="0">
                <a:solidFill>
                  <a:srgbClr val="333333"/>
                </a:solidFill>
                <a:latin typeface="+mn-ea"/>
                <a:ea typeface="+mn-ea"/>
              </a:rPr>
              <a:t>1. </a:t>
            </a:r>
            <a:r>
              <a:rPr lang="en-US" sz="2600" b="1" dirty="0" err="1">
                <a:solidFill>
                  <a:srgbClr val="333333"/>
                </a:solidFill>
                <a:latin typeface="+mn-ea"/>
                <a:ea typeface="+mn-ea"/>
              </a:rPr>
              <a:t>数据读入</a:t>
            </a:r>
            <a:r>
              <a:rPr lang="zh-CN" altLang="en-US" sz="2600" b="1" dirty="0">
                <a:solidFill>
                  <a:srgbClr val="333333"/>
                </a:solidFill>
                <a:latin typeface="+mn-ea"/>
                <a:ea typeface="+mn-ea"/>
              </a:rPr>
              <a:t>：</a:t>
            </a:r>
            <a:r>
              <a:rPr lang="en-CN" sz="2600" dirty="0">
                <a:solidFill>
                  <a:srgbClr val="333333"/>
                </a:solidFill>
                <a:latin typeface="+mn-ea"/>
                <a:ea typeface="+mn-ea"/>
              </a:rPr>
              <a:t>.read_file()</a:t>
            </a:r>
          </a:p>
          <a:p>
            <a:pPr algn="just">
              <a:lnSpc>
                <a:spcPct val="150000"/>
              </a:lnSpc>
            </a:pPr>
            <a:r>
              <a:rPr lang="en-US" altLang="zh-CN" sz="2600" b="1" dirty="0">
                <a:solidFill>
                  <a:srgbClr val="333333"/>
                </a:solidFill>
                <a:latin typeface="+mn-ea"/>
                <a:ea typeface="+mn-ea"/>
              </a:rPr>
              <a:t>2. </a:t>
            </a:r>
            <a:r>
              <a:rPr lang="en-US" altLang="zh-CN" sz="2600" b="1" dirty="0" err="1">
                <a:solidFill>
                  <a:srgbClr val="333333"/>
                </a:solidFill>
                <a:latin typeface="+mn-ea"/>
                <a:ea typeface="+mn-ea"/>
              </a:rPr>
              <a:t>数据可视化</a:t>
            </a:r>
            <a:r>
              <a:rPr lang="zh-CN" altLang="en-US" sz="2600" b="1" dirty="0">
                <a:solidFill>
                  <a:srgbClr val="333333"/>
                </a:solidFill>
                <a:latin typeface="+mn-ea"/>
                <a:ea typeface="+mn-ea"/>
              </a:rPr>
              <a:t>：</a:t>
            </a:r>
            <a:r>
              <a:rPr lang="en-US" altLang="zh-CN" sz="2600" dirty="0">
                <a:solidFill>
                  <a:srgbClr val="333333"/>
                </a:solidFill>
                <a:latin typeface="+mn-ea"/>
              </a:rPr>
              <a:t>.plot()</a:t>
            </a:r>
            <a:endParaRPr lang="en-US" sz="2600" b="1" dirty="0">
              <a:solidFill>
                <a:srgbClr val="333333"/>
              </a:solidFill>
              <a:latin typeface="+mn-ea"/>
              <a:ea typeface="+mn-ea"/>
            </a:endParaRPr>
          </a:p>
          <a:p>
            <a:pPr algn="just">
              <a:lnSpc>
                <a:spcPct val="150000"/>
              </a:lnSpc>
            </a:pPr>
            <a:r>
              <a:rPr lang="en-US" sz="2600" b="1" dirty="0">
                <a:solidFill>
                  <a:srgbClr val="333333"/>
                </a:solidFill>
                <a:latin typeface="+mn-ea"/>
                <a:ea typeface="+mn-ea"/>
              </a:rPr>
              <a:t>3. </a:t>
            </a:r>
            <a:r>
              <a:rPr lang="en-CN" sz="2600" b="1" dirty="0">
                <a:solidFill>
                  <a:srgbClr val="333333"/>
                </a:solidFill>
                <a:latin typeface="+mn-ea"/>
                <a:ea typeface="+mn-ea"/>
              </a:rPr>
              <a:t>数据查看</a:t>
            </a:r>
            <a:r>
              <a:rPr lang="zh-CN" altLang="en-US" sz="2600" b="1" dirty="0">
                <a:solidFill>
                  <a:srgbClr val="333333"/>
                </a:solidFill>
                <a:latin typeface="+mn-ea"/>
                <a:ea typeface="+mn-ea"/>
              </a:rPr>
              <a:t>：</a:t>
            </a:r>
            <a:r>
              <a:rPr lang="en-US" altLang="zh-CN" sz="2600" dirty="0">
                <a:solidFill>
                  <a:srgbClr val="333333"/>
                </a:solidFill>
                <a:latin typeface="+mn-ea"/>
                <a:ea typeface="+mn-ea"/>
              </a:rPr>
              <a:t>.head()</a:t>
            </a:r>
            <a:endParaRPr lang="en-CN"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4. </a:t>
            </a:r>
            <a:r>
              <a:rPr lang="en-US" sz="2600" b="1" dirty="0" err="1">
                <a:solidFill>
                  <a:srgbClr val="333333"/>
                </a:solidFill>
                <a:latin typeface="+mn-ea"/>
                <a:ea typeface="+mn-ea"/>
              </a:rPr>
              <a:t>坐标系统查看</a:t>
            </a:r>
            <a:r>
              <a:rPr lang="zh-CN" altLang="en-US" sz="2600" b="1" dirty="0">
                <a:solidFill>
                  <a:srgbClr val="333333"/>
                </a:solidFill>
                <a:latin typeface="+mn-ea"/>
                <a:ea typeface="+mn-ea"/>
              </a:rPr>
              <a:t>：</a:t>
            </a:r>
            <a:r>
              <a:rPr lang="en-US" altLang="zh-CN" sz="2600" dirty="0">
                <a:solidFill>
                  <a:srgbClr val="333333"/>
                </a:solidFill>
                <a:latin typeface="+mn-ea"/>
                <a:ea typeface="+mn-ea"/>
              </a:rPr>
              <a:t>.</a:t>
            </a:r>
            <a:r>
              <a:rPr lang="en-US" altLang="zh-CN" sz="2600" dirty="0" err="1">
                <a:solidFill>
                  <a:srgbClr val="333333"/>
                </a:solidFill>
                <a:latin typeface="+mn-ea"/>
                <a:ea typeface="+mn-ea"/>
              </a:rPr>
              <a:t>crs</a:t>
            </a:r>
            <a:endParaRPr lang="en-US"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5. </a:t>
            </a:r>
            <a:r>
              <a:rPr lang="en-US" sz="2600" b="1" dirty="0" err="1">
                <a:solidFill>
                  <a:srgbClr val="333333"/>
                </a:solidFill>
                <a:latin typeface="+mn-ea"/>
                <a:ea typeface="+mn-ea"/>
              </a:rPr>
              <a:t>矢量范围查看</a:t>
            </a:r>
            <a:r>
              <a:rPr lang="zh-CN" altLang="en-US" sz="2600" b="1" dirty="0">
                <a:solidFill>
                  <a:srgbClr val="333333"/>
                </a:solidFill>
                <a:latin typeface="+mn-ea"/>
                <a:ea typeface="+mn-ea"/>
              </a:rPr>
              <a:t>：</a:t>
            </a:r>
            <a:r>
              <a:rPr lang="en-US" altLang="zh-CN" sz="2600" dirty="0">
                <a:solidFill>
                  <a:srgbClr val="333333"/>
                </a:solidFill>
                <a:latin typeface="+mn-ea"/>
                <a:ea typeface="+mn-ea"/>
              </a:rPr>
              <a:t>.bounds, .</a:t>
            </a:r>
            <a:r>
              <a:rPr lang="en-US" altLang="zh-CN" sz="2600" dirty="0" err="1">
                <a:solidFill>
                  <a:srgbClr val="333333"/>
                </a:solidFill>
                <a:latin typeface="+mn-ea"/>
                <a:ea typeface="+mn-ea"/>
              </a:rPr>
              <a:t>total_bounds</a:t>
            </a:r>
            <a:endParaRPr lang="en-US"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6. </a:t>
            </a:r>
            <a:r>
              <a:rPr lang="en-US" sz="2600" b="1" dirty="0" err="1">
                <a:solidFill>
                  <a:srgbClr val="333333"/>
                </a:solidFill>
                <a:latin typeface="+mn-ea"/>
                <a:ea typeface="+mn-ea"/>
              </a:rPr>
              <a:t>矢量数据写出</a:t>
            </a:r>
            <a:r>
              <a:rPr lang="zh-CN" altLang="en-US" sz="2600" b="1" dirty="0">
                <a:solidFill>
                  <a:srgbClr val="333333"/>
                </a:solidFill>
                <a:latin typeface="+mn-ea"/>
                <a:ea typeface="+mn-ea"/>
              </a:rPr>
              <a:t>：</a:t>
            </a:r>
            <a:r>
              <a:rPr lang="en-US" sz="2600" dirty="0">
                <a:solidFill>
                  <a:srgbClr val="333333"/>
                </a:solidFill>
                <a:latin typeface="+mn-ea"/>
                <a:ea typeface="+mn-ea"/>
              </a:rPr>
              <a:t>.</a:t>
            </a:r>
            <a:r>
              <a:rPr lang="en-US" sz="2600" dirty="0" err="1">
                <a:solidFill>
                  <a:srgbClr val="333333"/>
                </a:solidFill>
                <a:latin typeface="+mn-ea"/>
                <a:ea typeface="+mn-ea"/>
              </a:rPr>
              <a:t>to_file</a:t>
            </a:r>
            <a:r>
              <a:rPr lang="en-US" sz="2600" dirty="0">
                <a:solidFill>
                  <a:srgbClr val="333333"/>
                </a:solidFill>
                <a:latin typeface="+mn-ea"/>
                <a:ea typeface="+mn-ea"/>
              </a:rPr>
              <a:t>() … </a:t>
            </a:r>
          </a:p>
        </p:txBody>
      </p:sp>
      <p:pic>
        <p:nvPicPr>
          <p:cNvPr id="4" name="图片 3">
            <a:extLst>
              <a:ext uri="{FF2B5EF4-FFF2-40B4-BE49-F238E27FC236}">
                <a16:creationId xmlns:a16="http://schemas.microsoft.com/office/drawing/2014/main" id="{D29899A0-9A89-D0D2-1FFC-66171129A6A5}"/>
              </a:ext>
            </a:extLst>
          </p:cNvPr>
          <p:cNvPicPr>
            <a:picLocks noChangeAspect="1"/>
          </p:cNvPicPr>
          <p:nvPr/>
        </p:nvPicPr>
        <p:blipFill>
          <a:blip r:embed="rId3"/>
          <a:stretch>
            <a:fillRect/>
          </a:stretch>
        </p:blipFill>
        <p:spPr>
          <a:xfrm>
            <a:off x="4202026" y="2031846"/>
            <a:ext cx="7561077" cy="2239707"/>
          </a:xfrm>
          <a:prstGeom prst="rect">
            <a:avLst/>
          </a:prstGeom>
        </p:spPr>
      </p:pic>
    </p:spTree>
    <p:extLst>
      <p:ext uri="{BB962C8B-B14F-4D97-AF65-F5344CB8AC3E}">
        <p14:creationId xmlns:p14="http://schemas.microsoft.com/office/powerpoint/2010/main" val="14320081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AADB6-C88A-D817-4683-FC087E4E240F}"/>
              </a:ext>
            </a:extLst>
          </p:cNvPr>
          <p:cNvSpPr txBox="1"/>
          <p:nvPr/>
        </p:nvSpPr>
        <p:spPr>
          <a:xfrm>
            <a:off x="411829" y="846751"/>
            <a:ext cx="9938506"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、矢量数据处理</a:t>
            </a:r>
            <a:r>
              <a:rPr lang="en-US" altLang="zh-CN" sz="2800" b="1" dirty="0">
                <a:solidFill>
                  <a:srgbClr val="333333"/>
                </a:solidFill>
                <a:latin typeface="+mn-ea"/>
                <a:ea typeface="+mn-ea"/>
              </a:rPr>
              <a:t>(</a:t>
            </a:r>
            <a:r>
              <a:rPr lang="en-US" altLang="zh-CN" sz="2800" b="1" dirty="0" err="1">
                <a:solidFill>
                  <a:srgbClr val="333333"/>
                </a:solidFill>
                <a:latin typeface="+mn-ea"/>
                <a:ea typeface="+mn-ea"/>
              </a:rPr>
              <a:t>geopandas</a:t>
            </a:r>
            <a:r>
              <a:rPr lang="en-US" altLang="zh-CN" sz="2800" b="1" dirty="0">
                <a:solidFill>
                  <a:srgbClr val="333333"/>
                </a:solidFill>
                <a:latin typeface="+mn-ea"/>
                <a:ea typeface="+mn-ea"/>
              </a:rPr>
              <a:t>)</a:t>
            </a:r>
          </a:p>
        </p:txBody>
      </p:sp>
      <p:sp>
        <p:nvSpPr>
          <p:cNvPr id="5" name="TextBox 4">
            <a:extLst>
              <a:ext uri="{FF2B5EF4-FFF2-40B4-BE49-F238E27FC236}">
                <a16:creationId xmlns:a16="http://schemas.microsoft.com/office/drawing/2014/main" id="{78502774-B04C-634F-1396-E5815996BC36}"/>
              </a:ext>
            </a:extLst>
          </p:cNvPr>
          <p:cNvSpPr txBox="1"/>
          <p:nvPr/>
        </p:nvSpPr>
        <p:spPr>
          <a:xfrm>
            <a:off x="293914" y="1749975"/>
            <a:ext cx="5802086" cy="4422814"/>
          </a:xfrm>
          <a:prstGeom prst="rect">
            <a:avLst/>
          </a:prstGeom>
          <a:noFill/>
        </p:spPr>
        <p:txBody>
          <a:bodyPr wrap="square">
            <a:spAutoFit/>
          </a:bodyPr>
          <a:lstStyle/>
          <a:p>
            <a:pPr marL="514350" indent="-514350" algn="just">
              <a:lnSpc>
                <a:spcPct val="150000"/>
              </a:lnSpc>
              <a:buFontTx/>
              <a:buAutoNum type="arabicPeriod"/>
            </a:pPr>
            <a:r>
              <a:rPr lang="zh-CN" altLang="en-US" sz="2600" b="1" dirty="0">
                <a:solidFill>
                  <a:srgbClr val="333333"/>
                </a:solidFill>
                <a:latin typeface="+mn-ea"/>
                <a:ea typeface="+mn-ea"/>
              </a:rPr>
              <a:t>矢量数据读写</a:t>
            </a:r>
            <a:r>
              <a:rPr lang="zh-CN" altLang="en-US" sz="2600" dirty="0">
                <a:solidFill>
                  <a:srgbClr val="333333"/>
                </a:solidFill>
                <a:latin typeface="+mn-ea"/>
                <a:ea typeface="+mn-ea"/>
              </a:rPr>
              <a:t>：</a:t>
            </a:r>
            <a:r>
              <a:rPr lang="en-US" altLang="zh-CN" sz="2600" dirty="0" err="1">
                <a:solidFill>
                  <a:srgbClr val="333333"/>
                </a:solidFill>
                <a:latin typeface="+mn-ea"/>
                <a:ea typeface="+mn-ea"/>
              </a:rPr>
              <a:t>read_file</a:t>
            </a:r>
            <a:r>
              <a:rPr lang="en-US" altLang="zh-CN" sz="2600" dirty="0">
                <a:solidFill>
                  <a:srgbClr val="333333"/>
                </a:solidFill>
                <a:latin typeface="+mn-ea"/>
                <a:ea typeface="+mn-ea"/>
              </a:rPr>
              <a:t>(); .</a:t>
            </a:r>
            <a:r>
              <a:rPr lang="en-US" altLang="zh-CN" sz="2600" dirty="0" err="1">
                <a:solidFill>
                  <a:srgbClr val="333333"/>
                </a:solidFill>
                <a:latin typeface="+mn-ea"/>
                <a:ea typeface="+mn-ea"/>
              </a:rPr>
              <a:t>to_file</a:t>
            </a:r>
            <a:r>
              <a:rPr lang="en-US" altLang="zh-CN" sz="2600" dirty="0">
                <a:solidFill>
                  <a:srgbClr val="333333"/>
                </a:solidFill>
                <a:latin typeface="+mn-ea"/>
                <a:ea typeface="+mn-ea"/>
              </a:rPr>
              <a:t>()</a:t>
            </a:r>
            <a:r>
              <a:rPr lang="zh-CN" altLang="en-US" sz="2600" dirty="0">
                <a:solidFill>
                  <a:srgbClr val="333333"/>
                </a:solidFill>
                <a:latin typeface="+mn-ea"/>
                <a:ea typeface="+mn-ea"/>
              </a:rPr>
              <a:t> </a:t>
            </a:r>
            <a:endParaRPr lang="en-US" altLang="zh-CN" sz="2600" dirty="0">
              <a:solidFill>
                <a:srgbClr val="333333"/>
              </a:solidFill>
              <a:latin typeface="+mn-ea"/>
              <a:ea typeface="+mn-ea"/>
            </a:endParaRPr>
          </a:p>
          <a:p>
            <a:pPr marL="514350" indent="-514350" algn="just">
              <a:lnSpc>
                <a:spcPct val="150000"/>
              </a:lnSpc>
              <a:buFontTx/>
              <a:buAutoNum type="arabicPeriod"/>
            </a:pPr>
            <a:r>
              <a:rPr lang="zh-CN" altLang="en-US" sz="2600" b="1" dirty="0">
                <a:solidFill>
                  <a:srgbClr val="333333"/>
                </a:solidFill>
                <a:latin typeface="+mn-ea"/>
                <a:ea typeface="+mn-ea"/>
              </a:rPr>
              <a:t>矢量重投影</a:t>
            </a:r>
            <a:r>
              <a:rPr lang="zh-CN" altLang="en-US" sz="2600" dirty="0">
                <a:solidFill>
                  <a:srgbClr val="333333"/>
                </a:solidFill>
                <a:latin typeface="+mn-ea"/>
                <a:ea typeface="+mn-ea"/>
              </a:rPr>
              <a:t>：</a:t>
            </a:r>
            <a:r>
              <a:rPr lang="en-US" altLang="zh-CN" sz="2600" dirty="0">
                <a:solidFill>
                  <a:srgbClr val="333333"/>
                </a:solidFill>
                <a:latin typeface="+mn-ea"/>
                <a:ea typeface="+mn-ea"/>
              </a:rPr>
              <a:t> .</a:t>
            </a:r>
            <a:r>
              <a:rPr lang="en-US" altLang="zh-CN" sz="2600" dirty="0" err="1">
                <a:solidFill>
                  <a:srgbClr val="333333"/>
                </a:solidFill>
                <a:latin typeface="+mn-ea"/>
                <a:ea typeface="+mn-ea"/>
              </a:rPr>
              <a:t>to_crs</a:t>
            </a:r>
            <a:r>
              <a:rPr lang="en-US" altLang="zh-CN" sz="2600" dirty="0">
                <a:solidFill>
                  <a:srgbClr val="333333"/>
                </a:solidFill>
                <a:latin typeface="+mn-ea"/>
                <a:ea typeface="+mn-ea"/>
              </a:rPr>
              <a:t>()</a:t>
            </a:r>
          </a:p>
          <a:p>
            <a:pPr marL="514350" indent="-514350" algn="just">
              <a:lnSpc>
                <a:spcPct val="150000"/>
              </a:lnSpc>
              <a:buFontTx/>
              <a:buAutoNum type="arabicPeriod"/>
            </a:pPr>
            <a:r>
              <a:rPr lang="zh-CN" altLang="en-US" sz="2600" b="1" dirty="0">
                <a:solidFill>
                  <a:srgbClr val="333333"/>
                </a:solidFill>
                <a:latin typeface="+mn-ea"/>
                <a:ea typeface="+mn-ea"/>
              </a:rPr>
              <a:t>矢量裁剪</a:t>
            </a:r>
            <a:r>
              <a:rPr lang="en-US" altLang="zh-CN" sz="2600" dirty="0">
                <a:solidFill>
                  <a:srgbClr val="333333"/>
                </a:solidFill>
                <a:latin typeface="+mn-ea"/>
                <a:ea typeface="+mn-ea"/>
              </a:rPr>
              <a:t>: .clip()</a:t>
            </a:r>
          </a:p>
          <a:p>
            <a:pPr marL="514350" indent="-514350" algn="just">
              <a:lnSpc>
                <a:spcPct val="150000"/>
              </a:lnSpc>
              <a:buFontTx/>
              <a:buAutoNum type="arabicPeriod"/>
            </a:pPr>
            <a:r>
              <a:rPr lang="zh-CN" altLang="en-US" sz="2600" b="1" dirty="0">
                <a:solidFill>
                  <a:srgbClr val="333333"/>
                </a:solidFill>
                <a:latin typeface="+mn-ea"/>
                <a:ea typeface="+mn-ea"/>
              </a:rPr>
              <a:t>矢量合并</a:t>
            </a:r>
            <a:r>
              <a:rPr lang="en-US" altLang="zh-CN" sz="2600" dirty="0">
                <a:solidFill>
                  <a:srgbClr val="333333"/>
                </a:solidFill>
                <a:latin typeface="+mn-ea"/>
                <a:ea typeface="+mn-ea"/>
              </a:rPr>
              <a:t>:</a:t>
            </a:r>
            <a:r>
              <a:rPr lang="en-US" altLang="zh-CN" sz="2600" b="1" dirty="0">
                <a:solidFill>
                  <a:srgbClr val="333333"/>
                </a:solidFill>
                <a:latin typeface="+mn-ea"/>
                <a:ea typeface="+mn-ea"/>
              </a:rPr>
              <a:t> </a:t>
            </a:r>
            <a:r>
              <a:rPr lang="en-US" altLang="zh-CN" sz="2600" dirty="0">
                <a:solidFill>
                  <a:srgbClr val="333333"/>
                </a:solidFill>
                <a:latin typeface="+mn-ea"/>
                <a:ea typeface="+mn-ea"/>
              </a:rPr>
              <a:t>.overlay()</a:t>
            </a:r>
          </a:p>
          <a:p>
            <a:pPr marL="514350" indent="-514350" algn="just">
              <a:lnSpc>
                <a:spcPct val="150000"/>
              </a:lnSpc>
              <a:buFontTx/>
              <a:buAutoNum type="arabicPeriod"/>
            </a:pPr>
            <a:r>
              <a:rPr lang="zh-CN" altLang="en-US" sz="2600" b="1" dirty="0">
                <a:solidFill>
                  <a:srgbClr val="333333"/>
                </a:solidFill>
                <a:latin typeface="+mn-ea"/>
                <a:ea typeface="+mn-ea"/>
              </a:rPr>
              <a:t>矢量要素选取</a:t>
            </a:r>
            <a:r>
              <a:rPr lang="en-US" altLang="zh-CN" sz="2600" dirty="0">
                <a:solidFill>
                  <a:srgbClr val="333333"/>
                </a:solidFill>
                <a:latin typeface="+mn-ea"/>
                <a:ea typeface="+mn-ea"/>
              </a:rPr>
              <a:t>: .loc(); .</a:t>
            </a:r>
            <a:r>
              <a:rPr lang="en-US" altLang="zh-CN" sz="2600" dirty="0" err="1">
                <a:solidFill>
                  <a:srgbClr val="333333"/>
                </a:solidFill>
                <a:latin typeface="+mn-ea"/>
                <a:ea typeface="+mn-ea"/>
              </a:rPr>
              <a:t>iloc</a:t>
            </a:r>
            <a:r>
              <a:rPr lang="en-US" altLang="zh-CN" sz="2600" dirty="0">
                <a:solidFill>
                  <a:srgbClr val="333333"/>
                </a:solidFill>
                <a:latin typeface="+mn-ea"/>
                <a:ea typeface="+mn-ea"/>
              </a:rPr>
              <a:t>()</a:t>
            </a:r>
          </a:p>
        </p:txBody>
      </p:sp>
      <p:sp>
        <p:nvSpPr>
          <p:cNvPr id="4" name="标题 3">
            <a:extLst>
              <a:ext uri="{FF2B5EF4-FFF2-40B4-BE49-F238E27FC236}">
                <a16:creationId xmlns:a16="http://schemas.microsoft.com/office/drawing/2014/main" id="{B0B87533-9BB5-48A3-FC66-234C6EA75D0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grpSp>
        <p:nvGrpSpPr>
          <p:cNvPr id="12" name="组合 11">
            <a:extLst>
              <a:ext uri="{FF2B5EF4-FFF2-40B4-BE49-F238E27FC236}">
                <a16:creationId xmlns:a16="http://schemas.microsoft.com/office/drawing/2014/main" id="{82980796-FFB2-FFB0-48F3-4F88C46914E8}"/>
              </a:ext>
            </a:extLst>
          </p:cNvPr>
          <p:cNvGrpSpPr/>
          <p:nvPr/>
        </p:nvGrpSpPr>
        <p:grpSpPr>
          <a:xfrm>
            <a:off x="5039186" y="2502774"/>
            <a:ext cx="7030894" cy="1767430"/>
            <a:chOff x="4922346" y="2712720"/>
            <a:chExt cx="6958228" cy="1736889"/>
          </a:xfrm>
        </p:grpSpPr>
        <p:pic>
          <p:nvPicPr>
            <p:cNvPr id="6" name="图片 5">
              <a:extLst>
                <a:ext uri="{FF2B5EF4-FFF2-40B4-BE49-F238E27FC236}">
                  <a16:creationId xmlns:a16="http://schemas.microsoft.com/office/drawing/2014/main" id="{4E53F668-59E9-5E56-5E04-4B6B94C5D5E0}"/>
                </a:ext>
              </a:extLst>
            </p:cNvPr>
            <p:cNvPicPr>
              <a:picLocks noChangeAspect="1"/>
            </p:cNvPicPr>
            <p:nvPr/>
          </p:nvPicPr>
          <p:blipFill>
            <a:blip r:embed="rId3"/>
            <a:stretch>
              <a:fillRect/>
            </a:stretch>
          </p:blipFill>
          <p:spPr>
            <a:xfrm>
              <a:off x="4922346" y="3191867"/>
              <a:ext cx="6958228" cy="1257742"/>
            </a:xfrm>
            <a:prstGeom prst="rect">
              <a:avLst/>
            </a:prstGeom>
          </p:spPr>
        </p:pic>
        <p:sp>
          <p:nvSpPr>
            <p:cNvPr id="9" name="文本框 8">
              <a:extLst>
                <a:ext uri="{FF2B5EF4-FFF2-40B4-BE49-F238E27FC236}">
                  <a16:creationId xmlns:a16="http://schemas.microsoft.com/office/drawing/2014/main" id="{9131C1B6-C100-6CC1-262E-CD07EB7F0AFD}"/>
                </a:ext>
              </a:extLst>
            </p:cNvPr>
            <p:cNvSpPr txBox="1"/>
            <p:nvPr/>
          </p:nvSpPr>
          <p:spPr>
            <a:xfrm>
              <a:off x="4922346" y="2712720"/>
              <a:ext cx="2332932" cy="453687"/>
            </a:xfrm>
            <a:prstGeom prst="rect">
              <a:avLst/>
            </a:prstGeom>
            <a:noFill/>
          </p:spPr>
          <p:txBody>
            <a:bodyPr wrap="square" rtlCol="0">
              <a:spAutoFit/>
            </a:bodyPr>
            <a:lstStyle/>
            <a:p>
              <a:pPr algn="l"/>
              <a:r>
                <a:rPr lang="zh-CN" altLang="en-US" b="1" dirty="0">
                  <a:solidFill>
                    <a:schemeClr val="accent2"/>
                  </a:solidFill>
                  <a:latin typeface="+mn-ea"/>
                  <a:ea typeface="+mn-ea"/>
                </a:rPr>
                <a:t>重投影</a:t>
              </a:r>
            </a:p>
          </p:txBody>
        </p:sp>
      </p:grpSp>
      <p:grpSp>
        <p:nvGrpSpPr>
          <p:cNvPr id="11" name="组合 10">
            <a:extLst>
              <a:ext uri="{FF2B5EF4-FFF2-40B4-BE49-F238E27FC236}">
                <a16:creationId xmlns:a16="http://schemas.microsoft.com/office/drawing/2014/main" id="{BE2AAED1-BDE1-9660-479E-ABA9A0938D21}"/>
              </a:ext>
            </a:extLst>
          </p:cNvPr>
          <p:cNvGrpSpPr/>
          <p:nvPr/>
        </p:nvGrpSpPr>
        <p:grpSpPr>
          <a:xfrm>
            <a:off x="5039187" y="4439175"/>
            <a:ext cx="7030893" cy="1974349"/>
            <a:chOff x="4922347" y="4467091"/>
            <a:chExt cx="6958227" cy="1940233"/>
          </a:xfrm>
        </p:grpSpPr>
        <p:pic>
          <p:nvPicPr>
            <p:cNvPr id="8" name="图片 7">
              <a:extLst>
                <a:ext uri="{FF2B5EF4-FFF2-40B4-BE49-F238E27FC236}">
                  <a16:creationId xmlns:a16="http://schemas.microsoft.com/office/drawing/2014/main" id="{C6370E0D-8782-C21B-07BC-27B31DE2C928}"/>
                </a:ext>
              </a:extLst>
            </p:cNvPr>
            <p:cNvPicPr>
              <a:picLocks noChangeAspect="1"/>
            </p:cNvPicPr>
            <p:nvPr/>
          </p:nvPicPr>
          <p:blipFill>
            <a:blip r:embed="rId4"/>
            <a:stretch>
              <a:fillRect/>
            </a:stretch>
          </p:blipFill>
          <p:spPr>
            <a:xfrm>
              <a:off x="4927599" y="4913863"/>
              <a:ext cx="6952975" cy="1493461"/>
            </a:xfrm>
            <a:prstGeom prst="rect">
              <a:avLst/>
            </a:prstGeom>
          </p:spPr>
        </p:pic>
        <p:sp>
          <p:nvSpPr>
            <p:cNvPr id="10" name="文本框 9">
              <a:extLst>
                <a:ext uri="{FF2B5EF4-FFF2-40B4-BE49-F238E27FC236}">
                  <a16:creationId xmlns:a16="http://schemas.microsoft.com/office/drawing/2014/main" id="{514966A2-5534-7338-3703-731267278934}"/>
                </a:ext>
              </a:extLst>
            </p:cNvPr>
            <p:cNvSpPr txBox="1"/>
            <p:nvPr/>
          </p:nvSpPr>
          <p:spPr>
            <a:xfrm>
              <a:off x="4922347" y="4467091"/>
              <a:ext cx="2332931" cy="453688"/>
            </a:xfrm>
            <a:prstGeom prst="rect">
              <a:avLst/>
            </a:prstGeom>
            <a:noFill/>
          </p:spPr>
          <p:txBody>
            <a:bodyPr wrap="square" rtlCol="0">
              <a:spAutoFit/>
            </a:bodyPr>
            <a:lstStyle/>
            <a:p>
              <a:pPr algn="l"/>
              <a:r>
                <a:rPr lang="zh-CN" altLang="en-US" b="1" dirty="0">
                  <a:solidFill>
                    <a:schemeClr val="accent2"/>
                  </a:solidFill>
                  <a:latin typeface="+mn-ea"/>
                  <a:ea typeface="+mn-ea"/>
                </a:rPr>
                <a:t>裁剪</a:t>
              </a:r>
            </a:p>
          </p:txBody>
        </p:sp>
      </p:grpSp>
    </p:spTree>
    <p:extLst>
      <p:ext uri="{BB962C8B-B14F-4D97-AF65-F5344CB8AC3E}">
        <p14:creationId xmlns:p14="http://schemas.microsoft.com/office/powerpoint/2010/main" val="2722947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BD28-0E15-6E48-CFF8-5F20CA99F30D}"/>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25665A89-57AF-0A16-8D46-F5263EB074C4}"/>
              </a:ext>
            </a:extLst>
          </p:cNvPr>
          <p:cNvSpPr>
            <a:spLocks noGrp="1"/>
          </p:cNvSpPr>
          <p:nvPr>
            <p:ph type="title"/>
          </p:nvPr>
        </p:nvSpPr>
        <p:spPr>
          <a:xfrm>
            <a:off x="91441" y="8526"/>
            <a:ext cx="10445932" cy="792162"/>
          </a:xfrm>
        </p:spPr>
        <p:txBody>
          <a:bodyPr/>
          <a:lstStyle/>
          <a:p>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2DCBAE31-A4F1-169F-76FD-D208361ACF7B}"/>
              </a:ext>
            </a:extLst>
          </p:cNvPr>
          <p:cNvSpPr txBox="1"/>
          <p:nvPr/>
        </p:nvSpPr>
        <p:spPr>
          <a:xfrm>
            <a:off x="488611" y="826429"/>
            <a:ext cx="9861724"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矢量数据属性编辑</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5E6C439A-59F2-5865-F536-D721946B0D64}"/>
              </a:ext>
            </a:extLst>
          </p:cNvPr>
          <p:cNvSpPr txBox="1"/>
          <p:nvPr/>
        </p:nvSpPr>
        <p:spPr>
          <a:xfrm>
            <a:off x="488611" y="1468939"/>
            <a:ext cx="7767115" cy="4100161"/>
          </a:xfrm>
          <a:prstGeom prst="rect">
            <a:avLst/>
          </a:prstGeom>
          <a:noFill/>
        </p:spPr>
        <p:txBody>
          <a:bodyPr wrap="square">
            <a:spAutoFit/>
          </a:bodyPr>
          <a:lstStyle/>
          <a:p>
            <a:pPr algn="l">
              <a:lnSpc>
                <a:spcPct val="150000"/>
              </a:lnSpc>
            </a:pPr>
            <a:r>
              <a:rPr lang="zh-CN" altLang="en-US" sz="2300" b="1" dirty="0">
                <a:solidFill>
                  <a:schemeClr val="bg2"/>
                </a:solidFill>
                <a:latin typeface="+mn-ea"/>
                <a:ea typeface="+mn-ea"/>
              </a:rPr>
              <a:t>计算面积</a:t>
            </a:r>
            <a:r>
              <a:rPr lang="zh-CN" altLang="en-US" sz="2300" dirty="0">
                <a:solidFill>
                  <a:schemeClr val="bg2"/>
                </a:solidFill>
                <a:latin typeface="+mn-ea"/>
                <a:ea typeface="+mn-ea"/>
              </a:rPr>
              <a:t>：</a:t>
            </a:r>
            <a:r>
              <a:rPr lang="en-US" altLang="zh-CN" sz="2300" dirty="0" err="1">
                <a:solidFill>
                  <a:schemeClr val="bg2"/>
                </a:solidFill>
                <a:latin typeface="+mn-ea"/>
                <a:ea typeface="+mn-ea"/>
              </a:rPr>
              <a:t>geopandas.area</a:t>
            </a:r>
            <a:endParaRPr lang="en-US" altLang="zh-CN" sz="2300" dirty="0">
              <a:solidFill>
                <a:schemeClr val="bg2"/>
              </a:solidFill>
              <a:latin typeface="+mn-ea"/>
              <a:ea typeface="+mn-ea"/>
            </a:endParaRPr>
          </a:p>
          <a:p>
            <a:pPr algn="l">
              <a:lnSpc>
                <a:spcPct val="150000"/>
              </a:lnSpc>
            </a:pPr>
            <a:r>
              <a:rPr lang="zh-CN" altLang="en-US" sz="2300" b="1" dirty="0">
                <a:solidFill>
                  <a:schemeClr val="bg2"/>
                </a:solidFill>
                <a:latin typeface="+mn-ea"/>
                <a:ea typeface="+mn-ea"/>
              </a:rPr>
              <a:t>修改</a:t>
            </a:r>
            <a:r>
              <a:rPr lang="en-US" altLang="zh-CN" sz="2300" b="1" dirty="0">
                <a:solidFill>
                  <a:schemeClr val="bg2"/>
                </a:solidFill>
                <a:latin typeface="+mn-ea"/>
                <a:ea typeface="+mn-ea"/>
              </a:rPr>
              <a:t>/</a:t>
            </a:r>
            <a:r>
              <a:rPr lang="zh-CN" altLang="en-US" sz="2300" b="1" dirty="0">
                <a:solidFill>
                  <a:schemeClr val="bg2"/>
                </a:solidFill>
                <a:latin typeface="+mn-ea"/>
                <a:ea typeface="+mn-ea"/>
              </a:rPr>
              <a:t>添加属性变量</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a:lnSpc>
                <a:spcPct val="150000"/>
              </a:lnSpc>
            </a:pPr>
            <a:r>
              <a:rPr lang="en-US" altLang="zh-CN" sz="2300" dirty="0" err="1">
                <a:solidFill>
                  <a:schemeClr val="bg2"/>
                </a:solidFill>
                <a:latin typeface="+mn-ea"/>
                <a:ea typeface="+mn-ea"/>
              </a:rPr>
              <a:t>geopandas</a:t>
            </a:r>
            <a:r>
              <a:rPr lang="en-US" altLang="zh-CN" sz="2300" dirty="0">
                <a:solidFill>
                  <a:schemeClr val="bg2"/>
                </a:solidFill>
                <a:latin typeface="+mn-ea"/>
                <a:ea typeface="+mn-ea"/>
              </a:rPr>
              <a:t>[‘attribute’] = [’</a:t>
            </a:r>
            <a:r>
              <a:rPr lang="en-US" altLang="zh-CN" sz="2300" dirty="0" err="1">
                <a:solidFill>
                  <a:schemeClr val="bg2"/>
                </a:solidFill>
                <a:latin typeface="+mn-ea"/>
                <a:ea typeface="+mn-ea"/>
              </a:rPr>
              <a:t>aaa</a:t>
            </a:r>
            <a:r>
              <a:rPr lang="en-US" altLang="zh-CN" sz="2300" dirty="0">
                <a:solidFill>
                  <a:schemeClr val="bg2"/>
                </a:solidFill>
                <a:latin typeface="+mn-ea"/>
                <a:ea typeface="+mn-ea"/>
              </a:rPr>
              <a:t>’, ’</a:t>
            </a:r>
            <a:r>
              <a:rPr lang="en-US" altLang="zh-CN" sz="2300" dirty="0" err="1">
                <a:solidFill>
                  <a:schemeClr val="bg2"/>
                </a:solidFill>
                <a:latin typeface="+mn-ea"/>
                <a:ea typeface="+mn-ea"/>
              </a:rPr>
              <a:t>bbb</a:t>
            </a:r>
            <a:r>
              <a:rPr lang="en-US" altLang="zh-CN" sz="2300" dirty="0">
                <a:solidFill>
                  <a:schemeClr val="bg2"/>
                </a:solidFill>
                <a:latin typeface="+mn-ea"/>
                <a:ea typeface="+mn-ea"/>
              </a:rPr>
              <a:t>’, …]</a:t>
            </a:r>
          </a:p>
          <a:p>
            <a:pPr algn="l">
              <a:lnSpc>
                <a:spcPct val="150000"/>
              </a:lnSpc>
            </a:pPr>
            <a:r>
              <a:rPr lang="zh-CN" altLang="en-US" sz="2300" b="1" dirty="0">
                <a:solidFill>
                  <a:schemeClr val="bg2"/>
                </a:solidFill>
                <a:latin typeface="+mn-ea"/>
                <a:ea typeface="+mn-ea"/>
              </a:rPr>
              <a:t>删除属性变量：</a:t>
            </a:r>
            <a:r>
              <a:rPr lang="en-US" altLang="zh-CN" sz="2300" dirty="0" err="1">
                <a:solidFill>
                  <a:schemeClr val="bg2"/>
                </a:solidFill>
                <a:latin typeface="+mn-ea"/>
                <a:ea typeface="+mn-ea"/>
              </a:rPr>
              <a:t>geopandas.drop</a:t>
            </a:r>
            <a:r>
              <a:rPr lang="en-US" altLang="zh-CN" sz="2300" dirty="0">
                <a:solidFill>
                  <a:schemeClr val="bg2"/>
                </a:solidFill>
                <a:latin typeface="+mn-ea"/>
                <a:ea typeface="+mn-ea"/>
              </a:rPr>
              <a:t>(’attribute’, axis)</a:t>
            </a:r>
          </a:p>
          <a:p>
            <a:pPr algn="l">
              <a:lnSpc>
                <a:spcPct val="150000"/>
              </a:lnSpc>
            </a:pPr>
            <a:r>
              <a:rPr lang="zh-CN" altLang="en-US" sz="2300" b="1" dirty="0">
                <a:solidFill>
                  <a:schemeClr val="bg2"/>
                </a:solidFill>
                <a:latin typeface="+mn-ea"/>
                <a:ea typeface="+mn-ea"/>
              </a:rPr>
              <a:t>创建</a:t>
            </a:r>
            <a:r>
              <a:rPr lang="en-US" altLang="zh-CN" sz="2300" b="1" dirty="0" err="1">
                <a:solidFill>
                  <a:schemeClr val="bg2"/>
                </a:solidFill>
                <a:latin typeface="+mn-ea"/>
                <a:ea typeface="+mn-ea"/>
              </a:rPr>
              <a:t>geopandas</a:t>
            </a:r>
            <a:r>
              <a:rPr lang="zh-CN" altLang="en-US" sz="2300" b="1" dirty="0">
                <a:solidFill>
                  <a:schemeClr val="bg2"/>
                </a:solidFill>
                <a:latin typeface="+mn-ea"/>
                <a:ea typeface="+mn-ea"/>
              </a:rPr>
              <a:t>对象</a:t>
            </a:r>
            <a:r>
              <a:rPr lang="zh-CN" altLang="en-US" sz="2300" dirty="0">
                <a:solidFill>
                  <a:schemeClr val="bg2"/>
                </a:solidFill>
                <a:latin typeface="+mn-ea"/>
                <a:ea typeface="+mn-ea"/>
              </a:rPr>
              <a:t>：</a:t>
            </a:r>
            <a:r>
              <a:rPr lang="en-US" altLang="zh-CN" sz="2300" dirty="0">
                <a:solidFill>
                  <a:schemeClr val="bg2"/>
                </a:solidFill>
                <a:latin typeface="+mn-ea"/>
                <a:ea typeface="+mn-ea"/>
              </a:rPr>
              <a:t>geopandas.GeoDataFrame()</a:t>
            </a:r>
          </a:p>
          <a:p>
            <a:pPr algn="l">
              <a:lnSpc>
                <a:spcPct val="150000"/>
              </a:lnSpc>
            </a:pPr>
            <a:r>
              <a:rPr lang="en-US" altLang="zh-CN" sz="2300" dirty="0">
                <a:solidFill>
                  <a:schemeClr val="bg2"/>
                </a:solidFill>
                <a:latin typeface="+mn-ea"/>
                <a:ea typeface="+mn-ea"/>
              </a:rPr>
              <a:t>…</a:t>
            </a:r>
          </a:p>
        </p:txBody>
      </p:sp>
      <p:pic>
        <p:nvPicPr>
          <p:cNvPr id="5" name="图片 4">
            <a:extLst>
              <a:ext uri="{FF2B5EF4-FFF2-40B4-BE49-F238E27FC236}">
                <a16:creationId xmlns:a16="http://schemas.microsoft.com/office/drawing/2014/main" id="{FCF51470-52FB-BEE1-9D5C-25D639610AED}"/>
              </a:ext>
            </a:extLst>
          </p:cNvPr>
          <p:cNvPicPr>
            <a:picLocks noChangeAspect="1"/>
          </p:cNvPicPr>
          <p:nvPr/>
        </p:nvPicPr>
        <p:blipFill>
          <a:blip r:embed="rId3"/>
          <a:stretch>
            <a:fillRect/>
          </a:stretch>
        </p:blipFill>
        <p:spPr>
          <a:xfrm>
            <a:off x="2571206" y="5029788"/>
            <a:ext cx="9398852" cy="1617754"/>
          </a:xfrm>
          <a:prstGeom prst="rect">
            <a:avLst/>
          </a:prstGeom>
        </p:spPr>
      </p:pic>
    </p:spTree>
    <p:extLst>
      <p:ext uri="{BB962C8B-B14F-4D97-AF65-F5344CB8AC3E}">
        <p14:creationId xmlns:p14="http://schemas.microsoft.com/office/powerpoint/2010/main" val="32930475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111474</TotalTime>
  <Words>2442</Words>
  <Application>Microsoft Office PowerPoint</Application>
  <PresentationFormat>宽屏</PresentationFormat>
  <Paragraphs>278</Paragraphs>
  <Slides>34</Slides>
  <Notes>34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黑体</vt:lpstr>
      <vt:lpstr>Microsoft YaHei</vt:lpstr>
      <vt:lpstr>Microsoft YaHei</vt:lpstr>
      <vt:lpstr>Arial</vt:lpstr>
      <vt:lpstr>Calibri</vt:lpstr>
      <vt:lpstr>Roboto</vt:lpstr>
      <vt:lpstr>Times New Roman</vt:lpstr>
      <vt:lpstr>Wingdings</vt:lpstr>
      <vt:lpstr>2_Global</vt:lpstr>
      <vt:lpstr>1_Copyright (c) 2007-2010 NordriDesign™ _light</vt:lpstr>
      <vt:lpstr>PowerPoint 演示文稿</vt:lpstr>
      <vt:lpstr>PowerPoint 演示文稿</vt:lpstr>
      <vt:lpstr>PowerPoint 演示文稿</vt:lpstr>
      <vt:lpstr>一、矢量数据概念 </vt:lpstr>
      <vt:lpstr>一、矢量数据处理</vt:lpstr>
      <vt:lpstr>一、矢量数据处理</vt:lpstr>
      <vt:lpstr>一、矢量数据处理</vt:lpstr>
      <vt:lpstr>一、矢量数据处理</vt:lpstr>
      <vt:lpstr>一、矢量数据处理</vt:lpstr>
      <vt:lpstr>一、矢量数据处理</vt:lpstr>
      <vt:lpstr>一、矢量数据处理</vt:lpstr>
      <vt:lpstr>PowerPoint 演示文稿</vt:lpstr>
      <vt:lpstr>二、遥感栅格数据处理 </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PowerPoint 演示文稿</vt:lpstr>
      <vt:lpstr>三、地理数据可视化</vt:lpstr>
      <vt:lpstr>三、地理数据可视化</vt:lpstr>
      <vt:lpstr>三、地理数据可视化</vt:lpstr>
      <vt:lpstr>三、地理数据可视化</vt:lpstr>
      <vt:lpstr>三、地理数据可视化</vt:lpstr>
      <vt:lpstr>三、地理数据可视化</vt:lpstr>
      <vt:lpstr>三、地理数据可视化</vt:lpstr>
      <vt:lpstr>三、地理数据可视化</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13118</cp:revision>
  <dcterms:created xsi:type="dcterms:W3CDTF">2004-07-09T11:40:27Z</dcterms:created>
  <dcterms:modified xsi:type="dcterms:W3CDTF">2025-10-27T02:01:37Z</dcterms:modified>
</cp:coreProperties>
</file>