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720" r:id="rId5"/>
    <p:sldId id="2763" r:id="rId6"/>
    <p:sldId id="2735" r:id="rId7"/>
    <p:sldId id="2761" r:id="rId8"/>
    <p:sldId id="2751" r:id="rId9"/>
    <p:sldId id="2756" r:id="rId10"/>
    <p:sldId id="2757" r:id="rId11"/>
    <p:sldId id="2759" r:id="rId12"/>
    <p:sldId id="2758" r:id="rId13"/>
    <p:sldId id="2722" r:id="rId14"/>
    <p:sldId id="2764" r:id="rId15"/>
    <p:sldId id="2762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8" autoAdjust="0"/>
    <p:restoredTop sz="82035" autoAdjust="0"/>
  </p:normalViewPr>
  <p:slideViewPr>
    <p:cSldViewPr snapToGrid="0">
      <p:cViewPr varScale="1">
        <p:scale>
          <a:sx n="72" d="100"/>
          <a:sy n="72" d="100"/>
        </p:scale>
        <p:origin x="1080" y="27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B918BD6B-E2C2-D14B-A6F4-F446EA5AB617}"/>
    <pc:docChg chg="undo custSel addSld delSld modSld">
      <pc:chgData name="Xin Luo" userId="82312ee5779919a4" providerId="LiveId" clId="{B918BD6B-E2C2-D14B-A6F4-F446EA5AB617}" dt="2023-08-20T15:27:00.801" v="1420" actId="1076"/>
      <pc:docMkLst>
        <pc:docMk/>
      </pc:docMkLst>
      <pc:sldChg chg="modSp mod">
        <pc:chgData name="Xin Luo" userId="82312ee5779919a4" providerId="LiveId" clId="{B918BD6B-E2C2-D14B-A6F4-F446EA5AB617}" dt="2023-08-20T14:19:41.570" v="840" actId="20577"/>
        <pc:sldMkLst>
          <pc:docMk/>
          <pc:sldMk cId="1576120367" sldId="2387"/>
        </pc:sldMkLst>
        <pc:spChg chg="mod">
          <ac:chgData name="Xin Luo" userId="82312ee5779919a4" providerId="LiveId" clId="{B918BD6B-E2C2-D14B-A6F4-F446EA5AB617}" dt="2023-08-20T13:12:05.064" v="530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B918BD6B-E2C2-D14B-A6F4-F446EA5AB617}" dt="2023-08-20T14:19:41.570" v="8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58:09.996" v="66" actId="20577"/>
        <pc:sldMkLst>
          <pc:docMk/>
          <pc:sldMk cId="4067577602" sldId="2605"/>
        </pc:sldMkLst>
        <pc:spChg chg="mod">
          <ac:chgData name="Xin Luo" userId="82312ee5779919a4" providerId="LiveId" clId="{B918BD6B-E2C2-D14B-A6F4-F446EA5AB617}" dt="2023-08-20T08:58:09.996" v="66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47:55.322" v="12" actId="1076"/>
        <pc:sldMkLst>
          <pc:docMk/>
          <pc:sldMk cId="1658607177" sldId="2708"/>
        </pc:sldMkLst>
        <pc:spChg chg="mod">
          <ac:chgData name="Xin Luo" userId="82312ee5779919a4" providerId="LiveId" clId="{B918BD6B-E2C2-D14B-A6F4-F446EA5AB617}" dt="2023-08-20T08:47:55.322" v="12" actId="1076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2:29:12.560" v="245" actId="20577"/>
        <pc:sldMkLst>
          <pc:docMk/>
          <pc:sldMk cId="481122590" sldId="2709"/>
        </pc:sldMkLst>
        <pc:spChg chg="mod">
          <ac:chgData name="Xin Luo" userId="82312ee5779919a4" providerId="LiveId" clId="{B918BD6B-E2C2-D14B-A6F4-F446EA5AB617}" dt="2023-08-20T12:29:12.560" v="24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B918BD6B-E2C2-D14B-A6F4-F446EA5AB617}" dt="2023-08-20T12:29:21.464" v="251" actId="20577"/>
        <pc:sldMkLst>
          <pc:docMk/>
          <pc:sldMk cId="3833073590" sldId="2716"/>
        </pc:sldMkLst>
        <pc:spChg chg="mod">
          <ac:chgData name="Xin Luo" userId="82312ee5779919a4" providerId="LiveId" clId="{B918BD6B-E2C2-D14B-A6F4-F446EA5AB617}" dt="2023-08-20T12:29:21.464" v="2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20:13.679" v="193" actId="113"/>
          <ac:spMkLst>
            <pc:docMk/>
            <pc:sldMk cId="3833073590" sldId="2716"/>
            <ac:spMk id="5" creationId="{9F4AEA98-0C33-E82A-EB75-839D0F0B55A4}"/>
          </ac:spMkLst>
        </pc:spChg>
        <pc:picChg chg="add del mod">
          <ac:chgData name="Xin Luo" userId="82312ee5779919a4" providerId="LiveId" clId="{B918BD6B-E2C2-D14B-A6F4-F446EA5AB617}" dt="2023-08-20T12:22:58.136" v="197" actId="478"/>
          <ac:picMkLst>
            <pc:docMk/>
            <pc:sldMk cId="3833073590" sldId="2716"/>
            <ac:picMk id="6" creationId="{1B38202C-31F6-CA3B-543F-67065705EB69}"/>
          </ac:picMkLst>
        </pc:picChg>
      </pc:sldChg>
      <pc:sldChg chg="modSp mod">
        <pc:chgData name="Xin Luo" userId="82312ee5779919a4" providerId="LiveId" clId="{B918BD6B-E2C2-D14B-A6F4-F446EA5AB617}" dt="2023-08-20T12:31:01.556" v="278" actId="20577"/>
        <pc:sldMkLst>
          <pc:docMk/>
          <pc:sldMk cId="972163772" sldId="2720"/>
        </pc:sldMkLst>
        <pc:spChg chg="mod">
          <ac:chgData name="Xin Luo" userId="82312ee5779919a4" providerId="LiveId" clId="{B918BD6B-E2C2-D14B-A6F4-F446EA5AB617}" dt="2023-08-20T12:31:01.556" v="27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addSp modSp mod">
        <pc:chgData name="Xin Luo" userId="82312ee5779919a4" providerId="LiveId" clId="{B918BD6B-E2C2-D14B-A6F4-F446EA5AB617}" dt="2023-08-20T15:27:00.801" v="1420" actId="1076"/>
        <pc:sldMkLst>
          <pc:docMk/>
          <pc:sldMk cId="2689695864" sldId="2721"/>
        </pc:sldMkLst>
        <pc:spChg chg="mod">
          <ac:chgData name="Xin Luo" userId="82312ee5779919a4" providerId="LiveId" clId="{B918BD6B-E2C2-D14B-A6F4-F446EA5AB617}" dt="2023-08-20T12:31:08.415" v="284" actId="20577"/>
          <ac:spMkLst>
            <pc:docMk/>
            <pc:sldMk cId="2689695864" sldId="2721"/>
            <ac:spMk id="3" creationId="{00000000-0000-0000-0000-000000000000}"/>
          </ac:spMkLst>
        </pc:spChg>
        <pc:spChg chg="add mod">
          <ac:chgData name="Xin Luo" userId="82312ee5779919a4" providerId="LiveId" clId="{B918BD6B-E2C2-D14B-A6F4-F446EA5AB617}" dt="2023-08-20T15:26:56.649" v="1419" actId="1076"/>
          <ac:spMkLst>
            <pc:docMk/>
            <pc:sldMk cId="2689695864" sldId="2721"/>
            <ac:spMk id="5" creationId="{FB8518BE-ABAC-0487-824E-93F0E0106B90}"/>
          </ac:spMkLst>
        </pc:spChg>
        <pc:spChg chg="add mod">
          <ac:chgData name="Xin Luo" userId="82312ee5779919a4" providerId="LiveId" clId="{B918BD6B-E2C2-D14B-A6F4-F446EA5AB617}" dt="2023-08-20T15:27:00.801" v="1420" actId="1076"/>
          <ac:spMkLst>
            <pc:docMk/>
            <pc:sldMk cId="2689695864" sldId="2721"/>
            <ac:spMk id="9" creationId="{0A558F2E-5801-BB65-CD18-EE91CAF567A0}"/>
          </ac:spMkLst>
        </pc:spChg>
        <pc:spChg chg="mod">
          <ac:chgData name="Xin Luo" userId="82312ee5779919a4" providerId="LiveId" clId="{B918BD6B-E2C2-D14B-A6F4-F446EA5AB617}" dt="2023-08-20T14:26:53.233" v="946" actId="14100"/>
          <ac:spMkLst>
            <pc:docMk/>
            <pc:sldMk cId="2689695864" sldId="2721"/>
            <ac:spMk id="17" creationId="{9E05FFCA-3371-AF5C-381D-71D984055F5A}"/>
          </ac:spMkLst>
        </pc:spChg>
        <pc:picChg chg="add mod modCrop">
          <ac:chgData name="Xin Luo" userId="82312ee5779919a4" providerId="LiveId" clId="{B918BD6B-E2C2-D14B-A6F4-F446EA5AB617}" dt="2023-08-20T15:26:45.327" v="1416" actId="1076"/>
          <ac:picMkLst>
            <pc:docMk/>
            <pc:sldMk cId="2689695864" sldId="2721"/>
            <ac:picMk id="7" creationId="{F1251842-F2A9-542D-EDDA-EB9C0977D4DB}"/>
          </ac:picMkLst>
        </pc:picChg>
        <pc:picChg chg="add mod">
          <ac:chgData name="Xin Luo" userId="82312ee5779919a4" providerId="LiveId" clId="{B918BD6B-E2C2-D14B-A6F4-F446EA5AB617}" dt="2023-08-20T15:26:47.311" v="1417" actId="1076"/>
          <ac:picMkLst>
            <pc:docMk/>
            <pc:sldMk cId="2689695864" sldId="2721"/>
            <ac:picMk id="11" creationId="{AD596480-69F2-4990-641B-95CBD3DC56B6}"/>
          </ac:picMkLst>
        </pc:picChg>
      </pc:sldChg>
      <pc:sldChg chg="delSp modSp mod">
        <pc:chgData name="Xin Luo" userId="82312ee5779919a4" providerId="LiveId" clId="{B918BD6B-E2C2-D14B-A6F4-F446EA5AB617}" dt="2023-08-20T14:47:21.141" v="1338" actId="20577"/>
        <pc:sldMkLst>
          <pc:docMk/>
          <pc:sldMk cId="1209572041" sldId="2722"/>
        </pc:sldMkLst>
        <pc:spChg chg="mod">
          <ac:chgData name="Xin Luo" userId="82312ee5779919a4" providerId="LiveId" clId="{B918BD6B-E2C2-D14B-A6F4-F446EA5AB617}" dt="2023-08-20T12:31:26.288" v="28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47:21.141" v="1338" actId="20577"/>
          <ac:spMkLst>
            <pc:docMk/>
            <pc:sldMk cId="1209572041" sldId="2722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9:45.798" v="1090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addSp delSp modSp mod">
        <pc:chgData name="Xin Luo" userId="82312ee5779919a4" providerId="LiveId" clId="{B918BD6B-E2C2-D14B-A6F4-F446EA5AB617}" dt="2023-08-20T12:39:50.577" v="329" actId="208"/>
        <pc:sldMkLst>
          <pc:docMk/>
          <pc:sldMk cId="353940032" sldId="2725"/>
        </pc:sldMkLst>
        <pc:spChg chg="mod">
          <ac:chgData name="Xin Luo" userId="82312ee5779919a4" providerId="LiveId" clId="{B918BD6B-E2C2-D14B-A6F4-F446EA5AB617}" dt="2023-08-20T12:29:32.887" v="253"/>
          <ac:spMkLst>
            <pc:docMk/>
            <pc:sldMk cId="353940032" sldId="272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39:26.216" v="324" actId="1076"/>
          <ac:spMkLst>
            <pc:docMk/>
            <pc:sldMk cId="353940032" sldId="2725"/>
            <ac:spMk id="18" creationId="{EA1F849C-A369-B918-F9E4-7A2F143D4F50}"/>
          </ac:spMkLst>
        </pc:spChg>
        <pc:spChg chg="mod">
          <ac:chgData name="Xin Luo" userId="82312ee5779919a4" providerId="LiveId" clId="{B918BD6B-E2C2-D14B-A6F4-F446EA5AB617}" dt="2023-08-20T12:39:33.487" v="326" actId="14100"/>
          <ac:spMkLst>
            <pc:docMk/>
            <pc:sldMk cId="353940032" sldId="2725"/>
            <ac:spMk id="23" creationId="{86451A61-9A98-4F6C-FD33-95BBB6A82E9B}"/>
          </ac:spMkLst>
        </pc:spChg>
        <pc:spChg chg="mod">
          <ac:chgData name="Xin Luo" userId="82312ee5779919a4" providerId="LiveId" clId="{B918BD6B-E2C2-D14B-A6F4-F446EA5AB617}" dt="2023-08-20T12:39:21.062" v="323" actId="1076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B918BD6B-E2C2-D14B-A6F4-F446EA5AB617}" dt="2023-08-20T12:38:52.528" v="304" actId="1076"/>
          <ac:spMkLst>
            <pc:docMk/>
            <pc:sldMk cId="353940032" sldId="2725"/>
            <ac:spMk id="32" creationId="{4C666A96-1F83-4E49-2237-FBD1F6223EE5}"/>
          </ac:spMkLst>
        </pc:spChg>
        <pc:spChg chg="mod">
          <ac:chgData name="Xin Luo" userId="82312ee5779919a4" providerId="LiveId" clId="{B918BD6B-E2C2-D14B-A6F4-F446EA5AB617}" dt="2023-08-20T12:39:02.436" v="307" actId="1076"/>
          <ac:spMkLst>
            <pc:docMk/>
            <pc:sldMk cId="353940032" sldId="2725"/>
            <ac:spMk id="41" creationId="{4AEBC326-1609-596B-8537-39F116527A31}"/>
          </ac:spMkLst>
        </pc:spChg>
        <pc:spChg chg="mod">
          <ac:chgData name="Xin Luo" userId="82312ee5779919a4" providerId="LiveId" clId="{B918BD6B-E2C2-D14B-A6F4-F446EA5AB617}" dt="2023-08-20T12:28:03.506" v="215" actId="20577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B918BD6B-E2C2-D14B-A6F4-F446EA5AB617}" dt="2023-08-20T12:33:28.793" v="291" actId="478"/>
          <ac:picMkLst>
            <pc:docMk/>
            <pc:sldMk cId="353940032" sldId="2725"/>
            <ac:picMk id="5" creationId="{8218F57B-425E-8A9A-5173-E1F385A1A3E7}"/>
          </ac:picMkLst>
        </pc:picChg>
        <pc:picChg chg="add mod">
          <ac:chgData name="Xin Luo" userId="82312ee5779919a4" providerId="LiveId" clId="{B918BD6B-E2C2-D14B-A6F4-F446EA5AB617}" dt="2023-08-20T12:39:41.167" v="327" actId="208"/>
          <ac:picMkLst>
            <pc:docMk/>
            <pc:sldMk cId="353940032" sldId="2725"/>
            <ac:picMk id="7" creationId="{C3B10C01-D7FD-5C9B-278C-A4B436C4ED4C}"/>
          </ac:picMkLst>
        </pc:picChg>
        <pc:picChg chg="add mod">
          <ac:chgData name="Xin Luo" userId="82312ee5779919a4" providerId="LiveId" clId="{B918BD6B-E2C2-D14B-A6F4-F446EA5AB617}" dt="2023-08-20T12:39:50.577" v="329" actId="208"/>
          <ac:picMkLst>
            <pc:docMk/>
            <pc:sldMk cId="353940032" sldId="2725"/>
            <ac:picMk id="9" creationId="{E385B969-AEF1-9373-9FC5-532324CBECF8}"/>
          </ac:picMkLst>
        </pc:picChg>
        <pc:picChg chg="del">
          <ac:chgData name="Xin Luo" userId="82312ee5779919a4" providerId="LiveId" clId="{B918BD6B-E2C2-D14B-A6F4-F446EA5AB617}" dt="2023-08-20T12:38:11.370" v="295" actId="478"/>
          <ac:picMkLst>
            <pc:docMk/>
            <pc:sldMk cId="353940032" sldId="2725"/>
            <ac:picMk id="13" creationId="{8C9C030C-3B7C-019D-DCD0-031FFB65880B}"/>
          </ac:picMkLst>
        </pc:picChg>
        <pc:cxnChg chg="mod">
          <ac:chgData name="Xin Luo" userId="82312ee5779919a4" providerId="LiveId" clId="{B918BD6B-E2C2-D14B-A6F4-F446EA5AB617}" dt="2023-08-20T12:39:26.216" v="324" actId="1076"/>
          <ac:cxnSpMkLst>
            <pc:docMk/>
            <pc:sldMk cId="353940032" sldId="2725"/>
            <ac:cxnSpMk id="20" creationId="{F2DADA90-0297-320A-7A9B-7BCB73C8D266}"/>
          </ac:cxnSpMkLst>
        </pc:cxnChg>
        <pc:cxnChg chg="mod">
          <ac:chgData name="Xin Luo" userId="82312ee5779919a4" providerId="LiveId" clId="{B918BD6B-E2C2-D14B-A6F4-F446EA5AB617}" dt="2023-08-20T12:39:33.487" v="326" actId="14100"/>
          <ac:cxnSpMkLst>
            <pc:docMk/>
            <pc:sldMk cId="353940032" sldId="2725"/>
            <ac:cxnSpMk id="24" creationId="{82FB81A3-8873-C2B6-3A89-83770CDB4D12}"/>
          </ac:cxnSpMkLst>
        </pc:cxnChg>
        <pc:cxnChg chg="mod">
          <ac:chgData name="Xin Luo" userId="82312ee5779919a4" providerId="LiveId" clId="{B918BD6B-E2C2-D14B-A6F4-F446EA5AB617}" dt="2023-08-20T12:39:21.062" v="323" actId="1076"/>
          <ac:cxnSpMkLst>
            <pc:docMk/>
            <pc:sldMk cId="353940032" sldId="2725"/>
            <ac:cxnSpMk id="28" creationId="{69368A4A-1E30-C7FF-93A8-823E0BFFDDAF}"/>
          </ac:cxnSpMkLst>
        </pc:cxnChg>
        <pc:cxnChg chg="mod">
          <ac:chgData name="Xin Luo" userId="82312ee5779919a4" providerId="LiveId" clId="{B918BD6B-E2C2-D14B-A6F4-F446EA5AB617}" dt="2023-08-20T12:38:52.528" v="304" actId="1076"/>
          <ac:cxnSpMkLst>
            <pc:docMk/>
            <pc:sldMk cId="353940032" sldId="2725"/>
            <ac:cxnSpMk id="37" creationId="{ED1D5863-9CEA-F4CB-B242-8166548C4786}"/>
          </ac:cxnSpMkLst>
        </pc:cxnChg>
        <pc:cxnChg chg="mod">
          <ac:chgData name="Xin Luo" userId="82312ee5779919a4" providerId="LiveId" clId="{B918BD6B-E2C2-D14B-A6F4-F446EA5AB617}" dt="2023-08-20T12:38:58.716" v="306" actId="1076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mod">
        <pc:chgData name="Xin Luo" userId="82312ee5779919a4" providerId="LiveId" clId="{B918BD6B-E2C2-D14B-A6F4-F446EA5AB617}" dt="2023-08-20T12:46:06.029" v="357" actId="166"/>
        <pc:sldMkLst>
          <pc:docMk/>
          <pc:sldMk cId="45083394" sldId="2726"/>
        </pc:sldMkLst>
        <pc:spChg chg="mod">
          <ac:chgData name="Xin Luo" userId="82312ee5779919a4" providerId="LiveId" clId="{B918BD6B-E2C2-D14B-A6F4-F446EA5AB617}" dt="2023-08-20T12:29:36.306" v="254"/>
          <ac:spMkLst>
            <pc:docMk/>
            <pc:sldMk cId="45083394" sldId="272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0:49.871" v="99" actId="20577"/>
          <ac:spMkLst>
            <pc:docMk/>
            <pc:sldMk cId="45083394" sldId="2726"/>
            <ac:spMk id="4" creationId="{D9BBA39C-AB76-6753-5B9C-0A4D018B0DED}"/>
          </ac:spMkLst>
        </pc:spChg>
        <pc:spChg chg="mod">
          <ac:chgData name="Xin Luo" userId="82312ee5779919a4" providerId="LiveId" clId="{B918BD6B-E2C2-D14B-A6F4-F446EA5AB617}" dt="2023-08-20T12:46:06.029" v="357" actId="166"/>
          <ac:spMkLst>
            <pc:docMk/>
            <pc:sldMk cId="45083394" sldId="2726"/>
            <ac:spMk id="15" creationId="{8227DFE0-49E3-5C70-E923-B9243C7D83A8}"/>
          </ac:spMkLst>
        </pc:spChg>
        <pc:picChg chg="add del mod">
          <ac:chgData name="Xin Luo" userId="82312ee5779919a4" providerId="LiveId" clId="{B918BD6B-E2C2-D14B-A6F4-F446EA5AB617}" dt="2023-08-20T12:44:10.416" v="337" actId="478"/>
          <ac:picMkLst>
            <pc:docMk/>
            <pc:sldMk cId="45083394" sldId="2726"/>
            <ac:picMk id="6" creationId="{790E0B4D-B039-0C5D-E1DD-85E4DE36092E}"/>
          </ac:picMkLst>
        </pc:picChg>
        <pc:picChg chg="del mod">
          <ac:chgData name="Xin Luo" userId="82312ee5779919a4" providerId="LiveId" clId="{B918BD6B-E2C2-D14B-A6F4-F446EA5AB617}" dt="2023-08-20T12:44:48.747" v="339" actId="478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B918BD6B-E2C2-D14B-A6F4-F446EA5AB617}" dt="2023-08-20T12:46:00.652" v="356" actId="1076"/>
          <ac:picMkLst>
            <pc:docMk/>
            <pc:sldMk cId="45083394" sldId="2726"/>
            <ac:picMk id="9" creationId="{FE209FEB-2ED6-4F2D-C7A0-419E452FF948}"/>
          </ac:picMkLst>
        </pc:picChg>
        <pc:picChg chg="add mod">
          <ac:chgData name="Xin Luo" userId="82312ee5779919a4" providerId="LiveId" clId="{B918BD6B-E2C2-D14B-A6F4-F446EA5AB617}" dt="2023-08-20T12:45:54.666" v="353" actId="1076"/>
          <ac:picMkLst>
            <pc:docMk/>
            <pc:sldMk cId="45083394" sldId="2726"/>
            <ac:picMk id="11" creationId="{67CCF7CA-AFEB-6FAA-CDB8-C65B8BCF32AB}"/>
          </ac:picMkLst>
        </pc:picChg>
        <pc:picChg chg="del">
          <ac:chgData name="Xin Luo" userId="82312ee5779919a4" providerId="LiveId" clId="{B918BD6B-E2C2-D14B-A6F4-F446EA5AB617}" dt="2023-08-20T12:45:42.655" v="347" actId="478"/>
          <ac:picMkLst>
            <pc:docMk/>
            <pc:sldMk cId="45083394" sldId="2726"/>
            <ac:picMk id="13" creationId="{CEFD8E3D-2188-1361-22FA-CD537E8E7A22}"/>
          </ac:picMkLst>
        </pc:picChg>
      </pc:sldChg>
      <pc:sldChg chg="modSp mod">
        <pc:chgData name="Xin Luo" userId="82312ee5779919a4" providerId="LiveId" clId="{B918BD6B-E2C2-D14B-A6F4-F446EA5AB617}" dt="2023-08-20T14:21:12.147" v="886" actId="20577"/>
        <pc:sldMkLst>
          <pc:docMk/>
          <pc:sldMk cId="148985918" sldId="2727"/>
        </pc:sldMkLst>
        <pc:spChg chg="mod">
          <ac:chgData name="Xin Luo" userId="82312ee5779919a4" providerId="LiveId" clId="{B918BD6B-E2C2-D14B-A6F4-F446EA5AB617}" dt="2023-08-20T14:21:12.147" v="886" actId="20577"/>
          <ac:spMkLst>
            <pc:docMk/>
            <pc:sldMk cId="148985918" sldId="2727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22.044" v="265"/>
          <ac:spMkLst>
            <pc:docMk/>
            <pc:sldMk cId="148985918" sldId="2727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0:52.789" v="855" actId="20577"/>
        <pc:sldMkLst>
          <pc:docMk/>
          <pc:sldMk cId="1664139585" sldId="2729"/>
        </pc:sldMkLst>
        <pc:spChg chg="mod">
          <ac:chgData name="Xin Luo" userId="82312ee5779919a4" providerId="LiveId" clId="{B918BD6B-E2C2-D14B-A6F4-F446EA5AB617}" dt="2023-08-20T14:20:52.789" v="855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0.869" v="263"/>
          <ac:spMkLst>
            <pc:docMk/>
            <pc:sldMk cId="1664139585" sldId="2729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03.175" v="875" actId="20577"/>
        <pc:sldMkLst>
          <pc:docMk/>
          <pc:sldMk cId="3561803108" sldId="2730"/>
        </pc:sldMkLst>
        <pc:spChg chg="mod">
          <ac:chgData name="Xin Luo" userId="82312ee5779919a4" providerId="LiveId" clId="{B918BD6B-E2C2-D14B-A6F4-F446EA5AB617}" dt="2023-08-20T14:21:03.175" v="875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7.741" v="264"/>
          <ac:spMkLst>
            <pc:docMk/>
            <pc:sldMk cId="3561803108" sldId="2730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39.062" v="895" actId="20577"/>
        <pc:sldMkLst>
          <pc:docMk/>
          <pc:sldMk cId="236610701" sldId="2731"/>
        </pc:sldMkLst>
        <pc:spChg chg="mod">
          <ac:chgData name="Xin Luo" userId="82312ee5779919a4" providerId="LiveId" clId="{B918BD6B-E2C2-D14B-A6F4-F446EA5AB617}" dt="2023-08-20T14:21:39.062" v="895" actId="20577"/>
          <ac:spMkLst>
            <pc:docMk/>
            <pc:sldMk cId="236610701" sldId="2731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36.894" v="268"/>
          <ac:spMkLst>
            <pc:docMk/>
            <pc:sldMk cId="236610701" sldId="2731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2:40.531" v="919" actId="20577"/>
        <pc:sldMkLst>
          <pc:docMk/>
          <pc:sldMk cId="1986913413" sldId="2732"/>
        </pc:sldMkLst>
        <pc:spChg chg="mod">
          <ac:chgData name="Xin Luo" userId="82312ee5779919a4" providerId="LiveId" clId="{B918BD6B-E2C2-D14B-A6F4-F446EA5AB617}" dt="2023-08-20T14:22:11.869" v="904" actId="20577"/>
          <ac:spMkLst>
            <pc:docMk/>
            <pc:sldMk cId="1986913413" sldId="2732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46.077" v="270"/>
          <ac:spMkLst>
            <pc:docMk/>
            <pc:sldMk cId="1986913413" sldId="273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2:40.531" v="919" actId="20577"/>
          <ac:spMkLst>
            <pc:docMk/>
            <pc:sldMk cId="1986913413" sldId="2732"/>
            <ac:spMk id="8" creationId="{BE76C63F-77AB-4EA1-EEE4-7A2884A0CA66}"/>
          </ac:spMkLst>
        </pc:spChg>
      </pc:sldChg>
      <pc:sldChg chg="modSp mod">
        <pc:chgData name="Xin Luo" userId="82312ee5779919a4" providerId="LiveId" clId="{B918BD6B-E2C2-D14B-A6F4-F446EA5AB617}" dt="2023-08-20T14:23:11.841" v="927" actId="1076"/>
        <pc:sldMkLst>
          <pc:docMk/>
          <pc:sldMk cId="270311508" sldId="2733"/>
        </pc:sldMkLst>
        <pc:spChg chg="mod">
          <ac:chgData name="Xin Luo" userId="82312ee5779919a4" providerId="LiveId" clId="{B918BD6B-E2C2-D14B-A6F4-F446EA5AB617}" dt="2023-08-20T12:30:50.380" v="271"/>
          <ac:spMkLst>
            <pc:docMk/>
            <pc:sldMk cId="270311508" sldId="2733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08.123" v="926" actId="1076"/>
          <ac:spMkLst>
            <pc:docMk/>
            <pc:sldMk cId="270311508" sldId="2733"/>
            <ac:spMk id="10" creationId="{D5E5B261-8775-C3AF-17E6-8E3B7B2EB8DD}"/>
          </ac:spMkLst>
        </pc:spChg>
        <pc:picChg chg="mod">
          <ac:chgData name="Xin Luo" userId="82312ee5779919a4" providerId="LiveId" clId="{B918BD6B-E2C2-D14B-A6F4-F446EA5AB617}" dt="2023-08-20T14:23:11.841" v="927" actId="107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del mod">
        <pc:chgData name="Xin Luo" userId="82312ee5779919a4" providerId="LiveId" clId="{B918BD6B-E2C2-D14B-A6F4-F446EA5AB617}" dt="2023-08-20T14:28:58.184" v="1066" actId="2696"/>
        <pc:sldMkLst>
          <pc:docMk/>
          <pc:sldMk cId="3138813826" sldId="2734"/>
        </pc:sldMkLst>
        <pc:spChg chg="mod">
          <ac:chgData name="Xin Luo" userId="82312ee5779919a4" providerId="LiveId" clId="{B918BD6B-E2C2-D14B-A6F4-F446EA5AB617}" dt="2023-08-20T14:28:14.887" v="1054" actId="20577"/>
          <ac:spMkLst>
            <pc:docMk/>
            <pc:sldMk cId="3138813826" sldId="273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5.368" v="285"/>
          <ac:spMkLst>
            <pc:docMk/>
            <pc:sldMk cId="3138813826" sldId="2734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48:05.200" v="1387" actId="20577"/>
        <pc:sldMkLst>
          <pc:docMk/>
          <pc:sldMk cId="128317883" sldId="2735"/>
        </pc:sldMkLst>
        <pc:spChg chg="mod">
          <ac:chgData name="Xin Luo" userId="82312ee5779919a4" providerId="LiveId" clId="{B918BD6B-E2C2-D14B-A6F4-F446EA5AB617}" dt="2023-08-20T14:48:05.200" v="1387" actId="20577"/>
          <ac:spMkLst>
            <pc:docMk/>
            <pc:sldMk cId="128317883" sldId="2735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8.571" v="286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8:56.567" v="1065" actId="1076"/>
          <ac:spMkLst>
            <pc:docMk/>
            <pc:sldMk cId="128317883" sldId="2735"/>
            <ac:spMk id="4" creationId="{3C988FB7-FCA7-1C11-558C-286915D478EB}"/>
          </ac:spMkLst>
        </pc:spChg>
      </pc:sldChg>
      <pc:sldChg chg="modSp del mod">
        <pc:chgData name="Xin Luo" userId="82312ee5779919a4" providerId="LiveId" clId="{B918BD6B-E2C2-D14B-A6F4-F446EA5AB617}" dt="2023-08-20T14:29:25.794" v="1085" actId="2696"/>
        <pc:sldMkLst>
          <pc:docMk/>
          <pc:sldMk cId="383906436" sldId="2736"/>
        </pc:sldMkLst>
        <pc:spChg chg="mod">
          <ac:chgData name="Xin Luo" userId="82312ee5779919a4" providerId="LiveId" clId="{B918BD6B-E2C2-D14B-A6F4-F446EA5AB617}" dt="2023-08-20T12:31:22.682" v="287"/>
          <ac:spMkLst>
            <pc:docMk/>
            <pc:sldMk cId="383906436" sldId="2736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20:21.930" v="844" actId="20577"/>
        <pc:sldMkLst>
          <pc:docMk/>
          <pc:sldMk cId="867620738" sldId="2738"/>
        </pc:sldMkLst>
        <pc:spChg chg="mod">
          <ac:chgData name="Xin Luo" userId="82312ee5779919a4" providerId="LiveId" clId="{B918BD6B-E2C2-D14B-A6F4-F446EA5AB617}" dt="2023-08-20T14:20:21.930" v="844" actId="20577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9:58.194" v="842" actId="1076"/>
          <ac:spMkLst>
            <pc:docMk/>
            <pc:sldMk cId="867620738" sldId="2738"/>
            <ac:spMk id="8" creationId="{D11D64FF-DB4E-870B-A0A7-C88F2B6D8D18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3326001238" sldId="2738"/>
        </pc:sldMkLst>
        <pc:spChg chg="mod">
          <ac:chgData name="Xin Luo" userId="82312ee5779919a4" providerId="LiveId" clId="{B918BD6B-E2C2-D14B-A6F4-F446EA5AB617}" dt="2023-08-20T12:29:40.118" v="255"/>
          <ac:spMkLst>
            <pc:docMk/>
            <pc:sldMk cId="3326001238" sldId="2738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1:11.687" v="107" actId="20577"/>
          <ac:spMkLst>
            <pc:docMk/>
            <pc:sldMk cId="3326001238" sldId="2738"/>
            <ac:spMk id="4" creationId="{D9BBA39C-AB76-6753-5B9C-0A4D018B0DED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453044058" sldId="2739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2360024158" sldId="2739"/>
        </pc:sldMkLst>
        <pc:spChg chg="mod">
          <ac:chgData name="Xin Luo" userId="82312ee5779919a4" providerId="LiveId" clId="{B918BD6B-E2C2-D14B-A6F4-F446EA5AB617}" dt="2023-08-20T12:29:47.036" v="257"/>
          <ac:spMkLst>
            <pc:docMk/>
            <pc:sldMk cId="2360024158" sldId="2739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1061748553" sldId="2740"/>
        </pc:sldMkLst>
        <pc:spChg chg="mod">
          <ac:chgData name="Xin Luo" userId="82312ee5779919a4" providerId="LiveId" clId="{B918BD6B-E2C2-D14B-A6F4-F446EA5AB617}" dt="2023-08-20T12:29:43.183" v="256"/>
          <ac:spMkLst>
            <pc:docMk/>
            <pc:sldMk cId="1061748553" sldId="2740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48:29.184" v="1395" actId="1076"/>
        <pc:sldMkLst>
          <pc:docMk/>
          <pc:sldMk cId="2027296273" sldId="2740"/>
        </pc:sldMkLst>
        <pc:spChg chg="mod">
          <ac:chgData name="Xin Luo" userId="82312ee5779919a4" providerId="LiveId" clId="{B918BD6B-E2C2-D14B-A6F4-F446EA5AB617}" dt="2023-08-20T14:20:38.304" v="846" actId="20577"/>
          <ac:spMkLst>
            <pc:docMk/>
            <pc:sldMk cId="2027296273" sldId="274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48:27.100" v="1394" actId="1035"/>
          <ac:spMkLst>
            <pc:docMk/>
            <pc:sldMk cId="2027296273" sldId="2740"/>
            <ac:spMk id="4" creationId="{D9BBA39C-AB76-6753-5B9C-0A4D018B0DED}"/>
          </ac:spMkLst>
        </pc:spChg>
        <pc:picChg chg="mod">
          <ac:chgData name="Xin Luo" userId="82312ee5779919a4" providerId="LiveId" clId="{B918BD6B-E2C2-D14B-A6F4-F446EA5AB617}" dt="2023-08-20T14:48:29.184" v="1395" actId="1076"/>
          <ac:picMkLst>
            <pc:docMk/>
            <pc:sldMk cId="2027296273" sldId="2740"/>
            <ac:picMk id="7" creationId="{3DA3B089-A1FA-23DD-6CCC-B9686CC6A0C5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443560793" sldId="2741"/>
        </pc:sldMkLst>
        <pc:spChg chg="mod">
          <ac:chgData name="Xin Luo" userId="82312ee5779919a4" providerId="LiveId" clId="{B918BD6B-E2C2-D14B-A6F4-F446EA5AB617}" dt="2023-08-20T12:29:50.683" v="258"/>
          <ac:spMkLst>
            <pc:docMk/>
            <pc:sldMk cId="3443560793" sldId="2741"/>
            <ac:spMk id="3" creationId="{00000000-0000-0000-0000-000000000000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4002037771" sldId="2741"/>
        </pc:sldMkLst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675227879" sldId="2742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4175558279" sldId="2742"/>
        </pc:sldMkLst>
        <pc:spChg chg="mod">
          <ac:chgData name="Xin Luo" userId="82312ee5779919a4" providerId="LiveId" clId="{B918BD6B-E2C2-D14B-A6F4-F446EA5AB617}" dt="2023-08-20T12:29:54.487" v="259"/>
          <ac:spMkLst>
            <pc:docMk/>
            <pc:sldMk cId="4175558279" sldId="2742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139044108" sldId="2743"/>
        </pc:sldMkLst>
        <pc:spChg chg="mod">
          <ac:chgData name="Xin Luo" userId="82312ee5779919a4" providerId="LiveId" clId="{B918BD6B-E2C2-D14B-A6F4-F446EA5AB617}" dt="2023-08-20T12:29:58.512" v="260"/>
          <ac:spMkLst>
            <pc:docMk/>
            <pc:sldMk cId="139044108" sldId="2743"/>
            <ac:spMk id="3" creationId="{00000000-0000-0000-0000-000000000000}"/>
          </ac:spMkLst>
        </pc:spChg>
      </pc:sldChg>
      <pc:sldChg chg="addSp delSp modSp add mod">
        <pc:chgData name="Xin Luo" userId="82312ee5779919a4" providerId="LiveId" clId="{B918BD6B-E2C2-D14B-A6F4-F446EA5AB617}" dt="2023-08-20T13:47:31.282" v="646" actId="14100"/>
        <pc:sldMkLst>
          <pc:docMk/>
          <pc:sldMk cId="1031554139" sldId="2743"/>
        </pc:sldMkLst>
        <pc:spChg chg="mod">
          <ac:chgData name="Xin Luo" userId="82312ee5779919a4" providerId="LiveId" clId="{B918BD6B-E2C2-D14B-A6F4-F446EA5AB617}" dt="2023-08-20T13:27:22.408" v="543" actId="20577"/>
          <ac:spMkLst>
            <pc:docMk/>
            <pc:sldMk cId="1031554139" sldId="2743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3:27:31.961" v="545" actId="115"/>
          <ac:spMkLst>
            <pc:docMk/>
            <pc:sldMk cId="1031554139" sldId="2743"/>
            <ac:spMk id="4" creationId="{A48F68EC-B4FA-96B9-0619-1D7CA71743F2}"/>
          </ac:spMkLst>
        </pc:spChg>
        <pc:spChg chg="mod">
          <ac:chgData name="Xin Luo" userId="82312ee5779919a4" providerId="LiveId" clId="{B918BD6B-E2C2-D14B-A6F4-F446EA5AB617}" dt="2023-08-20T13:47:26.160" v="645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B918BD6B-E2C2-D14B-A6F4-F446EA5AB617}" dt="2023-08-20T13:47:10.220" v="630" actId="1076"/>
          <ac:spMkLst>
            <pc:docMk/>
            <pc:sldMk cId="1031554139" sldId="2743"/>
            <ac:spMk id="21" creationId="{04774F05-FFE9-73AA-E87B-A8E7B6FF7F3B}"/>
          </ac:spMkLst>
        </pc:spChg>
        <pc:picChg chg="add mod modCrop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6" creationId="{508D7A1D-A895-6745-C7E6-7A73B49E1D0B}"/>
          </ac:picMkLst>
        </pc:picChg>
        <pc:picChg chg="mod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7" creationId="{FE8AE6D4-A772-E3D9-5453-18421BE7FAED}"/>
          </ac:picMkLst>
        </pc:picChg>
        <pc:picChg chg="del">
          <ac:chgData name="Xin Luo" userId="82312ee5779919a4" providerId="LiveId" clId="{B918BD6B-E2C2-D14B-A6F4-F446EA5AB617}" dt="2023-08-20T13:46:52.863" v="624" actId="478"/>
          <ac:picMkLst>
            <pc:docMk/>
            <pc:sldMk cId="1031554139" sldId="2743"/>
            <ac:picMk id="16" creationId="{07F64617-9026-1CE3-8DB4-84F3FA0C93CC}"/>
          </ac:picMkLst>
        </pc:picChg>
        <pc:cxnChg chg="mod">
          <ac:chgData name="Xin Luo" userId="82312ee5779919a4" providerId="LiveId" clId="{B918BD6B-E2C2-D14B-A6F4-F446EA5AB617}" dt="2023-08-20T13:47:31.282" v="646" actId="14100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B918BD6B-E2C2-D14B-A6F4-F446EA5AB617}" dt="2023-08-20T14:16:00.150" v="782" actId="14100"/>
        <pc:sldMkLst>
          <pc:docMk/>
          <pc:sldMk cId="2701690491" sldId="2744"/>
        </pc:sldMkLst>
        <pc:spChg chg="mod">
          <ac:chgData name="Xin Luo" userId="82312ee5779919a4" providerId="LiveId" clId="{B918BD6B-E2C2-D14B-A6F4-F446EA5AB617}" dt="2023-08-20T13:45:28.487" v="614" actId="20577"/>
          <ac:spMkLst>
            <pc:docMk/>
            <pc:sldMk cId="2701690491" sldId="274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5:53.849" v="779" actId="1076"/>
          <ac:spMkLst>
            <pc:docMk/>
            <pc:sldMk cId="2701690491" sldId="2744"/>
            <ac:spMk id="10" creationId="{0823DB7E-8949-271A-A4B7-4DFD685DF2A1}"/>
          </ac:spMkLst>
        </pc:spChg>
        <pc:picChg chg="add mod modCrop">
          <ac:chgData name="Xin Luo" userId="82312ee5779919a4" providerId="LiveId" clId="{B918BD6B-E2C2-D14B-A6F4-F446EA5AB617}" dt="2023-08-20T14:16:00.150" v="782" actId="14100"/>
          <ac:picMkLst>
            <pc:docMk/>
            <pc:sldMk cId="2701690491" sldId="2744"/>
            <ac:picMk id="6" creationId="{B02336C6-EEA2-6771-8D5D-ABDE5E6ABD4F}"/>
          </ac:picMkLst>
        </pc:picChg>
        <pc:picChg chg="del">
          <ac:chgData name="Xin Luo" userId="82312ee5779919a4" providerId="LiveId" clId="{B918BD6B-E2C2-D14B-A6F4-F446EA5AB617}" dt="2023-08-20T13:50:58.534" v="651" actId="478"/>
          <ac:picMkLst>
            <pc:docMk/>
            <pc:sldMk cId="2701690491" sldId="2744"/>
            <ac:picMk id="9" creationId="{A2172389-B8A8-6AB6-DD6F-593F0FD7E44E}"/>
          </ac:picMkLst>
        </pc:picChg>
        <pc:picChg chg="mod">
          <ac:chgData name="Xin Luo" userId="82312ee5779919a4" providerId="LiveId" clId="{B918BD6B-E2C2-D14B-A6F4-F446EA5AB617}" dt="2023-08-20T14:15:55.397" v="780" actId="1076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284066034" sldId="2744"/>
        </pc:sldMkLst>
        <pc:spChg chg="mod">
          <ac:chgData name="Xin Luo" userId="82312ee5779919a4" providerId="LiveId" clId="{B918BD6B-E2C2-D14B-A6F4-F446EA5AB617}" dt="2023-08-20T12:30:02.008" v="261"/>
          <ac:spMkLst>
            <pc:docMk/>
            <pc:sldMk cId="3284066034" sldId="2744"/>
            <ac:spMk id="3" creationId="{00000000-0000-0000-0000-000000000000}"/>
          </ac:spMkLst>
        </pc:spChg>
      </pc:sldChg>
      <pc:sldChg chg="delSp modSp add del mod">
        <pc:chgData name="Xin Luo" userId="82312ee5779919a4" providerId="LiveId" clId="{B918BD6B-E2C2-D14B-A6F4-F446EA5AB617}" dt="2023-08-20T14:18:52.785" v="832" actId="20577"/>
        <pc:sldMkLst>
          <pc:docMk/>
          <pc:sldMk cId="1118444772" sldId="2745"/>
        </pc:sldMkLst>
        <pc:spChg chg="mod">
          <ac:chgData name="Xin Luo" userId="82312ee5779919a4" providerId="LiveId" clId="{B918BD6B-E2C2-D14B-A6F4-F446EA5AB617}" dt="2023-08-20T12:30:05.750" v="262"/>
          <ac:spMkLst>
            <pc:docMk/>
            <pc:sldMk cId="1118444772" sldId="274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18:52.785" v="832" actId="20577"/>
          <ac:spMkLst>
            <pc:docMk/>
            <pc:sldMk cId="1118444772" sldId="2745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09:04:36.456" v="156" actId="478"/>
          <ac:spMkLst>
            <pc:docMk/>
            <pc:sldMk cId="1118444772" sldId="2745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1:47.469" v="896" actId="478"/>
        <pc:sldMkLst>
          <pc:docMk/>
          <pc:sldMk cId="2211552961" sldId="2746"/>
        </pc:sldMkLst>
        <pc:spChg chg="mod">
          <ac:chgData name="Xin Luo" userId="82312ee5779919a4" providerId="LiveId" clId="{B918BD6B-E2C2-D14B-A6F4-F446EA5AB617}" dt="2023-08-20T12:30:39.661" v="269"/>
          <ac:spMkLst>
            <pc:docMk/>
            <pc:sldMk cId="2211552961" sldId="2746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4:21:47.469" v="896" actId="478"/>
          <ac:spMkLst>
            <pc:docMk/>
            <pc:sldMk cId="2211552961" sldId="2746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3:24.148" v="929" actId="14100"/>
        <pc:sldMkLst>
          <pc:docMk/>
          <pc:sldMk cId="1913724407" sldId="2747"/>
        </pc:sldMkLst>
        <pc:spChg chg="mod">
          <ac:chgData name="Xin Luo" userId="82312ee5779919a4" providerId="LiveId" clId="{B918BD6B-E2C2-D14B-A6F4-F446EA5AB617}" dt="2023-08-20T12:30:53.872" v="272"/>
          <ac:spMkLst>
            <pc:docMk/>
            <pc:sldMk cId="1913724407" sldId="2747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24.148" v="929" actId="14100"/>
          <ac:spMkLst>
            <pc:docMk/>
            <pc:sldMk cId="1913724407" sldId="2747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3:17.471" v="928" actId="478"/>
          <ac:spMkLst>
            <pc:docMk/>
            <pc:sldMk cId="1913724407" sldId="2747"/>
            <ac:spMk id="14" creationId="{0DADB612-499B-577C-8C56-FA81A4204DD1}"/>
          </ac:spMkLst>
        </pc:spChg>
      </pc:sldChg>
      <pc:sldChg chg="addSp delSp modSp add mod">
        <pc:chgData name="Xin Luo" userId="82312ee5779919a4" providerId="LiveId" clId="{B918BD6B-E2C2-D14B-A6F4-F446EA5AB617}" dt="2023-08-20T13:09:37.555" v="510" actId="1076"/>
        <pc:sldMkLst>
          <pc:docMk/>
          <pc:sldMk cId="443263149" sldId="2748"/>
        </pc:sldMkLst>
        <pc:spChg chg="mod">
          <ac:chgData name="Xin Luo" userId="82312ee5779919a4" providerId="LiveId" clId="{B918BD6B-E2C2-D14B-A6F4-F446EA5AB617}" dt="2023-08-20T12:29:28.448" v="252"/>
          <ac:spMkLst>
            <pc:docMk/>
            <pc:sldMk cId="443263149" sldId="2748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2:23:04.872" v="198" actId="478"/>
          <ac:spMkLst>
            <pc:docMk/>
            <pc:sldMk cId="443263149" sldId="2748"/>
            <ac:spMk id="5" creationId="{9F4AEA98-0C33-E82A-EB75-839D0F0B55A4}"/>
          </ac:spMkLst>
        </pc:spChg>
        <pc:spChg chg="add mod">
          <ac:chgData name="Xin Luo" userId="82312ee5779919a4" providerId="LiveId" clId="{B918BD6B-E2C2-D14B-A6F4-F446EA5AB617}" dt="2023-08-20T12:23:48.027" v="211" actId="1076"/>
          <ac:spMkLst>
            <pc:docMk/>
            <pc:sldMk cId="443263149" sldId="2748"/>
            <ac:spMk id="7" creationId="{D72F4BD3-9293-69FB-A521-59D719F5983A}"/>
          </ac:spMkLst>
        </pc:spChg>
        <pc:picChg chg="mod">
          <ac:chgData name="Xin Luo" userId="82312ee5779919a4" providerId="LiveId" clId="{B918BD6B-E2C2-D14B-A6F4-F446EA5AB617}" dt="2023-08-20T13:09:37.555" v="510" actId="1076"/>
          <ac:picMkLst>
            <pc:docMk/>
            <pc:sldMk cId="443263149" sldId="2748"/>
            <ac:picMk id="6" creationId="{1B38202C-31F6-CA3B-543F-67065705EB69}"/>
          </ac:picMkLst>
        </pc:picChg>
      </pc:sldChg>
      <pc:sldChg chg="addSp delSp modSp add mod">
        <pc:chgData name="Xin Luo" userId="82312ee5779919a4" providerId="LiveId" clId="{B918BD6B-E2C2-D14B-A6F4-F446EA5AB617}" dt="2023-08-20T13:10:10.344" v="515" actId="20577"/>
        <pc:sldMkLst>
          <pc:docMk/>
          <pc:sldMk cId="3415083729" sldId="2749"/>
        </pc:sldMkLst>
        <pc:spChg chg="mod">
          <ac:chgData name="Xin Luo" userId="82312ee5779919a4" providerId="LiveId" clId="{B918BD6B-E2C2-D14B-A6F4-F446EA5AB617}" dt="2023-08-20T13:10:10.344" v="515" actId="20577"/>
          <ac:spMkLst>
            <pc:docMk/>
            <pc:sldMk cId="3415083729" sldId="274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48:01.357" v="460" actId="20577"/>
          <ac:spMkLst>
            <pc:docMk/>
            <pc:sldMk cId="3415083729" sldId="2749"/>
            <ac:spMk id="4" creationId="{D9BBA39C-AB76-6753-5B9C-0A4D018B0DED}"/>
          </ac:spMkLst>
        </pc:spChg>
        <pc:spChg chg="del">
          <ac:chgData name="Xin Luo" userId="82312ee5779919a4" providerId="LiveId" clId="{B918BD6B-E2C2-D14B-A6F4-F446EA5AB617}" dt="2023-08-20T12:48:07.454" v="463" actId="478"/>
          <ac:spMkLst>
            <pc:docMk/>
            <pc:sldMk cId="3415083729" sldId="2749"/>
            <ac:spMk id="15" creationId="{8227DFE0-49E3-5C70-E923-B9243C7D83A8}"/>
          </ac:spMkLst>
        </pc:spChg>
        <pc:picChg chg="add mod">
          <ac:chgData name="Xin Luo" userId="82312ee5779919a4" providerId="LiveId" clId="{B918BD6B-E2C2-D14B-A6F4-F446EA5AB617}" dt="2023-08-20T13:04:30.633" v="477" actId="1076"/>
          <ac:picMkLst>
            <pc:docMk/>
            <pc:sldMk cId="3415083729" sldId="2749"/>
            <ac:picMk id="6" creationId="{8EED4F52-9ADE-1D46-CF9F-8FADFC7DBBD7}"/>
          </ac:picMkLst>
        </pc:picChg>
        <pc:picChg chg="add mod modCrop">
          <ac:chgData name="Xin Luo" userId="82312ee5779919a4" providerId="LiveId" clId="{B918BD6B-E2C2-D14B-A6F4-F446EA5AB617}" dt="2023-08-20T13:04:31.761" v="478" actId="1076"/>
          <ac:picMkLst>
            <pc:docMk/>
            <pc:sldMk cId="3415083729" sldId="2749"/>
            <ac:picMk id="8" creationId="{4CF9EB49-366B-D09E-BDA9-BD8EC83EA87C}"/>
          </ac:picMkLst>
        </pc:picChg>
        <pc:picChg chg="del">
          <ac:chgData name="Xin Luo" userId="82312ee5779919a4" providerId="LiveId" clId="{B918BD6B-E2C2-D14B-A6F4-F446EA5AB617}" dt="2023-08-20T12:48:04.487" v="461" actId="478"/>
          <ac:picMkLst>
            <pc:docMk/>
            <pc:sldMk cId="3415083729" sldId="2749"/>
            <ac:picMk id="9" creationId="{FE209FEB-2ED6-4F2D-C7A0-419E452FF948}"/>
          </ac:picMkLst>
        </pc:picChg>
        <pc:picChg chg="del">
          <ac:chgData name="Xin Luo" userId="82312ee5779919a4" providerId="LiveId" clId="{B918BD6B-E2C2-D14B-A6F4-F446EA5AB617}" dt="2023-08-20T12:48:05.757" v="462" actId="478"/>
          <ac:picMkLst>
            <pc:docMk/>
            <pc:sldMk cId="3415083729" sldId="2749"/>
            <ac:picMk id="11" creationId="{67CCF7CA-AFEB-6FAA-CDB8-C65B8BCF32AB}"/>
          </ac:picMkLst>
        </pc:picChg>
      </pc:sldChg>
      <pc:sldChg chg="addSp delSp modSp add mod">
        <pc:chgData name="Xin Luo" userId="82312ee5779919a4" providerId="LiveId" clId="{B918BD6B-E2C2-D14B-A6F4-F446EA5AB617}" dt="2023-08-20T14:18:33.486" v="831" actId="14100"/>
        <pc:sldMkLst>
          <pc:docMk/>
          <pc:sldMk cId="3123603258" sldId="2750"/>
        </pc:sldMkLst>
        <pc:spChg chg="mod">
          <ac:chgData name="Xin Luo" userId="82312ee5779919a4" providerId="LiveId" clId="{B918BD6B-E2C2-D14B-A6F4-F446EA5AB617}" dt="2023-08-20T13:45:12.092" v="589" actId="20577"/>
          <ac:spMkLst>
            <pc:docMk/>
            <pc:sldMk cId="3123603258" sldId="275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7:13.625" v="794" actId="20577"/>
          <ac:spMkLst>
            <pc:docMk/>
            <pc:sldMk cId="3123603258" sldId="2750"/>
            <ac:spMk id="4" creationId="{A48F68EC-B4FA-96B9-0619-1D7CA71743F2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7" creationId="{FB3626BE-B946-6F86-C297-82A1B0DD1C55}"/>
          </ac:spMkLst>
        </pc:spChg>
        <pc:spChg chg="del">
          <ac:chgData name="Xin Luo" userId="82312ee5779919a4" providerId="LiveId" clId="{B918BD6B-E2C2-D14B-A6F4-F446EA5AB617}" dt="2023-08-20T14:16:11.146" v="784" actId="478"/>
          <ac:spMkLst>
            <pc:docMk/>
            <pc:sldMk cId="3123603258" sldId="2750"/>
            <ac:spMk id="10" creationId="{0823DB7E-8949-271A-A4B7-4DFD685DF2A1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1" creationId="{BB3C1BB2-98EB-16DF-9D2A-EAA0C52FC3A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3" creationId="{12245E08-0E24-1ABA-9577-C1D70B3A58D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5" creationId="{E8967DF8-AB5E-342C-3976-CDAFEC5CA389}"/>
          </ac:spMkLst>
        </pc:spChg>
        <pc:grpChg chg="add mod">
          <ac:chgData name="Xin Luo" userId="82312ee5779919a4" providerId="LiveId" clId="{B918BD6B-E2C2-D14B-A6F4-F446EA5AB617}" dt="2023-08-20T14:18:25.017" v="830" actId="14100"/>
          <ac:grpSpMkLst>
            <pc:docMk/>
            <pc:sldMk cId="3123603258" sldId="2750"/>
            <ac:grpSpMk id="16" creationId="{316AADD6-5DE6-4F02-160E-1DACC731F7FB}"/>
          </ac:grpSpMkLst>
        </pc:grpChg>
        <pc:picChg chg="add mod">
          <ac:chgData name="Xin Luo" userId="82312ee5779919a4" providerId="LiveId" clId="{B918BD6B-E2C2-D14B-A6F4-F446EA5AB617}" dt="2023-08-20T14:18:22.729" v="829" actId="164"/>
          <ac:picMkLst>
            <pc:docMk/>
            <pc:sldMk cId="3123603258" sldId="2750"/>
            <ac:picMk id="6" creationId="{A5FCAACA-DDDF-E528-1F1A-B3225A943A57}"/>
          </ac:picMkLst>
        </pc:picChg>
        <pc:picChg chg="del">
          <ac:chgData name="Xin Luo" userId="82312ee5779919a4" providerId="LiveId" clId="{B918BD6B-E2C2-D14B-A6F4-F446EA5AB617}" dt="2023-08-20T14:16:07.026" v="783" actId="478"/>
          <ac:picMkLst>
            <pc:docMk/>
            <pc:sldMk cId="3123603258" sldId="2750"/>
            <ac:picMk id="9" creationId="{A2172389-B8A8-6AB6-DD6F-593F0FD7E44E}"/>
          </ac:picMkLst>
        </pc:picChg>
        <pc:picChg chg="del">
          <ac:chgData name="Xin Luo" userId="82312ee5779919a4" providerId="LiveId" clId="{B918BD6B-E2C2-D14B-A6F4-F446EA5AB617}" dt="2023-08-20T14:16:46.406" v="785" actId="478"/>
          <ac:picMkLst>
            <pc:docMk/>
            <pc:sldMk cId="3123603258" sldId="2750"/>
            <ac:picMk id="17" creationId="{BD195E9C-BDE8-D193-6893-0510902CE9DF}"/>
          </ac:picMkLst>
        </pc:picChg>
        <pc:cxnChg chg="add mod">
          <ac:chgData name="Xin Luo" userId="82312ee5779919a4" providerId="LiveId" clId="{B918BD6B-E2C2-D14B-A6F4-F446EA5AB617}" dt="2023-08-20T14:18:33.486" v="831" actId="14100"/>
          <ac:cxnSpMkLst>
            <pc:docMk/>
            <pc:sldMk cId="3123603258" sldId="2750"/>
            <ac:cxnSpMk id="8" creationId="{B5458F0D-E8D9-9CCB-6B67-307297825ADE}"/>
          </ac:cxnSpMkLst>
        </pc:cxnChg>
        <pc:cxnChg chg="add mod">
          <ac:chgData name="Xin Luo" userId="82312ee5779919a4" providerId="LiveId" clId="{B918BD6B-E2C2-D14B-A6F4-F446EA5AB617}" dt="2023-08-20T14:18:22.729" v="829" actId="164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delSp modSp add del mod">
        <pc:chgData name="Xin Luo" userId="82312ee5779919a4" providerId="LiveId" clId="{B918BD6B-E2C2-D14B-A6F4-F446EA5AB617}" dt="2023-08-20T14:47:34.500" v="1339" actId="2696"/>
        <pc:sldMkLst>
          <pc:docMk/>
          <pc:sldMk cId="1878838725" sldId="2751"/>
        </pc:sldMkLst>
        <pc:spChg chg="mod">
          <ac:chgData name="Xin Luo" userId="82312ee5779919a4" providerId="LiveId" clId="{B918BD6B-E2C2-D14B-A6F4-F446EA5AB617}" dt="2023-08-20T14:27:41.399" v="980" actId="20577"/>
          <ac:spMkLst>
            <pc:docMk/>
            <pc:sldMk cId="1878838725" sldId="2751"/>
            <ac:spMk id="2" creationId="{631AADB6-C88A-D817-4683-FC087E4E240F}"/>
          </ac:spMkLst>
        </pc:spChg>
        <pc:spChg chg="del">
          <ac:chgData name="Xin Luo" userId="82312ee5779919a4" providerId="LiveId" clId="{B918BD6B-E2C2-D14B-A6F4-F446EA5AB617}" dt="2023-08-20T14:44:00.963" v="1091" actId="478"/>
          <ac:spMkLst>
            <pc:docMk/>
            <pc:sldMk cId="1878838725" sldId="2751"/>
            <ac:spMk id="6" creationId="{7F081F01-398A-43C9-F4B4-7155679B9827}"/>
          </ac:spMkLst>
        </pc:spChg>
        <pc:spChg chg="mod">
          <ac:chgData name="Xin Luo" userId="82312ee5779919a4" providerId="LiveId" clId="{B918BD6B-E2C2-D14B-A6F4-F446EA5AB617}" dt="2023-08-20T14:47:04.297" v="1330" actId="20577"/>
          <ac:spMkLst>
            <pc:docMk/>
            <pc:sldMk cId="1878838725" sldId="2751"/>
            <ac:spMk id="17" creationId="{9E05FFCA-3371-AF5C-381D-71D984055F5A}"/>
          </ac:spMkLst>
        </pc:spChg>
      </pc:sldChg>
      <pc:sldChg chg="add del">
        <pc:chgData name="Xin Luo" userId="82312ee5779919a4" providerId="LiveId" clId="{B918BD6B-E2C2-D14B-A6F4-F446EA5AB617}" dt="2023-08-20T14:28:38.407" v="1056"/>
        <pc:sldMkLst>
          <pc:docMk/>
          <pc:sldMk cId="477884379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815132678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3230431532" sldId="2753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384387192" sldId="2754"/>
        </pc:sldMkLst>
      </pc:sldChg>
      <pc:sldChg chg="modSp add del mod">
        <pc:chgData name="Xin Luo" userId="82312ee5779919a4" providerId="LiveId" clId="{B918BD6B-E2C2-D14B-A6F4-F446EA5AB617}" dt="2023-08-20T14:46:48.643" v="1319"/>
        <pc:sldMkLst>
          <pc:docMk/>
          <pc:sldMk cId="3948691691" sldId="2755"/>
        </pc:sldMkLst>
        <pc:spChg chg="mod">
          <ac:chgData name="Xin Luo" userId="82312ee5779919a4" providerId="LiveId" clId="{B918BD6B-E2C2-D14B-A6F4-F446EA5AB617}" dt="2023-08-20T14:46:48.384" v="1318" actId="20577"/>
          <ac:spMkLst>
            <pc:docMk/>
            <pc:sldMk cId="3948691691" sldId="275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F1686811-ADF7-5746-A071-EE03E84877D3}"/>
    <pc:docChg chg="delSld modSld sldOrd">
      <pc:chgData name="Xin Luo" userId="82312ee5779919a4" providerId="LiveId" clId="{F1686811-ADF7-5746-A071-EE03E84877D3}" dt="2023-08-30T09:00:04.611" v="229" actId="1035"/>
      <pc:docMkLst>
        <pc:docMk/>
      </pc:docMkLst>
      <pc:sldChg chg="modSp mod">
        <pc:chgData name="Xin Luo" userId="82312ee5779919a4" providerId="LiveId" clId="{F1686811-ADF7-5746-A071-EE03E84877D3}" dt="2023-08-30T08:57:16.597" v="194" actId="20577"/>
        <pc:sldMkLst>
          <pc:docMk/>
          <pc:sldMk cId="972163772" sldId="2720"/>
        </pc:sldMkLst>
        <pc:spChg chg="mod">
          <ac:chgData name="Xin Luo" userId="82312ee5779919a4" providerId="LiveId" clId="{F1686811-ADF7-5746-A071-EE03E84877D3}" dt="2023-08-30T08:57:16.597" v="194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20.761" v="199" actId="20577"/>
        <pc:sldMkLst>
          <pc:docMk/>
          <pc:sldMk cId="2689695864" sldId="2721"/>
        </pc:sldMkLst>
        <pc:spChg chg="mod">
          <ac:chgData name="Xin Luo" userId="82312ee5779919a4" providerId="LiveId" clId="{F1686811-ADF7-5746-A071-EE03E84877D3}" dt="2023-08-30T08:57:20.761" v="199" actId="20577"/>
          <ac:spMkLst>
            <pc:docMk/>
            <pc:sldMk cId="2689695864" sldId="2721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43.548" v="214" actId="20577"/>
        <pc:sldMkLst>
          <pc:docMk/>
          <pc:sldMk cId="1209572041" sldId="2722"/>
        </pc:sldMkLst>
        <pc:spChg chg="mod">
          <ac:chgData name="Xin Luo" userId="82312ee5779919a4" providerId="LiveId" clId="{F1686811-ADF7-5746-A071-EE03E84877D3}" dt="2023-08-30T08:57:43.548" v="214" actId="20577"/>
          <ac:spMkLst>
            <pc:docMk/>
            <pc:sldMk cId="1209572041" sldId="2722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7:48:15.252" v="31" actId="20577"/>
        <pc:sldMkLst>
          <pc:docMk/>
          <pc:sldMk cId="353940032" sldId="2725"/>
        </pc:sldMkLst>
        <pc:spChg chg="mod">
          <ac:chgData name="Xin Luo" userId="82312ee5779919a4" providerId="LiveId" clId="{F1686811-ADF7-5746-A071-EE03E84877D3}" dt="2023-08-30T07:48:10.119" v="17" actId="20577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F1686811-ADF7-5746-A071-EE03E84877D3}" dt="2023-08-30T07:48:15.252" v="31" actId="20577"/>
          <ac:spMkLst>
            <pc:docMk/>
            <pc:sldMk cId="353940032" sldId="2725"/>
            <ac:spMk id="36" creationId="{61265673-F240-13EE-D023-1E17A69A2015}"/>
          </ac:spMkLst>
        </pc:spChg>
        <pc:cxnChg chg="mod">
          <ac:chgData name="Xin Luo" userId="82312ee5779919a4" providerId="LiveId" clId="{F1686811-ADF7-5746-A071-EE03E84877D3}" dt="2023-08-30T07:48:10.119" v="17" actId="20577"/>
          <ac:cxnSpMkLst>
            <pc:docMk/>
            <pc:sldMk cId="353940032" sldId="2725"/>
            <ac:cxnSpMk id="28" creationId="{69368A4A-1E30-C7FF-93A8-823E0BFFDDAF}"/>
          </ac:cxnSpMkLst>
        </pc:cxnChg>
      </pc:sldChg>
      <pc:sldChg chg="modSp mod">
        <pc:chgData name="Xin Luo" userId="82312ee5779919a4" providerId="LiveId" clId="{F1686811-ADF7-5746-A071-EE03E84877D3}" dt="2023-08-30T09:00:04.611" v="229" actId="1035"/>
        <pc:sldMkLst>
          <pc:docMk/>
          <pc:sldMk cId="128317883" sldId="2735"/>
        </pc:sldMkLst>
        <pc:spChg chg="mod">
          <ac:chgData name="Xin Luo" userId="82312ee5779919a4" providerId="LiveId" clId="{F1686811-ADF7-5746-A071-EE03E84877D3}" dt="2023-08-30T08:57:31.386" v="204" actId="20577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F1686811-ADF7-5746-A071-EE03E84877D3}" dt="2023-08-30T08:59:59.788" v="218" actId="403"/>
          <ac:spMkLst>
            <pc:docMk/>
            <pc:sldMk cId="128317883" sldId="2735"/>
            <ac:spMk id="17" creationId="{9E05FFCA-3371-AF5C-381D-71D984055F5A}"/>
          </ac:spMkLst>
        </pc:sp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5" creationId="{8733F0ED-1A42-00E5-4D28-5782F9AC4EDF}"/>
          </ac:picMkLst>
        </pc:pic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13" creationId="{D5A21F57-904A-3BDC-8B99-6714E8E867E8}"/>
          </ac:picMkLst>
        </pc:picChg>
      </pc:sldChg>
      <pc:sldChg chg="modSp mod">
        <pc:chgData name="Xin Luo" userId="82312ee5779919a4" providerId="LiveId" clId="{F1686811-ADF7-5746-A071-EE03E84877D3}" dt="2023-08-30T08:57:04.889" v="189" actId="114"/>
        <pc:sldMkLst>
          <pc:docMk/>
          <pc:sldMk cId="867620738" sldId="2738"/>
        </pc:sldMkLst>
        <pc:spChg chg="mod">
          <ac:chgData name="Xin Luo" userId="82312ee5779919a4" providerId="LiveId" clId="{F1686811-ADF7-5746-A071-EE03E84877D3}" dt="2023-08-30T08:57:04.889" v="189" actId="114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F1686811-ADF7-5746-A071-EE03E84877D3}" dt="2023-08-30T08:56:20.658" v="147" actId="20577"/>
          <ac:spMkLst>
            <pc:docMk/>
            <pc:sldMk cId="867620738" sldId="2738"/>
            <ac:spMk id="3" creationId="{00000000-0000-0000-0000-000000000000}"/>
          </ac:spMkLst>
        </pc:spChg>
      </pc:sldChg>
      <pc:sldChg chg="del">
        <pc:chgData name="Xin Luo" userId="82312ee5779919a4" providerId="LiveId" clId="{F1686811-ADF7-5746-A071-EE03E84877D3}" dt="2023-08-30T08:49:19.902" v="139" actId="2696"/>
        <pc:sldMkLst>
          <pc:docMk/>
          <pc:sldMk cId="1453044058" sldId="2739"/>
        </pc:sldMkLst>
      </pc:sldChg>
      <pc:sldChg chg="modSp mod">
        <pc:chgData name="Xin Luo" userId="82312ee5779919a4" providerId="LiveId" clId="{F1686811-ADF7-5746-A071-EE03E84877D3}" dt="2023-08-30T08:49:24.306" v="141" actId="20577"/>
        <pc:sldMkLst>
          <pc:docMk/>
          <pc:sldMk cId="4002037771" sldId="2741"/>
        </pc:sldMkLst>
        <pc:spChg chg="mod">
          <ac:chgData name="Xin Luo" userId="82312ee5779919a4" providerId="LiveId" clId="{F1686811-ADF7-5746-A071-EE03E84877D3}" dt="2023-08-30T08:49:24.306" v="141" actId="20577"/>
          <ac:spMkLst>
            <pc:docMk/>
            <pc:sldMk cId="4002037771" sldId="2741"/>
            <ac:spMk id="4" creationId="{A48F68EC-B4FA-96B9-0619-1D7CA71743F2}"/>
          </ac:spMkLst>
        </pc:spChg>
      </pc:sldChg>
      <pc:sldChg chg="modSp mod ord">
        <pc:chgData name="Xin Luo" userId="82312ee5779919a4" providerId="LiveId" clId="{F1686811-ADF7-5746-A071-EE03E84877D3}" dt="2023-08-30T08:49:12.626" v="138" actId="20577"/>
        <pc:sldMkLst>
          <pc:docMk/>
          <pc:sldMk cId="1675227879" sldId="2742"/>
        </pc:sldMkLst>
        <pc:spChg chg="mod">
          <ac:chgData name="Xin Luo" userId="82312ee5779919a4" providerId="LiveId" clId="{F1686811-ADF7-5746-A071-EE03E84877D3}" dt="2023-08-30T08:49:12.626" v="138" actId="20577"/>
          <ac:spMkLst>
            <pc:docMk/>
            <pc:sldMk cId="1675227879" sldId="2742"/>
            <ac:spMk id="4" creationId="{A48F68EC-B4FA-96B9-0619-1D7CA71743F2}"/>
          </ac:spMkLst>
        </pc:sp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7" creationId="{DC0441E0-AAC8-FE39-8917-3572A3B3126B}"/>
          </ac:picMkLst>
        </pc:pic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9" creationId="{032166DC-3560-E544-4591-81ADC92A2D68}"/>
          </ac:picMkLst>
        </pc:picChg>
      </pc:sldChg>
      <pc:sldChg chg="modSp mod">
        <pc:chgData name="Xin Luo" userId="82312ee5779919a4" providerId="LiveId" clId="{F1686811-ADF7-5746-A071-EE03E84877D3}" dt="2023-08-30T07:48:32.062" v="39" actId="20577"/>
        <pc:sldMkLst>
          <pc:docMk/>
          <pc:sldMk cId="3415083729" sldId="2749"/>
        </pc:sldMkLst>
        <pc:spChg chg="mod">
          <ac:chgData name="Xin Luo" userId="82312ee5779919a4" providerId="LiveId" clId="{F1686811-ADF7-5746-A071-EE03E84877D3}" dt="2023-08-30T07:48:32.062" v="39" actId="20577"/>
          <ac:spMkLst>
            <pc:docMk/>
            <pc:sldMk cId="3415083729" sldId="2749"/>
            <ac:spMk id="2" creationId="{631AADB6-C88A-D817-4683-FC087E4E240F}"/>
          </ac:spMkLst>
        </pc:spChg>
      </pc:sldChg>
      <pc:sldChg chg="modSp mod">
        <pc:chgData name="Xin Luo" userId="82312ee5779919a4" providerId="LiveId" clId="{F1686811-ADF7-5746-A071-EE03E84877D3}" dt="2023-08-30T08:57:36.258" v="209" actId="20577"/>
        <pc:sldMkLst>
          <pc:docMk/>
          <pc:sldMk cId="1531380071" sldId="2751"/>
        </pc:sldMkLst>
        <pc:spChg chg="mod">
          <ac:chgData name="Xin Luo" userId="82312ee5779919a4" providerId="LiveId" clId="{F1686811-ADF7-5746-A071-EE03E84877D3}" dt="2023-08-30T08:57:36.258" v="209" actId="20577"/>
          <ac:spMkLst>
            <pc:docMk/>
            <pc:sldMk cId="1531380071" sldId="2751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16BBEE75-EC78-DA4C-B50B-544AC230AA0D}"/>
    <pc:docChg chg="undo custSel addSld delSld modSld">
      <pc:chgData name="Xin Luo" userId="82312ee5779919a4" providerId="LiveId" clId="{16BBEE75-EC78-DA4C-B50B-544AC230AA0D}" dt="2023-03-04T03:20:08.116" v="3449" actId="1035"/>
      <pc:docMkLst>
        <pc:docMk/>
      </pc:docMkLst>
      <pc:sldChg chg="modSp mod">
        <pc:chgData name="Xin Luo" userId="82312ee5779919a4" providerId="LiveId" clId="{16BBEE75-EC78-DA4C-B50B-544AC230AA0D}" dt="2023-03-01T08:22:24.751" v="68" actId="20577"/>
        <pc:sldMkLst>
          <pc:docMk/>
          <pc:sldMk cId="1576120367" sldId="2387"/>
        </pc:sldMkLst>
        <pc:spChg chg="mod">
          <ac:chgData name="Xin Luo" userId="82312ee5779919a4" providerId="LiveId" clId="{16BBEE75-EC78-DA4C-B50B-544AC230AA0D}" dt="2023-03-01T08:17:39.587" v="3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16BBEE75-EC78-DA4C-B50B-544AC230AA0D}" dt="2023-03-01T08:22:24.751" v="6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54.946" v="74" actId="20577"/>
        <pc:sldMkLst>
          <pc:docMk/>
          <pc:sldMk cId="2415901206" sldId="2447"/>
        </pc:sldMkLst>
        <pc:spChg chg="mod">
          <ac:chgData name="Xin Luo" userId="82312ee5779919a4" providerId="LiveId" clId="{16BBEE75-EC78-DA4C-B50B-544AC230AA0D}" dt="2023-03-01T08:22:54.946" v="74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19:04.474" v="33" actId="20577"/>
        <pc:sldMkLst>
          <pc:docMk/>
          <pc:sldMk cId="4067577602" sldId="2605"/>
        </pc:sldMkLst>
        <pc:spChg chg="mod">
          <ac:chgData name="Xin Luo" userId="82312ee5779919a4" providerId="LiveId" clId="{16BBEE75-EC78-DA4C-B50B-544AC230AA0D}" dt="2023-03-01T08:19:04.474" v="33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16.969" v="66" actId="20577"/>
        <pc:sldMkLst>
          <pc:docMk/>
          <pc:sldMk cId="481122590" sldId="2709"/>
        </pc:sldMkLst>
        <pc:spChg chg="mod">
          <ac:chgData name="Xin Luo" userId="82312ee5779919a4" providerId="LiveId" clId="{16BBEE75-EC78-DA4C-B50B-544AC230AA0D}" dt="2023-03-01T08:22:16.969" v="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2T07:47:30.181" v="2539" actId="1036"/>
        <pc:sldMkLst>
          <pc:docMk/>
          <pc:sldMk cId="3833073590" sldId="2716"/>
        </pc:sldMkLst>
        <pc:spChg chg="mod">
          <ac:chgData name="Xin Luo" userId="82312ee5779919a4" providerId="LiveId" clId="{16BBEE75-EC78-DA4C-B50B-544AC230AA0D}" dt="2023-03-02T07:47:30.181" v="2539" actId="1036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23:05.164" v="7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6BBEE75-EC78-DA4C-B50B-544AC230AA0D}" dt="2023-03-01T08:59:09.619" v="234" actId="1035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16BBEE75-EC78-DA4C-B50B-544AC230AA0D}" dt="2023-03-02T08:15:45.378" v="2950" actId="1076"/>
        <pc:sldMkLst>
          <pc:docMk/>
          <pc:sldMk cId="2689695864" sldId="2721"/>
        </pc:sldMkLst>
        <pc:spChg chg="mod">
          <ac:chgData name="Xin Luo" userId="82312ee5779919a4" providerId="LiveId" clId="{16BBEE75-EC78-DA4C-B50B-544AC230AA0D}" dt="2023-03-02T08:15:45.378" v="2950" actId="1076"/>
          <ac:spMkLst>
            <pc:docMk/>
            <pc:sldMk cId="2689695864" sldId="2721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16BBEE75-EC78-DA4C-B50B-544AC230AA0D}" dt="2023-03-04T03:20:08.116" v="3449" actId="1035"/>
        <pc:sldMkLst>
          <pc:docMk/>
          <pc:sldMk cId="1209572041" sldId="2722"/>
        </pc:sldMkLst>
        <pc:spChg chg="add del mod">
          <ac:chgData name="Xin Luo" userId="82312ee5779919a4" providerId="LiveId" clId="{16BBEE75-EC78-DA4C-B50B-544AC230AA0D}" dt="2023-03-04T03:18:58.051" v="3318" actId="478"/>
          <ac:spMkLst>
            <pc:docMk/>
            <pc:sldMk cId="1209572041" sldId="2722"/>
            <ac:spMk id="2" creationId="{23295C38-DCBA-D42E-66EA-7D9CBE149FCF}"/>
          </ac:spMkLst>
        </pc:spChg>
        <pc:spChg chg="mod">
          <ac:chgData name="Xin Luo" userId="82312ee5779919a4" providerId="LiveId" clId="{16BBEE75-EC78-DA4C-B50B-544AC230AA0D}" dt="2023-03-04T03:19:01.733" v="3325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4T03:20:01.847" v="3443" actId="20577"/>
          <ac:spMkLst>
            <pc:docMk/>
            <pc:sldMk cId="1209572041" sldId="2722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4T03:20:08.116" v="3449" actId="1035"/>
          <ac:spMkLst>
            <pc:docMk/>
            <pc:sldMk cId="1209572041" sldId="2722"/>
            <ac:spMk id="14" creationId="{0DADB612-499B-577C-8C56-FA81A4204DD1}"/>
          </ac:spMkLst>
        </pc:spChg>
      </pc:sldChg>
      <pc:sldChg chg="modSp mod">
        <pc:chgData name="Xin Luo" userId="82312ee5779919a4" providerId="LiveId" clId="{16BBEE75-EC78-DA4C-B50B-544AC230AA0D}" dt="2023-03-02T07:47:36.922" v="2547" actId="1036"/>
        <pc:sldMkLst>
          <pc:docMk/>
          <pc:sldMk cId="353940032" sldId="2725"/>
        </pc:sldMkLst>
        <pc:spChg chg="mod">
          <ac:chgData name="Xin Luo" userId="82312ee5779919a4" providerId="LiveId" clId="{16BBEE75-EC78-DA4C-B50B-544AC230AA0D}" dt="2023-03-02T07:47:36.922" v="2547" actId="1036"/>
          <ac:spMkLst>
            <pc:docMk/>
            <pc:sldMk cId="353940032" sldId="2725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16BBEE75-EC78-DA4C-B50B-544AC230AA0D}" dt="2023-03-02T07:47:47.602" v="2562" actId="20577"/>
        <pc:sldMkLst>
          <pc:docMk/>
          <pc:sldMk cId="45083394" sldId="2726"/>
        </pc:sldMkLst>
        <pc:spChg chg="mod">
          <ac:chgData name="Xin Luo" userId="82312ee5779919a4" providerId="LiveId" clId="{16BBEE75-EC78-DA4C-B50B-544AC230AA0D}" dt="2023-03-02T07:47:47.602" v="2562" actId="20577"/>
          <ac:spMkLst>
            <pc:docMk/>
            <pc:sldMk cId="45083394" sldId="272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3:52.766" v="228" actId="2711"/>
          <ac:spMkLst>
            <pc:docMk/>
            <pc:sldMk cId="45083394" sldId="2726"/>
            <ac:spMk id="4" creationId="{D9BBA39C-AB76-6753-5B9C-0A4D018B0DED}"/>
          </ac:spMkLst>
        </pc:spChg>
        <pc:spChg chg="del mod">
          <ac:chgData name="Xin Luo" userId="82312ee5779919a4" providerId="LiveId" clId="{16BBEE75-EC78-DA4C-B50B-544AC230AA0D}" dt="2023-03-01T09:01:06.698" v="262" actId="478"/>
          <ac:spMkLst>
            <pc:docMk/>
            <pc:sldMk cId="45083394" sldId="2726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10" creationId="{169CC821-AC60-1C05-1AAB-8774F66B13FE}"/>
          </ac:spMkLst>
        </pc:spChg>
        <pc:spChg chg="add mod">
          <ac:chgData name="Xin Luo" userId="82312ee5779919a4" providerId="LiveId" clId="{16BBEE75-EC78-DA4C-B50B-544AC230AA0D}" dt="2023-03-01T09:04:38.860" v="346" actId="207"/>
          <ac:spMkLst>
            <pc:docMk/>
            <pc:sldMk cId="45083394" sldId="2726"/>
            <ac:spMk id="15" creationId="{8227DFE0-49E3-5C70-E923-B9243C7D83A8}"/>
          </ac:spMkLst>
        </pc:spChg>
        <pc:picChg chg="del">
          <ac:chgData name="Xin Luo" userId="82312ee5779919a4" providerId="LiveId" clId="{16BBEE75-EC78-DA4C-B50B-544AC230AA0D}" dt="2023-03-01T09:01:11.099" v="263" actId="478"/>
          <ac:picMkLst>
            <pc:docMk/>
            <pc:sldMk cId="45083394" sldId="2726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09:04:32.481" v="345" actId="1076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16BBEE75-EC78-DA4C-B50B-544AC230AA0D}" dt="2023-03-01T09:03:29.029" v="285" actId="1076"/>
          <ac:picMkLst>
            <pc:docMk/>
            <pc:sldMk cId="45083394" sldId="2726"/>
            <ac:picMk id="13" creationId="{CEFD8E3D-2188-1361-22FA-CD537E8E7A22}"/>
          </ac:picMkLst>
        </pc:pic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4" creationId="{6561B644-72BB-3413-18C9-17D070F6E82C}"/>
          </ac:cxnSpMkLst>
        </pc:cxnChg>
      </pc:sldChg>
      <pc:sldChg chg="modSp mod">
        <pc:chgData name="Xin Luo" userId="82312ee5779919a4" providerId="LiveId" clId="{16BBEE75-EC78-DA4C-B50B-544AC230AA0D}" dt="2023-03-01T09:12:02.413" v="492" actId="20577"/>
        <pc:sldMkLst>
          <pc:docMk/>
          <pc:sldMk cId="148985918" sldId="2727"/>
        </pc:sldMkLst>
        <pc:spChg chg="mod">
          <ac:chgData name="Xin Luo" userId="82312ee5779919a4" providerId="LiveId" clId="{16BBEE75-EC78-DA4C-B50B-544AC230AA0D}" dt="2023-03-01T09:12:02.413" v="492" actId="20577"/>
          <ac:spMkLst>
            <pc:docMk/>
            <pc:sldMk cId="148985918" sldId="2727"/>
            <ac:spMk id="2" creationId="{631AADB6-C88A-D817-4683-FC087E4E240F}"/>
          </ac:spMkLst>
        </pc:spChg>
      </pc:sldChg>
      <pc:sldChg chg="del">
        <pc:chgData name="Xin Luo" userId="82312ee5779919a4" providerId="LiveId" clId="{16BBEE75-EC78-DA4C-B50B-544AC230AA0D}" dt="2023-03-01T10:17:43.006" v="548" actId="2696"/>
        <pc:sldMkLst>
          <pc:docMk/>
          <pc:sldMk cId="3544980656" sldId="2728"/>
        </pc:sldMkLst>
      </pc:sldChg>
      <pc:sldChg chg="modSp mod">
        <pc:chgData name="Xin Luo" userId="82312ee5779919a4" providerId="LiveId" clId="{16BBEE75-EC78-DA4C-B50B-544AC230AA0D}" dt="2023-03-02T08:15:28.849" v="2949" actId="1076"/>
        <pc:sldMkLst>
          <pc:docMk/>
          <pc:sldMk cId="1664139585" sldId="2729"/>
        </pc:sldMkLst>
        <pc:spChg chg="mod">
          <ac:chgData name="Xin Luo" userId="82312ee5779919a4" providerId="LiveId" clId="{16BBEE75-EC78-DA4C-B50B-544AC230AA0D}" dt="2023-03-01T09:11:45.517" v="474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8:15:22.352" v="2948" actId="20577"/>
          <ac:spMkLst>
            <pc:docMk/>
            <pc:sldMk cId="1664139585" sldId="2729"/>
            <ac:spMk id="4" creationId="{A48F68EC-B4FA-96B9-0619-1D7CA71743F2}"/>
          </ac:spMkLst>
        </pc:s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8" creationId="{0DD68EE4-6630-75BA-7E39-99DB63529BEC}"/>
          </ac:grpSpMkLst>
        </pc:gr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9" creationId="{CC13FC93-9D53-8437-285C-997C8D3C5460}"/>
          </ac:grpSpMkLst>
        </pc:grpChg>
      </pc:sldChg>
      <pc:sldChg chg="modSp mod">
        <pc:chgData name="Xin Luo" userId="82312ee5779919a4" providerId="LiveId" clId="{16BBEE75-EC78-DA4C-B50B-544AC230AA0D}" dt="2023-03-01T09:11:51.288" v="483" actId="20577"/>
        <pc:sldMkLst>
          <pc:docMk/>
          <pc:sldMk cId="3561803108" sldId="2730"/>
        </pc:sldMkLst>
        <pc:spChg chg="mod">
          <ac:chgData name="Xin Luo" userId="82312ee5779919a4" providerId="LiveId" clId="{16BBEE75-EC78-DA4C-B50B-544AC230AA0D}" dt="2023-03-01T09:11:51.288" v="483" actId="20577"/>
          <ac:spMkLst>
            <pc:docMk/>
            <pc:sldMk cId="3561803108" sldId="2730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08.749" v="501" actId="20577"/>
        <pc:sldMkLst>
          <pc:docMk/>
          <pc:sldMk cId="236610701" sldId="2731"/>
        </pc:sldMkLst>
        <pc:spChg chg="mod">
          <ac:chgData name="Xin Luo" userId="82312ee5779919a4" providerId="LiveId" clId="{16BBEE75-EC78-DA4C-B50B-544AC230AA0D}" dt="2023-03-01T09:12:08.749" v="501" actId="20577"/>
          <ac:spMkLst>
            <pc:docMk/>
            <pc:sldMk cId="236610701" sldId="2731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15.822" v="510" actId="20577"/>
        <pc:sldMkLst>
          <pc:docMk/>
          <pc:sldMk cId="1986913413" sldId="2732"/>
        </pc:sldMkLst>
        <pc:spChg chg="mod">
          <ac:chgData name="Xin Luo" userId="82312ee5779919a4" providerId="LiveId" clId="{16BBEE75-EC78-DA4C-B50B-544AC230AA0D}" dt="2023-03-01T09:12:15.822" v="510" actId="20577"/>
          <ac:spMkLst>
            <pc:docMk/>
            <pc:sldMk cId="1986913413" sldId="2732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35.392" v="524" actId="1036"/>
        <pc:sldMkLst>
          <pc:docMk/>
          <pc:sldMk cId="270311508" sldId="2733"/>
        </pc:sldMkLst>
        <pc:spChg chg="mod">
          <ac:chgData name="Xin Luo" userId="82312ee5779919a4" providerId="LiveId" clId="{16BBEE75-EC78-DA4C-B50B-544AC230AA0D}" dt="2023-03-01T09:12:21.161" v="517" actId="20577"/>
          <ac:spMkLst>
            <pc:docMk/>
            <pc:sldMk cId="270311508" sldId="2733"/>
            <ac:spMk id="2" creationId="{631AADB6-C88A-D817-4683-FC087E4E240F}"/>
          </ac:spMkLst>
        </pc:spChg>
        <pc:picChg chg="mod">
          <ac:chgData name="Xin Luo" userId="82312ee5779919a4" providerId="LiveId" clId="{16BBEE75-EC78-DA4C-B50B-544AC230AA0D}" dt="2023-03-01T09:12:35.392" v="524" actId="103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mod">
        <pc:chgData name="Xin Luo" userId="82312ee5779919a4" providerId="LiveId" clId="{16BBEE75-EC78-DA4C-B50B-544AC230AA0D}" dt="2023-03-02T08:16:02.667" v="2954" actId="1076"/>
        <pc:sldMkLst>
          <pc:docMk/>
          <pc:sldMk cId="3138813826" sldId="2734"/>
        </pc:sldMkLst>
        <pc:spChg chg="mod">
          <ac:chgData name="Xin Luo" userId="82312ee5779919a4" providerId="LiveId" clId="{16BBEE75-EC78-DA4C-B50B-544AC230AA0D}" dt="2023-03-02T08:16:02.667" v="2954" actId="1076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16BBEE75-EC78-DA4C-B50B-544AC230AA0D}" dt="2023-03-02T08:15:57.287" v="2953" actId="2710"/>
          <ac:spMkLst>
            <pc:docMk/>
            <pc:sldMk cId="3138813826" sldId="2734"/>
            <ac:spMk id="17" creationId="{9E05FFCA-3371-AF5C-381D-71D984055F5A}"/>
          </ac:spMkLst>
        </pc:spChg>
      </pc:sldChg>
      <pc:sldChg chg="modSp mod">
        <pc:chgData name="Xin Luo" userId="82312ee5779919a4" providerId="LiveId" clId="{16BBEE75-EC78-DA4C-B50B-544AC230AA0D}" dt="2023-03-02T08:16:13.089" v="2957" actId="1076"/>
        <pc:sldMkLst>
          <pc:docMk/>
          <pc:sldMk cId="128317883" sldId="2735"/>
        </pc:sldMkLst>
        <pc:spChg chg="mod">
          <ac:chgData name="Xin Luo" userId="82312ee5779919a4" providerId="LiveId" clId="{16BBEE75-EC78-DA4C-B50B-544AC230AA0D}" dt="2023-03-02T08:16:13.089" v="2957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16BBEE75-EC78-DA4C-B50B-544AC230AA0D}" dt="2023-03-02T08:16:11.155" v="2956" actId="1076"/>
          <ac:spMkLst>
            <pc:docMk/>
            <pc:sldMk cId="128317883" sldId="2735"/>
            <ac:spMk id="6" creationId="{7F081F01-398A-43C9-F4B4-7155679B9827}"/>
          </ac:spMkLst>
        </pc:spChg>
      </pc:sldChg>
      <pc:sldChg chg="add del">
        <pc:chgData name="Xin Luo" userId="82312ee5779919a4" providerId="LiveId" clId="{16BBEE75-EC78-DA4C-B50B-544AC230AA0D}" dt="2023-03-01T09:11:04.039" v="432" actId="2696"/>
        <pc:sldMkLst>
          <pc:docMk/>
          <pc:sldMk cId="564275030" sldId="2737"/>
        </pc:sldMkLst>
      </pc:sldChg>
      <pc:sldChg chg="modSp add del mod">
        <pc:chgData name="Xin Luo" userId="82312ee5779919a4" providerId="LiveId" clId="{16BBEE75-EC78-DA4C-B50B-544AC230AA0D}" dt="2023-03-01T08:32:23.455" v="198" actId="2696"/>
        <pc:sldMkLst>
          <pc:docMk/>
          <pc:sldMk cId="3590071071" sldId="2737"/>
        </pc:sldMkLst>
        <pc:spChg chg="mod">
          <ac:chgData name="Xin Luo" userId="82312ee5779919a4" providerId="LiveId" clId="{16BBEE75-EC78-DA4C-B50B-544AC230AA0D}" dt="2023-03-01T08:32:06.643" v="194" actId="20577"/>
          <ac:spMkLst>
            <pc:docMk/>
            <pc:sldMk cId="3590071071" sldId="2737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2:18.836" v="197" actId="20577"/>
          <ac:spMkLst>
            <pc:docMk/>
            <pc:sldMk cId="3590071071" sldId="2737"/>
            <ac:spMk id="5" creationId="{9F4AEA98-0C33-E82A-EB75-839D0F0B55A4}"/>
          </ac:spMkLst>
        </pc:spChg>
      </pc:sldChg>
      <pc:sldChg chg="addSp modSp add mod">
        <pc:chgData name="Xin Luo" userId="82312ee5779919a4" providerId="LiveId" clId="{16BBEE75-EC78-DA4C-B50B-544AC230AA0D}" dt="2023-03-02T07:47:55.279" v="2565"/>
        <pc:sldMkLst>
          <pc:docMk/>
          <pc:sldMk cId="3326001238" sldId="2738"/>
        </pc:sldMkLst>
        <pc:spChg chg="mod">
          <ac:chgData name="Xin Luo" userId="82312ee5779919a4" providerId="LiveId" clId="{16BBEE75-EC78-DA4C-B50B-544AC230AA0D}" dt="2023-03-02T07:47:55.279" v="2565"/>
          <ac:spMkLst>
            <pc:docMk/>
            <pc:sldMk cId="3326001238" sldId="2738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1T09:10:52.476" v="431" actId="1076"/>
          <ac:spMkLst>
            <pc:docMk/>
            <pc:sldMk cId="3326001238" sldId="2738"/>
            <ac:spMk id="5" creationId="{3960039A-9154-E579-2C0E-63392471388C}"/>
          </ac:spMkLst>
        </pc:spChg>
        <pc:spChg chg="mod">
          <ac:chgData name="Xin Luo" userId="82312ee5779919a4" providerId="LiveId" clId="{16BBEE75-EC78-DA4C-B50B-544AC230AA0D}" dt="2023-03-01T09:05:15.228" v="367" actId="20577"/>
          <ac:spMkLst>
            <pc:docMk/>
            <pc:sldMk cId="3326001238" sldId="2738"/>
            <ac:spMk id="8" creationId="{D11D64FF-DB4E-870B-A0A7-C88F2B6D8D18}"/>
          </ac:spMkLst>
        </pc:spChg>
      </pc:sldChg>
      <pc:sldChg chg="addSp delSp modSp add mod">
        <pc:chgData name="Xin Luo" userId="82312ee5779919a4" providerId="LiveId" clId="{16BBEE75-EC78-DA4C-B50B-544AC230AA0D}" dt="2023-03-02T07:48:12.038" v="2575" actId="20577"/>
        <pc:sldMkLst>
          <pc:docMk/>
          <pc:sldMk cId="2360024158" sldId="2739"/>
        </pc:sldMkLst>
        <pc:spChg chg="mod">
          <ac:chgData name="Xin Luo" userId="82312ee5779919a4" providerId="LiveId" clId="{16BBEE75-EC78-DA4C-B50B-544AC230AA0D}" dt="2023-03-02T07:48:12.038" v="2575" actId="20577"/>
          <ac:spMkLst>
            <pc:docMk/>
            <pc:sldMk cId="2360024158" sldId="273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17:48.548" v="982" actId="20577"/>
          <ac:spMkLst>
            <pc:docMk/>
            <pc:sldMk cId="2360024158" sldId="2739"/>
            <ac:spMk id="4" creationId="{A48F68EC-B4FA-96B9-0619-1D7CA71743F2}"/>
          </ac:spMkLst>
        </pc:spChg>
        <pc:grpChg chg="del">
          <ac:chgData name="Xin Luo" userId="82312ee5779919a4" providerId="LiveId" clId="{16BBEE75-EC78-DA4C-B50B-544AC230AA0D}" dt="2023-03-01T09:11:38.847" v="471" actId="478"/>
          <ac:grpSpMkLst>
            <pc:docMk/>
            <pc:sldMk cId="2360024158" sldId="2739"/>
            <ac:grpSpMk id="18" creationId="{0DD68EE4-6630-75BA-7E39-99DB63529BEC}"/>
          </ac:grpSpMkLst>
        </pc:grpChg>
        <pc:grpChg chg="del">
          <ac:chgData name="Xin Luo" userId="82312ee5779919a4" providerId="LiveId" clId="{16BBEE75-EC78-DA4C-B50B-544AC230AA0D}" dt="2023-03-01T09:11:40.092" v="472" actId="478"/>
          <ac:grpSpMkLst>
            <pc:docMk/>
            <pc:sldMk cId="2360024158" sldId="2739"/>
            <ac:grpSpMk id="19" creationId="{CC13FC93-9D53-8437-285C-997C8D3C5460}"/>
          </ac:grpSpMkLst>
        </pc:grp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6" creationId="{7094AA19-2876-6BF4-D318-5EA9BC130DE4}"/>
          </ac:picMkLst>
        </pc:picChg>
        <pc:picChg chg="add del mod">
          <ac:chgData name="Xin Luo" userId="82312ee5779919a4" providerId="LiveId" clId="{16BBEE75-EC78-DA4C-B50B-544AC230AA0D}" dt="2023-03-02T03:16:43.888" v="870" actId="478"/>
          <ac:picMkLst>
            <pc:docMk/>
            <pc:sldMk cId="2360024158" sldId="2739"/>
            <ac:picMk id="8" creationId="{2BED9D1F-A015-3CAA-AEE0-AA779CF00E2F}"/>
          </ac:picMkLst>
        </pc:pic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10" creationId="{68C9486E-FF42-A803-96F8-1627996D05B2}"/>
          </ac:picMkLst>
        </pc:picChg>
      </pc:sldChg>
      <pc:sldChg chg="addSp delSp modSp add mod">
        <pc:chgData name="Xin Luo" userId="82312ee5779919a4" providerId="LiveId" clId="{16BBEE75-EC78-DA4C-B50B-544AC230AA0D}" dt="2023-03-02T07:48:02.215" v="2570" actId="20577"/>
        <pc:sldMkLst>
          <pc:docMk/>
          <pc:sldMk cId="1061748553" sldId="2740"/>
        </pc:sldMkLst>
        <pc:spChg chg="mod">
          <ac:chgData name="Xin Luo" userId="82312ee5779919a4" providerId="LiveId" clId="{16BBEE75-EC78-DA4C-B50B-544AC230AA0D}" dt="2023-03-02T07:48:02.215" v="2570" actId="20577"/>
          <ac:spMkLst>
            <pc:docMk/>
            <pc:sldMk cId="1061748553" sldId="2740"/>
            <ac:spMk id="2" creationId="{631AADB6-C88A-D817-4683-FC087E4E240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5" creationId="{3960039A-9154-E579-2C0E-63392471388C}"/>
          </ac:spMkLst>
        </pc:spChg>
        <pc:spChg chg="del">
          <ac:chgData name="Xin Luo" userId="82312ee5779919a4" providerId="LiveId" clId="{16BBEE75-EC78-DA4C-B50B-544AC230AA0D}" dt="2023-03-01T10:17:29.987" v="544" actId="478"/>
          <ac:spMkLst>
            <pc:docMk/>
            <pc:sldMk cId="1061748553" sldId="2740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10:17:26.163" v="543" actId="478"/>
          <ac:spMkLst>
            <pc:docMk/>
            <pc:sldMk cId="1061748553" sldId="2740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10" creationId="{169CC821-AC60-1C05-1AAB-8774F66B13FE}"/>
          </ac:spMkLst>
        </pc:spChg>
        <pc:picChg chg="del">
          <ac:chgData name="Xin Luo" userId="82312ee5779919a4" providerId="LiveId" clId="{16BBEE75-EC78-DA4C-B50B-544AC230AA0D}" dt="2023-03-01T10:17:06.193" v="537" actId="478"/>
          <ac:picMkLst>
            <pc:docMk/>
            <pc:sldMk cId="1061748553" sldId="2740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10:17:36.227" v="547" actId="1076"/>
          <ac:picMkLst>
            <pc:docMk/>
            <pc:sldMk cId="1061748553" sldId="2740"/>
            <ac:picMk id="7" creationId="{3DA3B089-A1FA-23DD-6CCC-B9686CC6A0C5}"/>
          </ac:picMkLst>
        </pc:picChg>
        <pc:cxnChg chg="del">
          <ac:chgData name="Xin Luo" userId="82312ee5779919a4" providerId="LiveId" clId="{16BBEE75-EC78-DA4C-B50B-544AC230AA0D}" dt="2023-03-01T10:17:22.562" v="542" actId="478"/>
          <ac:cxnSpMkLst>
            <pc:docMk/>
            <pc:sldMk cId="1061748553" sldId="2740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10:17:26.163" v="543" actId="478"/>
          <ac:cxnSpMkLst>
            <pc:docMk/>
            <pc:sldMk cId="1061748553" sldId="2740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16BBEE75-EC78-DA4C-B50B-544AC230AA0D}" dt="2023-03-02T07:48:17.965" v="2580" actId="20577"/>
        <pc:sldMkLst>
          <pc:docMk/>
          <pc:sldMk cId="3443560793" sldId="2741"/>
        </pc:sldMkLst>
        <pc:spChg chg="mod">
          <ac:chgData name="Xin Luo" userId="82312ee5779919a4" providerId="LiveId" clId="{16BBEE75-EC78-DA4C-B50B-544AC230AA0D}" dt="2023-03-02T07:48:17.965" v="2580" actId="20577"/>
          <ac:spMkLst>
            <pc:docMk/>
            <pc:sldMk cId="3443560793" sldId="2741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21:26.933" v="1372" actId="20577"/>
          <ac:spMkLst>
            <pc:docMk/>
            <pc:sldMk cId="3443560793" sldId="2741"/>
            <ac:spMk id="4" creationId="{A48F68EC-B4FA-96B9-0619-1D7CA71743F2}"/>
          </ac:spMkLst>
        </pc:spChg>
        <pc:picChg chg="del">
          <ac:chgData name="Xin Luo" userId="82312ee5779919a4" providerId="LiveId" clId="{16BBEE75-EC78-DA4C-B50B-544AC230AA0D}" dt="2023-03-02T03:17:53.892" v="984" actId="478"/>
          <ac:picMkLst>
            <pc:docMk/>
            <pc:sldMk cId="3443560793" sldId="2741"/>
            <ac:picMk id="6" creationId="{7094AA19-2876-6BF4-D318-5EA9BC130DE4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7" creationId="{3CCD0082-F9F2-5AEA-B243-BE3CBBD8D29C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9" creationId="{1DA95DFC-5CA7-8683-459E-502F134D2999}"/>
          </ac:picMkLst>
        </pc:picChg>
        <pc:picChg chg="del">
          <ac:chgData name="Xin Luo" userId="82312ee5779919a4" providerId="LiveId" clId="{16BBEE75-EC78-DA4C-B50B-544AC230AA0D}" dt="2023-03-02T03:17:55.692" v="985" actId="478"/>
          <ac:picMkLst>
            <pc:docMk/>
            <pc:sldMk cId="3443560793" sldId="2741"/>
            <ac:picMk id="10" creationId="{68C9486E-FF42-A803-96F8-1627996D05B2}"/>
          </ac:picMkLst>
        </pc:picChg>
      </pc:sldChg>
      <pc:sldChg chg="addSp delSp add del mod">
        <pc:chgData name="Xin Luo" userId="82312ee5779919a4" providerId="LiveId" clId="{16BBEE75-EC78-DA4C-B50B-544AC230AA0D}" dt="2023-03-02T03:18:29.294" v="989"/>
        <pc:sldMkLst>
          <pc:docMk/>
          <pc:sldMk cId="397560325" sldId="2742"/>
        </pc:sldMkLst>
        <pc:picChg chg="add del">
          <ac:chgData name="Xin Luo" userId="82312ee5779919a4" providerId="LiveId" clId="{16BBEE75-EC78-DA4C-B50B-544AC230AA0D}" dt="2023-03-02T03:18:28.577" v="988" actId="478"/>
          <ac:picMkLst>
            <pc:docMk/>
            <pc:sldMk cId="397560325" sldId="2742"/>
            <ac:picMk id="6" creationId="{7094AA19-2876-6BF4-D318-5EA9BC130DE4}"/>
          </ac:picMkLst>
        </pc:picChg>
      </pc:sldChg>
      <pc:sldChg chg="addSp delSp modSp add mod">
        <pc:chgData name="Xin Luo" userId="82312ee5779919a4" providerId="LiveId" clId="{16BBEE75-EC78-DA4C-B50B-544AC230AA0D}" dt="2023-03-02T07:48:23.511" v="2585" actId="20577"/>
        <pc:sldMkLst>
          <pc:docMk/>
          <pc:sldMk cId="4175558279" sldId="2742"/>
        </pc:sldMkLst>
        <pc:spChg chg="mod">
          <ac:chgData name="Xin Luo" userId="82312ee5779919a4" providerId="LiveId" clId="{16BBEE75-EC78-DA4C-B50B-544AC230AA0D}" dt="2023-03-02T07:48:23.511" v="2585" actId="20577"/>
          <ac:spMkLst>
            <pc:docMk/>
            <pc:sldMk cId="4175558279" sldId="2742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6:59:06.963" v="1848" actId="20577"/>
          <ac:spMkLst>
            <pc:docMk/>
            <pc:sldMk cId="4175558279" sldId="2742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1" creationId="{C27FEB69-AED0-7114-159C-E31788ECF7F7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4" creationId="{3457BA42-BCAF-5C6A-B9D1-4F78E58C60DE}"/>
          </ac:spMkLst>
        </pc:spChg>
        <pc:grpChg chg="add mod">
          <ac:chgData name="Xin Luo" userId="82312ee5779919a4" providerId="LiveId" clId="{16BBEE75-EC78-DA4C-B50B-544AC230AA0D}" dt="2023-03-02T06:59:54.719" v="1865" actId="164"/>
          <ac:grpSpMkLst>
            <pc:docMk/>
            <pc:sldMk cId="4175558279" sldId="2742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6:59:54.719" v="1865" actId="164"/>
          <ac:picMkLst>
            <pc:docMk/>
            <pc:sldMk cId="4175558279" sldId="2742"/>
            <ac:picMk id="6" creationId="{8F53A42D-A7BD-A6C4-FE99-2B6152933583}"/>
          </ac:picMkLst>
        </pc:picChg>
        <pc:picChg chg="del">
          <ac:chgData name="Xin Luo" userId="82312ee5779919a4" providerId="LiveId" clId="{16BBEE75-EC78-DA4C-B50B-544AC230AA0D}" dt="2023-03-02T06:48:52.197" v="1392" actId="478"/>
          <ac:picMkLst>
            <pc:docMk/>
            <pc:sldMk cId="4175558279" sldId="2742"/>
            <ac:picMk id="7" creationId="{3CCD0082-F9F2-5AEA-B243-BE3CBBD8D29C}"/>
          </ac:picMkLst>
        </pc:picChg>
        <pc:picChg chg="del">
          <ac:chgData name="Xin Luo" userId="82312ee5779919a4" providerId="LiveId" clId="{16BBEE75-EC78-DA4C-B50B-544AC230AA0D}" dt="2023-03-02T06:48:51.524" v="1391" actId="478"/>
          <ac:picMkLst>
            <pc:docMk/>
            <pc:sldMk cId="4175558279" sldId="2742"/>
            <ac:picMk id="9" creationId="{1DA95DFC-5CA7-8683-459E-502F134D2999}"/>
          </ac:picMkLst>
        </pc:picChg>
        <pc:picChg chg="add mod">
          <ac:chgData name="Xin Luo" userId="82312ee5779919a4" providerId="LiveId" clId="{16BBEE75-EC78-DA4C-B50B-544AC230AA0D}" dt="2023-03-02T06:59:49.475" v="1864" actId="1076"/>
          <ac:picMkLst>
            <pc:docMk/>
            <pc:sldMk cId="4175558279" sldId="2742"/>
            <ac:picMk id="10" creationId="{1B6DE614-C3EC-A9D1-9DF9-282BA6D275ED}"/>
          </ac:picMkLst>
        </pc:picChg>
        <pc:cxnChg chg="add mod">
          <ac:chgData name="Xin Luo" userId="82312ee5779919a4" providerId="LiveId" clId="{16BBEE75-EC78-DA4C-B50B-544AC230AA0D}" dt="2023-03-02T06:59:54.719" v="1865" actId="164"/>
          <ac:cxnSpMkLst>
            <pc:docMk/>
            <pc:sldMk cId="4175558279" sldId="2742"/>
            <ac:cxnSpMk id="13" creationId="{8E68F3E2-5A10-37A1-1E03-214E637CC662}"/>
          </ac:cxnSpMkLst>
        </pc:cxnChg>
      </pc:sldChg>
      <pc:sldChg chg="addSp delSp modSp add mod">
        <pc:chgData name="Xin Luo" userId="82312ee5779919a4" providerId="LiveId" clId="{16BBEE75-EC78-DA4C-B50B-544AC230AA0D}" dt="2023-03-02T07:48:31.501" v="2594" actId="20577"/>
        <pc:sldMkLst>
          <pc:docMk/>
          <pc:sldMk cId="139044108" sldId="2743"/>
        </pc:sldMkLst>
        <pc:spChg chg="mod">
          <ac:chgData name="Xin Luo" userId="82312ee5779919a4" providerId="LiveId" clId="{16BBEE75-EC78-DA4C-B50B-544AC230AA0D}" dt="2023-03-02T07:48:31.501" v="2594" actId="20577"/>
          <ac:spMkLst>
            <pc:docMk/>
            <pc:sldMk cId="139044108" sldId="2743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7:16:39.067" v="2096" actId="20577"/>
          <ac:spMkLst>
            <pc:docMk/>
            <pc:sldMk cId="139044108" sldId="2743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18" creationId="{2B25FBF7-E778-B651-CF8B-5ABD37C3B0ED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21" creationId="{04774F05-FFE9-73AA-E87B-A8E7B6FF7F3B}"/>
          </ac:spMkLst>
        </pc:spChg>
        <pc:grpChg chg="del">
          <ac:chgData name="Xin Luo" userId="82312ee5779919a4" providerId="LiveId" clId="{16BBEE75-EC78-DA4C-B50B-544AC230AA0D}" dt="2023-03-02T07:08:36.412" v="1867" actId="478"/>
          <ac:grpSpMkLst>
            <pc:docMk/>
            <pc:sldMk cId="139044108" sldId="2743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7" creationId="{FE8AE6D4-A772-E3D9-5453-18421BE7FAED}"/>
          </ac:picMkLst>
        </pc:picChg>
        <pc:picChg chg="add del mod">
          <ac:chgData name="Xin Luo" userId="82312ee5779919a4" providerId="LiveId" clId="{16BBEE75-EC78-DA4C-B50B-544AC230AA0D}" dt="2023-03-02T07:14:08.990" v="2006" actId="21"/>
          <ac:picMkLst>
            <pc:docMk/>
            <pc:sldMk cId="139044108" sldId="2743"/>
            <ac:picMk id="9" creationId="{E3356474-D20B-4872-F769-5037313770A4}"/>
          </ac:picMkLst>
        </pc:picChg>
        <pc:picChg chg="del">
          <ac:chgData name="Xin Luo" userId="82312ee5779919a4" providerId="LiveId" clId="{16BBEE75-EC78-DA4C-B50B-544AC230AA0D}" dt="2023-03-02T07:08:37.130" v="1868" actId="478"/>
          <ac:picMkLst>
            <pc:docMk/>
            <pc:sldMk cId="139044108" sldId="2743"/>
            <ac:picMk id="10" creationId="{1B6DE614-C3EC-A9D1-9DF9-282BA6D275ED}"/>
          </ac:picMkLst>
        </pc:pic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16" creationId="{07F64617-9026-1CE3-8DB4-84F3FA0C93CC}"/>
          </ac:picMkLst>
        </pc:picChg>
        <pc:picChg chg="add del mod">
          <ac:chgData name="Xin Luo" userId="82312ee5779919a4" providerId="LiveId" clId="{16BBEE75-EC78-DA4C-B50B-544AC230AA0D}" dt="2023-03-02T07:14:29.710" v="2017" actId="478"/>
          <ac:picMkLst>
            <pc:docMk/>
            <pc:sldMk cId="139044108" sldId="2743"/>
            <ac:picMk id="17" creationId="{BD195E9C-BDE8-D193-6893-0510902CE9DF}"/>
          </ac:picMkLst>
        </pc:picChg>
        <pc:cxnChg chg="add mod">
          <ac:chgData name="Xin Luo" userId="82312ee5779919a4" providerId="LiveId" clId="{16BBEE75-EC78-DA4C-B50B-544AC230AA0D}" dt="2023-03-02T07:16:46.213" v="2105" actId="1036"/>
          <ac:cxnSpMkLst>
            <pc:docMk/>
            <pc:sldMk cId="139044108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16BBEE75-EC78-DA4C-B50B-544AC230AA0D}" dt="2023-03-02T07:48:37.294" v="2599" actId="20577"/>
        <pc:sldMkLst>
          <pc:docMk/>
          <pc:sldMk cId="3284066034" sldId="2744"/>
        </pc:sldMkLst>
        <pc:spChg chg="mod">
          <ac:chgData name="Xin Luo" userId="82312ee5779919a4" providerId="LiveId" clId="{16BBEE75-EC78-DA4C-B50B-544AC230AA0D}" dt="2023-03-02T07:48:37.294" v="2599" actId="20577"/>
          <ac:spMkLst>
            <pc:docMk/>
            <pc:sldMk cId="3284066034" sldId="2744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2T07:35:07.704" v="2201" actId="20577"/>
          <ac:spMkLst>
            <pc:docMk/>
            <pc:sldMk cId="3284066034" sldId="2744"/>
            <ac:spMk id="10" creationId="{0823DB7E-8949-271A-A4B7-4DFD685DF2A1}"/>
          </ac:spMkLst>
        </pc:spChg>
        <pc:picChg chg="add del mod">
          <ac:chgData name="Xin Luo" userId="82312ee5779919a4" providerId="LiveId" clId="{16BBEE75-EC78-DA4C-B50B-544AC230AA0D}" dt="2023-03-02T07:18:36.154" v="2112" actId="478"/>
          <ac:picMkLst>
            <pc:docMk/>
            <pc:sldMk cId="3284066034" sldId="2744"/>
            <ac:picMk id="6" creationId="{4134BEF7-3E06-199A-DB1E-CC682C914963}"/>
          </ac:picMkLst>
        </pc:picChg>
        <pc:picChg chg="del">
          <ac:chgData name="Xin Luo" userId="82312ee5779919a4" providerId="LiveId" clId="{16BBEE75-EC78-DA4C-B50B-544AC230AA0D}" dt="2023-03-02T07:14:23.332" v="2013" actId="478"/>
          <ac:picMkLst>
            <pc:docMk/>
            <pc:sldMk cId="3284066034" sldId="2744"/>
            <ac:picMk id="7" creationId="{FE8AE6D4-A772-E3D9-5453-18421BE7FAED}"/>
          </ac:picMkLst>
        </pc:picChg>
        <pc:picChg chg="add mod">
          <ac:chgData name="Xin Luo" userId="82312ee5779919a4" providerId="LiveId" clId="{16BBEE75-EC78-DA4C-B50B-544AC230AA0D}" dt="2023-03-02T07:34:24.085" v="2131" actId="1076"/>
          <ac:picMkLst>
            <pc:docMk/>
            <pc:sldMk cId="3284066034" sldId="2744"/>
            <ac:picMk id="9" creationId="{A2172389-B8A8-6AB6-DD6F-593F0FD7E44E}"/>
          </ac:picMkLst>
        </pc:picChg>
        <pc:picChg chg="del">
          <ac:chgData name="Xin Luo" userId="82312ee5779919a4" providerId="LiveId" clId="{16BBEE75-EC78-DA4C-B50B-544AC230AA0D}" dt="2023-03-02T07:14:24.390" v="2014" actId="478"/>
          <ac:picMkLst>
            <pc:docMk/>
            <pc:sldMk cId="3284066034" sldId="2744"/>
            <ac:picMk id="16" creationId="{07F64617-9026-1CE3-8DB4-84F3FA0C93CC}"/>
          </ac:picMkLst>
        </pc:picChg>
        <pc:picChg chg="mod">
          <ac:chgData name="Xin Luo" userId="82312ee5779919a4" providerId="LiveId" clId="{16BBEE75-EC78-DA4C-B50B-544AC230AA0D}" dt="2023-03-02T07:34:25.003" v="2132" actId="1076"/>
          <ac:picMkLst>
            <pc:docMk/>
            <pc:sldMk cId="3284066034" sldId="2744"/>
            <ac:picMk id="17" creationId="{BD195E9C-BDE8-D193-6893-0510902CE9DF}"/>
          </ac:picMkLst>
        </pc:picChg>
      </pc:sldChg>
      <pc:sldChg chg="modSp add mod">
        <pc:chgData name="Xin Luo" userId="82312ee5779919a4" providerId="LiveId" clId="{16BBEE75-EC78-DA4C-B50B-544AC230AA0D}" dt="2023-03-02T07:49:09.796" v="2620" actId="1035"/>
        <pc:sldMkLst>
          <pc:docMk/>
          <pc:sldMk cId="1118444772" sldId="2745"/>
        </pc:sldMkLst>
        <pc:spChg chg="mod">
          <ac:chgData name="Xin Luo" userId="82312ee5779919a4" providerId="LiveId" clId="{16BBEE75-EC78-DA4C-B50B-544AC230AA0D}" dt="2023-03-02T07:43:27.986" v="2231" actId="20577"/>
          <ac:spMkLst>
            <pc:docMk/>
            <pc:sldMk cId="1118444772" sldId="2745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7:48:55.688" v="2611" actId="20577"/>
          <ac:spMkLst>
            <pc:docMk/>
            <pc:sldMk cId="1118444772" sldId="2745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7:49:09.796" v="2620" actId="1035"/>
          <ac:spMkLst>
            <pc:docMk/>
            <pc:sldMk cId="1118444772" sldId="2745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14:34.022" v="2833" actId="1076"/>
        <pc:sldMkLst>
          <pc:docMk/>
          <pc:sldMk cId="2211552961" sldId="2746"/>
        </pc:sldMkLst>
        <pc:spChg chg="mod">
          <ac:chgData name="Xin Luo" userId="82312ee5779919a4" providerId="LiveId" clId="{16BBEE75-EC78-DA4C-B50B-544AC230AA0D}" dt="2023-03-02T08:03:49.452" v="2689" actId="404"/>
          <ac:spMkLst>
            <pc:docMk/>
            <pc:sldMk cId="2211552961" sldId="2746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14:26.503" v="2831" actId="20577"/>
          <ac:spMkLst>
            <pc:docMk/>
            <pc:sldMk cId="2211552961" sldId="2746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14:34.022" v="2833" actId="1076"/>
          <ac:spMkLst>
            <pc:docMk/>
            <pc:sldMk cId="2211552961" sldId="2746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03:27.238" v="2684" actId="1035"/>
        <pc:sldMkLst>
          <pc:docMk/>
          <pc:sldMk cId="1913724407" sldId="2747"/>
        </pc:sldMkLst>
        <pc:spChg chg="mod">
          <ac:chgData name="Xin Luo" userId="82312ee5779919a4" providerId="LiveId" clId="{16BBEE75-EC78-DA4C-B50B-544AC230AA0D}" dt="2023-03-02T08:03:16.701" v="2674" actId="404"/>
          <ac:spMkLst>
            <pc:docMk/>
            <pc:sldMk cId="1913724407" sldId="2747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03:27.238" v="2684" actId="1035"/>
          <ac:spMkLst>
            <pc:docMk/>
            <pc:sldMk cId="1913724407" sldId="2747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03:22.036" v="2675" actId="1076"/>
          <ac:spMkLst>
            <pc:docMk/>
            <pc:sldMk cId="1913724407" sldId="2747"/>
            <ac:spMk id="14" creationId="{0DADB612-499B-577C-8C56-FA81A4204DD1}"/>
          </ac:spMkLst>
        </pc:spChg>
      </pc:sldChg>
    </pc:docChg>
  </pc:docChgLst>
  <pc:docChgLst>
    <pc:chgData name="Xin Luo" userId="82312ee5779919a4" providerId="LiveId" clId="{9419C3F4-B338-AA4A-BD55-58CF5ACEFAE1}"/>
    <pc:docChg chg="undo custSel addSld delSld modSld">
      <pc:chgData name="Xin Luo" userId="82312ee5779919a4" providerId="LiveId" clId="{9419C3F4-B338-AA4A-BD55-58CF5ACEFAE1}" dt="2023-08-23T03:56:22.300" v="1248" actId="20577"/>
      <pc:docMkLst>
        <pc:docMk/>
      </pc:docMkLst>
      <pc:sldChg chg="addSp delSp modSp mod">
        <pc:chgData name="Xin Luo" userId="82312ee5779919a4" providerId="LiveId" clId="{9419C3F4-B338-AA4A-BD55-58CF5ACEFAE1}" dt="2023-08-21T02:21:02.966" v="438" actId="1076"/>
        <pc:sldMkLst>
          <pc:docMk/>
          <pc:sldMk cId="2689695864" sldId="2721"/>
        </pc:sldMkLst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6" creationId="{57E9AE97-BC21-D502-C3D2-09D7034A6613}"/>
          </ac:picMkLst>
        </pc:picChg>
        <pc:picChg chg="del">
          <ac:chgData name="Xin Luo" userId="82312ee5779919a4" providerId="LiveId" clId="{9419C3F4-B338-AA4A-BD55-58CF5ACEFAE1}" dt="2023-08-21T02:20:35.539" v="427" actId="478"/>
          <ac:picMkLst>
            <pc:docMk/>
            <pc:sldMk cId="2689695864" sldId="2721"/>
            <ac:picMk id="7" creationId="{F1251842-F2A9-542D-EDDA-EB9C0977D4DB}"/>
          </ac:picMkLst>
        </pc:picChg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10" creationId="{45F52C5D-1976-1A86-A202-A2E9FBB57CF8}"/>
          </ac:picMkLst>
        </pc:picChg>
        <pc:picChg chg="del">
          <ac:chgData name="Xin Luo" userId="82312ee5779919a4" providerId="LiveId" clId="{9419C3F4-B338-AA4A-BD55-58CF5ACEFAE1}" dt="2023-08-21T02:20:37.167" v="428" actId="478"/>
          <ac:picMkLst>
            <pc:docMk/>
            <pc:sldMk cId="2689695864" sldId="2721"/>
            <ac:picMk id="11" creationId="{AD596480-69F2-4990-641B-95CBD3DC56B6}"/>
          </ac:picMkLst>
        </pc:picChg>
        <pc:picChg chg="add mod">
          <ac:chgData name="Xin Luo" userId="82312ee5779919a4" providerId="LiveId" clId="{9419C3F4-B338-AA4A-BD55-58CF5ACEFAE1}" dt="2023-08-21T02:20:58.698" v="436" actId="1076"/>
          <ac:picMkLst>
            <pc:docMk/>
            <pc:sldMk cId="2689695864" sldId="2721"/>
            <ac:picMk id="13" creationId="{DBC2ACD4-A7EF-91F7-02D1-407FA4D28840}"/>
          </ac:picMkLst>
        </pc:picChg>
        <pc:picChg chg="add mod">
          <ac:chgData name="Xin Luo" userId="82312ee5779919a4" providerId="LiveId" clId="{9419C3F4-B338-AA4A-BD55-58CF5ACEFAE1}" dt="2023-08-21T02:21:02.966" v="438" actId="1076"/>
          <ac:picMkLst>
            <pc:docMk/>
            <pc:sldMk cId="2689695864" sldId="2721"/>
            <ac:picMk id="15" creationId="{379BEF1F-CF6C-6D23-4EB0-8070613ED912}"/>
          </ac:picMkLst>
        </pc:picChg>
      </pc:sldChg>
      <pc:sldChg chg="modSp mod">
        <pc:chgData name="Xin Luo" userId="82312ee5779919a4" providerId="LiveId" clId="{9419C3F4-B338-AA4A-BD55-58CF5ACEFAE1}" dt="2023-08-21T07:42:02.619" v="614" actId="20577"/>
        <pc:sldMkLst>
          <pc:docMk/>
          <pc:sldMk cId="1209572041" sldId="2722"/>
        </pc:sldMkLst>
        <pc:spChg chg="mod">
          <ac:chgData name="Xin Luo" userId="82312ee5779919a4" providerId="LiveId" clId="{9419C3F4-B338-AA4A-BD55-58CF5ACEFAE1}" dt="2023-08-21T07:42:02.619" v="614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3T03:56:17.959" v="1246" actId="20577"/>
        <pc:sldMkLst>
          <pc:docMk/>
          <pc:sldMk cId="148985918" sldId="2727"/>
        </pc:sldMkLst>
        <pc:spChg chg="mod">
          <ac:chgData name="Xin Luo" userId="82312ee5779919a4" providerId="LiveId" clId="{9419C3F4-B338-AA4A-BD55-58CF5ACEFAE1}" dt="2023-08-23T03:56:17.959" v="1246" actId="20577"/>
          <ac:spMkLst>
            <pc:docMk/>
            <pc:sldMk cId="148985918" sldId="2727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9" creationId="{2A57F97B-233C-EA66-362B-DE220896F614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10" creationId="{05061545-3FDF-F0F7-4A20-489EFC9330A5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5" creationId="{DF93D913-36DA-AAF7-8561-3F9531FE4A54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6" creationId="{A455D8E5-C706-2A45-C85C-DFAC15A06B89}"/>
          </ac:spMkLst>
        </pc:spChg>
        <pc:grpChg chg="del">
          <ac:chgData name="Xin Luo" userId="82312ee5779919a4" providerId="LiveId" clId="{9419C3F4-B338-AA4A-BD55-58CF5ACEFAE1}" dt="2023-08-21T02:25:06.144" v="472" actId="165"/>
          <ac:grpSpMkLst>
            <pc:docMk/>
            <pc:sldMk cId="148985918" sldId="2727"/>
            <ac:grpSpMk id="13" creationId="{1FD0C9A9-218B-07EF-0C27-42925534088E}"/>
          </ac:grpSpMkLst>
        </pc:grpChg>
        <pc:grpChg chg="del">
          <ac:chgData name="Xin Luo" userId="82312ee5779919a4" providerId="LiveId" clId="{9419C3F4-B338-AA4A-BD55-58CF5ACEFAE1}" dt="2023-08-21T02:25:19.558" v="473" actId="165"/>
          <ac:grpSpMkLst>
            <pc:docMk/>
            <pc:sldMk cId="148985918" sldId="2727"/>
            <ac:grpSpMk id="17" creationId="{48848DA8-CFA1-BCEC-5CB7-145BDC28B35D}"/>
          </ac:grpSpMkLst>
        </pc:grpChg>
        <pc:picChg chg="add mod">
          <ac:chgData name="Xin Luo" userId="82312ee5779919a4" providerId="LiveId" clId="{9419C3F4-B338-AA4A-BD55-58CF5ACEFAE1}" dt="2023-08-21T02:26:03.069" v="479" actId="167"/>
          <ac:picMkLst>
            <pc:docMk/>
            <pc:sldMk cId="148985918" sldId="2727"/>
            <ac:picMk id="5" creationId="{960A5A3E-824C-A2B4-0C98-7550BA97FD05}"/>
          </ac:picMkLst>
        </pc:picChg>
        <pc:picChg chg="del topLvl">
          <ac:chgData name="Xin Luo" userId="82312ee5779919a4" providerId="LiveId" clId="{9419C3F4-B338-AA4A-BD55-58CF5ACEFAE1}" dt="2023-08-21T02:26:07.927" v="481" actId="478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9419C3F4-B338-AA4A-BD55-58CF5ACEFAE1}" dt="2023-08-21T02:25:58.417" v="478" actId="167"/>
          <ac:picMkLst>
            <pc:docMk/>
            <pc:sldMk cId="148985918" sldId="2727"/>
            <ac:picMk id="11" creationId="{5552D22A-0917-CACA-34FD-340000172F59}"/>
          </ac:picMkLst>
        </pc:picChg>
        <pc:picChg chg="del topLvl">
          <ac:chgData name="Xin Luo" userId="82312ee5779919a4" providerId="LiveId" clId="{9419C3F4-B338-AA4A-BD55-58CF5ACEFAE1}" dt="2023-08-21T02:26:05.946" v="480" actId="478"/>
          <ac:picMkLst>
            <pc:docMk/>
            <pc:sldMk cId="148985918" sldId="2727"/>
            <ac:picMk id="12" creationId="{66610A52-7A60-4351-A358-E26F160E7D72}"/>
          </ac:picMkLst>
        </pc:picChg>
      </pc:sldChg>
      <pc:sldChg chg="modSp mod">
        <pc:chgData name="Xin Luo" userId="82312ee5779919a4" providerId="LiveId" clId="{9419C3F4-B338-AA4A-BD55-58CF5ACEFAE1}" dt="2023-08-23T03:56:09.097" v="1242" actId="20577"/>
        <pc:sldMkLst>
          <pc:docMk/>
          <pc:sldMk cId="1664139585" sldId="2729"/>
        </pc:sldMkLst>
        <pc:spChg chg="mod">
          <ac:chgData name="Xin Luo" userId="82312ee5779919a4" providerId="LiveId" clId="{9419C3F4-B338-AA4A-BD55-58CF5ACEFAE1}" dt="2023-08-23T03:56:09.097" v="1242" actId="20577"/>
          <ac:spMkLst>
            <pc:docMk/>
            <pc:sldMk cId="1664139585" sldId="2729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9419C3F4-B338-AA4A-BD55-58CF5ACEFAE1}" dt="2023-08-23T03:56:13.237" v="1244" actId="20577"/>
        <pc:sldMkLst>
          <pc:docMk/>
          <pc:sldMk cId="3561803108" sldId="2730"/>
        </pc:sldMkLst>
        <pc:spChg chg="mod">
          <ac:chgData name="Xin Luo" userId="82312ee5779919a4" providerId="LiveId" clId="{9419C3F4-B338-AA4A-BD55-58CF5ACEFAE1}" dt="2023-08-23T03:56:13.237" v="1244" actId="20577"/>
          <ac:spMkLst>
            <pc:docMk/>
            <pc:sldMk cId="3561803108" sldId="2730"/>
            <ac:spMk id="2" creationId="{631AADB6-C88A-D817-4683-FC087E4E240F}"/>
          </ac:spMkLst>
        </pc:spChg>
        <pc:picChg chg="del">
          <ac:chgData name="Xin Luo" userId="82312ee5779919a4" providerId="LiveId" clId="{9419C3F4-B338-AA4A-BD55-58CF5ACEFAE1}" dt="2023-08-21T02:27:26.367" v="492" actId="478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9419C3F4-B338-AA4A-BD55-58CF5ACEFAE1}" dt="2023-08-21T02:27:23.441" v="490" actId="167"/>
          <ac:picMkLst>
            <pc:docMk/>
            <pc:sldMk cId="3561803108" sldId="2730"/>
            <ac:picMk id="7" creationId="{8095A851-DAD1-B5A4-D918-9EFA340C0D39}"/>
          </ac:picMkLst>
        </pc:picChg>
        <pc:picChg chg="add mod">
          <ac:chgData name="Xin Luo" userId="82312ee5779919a4" providerId="LiveId" clId="{9419C3F4-B338-AA4A-BD55-58CF5ACEFAE1}" dt="2023-08-21T02:27:18.786" v="489" actId="167"/>
          <ac:picMkLst>
            <pc:docMk/>
            <pc:sldMk cId="3561803108" sldId="2730"/>
            <ac:picMk id="9" creationId="{B7CC73AA-B4DE-23E2-137E-EC90B0199466}"/>
          </ac:picMkLst>
        </pc:picChg>
        <pc:picChg chg="del">
          <ac:chgData name="Xin Luo" userId="82312ee5779919a4" providerId="LiveId" clId="{9419C3F4-B338-AA4A-BD55-58CF5ACEFAE1}" dt="2023-08-21T02:27:25.251" v="491" actId="478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mod">
        <pc:chgData name="Xin Luo" userId="82312ee5779919a4" providerId="LiveId" clId="{9419C3F4-B338-AA4A-BD55-58CF5ACEFAE1}" dt="2023-08-23T03:56:22.300" v="1248" actId="20577"/>
        <pc:sldMkLst>
          <pc:docMk/>
          <pc:sldMk cId="236610701" sldId="2731"/>
        </pc:sldMkLst>
        <pc:spChg chg="mod">
          <ac:chgData name="Xin Luo" userId="82312ee5779919a4" providerId="LiveId" clId="{9419C3F4-B338-AA4A-BD55-58CF5ACEFAE1}" dt="2023-08-23T03:56:22.300" v="1248" actId="20577"/>
          <ac:spMkLst>
            <pc:docMk/>
            <pc:sldMk cId="236610701" sldId="2731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1" creationId="{9E5C7F14-8DBC-F1A3-04A2-0F4098DCEFB1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4" creationId="{686F3DD9-150B-080E-A0DD-364869B53625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8" creationId="{0EA5ECFB-D617-12D2-A81B-C4CFF2A4717D}"/>
          </ac:spMkLst>
        </pc:spChg>
        <pc:spChg chg="topLvl">
          <ac:chgData name="Xin Luo" userId="82312ee5779919a4" providerId="LiveId" clId="{9419C3F4-B338-AA4A-BD55-58CF5ACEFAE1}" dt="2023-08-21T02:23:17.662" v="453" actId="165"/>
          <ac:spMkLst>
            <pc:docMk/>
            <pc:sldMk cId="236610701" sldId="2731"/>
            <ac:spMk id="24" creationId="{2BC5AFCA-8C0F-694D-C8E4-96DC57905D7C}"/>
          </ac:spMkLst>
        </pc:spChg>
        <pc:grpChg chg="del">
          <ac:chgData name="Xin Luo" userId="82312ee5779919a4" providerId="LiveId" clId="{9419C3F4-B338-AA4A-BD55-58CF5ACEFAE1}" dt="2023-08-21T02:23:17.662" v="453" actId="165"/>
          <ac:grpSpMkLst>
            <pc:docMk/>
            <pc:sldMk cId="236610701" sldId="2731"/>
            <ac:grpSpMk id="25" creationId="{0B21BADB-6B5A-522D-BF02-92EE6C415AC5}"/>
          </ac:grpSpMkLst>
        </pc:grpChg>
        <pc:grpChg chg="del">
          <ac:chgData name="Xin Luo" userId="82312ee5779919a4" providerId="LiveId" clId="{9419C3F4-B338-AA4A-BD55-58CF5ACEFAE1}" dt="2023-08-21T02:23:14.578" v="452" actId="165"/>
          <ac:grpSpMkLst>
            <pc:docMk/>
            <pc:sldMk cId="236610701" sldId="2731"/>
            <ac:grpSpMk id="26" creationId="{5B1A5EB8-5704-DE8A-ECFB-CA0887FF9903}"/>
          </ac:grpSpMkLst>
        </pc:grpChg>
        <pc:picChg chg="add del mod">
          <ac:chgData name="Xin Luo" userId="82312ee5779919a4" providerId="LiveId" clId="{9419C3F4-B338-AA4A-BD55-58CF5ACEFAE1}" dt="2023-08-21T02:23:06.827" v="449" actId="478"/>
          <ac:picMkLst>
            <pc:docMk/>
            <pc:sldMk cId="236610701" sldId="2731"/>
            <ac:picMk id="5" creationId="{7A698F05-9878-7395-00B2-4F6FE0901185}"/>
          </ac:picMkLst>
        </pc:picChg>
        <pc:picChg chg="del topLvl">
          <ac:chgData name="Xin Luo" userId="82312ee5779919a4" providerId="LiveId" clId="{9419C3F4-B338-AA4A-BD55-58CF5ACEFAE1}" dt="2023-08-21T02:24:54.332" v="471" actId="478"/>
          <ac:picMkLst>
            <pc:docMk/>
            <pc:sldMk cId="236610701" sldId="2731"/>
            <ac:picMk id="6" creationId="{B0A2D4E0-98C8-E402-421A-F04C8C179FCD}"/>
          </ac:picMkLst>
        </pc:picChg>
        <pc:picChg chg="add del mod">
          <ac:chgData name="Xin Luo" userId="82312ee5779919a4" providerId="LiveId" clId="{9419C3F4-B338-AA4A-BD55-58CF5ACEFAE1}" dt="2023-08-21T02:23:10.775" v="451" actId="478"/>
          <ac:picMkLst>
            <pc:docMk/>
            <pc:sldMk cId="236610701" sldId="2731"/>
            <ac:picMk id="9" creationId="{1B248D35-62F8-8CD5-8480-4BD0836715C4}"/>
          </ac:picMkLst>
        </pc:picChg>
        <pc:picChg chg="add mod">
          <ac:chgData name="Xin Luo" userId="82312ee5779919a4" providerId="LiveId" clId="{9419C3F4-B338-AA4A-BD55-58CF5ACEFAE1}" dt="2023-08-21T02:24:26.073" v="465" actId="1035"/>
          <ac:picMkLst>
            <pc:docMk/>
            <pc:sldMk cId="236610701" sldId="2731"/>
            <ac:picMk id="12" creationId="{AE91DE23-9DD6-8AB4-02A1-97F9FBC5EDC7}"/>
          </ac:picMkLst>
        </pc:picChg>
        <pc:picChg chg="add mod">
          <ac:chgData name="Xin Luo" userId="82312ee5779919a4" providerId="LiveId" clId="{9419C3F4-B338-AA4A-BD55-58CF5ACEFAE1}" dt="2023-08-21T02:24:52.360" v="470" actId="167"/>
          <ac:picMkLst>
            <pc:docMk/>
            <pc:sldMk cId="236610701" sldId="2731"/>
            <ac:picMk id="15" creationId="{03D97573-7EBF-DC4F-33E3-1249EA67AE49}"/>
          </ac:picMkLst>
        </pc:picChg>
        <pc:picChg chg="del topLvl">
          <ac:chgData name="Xin Luo" userId="82312ee5779919a4" providerId="LiveId" clId="{9419C3F4-B338-AA4A-BD55-58CF5ACEFAE1}" dt="2023-08-21T02:24:14.644" v="460" actId="478"/>
          <ac:picMkLst>
            <pc:docMk/>
            <pc:sldMk cId="236610701" sldId="2731"/>
            <ac:picMk id="23" creationId="{EDB68736-0547-1775-0EC0-381F53A99851}"/>
          </ac:picMkLst>
        </pc:picChg>
        <pc:cxnChg chg="topLvl">
          <ac:chgData name="Xin Luo" userId="82312ee5779919a4" providerId="LiveId" clId="{9419C3F4-B338-AA4A-BD55-58CF5ACEFAE1}" dt="2023-08-21T02:23:14.578" v="452" actId="165"/>
          <ac:cxnSpMkLst>
            <pc:docMk/>
            <pc:sldMk cId="236610701" sldId="2731"/>
            <ac:cxnSpMk id="20" creationId="{20EA748A-F362-CFAF-00A1-8064C2727630}"/>
          </ac:cxnSpMkLst>
        </pc:cxnChg>
      </pc:sldChg>
      <pc:sldChg chg="addSp delSp modSp mod">
        <pc:chgData name="Xin Luo" userId="82312ee5779919a4" providerId="LiveId" clId="{9419C3F4-B338-AA4A-BD55-58CF5ACEFAE1}" dt="2023-08-21T02:22:09.370" v="445" actId="1076"/>
        <pc:sldMkLst>
          <pc:docMk/>
          <pc:sldMk cId="1986913413" sldId="2732"/>
        </pc:sldMkLst>
        <pc:picChg chg="add mod">
          <ac:chgData name="Xin Luo" userId="82312ee5779919a4" providerId="LiveId" clId="{9419C3F4-B338-AA4A-BD55-58CF5ACEFAE1}" dt="2023-08-21T02:22:09.370" v="445" actId="1076"/>
          <ac:picMkLst>
            <pc:docMk/>
            <pc:sldMk cId="1986913413" sldId="2732"/>
            <ac:picMk id="5" creationId="{D3858C20-EE81-10FC-A01D-DD8DECFE5D71}"/>
          </ac:picMkLst>
        </pc:picChg>
        <pc:picChg chg="del">
          <ac:chgData name="Xin Luo" userId="82312ee5779919a4" providerId="LiveId" clId="{9419C3F4-B338-AA4A-BD55-58CF5ACEFAE1}" dt="2023-08-21T02:22:05.920" v="444" actId="478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mod">
        <pc:chgData name="Xin Luo" userId="82312ee5779919a4" providerId="LiveId" clId="{9419C3F4-B338-AA4A-BD55-58CF5ACEFAE1}" dt="2023-08-21T02:21:37.868" v="442" actId="1076"/>
        <pc:sldMkLst>
          <pc:docMk/>
          <pc:sldMk cId="270311508" sldId="2733"/>
        </pc:sldMkLst>
        <pc:picChg chg="add mod">
          <ac:chgData name="Xin Luo" userId="82312ee5779919a4" providerId="LiveId" clId="{9419C3F4-B338-AA4A-BD55-58CF5ACEFAE1}" dt="2023-08-21T02:21:37.868" v="442" actId="1076"/>
          <ac:picMkLst>
            <pc:docMk/>
            <pc:sldMk cId="270311508" sldId="2733"/>
            <ac:picMk id="5" creationId="{C0D0344A-116C-A6A1-AE2D-15B597C54C49}"/>
          </ac:picMkLst>
        </pc:picChg>
        <pc:picChg chg="del">
          <ac:chgData name="Xin Luo" userId="82312ee5779919a4" providerId="LiveId" clId="{9419C3F4-B338-AA4A-BD55-58CF5ACEFAE1}" dt="2023-08-21T02:21:34.172" v="441" actId="478"/>
          <ac:picMkLst>
            <pc:docMk/>
            <pc:sldMk cId="270311508" sldId="2733"/>
            <ac:picMk id="7" creationId="{FD4880BA-9A41-FB72-F608-E8DF18426892}"/>
          </ac:picMkLst>
        </pc:picChg>
      </pc:sldChg>
      <pc:sldChg chg="addSp delSp modSp mod">
        <pc:chgData name="Xin Luo" userId="82312ee5779919a4" providerId="LiveId" clId="{9419C3F4-B338-AA4A-BD55-58CF5ACEFAE1}" dt="2023-08-23T03:02:19.382" v="973" actId="14100"/>
        <pc:sldMkLst>
          <pc:docMk/>
          <pc:sldMk cId="128317883" sldId="2735"/>
        </pc:sldMkLst>
        <pc:spChg chg="mod">
          <ac:chgData name="Xin Luo" userId="82312ee5779919a4" providerId="LiveId" clId="{9419C3F4-B338-AA4A-BD55-58CF5ACEFAE1}" dt="2023-08-23T02:49:07.216" v="960" actId="1035"/>
          <ac:spMkLst>
            <pc:docMk/>
            <pc:sldMk cId="128317883" sldId="2735"/>
            <ac:spMk id="2" creationId="{631AADB6-C88A-D817-4683-FC087E4E240F}"/>
          </ac:spMkLst>
        </pc:spChg>
        <pc:spChg chg="del">
          <ac:chgData name="Xin Luo" userId="82312ee5779919a4" providerId="LiveId" clId="{9419C3F4-B338-AA4A-BD55-58CF5ACEFAE1}" dt="2023-08-21T00:31:24.975" v="25" actId="478"/>
          <ac:spMkLst>
            <pc:docMk/>
            <pc:sldMk cId="128317883" sldId="2735"/>
            <ac:spMk id="4" creationId="{3C988FB7-FCA7-1C11-558C-286915D478EB}"/>
          </ac:spMkLst>
        </pc:spChg>
        <pc:spChg chg="del">
          <ac:chgData name="Xin Luo" userId="82312ee5779919a4" providerId="LiveId" clId="{9419C3F4-B338-AA4A-BD55-58CF5ACEFAE1}" dt="2023-08-21T00:31:24.108" v="24" actId="478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9419C3F4-B338-AA4A-BD55-58CF5ACEFAE1}" dt="2023-08-23T02:49:12.778" v="963" actId="1035"/>
          <ac:spMkLst>
            <pc:docMk/>
            <pc:sldMk cId="128317883" sldId="2735"/>
            <ac:spMk id="17" creationId="{9E05FFCA-3371-AF5C-381D-71D984055F5A}"/>
          </ac:spMkLst>
        </pc:spChg>
        <pc:picChg chg="add mod">
          <ac:chgData name="Xin Luo" userId="82312ee5779919a4" providerId="LiveId" clId="{9419C3F4-B338-AA4A-BD55-58CF5ACEFAE1}" dt="2023-08-23T03:02:16.699" v="972" actId="14100"/>
          <ac:picMkLst>
            <pc:docMk/>
            <pc:sldMk cId="128317883" sldId="2735"/>
            <ac:picMk id="5" creationId="{8733F0ED-1A42-00E5-4D28-5782F9AC4EDF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7" creationId="{D082A5BB-E1E8-43A7-8064-3A4FE7039C43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9" creationId="{FD1D5A95-58E4-0E77-F9D3-4FEC4CC01078}"/>
          </ac:picMkLst>
        </pc:picChg>
        <pc:picChg chg="add del mod modCrop">
          <ac:chgData name="Xin Luo" userId="82312ee5779919a4" providerId="LiveId" clId="{9419C3F4-B338-AA4A-BD55-58CF5ACEFAE1}" dt="2023-08-23T02:45:52.084" v="738" actId="478"/>
          <ac:picMkLst>
            <pc:docMk/>
            <pc:sldMk cId="128317883" sldId="2735"/>
            <ac:picMk id="11" creationId="{BA9D97AD-CB18-28C9-9502-F3AB66D19079}"/>
          </ac:picMkLst>
        </pc:picChg>
        <pc:picChg chg="add del mod">
          <ac:chgData name="Xin Luo" userId="82312ee5779919a4" providerId="LiveId" clId="{9419C3F4-B338-AA4A-BD55-58CF5ACEFAE1}" dt="2023-08-23T03:02:19.382" v="973" actId="14100"/>
          <ac:picMkLst>
            <pc:docMk/>
            <pc:sldMk cId="128317883" sldId="2735"/>
            <ac:picMk id="13" creationId="{D5A21F57-904A-3BDC-8B99-6714E8E867E8}"/>
          </ac:picMkLst>
        </pc:picChg>
      </pc:sldChg>
      <pc:sldChg chg="addSp delSp modSp mod">
        <pc:chgData name="Xin Luo" userId="82312ee5779919a4" providerId="LiveId" clId="{9419C3F4-B338-AA4A-BD55-58CF5ACEFAE1}" dt="2023-08-21T02:28:54.748" v="500" actId="478"/>
        <pc:sldMkLst>
          <pc:docMk/>
          <pc:sldMk cId="867620738" sldId="2738"/>
        </pc:sldMkLst>
        <pc:picChg chg="del">
          <ac:chgData name="Xin Luo" userId="82312ee5779919a4" providerId="LiveId" clId="{9419C3F4-B338-AA4A-BD55-58CF5ACEFAE1}" dt="2023-08-21T02:28:54.748" v="500" actId="478"/>
          <ac:picMkLst>
            <pc:docMk/>
            <pc:sldMk cId="867620738" sldId="2738"/>
            <ac:picMk id="6" creationId="{8F0ECEE9-414A-4841-4298-78B3FB0882AD}"/>
          </ac:picMkLst>
        </pc:picChg>
        <pc:picChg chg="add mod">
          <ac:chgData name="Xin Luo" userId="82312ee5779919a4" providerId="LiveId" clId="{9419C3F4-B338-AA4A-BD55-58CF5ACEFAE1}" dt="2023-08-21T02:28:52.940" v="499" actId="167"/>
          <ac:picMkLst>
            <pc:docMk/>
            <pc:sldMk cId="867620738" sldId="2738"/>
            <ac:picMk id="11" creationId="{A9467035-B1FF-E2E9-760A-0FA7D748CD7B}"/>
          </ac:picMkLst>
        </pc:picChg>
      </pc:sldChg>
      <pc:sldChg chg="addSp delSp modSp mod">
        <pc:chgData name="Xin Luo" userId="82312ee5779919a4" providerId="LiveId" clId="{9419C3F4-B338-AA4A-BD55-58CF5ACEFAE1}" dt="2023-08-21T02:28:03.572" v="496" actId="1076"/>
        <pc:sldMkLst>
          <pc:docMk/>
          <pc:sldMk cId="2027296273" sldId="2740"/>
        </pc:sldMkLst>
        <pc:picChg chg="add mod">
          <ac:chgData name="Xin Luo" userId="82312ee5779919a4" providerId="LiveId" clId="{9419C3F4-B338-AA4A-BD55-58CF5ACEFAE1}" dt="2023-08-21T02:28:03.572" v="496" actId="1076"/>
          <ac:picMkLst>
            <pc:docMk/>
            <pc:sldMk cId="2027296273" sldId="2740"/>
            <ac:picMk id="6" creationId="{E9C4668E-8481-EFFE-28CC-2504E77FEF0E}"/>
          </ac:picMkLst>
        </pc:picChg>
        <pc:picChg chg="del">
          <ac:chgData name="Xin Luo" userId="82312ee5779919a4" providerId="LiveId" clId="{9419C3F4-B338-AA4A-BD55-58CF5ACEFAE1}" dt="2023-08-21T02:28:01.151" v="495" actId="478"/>
          <ac:picMkLst>
            <pc:docMk/>
            <pc:sldMk cId="2027296273" sldId="2740"/>
            <ac:picMk id="7" creationId="{3DA3B089-A1FA-23DD-6CCC-B9686CC6A0C5}"/>
          </ac:picMkLst>
        </pc:picChg>
      </pc:sldChg>
      <pc:sldChg chg="addSp delSp modSp mod">
        <pc:chgData name="Xin Luo" userId="82312ee5779919a4" providerId="LiveId" clId="{9419C3F4-B338-AA4A-BD55-58CF5ACEFAE1}" dt="2023-08-21T02:33:55.537" v="548" actId="1076"/>
        <pc:sldMkLst>
          <pc:docMk/>
          <pc:sldMk cId="4002037771" sldId="2741"/>
        </pc:sldMkLst>
        <pc:picChg chg="add mod">
          <ac:chgData name="Xin Luo" userId="82312ee5779919a4" providerId="LiveId" clId="{9419C3F4-B338-AA4A-BD55-58CF5ACEFAE1}" dt="2023-08-21T02:33:53.539" v="547" actId="1076"/>
          <ac:picMkLst>
            <pc:docMk/>
            <pc:sldMk cId="4002037771" sldId="2741"/>
            <ac:picMk id="6" creationId="{FED1BCF7-F44B-95A8-D46F-B945000E5463}"/>
          </ac:picMkLst>
        </pc:picChg>
        <pc:picChg chg="del">
          <ac:chgData name="Xin Luo" userId="82312ee5779919a4" providerId="LiveId" clId="{9419C3F4-B338-AA4A-BD55-58CF5ACEFAE1}" dt="2023-08-21T02:33:50.726" v="545" actId="478"/>
          <ac:picMkLst>
            <pc:docMk/>
            <pc:sldMk cId="4002037771" sldId="2741"/>
            <ac:picMk id="7" creationId="{3CCD0082-F9F2-5AEA-B243-BE3CBBD8D29C}"/>
          </ac:picMkLst>
        </pc:picChg>
        <pc:picChg chg="del">
          <ac:chgData name="Xin Luo" userId="82312ee5779919a4" providerId="LiveId" clId="{9419C3F4-B338-AA4A-BD55-58CF5ACEFAE1}" dt="2023-08-21T02:33:51.881" v="546" actId="478"/>
          <ac:picMkLst>
            <pc:docMk/>
            <pc:sldMk cId="4002037771" sldId="2741"/>
            <ac:picMk id="9" creationId="{1DA95DFC-5CA7-8683-459E-502F134D2999}"/>
          </ac:picMkLst>
        </pc:picChg>
        <pc:picChg chg="add mod">
          <ac:chgData name="Xin Luo" userId="82312ee5779919a4" providerId="LiveId" clId="{9419C3F4-B338-AA4A-BD55-58CF5ACEFAE1}" dt="2023-08-21T02:33:55.537" v="548" actId="1076"/>
          <ac:picMkLst>
            <pc:docMk/>
            <pc:sldMk cId="4002037771" sldId="2741"/>
            <ac:picMk id="10" creationId="{5D7C0C9D-CEA6-6EBF-54D1-0CC6624E123F}"/>
          </ac:picMkLst>
        </pc:picChg>
      </pc:sldChg>
      <pc:sldChg chg="addSp delSp modSp mod">
        <pc:chgData name="Xin Luo" userId="82312ee5779919a4" providerId="LiveId" clId="{9419C3F4-B338-AA4A-BD55-58CF5ACEFAE1}" dt="2023-08-21T02:32:49.568" v="540" actId="1076"/>
        <pc:sldMkLst>
          <pc:docMk/>
          <pc:sldMk cId="1675227879" sldId="2742"/>
        </pc:sldMkLst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1" creationId="{C27FEB69-AED0-7114-159C-E31788ECF7F7}"/>
          </ac:spMkLst>
        </pc:spChg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4" creationId="{3457BA42-BCAF-5C6A-B9D1-4F78E58C60DE}"/>
          </ac:spMkLst>
        </pc:spChg>
        <pc:grpChg chg="del">
          <ac:chgData name="Xin Luo" userId="82312ee5779919a4" providerId="LiveId" clId="{9419C3F4-B338-AA4A-BD55-58CF5ACEFAE1}" dt="2023-08-21T02:31:46.507" v="533" actId="165"/>
          <ac:grpSpMkLst>
            <pc:docMk/>
            <pc:sldMk cId="1675227879" sldId="2742"/>
            <ac:grpSpMk id="15" creationId="{708A46DA-68BD-8F77-12A1-22F1BF9C140D}"/>
          </ac:grpSpMkLst>
        </pc:grpChg>
        <pc:picChg chg="del topLvl">
          <ac:chgData name="Xin Luo" userId="82312ee5779919a4" providerId="LiveId" clId="{9419C3F4-B338-AA4A-BD55-58CF5ACEFAE1}" dt="2023-08-21T02:32:44.902" v="538" actId="478"/>
          <ac:picMkLst>
            <pc:docMk/>
            <pc:sldMk cId="1675227879" sldId="2742"/>
            <ac:picMk id="6" creationId="{8F53A42D-A7BD-A6C4-FE99-2B6152933583}"/>
          </ac:picMkLst>
        </pc:picChg>
        <pc:picChg chg="add mod">
          <ac:chgData name="Xin Luo" userId="82312ee5779919a4" providerId="LiveId" clId="{9419C3F4-B338-AA4A-BD55-58CF5ACEFAE1}" dt="2023-08-21T02:32:43.122" v="537" actId="167"/>
          <ac:picMkLst>
            <pc:docMk/>
            <pc:sldMk cId="1675227879" sldId="2742"/>
            <ac:picMk id="7" creationId="{DC0441E0-AAC8-FE39-8917-3572A3B3126B}"/>
          </ac:picMkLst>
        </pc:picChg>
        <pc:picChg chg="add mod">
          <ac:chgData name="Xin Luo" userId="82312ee5779919a4" providerId="LiveId" clId="{9419C3F4-B338-AA4A-BD55-58CF5ACEFAE1}" dt="2023-08-21T02:32:49.568" v="540" actId="1076"/>
          <ac:picMkLst>
            <pc:docMk/>
            <pc:sldMk cId="1675227879" sldId="2742"/>
            <ac:picMk id="9" creationId="{032166DC-3560-E544-4591-81ADC92A2D68}"/>
          </ac:picMkLst>
        </pc:picChg>
        <pc:picChg chg="del">
          <ac:chgData name="Xin Luo" userId="82312ee5779919a4" providerId="LiveId" clId="{9419C3F4-B338-AA4A-BD55-58CF5ACEFAE1}" dt="2023-08-21T02:32:46.969" v="539" actId="478"/>
          <ac:picMkLst>
            <pc:docMk/>
            <pc:sldMk cId="1675227879" sldId="2742"/>
            <ac:picMk id="10" creationId="{1B6DE614-C3EC-A9D1-9DF9-282BA6D275ED}"/>
          </ac:picMkLst>
        </pc:picChg>
        <pc:cxnChg chg="topLvl">
          <ac:chgData name="Xin Luo" userId="82312ee5779919a4" providerId="LiveId" clId="{9419C3F4-B338-AA4A-BD55-58CF5ACEFAE1}" dt="2023-08-21T02:31:46.507" v="533" actId="165"/>
          <ac:cxnSpMkLst>
            <pc:docMk/>
            <pc:sldMk cId="1675227879" sldId="2742"/>
            <ac:cxnSpMk id="13" creationId="{8E68F3E2-5A10-37A1-1E03-214E637CC662}"/>
          </ac:cxnSpMkLst>
        </pc:cxnChg>
      </pc:sldChg>
      <pc:sldChg chg="addSp delSp modSp mod">
        <pc:chgData name="Xin Luo" userId="82312ee5779919a4" providerId="LiveId" clId="{9419C3F4-B338-AA4A-BD55-58CF5ACEFAE1}" dt="2023-08-21T02:31:35.932" v="532" actId="1036"/>
        <pc:sldMkLst>
          <pc:docMk/>
          <pc:sldMk cId="1031554139" sldId="2743"/>
        </pc:sldMkLst>
        <pc:spChg chg="mod">
          <ac:chgData name="Xin Luo" userId="82312ee5779919a4" providerId="LiveId" clId="{9419C3F4-B338-AA4A-BD55-58CF5ACEFAE1}" dt="2023-08-21T02:31:30.600" v="528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9419C3F4-B338-AA4A-BD55-58CF5ACEFAE1}" dt="2023-08-21T02:31:35.932" v="532" actId="1036"/>
          <ac:spMkLst>
            <pc:docMk/>
            <pc:sldMk cId="1031554139" sldId="2743"/>
            <ac:spMk id="21" creationId="{04774F05-FFE9-73AA-E87B-A8E7B6FF7F3B}"/>
          </ac:spMkLst>
        </pc:spChg>
        <pc:picChg chg="del">
          <ac:chgData name="Xin Luo" userId="82312ee5779919a4" providerId="LiveId" clId="{9419C3F4-B338-AA4A-BD55-58CF5ACEFAE1}" dt="2023-08-21T02:31:17.149" v="522" actId="478"/>
          <ac:picMkLst>
            <pc:docMk/>
            <pc:sldMk cId="1031554139" sldId="2743"/>
            <ac:picMk id="6" creationId="{508D7A1D-A895-6745-C7E6-7A73B49E1D0B}"/>
          </ac:picMkLst>
        </pc:picChg>
        <pc:picChg chg="del">
          <ac:chgData name="Xin Luo" userId="82312ee5779919a4" providerId="LiveId" clId="{9419C3F4-B338-AA4A-BD55-58CF5ACEFAE1}" dt="2023-08-21T02:31:02.972" v="518" actId="478"/>
          <ac:picMkLst>
            <pc:docMk/>
            <pc:sldMk cId="1031554139" sldId="2743"/>
            <ac:picMk id="7" creationId="{FE8AE6D4-A772-E3D9-5453-18421BE7FAED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8" creationId="{2A59A081-84CD-1BD5-7971-E1BD0FE35188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10" creationId="{06CFAAAF-CB2C-394E-978D-F7409720C192}"/>
          </ac:picMkLst>
        </pc:picChg>
        <pc:cxnChg chg="mod">
          <ac:chgData name="Xin Luo" userId="82312ee5779919a4" providerId="LiveId" clId="{9419C3F4-B338-AA4A-BD55-58CF5ACEFAE1}" dt="2023-08-21T02:31:30.600" v="528" actId="1035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mod">
        <pc:chgData name="Xin Luo" userId="82312ee5779919a4" providerId="LiveId" clId="{9419C3F4-B338-AA4A-BD55-58CF5ACEFAE1}" dt="2023-08-21T02:30:24.878" v="514" actId="14100"/>
        <pc:sldMkLst>
          <pc:docMk/>
          <pc:sldMk cId="2701690491" sldId="2744"/>
        </pc:sldMkLst>
        <pc:picChg chg="del">
          <ac:chgData name="Xin Luo" userId="82312ee5779919a4" providerId="LiveId" clId="{9419C3F4-B338-AA4A-BD55-58CF5ACEFAE1}" dt="2023-08-21T02:30:08.362" v="509" actId="478"/>
          <ac:picMkLst>
            <pc:docMk/>
            <pc:sldMk cId="2701690491" sldId="2744"/>
            <ac:picMk id="6" creationId="{B02336C6-EEA2-6771-8D5D-ABDE5E6ABD4F}"/>
          </ac:picMkLst>
        </pc:picChg>
        <pc:picChg chg="add mod">
          <ac:chgData name="Xin Luo" userId="82312ee5779919a4" providerId="LiveId" clId="{9419C3F4-B338-AA4A-BD55-58CF5ACEFAE1}" dt="2023-08-21T02:30:20.712" v="513" actId="14100"/>
          <ac:picMkLst>
            <pc:docMk/>
            <pc:sldMk cId="2701690491" sldId="2744"/>
            <ac:picMk id="7" creationId="{F6FC1C25-904F-7742-D255-04E8A86365A8}"/>
          </ac:picMkLst>
        </pc:picChg>
        <pc:picChg chg="add mod">
          <ac:chgData name="Xin Luo" userId="82312ee5779919a4" providerId="LiveId" clId="{9419C3F4-B338-AA4A-BD55-58CF5ACEFAE1}" dt="2023-08-21T02:30:24.878" v="514" actId="14100"/>
          <ac:picMkLst>
            <pc:docMk/>
            <pc:sldMk cId="2701690491" sldId="2744"/>
            <ac:picMk id="9" creationId="{AF00D2EE-F00E-3A53-03D9-3855F8D15488}"/>
          </ac:picMkLst>
        </pc:picChg>
        <pc:picChg chg="del">
          <ac:chgData name="Xin Luo" userId="82312ee5779919a4" providerId="LiveId" clId="{9419C3F4-B338-AA4A-BD55-58CF5ACEFAE1}" dt="2023-08-21T02:30:07.387" v="508" actId="478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mod">
        <pc:chgData name="Xin Luo" userId="82312ee5779919a4" providerId="LiveId" clId="{9419C3F4-B338-AA4A-BD55-58CF5ACEFAE1}" dt="2023-08-22T08:50:34.289" v="678" actId="20577"/>
        <pc:sldMkLst>
          <pc:docMk/>
          <pc:sldMk cId="1118444772" sldId="2745"/>
        </pc:sldMkLst>
        <pc:spChg chg="mod">
          <ac:chgData name="Xin Luo" userId="82312ee5779919a4" providerId="LiveId" clId="{9419C3F4-B338-AA4A-BD55-58CF5ACEFAE1}" dt="2023-08-22T08:50:34.289" v="678" actId="20577"/>
          <ac:spMkLst>
            <pc:docMk/>
            <pc:sldMk cId="1118444772" sldId="2745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1T02:29:33.180" v="506" actId="478"/>
        <pc:sldMkLst>
          <pc:docMk/>
          <pc:sldMk cId="3123603258" sldId="2750"/>
        </pc:sldMkLst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7" creationId="{FB3626BE-B946-6F86-C297-82A1B0DD1C55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1" creationId="{BB3C1BB2-98EB-16DF-9D2A-EAA0C52FC3A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3" creationId="{12245E08-0E24-1ABA-9577-C1D70B3A58D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5" creationId="{E8967DF8-AB5E-342C-3976-CDAFEC5CA389}"/>
          </ac:spMkLst>
        </pc:spChg>
        <pc:grpChg chg="del">
          <ac:chgData name="Xin Luo" userId="82312ee5779919a4" providerId="LiveId" clId="{9419C3F4-B338-AA4A-BD55-58CF5ACEFAE1}" dt="2023-08-21T02:29:01.856" v="501" actId="165"/>
          <ac:grpSpMkLst>
            <pc:docMk/>
            <pc:sldMk cId="3123603258" sldId="2750"/>
            <ac:grpSpMk id="16" creationId="{316AADD6-5DE6-4F02-160E-1DACC731F7FB}"/>
          </ac:grpSpMkLst>
        </pc:grpChg>
        <pc:picChg chg="del topLvl">
          <ac:chgData name="Xin Luo" userId="82312ee5779919a4" providerId="LiveId" clId="{9419C3F4-B338-AA4A-BD55-58CF5ACEFAE1}" dt="2023-08-21T02:29:33.180" v="506" actId="478"/>
          <ac:picMkLst>
            <pc:docMk/>
            <pc:sldMk cId="3123603258" sldId="2750"/>
            <ac:picMk id="6" creationId="{A5FCAACA-DDDF-E528-1F1A-B3225A943A57}"/>
          </ac:picMkLst>
        </pc:picChg>
        <pc:picChg chg="add mod">
          <ac:chgData name="Xin Luo" userId="82312ee5779919a4" providerId="LiveId" clId="{9419C3F4-B338-AA4A-BD55-58CF5ACEFAE1}" dt="2023-08-21T02:29:31.527" v="505" actId="167"/>
          <ac:picMkLst>
            <pc:docMk/>
            <pc:sldMk cId="3123603258" sldId="2750"/>
            <ac:picMk id="9" creationId="{68BC7994-BFFD-0612-B152-BB3FEC54C243}"/>
          </ac:picMkLst>
        </pc:pic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8" creationId="{B5458F0D-E8D9-9CCB-6B67-307297825ADE}"/>
          </ac:cxnSpMkLst>
        </pc:cxn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add">
        <pc:chgData name="Xin Luo" userId="82312ee5779919a4" providerId="LiveId" clId="{9419C3F4-B338-AA4A-BD55-58CF5ACEFAE1}" dt="2023-08-21T00:31:04.861" v="0"/>
        <pc:sldMkLst>
          <pc:docMk/>
          <pc:sldMk cId="1531380071" sldId="2751"/>
        </pc:sldMkLst>
      </pc:sldChg>
      <pc:sldChg chg="delSp modSp add del mod">
        <pc:chgData name="Xin Luo" userId="82312ee5779919a4" providerId="LiveId" clId="{9419C3F4-B338-AA4A-BD55-58CF5ACEFAE1}" dt="2023-08-23T03:44:47.122" v="974" actId="2696"/>
        <pc:sldMkLst>
          <pc:docMk/>
          <pc:sldMk cId="854874637" sldId="2752"/>
        </pc:sldMkLst>
        <pc:spChg chg="mod">
          <ac:chgData name="Xin Luo" userId="82312ee5779919a4" providerId="LiveId" clId="{9419C3F4-B338-AA4A-BD55-58CF5ACEFAE1}" dt="2023-08-22T08:52:50.012" v="734" actId="20577"/>
          <ac:spMkLst>
            <pc:docMk/>
            <pc:sldMk cId="854874637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2T08:52:53.369" v="735" actId="20577"/>
          <ac:spMkLst>
            <pc:docMk/>
            <pc:sldMk cId="854874637" sldId="2752"/>
            <ac:spMk id="17" creationId="{9E05FFCA-3371-AF5C-381D-71D984055F5A}"/>
          </ac:spMkLst>
        </pc:spChg>
        <pc:picChg chg="del">
          <ac:chgData name="Xin Luo" userId="82312ee5779919a4" providerId="LiveId" clId="{9419C3F4-B338-AA4A-BD55-58CF5ACEFAE1}" dt="2023-08-23T01:18:44.077" v="736" actId="478"/>
          <ac:picMkLst>
            <pc:docMk/>
            <pc:sldMk cId="854874637" sldId="2752"/>
            <ac:picMk id="11" creationId="{BA9D97AD-CB18-28C9-9502-F3AB66D19079}"/>
          </ac:picMkLst>
        </pc:picChg>
        <pc:picChg chg="del">
          <ac:chgData name="Xin Luo" userId="82312ee5779919a4" providerId="LiveId" clId="{9419C3F4-B338-AA4A-BD55-58CF5ACEFAE1}" dt="2023-08-23T01:18:45.038" v="737" actId="478"/>
          <ac:picMkLst>
            <pc:docMk/>
            <pc:sldMk cId="854874637" sldId="2752"/>
            <ac:picMk id="13" creationId="{D5A21F57-904A-3BDC-8B99-6714E8E867E8}"/>
          </ac:picMkLst>
        </pc:picChg>
      </pc:sldChg>
      <pc:sldChg chg="addSp modSp add mod">
        <pc:chgData name="Xin Luo" userId="82312ee5779919a4" providerId="LiveId" clId="{9419C3F4-B338-AA4A-BD55-58CF5ACEFAE1}" dt="2023-08-23T03:55:07.161" v="1240" actId="1076"/>
        <pc:sldMkLst>
          <pc:docMk/>
          <pc:sldMk cId="2189476640" sldId="2752"/>
        </pc:sldMkLst>
        <pc:spChg chg="mod">
          <ac:chgData name="Xin Luo" userId="82312ee5779919a4" providerId="LiveId" clId="{9419C3F4-B338-AA4A-BD55-58CF5ACEFAE1}" dt="2023-08-23T03:45:25.758" v="979" actId="20577"/>
          <ac:spMkLst>
            <pc:docMk/>
            <pc:sldMk cId="2189476640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3T03:53:14.186" v="1224" actId="20577"/>
          <ac:spMkLst>
            <pc:docMk/>
            <pc:sldMk cId="2189476640" sldId="2752"/>
            <ac:spMk id="17" creationId="{9E05FFCA-3371-AF5C-381D-71D984055F5A}"/>
          </ac:spMkLst>
        </pc:spChg>
        <pc:picChg chg="add mod modCrop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5" creationId="{40C33D81-12A8-87AE-6D8A-6D372F928D44}"/>
          </ac:picMkLst>
        </pc:picChg>
        <pc:picChg chg="add mod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7" creationId="{8FD23D98-F525-CFF0-AE20-7ACDB039F634}"/>
          </ac:picMkLst>
        </pc:picChg>
      </pc:sldChg>
    </pc:docChg>
  </pc:docChgLst>
  <pc:docChgLst>
    <pc:chgData name="Xin Luo" userId="82312ee5779919a4" providerId="LiveId" clId="{17DA8B21-8E6B-0C4B-836C-571F79C63E6B}"/>
    <pc:docChg chg="modSld">
      <pc:chgData name="Xin Luo" userId="82312ee5779919a4" providerId="LiveId" clId="{17DA8B21-8E6B-0C4B-836C-571F79C63E6B}" dt="2023-08-16T11:15:38.372" v="39" actId="20577"/>
      <pc:docMkLst>
        <pc:docMk/>
      </pc:docMkLst>
      <pc:sldChg chg="modSp mod">
        <pc:chgData name="Xin Luo" userId="82312ee5779919a4" providerId="LiveId" clId="{17DA8B21-8E6B-0C4B-836C-571F79C63E6B}" dt="2023-08-16T11:15:38.372" v="39" actId="20577"/>
        <pc:sldMkLst>
          <pc:docMk/>
          <pc:sldMk cId="1658607177" sldId="2708"/>
        </pc:sldMkLst>
        <pc:spChg chg="mod">
          <ac:chgData name="Xin Luo" userId="82312ee5779919a4" providerId="LiveId" clId="{17DA8B21-8E6B-0C4B-836C-571F79C63E6B}" dt="2023-08-16T11:15:38.372" v="3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7DA8B21-8E6B-0C4B-836C-571F79C63E6B}" dt="2023-08-16T11:15:15.475" v="17" actId="20577"/>
          <ac:spMkLst>
            <pc:docMk/>
            <pc:sldMk cId="1658607177" sldId="2708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23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CDA3-EDF8-1328-44C1-3544F343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9A8F9-A6EC-E42C-AD84-801563A45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EAC522-9BA6-0F7C-5169-5546F0FD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2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82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像元分辨率概念；</a:t>
            </a:r>
            <a:endParaRPr lang="en-US" altLang="zh-CN" dirty="0"/>
          </a:p>
          <a:p>
            <a:r>
              <a:rPr lang="zh-CN" altLang="en-US" dirty="0"/>
              <a:t>重采样方法：最邻近，双线性，三次卷积；特点：准确</a:t>
            </a:r>
            <a:r>
              <a:rPr lang="en-US" altLang="zh-CN" dirty="0"/>
              <a:t> vs. </a:t>
            </a:r>
            <a:r>
              <a:rPr lang="zh-CN" altLang="en-US" dirty="0"/>
              <a:t>效率。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步骤：</a:t>
            </a:r>
            <a:r>
              <a:rPr lang="en-US" altLang="zh-CN" dirty="0"/>
              <a:t>1. </a:t>
            </a:r>
            <a:r>
              <a:rPr lang="zh-CN" altLang="en-US" dirty="0"/>
              <a:t>从</a:t>
            </a:r>
            <a:r>
              <a:rPr lang="en-US" altLang="zh-CN" dirty="0"/>
              <a:t>s2</a:t>
            </a:r>
            <a:r>
              <a:rPr lang="zh-CN" altLang="en-US" dirty="0"/>
              <a:t>数据中选取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10m</a:t>
            </a:r>
            <a:r>
              <a:rPr lang="zh-CN" altLang="en-US" dirty="0"/>
              <a:t>波段和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20</a:t>
            </a:r>
            <a:r>
              <a:rPr lang="zh-CN" altLang="en-US" dirty="0"/>
              <a:t>米波段中红外波段；</a:t>
            </a:r>
            <a:r>
              <a:rPr lang="en-US" altLang="zh-CN" dirty="0"/>
              <a:t>2.</a:t>
            </a:r>
            <a:r>
              <a:rPr lang="zh-CN" altLang="en-US" dirty="0"/>
              <a:t> 将选取波段采样到</a:t>
            </a:r>
            <a:r>
              <a:rPr lang="en-US" altLang="zh-CN" dirty="0"/>
              <a:t>20m</a:t>
            </a:r>
            <a:r>
              <a:rPr lang="zh-CN" altLang="en-US" dirty="0"/>
              <a:t>；</a:t>
            </a:r>
            <a:r>
              <a:rPr lang="en-US" altLang="zh-CN" dirty="0"/>
              <a:t>3. </a:t>
            </a:r>
            <a:r>
              <a:rPr lang="zh-CN" altLang="en-US" dirty="0"/>
              <a:t>输出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20</a:t>
            </a:r>
            <a:r>
              <a:rPr lang="zh-CN" altLang="en-US" dirty="0"/>
              <a:t>米波段为</a:t>
            </a:r>
            <a:r>
              <a:rPr lang="en-US" altLang="zh-CN" dirty="0" err="1"/>
              <a:t>geotiff</a:t>
            </a:r>
            <a:r>
              <a:rPr lang="zh-CN" altLang="en-US" dirty="0"/>
              <a:t>格式。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2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1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6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19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96098" y="1696861"/>
            <a:ext cx="872464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第二章：开源桌面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软件简介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104275" y="261082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开源地理信息系统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09237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. 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二值化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C335F-63D7-CF0E-33A5-8539F610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62" y="2701256"/>
            <a:ext cx="4288038" cy="365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3E7992-8D5D-8104-D838-62AE7B86A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6" y="2701256"/>
            <a:ext cx="4235243" cy="3657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058305-1DEF-34C6-2095-75DC396766E0}"/>
              </a:ext>
            </a:extLst>
          </p:cNvPr>
          <p:cNvSpPr txBox="1"/>
          <p:nvPr/>
        </p:nvSpPr>
        <p:spPr>
          <a:xfrm>
            <a:off x="242003" y="2239591"/>
            <a:ext cx="3558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Analysis/Histogram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641B8-6AED-6199-6CE8-1DAF5E83B2A8}"/>
              </a:ext>
            </a:extLst>
          </p:cNvPr>
          <p:cNvSpPr txBox="1"/>
          <p:nvPr/>
        </p:nvSpPr>
        <p:spPr>
          <a:xfrm>
            <a:off x="4603369" y="2239590"/>
            <a:ext cx="3786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Raster/Band 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maths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1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F3A699-67F8-9CAB-34FD-214DB146F302}"/>
              </a:ext>
            </a:extLst>
          </p:cNvPr>
          <p:cNvSpPr txBox="1"/>
          <p:nvPr/>
        </p:nvSpPr>
        <p:spPr>
          <a:xfrm>
            <a:off x="317665" y="1477042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m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ndwi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水体信息矢量化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E6C2A-CFFC-E79F-942F-DCDE6E3FA776}"/>
              </a:ext>
            </a:extLst>
          </p:cNvPr>
          <p:cNvSpPr txBox="1"/>
          <p:nvPr/>
        </p:nvSpPr>
        <p:spPr>
          <a:xfrm>
            <a:off x="444617" y="2044871"/>
            <a:ext cx="838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QGIS </a:t>
            </a:r>
            <a:r>
              <a:rPr lang="zh-CN" altLang="en-US" dirty="0">
                <a:solidFill>
                  <a:schemeClr val="bg2"/>
                </a:solidFill>
              </a:rPr>
              <a:t>软件</a:t>
            </a:r>
            <a:r>
              <a:rPr lang="en-US" altLang="zh-CN" dirty="0" err="1">
                <a:solidFill>
                  <a:schemeClr val="bg2"/>
                </a:solidFill>
              </a:rPr>
              <a:t>gdal</a:t>
            </a:r>
            <a:r>
              <a:rPr lang="en-US" altLang="zh-CN" dirty="0">
                <a:solidFill>
                  <a:schemeClr val="bg2"/>
                </a:solidFill>
              </a:rPr>
              <a:t>/Raster conversion/</a:t>
            </a:r>
            <a:r>
              <a:rPr lang="en-US" altLang="zh-CN" dirty="0" err="1">
                <a:solidFill>
                  <a:schemeClr val="bg2"/>
                </a:solidFill>
              </a:rPr>
              <a:t>Polygonize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水体信息矢量化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88A03-DDE1-5F1B-0E4C-1AA8F36F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8" y="2960876"/>
            <a:ext cx="3671313" cy="3367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0FAD3-3E56-C934-7B5A-90B88FB83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5" r="1933"/>
          <a:stretch/>
        </p:blipFill>
        <p:spPr>
          <a:xfrm>
            <a:off x="4246633" y="2960875"/>
            <a:ext cx="4509387" cy="33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95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991215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46762" y="1946723"/>
            <a:ext cx="8119846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、下载并安装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下一章节需要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软件，并注册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9791-E0F5-2387-2F16-956A4B52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295FD0-533F-2960-189D-CA98B5C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7468-5DFB-9AD7-5579-E5209DCD95A8}"/>
              </a:ext>
            </a:extLst>
          </p:cNvPr>
          <p:cNvSpPr txBox="1"/>
          <p:nvPr/>
        </p:nvSpPr>
        <p:spPr>
          <a:xfrm>
            <a:off x="414555" y="982322"/>
            <a:ext cx="349529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章节实验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D94BE-1E36-82B4-95DA-77A28BE308E0}"/>
              </a:ext>
            </a:extLst>
          </p:cNvPr>
          <p:cNvSpPr txBox="1"/>
          <p:nvPr/>
        </p:nvSpPr>
        <p:spPr>
          <a:xfrm>
            <a:off x="414554" y="1790790"/>
            <a:ext cx="8447058" cy="4489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实验目标：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掌握开源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SNAP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软件的基本数据处理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实验内容及要求：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）利用光谱指数方法提取昆明市主城区植被和建筑物信息。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）对比昆明市不同主城区植被和建筑物面积。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）利用开源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QGIS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SNAP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软件完成实验。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58614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1128ED-6C6C-0AC9-A27A-B715C18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928" y="6467404"/>
            <a:ext cx="1139936" cy="365125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380B3D-838E-BE8C-4A4D-E1D4ED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altLang="zh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6887E22-DE7E-76D9-D66E-8D2A8350611C}"/>
              </a:ext>
            </a:extLst>
          </p:cNvPr>
          <p:cNvSpPr txBox="1"/>
          <p:nvPr/>
        </p:nvSpPr>
        <p:spPr>
          <a:xfrm>
            <a:off x="355582" y="806021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984A4CD0-7B58-6BCA-3E39-BCFCD76759E0}"/>
              </a:ext>
            </a:extLst>
          </p:cNvPr>
          <p:cNvSpPr txBox="1"/>
          <p:nvPr/>
        </p:nvSpPr>
        <p:spPr>
          <a:xfrm>
            <a:off x="203201" y="1517974"/>
            <a:ext cx="8781143" cy="547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GIS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软件水体自动遥感提取及人工改正</a:t>
            </a:r>
            <a:endParaRPr lang="en-US" altLang="zh-CN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数据提供：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波段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影像一幅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1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）利用开源桌面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软件采用</a:t>
            </a:r>
            <a:r>
              <a:rPr lang="zh-CN" altLang="en-US" sz="2100" b="1" u="sng" dirty="0">
                <a:solidFill>
                  <a:srgbClr val="333333"/>
                </a:solidFill>
                <a:latin typeface="+mn-ea"/>
                <a:ea typeface="+mn-ea"/>
              </a:rPr>
              <a:t>水体指数方法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进行水体信息提取。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）对所获得水体提取结果进行人工改正，获得准确水体范围。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作业提交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）实验文档，以</a:t>
            </a:r>
            <a:r>
              <a:rPr lang="en-US" altLang="zh-CN" sz="21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1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提交，要求</a:t>
            </a:r>
            <a:r>
              <a:rPr lang="zh-CN" altLang="en-US" sz="2100" b="1" u="sng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、格式规范、内容准确，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）人工编辑所得矢量数据（</a:t>
            </a:r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不能有拓扑错误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）；作业文件总计不超过</a:t>
            </a:r>
            <a:r>
              <a:rPr lang="en-US" altLang="zh-CN" sz="21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1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1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100" b="1" u="sng" dirty="0">
                <a:solidFill>
                  <a:srgbClr val="FF0000"/>
                </a:solidFill>
                <a:latin typeface="+mn-ea"/>
                <a:ea typeface="+mn-ea"/>
              </a:rPr>
              <a:t>一颗星</a:t>
            </a:r>
            <a:endParaRPr lang="en-US" altLang="zh-CN" sz="2100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rgbClr val="333333"/>
                </a:solidFill>
                <a:latin typeface="+mn-ea"/>
                <a:ea typeface="+mn-ea"/>
              </a:rPr>
              <a:t>截止时间：</a:t>
            </a:r>
            <a:r>
              <a:rPr lang="en-US" altLang="zh-CN" sz="21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1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1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1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1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100" b="1" u="sng" dirty="0">
                <a:solidFill>
                  <a:srgbClr val="FF0000"/>
                </a:solidFill>
                <a:latin typeface="+mn-ea"/>
                <a:ea typeface="+mn-ea"/>
              </a:rPr>
              <a:t>日；</a:t>
            </a:r>
            <a:r>
              <a:rPr lang="zh-CN" altLang="en-US" sz="21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1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提交方式：</a:t>
            </a:r>
            <a:r>
              <a:rPr kumimoji="0" lang="en-CN" altLang="zh-CN" sz="2100" b="1" i="0" u="sng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xinluo_xin@ynu.edu.cn</a:t>
            </a:r>
          </a:p>
        </p:txBody>
      </p:sp>
    </p:spTree>
    <p:extLst>
      <p:ext uri="{BB962C8B-B14F-4D97-AF65-F5344CB8AC3E}">
        <p14:creationId xmlns:p14="http://schemas.microsoft.com/office/powerpoint/2010/main" val="1086324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5330294" cy="717997"/>
            <a:chOff x="2121802" y="2115450"/>
            <a:chExt cx="4164606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214378"/>
              <a:ext cx="3588606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SNAP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QGIS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三、开源桌面软件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软件简介 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509237"/>
            <a:ext cx="8144465" cy="135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SNAP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（</a:t>
            </a:r>
            <a:r>
              <a:rPr lang="en-US" altLang="zh-CN" sz="1900" dirty="0">
                <a:solidFill>
                  <a:srgbClr val="121212"/>
                </a:solidFill>
                <a:latin typeface="+mn-ea"/>
                <a:ea typeface="+mn-ea"/>
              </a:rPr>
              <a:t>Sentinel Application Platform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）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哨兵数据应用平台，是所有哨兵工具箱的基础平台，为桌面端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CS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平台。具有可扩展性、可移植性和模块化界面。</a:t>
            </a:r>
            <a:endParaRPr lang="en-US" altLang="zh-CN" sz="19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518BE-ABAC-0487-824E-93F0E0106B90}"/>
              </a:ext>
            </a:extLst>
          </p:cNvPr>
          <p:cNvSpPr txBox="1"/>
          <p:nvPr/>
        </p:nvSpPr>
        <p:spPr>
          <a:xfrm>
            <a:off x="148341" y="6159367"/>
            <a:ext cx="4399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https://step.esa.int/main/download/snap-download/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58F2E-5801-BB65-CD18-EE91CAF567A0}"/>
              </a:ext>
            </a:extLst>
          </p:cNvPr>
          <p:cNvSpPr txBox="1"/>
          <p:nvPr/>
        </p:nvSpPr>
        <p:spPr>
          <a:xfrm>
            <a:off x="4596638" y="6159367"/>
            <a:ext cx="4476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https://github.com/senbox-org/snap-desktop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C2ACD4-A7EF-91F7-02D1-407FA4D2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2973530"/>
            <a:ext cx="4406900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9BEF1F-CF6C-6D23-4EB0-8070613E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6" y="3277379"/>
            <a:ext cx="4126411" cy="25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1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295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、波段选取、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重采样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、叠置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364706"/>
            <a:ext cx="8514611" cy="19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1800" dirty="0">
                <a:solidFill>
                  <a:srgbClr val="121212"/>
                </a:solidFill>
                <a:latin typeface="+mn-ea"/>
                <a:ea typeface="+mn-ea"/>
              </a:rPr>
              <a:t>将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所下载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Sentinel-2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常用波段，包括蓝光波段、绿光波段、红光波段、近红外波段、短波红外波段（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个）进行波段叠加，并输出为分辨率为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20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米的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图像文件。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波段选取：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Raster/Subset…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          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重采样：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Raster/Geometric/Resampling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输出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格式：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File/Export/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5A21F57-904A-3BDC-8B99-6714E8E8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3432668"/>
            <a:ext cx="3717058" cy="3322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3F0ED-1A42-00E5-4D28-5782F9AC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7" y="3432668"/>
            <a:ext cx="4984374" cy="3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8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7BC837-8BBA-7E3F-23AB-9433B108D3E5}"/>
              </a:ext>
            </a:extLst>
          </p:cNvPr>
          <p:cNvSpPr/>
          <p:nvPr/>
        </p:nvSpPr>
        <p:spPr>
          <a:xfrm>
            <a:off x="2818534" y="1700420"/>
            <a:ext cx="3110552" cy="66248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水体指数计算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81728-0D3C-CB35-8460-EA50541791A7}"/>
              </a:ext>
            </a:extLst>
          </p:cNvPr>
          <p:cNvSpPr/>
          <p:nvPr/>
        </p:nvSpPr>
        <p:spPr>
          <a:xfrm>
            <a:off x="2818534" y="2722428"/>
            <a:ext cx="3110552" cy="66248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指数值直方图分析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90E02B-B6FA-A4DD-6D6D-F4C41C5753DD}"/>
              </a:ext>
            </a:extLst>
          </p:cNvPr>
          <p:cNvSpPr/>
          <p:nvPr/>
        </p:nvSpPr>
        <p:spPr>
          <a:xfrm>
            <a:off x="2818534" y="3743171"/>
            <a:ext cx="3110552" cy="66248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水陆分割阈值选取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BC72A0-7C55-8F78-F28F-87BB5925D9E2}"/>
              </a:ext>
            </a:extLst>
          </p:cNvPr>
          <p:cNvSpPr/>
          <p:nvPr/>
        </p:nvSpPr>
        <p:spPr>
          <a:xfrm>
            <a:off x="2818534" y="4747822"/>
            <a:ext cx="3110552" cy="66248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水体陆地分割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ACE860-C885-C8E6-4425-9CCFC73D818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4373810" y="2362909"/>
            <a:ext cx="0" cy="35951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F6E075-0F02-8514-25B1-CADCC819ED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4373810" y="3384917"/>
            <a:ext cx="0" cy="35825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4E584B-38C1-5B45-47BB-F407D411E9D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373810" y="4405660"/>
            <a:ext cx="0" cy="34216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140C388-36C3-85CF-91EF-C27CCED8BB79}"/>
              </a:ext>
            </a:extLst>
          </p:cNvPr>
          <p:cNvSpPr/>
          <p:nvPr/>
        </p:nvSpPr>
        <p:spPr>
          <a:xfrm>
            <a:off x="2818533" y="5868585"/>
            <a:ext cx="3110552" cy="66248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水体的矢量化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9D57D82-9DB8-CF1C-1B16-CD978A8F731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auto">
          <a:xfrm flipH="1">
            <a:off x="4373809" y="5410311"/>
            <a:ext cx="1" cy="458274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986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43148" y="1739948"/>
            <a:ext cx="838318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通过进行遥感影像波段可实现影像上部分地表信息的增强，进而实现特定地表信息的识别与提取。以下以水体提取为例。改进的归一化水体指数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MNDWI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如下所示：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/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 sz="32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MNDWI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blipFill>
                <a:blip r:embed="rId3"/>
                <a:stretch>
                  <a:fillRect l="-2168" b="-93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988FB7-FCA7-1C11-558C-286915D478EB}"/>
              </a:ext>
            </a:extLst>
          </p:cNvPr>
          <p:cNvSpPr txBox="1"/>
          <p:nvPr/>
        </p:nvSpPr>
        <p:spPr>
          <a:xfrm>
            <a:off x="443148" y="5688640"/>
            <a:ext cx="8383187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CN" sz="1800" dirty="0">
                <a:solidFill>
                  <a:schemeClr val="bg2"/>
                </a:solidFill>
              </a:rPr>
              <a:t>提示</a:t>
            </a:r>
            <a:r>
              <a:rPr lang="zh-CN" altLang="en-US" sz="1800" dirty="0">
                <a:solidFill>
                  <a:schemeClr val="bg2"/>
                </a:solidFill>
              </a:rPr>
              <a:t>：</a:t>
            </a:r>
            <a:r>
              <a:rPr lang="en-CN" sz="1800" dirty="0">
                <a:solidFill>
                  <a:schemeClr val="bg2"/>
                </a:solidFill>
              </a:rPr>
              <a:t>Sentinel-2的绿光波段和中红外波段分别</a:t>
            </a:r>
            <a:r>
              <a:rPr lang="zh-CN" altLang="en-US" sz="1800" dirty="0">
                <a:solidFill>
                  <a:schemeClr val="bg2"/>
                </a:solidFill>
              </a:rPr>
              <a:t>对应</a:t>
            </a:r>
            <a:r>
              <a:rPr lang="en-US" altLang="zh-CN" sz="1800" dirty="0">
                <a:solidFill>
                  <a:schemeClr val="bg2"/>
                </a:solidFill>
              </a:rPr>
              <a:t>S2</a:t>
            </a:r>
            <a:r>
              <a:rPr lang="zh-CN" altLang="en-US" sz="1800" dirty="0">
                <a:solidFill>
                  <a:schemeClr val="bg2"/>
                </a:solidFill>
              </a:rPr>
              <a:t>数据</a:t>
            </a:r>
            <a:r>
              <a:rPr lang="en-CN" sz="1800" dirty="0">
                <a:solidFill>
                  <a:schemeClr val="bg2"/>
                </a:solidFill>
              </a:rPr>
              <a:t>第</a:t>
            </a:r>
            <a:r>
              <a:rPr lang="en-US" altLang="zh-CN" sz="1800" dirty="0">
                <a:solidFill>
                  <a:schemeClr val="bg2"/>
                </a:solidFill>
              </a:rPr>
              <a:t>3</a:t>
            </a:r>
            <a:r>
              <a:rPr lang="zh-CN" altLang="en-US" sz="1800" dirty="0">
                <a:solidFill>
                  <a:schemeClr val="bg2"/>
                </a:solidFill>
              </a:rPr>
              <a:t>波段和第</a:t>
            </a:r>
            <a:r>
              <a:rPr lang="en-US" altLang="zh-CN" sz="1800" dirty="0">
                <a:solidFill>
                  <a:schemeClr val="bg2"/>
                </a:solidFill>
              </a:rPr>
              <a:t>12</a:t>
            </a:r>
            <a:r>
              <a:rPr lang="zh-CN" altLang="en-US" sz="1800" dirty="0">
                <a:solidFill>
                  <a:schemeClr val="bg2"/>
                </a:solidFill>
              </a:rPr>
              <a:t>波段。</a:t>
            </a:r>
            <a:endParaRPr lang="en-CN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00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C67FD-D130-D34A-8815-3FEA4D32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7" y="2806869"/>
            <a:ext cx="4383944" cy="3109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4EC578-35D3-359B-E279-0F3A9F7F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27" y="2806869"/>
            <a:ext cx="4383944" cy="3110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86FBD6-5096-BD41-07C1-8B8016DDD40A}"/>
              </a:ext>
            </a:extLst>
          </p:cNvPr>
          <p:cNvSpPr txBox="1"/>
          <p:nvPr/>
        </p:nvSpPr>
        <p:spPr>
          <a:xfrm>
            <a:off x="494129" y="1630653"/>
            <a:ext cx="557630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3C5F0F-1A4E-D6B4-3606-49D0FCD2FC75}"/>
              </a:ext>
            </a:extLst>
          </p:cNvPr>
          <p:cNvSpPr txBox="1"/>
          <p:nvPr/>
        </p:nvSpPr>
        <p:spPr>
          <a:xfrm>
            <a:off x="632859" y="2247306"/>
            <a:ext cx="344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Raster/Band </a:t>
            </a:r>
            <a:r>
              <a:rPr lang="en-US" altLang="zh-CN" dirty="0" err="1">
                <a:solidFill>
                  <a:srgbClr val="FF0000"/>
                </a:solidFill>
              </a:rPr>
              <a:t>Maths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0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C3E951-41BE-5491-F1CC-47170F30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5" y="2647912"/>
            <a:ext cx="4226575" cy="3829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7ED79A-8F55-ED5F-D9E6-1A38A817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44" y="2638712"/>
            <a:ext cx="4555027" cy="3829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81503"/>
            <a:ext cx="8695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Raster/bands extractor: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导出波段。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5743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106525</TotalTime>
  <Words>763</Words>
  <Application>Microsoft Office PowerPoint</Application>
  <PresentationFormat>全屏显示(4:3)</PresentationFormat>
  <Paragraphs>84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二、开源桌面软件QGIS</vt:lpstr>
      <vt:lpstr>三、开源桌面软件SNAP 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13062</cp:revision>
  <dcterms:created xsi:type="dcterms:W3CDTF">2004-07-09T11:40:27Z</dcterms:created>
  <dcterms:modified xsi:type="dcterms:W3CDTF">2025-09-22T02:13:55Z</dcterms:modified>
</cp:coreProperties>
</file>