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0"/>
  </p:notesMasterIdLst>
  <p:handoutMasterIdLst>
    <p:handoutMasterId r:id="rId11"/>
  </p:handoutMasterIdLst>
  <p:sldIdLst>
    <p:sldId id="2708" r:id="rId3"/>
    <p:sldId id="2782" r:id="rId4"/>
    <p:sldId id="2783" r:id="rId5"/>
    <p:sldId id="2777" r:id="rId6"/>
    <p:sldId id="2779" r:id="rId7"/>
    <p:sldId id="2780" r:id="rId8"/>
    <p:sldId id="2781" r:id="rId9"/>
  </p:sldIdLst>
  <p:sldSz cx="9144000" cy="6858000" type="screen4x3"/>
  <p:notesSz cx="7099300" cy="10234613"/>
  <p:custDataLst>
    <p:tags r:id="rId12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16C7B-4E55-F940-8D5F-829CA2DC8BC4}" v="4" dt="2023-04-18T01:03:41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9" autoAdjust="0"/>
    <p:restoredTop sz="75405" autoAdjust="0"/>
  </p:normalViewPr>
  <p:slideViewPr>
    <p:cSldViewPr snapToGrid="0">
      <p:cViewPr varScale="1">
        <p:scale>
          <a:sx n="66" d="100"/>
          <a:sy n="66" d="100"/>
        </p:scale>
        <p:origin x="1668" y="51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1AF2FFE-F7C6-4F40-8FF0-3487A5FE729C}"/>
    <pc:docChg chg="undo custSel addSld delSld modSld">
      <pc:chgData name="Xin Luo" userId="82312ee5779919a4" providerId="LiveId" clId="{41AF2FFE-F7C6-4F40-8FF0-3487A5FE729C}" dt="2023-03-01T01:13:54.657" v="3000" actId="20577"/>
      <pc:docMkLst>
        <pc:docMk/>
      </pc:docMkLst>
      <pc:sldChg chg="delSp modSp mod">
        <pc:chgData name="Xin Luo" userId="82312ee5779919a4" providerId="LiveId" clId="{41AF2FFE-F7C6-4F40-8FF0-3487A5FE729C}" dt="2023-03-01T00:46:20.798" v="2423" actId="255"/>
        <pc:sldMkLst>
          <pc:docMk/>
          <pc:sldMk cId="1576120367" sldId="2387"/>
        </pc:sldMkLst>
        <pc:spChg chg="mod">
          <ac:chgData name="Xin Luo" userId="82312ee5779919a4" providerId="LiveId" clId="{41AF2FFE-F7C6-4F40-8FF0-3487A5FE729C}" dt="2023-02-28T08:37:43.517" v="48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41AF2FFE-F7C6-4F40-8FF0-3487A5FE729C}" dt="2023-03-01T00:46:20.798" v="2423" actId="255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41AF2FFE-F7C6-4F40-8FF0-3487A5FE729C}" dt="2023-02-28T08:38:06.801" v="94" actId="103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41AF2FFE-F7C6-4F40-8FF0-3487A5FE729C}" dt="2023-02-28T08:38:06.801" v="94" actId="103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41AF2FFE-F7C6-4F40-8FF0-3487A5FE729C}" dt="2023-02-28T08:37:59.317" v="77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41AF2FFE-F7C6-4F40-8FF0-3487A5FE729C}" dt="2023-02-28T08:38:33.966" v="165" actId="20577"/>
        <pc:sldMkLst>
          <pc:docMk/>
          <pc:sldMk cId="2415901206" sldId="2447"/>
        </pc:sldMkLst>
        <pc:spChg chg="mod">
          <ac:chgData name="Xin Luo" userId="82312ee5779919a4" providerId="LiveId" clId="{41AF2FFE-F7C6-4F40-8FF0-3487A5FE729C}" dt="2023-02-28T08:38:33.966" v="165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 del">
        <pc:chgData name="Xin Luo" userId="82312ee5779919a4" providerId="LiveId" clId="{41AF2FFE-F7C6-4F40-8FF0-3487A5FE729C}" dt="2023-02-28T08:40:01.791" v="284" actId="2696"/>
        <pc:sldMkLst>
          <pc:docMk/>
          <pc:sldMk cId="1209572041" sldId="2722"/>
        </pc:sldMkLst>
      </pc:sldChg>
      <pc:sldChg chg="modSp mod">
        <pc:chgData name="Xin Luo" userId="82312ee5779919a4" providerId="LiveId" clId="{41AF2FFE-F7C6-4F40-8FF0-3487A5FE729C}" dt="2023-03-01T00:46:49.124" v="2469" actId="404"/>
        <pc:sldMkLst>
          <pc:docMk/>
          <pc:sldMk cId="393940605" sldId="2742"/>
        </pc:sldMkLst>
        <pc:spChg chg="mod">
          <ac:chgData name="Xin Luo" userId="82312ee5779919a4" providerId="LiveId" clId="{41AF2FFE-F7C6-4F40-8FF0-3487A5FE729C}" dt="2023-03-01T00:46:49.124" v="2469" actId="404"/>
          <ac:spMkLst>
            <pc:docMk/>
            <pc:sldMk cId="393940605" sldId="2742"/>
            <ac:spMk id="7" creationId="{00000000-0000-0000-0000-000000000000}"/>
          </ac:spMkLst>
        </pc:spChg>
      </pc:sldChg>
      <pc:sldChg chg="add del">
        <pc:chgData name="Xin Luo" userId="82312ee5779919a4" providerId="LiveId" clId="{41AF2FFE-F7C6-4F40-8FF0-3487A5FE729C}" dt="2023-02-28T08:40:01.775" v="282" actId="2696"/>
        <pc:sldMkLst>
          <pc:docMk/>
          <pc:sldMk cId="3175231995" sldId="2743"/>
        </pc:sldMkLst>
      </pc:sldChg>
      <pc:sldChg chg="add del">
        <pc:chgData name="Xin Luo" userId="82312ee5779919a4" providerId="LiveId" clId="{41AF2FFE-F7C6-4F40-8FF0-3487A5FE729C}" dt="2023-02-28T08:40:01.800" v="285" actId="2696"/>
        <pc:sldMkLst>
          <pc:docMk/>
          <pc:sldMk cId="2861954436" sldId="2762"/>
        </pc:sldMkLst>
      </pc:sldChg>
      <pc:sldChg chg="addSp delSp modSp mod">
        <pc:chgData name="Xin Luo" userId="82312ee5779919a4" providerId="LiveId" clId="{41AF2FFE-F7C6-4F40-8FF0-3487A5FE729C}" dt="2023-03-01T01:13:54.657" v="3000" actId="20577"/>
        <pc:sldMkLst>
          <pc:docMk/>
          <pc:sldMk cId="1803588456" sldId="2767"/>
        </pc:sldMkLst>
        <pc:spChg chg="mod">
          <ac:chgData name="Xin Luo" userId="82312ee5779919a4" providerId="LiveId" clId="{41AF2FFE-F7C6-4F40-8FF0-3487A5FE729C}" dt="2023-02-28T09:05:54.607" v="1611" actId="1035"/>
          <ac:spMkLst>
            <pc:docMk/>
            <pc:sldMk cId="1803588456" sldId="2767"/>
            <ac:spMk id="2" creationId="{631AADB6-C88A-D817-4683-FC087E4E240F}"/>
          </ac:spMkLst>
        </pc:spChg>
        <pc:spChg chg="mod">
          <ac:chgData name="Xin Luo" userId="82312ee5779919a4" providerId="LiveId" clId="{41AF2FFE-F7C6-4F40-8FF0-3487A5FE729C}" dt="2023-02-28T08:38:57.827" v="213" actId="20577"/>
          <ac:spMkLst>
            <pc:docMk/>
            <pc:sldMk cId="1803588456" sldId="2767"/>
            <ac:spMk id="3" creationId="{00000000-0000-0000-0000-000000000000}"/>
          </ac:spMkLst>
        </pc:spChg>
        <pc:spChg chg="add del mod">
          <ac:chgData name="Xin Luo" userId="82312ee5779919a4" providerId="LiveId" clId="{41AF2FFE-F7C6-4F40-8FF0-3487A5FE729C}" dt="2023-02-28T08:44:44.616" v="650" actId="478"/>
          <ac:spMkLst>
            <pc:docMk/>
            <pc:sldMk cId="1803588456" sldId="2767"/>
            <ac:spMk id="4" creationId="{50CE6F99-54C5-4636-5A6C-D7E10E411194}"/>
          </ac:spMkLst>
        </pc:spChg>
        <pc:spChg chg="add del mod">
          <ac:chgData name="Xin Luo" userId="82312ee5779919a4" providerId="LiveId" clId="{41AF2FFE-F7C6-4F40-8FF0-3487A5FE729C}" dt="2023-02-28T08:44:44.616" v="650" actId="478"/>
          <ac:spMkLst>
            <pc:docMk/>
            <pc:sldMk cId="1803588456" sldId="2767"/>
            <ac:spMk id="5" creationId="{5F3543DB-9C69-94A2-B110-E46B0A04555F}"/>
          </ac:spMkLst>
        </pc:spChg>
        <pc:spChg chg="add del mod">
          <ac:chgData name="Xin Luo" userId="82312ee5779919a4" providerId="LiveId" clId="{41AF2FFE-F7C6-4F40-8FF0-3487A5FE729C}" dt="2023-02-28T08:44:44.616" v="650" actId="478"/>
          <ac:spMkLst>
            <pc:docMk/>
            <pc:sldMk cId="1803588456" sldId="2767"/>
            <ac:spMk id="6" creationId="{B77AC619-D2EE-239B-EB90-E9E2E2E527FA}"/>
          </ac:spMkLst>
        </pc:spChg>
        <pc:spChg chg="del mod">
          <ac:chgData name="Xin Luo" userId="82312ee5779919a4" providerId="LiveId" clId="{41AF2FFE-F7C6-4F40-8FF0-3487A5FE729C}" dt="2023-02-28T08:44:07.764" v="555" actId="478"/>
          <ac:spMkLst>
            <pc:docMk/>
            <pc:sldMk cId="1803588456" sldId="2767"/>
            <ac:spMk id="7" creationId="{90728D9D-D249-EA33-6E80-8B5C8EA26F4F}"/>
          </ac:spMkLst>
        </pc:spChg>
        <pc:spChg chg="add del mod">
          <ac:chgData name="Xin Luo" userId="82312ee5779919a4" providerId="LiveId" clId="{41AF2FFE-F7C6-4F40-8FF0-3487A5FE729C}" dt="2023-02-28T08:44:44.616" v="650" actId="478"/>
          <ac:spMkLst>
            <pc:docMk/>
            <pc:sldMk cId="1803588456" sldId="2767"/>
            <ac:spMk id="8" creationId="{57B722F9-58DC-D6C9-378E-8217AF74D93B}"/>
          </ac:spMkLst>
        </pc:spChg>
        <pc:spChg chg="add mod">
          <ac:chgData name="Xin Luo" userId="82312ee5779919a4" providerId="LiveId" clId="{41AF2FFE-F7C6-4F40-8FF0-3487A5FE729C}" dt="2023-03-01T01:13:54.657" v="3000" actId="20577"/>
          <ac:spMkLst>
            <pc:docMk/>
            <pc:sldMk cId="1803588456" sldId="2767"/>
            <ac:spMk id="10" creationId="{2662A235-2CC3-749B-1A7D-D9E01F241A84}"/>
          </ac:spMkLst>
        </pc:spChg>
      </pc:sldChg>
      <pc:sldChg chg="add del">
        <pc:chgData name="Xin Luo" userId="82312ee5779919a4" providerId="LiveId" clId="{41AF2FFE-F7C6-4F40-8FF0-3487A5FE729C}" dt="2023-02-28T08:58:17.511" v="1219" actId="2696"/>
        <pc:sldMkLst>
          <pc:docMk/>
          <pc:sldMk cId="1345125462" sldId="2768"/>
        </pc:sldMkLst>
      </pc:sldChg>
      <pc:sldChg chg="add del">
        <pc:chgData name="Xin Luo" userId="82312ee5779919a4" providerId="LiveId" clId="{41AF2FFE-F7C6-4F40-8FF0-3487A5FE729C}" dt="2023-02-28T08:40:01.789" v="283" actId="2696"/>
        <pc:sldMkLst>
          <pc:docMk/>
          <pc:sldMk cId="904694265" sldId="2769"/>
        </pc:sldMkLst>
      </pc:sldChg>
      <pc:sldChg chg="del">
        <pc:chgData name="Xin Luo" userId="82312ee5779919a4" providerId="LiveId" clId="{41AF2FFE-F7C6-4F40-8FF0-3487A5FE729C}" dt="2023-02-28T08:39:11.154" v="215" actId="2696"/>
        <pc:sldMkLst>
          <pc:docMk/>
          <pc:sldMk cId="660500533" sldId="2770"/>
        </pc:sldMkLst>
      </pc:sldChg>
      <pc:sldChg chg="add del">
        <pc:chgData name="Xin Luo" userId="82312ee5779919a4" providerId="LiveId" clId="{41AF2FFE-F7C6-4F40-8FF0-3487A5FE729C}" dt="2023-02-28T08:58:25.052" v="1221" actId="2696"/>
        <pc:sldMkLst>
          <pc:docMk/>
          <pc:sldMk cId="3307103198" sldId="2771"/>
        </pc:sldMkLst>
      </pc:sldChg>
      <pc:sldChg chg="del">
        <pc:chgData name="Xin Luo" userId="82312ee5779919a4" providerId="LiveId" clId="{41AF2FFE-F7C6-4F40-8FF0-3487A5FE729C}" dt="2023-02-28T08:40:09.642" v="286" actId="2696"/>
        <pc:sldMkLst>
          <pc:docMk/>
          <pc:sldMk cId="1508480209" sldId="2772"/>
        </pc:sldMkLst>
      </pc:sldChg>
      <pc:sldChg chg="modSp add mod">
        <pc:chgData name="Xin Luo" userId="82312ee5779919a4" providerId="LiveId" clId="{41AF2FFE-F7C6-4F40-8FF0-3487A5FE729C}" dt="2023-02-28T08:49:44.957" v="1024" actId="20577"/>
        <pc:sldMkLst>
          <pc:docMk/>
          <pc:sldMk cId="1554600214" sldId="2773"/>
        </pc:sldMkLst>
        <pc:spChg chg="mod">
          <ac:chgData name="Xin Luo" userId="82312ee5779919a4" providerId="LiveId" clId="{41AF2FFE-F7C6-4F40-8FF0-3487A5FE729C}" dt="2023-02-28T08:49:44.957" v="1024" actId="20577"/>
          <ac:spMkLst>
            <pc:docMk/>
            <pc:sldMk cId="1554600214" sldId="2773"/>
            <ac:spMk id="13" creationId="{303BC878-BC57-D350-27A3-F03AE48213AC}"/>
          </ac:spMkLst>
        </pc:spChg>
      </pc:sldChg>
      <pc:sldChg chg="modSp add mod">
        <pc:chgData name="Xin Luo" userId="82312ee5779919a4" providerId="LiveId" clId="{41AF2FFE-F7C6-4F40-8FF0-3487A5FE729C}" dt="2023-03-01T01:13:43.766" v="2978" actId="20577"/>
        <pc:sldMkLst>
          <pc:docMk/>
          <pc:sldMk cId="972265631" sldId="2774"/>
        </pc:sldMkLst>
        <pc:spChg chg="mod">
          <ac:chgData name="Xin Luo" userId="82312ee5779919a4" providerId="LiveId" clId="{41AF2FFE-F7C6-4F40-8FF0-3487A5FE729C}" dt="2023-02-28T09:18:58.867" v="2307" actId="1035"/>
          <ac:spMkLst>
            <pc:docMk/>
            <pc:sldMk cId="972265631" sldId="2774"/>
            <ac:spMk id="2" creationId="{631AADB6-C88A-D817-4683-FC087E4E240F}"/>
          </ac:spMkLst>
        </pc:spChg>
        <pc:spChg chg="mod">
          <ac:chgData name="Xin Luo" userId="82312ee5779919a4" providerId="LiveId" clId="{41AF2FFE-F7C6-4F40-8FF0-3487A5FE729C}" dt="2023-02-28T08:50:04.385" v="1060" actId="20577"/>
          <ac:spMkLst>
            <pc:docMk/>
            <pc:sldMk cId="972265631" sldId="2774"/>
            <ac:spMk id="3" creationId="{00000000-0000-0000-0000-000000000000}"/>
          </ac:spMkLst>
        </pc:spChg>
        <pc:spChg chg="mod">
          <ac:chgData name="Xin Luo" userId="82312ee5779919a4" providerId="LiveId" clId="{41AF2FFE-F7C6-4F40-8FF0-3487A5FE729C}" dt="2023-03-01T01:13:43.766" v="2978" actId="20577"/>
          <ac:spMkLst>
            <pc:docMk/>
            <pc:sldMk cId="972265631" sldId="2774"/>
            <ac:spMk id="10" creationId="{2662A235-2CC3-749B-1A7D-D9E01F241A84}"/>
          </ac:spMkLst>
        </pc:spChg>
      </pc:sldChg>
      <pc:sldChg chg="modSp add mod">
        <pc:chgData name="Xin Luo" userId="82312ee5779919a4" providerId="LiveId" clId="{41AF2FFE-F7C6-4F40-8FF0-3487A5FE729C}" dt="2023-02-28T08:58:57.809" v="1266" actId="20577"/>
        <pc:sldMkLst>
          <pc:docMk/>
          <pc:sldMk cId="2239661909" sldId="2775"/>
        </pc:sldMkLst>
        <pc:spChg chg="mod">
          <ac:chgData name="Xin Luo" userId="82312ee5779919a4" providerId="LiveId" clId="{41AF2FFE-F7C6-4F40-8FF0-3487A5FE729C}" dt="2023-02-28T08:58:38.557" v="1235" actId="20577"/>
          <ac:spMkLst>
            <pc:docMk/>
            <pc:sldMk cId="2239661909" sldId="2775"/>
            <ac:spMk id="3" creationId="{00000000-0000-0000-0000-000000000000}"/>
          </ac:spMkLst>
        </pc:spChg>
        <pc:spChg chg="mod">
          <ac:chgData name="Xin Luo" userId="82312ee5779919a4" providerId="LiveId" clId="{41AF2FFE-F7C6-4F40-8FF0-3487A5FE729C}" dt="2023-02-28T08:58:57.809" v="1266" actId="20577"/>
          <ac:spMkLst>
            <pc:docMk/>
            <pc:sldMk cId="2239661909" sldId="2775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03416C7B-4E55-F940-8D5F-829CA2DC8BC4}"/>
    <pc:docChg chg="undo custSel addSld delSld modSld sldOrd">
      <pc:chgData name="Xin Luo" userId="82312ee5779919a4" providerId="LiveId" clId="{03416C7B-4E55-F940-8D5F-829CA2DC8BC4}" dt="2023-04-18T01:05:26.212" v="1015" actId="255"/>
      <pc:docMkLst>
        <pc:docMk/>
      </pc:docMkLst>
      <pc:sldChg chg="addSp delSp modSp mod">
        <pc:chgData name="Xin Luo" userId="82312ee5779919a4" providerId="LiveId" clId="{03416C7B-4E55-F940-8D5F-829CA2DC8BC4}" dt="2023-04-18T01:03:48.793" v="1000" actId="1037"/>
        <pc:sldMkLst>
          <pc:docMk/>
          <pc:sldMk cId="1576120367" sldId="2387"/>
        </pc:sldMkLst>
        <pc:spChg chg="mod">
          <ac:chgData name="Xin Luo" userId="82312ee5779919a4" providerId="LiveId" clId="{03416C7B-4E55-F940-8D5F-829CA2DC8BC4}" dt="2023-04-17T12:50:25.258" v="38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03416C7B-4E55-F940-8D5F-829CA2DC8BC4}" dt="2023-04-17T13:35:34.082" v="519" actId="20577"/>
          <ac:spMkLst>
            <pc:docMk/>
            <pc:sldMk cId="1576120367" sldId="2387"/>
            <ac:spMk id="8" creationId="{1516F186-2C00-B7C4-59D3-8385C3D292B9}"/>
          </ac:spMkLst>
        </pc:spChg>
        <pc:spChg chg="mod">
          <ac:chgData name="Xin Luo" userId="82312ee5779919a4" providerId="LiveId" clId="{03416C7B-4E55-F940-8D5F-829CA2DC8BC4}" dt="2023-04-18T00:47:46.734" v="599" actId="20577"/>
          <ac:spMkLst>
            <pc:docMk/>
            <pc:sldMk cId="1576120367" sldId="2387"/>
            <ac:spMk id="9" creationId="{73E2A01B-D1C8-1E91-3B2F-DE6591ADC93C}"/>
          </ac:spMkLst>
        </pc:spChg>
        <pc:spChg chg="add del mod">
          <ac:chgData name="Xin Luo" userId="82312ee5779919a4" providerId="LiveId" clId="{03416C7B-4E55-F940-8D5F-829CA2DC8BC4}" dt="2023-04-18T01:03:44.935" v="995"/>
          <ac:spMkLst>
            <pc:docMk/>
            <pc:sldMk cId="1576120367" sldId="2387"/>
            <ac:spMk id="10" creationId="{8601BB44-BF97-2EC2-0A6E-FAF50E668DF4}"/>
          </ac:spMkLst>
        </pc:spChg>
        <pc:spChg chg="mod">
          <ac:chgData name="Xin Luo" userId="82312ee5779919a4" providerId="LiveId" clId="{03416C7B-4E55-F940-8D5F-829CA2DC8BC4}" dt="2023-04-17T13:36:29.231" v="559" actId="14100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03416C7B-4E55-F940-8D5F-829CA2DC8BC4}" dt="2023-04-18T01:03:48.793" v="1000" actId="1037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03416C7B-4E55-F940-8D5F-829CA2DC8BC4}" dt="2023-04-18T01:03:48.793" v="1000" actId="1037"/>
          <ac:grpSpMkLst>
            <pc:docMk/>
            <pc:sldMk cId="1576120367" sldId="2387"/>
            <ac:grpSpMk id="3" creationId="{12ED16A1-79B8-7DB1-1CC1-250B051BAD58}"/>
          </ac:grpSpMkLst>
        </pc:grpChg>
        <pc:grpChg chg="add mod">
          <ac:chgData name="Xin Luo" userId="82312ee5779919a4" providerId="LiveId" clId="{03416C7B-4E55-F940-8D5F-829CA2DC8BC4}" dt="2023-04-18T01:03:48.793" v="1000" actId="1037"/>
          <ac:grpSpMkLst>
            <pc:docMk/>
            <pc:sldMk cId="1576120367" sldId="2387"/>
            <ac:grpSpMk id="7" creationId="{73354DCB-F78A-C1B3-30A2-F6205882DE8F}"/>
          </ac:grpSpMkLst>
        </pc:grpChg>
      </pc:sldChg>
      <pc:sldChg chg="modSp mod">
        <pc:chgData name="Xin Luo" userId="82312ee5779919a4" providerId="LiveId" clId="{03416C7B-4E55-F940-8D5F-829CA2DC8BC4}" dt="2023-04-17T12:50:10.225" v="36" actId="20577"/>
        <pc:sldMkLst>
          <pc:docMk/>
          <pc:sldMk cId="1658607177" sldId="2708"/>
        </pc:sldMkLst>
        <pc:spChg chg="mod">
          <ac:chgData name="Xin Luo" userId="82312ee5779919a4" providerId="LiveId" clId="{03416C7B-4E55-F940-8D5F-829CA2DC8BC4}" dt="2023-04-17T12:49:54.396" v="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03416C7B-4E55-F940-8D5F-829CA2DC8BC4}" dt="2023-04-17T12:50:10.225" v="36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03416C7B-4E55-F940-8D5F-829CA2DC8BC4}" dt="2023-04-17T13:21:35.008" v="176" actId="1037"/>
        <pc:sldMkLst>
          <pc:docMk/>
          <pc:sldMk cId="393940605" sldId="2742"/>
        </pc:sldMkLst>
        <pc:spChg chg="mod">
          <ac:chgData name="Xin Luo" userId="82312ee5779919a4" providerId="LiveId" clId="{03416C7B-4E55-F940-8D5F-829CA2DC8BC4}" dt="2023-04-17T13:21:35.008" v="176" actId="103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03416C7B-4E55-F940-8D5F-829CA2DC8BC4}" dt="2023-04-18T01:05:26.212" v="1015" actId="255"/>
        <pc:sldMkLst>
          <pc:docMk/>
          <pc:sldMk cId="1803588456" sldId="2767"/>
        </pc:sldMkLst>
        <pc:spChg chg="mod">
          <ac:chgData name="Xin Luo" userId="82312ee5779919a4" providerId="LiveId" clId="{03416C7B-4E55-F940-8D5F-829CA2DC8BC4}" dt="2023-04-18T01:03:27.329" v="992" actId="20577"/>
          <ac:spMkLst>
            <pc:docMk/>
            <pc:sldMk cId="1803588456" sldId="2767"/>
            <ac:spMk id="2" creationId="{631AADB6-C88A-D817-4683-FC087E4E240F}"/>
          </ac:spMkLst>
        </pc:spChg>
        <pc:spChg chg="mod">
          <ac:chgData name="Xin Luo" userId="82312ee5779919a4" providerId="LiveId" clId="{03416C7B-4E55-F940-8D5F-829CA2DC8BC4}" dt="2023-04-18T01:05:26.212" v="1015" actId="255"/>
          <ac:spMkLst>
            <pc:docMk/>
            <pc:sldMk cId="1803588456" sldId="2767"/>
            <ac:spMk id="10" creationId="{2662A235-2CC3-749B-1A7D-D9E01F241A84}"/>
          </ac:spMkLst>
        </pc:spChg>
      </pc:sldChg>
      <pc:sldChg chg="del">
        <pc:chgData name="Xin Luo" userId="82312ee5779919a4" providerId="LiveId" clId="{03416C7B-4E55-F940-8D5F-829CA2DC8BC4}" dt="2023-04-17T13:35:46.741" v="529" actId="2696"/>
        <pc:sldMkLst>
          <pc:docMk/>
          <pc:sldMk cId="1554600214" sldId="2773"/>
        </pc:sldMkLst>
      </pc:sldChg>
      <pc:sldChg chg="addSp delSp modSp mod ord">
        <pc:chgData name="Xin Luo" userId="82312ee5779919a4" providerId="LiveId" clId="{03416C7B-4E55-F940-8D5F-829CA2DC8BC4}" dt="2023-04-18T01:03:20.611" v="983" actId="20577"/>
        <pc:sldMkLst>
          <pc:docMk/>
          <pc:sldMk cId="972265631" sldId="2774"/>
        </pc:sldMkLst>
        <pc:spChg chg="mod">
          <ac:chgData name="Xin Luo" userId="82312ee5779919a4" providerId="LiveId" clId="{03416C7B-4E55-F940-8D5F-829CA2DC8BC4}" dt="2023-04-18T01:03:20.611" v="983" actId="20577"/>
          <ac:spMkLst>
            <pc:docMk/>
            <pc:sldMk cId="972265631" sldId="2774"/>
            <ac:spMk id="2" creationId="{631AADB6-C88A-D817-4683-FC087E4E240F}"/>
          </ac:spMkLst>
        </pc:spChg>
        <pc:spChg chg="mod">
          <ac:chgData name="Xin Luo" userId="82312ee5779919a4" providerId="LiveId" clId="{03416C7B-4E55-F940-8D5F-829CA2DC8BC4}" dt="2023-04-17T13:36:00.244" v="535" actId="20577"/>
          <ac:spMkLst>
            <pc:docMk/>
            <pc:sldMk cId="972265631" sldId="2774"/>
            <ac:spMk id="3" creationId="{00000000-0000-0000-0000-000000000000}"/>
          </ac:spMkLst>
        </pc:spChg>
        <pc:spChg chg="add del mod">
          <ac:chgData name="Xin Luo" userId="82312ee5779919a4" providerId="LiveId" clId="{03416C7B-4E55-F940-8D5F-829CA2DC8BC4}" dt="2023-04-17T13:33:58.620" v="464" actId="108"/>
          <ac:spMkLst>
            <pc:docMk/>
            <pc:sldMk cId="972265631" sldId="2774"/>
            <ac:spMk id="10" creationId="{2662A235-2CC3-749B-1A7D-D9E01F241A84}"/>
          </ac:spMkLst>
        </pc:spChg>
      </pc:sldChg>
      <pc:sldChg chg="modSp add mod">
        <pc:chgData name="Xin Luo" userId="82312ee5779919a4" providerId="LiveId" clId="{03416C7B-4E55-F940-8D5F-829CA2DC8BC4}" dt="2023-04-18T00:48:16.175" v="614" actId="20577"/>
        <pc:sldMkLst>
          <pc:docMk/>
          <pc:sldMk cId="1219141430" sldId="2775"/>
        </pc:sldMkLst>
        <pc:spChg chg="mod">
          <ac:chgData name="Xin Luo" userId="82312ee5779919a4" providerId="LiveId" clId="{03416C7B-4E55-F940-8D5F-829CA2DC8BC4}" dt="2023-04-18T00:48:16.175" v="614" actId="20577"/>
          <ac:spMkLst>
            <pc:docMk/>
            <pc:sldMk cId="1219141430" sldId="2775"/>
            <ac:spMk id="7" creationId="{00000000-0000-0000-0000-000000000000}"/>
          </ac:spMkLst>
        </pc:spChg>
      </pc:sldChg>
      <pc:sldChg chg="modSp del mod">
        <pc:chgData name="Xin Luo" userId="82312ee5779919a4" providerId="LiveId" clId="{03416C7B-4E55-F940-8D5F-829CA2DC8BC4}" dt="2023-04-17T13:35:22.687" v="512" actId="2696"/>
        <pc:sldMkLst>
          <pc:docMk/>
          <pc:sldMk cId="2239661909" sldId="2775"/>
        </pc:sldMkLst>
        <pc:spChg chg="mod">
          <ac:chgData name="Xin Luo" userId="82312ee5779919a4" providerId="LiveId" clId="{03416C7B-4E55-F940-8D5F-829CA2DC8BC4}" dt="2023-04-17T13:34:25.491" v="511" actId="20577"/>
          <ac:spMkLst>
            <pc:docMk/>
            <pc:sldMk cId="2239661909" sldId="2775"/>
            <ac:spMk id="3" creationId="{00000000-0000-0000-0000-000000000000}"/>
          </ac:spMkLst>
        </pc:spChg>
      </pc:sldChg>
      <pc:sldChg chg="modSp add mod">
        <pc:chgData name="Xin Luo" userId="82312ee5779919a4" providerId="LiveId" clId="{03416C7B-4E55-F940-8D5F-829CA2DC8BC4}" dt="2023-04-18T01:03:06.130" v="965" actId="20577"/>
        <pc:sldMkLst>
          <pc:docMk/>
          <pc:sldMk cId="2904304982" sldId="2776"/>
        </pc:sldMkLst>
        <pc:spChg chg="mod">
          <ac:chgData name="Xin Luo" userId="82312ee5779919a4" providerId="LiveId" clId="{03416C7B-4E55-F940-8D5F-829CA2DC8BC4}" dt="2023-04-18T00:49:00.209" v="684" actId="20577"/>
          <ac:spMkLst>
            <pc:docMk/>
            <pc:sldMk cId="2904304982" sldId="2776"/>
            <ac:spMk id="2" creationId="{631AADB6-C88A-D817-4683-FC087E4E240F}"/>
          </ac:spMkLst>
        </pc:spChg>
        <pc:spChg chg="mod">
          <ac:chgData name="Xin Luo" userId="82312ee5779919a4" providerId="LiveId" clId="{03416C7B-4E55-F940-8D5F-829CA2DC8BC4}" dt="2023-04-18T01:03:06.130" v="965" actId="20577"/>
          <ac:spMkLst>
            <pc:docMk/>
            <pc:sldMk cId="2904304982" sldId="2776"/>
            <ac:spMk id="10" creationId="{2662A235-2CC3-749B-1A7D-D9E01F241A84}"/>
          </ac:spMkLst>
        </pc:sp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7E27DD99-4F4E-6645-BF82-FA5D4C43E465}"/>
    <pc:docChg chg="addSld delSld modSld">
      <pc:chgData name="Xin Luo" userId="82312ee5779919a4" providerId="LiveId" clId="{7E27DD99-4F4E-6645-BF82-FA5D4C43E465}" dt="2023-02-28T08:11:57.338" v="1562" actId="20577"/>
      <pc:docMkLst>
        <pc:docMk/>
      </pc:docMkLst>
      <pc:sldChg chg="modSp mod">
        <pc:chgData name="Xin Luo" userId="82312ee5779919a4" providerId="LiveId" clId="{7E27DD99-4F4E-6645-BF82-FA5D4C43E465}" dt="2023-02-28T06:46:04.416" v="128" actId="20577"/>
        <pc:sldMkLst>
          <pc:docMk/>
          <pc:sldMk cId="1576120367" sldId="2387"/>
        </pc:sldMkLst>
        <pc:spChg chg="mod">
          <ac:chgData name="Xin Luo" userId="82312ee5779919a4" providerId="LiveId" clId="{7E27DD99-4F4E-6645-BF82-FA5D4C43E465}" dt="2023-02-28T06:45:36.013" v="54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E27DD99-4F4E-6645-BF82-FA5D4C43E465}" dt="2023-02-28T06:46:04.416" v="128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E27DD99-4F4E-6645-BF82-FA5D4C43E465}" dt="2023-02-28T06:45:47.988" v="83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50:56.667" v="169" actId="20577"/>
        <pc:sldMkLst>
          <pc:docMk/>
          <pc:sldMk cId="2415901206" sldId="2447"/>
        </pc:sldMkLst>
        <pc:spChg chg="mod">
          <ac:chgData name="Xin Luo" userId="82312ee5779919a4" providerId="LiveId" clId="{7E27DD99-4F4E-6645-BF82-FA5D4C43E465}" dt="2023-02-28T06:50:56.667" v="16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44:57.462" v="11" actId="20577"/>
        <pc:sldMkLst>
          <pc:docMk/>
          <pc:sldMk cId="1658607177" sldId="2708"/>
        </pc:sldMkLst>
        <pc:spChg chg="mod">
          <ac:chgData name="Xin Luo" userId="82312ee5779919a4" providerId="LiveId" clId="{7E27DD99-4F4E-6645-BF82-FA5D4C43E465}" dt="2023-02-28T06:44:57.462" v="1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7E27DD99-4F4E-6645-BF82-FA5D4C43E465}" dt="2023-02-28T06:44:52.120" v="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8:03:22.553" v="1208"/>
        <pc:sldMkLst>
          <pc:docMk/>
          <pc:sldMk cId="1209572041" sldId="2722"/>
        </pc:sldMkLst>
        <pc:spChg chg="mod">
          <ac:chgData name="Xin Luo" userId="82312ee5779919a4" providerId="LiveId" clId="{7E27DD99-4F4E-6645-BF82-FA5D4C43E465}" dt="2023-02-28T08:03:22.553" v="1208"/>
          <ac:spMkLst>
            <pc:docMk/>
            <pc:sldMk cId="1209572041" sldId="2722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6:56:25.479" v="261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6:56:43.690" v="27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7E27DD99-4F4E-6645-BF82-FA5D4C43E465}" dt="2023-02-28T06:55:24.776" v="198" actId="20577"/>
        <pc:sldMkLst>
          <pc:docMk/>
          <pc:sldMk cId="393940605" sldId="2742"/>
        </pc:sldMkLst>
        <pc:spChg chg="mod">
          <ac:chgData name="Xin Luo" userId="82312ee5779919a4" providerId="LiveId" clId="{7E27DD99-4F4E-6645-BF82-FA5D4C43E465}" dt="2023-02-28T06:55:24.776" v="198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56:03.305" v="251" actId="20577"/>
        <pc:sldMkLst>
          <pc:docMk/>
          <pc:sldMk cId="3175231995" sldId="2743"/>
        </pc:sldMkLst>
        <pc:spChg chg="mod">
          <ac:chgData name="Xin Luo" userId="82312ee5779919a4" providerId="LiveId" clId="{7E27DD99-4F4E-6645-BF82-FA5D4C43E465}" dt="2023-02-28T06:56:03.305" v="251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7E27DD99-4F4E-6645-BF82-FA5D4C43E465}" dt="2023-02-28T06:51:31.618" v="171" actId="2696"/>
        <pc:sldMkLst>
          <pc:docMk/>
          <pc:sldMk cId="2038650065" sldId="2744"/>
        </pc:sldMkLst>
      </pc:sldChg>
      <pc:sldChg chg="del">
        <pc:chgData name="Xin Luo" userId="82312ee5779919a4" providerId="LiveId" clId="{7E27DD99-4F4E-6645-BF82-FA5D4C43E465}" dt="2023-02-28T06:56:11.918" v="252" actId="2696"/>
        <pc:sldMkLst>
          <pc:docMk/>
          <pc:sldMk cId="2345376688" sldId="2745"/>
        </pc:sldMkLst>
      </pc:sldChg>
      <pc:sldChg chg="del">
        <pc:chgData name="Xin Luo" userId="82312ee5779919a4" providerId="LiveId" clId="{7E27DD99-4F4E-6645-BF82-FA5D4C43E465}" dt="2023-02-28T06:55:34.194" v="200" actId="2696"/>
        <pc:sldMkLst>
          <pc:docMk/>
          <pc:sldMk cId="580867947" sldId="2747"/>
        </pc:sldMkLst>
      </pc:sldChg>
      <pc:sldChg chg="del">
        <pc:chgData name="Xin Luo" userId="82312ee5779919a4" providerId="LiveId" clId="{7E27DD99-4F4E-6645-BF82-FA5D4C43E465}" dt="2023-02-28T06:51:31.627" v="173" actId="2696"/>
        <pc:sldMkLst>
          <pc:docMk/>
          <pc:sldMk cId="2245643700" sldId="2751"/>
        </pc:sldMkLst>
      </pc:sldChg>
      <pc:sldChg chg="del">
        <pc:chgData name="Xin Luo" userId="82312ee5779919a4" providerId="LiveId" clId="{7E27DD99-4F4E-6645-BF82-FA5D4C43E465}" dt="2023-02-28T06:55:34.211" v="201" actId="2696"/>
        <pc:sldMkLst>
          <pc:docMk/>
          <pc:sldMk cId="3400956243" sldId="2752"/>
        </pc:sldMkLst>
      </pc:sldChg>
      <pc:sldChg chg="del">
        <pc:chgData name="Xin Luo" userId="82312ee5779919a4" providerId="LiveId" clId="{7E27DD99-4F4E-6645-BF82-FA5D4C43E465}" dt="2023-02-28T06:55:39.365" v="205" actId="2696"/>
        <pc:sldMkLst>
          <pc:docMk/>
          <pc:sldMk cId="3929071932" sldId="2753"/>
        </pc:sldMkLst>
      </pc:sldChg>
      <pc:sldChg chg="del">
        <pc:chgData name="Xin Luo" userId="82312ee5779919a4" providerId="LiveId" clId="{7E27DD99-4F4E-6645-BF82-FA5D4C43E465}" dt="2023-02-28T06:55:34.180" v="199" actId="2696"/>
        <pc:sldMkLst>
          <pc:docMk/>
          <pc:sldMk cId="1157508697" sldId="2757"/>
        </pc:sldMkLst>
      </pc:sldChg>
      <pc:sldChg chg="del">
        <pc:chgData name="Xin Luo" userId="82312ee5779919a4" providerId="LiveId" clId="{7E27DD99-4F4E-6645-BF82-FA5D4C43E465}" dt="2023-02-28T06:55:34.219" v="202" actId="2696"/>
        <pc:sldMkLst>
          <pc:docMk/>
          <pc:sldMk cId="4211155851" sldId="2758"/>
        </pc:sldMkLst>
      </pc:sldChg>
      <pc:sldChg chg="del">
        <pc:chgData name="Xin Luo" userId="82312ee5779919a4" providerId="LiveId" clId="{7E27DD99-4F4E-6645-BF82-FA5D4C43E465}" dt="2023-02-28T06:55:39.373" v="207" actId="2696"/>
        <pc:sldMkLst>
          <pc:docMk/>
          <pc:sldMk cId="3818021166" sldId="2760"/>
        </pc:sldMkLst>
      </pc:sldChg>
      <pc:sldChg chg="del">
        <pc:chgData name="Xin Luo" userId="82312ee5779919a4" providerId="LiveId" clId="{7E27DD99-4F4E-6645-BF82-FA5D4C43E465}" dt="2023-02-28T06:56:11.931" v="253" actId="2696"/>
        <pc:sldMkLst>
          <pc:docMk/>
          <pc:sldMk cId="97719364" sldId="2761"/>
        </pc:sldMkLst>
      </pc:sldChg>
      <pc:sldChg chg="modSp mod">
        <pc:chgData name="Xin Luo" userId="82312ee5779919a4" providerId="LiveId" clId="{7E27DD99-4F4E-6645-BF82-FA5D4C43E465}" dt="2023-02-28T08:03:17.330" v="1207" actId="20577"/>
        <pc:sldMkLst>
          <pc:docMk/>
          <pc:sldMk cId="2861954436" sldId="2762"/>
        </pc:sldMkLst>
        <pc:spChg chg="mod">
          <ac:chgData name="Xin Luo" userId="82312ee5779919a4" providerId="LiveId" clId="{7E27DD99-4F4E-6645-BF82-FA5D4C43E465}" dt="2023-02-28T08:03:17.330" v="1207" actId="20577"/>
          <ac:spMkLst>
            <pc:docMk/>
            <pc:sldMk cId="2861954436" sldId="2762"/>
            <ac:spMk id="3" creationId="{00000000-0000-0000-0000-000000000000}"/>
          </ac:spMkLst>
        </pc:spChg>
      </pc:sldChg>
      <pc:sldChg chg="del">
        <pc:chgData name="Xin Luo" userId="82312ee5779919a4" providerId="LiveId" clId="{7E27DD99-4F4E-6645-BF82-FA5D4C43E465}" dt="2023-02-28T06:55:39.367" v="206" actId="2696"/>
        <pc:sldMkLst>
          <pc:docMk/>
          <pc:sldMk cId="3373327641" sldId="2763"/>
        </pc:sldMkLst>
      </pc:sldChg>
      <pc:sldChg chg="del">
        <pc:chgData name="Xin Luo" userId="82312ee5779919a4" providerId="LiveId" clId="{7E27DD99-4F4E-6645-BF82-FA5D4C43E465}" dt="2023-02-28T06:55:39.363" v="204" actId="2696"/>
        <pc:sldMkLst>
          <pc:docMk/>
          <pc:sldMk cId="2047512068" sldId="2764"/>
        </pc:sldMkLst>
      </pc:sldChg>
      <pc:sldChg chg="del">
        <pc:chgData name="Xin Luo" userId="82312ee5779919a4" providerId="LiveId" clId="{7E27DD99-4F4E-6645-BF82-FA5D4C43E465}" dt="2023-02-28T06:51:31.620" v="172" actId="2696"/>
        <pc:sldMkLst>
          <pc:docMk/>
          <pc:sldMk cId="70654754" sldId="2765"/>
        </pc:sldMkLst>
      </pc:sldChg>
      <pc:sldChg chg="del">
        <pc:chgData name="Xin Luo" userId="82312ee5779919a4" providerId="LiveId" clId="{7E27DD99-4F4E-6645-BF82-FA5D4C43E465}" dt="2023-02-28T06:55:39.361" v="203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7E27DD99-4F4E-6645-BF82-FA5D4C43E465}" dt="2023-02-28T06:58:21.474" v="337" actId="20577"/>
        <pc:sldMkLst>
          <pc:docMk/>
          <pc:sldMk cId="1803588456" sldId="2767"/>
        </pc:sldMkLst>
        <pc:spChg chg="mod">
          <ac:chgData name="Xin Luo" userId="82312ee5779919a4" providerId="LiveId" clId="{7E27DD99-4F4E-6645-BF82-FA5D4C43E465}" dt="2023-02-28T06:58:21.474" v="337" actId="20577"/>
          <ac:spMkLst>
            <pc:docMk/>
            <pc:sldMk cId="1803588456" sldId="2767"/>
            <ac:spMk id="3" creationId="{00000000-0000-0000-0000-000000000000}"/>
          </ac:spMkLst>
        </pc:spChg>
      </pc:sldChg>
      <pc:sldChg chg="modSp add del mod">
        <pc:chgData name="Xin Luo" userId="82312ee5779919a4" providerId="LiveId" clId="{7E27DD99-4F4E-6645-BF82-FA5D4C43E465}" dt="2023-02-28T08:07:10.825" v="1300" actId="2696"/>
        <pc:sldMkLst>
          <pc:docMk/>
          <pc:sldMk cId="1146943619" sldId="2768"/>
        </pc:sldMkLst>
        <pc:spChg chg="mod">
          <ac:chgData name="Xin Luo" userId="82312ee5779919a4" providerId="LiveId" clId="{7E27DD99-4F4E-6645-BF82-FA5D4C43E465}" dt="2023-02-28T08:02:41.684" v="1163"/>
          <ac:spMkLst>
            <pc:docMk/>
            <pc:sldMk cId="1146943619" sldId="2768"/>
            <ac:spMk id="3" creationId="{00000000-0000-0000-0000-000000000000}"/>
          </ac:spMkLst>
        </pc:spChg>
      </pc:sldChg>
      <pc:sldChg chg="add">
        <pc:chgData name="Xin Luo" userId="82312ee5779919a4" providerId="LiveId" clId="{7E27DD99-4F4E-6645-BF82-FA5D4C43E465}" dt="2023-02-28T08:07:13.504" v="1301"/>
        <pc:sldMkLst>
          <pc:docMk/>
          <pc:sldMk cId="1345125462" sldId="2768"/>
        </pc:sldMkLst>
      </pc:sldChg>
      <pc:sldChg chg="add">
        <pc:chgData name="Xin Luo" userId="82312ee5779919a4" providerId="LiveId" clId="{7E27DD99-4F4E-6645-BF82-FA5D4C43E465}" dt="2023-02-28T08:07:04.848" v="1299"/>
        <pc:sldMkLst>
          <pc:docMk/>
          <pc:sldMk cId="904694265" sldId="2769"/>
        </pc:sldMkLst>
      </pc:sldChg>
      <pc:sldChg chg="modSp add del mod">
        <pc:chgData name="Xin Luo" userId="82312ee5779919a4" providerId="LiveId" clId="{7E27DD99-4F4E-6645-BF82-FA5D4C43E465}" dt="2023-02-28T08:07:01.654" v="1298" actId="2696"/>
        <pc:sldMkLst>
          <pc:docMk/>
          <pc:sldMk cId="1917768729" sldId="2769"/>
        </pc:sldMkLst>
        <pc:spChg chg="mod">
          <ac:chgData name="Xin Luo" userId="82312ee5779919a4" providerId="LiveId" clId="{7E27DD99-4F4E-6645-BF82-FA5D4C43E465}" dt="2023-02-28T08:02:45.317" v="1164"/>
          <ac:spMkLst>
            <pc:docMk/>
            <pc:sldMk cId="1917768729" sldId="2769"/>
            <ac:spMk id="3" creationId="{00000000-0000-0000-0000-000000000000}"/>
          </ac:spMkLst>
        </pc:spChg>
      </pc:sldChg>
      <pc:sldChg chg="modSp add mod">
        <pc:chgData name="Xin Luo" userId="82312ee5779919a4" providerId="LiveId" clId="{7E27DD99-4F4E-6645-BF82-FA5D4C43E465}" dt="2023-02-28T08:11:57.338" v="1562" actId="20577"/>
        <pc:sldMkLst>
          <pc:docMk/>
          <pc:sldMk cId="660500533" sldId="2770"/>
        </pc:sldMkLst>
        <pc:spChg chg="mod">
          <ac:chgData name="Xin Luo" userId="82312ee5779919a4" providerId="LiveId" clId="{7E27DD99-4F4E-6645-BF82-FA5D4C43E465}" dt="2023-02-28T06:57:51.684" v="296" actId="20577"/>
          <ac:spMkLst>
            <pc:docMk/>
            <pc:sldMk cId="660500533" sldId="2770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8:11:57.338" v="1562" actId="20577"/>
          <ac:spMkLst>
            <pc:docMk/>
            <pc:sldMk cId="660500533" sldId="2770"/>
            <ac:spMk id="13" creationId="{303BC878-BC57-D350-27A3-F03AE48213AC}"/>
          </ac:spMkLst>
        </pc:spChg>
      </pc:sldChg>
      <pc:sldChg chg="modSp add mod">
        <pc:chgData name="Xin Luo" userId="82312ee5779919a4" providerId="LiveId" clId="{7E27DD99-4F4E-6645-BF82-FA5D4C43E465}" dt="2023-02-28T08:09:14.737" v="1332" actId="20577"/>
        <pc:sldMkLst>
          <pc:docMk/>
          <pc:sldMk cId="3307103198" sldId="2771"/>
        </pc:sldMkLst>
        <pc:spChg chg="mod">
          <ac:chgData name="Xin Luo" userId="82312ee5779919a4" providerId="LiveId" clId="{7E27DD99-4F4E-6645-BF82-FA5D4C43E465}" dt="2023-02-28T08:03:02.695" v="1202" actId="20577"/>
          <ac:spMkLst>
            <pc:docMk/>
            <pc:sldMk cId="3307103198" sldId="2771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8:09:14.737" v="1332" actId="20577"/>
          <ac:spMkLst>
            <pc:docMk/>
            <pc:sldMk cId="3307103198" sldId="2771"/>
            <ac:spMk id="13" creationId="{303BC878-BC57-D350-27A3-F03AE48213AC}"/>
          </ac:spMkLst>
        </pc:spChg>
      </pc:sldChg>
      <pc:sldChg chg="modSp add mod">
        <pc:chgData name="Xin Luo" userId="82312ee5779919a4" providerId="LiveId" clId="{7E27DD99-4F4E-6645-BF82-FA5D4C43E465}" dt="2023-02-28T08:03:26.319" v="1209"/>
        <pc:sldMkLst>
          <pc:docMk/>
          <pc:sldMk cId="1508480209" sldId="2772"/>
        </pc:sldMkLst>
        <pc:spChg chg="mod">
          <ac:chgData name="Xin Luo" userId="82312ee5779919a4" providerId="LiveId" clId="{7E27DD99-4F4E-6645-BF82-FA5D4C43E465}" dt="2023-02-28T08:03:26.319" v="1209"/>
          <ac:spMkLst>
            <pc:docMk/>
            <pc:sldMk cId="1508480209" sldId="2772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7:01:15.127" v="600" actId="20577"/>
          <ac:spMkLst>
            <pc:docMk/>
            <pc:sldMk cId="1508480209" sldId="2772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7:06:54.786" v="1060" actId="20577"/>
          <ac:spMkLst>
            <pc:docMk/>
            <pc:sldMk cId="1508480209" sldId="277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、湖泊，国内湖泊，思政内容，不同类型，不同颜色，不同大学湖泊，培养美好中国自豪感、认同感。尽量选择不同湖泊。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、考虑区域，不能太大，也能太小，专题地图有意义有价值。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、提前报备。</a:t>
            </a:r>
          </a:p>
        </p:txBody>
      </p:sp>
    </p:spTree>
    <p:extLst>
      <p:ext uri="{BB962C8B-B14F-4D97-AF65-F5344CB8AC3E}">
        <p14:creationId xmlns:p14="http://schemas.microsoft.com/office/powerpoint/2010/main" val="391079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最后两次课是</a:t>
            </a:r>
            <a:r>
              <a:rPr lang="en-US" altLang="zh-CN" dirty="0"/>
              <a:t>17</a:t>
            </a:r>
            <a:r>
              <a:rPr lang="zh-CN" altLang="en-US" dirty="0"/>
              <a:t>周</a:t>
            </a:r>
            <a:r>
              <a:rPr lang="en-US" altLang="zh-CN" dirty="0"/>
              <a:t>18</a:t>
            </a:r>
            <a:r>
              <a:rPr lang="zh-CN" altLang="en-US" dirty="0"/>
              <a:t>周。</a:t>
            </a:r>
            <a:r>
              <a:rPr lang="en-US" altLang="zh-CN" dirty="0"/>
              <a:t>12</a:t>
            </a:r>
            <a:r>
              <a:rPr lang="zh-CN" altLang="en-US" dirty="0"/>
              <a:t>月月底。</a:t>
            </a:r>
          </a:p>
        </p:txBody>
      </p:sp>
    </p:spTree>
    <p:extLst>
      <p:ext uri="{BB962C8B-B14F-4D97-AF65-F5344CB8AC3E}">
        <p14:creationId xmlns:p14="http://schemas.microsoft.com/office/powerpoint/2010/main" val="2044165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涉及遥感数据，在线地图开发中，可视化地理信息应通过遥感影像提取获得。</a:t>
            </a:r>
          </a:p>
        </p:txBody>
      </p:sp>
    </p:spTree>
    <p:extLst>
      <p:ext uri="{BB962C8B-B14F-4D97-AF65-F5344CB8AC3E}">
        <p14:creationId xmlns:p14="http://schemas.microsoft.com/office/powerpoint/2010/main" val="2251288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1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开源</a:t>
            </a: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GIS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项目应用实践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sz="1800" b="1" dirty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C13ED53-A218-08F3-D05A-F46DC8078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38" y="981075"/>
            <a:ext cx="8515576" cy="5184775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4000" b="1" dirty="0">
                <a:solidFill>
                  <a:schemeClr val="accent3"/>
                </a:solidFill>
              </a:rPr>
              <a:t>时间节点：</a:t>
            </a:r>
            <a:endParaRPr lang="en-US" altLang="zh-CN" sz="4000" b="1" dirty="0">
              <a:solidFill>
                <a:schemeClr val="accent3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4000" b="1" dirty="0"/>
              <a:t>第三次作业 </a:t>
            </a:r>
            <a:r>
              <a:rPr lang="en-US" altLang="zh-CN" sz="4000" b="1" dirty="0">
                <a:solidFill>
                  <a:schemeClr val="accent3"/>
                </a:solidFill>
              </a:rPr>
              <a:t>-12</a:t>
            </a:r>
            <a:r>
              <a:rPr lang="zh-CN" altLang="en-US" sz="4000" b="1" dirty="0">
                <a:solidFill>
                  <a:schemeClr val="accent3"/>
                </a:solidFill>
              </a:rPr>
              <a:t>月</a:t>
            </a:r>
            <a:r>
              <a:rPr lang="en-US" altLang="zh-CN" sz="4000" b="1" dirty="0">
                <a:solidFill>
                  <a:schemeClr val="accent3"/>
                </a:solidFill>
              </a:rPr>
              <a:t>18</a:t>
            </a:r>
            <a:r>
              <a:rPr lang="zh-CN" altLang="en-US" sz="4000" b="1" dirty="0">
                <a:solidFill>
                  <a:schemeClr val="accent3"/>
                </a:solidFill>
              </a:rPr>
              <a:t>日</a:t>
            </a:r>
            <a:endParaRPr lang="en-US" altLang="zh-CN" sz="4000" b="1" dirty="0">
              <a:solidFill>
                <a:schemeClr val="accent3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4000" b="1" dirty="0"/>
              <a:t>开发实践汇报 </a:t>
            </a:r>
            <a:r>
              <a:rPr lang="en-US" altLang="zh-CN" sz="4000" b="1" dirty="0">
                <a:solidFill>
                  <a:schemeClr val="accent3"/>
                </a:solidFill>
              </a:rPr>
              <a:t>-12</a:t>
            </a:r>
            <a:r>
              <a:rPr lang="zh-CN" altLang="en-US" sz="4000" b="1" dirty="0">
                <a:solidFill>
                  <a:schemeClr val="accent3"/>
                </a:solidFill>
              </a:rPr>
              <a:t>月</a:t>
            </a:r>
            <a:r>
              <a:rPr lang="en-US" altLang="zh-CN" sz="4000" b="1" dirty="0">
                <a:solidFill>
                  <a:schemeClr val="accent3"/>
                </a:solidFill>
              </a:rPr>
              <a:t>20</a:t>
            </a:r>
            <a:r>
              <a:rPr lang="zh-CN" altLang="en-US" sz="4000" b="1" dirty="0">
                <a:solidFill>
                  <a:schemeClr val="accent3"/>
                </a:solidFill>
              </a:rPr>
              <a:t>日（</a:t>
            </a:r>
            <a:r>
              <a:rPr lang="en-US" altLang="zh-CN" sz="4000" b="1" dirty="0">
                <a:solidFill>
                  <a:schemeClr val="accent3"/>
                </a:solidFill>
              </a:rPr>
              <a:t>17</a:t>
            </a:r>
            <a:r>
              <a:rPr lang="zh-CN" altLang="en-US" sz="4000" b="1" dirty="0">
                <a:solidFill>
                  <a:schemeClr val="accent3"/>
                </a:solidFill>
              </a:rPr>
              <a:t>周）</a:t>
            </a:r>
            <a:endParaRPr lang="en-US" altLang="zh-CN" sz="4000" b="1" dirty="0">
              <a:solidFill>
                <a:schemeClr val="accent3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4000" b="1" dirty="0"/>
              <a:t>开发实践报告及技术文档 </a:t>
            </a:r>
            <a:r>
              <a:rPr lang="en-US" altLang="zh-CN" sz="4000" b="1" dirty="0">
                <a:solidFill>
                  <a:schemeClr val="accent3"/>
                </a:solidFill>
              </a:rPr>
              <a:t>-12</a:t>
            </a:r>
            <a:r>
              <a:rPr lang="zh-CN" altLang="en-US" sz="4000" b="1" dirty="0">
                <a:solidFill>
                  <a:schemeClr val="accent3"/>
                </a:solidFill>
              </a:rPr>
              <a:t>月</a:t>
            </a:r>
            <a:r>
              <a:rPr lang="en-US" altLang="zh-CN" sz="4000" b="1" dirty="0">
                <a:solidFill>
                  <a:schemeClr val="accent3"/>
                </a:solidFill>
              </a:rPr>
              <a:t>31</a:t>
            </a:r>
            <a:r>
              <a:rPr lang="zh-CN" altLang="en-US" sz="4000" b="1" dirty="0">
                <a:solidFill>
                  <a:schemeClr val="accent3"/>
                </a:solidFill>
              </a:rPr>
              <a:t>日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EFFC1B-E4DA-A18B-A52D-CFF3660D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5B164D-F3C3-9849-6602-1AA3AF062B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40991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1EFFC1B-E4DA-A18B-A52D-CFF3660D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5B164D-F3C3-9849-6602-1AA3AF062B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DA0B4F-DDD2-5E91-8518-616104B1C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56" y="2489426"/>
            <a:ext cx="7786087" cy="21936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2FDF317-6BCD-45FF-CE17-17DCEDF20746}"/>
              </a:ext>
            </a:extLst>
          </p:cNvPr>
          <p:cNvSpPr txBox="1"/>
          <p:nvPr/>
        </p:nvSpPr>
        <p:spPr>
          <a:xfrm>
            <a:off x="730516" y="1973943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第一组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FF9D52-099E-554F-0C78-1AE912B1F95C}"/>
              </a:ext>
            </a:extLst>
          </p:cNvPr>
          <p:cNvSpPr txBox="1"/>
          <p:nvPr/>
        </p:nvSpPr>
        <p:spPr>
          <a:xfrm>
            <a:off x="7357047" y="197394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第七组</a:t>
            </a:r>
          </a:p>
        </p:txBody>
      </p:sp>
    </p:spTree>
    <p:extLst>
      <p:ext uri="{BB962C8B-B14F-4D97-AF65-F5344CB8AC3E}">
        <p14:creationId xmlns:p14="http://schemas.microsoft.com/office/powerpoint/2010/main" val="40309744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+mn-ea"/>
              </a:rPr>
              <a:t>实践项目选题</a:t>
            </a:r>
            <a:endParaRPr lang="zh-CN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A235-2CC3-749B-1A7D-D9E01F241A84}"/>
              </a:ext>
            </a:extLst>
          </p:cNvPr>
          <p:cNvSpPr txBox="1"/>
          <p:nvPr/>
        </p:nvSpPr>
        <p:spPr>
          <a:xfrm>
            <a:off x="612896" y="1416021"/>
            <a:ext cx="7918208" cy="4190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一、开源</a:t>
            </a:r>
            <a:r>
              <a:rPr lang="en-US" altLang="zh-CN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GIS</a:t>
            </a: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软件与数据支持的</a:t>
            </a:r>
            <a:r>
              <a:rPr lang="en-US" altLang="zh-CN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xx</a:t>
            </a: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湖泊历史变化分析</a:t>
            </a:r>
          </a:p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二、开源</a:t>
            </a:r>
            <a:r>
              <a:rPr lang="en-US" altLang="zh-CN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GIS</a:t>
            </a: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软件与数据支持的</a:t>
            </a:r>
            <a:r>
              <a:rPr lang="en-US" altLang="zh-CN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xx</a:t>
            </a: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区域在线</a:t>
            </a:r>
            <a:r>
              <a:rPr lang="en-US" altLang="zh-CN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xx</a:t>
            </a: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专题地图开发</a:t>
            </a:r>
          </a:p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三、自选题目</a:t>
            </a:r>
            <a:endParaRPr lang="en-US" altLang="zh-CN" sz="3200" b="1" dirty="0">
              <a:solidFill>
                <a:srgbClr val="0070C0"/>
              </a:solidFill>
              <a:highlight>
                <a:srgbClr val="FFFFFF"/>
              </a:highlight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296228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+mn-ea"/>
              </a:rPr>
              <a:t>实践项目要求</a:t>
            </a:r>
            <a:endParaRPr lang="zh-CN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A235-2CC3-749B-1A7D-D9E01F241A84}"/>
              </a:ext>
            </a:extLst>
          </p:cNvPr>
          <p:cNvSpPr txBox="1"/>
          <p:nvPr/>
        </p:nvSpPr>
        <p:spPr>
          <a:xfrm>
            <a:off x="382958" y="950212"/>
            <a:ext cx="8378083" cy="5757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提交成果要求：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600" u="sng" dirty="0">
                <a:solidFill>
                  <a:srgbClr val="333333"/>
                </a:solidFill>
                <a:latin typeface="+mn-ea"/>
                <a:ea typeface="+mn-ea"/>
              </a:rPr>
              <a:t>1. </a:t>
            </a:r>
            <a:r>
              <a:rPr lang="zh-CN" altLang="en-US" sz="2600" u="sng" dirty="0">
                <a:solidFill>
                  <a:srgbClr val="333333"/>
                </a:solidFill>
                <a:latin typeface="+mn-ea"/>
                <a:ea typeface="+mn-ea"/>
              </a:rPr>
              <a:t>技术（源代码</a:t>
            </a:r>
            <a:r>
              <a:rPr lang="en-US" altLang="zh-CN" sz="2600" u="sng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sz="2600" u="sng" dirty="0">
                <a:solidFill>
                  <a:srgbClr val="333333"/>
                </a:solidFill>
                <a:latin typeface="+mn-ea"/>
                <a:ea typeface="+mn-ea"/>
              </a:rPr>
              <a:t>软件操作）说明文档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。包含具体由哪位成员完成信息。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600" u="sng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2600" u="sng" dirty="0">
                <a:solidFill>
                  <a:srgbClr val="333333"/>
                </a:solidFill>
                <a:latin typeface="+mn-ea"/>
                <a:ea typeface="+mn-ea"/>
              </a:rPr>
              <a:t>论文形式实验报告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600" u="sng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600" u="sng" dirty="0">
                <a:solidFill>
                  <a:srgbClr val="333333"/>
                </a:solidFill>
                <a:latin typeface="+mn-ea"/>
                <a:ea typeface="+mn-ea"/>
              </a:rPr>
              <a:t>成果</a:t>
            </a:r>
            <a:r>
              <a:rPr lang="en-US" altLang="zh-CN" sz="2600" u="sng" dirty="0">
                <a:solidFill>
                  <a:srgbClr val="333333"/>
                </a:solidFill>
                <a:latin typeface="+mn-ea"/>
                <a:ea typeface="+mn-ea"/>
              </a:rPr>
              <a:t>ppt</a:t>
            </a:r>
            <a:r>
              <a:rPr lang="zh-CN" altLang="en-US" sz="2600" u="sng" dirty="0">
                <a:solidFill>
                  <a:srgbClr val="333333"/>
                </a:solidFill>
                <a:latin typeface="+mn-ea"/>
                <a:ea typeface="+mn-ea"/>
              </a:rPr>
              <a:t>汇报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（最后两次课）。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0200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+mn-ea"/>
              </a:rPr>
              <a:t>实践项目要求</a:t>
            </a:r>
            <a:endParaRPr lang="zh-CN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A235-2CC3-749B-1A7D-D9E01F241A84}"/>
              </a:ext>
            </a:extLst>
          </p:cNvPr>
          <p:cNvSpPr txBox="1"/>
          <p:nvPr/>
        </p:nvSpPr>
        <p:spPr>
          <a:xfrm>
            <a:off x="382958" y="950212"/>
            <a:ext cx="8378083" cy="3957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实践项目内容要求：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涉及数据及软件需为开源数据及软件。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数据涉及矢量数据及遥感栅格数据。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2622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+mn-ea"/>
              </a:rPr>
              <a:t>实践项目要求</a:t>
            </a:r>
            <a:endParaRPr lang="zh-CN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A235-2CC3-749B-1A7D-D9E01F241A84}"/>
              </a:ext>
            </a:extLst>
          </p:cNvPr>
          <p:cNvSpPr txBox="1"/>
          <p:nvPr/>
        </p:nvSpPr>
        <p:spPr>
          <a:xfrm>
            <a:off x="382958" y="950212"/>
            <a:ext cx="8378083" cy="4375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实践项目评分标准：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250000"/>
              </a:lnSpc>
              <a:buAutoNum type="arabicPeriod"/>
            </a:pPr>
            <a:r>
              <a:rPr lang="zh-CN" altLang="en-US" sz="2500" u="sng" dirty="0">
                <a:solidFill>
                  <a:srgbClr val="333333"/>
                </a:solidFill>
                <a:latin typeface="+mn-ea"/>
                <a:ea typeface="+mn-ea"/>
              </a:rPr>
              <a:t>总分</a:t>
            </a:r>
            <a:r>
              <a:rPr lang="en-US" altLang="zh-CN" sz="2500" u="sng" dirty="0">
                <a:solidFill>
                  <a:srgbClr val="333333"/>
                </a:solidFill>
                <a:latin typeface="+mn-ea"/>
                <a:ea typeface="+mn-ea"/>
              </a:rPr>
              <a:t>40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250000"/>
              </a:lnSpc>
              <a:buAutoNum type="arabicPeriod"/>
            </a:pPr>
            <a:r>
              <a:rPr lang="zh-CN" altLang="en-US" sz="2500" u="sng" dirty="0">
                <a:solidFill>
                  <a:srgbClr val="333333"/>
                </a:solidFill>
                <a:latin typeface="+mn-ea"/>
                <a:ea typeface="+mn-ea"/>
              </a:rPr>
              <a:t>实践项目整体分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ppt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汇报，小论文、技术说明文档）；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250000"/>
              </a:lnSpc>
              <a:buAutoNum type="arabicPeriod"/>
            </a:pPr>
            <a:r>
              <a:rPr lang="zh-CN" altLang="en-US" sz="2500" u="sng" dirty="0">
                <a:solidFill>
                  <a:srgbClr val="333333"/>
                </a:solidFill>
                <a:latin typeface="+mn-ea"/>
                <a:ea typeface="+mn-ea"/>
              </a:rPr>
              <a:t>个人分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，根据成员具体工作量进行加分或减分。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41595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104472</TotalTime>
  <Words>319</Words>
  <Application>Microsoft Office PowerPoint</Application>
  <PresentationFormat>全屏显示(4:3)</PresentationFormat>
  <Paragraphs>39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黑体</vt:lpstr>
      <vt:lpstr>微软雅黑</vt:lpstr>
      <vt:lpstr>Arial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实践项目选题</vt:lpstr>
      <vt:lpstr>实践项目要求</vt:lpstr>
      <vt:lpstr>实践项目要求</vt:lpstr>
      <vt:lpstr>实践项目要求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13025</cp:revision>
  <dcterms:created xsi:type="dcterms:W3CDTF">2004-07-09T11:40:27Z</dcterms:created>
  <dcterms:modified xsi:type="dcterms:W3CDTF">2023-12-25T11:30:54Z</dcterms:modified>
</cp:coreProperties>
</file>