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24"/>
  </p:notesMasterIdLst>
  <p:handoutMasterIdLst>
    <p:handoutMasterId r:id="rId25"/>
  </p:handoutMasterIdLst>
  <p:sldIdLst>
    <p:sldId id="2708" r:id="rId3"/>
    <p:sldId id="2387" r:id="rId4"/>
    <p:sldId id="2447" r:id="rId5"/>
    <p:sldId id="2747" r:id="rId6"/>
    <p:sldId id="2775" r:id="rId7"/>
    <p:sldId id="2773" r:id="rId8"/>
    <p:sldId id="2778" r:id="rId9"/>
    <p:sldId id="2779" r:id="rId10"/>
    <p:sldId id="2777" r:id="rId11"/>
    <p:sldId id="2776" r:id="rId12"/>
    <p:sldId id="2760" r:id="rId13"/>
    <p:sldId id="2742" r:id="rId14"/>
    <p:sldId id="2769" r:id="rId15"/>
    <p:sldId id="2784" r:id="rId16"/>
    <p:sldId id="2788" r:id="rId17"/>
    <p:sldId id="2794" r:id="rId18"/>
    <p:sldId id="2799" r:id="rId19"/>
    <p:sldId id="2743" r:id="rId20"/>
    <p:sldId id="2780" r:id="rId21"/>
    <p:sldId id="2786" r:id="rId22"/>
    <p:sldId id="2787" r:id="rId23"/>
  </p:sldIdLst>
  <p:sldSz cx="9144000" cy="6858000" type="screen4x3"/>
  <p:notesSz cx="7099300" cy="10234613"/>
  <p:custDataLst>
    <p:tags r:id="rId26"/>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81">
          <p15:clr>
            <a:srgbClr val="A4A3A4"/>
          </p15:clr>
        </p15:guide>
        <p15:guide id="4" pos="5556">
          <p15:clr>
            <a:srgbClr val="A4A3A4"/>
          </p15:clr>
        </p15:guide>
        <p15:guide id="5" pos="2903">
          <p15:clr>
            <a:srgbClr val="A4A3A4"/>
          </p15:clr>
        </p15:guide>
        <p15:guide id="6" orient="horz" pos="700">
          <p15:clr>
            <a:srgbClr val="A4A3A4"/>
          </p15:clr>
        </p15:guide>
        <p15:guide id="7" orient="horz" pos="4119">
          <p15:clr>
            <a:srgbClr val="A4A3A4"/>
          </p15:clr>
        </p15:guide>
        <p15:guide id="8" pos="311">
          <p15:clr>
            <a:srgbClr val="A4A3A4"/>
          </p15:clr>
        </p15:guide>
        <p15:guide id="9" pos="5501">
          <p15:clr>
            <a:srgbClr val="A4A3A4"/>
          </p15:clr>
        </p15:guide>
        <p15:guide id="10" orient="horz" pos="462">
          <p15:clr>
            <a:srgbClr val="A4A3A4"/>
          </p15:clr>
        </p15:guide>
        <p15:guide id="11" pos="77">
          <p15:clr>
            <a:srgbClr val="A4A3A4"/>
          </p15:clr>
        </p15:guide>
        <p15:guide id="12" pos="72">
          <p15:clr>
            <a:srgbClr val="A4A3A4"/>
          </p15:clr>
        </p15:guide>
        <p15:guide id="13" orient="horz" pos="2">
          <p15:clr>
            <a:srgbClr val="A4A3A4"/>
          </p15:clr>
        </p15:guide>
        <p15:guide id="14" pos="807">
          <p15:clr>
            <a:srgbClr val="A4A3A4"/>
          </p15:clr>
        </p15:guide>
        <p15:guide id="15" pos="1463">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15:clr>
            <a:srgbClr val="A4A3A4"/>
          </p15:clr>
        </p15:guide>
        <p15:guide id="25" orient="horz" pos="1450">
          <p15:clr>
            <a:srgbClr val="A4A3A4"/>
          </p15:clr>
        </p15:guide>
        <p15:guide id="26" pos="281">
          <p15:clr>
            <a:srgbClr val="A4A3A4"/>
          </p15:clr>
        </p15:guide>
        <p15:guide id="27" orient="horz" pos="3095">
          <p15:clr>
            <a:srgbClr val="A4A3A4"/>
          </p15:clr>
        </p15:guide>
        <p15:guide id="28" orient="horz" pos="2372">
          <p15:clr>
            <a:srgbClr val="A4A3A4"/>
          </p15:clr>
        </p15:guide>
        <p15:guide id="29" orient="horz" pos="4159">
          <p15:clr>
            <a:srgbClr val="A4A3A4"/>
          </p15:clr>
        </p15:guide>
        <p15:guide id="30" pos="313">
          <p15:clr>
            <a:srgbClr val="A4A3A4"/>
          </p15:clr>
        </p15:guide>
        <p15:guide id="31" pos="1655">
          <p15:clr>
            <a:srgbClr val="A4A3A4"/>
          </p15:clr>
        </p15:guide>
        <p15:guide id="32" pos="5727">
          <p15:clr>
            <a:srgbClr val="A4A3A4"/>
          </p15:clr>
        </p15:guide>
        <p15:guide id="33" orient="horz" pos="632">
          <p15:clr>
            <a:srgbClr val="A4A3A4"/>
          </p15:clr>
        </p15:guide>
        <p15:guide id="34" orient="horz" pos="1461">
          <p15:clr>
            <a:srgbClr val="A4A3A4"/>
          </p15:clr>
        </p15:guide>
        <p15:guide id="35" orient="horz" pos="2262">
          <p15:clr>
            <a:srgbClr val="A4A3A4"/>
          </p15:clr>
        </p15:guide>
        <p15:guide id="36" orient="horz" pos="3072">
          <p15:clr>
            <a:srgbClr val="A4A3A4"/>
          </p15:clr>
        </p15:guide>
        <p15:guide id="37" pos="765">
          <p15:clr>
            <a:srgbClr val="A4A3A4"/>
          </p15:clr>
        </p15:guide>
        <p15:guide id="38" pos="5580">
          <p15:clr>
            <a:srgbClr val="A4A3A4"/>
          </p15:clr>
        </p15:guide>
        <p15:guide id="39" pos="5039">
          <p15:clr>
            <a:srgbClr val="A4A3A4"/>
          </p15:clr>
        </p15:guide>
        <p15:guide id="40" orient="horz" pos="621">
          <p15:clr>
            <a:srgbClr val="A4A3A4"/>
          </p15:clr>
        </p15:guide>
        <p15:guide id="41" orient="horz" pos="38">
          <p15:clr>
            <a:srgbClr val="A4A3A4"/>
          </p15:clr>
        </p15:guide>
        <p15:guide id="42" orient="horz" pos="4319">
          <p15:clr>
            <a:srgbClr val="A4A3A4"/>
          </p15:clr>
        </p15:guide>
        <p15:guide id="43" orient="horz" pos="39">
          <p15:clr>
            <a:srgbClr val="A4A3A4"/>
          </p15:clr>
        </p15:guide>
        <p15:guide id="44" pos="3367">
          <p15:clr>
            <a:srgbClr val="A4A3A4"/>
          </p15:clr>
        </p15:guide>
        <p15:guide id="45" pos="4655">
          <p15:clr>
            <a:srgbClr val="A4A3A4"/>
          </p15:clr>
        </p15:guide>
        <p15:guide id="46" orient="horz" pos="1">
          <p15:clr>
            <a:srgbClr val="A4A3A4"/>
          </p15:clr>
        </p15:guide>
        <p15:guide id="47" orient="horz" pos="4067">
          <p15:clr>
            <a:srgbClr val="A4A3A4"/>
          </p15:clr>
        </p15:guide>
        <p15:guide id="48" orient="horz" pos="601">
          <p15:clr>
            <a:srgbClr val="A4A3A4"/>
          </p15:clr>
        </p15:guide>
        <p15:guide id="49" pos="149">
          <p15:clr>
            <a:srgbClr val="A4A3A4"/>
          </p15:clr>
        </p15:guide>
        <p15:guide id="50" pos="5589">
          <p15:clr>
            <a:srgbClr val="A4A3A4"/>
          </p15:clr>
        </p15:guide>
        <p15:guide id="51" pos="322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B050"/>
    <a:srgbClr val="0000CC"/>
    <a:srgbClr val="7A81FF"/>
    <a:srgbClr val="FF00DF"/>
    <a:srgbClr val="C3E8CC"/>
    <a:srgbClr val="FF00FF"/>
    <a:srgbClr val="269FA0"/>
    <a:srgbClr val="FFC000"/>
    <a:srgbClr val="333399"/>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F7951B-2EAB-7D42-8E2C-4BAF1ECDD504}" v="27" dt="2024-07-31T07:16:10.85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54" autoAdjust="0"/>
    <p:restoredTop sz="94680" autoAdjust="0"/>
  </p:normalViewPr>
  <p:slideViewPr>
    <p:cSldViewPr snapToGrid="0">
      <p:cViewPr varScale="1">
        <p:scale>
          <a:sx n="111" d="100"/>
          <a:sy n="111" d="100"/>
        </p:scale>
        <p:origin x="120" y="980"/>
      </p:cViewPr>
      <p:guideLst>
        <p:guide orient="horz" pos="663"/>
        <p:guide orient="horz" pos="1412"/>
        <p:guide pos="181"/>
        <p:guide pos="5556"/>
        <p:guide pos="2903"/>
        <p:guide orient="horz" pos="700"/>
        <p:guide orient="horz" pos="4119"/>
        <p:guide pos="311"/>
        <p:guide pos="5501"/>
        <p:guide orient="horz" pos="462"/>
        <p:guide pos="77"/>
        <p:guide pos="72"/>
        <p:guide orient="horz" pos="2"/>
        <p:guide pos="807"/>
        <p:guide pos="1463"/>
        <p:guide pos="2079"/>
        <p:guide pos="2714"/>
        <p:guide pos="3370"/>
        <p:guide pos="3985"/>
        <p:guide pos="4631"/>
        <p:guide orient="horz" pos="581"/>
        <p:guide orient="horz" pos="3230"/>
        <p:guide orient="horz" pos="1230"/>
        <p:guide orient="horz"/>
        <p:guide orient="horz" pos="1450"/>
        <p:guide pos="281"/>
        <p:guide orient="horz" pos="3095"/>
        <p:guide orient="horz" pos="2372"/>
        <p:guide orient="horz" pos="4159"/>
        <p:guide pos="313"/>
        <p:guide pos="1655"/>
        <p:guide pos="5727"/>
        <p:guide orient="horz" pos="632"/>
        <p:guide orient="horz" pos="1461"/>
        <p:guide orient="horz" pos="2262"/>
        <p:guide orient="horz" pos="3072"/>
        <p:guide pos="765"/>
        <p:guide pos="5580"/>
        <p:guide pos="5039"/>
        <p:guide orient="horz" pos="621"/>
        <p:guide orient="horz" pos="38"/>
        <p:guide orient="horz" pos="4319"/>
        <p:guide orient="horz" pos="39"/>
        <p:guide pos="3367"/>
        <p:guide pos="4655"/>
        <p:guide orient="horz" pos="1"/>
        <p:guide orient="horz" pos="4067"/>
        <p:guide orient="horz" pos="601"/>
        <p:guide pos="149"/>
        <p:guide pos="5589"/>
        <p:guide pos="3227"/>
      </p:guideLst>
    </p:cSldViewPr>
  </p:slideViewPr>
  <p:outlineViewPr>
    <p:cViewPr>
      <p:scale>
        <a:sx n="33" d="100"/>
        <a:sy n="33" d="100"/>
      </p:scale>
      <p:origin x="0" y="-102"/>
    </p:cViewPr>
  </p:outlineViewPr>
  <p:notesTextViewPr>
    <p:cViewPr>
      <p:scale>
        <a:sx n="200" d="100"/>
        <a:sy n="200" d="100"/>
      </p:scale>
      <p:origin x="0" y="0"/>
    </p:cViewPr>
  </p:notesTextViewPr>
  <p:sorterViewPr>
    <p:cViewPr>
      <p:scale>
        <a:sx n="50" d="100"/>
        <a:sy n="50" d="100"/>
      </p:scale>
      <p:origin x="0" y="1344"/>
    </p:cViewPr>
  </p:sorterViewPr>
  <p:notesViewPr>
    <p:cSldViewPr snapToGrid="0">
      <p:cViewPr varScale="1">
        <p:scale>
          <a:sx n="49" d="100"/>
          <a:sy n="49" d="100"/>
        </p:scale>
        <p:origin x="2952" y="54"/>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CBF7951B-2EAB-7D42-8E2C-4BAF1ECDD504}"/>
    <pc:docChg chg="undo custSel addSld modSld sldOrd">
      <pc:chgData name="Xin Luo" userId="82312ee5779919a4" providerId="LiveId" clId="{CBF7951B-2EAB-7D42-8E2C-4BAF1ECDD504}" dt="2024-07-31T07:21:47.612" v="1497" actId="20577"/>
      <pc:docMkLst>
        <pc:docMk/>
      </pc:docMkLst>
      <pc:sldChg chg="modSp mod">
        <pc:chgData name="Xin Luo" userId="82312ee5779919a4" providerId="LiveId" clId="{CBF7951B-2EAB-7D42-8E2C-4BAF1ECDD504}" dt="2024-07-27T13:12:06.789" v="1170" actId="1036"/>
        <pc:sldMkLst>
          <pc:docMk/>
          <pc:sldMk cId="1576120367" sldId="2387"/>
        </pc:sldMkLst>
        <pc:spChg chg="mod">
          <ac:chgData name="Xin Luo" userId="82312ee5779919a4" providerId="LiveId" clId="{CBF7951B-2EAB-7D42-8E2C-4BAF1ECDD504}" dt="2024-07-27T13:12:06.789" v="1170" actId="1036"/>
          <ac:spMkLst>
            <pc:docMk/>
            <pc:sldMk cId="1576120367" sldId="2387"/>
            <ac:spMk id="6" creationId="{00000000-0000-0000-0000-000000000000}"/>
          </ac:spMkLst>
        </pc:spChg>
      </pc:sldChg>
      <pc:sldChg chg="addSp delSp modSp">
        <pc:chgData name="Xin Luo" userId="82312ee5779919a4" providerId="LiveId" clId="{CBF7951B-2EAB-7D42-8E2C-4BAF1ECDD504}" dt="2024-07-27T07:15:50.788" v="11" actId="478"/>
        <pc:sldMkLst>
          <pc:docMk/>
          <pc:sldMk cId="1658607177" sldId="2708"/>
        </pc:sldMkLst>
        <pc:picChg chg="add del mod">
          <ac:chgData name="Xin Luo" userId="82312ee5779919a4" providerId="LiveId" clId="{CBF7951B-2EAB-7D42-8E2C-4BAF1ECDD504}" dt="2024-07-27T07:15:50.788" v="11" actId="478"/>
          <ac:picMkLst>
            <pc:docMk/>
            <pc:sldMk cId="1658607177" sldId="2708"/>
            <ac:picMk id="1026" creationId="{AA234E76-0DB9-7356-3780-76C95F05ED0E}"/>
          </ac:picMkLst>
        </pc:picChg>
      </pc:sldChg>
      <pc:sldChg chg="modSp mod">
        <pc:chgData name="Xin Luo" userId="82312ee5779919a4" providerId="LiveId" clId="{CBF7951B-2EAB-7D42-8E2C-4BAF1ECDD504}" dt="2024-07-29T15:13:06.385" v="1246" actId="20577"/>
        <pc:sldMkLst>
          <pc:docMk/>
          <pc:sldMk cId="580867947" sldId="2747"/>
        </pc:sldMkLst>
        <pc:spChg chg="mod">
          <ac:chgData name="Xin Luo" userId="82312ee5779919a4" providerId="LiveId" clId="{CBF7951B-2EAB-7D42-8E2C-4BAF1ECDD504}" dt="2024-07-29T15:13:06.385" v="1246" actId="20577"/>
          <ac:spMkLst>
            <pc:docMk/>
            <pc:sldMk cId="580867947" sldId="2747"/>
            <ac:spMk id="3" creationId="{00000000-0000-0000-0000-000000000000}"/>
          </ac:spMkLst>
        </pc:spChg>
        <pc:spChg chg="mod">
          <ac:chgData name="Xin Luo" userId="82312ee5779919a4" providerId="LiveId" clId="{CBF7951B-2EAB-7D42-8E2C-4BAF1ECDD504}" dt="2024-07-27T08:24:08.673" v="221" actId="20577"/>
          <ac:spMkLst>
            <pc:docMk/>
            <pc:sldMk cId="580867947" sldId="2747"/>
            <ac:spMk id="5" creationId="{78502774-B04C-634F-1396-E5815996BC36}"/>
          </ac:spMkLst>
        </pc:spChg>
      </pc:sldChg>
      <pc:sldChg chg="delSp modSp mod">
        <pc:chgData name="Xin Luo" userId="82312ee5779919a4" providerId="LiveId" clId="{CBF7951B-2EAB-7D42-8E2C-4BAF1ECDD504}" dt="2024-07-31T07:20:02.529" v="1457" actId="207"/>
        <pc:sldMkLst>
          <pc:docMk/>
          <pc:sldMk cId="3818021166" sldId="2760"/>
        </pc:sldMkLst>
        <pc:spChg chg="mod">
          <ac:chgData name="Xin Luo" userId="82312ee5779919a4" providerId="LiveId" clId="{CBF7951B-2EAB-7D42-8E2C-4BAF1ECDD504}" dt="2024-07-29T15:15:53.827" v="1266" actId="20577"/>
          <ac:spMkLst>
            <pc:docMk/>
            <pc:sldMk cId="3818021166" sldId="2760"/>
            <ac:spMk id="2" creationId="{631AADB6-C88A-D817-4683-FC087E4E240F}"/>
          </ac:spMkLst>
        </pc:spChg>
        <pc:spChg chg="mod">
          <ac:chgData name="Xin Luo" userId="82312ee5779919a4" providerId="LiveId" clId="{CBF7951B-2EAB-7D42-8E2C-4BAF1ECDD504}" dt="2024-07-29T15:13:34.702" v="1261"/>
          <ac:spMkLst>
            <pc:docMk/>
            <pc:sldMk cId="3818021166" sldId="2760"/>
            <ac:spMk id="3" creationId="{00000000-0000-0000-0000-000000000000}"/>
          </ac:spMkLst>
        </pc:spChg>
        <pc:spChg chg="mod">
          <ac:chgData name="Xin Luo" userId="82312ee5779919a4" providerId="LiveId" clId="{CBF7951B-2EAB-7D42-8E2C-4BAF1ECDD504}" dt="2024-07-27T13:20:43.179" v="1173" actId="1076"/>
          <ac:spMkLst>
            <pc:docMk/>
            <pc:sldMk cId="3818021166" sldId="2760"/>
            <ac:spMk id="4" creationId="{EC86E6A6-A798-D8AF-89B3-B9EF17A7734A}"/>
          </ac:spMkLst>
        </pc:spChg>
        <pc:spChg chg="mod">
          <ac:chgData name="Xin Luo" userId="82312ee5779919a4" providerId="LiveId" clId="{CBF7951B-2EAB-7D42-8E2C-4BAF1ECDD504}" dt="2024-07-31T07:20:02.529" v="1457" actId="207"/>
          <ac:spMkLst>
            <pc:docMk/>
            <pc:sldMk cId="3818021166" sldId="2760"/>
            <ac:spMk id="5" creationId="{799972CB-82FA-3BBB-40B5-08D28B498BE7}"/>
          </ac:spMkLst>
        </pc:spChg>
        <pc:spChg chg="del">
          <ac:chgData name="Xin Luo" userId="82312ee5779919a4" providerId="LiveId" clId="{CBF7951B-2EAB-7D42-8E2C-4BAF1ECDD504}" dt="2024-07-27T07:16:47.851" v="17" actId="478"/>
          <ac:spMkLst>
            <pc:docMk/>
            <pc:sldMk cId="3818021166" sldId="2760"/>
            <ac:spMk id="6" creationId="{DA984439-1B23-1931-1979-ECF8DE9D6DCA}"/>
          </ac:spMkLst>
        </pc:spChg>
      </pc:sldChg>
      <pc:sldChg chg="modSp mod">
        <pc:chgData name="Xin Luo" userId="82312ee5779919a4" providerId="LiveId" clId="{CBF7951B-2EAB-7D42-8E2C-4BAF1ECDD504}" dt="2024-07-31T07:20:42.800" v="1464" actId="113"/>
        <pc:sldMkLst>
          <pc:docMk/>
          <pc:sldMk cId="3080738912" sldId="2767"/>
        </pc:sldMkLst>
        <pc:spChg chg="mod">
          <ac:chgData name="Xin Luo" userId="82312ee5779919a4" providerId="LiveId" clId="{CBF7951B-2EAB-7D42-8E2C-4BAF1ECDD504}" dt="2024-07-31T07:20:42.800" v="1464" actId="113"/>
          <ac:spMkLst>
            <pc:docMk/>
            <pc:sldMk cId="3080738912" sldId="2767"/>
            <ac:spMk id="8" creationId="{B4927106-7FAA-7DB9-6B73-C3C3BDD043CF}"/>
          </ac:spMkLst>
        </pc:spChg>
      </pc:sldChg>
      <pc:sldChg chg="modSp mod">
        <pc:chgData name="Xin Luo" userId="82312ee5779919a4" providerId="LiveId" clId="{CBF7951B-2EAB-7D42-8E2C-4BAF1ECDD504}" dt="2024-07-31T07:20:13.546" v="1459" actId="403"/>
        <pc:sldMkLst>
          <pc:docMk/>
          <pc:sldMk cId="2222334095" sldId="2769"/>
        </pc:sldMkLst>
        <pc:spChg chg="mod">
          <ac:chgData name="Xin Luo" userId="82312ee5779919a4" providerId="LiveId" clId="{CBF7951B-2EAB-7D42-8E2C-4BAF1ECDD504}" dt="2024-07-31T07:20:13.546" v="1459" actId="403"/>
          <ac:spMkLst>
            <pc:docMk/>
            <pc:sldMk cId="2222334095" sldId="2769"/>
            <ac:spMk id="5" creationId="{78502774-B04C-634F-1396-E5815996BC36}"/>
          </ac:spMkLst>
        </pc:spChg>
      </pc:sldChg>
      <pc:sldChg chg="modSp mod">
        <pc:chgData name="Xin Luo" userId="82312ee5779919a4" providerId="LiveId" clId="{CBF7951B-2EAB-7D42-8E2C-4BAF1ECDD504}" dt="2024-07-31T07:21:47.612" v="1497" actId="20577"/>
        <pc:sldMkLst>
          <pc:docMk/>
          <pc:sldMk cId="2739444815" sldId="2770"/>
        </pc:sldMkLst>
        <pc:spChg chg="mod">
          <ac:chgData name="Xin Luo" userId="82312ee5779919a4" providerId="LiveId" clId="{CBF7951B-2EAB-7D42-8E2C-4BAF1ECDD504}" dt="2024-07-31T07:21:47.612" v="1497" actId="20577"/>
          <ac:spMkLst>
            <pc:docMk/>
            <pc:sldMk cId="2739444815" sldId="2770"/>
            <ac:spMk id="2" creationId="{631AADB6-C88A-D817-4683-FC087E4E240F}"/>
          </ac:spMkLst>
        </pc:spChg>
        <pc:spChg chg="mod">
          <ac:chgData name="Xin Luo" userId="82312ee5779919a4" providerId="LiveId" clId="{CBF7951B-2EAB-7D42-8E2C-4BAF1ECDD504}" dt="2024-07-31T07:20:51.836" v="1465" actId="403"/>
          <ac:spMkLst>
            <pc:docMk/>
            <pc:sldMk cId="2739444815" sldId="2770"/>
            <ac:spMk id="5" creationId="{78502774-B04C-634F-1396-E5815996BC36}"/>
          </ac:spMkLst>
        </pc:spChg>
      </pc:sldChg>
      <pc:sldChg chg="addSp delSp modSp mod">
        <pc:chgData name="Xin Luo" userId="82312ee5779919a4" providerId="LiveId" clId="{CBF7951B-2EAB-7D42-8E2C-4BAF1ECDD504}" dt="2024-07-29T15:13:14.136" v="1256" actId="20577"/>
        <pc:sldMkLst>
          <pc:docMk/>
          <pc:sldMk cId="1939141190" sldId="2773"/>
        </pc:sldMkLst>
        <pc:spChg chg="mod">
          <ac:chgData name="Xin Luo" userId="82312ee5779919a4" providerId="LiveId" clId="{CBF7951B-2EAB-7D42-8E2C-4BAF1ECDD504}" dt="2024-07-29T15:13:14.136" v="1256" actId="20577"/>
          <ac:spMkLst>
            <pc:docMk/>
            <pc:sldMk cId="1939141190" sldId="2773"/>
            <ac:spMk id="3" creationId="{00000000-0000-0000-0000-000000000000}"/>
          </ac:spMkLst>
        </pc:spChg>
        <pc:spChg chg="del">
          <ac:chgData name="Xin Luo" userId="82312ee5779919a4" providerId="LiveId" clId="{CBF7951B-2EAB-7D42-8E2C-4BAF1ECDD504}" dt="2024-07-27T09:42:46.626" v="623" actId="478"/>
          <ac:spMkLst>
            <pc:docMk/>
            <pc:sldMk cId="1939141190" sldId="2773"/>
            <ac:spMk id="4" creationId="{EC86E6A6-A798-D8AF-89B3-B9EF17A7734A}"/>
          </ac:spMkLst>
        </pc:spChg>
        <pc:spChg chg="del">
          <ac:chgData name="Xin Luo" userId="82312ee5779919a4" providerId="LiveId" clId="{CBF7951B-2EAB-7D42-8E2C-4BAF1ECDD504}" dt="2024-07-27T09:43:45.849" v="628" actId="478"/>
          <ac:spMkLst>
            <pc:docMk/>
            <pc:sldMk cId="1939141190" sldId="2773"/>
            <ac:spMk id="6" creationId="{DA984439-1B23-1931-1979-ECF8DE9D6DCA}"/>
          </ac:spMkLst>
        </pc:spChg>
        <pc:spChg chg="add mod">
          <ac:chgData name="Xin Luo" userId="82312ee5779919a4" providerId="LiveId" clId="{CBF7951B-2EAB-7D42-8E2C-4BAF1ECDD504}" dt="2024-07-27T14:37:53.837" v="1225" actId="20577"/>
          <ac:spMkLst>
            <pc:docMk/>
            <pc:sldMk cId="1939141190" sldId="2773"/>
            <ac:spMk id="8" creationId="{A54BF891-30B2-7F19-3098-16A28CFAAB5E}"/>
          </ac:spMkLst>
        </pc:spChg>
        <pc:picChg chg="del mod">
          <ac:chgData name="Xin Luo" userId="82312ee5779919a4" providerId="LiveId" clId="{CBF7951B-2EAB-7D42-8E2C-4BAF1ECDD504}" dt="2024-07-27T09:00:18.934" v="223" actId="478"/>
          <ac:picMkLst>
            <pc:docMk/>
            <pc:sldMk cId="1939141190" sldId="2773"/>
            <ac:picMk id="7" creationId="{C9EDB356-92F5-304A-F8C9-DBD3E1DBA192}"/>
          </ac:picMkLst>
        </pc:picChg>
      </pc:sldChg>
      <pc:sldChg chg="modSp mod">
        <pc:chgData name="Xin Luo" userId="82312ee5779919a4" providerId="LiveId" clId="{CBF7951B-2EAB-7D42-8E2C-4BAF1ECDD504}" dt="2024-07-31T07:21:12.965" v="1469" actId="14100"/>
        <pc:sldMkLst>
          <pc:docMk/>
          <pc:sldMk cId="4171926360" sldId="2774"/>
        </pc:sldMkLst>
        <pc:spChg chg="mod">
          <ac:chgData name="Xin Luo" userId="82312ee5779919a4" providerId="LiveId" clId="{CBF7951B-2EAB-7D42-8E2C-4BAF1ECDD504}" dt="2024-07-29T15:13:58.260" v="1262"/>
          <ac:spMkLst>
            <pc:docMk/>
            <pc:sldMk cId="4171926360" sldId="2774"/>
            <ac:spMk id="3" creationId="{1DAC7634-4D8C-C121-51E0-C4D3E47B6372}"/>
          </ac:spMkLst>
        </pc:spChg>
        <pc:spChg chg="mod">
          <ac:chgData name="Xin Luo" userId="82312ee5779919a4" providerId="LiveId" clId="{CBF7951B-2EAB-7D42-8E2C-4BAF1ECDD504}" dt="2024-07-31T07:21:12.965" v="1469" actId="14100"/>
          <ac:spMkLst>
            <pc:docMk/>
            <pc:sldMk cId="4171926360" sldId="2774"/>
            <ac:spMk id="5" creationId="{BD088F6D-B9F5-B40E-D270-87B5BB401C63}"/>
          </ac:spMkLst>
        </pc:spChg>
      </pc:sldChg>
      <pc:sldChg chg="addSp modSp mod">
        <pc:chgData name="Xin Luo" userId="82312ee5779919a4" providerId="LiveId" clId="{CBF7951B-2EAB-7D42-8E2C-4BAF1ECDD504}" dt="2024-07-31T07:16:42.700" v="1402" actId="113"/>
        <pc:sldMkLst>
          <pc:docMk/>
          <pc:sldMk cId="4027169521" sldId="2775"/>
        </pc:sldMkLst>
        <pc:spChg chg="add mod">
          <ac:chgData name="Xin Luo" userId="82312ee5779919a4" providerId="LiveId" clId="{CBF7951B-2EAB-7D42-8E2C-4BAF1ECDD504}" dt="2024-07-31T07:16:42.700" v="1402" actId="113"/>
          <ac:spMkLst>
            <pc:docMk/>
            <pc:sldMk cId="4027169521" sldId="2775"/>
            <ac:spMk id="4" creationId="{4A9D9B84-41C2-5188-7385-65D80FAA3713}"/>
          </ac:spMkLst>
        </pc:spChg>
      </pc:sldChg>
      <pc:sldChg chg="delSp modSp add mod ord">
        <pc:chgData name="Xin Luo" userId="82312ee5779919a4" providerId="LiveId" clId="{CBF7951B-2EAB-7D42-8E2C-4BAF1ECDD504}" dt="2024-07-31T07:19:37.034" v="1451" actId="207"/>
        <pc:sldMkLst>
          <pc:docMk/>
          <pc:sldMk cId="2004831950" sldId="2776"/>
        </pc:sldMkLst>
        <pc:spChg chg="mod">
          <ac:chgData name="Xin Luo" userId="82312ee5779919a4" providerId="LiveId" clId="{CBF7951B-2EAB-7D42-8E2C-4BAF1ECDD504}" dt="2024-07-29T15:15:49.530" v="1264" actId="20577"/>
          <ac:spMkLst>
            <pc:docMk/>
            <pc:sldMk cId="2004831950" sldId="2776"/>
            <ac:spMk id="2" creationId="{631AADB6-C88A-D817-4683-FC087E4E240F}"/>
          </ac:spMkLst>
        </pc:spChg>
        <pc:spChg chg="mod">
          <ac:chgData name="Xin Luo" userId="82312ee5779919a4" providerId="LiveId" clId="{CBF7951B-2EAB-7D42-8E2C-4BAF1ECDD504}" dt="2024-07-29T15:13:31.360" v="1260"/>
          <ac:spMkLst>
            <pc:docMk/>
            <pc:sldMk cId="2004831950" sldId="2776"/>
            <ac:spMk id="3" creationId="{00000000-0000-0000-0000-000000000000}"/>
          </ac:spMkLst>
        </pc:spChg>
        <pc:spChg chg="del">
          <ac:chgData name="Xin Luo" userId="82312ee5779919a4" providerId="LiveId" clId="{CBF7951B-2EAB-7D42-8E2C-4BAF1ECDD504}" dt="2024-07-27T07:16:39.464" v="15" actId="478"/>
          <ac:spMkLst>
            <pc:docMk/>
            <pc:sldMk cId="2004831950" sldId="2776"/>
            <ac:spMk id="5" creationId="{799972CB-82FA-3BBB-40B5-08D28B498BE7}"/>
          </ac:spMkLst>
        </pc:spChg>
        <pc:spChg chg="mod">
          <ac:chgData name="Xin Luo" userId="82312ee5779919a4" providerId="LiveId" clId="{CBF7951B-2EAB-7D42-8E2C-4BAF1ECDD504}" dt="2024-07-31T07:19:37.034" v="1451" actId="207"/>
          <ac:spMkLst>
            <pc:docMk/>
            <pc:sldMk cId="2004831950" sldId="2776"/>
            <ac:spMk id="6" creationId="{DA984439-1B23-1931-1979-ECF8DE9D6DCA}"/>
          </ac:spMkLst>
        </pc:spChg>
      </pc:sldChg>
      <pc:sldChg chg="modSp add mod">
        <pc:chgData name="Xin Luo" userId="82312ee5779919a4" providerId="LiveId" clId="{CBF7951B-2EAB-7D42-8E2C-4BAF1ECDD504}" dt="2024-07-29T15:13:27.884" v="1259"/>
        <pc:sldMkLst>
          <pc:docMk/>
          <pc:sldMk cId="189699792" sldId="2777"/>
        </pc:sldMkLst>
        <pc:spChg chg="mod">
          <ac:chgData name="Xin Luo" userId="82312ee5779919a4" providerId="LiveId" clId="{CBF7951B-2EAB-7D42-8E2C-4BAF1ECDD504}" dt="2024-07-29T15:13:27.884" v="1259"/>
          <ac:spMkLst>
            <pc:docMk/>
            <pc:sldMk cId="189699792" sldId="2777"/>
            <ac:spMk id="3" creationId="{00000000-0000-0000-0000-000000000000}"/>
          </ac:spMkLst>
        </pc:spChg>
        <pc:spChg chg="mod">
          <ac:chgData name="Xin Luo" userId="82312ee5779919a4" providerId="LiveId" clId="{CBF7951B-2EAB-7D42-8E2C-4BAF1ECDD504}" dt="2024-07-27T14:41:43.496" v="1236" actId="1035"/>
          <ac:spMkLst>
            <pc:docMk/>
            <pc:sldMk cId="189699792" sldId="2777"/>
            <ac:spMk id="6" creationId="{DA984439-1B23-1931-1979-ECF8DE9D6DCA}"/>
          </ac:spMkLst>
        </pc:spChg>
        <pc:picChg chg="mod">
          <ac:chgData name="Xin Luo" userId="82312ee5779919a4" providerId="LiveId" clId="{CBF7951B-2EAB-7D42-8E2C-4BAF1ECDD504}" dt="2024-07-29T01:48:59.295" v="1242" actId="1076"/>
          <ac:picMkLst>
            <pc:docMk/>
            <pc:sldMk cId="189699792" sldId="2777"/>
            <ac:picMk id="7" creationId="{C9EDB356-92F5-304A-F8C9-DBD3E1DBA192}"/>
          </ac:picMkLst>
        </pc:picChg>
      </pc:sldChg>
      <pc:sldChg chg="addSp delSp modSp add mod ord">
        <pc:chgData name="Xin Luo" userId="82312ee5779919a4" providerId="LiveId" clId="{CBF7951B-2EAB-7D42-8E2C-4BAF1ECDD504}" dt="2024-07-29T15:18:03.468" v="1364" actId="255"/>
        <pc:sldMkLst>
          <pc:docMk/>
          <pc:sldMk cId="1006882538" sldId="2778"/>
        </pc:sldMkLst>
        <pc:spChg chg="mod">
          <ac:chgData name="Xin Luo" userId="82312ee5779919a4" providerId="LiveId" clId="{CBF7951B-2EAB-7D42-8E2C-4BAF1ECDD504}" dt="2024-07-29T15:13:20.440" v="1257"/>
          <ac:spMkLst>
            <pc:docMk/>
            <pc:sldMk cId="1006882538" sldId="2778"/>
            <ac:spMk id="3" creationId="{00000000-0000-0000-0000-000000000000}"/>
          </ac:spMkLst>
        </pc:spChg>
        <pc:spChg chg="del">
          <ac:chgData name="Xin Luo" userId="82312ee5779919a4" providerId="LiveId" clId="{CBF7951B-2EAB-7D42-8E2C-4BAF1ECDD504}" dt="2024-07-27T09:43:51.112" v="629" actId="478"/>
          <ac:spMkLst>
            <pc:docMk/>
            <pc:sldMk cId="1006882538" sldId="2778"/>
            <ac:spMk id="4" creationId="{EC86E6A6-A798-D8AF-89B3-B9EF17A7734A}"/>
          </ac:spMkLst>
        </pc:spChg>
        <pc:spChg chg="add mod">
          <ac:chgData name="Xin Luo" userId="82312ee5779919a4" providerId="LiveId" clId="{CBF7951B-2EAB-7D42-8E2C-4BAF1ECDD504}" dt="2024-07-29T15:18:03.468" v="1364" actId="255"/>
          <ac:spMkLst>
            <pc:docMk/>
            <pc:sldMk cId="1006882538" sldId="2778"/>
            <ac:spMk id="5" creationId="{559CF2A8-00CF-29F1-9509-BF0C4CC2BE46}"/>
          </ac:spMkLst>
        </pc:spChg>
        <pc:spChg chg="del">
          <ac:chgData name="Xin Luo" userId="82312ee5779919a4" providerId="LiveId" clId="{CBF7951B-2EAB-7D42-8E2C-4BAF1ECDD504}" dt="2024-07-27T09:43:31.571" v="626" actId="478"/>
          <ac:spMkLst>
            <pc:docMk/>
            <pc:sldMk cId="1006882538" sldId="2778"/>
            <ac:spMk id="6" creationId="{DA984439-1B23-1931-1979-ECF8DE9D6DCA}"/>
          </ac:spMkLst>
        </pc:spChg>
        <pc:spChg chg="add mod">
          <ac:chgData name="Xin Luo" userId="82312ee5779919a4" providerId="LiveId" clId="{CBF7951B-2EAB-7D42-8E2C-4BAF1ECDD504}" dt="2024-07-27T10:14:09.272" v="1079" actId="164"/>
          <ac:spMkLst>
            <pc:docMk/>
            <pc:sldMk cId="1006882538" sldId="2778"/>
            <ac:spMk id="8" creationId="{6587C86D-E34B-7547-D299-0344E8239AF7}"/>
          </ac:spMkLst>
        </pc:spChg>
        <pc:spChg chg="add mod">
          <ac:chgData name="Xin Luo" userId="82312ee5779919a4" providerId="LiveId" clId="{CBF7951B-2EAB-7D42-8E2C-4BAF1ECDD504}" dt="2024-07-27T10:14:09.272" v="1079" actId="164"/>
          <ac:spMkLst>
            <pc:docMk/>
            <pc:sldMk cId="1006882538" sldId="2778"/>
            <ac:spMk id="9" creationId="{D025657C-51AC-1B30-54B3-3142663ABF71}"/>
          </ac:spMkLst>
        </pc:spChg>
        <pc:spChg chg="add mod">
          <ac:chgData name="Xin Luo" userId="82312ee5779919a4" providerId="LiveId" clId="{CBF7951B-2EAB-7D42-8E2C-4BAF1ECDD504}" dt="2024-07-27T10:14:09.272" v="1079" actId="164"/>
          <ac:spMkLst>
            <pc:docMk/>
            <pc:sldMk cId="1006882538" sldId="2778"/>
            <ac:spMk id="10" creationId="{FC2B6412-1E63-8E29-131F-464DB8C53FDD}"/>
          </ac:spMkLst>
        </pc:spChg>
        <pc:spChg chg="add mod">
          <ac:chgData name="Xin Luo" userId="82312ee5779919a4" providerId="LiveId" clId="{CBF7951B-2EAB-7D42-8E2C-4BAF1ECDD504}" dt="2024-07-27T10:14:09.272" v="1079" actId="164"/>
          <ac:spMkLst>
            <pc:docMk/>
            <pc:sldMk cId="1006882538" sldId="2778"/>
            <ac:spMk id="11" creationId="{02802519-0433-E4EA-166B-00CED9CFF9F4}"/>
          </ac:spMkLst>
        </pc:spChg>
        <pc:spChg chg="add mod">
          <ac:chgData name="Xin Luo" userId="82312ee5779919a4" providerId="LiveId" clId="{CBF7951B-2EAB-7D42-8E2C-4BAF1ECDD504}" dt="2024-07-27T10:14:09.272" v="1079" actId="164"/>
          <ac:spMkLst>
            <pc:docMk/>
            <pc:sldMk cId="1006882538" sldId="2778"/>
            <ac:spMk id="12" creationId="{FB6FD861-BF65-09A7-4274-C21212855E5B}"/>
          </ac:spMkLst>
        </pc:spChg>
        <pc:grpChg chg="add mod">
          <ac:chgData name="Xin Luo" userId="82312ee5779919a4" providerId="LiveId" clId="{CBF7951B-2EAB-7D42-8E2C-4BAF1ECDD504}" dt="2024-07-27T13:11:51.232" v="1157" actId="1035"/>
          <ac:grpSpMkLst>
            <pc:docMk/>
            <pc:sldMk cId="1006882538" sldId="2778"/>
            <ac:grpSpMk id="24" creationId="{4816C267-82D6-9FE0-9B96-F596B0C05CEB}"/>
          </ac:grpSpMkLst>
        </pc:grpChg>
        <pc:picChg chg="del">
          <ac:chgData name="Xin Luo" userId="82312ee5779919a4" providerId="LiveId" clId="{CBF7951B-2EAB-7D42-8E2C-4BAF1ECDD504}" dt="2024-07-27T09:43:25.763" v="625" actId="478"/>
          <ac:picMkLst>
            <pc:docMk/>
            <pc:sldMk cId="1006882538" sldId="2778"/>
            <ac:picMk id="7" creationId="{C9EDB356-92F5-304A-F8C9-DBD3E1DBA192}"/>
          </ac:picMkLst>
        </pc:picChg>
        <pc:cxnChg chg="add mod">
          <ac:chgData name="Xin Luo" userId="82312ee5779919a4" providerId="LiveId" clId="{CBF7951B-2EAB-7D42-8E2C-4BAF1ECDD504}" dt="2024-07-27T10:14:09.272" v="1079" actId="164"/>
          <ac:cxnSpMkLst>
            <pc:docMk/>
            <pc:sldMk cId="1006882538" sldId="2778"/>
            <ac:cxnSpMk id="14" creationId="{DABDE03E-4919-13F7-125A-3BADC2306A8E}"/>
          </ac:cxnSpMkLst>
        </pc:cxnChg>
        <pc:cxnChg chg="add mod">
          <ac:chgData name="Xin Luo" userId="82312ee5779919a4" providerId="LiveId" clId="{CBF7951B-2EAB-7D42-8E2C-4BAF1ECDD504}" dt="2024-07-27T10:14:09.272" v="1079" actId="164"/>
          <ac:cxnSpMkLst>
            <pc:docMk/>
            <pc:sldMk cId="1006882538" sldId="2778"/>
            <ac:cxnSpMk id="15" creationId="{6A357DA3-CFF4-2203-8ABF-B3A2B5B8EF51}"/>
          </ac:cxnSpMkLst>
        </pc:cxnChg>
        <pc:cxnChg chg="add mod">
          <ac:chgData name="Xin Luo" userId="82312ee5779919a4" providerId="LiveId" clId="{CBF7951B-2EAB-7D42-8E2C-4BAF1ECDD504}" dt="2024-07-27T10:14:09.272" v="1079" actId="164"/>
          <ac:cxnSpMkLst>
            <pc:docMk/>
            <pc:sldMk cId="1006882538" sldId="2778"/>
            <ac:cxnSpMk id="18" creationId="{DABDE03E-4919-13F7-125A-3BADC2306A8E}"/>
          </ac:cxnSpMkLst>
        </pc:cxnChg>
        <pc:cxnChg chg="add mod">
          <ac:chgData name="Xin Luo" userId="82312ee5779919a4" providerId="LiveId" clId="{CBF7951B-2EAB-7D42-8E2C-4BAF1ECDD504}" dt="2024-07-27T10:14:09.272" v="1079" actId="164"/>
          <ac:cxnSpMkLst>
            <pc:docMk/>
            <pc:sldMk cId="1006882538" sldId="2778"/>
            <ac:cxnSpMk id="21" creationId="{0E0EA691-7D59-A957-556D-A50F1C2E856B}"/>
          </ac:cxnSpMkLst>
        </pc:cxnChg>
      </pc:sldChg>
      <pc:sldChg chg="addSp modSp add mod">
        <pc:chgData name="Xin Luo" userId="82312ee5779919a4" providerId="LiveId" clId="{CBF7951B-2EAB-7D42-8E2C-4BAF1ECDD504}" dt="2024-07-31T07:17:04.618" v="1406" actId="113"/>
        <pc:sldMkLst>
          <pc:docMk/>
          <pc:sldMk cId="3438544449" sldId="2779"/>
        </pc:sldMkLst>
        <pc:spChg chg="mod">
          <ac:chgData name="Xin Luo" userId="82312ee5779919a4" providerId="LiveId" clId="{CBF7951B-2EAB-7D42-8E2C-4BAF1ECDD504}" dt="2024-07-29T15:13:24.445" v="1258"/>
          <ac:spMkLst>
            <pc:docMk/>
            <pc:sldMk cId="3438544449" sldId="2779"/>
            <ac:spMk id="3" creationId="{00000000-0000-0000-0000-000000000000}"/>
          </ac:spMkLst>
        </pc:spChg>
        <pc:spChg chg="mod">
          <ac:chgData name="Xin Luo" userId="82312ee5779919a4" providerId="LiveId" clId="{CBF7951B-2EAB-7D42-8E2C-4BAF1ECDD504}" dt="2024-07-31T07:17:04.618" v="1406" actId="113"/>
          <ac:spMkLst>
            <pc:docMk/>
            <pc:sldMk cId="3438544449" sldId="2779"/>
            <ac:spMk id="5" creationId="{559CF2A8-00CF-29F1-9509-BF0C4CC2BE46}"/>
          </ac:spMkLst>
        </pc:spChg>
        <pc:spChg chg="mod">
          <ac:chgData name="Xin Luo" userId="82312ee5779919a4" providerId="LiveId" clId="{CBF7951B-2EAB-7D42-8E2C-4BAF1ECDD504}" dt="2024-07-27T10:14:10.945" v="1080"/>
          <ac:spMkLst>
            <pc:docMk/>
            <pc:sldMk cId="3438544449" sldId="2779"/>
            <ac:spMk id="6" creationId="{5AB19229-BF49-F277-96B8-07B803CD5912}"/>
          </ac:spMkLst>
        </pc:spChg>
        <pc:spChg chg="mod">
          <ac:chgData name="Xin Luo" userId="82312ee5779919a4" providerId="LiveId" clId="{CBF7951B-2EAB-7D42-8E2C-4BAF1ECDD504}" dt="2024-07-27T10:14:10.945" v="1080"/>
          <ac:spMkLst>
            <pc:docMk/>
            <pc:sldMk cId="3438544449" sldId="2779"/>
            <ac:spMk id="7" creationId="{BD630C9E-7C7B-C021-0784-117DFB5D0FF3}"/>
          </ac:spMkLst>
        </pc:spChg>
        <pc:spChg chg="mod">
          <ac:chgData name="Xin Luo" userId="82312ee5779919a4" providerId="LiveId" clId="{CBF7951B-2EAB-7D42-8E2C-4BAF1ECDD504}" dt="2024-07-27T10:14:10.945" v="1080"/>
          <ac:spMkLst>
            <pc:docMk/>
            <pc:sldMk cId="3438544449" sldId="2779"/>
            <ac:spMk id="8" creationId="{5B9A032A-E25B-B77A-A6D7-E5490C22F8CE}"/>
          </ac:spMkLst>
        </pc:spChg>
        <pc:spChg chg="mod">
          <ac:chgData name="Xin Luo" userId="82312ee5779919a4" providerId="LiveId" clId="{CBF7951B-2EAB-7D42-8E2C-4BAF1ECDD504}" dt="2024-07-27T10:14:10.945" v="1080"/>
          <ac:spMkLst>
            <pc:docMk/>
            <pc:sldMk cId="3438544449" sldId="2779"/>
            <ac:spMk id="9" creationId="{6E02630C-55BF-9F6C-519B-76D820A6AF35}"/>
          </ac:spMkLst>
        </pc:spChg>
        <pc:spChg chg="mod">
          <ac:chgData name="Xin Luo" userId="82312ee5779919a4" providerId="LiveId" clId="{CBF7951B-2EAB-7D42-8E2C-4BAF1ECDD504}" dt="2024-07-27T10:14:10.945" v="1080"/>
          <ac:spMkLst>
            <pc:docMk/>
            <pc:sldMk cId="3438544449" sldId="2779"/>
            <ac:spMk id="10" creationId="{8EDC7287-F93B-BC2A-501E-83121D03F77E}"/>
          </ac:spMkLst>
        </pc:spChg>
        <pc:grpChg chg="add mod">
          <ac:chgData name="Xin Luo" userId="82312ee5779919a4" providerId="LiveId" clId="{CBF7951B-2EAB-7D42-8E2C-4BAF1ECDD504}" dt="2024-07-27T10:14:23.590" v="1094" actId="1036"/>
          <ac:grpSpMkLst>
            <pc:docMk/>
            <pc:sldMk cId="3438544449" sldId="2779"/>
            <ac:grpSpMk id="4" creationId="{502FCB58-35B3-23D7-F732-08DEC835F4A7}"/>
          </ac:grpSpMkLst>
        </pc:grpChg>
        <pc:cxnChg chg="mod">
          <ac:chgData name="Xin Luo" userId="82312ee5779919a4" providerId="LiveId" clId="{CBF7951B-2EAB-7D42-8E2C-4BAF1ECDD504}" dt="2024-07-27T10:14:10.945" v="1080"/>
          <ac:cxnSpMkLst>
            <pc:docMk/>
            <pc:sldMk cId="3438544449" sldId="2779"/>
            <ac:cxnSpMk id="11" creationId="{163140FB-413C-E41F-43D6-B249ECA0A807}"/>
          </ac:cxnSpMkLst>
        </pc:cxnChg>
        <pc:cxnChg chg="mod">
          <ac:chgData name="Xin Luo" userId="82312ee5779919a4" providerId="LiveId" clId="{CBF7951B-2EAB-7D42-8E2C-4BAF1ECDD504}" dt="2024-07-27T10:14:10.945" v="1080"/>
          <ac:cxnSpMkLst>
            <pc:docMk/>
            <pc:sldMk cId="3438544449" sldId="2779"/>
            <ac:cxnSpMk id="12" creationId="{BAA34FFA-C5C8-3B90-1E3B-970BC0B2E866}"/>
          </ac:cxnSpMkLst>
        </pc:cxnChg>
        <pc:cxnChg chg="mod">
          <ac:chgData name="Xin Luo" userId="82312ee5779919a4" providerId="LiveId" clId="{CBF7951B-2EAB-7D42-8E2C-4BAF1ECDD504}" dt="2024-07-27T10:14:10.945" v="1080"/>
          <ac:cxnSpMkLst>
            <pc:docMk/>
            <pc:sldMk cId="3438544449" sldId="2779"/>
            <ac:cxnSpMk id="13" creationId="{77ABCFD8-7995-BEE9-763A-43A9A2FBA276}"/>
          </ac:cxnSpMkLst>
        </pc:cxnChg>
        <pc:cxnChg chg="mod">
          <ac:chgData name="Xin Luo" userId="82312ee5779919a4" providerId="LiveId" clId="{CBF7951B-2EAB-7D42-8E2C-4BAF1ECDD504}" dt="2024-07-27T10:14:10.945" v="1080"/>
          <ac:cxnSpMkLst>
            <pc:docMk/>
            <pc:sldMk cId="3438544449" sldId="2779"/>
            <ac:cxnSpMk id="14" creationId="{89866E44-8386-D122-0126-7415AAD137F7}"/>
          </ac:cxnSpMkLst>
        </pc:cxnChg>
      </pc:sldChg>
    </pc:docChg>
  </pc:docChgLst>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pChg chg="mod">
          <ac:chgData name="Xin Luo" userId="82312ee5779919a4" providerId="LiveId" clId="{98EC8ECB-A80D-1449-ACFE-0D931F29C13A}" dt="2023-02-23T15:07:38.481" v="282" actId="20577"/>
          <ac:spMkLst>
            <pc:docMk/>
            <pc:sldMk cId="1576120367" sldId="2387"/>
            <ac:spMk id="5" creationId="{494DAA55-5621-28DB-D255-E0EBB6C6477B}"/>
          </ac:spMkLst>
        </pc:spChg>
        <pc:spChg chg="mod">
          <ac:chgData name="Xin Luo" userId="82312ee5779919a4" providerId="LiveId" clId="{98EC8ECB-A80D-1449-ACFE-0D931F29C13A}" dt="2023-02-23T15:06:04.024" v="241" actId="1076"/>
          <ac:spMkLst>
            <pc:docMk/>
            <pc:sldMk cId="1576120367" sldId="2387"/>
            <ac:spMk id="6" creationId="{00000000-0000-0000-0000-000000000000}"/>
          </ac:spMkLst>
        </pc:spChg>
        <pc:spChg chg="mod">
          <ac:chgData name="Xin Luo" userId="82312ee5779919a4" providerId="LiveId" clId="{98EC8ECB-A80D-1449-ACFE-0D931F29C13A}" dt="2023-02-23T15:05:37.607" v="201" actId="403"/>
          <ac:spMkLst>
            <pc:docMk/>
            <pc:sldMk cId="1576120367" sldId="2387"/>
            <ac:spMk id="12" creationId="{00000000-0000-0000-0000-000000000000}"/>
          </ac:spMkLst>
        </pc:spChg>
        <pc:spChg chg="mod">
          <ac:chgData name="Xin Luo" userId="82312ee5779919a4" providerId="LiveId" clId="{98EC8ECB-A80D-1449-ACFE-0D931F29C13A}" dt="2023-02-23T15:04:17.856" v="99" actId="20577"/>
          <ac:spMkLst>
            <pc:docMk/>
            <pc:sldMk cId="1576120367" sldId="2387"/>
            <ac:spMk id="14" creationId="{00000000-0000-0000-0000-000000000000}"/>
          </ac:spMkLst>
        </pc:spChg>
      </pc:sldChg>
      <pc:sldChg chg="modSp mod">
        <pc:chgData name="Xin Luo" userId="82312ee5779919a4" providerId="LiveId" clId="{98EC8ECB-A80D-1449-ACFE-0D931F29C13A}" dt="2023-02-23T15:23:38.561" v="288" actId="20577"/>
        <pc:sldMkLst>
          <pc:docMk/>
          <pc:sldMk cId="2415901206" sldId="2447"/>
        </pc:sldMkLst>
        <pc:spChg chg="mod">
          <ac:chgData name="Xin Luo" userId="82312ee5779919a4" providerId="LiveId" clId="{98EC8ECB-A80D-1449-ACFE-0D931F29C13A}" dt="2023-02-23T15:23:38.561" v="288" actId="20577"/>
          <ac:spMkLst>
            <pc:docMk/>
            <pc:sldMk cId="2415901206" sldId="2447"/>
            <ac:spMk id="7" creationId="{00000000-0000-0000-0000-000000000000}"/>
          </ac:spMkLst>
        </pc:spChg>
      </pc:sldChg>
      <pc:sldChg chg="addSp delSp modSp mod">
        <pc:chgData name="Xin Luo" userId="82312ee5779919a4" providerId="LiveId" clId="{98EC8ECB-A80D-1449-ACFE-0D931F29C13A}" dt="2023-02-23T15:32:00.813" v="490" actId="20577"/>
        <pc:sldMkLst>
          <pc:docMk/>
          <pc:sldMk cId="4067577602" sldId="2605"/>
        </pc:sldMkLst>
        <pc:spChg chg="mod">
          <ac:chgData name="Xin Luo" userId="82312ee5779919a4" providerId="LiveId" clId="{98EC8ECB-A80D-1449-ACFE-0D931F29C13A}" dt="2023-02-23T15:23:43.970" v="296" actId="20577"/>
          <ac:spMkLst>
            <pc:docMk/>
            <pc:sldMk cId="4067577602" sldId="2605"/>
            <ac:spMk id="3" creationId="{00000000-0000-0000-0000-000000000000}"/>
          </ac:spMkLst>
        </pc:spChg>
        <pc:spChg chg="add mod">
          <ac:chgData name="Xin Luo" userId="82312ee5779919a4" providerId="LiveId" clId="{98EC8ECB-A80D-1449-ACFE-0D931F29C13A}" dt="2023-02-23T15:32:00.813" v="490" actId="20577"/>
          <ac:spMkLst>
            <pc:docMk/>
            <pc:sldMk cId="4067577602" sldId="2605"/>
            <ac:spMk id="5" creationId="{78502774-B04C-634F-1396-E5815996BC36}"/>
          </ac:spMkLst>
        </pc:spChg>
        <pc:spChg chg="add del">
          <ac:chgData name="Xin Luo" userId="82312ee5779919a4" providerId="LiveId" clId="{98EC8ECB-A80D-1449-ACFE-0D931F29C13A}" dt="2023-02-23T15:31:17.254" v="472" actId="478"/>
          <ac:spMkLst>
            <pc:docMk/>
            <pc:sldMk cId="4067577602" sldId="2605"/>
            <ac:spMk id="8" creationId="{F79B8069-33FF-F2D3-2749-C72697740ACD}"/>
          </ac:spMkLst>
        </pc:spChg>
        <pc:spChg chg="del">
          <ac:chgData name="Xin Luo" userId="82312ee5779919a4" providerId="LiveId" clId="{98EC8ECB-A80D-1449-ACFE-0D931F29C13A}" dt="2023-02-23T15:23:49.248" v="298" actId="478"/>
          <ac:spMkLst>
            <pc:docMk/>
            <pc:sldMk cId="4067577602" sldId="2605"/>
            <ac:spMk id="15" creationId="{8F7436BD-0CD5-04DA-2B44-925CE86CF70D}"/>
          </ac:spMkLst>
        </pc:spChg>
        <pc:spChg chg="del">
          <ac:chgData name="Xin Luo" userId="82312ee5779919a4" providerId="LiveId" clId="{98EC8ECB-A80D-1449-ACFE-0D931F29C13A}" dt="2023-02-23T15:23:49.248" v="298" actId="478"/>
          <ac:spMkLst>
            <pc:docMk/>
            <pc:sldMk cId="4067577602" sldId="2605"/>
            <ac:spMk id="16" creationId="{5E1E7D79-A815-9A32-ABAB-129BFCE643F1}"/>
          </ac:spMkLst>
        </pc:spChg>
        <pc:spChg chg="del mod">
          <ac:chgData name="Xin Luo" userId="82312ee5779919a4" providerId="LiveId" clId="{98EC8ECB-A80D-1449-ACFE-0D931F29C13A}" dt="2023-02-23T15:23:47.004" v="297" actId="478"/>
          <ac:spMkLst>
            <pc:docMk/>
            <pc:sldMk cId="4067577602" sldId="2605"/>
            <ac:spMk id="17" creationId="{9E05FFCA-3371-AF5C-381D-71D984055F5A}"/>
          </ac:spMkLst>
        </pc:spChg>
        <pc:picChg chg="del">
          <ac:chgData name="Xin Luo" userId="82312ee5779919a4" providerId="LiveId" clId="{98EC8ECB-A80D-1449-ACFE-0D931F29C13A}" dt="2023-02-23T15:23:49.248" v="298" actId="478"/>
          <ac:picMkLst>
            <pc:docMk/>
            <pc:sldMk cId="4067577602" sldId="2605"/>
            <ac:picMk id="7" creationId="{C7993E05-4ADB-9D0C-E633-5749F445E479}"/>
          </ac:picMkLst>
        </pc:picChg>
        <pc:picChg chg="del">
          <ac:chgData name="Xin Luo" userId="82312ee5779919a4" providerId="LiveId" clId="{98EC8ECB-A80D-1449-ACFE-0D931F29C13A}" dt="2023-02-23T15:23:49.248" v="298" actId="478"/>
          <ac:picMkLst>
            <pc:docMk/>
            <pc:sldMk cId="4067577602" sldId="2605"/>
            <ac:picMk id="10" creationId="{26D555B6-DE11-BF17-8D9F-B5F93A876835}"/>
          </ac:picMkLst>
        </pc:picChg>
        <pc:picChg chg="del">
          <ac:chgData name="Xin Luo" userId="82312ee5779919a4" providerId="LiveId" clId="{98EC8ECB-A80D-1449-ACFE-0D931F29C13A}" dt="2023-02-23T15:23:49.248" v="298" actId="478"/>
          <ac:picMkLst>
            <pc:docMk/>
            <pc:sldMk cId="4067577602" sldId="2605"/>
            <ac:picMk id="1028" creationId="{9FA49340-63F1-4959-1786-FD893DE76CE9}"/>
          </ac:picMkLst>
        </pc:picChg>
        <pc:picChg chg="del">
          <ac:chgData name="Xin Luo" userId="82312ee5779919a4" providerId="LiveId" clId="{98EC8ECB-A80D-1449-ACFE-0D931F29C13A}" dt="2023-02-23T15:23:49.248" v="298" actId="478"/>
          <ac:picMkLst>
            <pc:docMk/>
            <pc:sldMk cId="4067577602" sldId="2605"/>
            <ac:picMk id="1030" creationId="{35CDAC06-D9CF-2AC8-535E-A1B01EC14218}"/>
          </ac:picMkLst>
        </pc:picChg>
        <pc:picChg chg="del">
          <ac:chgData name="Xin Luo" userId="82312ee5779919a4" providerId="LiveId" clId="{98EC8ECB-A80D-1449-ACFE-0D931F29C13A}" dt="2023-02-23T15:23:49.248" v="298" actId="478"/>
          <ac:picMkLst>
            <pc:docMk/>
            <pc:sldMk cId="4067577602" sldId="2605"/>
            <ac:picMk id="1032" creationId="{AFE202E8-A338-4627-93EE-5AD65BEE9525}"/>
          </ac:picMkLst>
        </pc:picChg>
        <pc:picChg chg="del">
          <ac:chgData name="Xin Luo" userId="82312ee5779919a4" providerId="LiveId" clId="{98EC8ECB-A80D-1449-ACFE-0D931F29C13A}" dt="2023-02-23T15:23:49.248" v="298" actId="478"/>
          <ac:picMkLst>
            <pc:docMk/>
            <pc:sldMk cId="4067577602" sldId="2605"/>
            <ac:picMk id="1034" creationId="{D5CBEF68-23C0-8F4A-FA5F-CB6BCAE76176}"/>
          </ac:picMkLst>
        </pc:picChg>
        <pc:picChg chg="del">
          <ac:chgData name="Xin Luo" userId="82312ee5779919a4" providerId="LiveId" clId="{98EC8ECB-A80D-1449-ACFE-0D931F29C13A}" dt="2023-02-23T15:23:49.248" v="298" actId="478"/>
          <ac:picMkLst>
            <pc:docMk/>
            <pc:sldMk cId="4067577602" sldId="2605"/>
            <ac:picMk id="1036" creationId="{5E2738F1-9461-1F5B-3007-2AA2AD20C330}"/>
          </ac:picMkLst>
        </pc:picChg>
        <pc:cxnChg chg="del">
          <ac:chgData name="Xin Luo" userId="82312ee5779919a4" providerId="LiveId" clId="{98EC8ECB-A80D-1449-ACFE-0D931F29C13A}" dt="2023-02-23T15:23:49.248" v="298" actId="478"/>
          <ac:cxnSpMkLst>
            <pc:docMk/>
            <pc:sldMk cId="4067577602" sldId="2605"/>
            <ac:cxnSpMk id="12" creationId="{78FA799A-1F2C-F1DA-9F71-B1B8AFBC5758}"/>
          </ac:cxnSpMkLst>
        </pc:cxnChg>
      </pc:sldChg>
      <pc:sldChg chg="modSp mod">
        <pc:chgData name="Xin Luo" userId="82312ee5779919a4" providerId="LiveId" clId="{98EC8ECB-A80D-1449-ACFE-0D931F29C13A}" dt="2023-02-23T15:03:54.789" v="48" actId="20577"/>
        <pc:sldMkLst>
          <pc:docMk/>
          <pc:sldMk cId="1658607177" sldId="2708"/>
        </pc:sldMkLst>
        <pc:spChg chg="mod">
          <ac:chgData name="Xin Luo" userId="82312ee5779919a4" providerId="LiveId" clId="{98EC8ECB-A80D-1449-ACFE-0D931F29C13A}" dt="2023-02-23T15:03:29.071" v="4" actId="20577"/>
          <ac:spMkLst>
            <pc:docMk/>
            <pc:sldMk cId="1658607177" sldId="2708"/>
            <ac:spMk id="3" creationId="{E375549C-74EF-2C8F-6432-2C52B803FB1B}"/>
          </ac:spMkLst>
        </pc:spChg>
        <pc:spChg chg="mod">
          <ac:chgData name="Xin Luo" userId="82312ee5779919a4" providerId="LiveId" clId="{98EC8ECB-A80D-1449-ACFE-0D931F29C13A}" dt="2023-02-23T15:03:54.789" v="48" actId="20577"/>
          <ac:spMkLst>
            <pc:docMk/>
            <pc:sldMk cId="1658607177" sldId="2708"/>
            <ac:spMk id="24" creationId="{00000000-0000-0000-0000-000000000000}"/>
          </ac:spMkLst>
        </pc:spChg>
      </pc:sldChg>
      <pc:sldChg chg="modSp mod">
        <pc:chgData name="Xin Luo" userId="82312ee5779919a4" providerId="LiveId" clId="{98EC8ECB-A80D-1449-ACFE-0D931F29C13A}" dt="2023-02-23T15:46:16.929" v="710" actId="20577"/>
        <pc:sldMkLst>
          <pc:docMk/>
          <pc:sldMk cId="481122590" sldId="2709"/>
        </pc:sldMkLst>
        <pc:spChg chg="mod">
          <ac:chgData name="Xin Luo" userId="82312ee5779919a4" providerId="LiveId" clId="{98EC8ECB-A80D-1449-ACFE-0D931F29C13A}" dt="2023-02-23T15:46:16.929" v="710" actId="20577"/>
          <ac:spMkLst>
            <pc:docMk/>
            <pc:sldMk cId="481122590" sldId="2709"/>
            <ac:spMk id="7" creationId="{00000000-0000-0000-0000-000000000000}"/>
          </ac:spMkLst>
        </pc:spChg>
      </pc:sldChg>
      <pc:sldChg chg="modSp mod">
        <pc:chgData name="Xin Luo" userId="82312ee5779919a4" providerId="LiveId" clId="{98EC8ECB-A80D-1449-ACFE-0D931F29C13A}" dt="2023-02-23T15:46:36.362" v="717" actId="20577"/>
        <pc:sldMkLst>
          <pc:docMk/>
          <pc:sldMk cId="3833073590" sldId="2716"/>
        </pc:sldMkLst>
        <pc:spChg chg="mod">
          <ac:chgData name="Xin Luo" userId="82312ee5779919a4" providerId="LiveId" clId="{98EC8ECB-A80D-1449-ACFE-0D931F29C13A}" dt="2023-02-23T15:46:29.354" v="716" actId="108"/>
          <ac:spMkLst>
            <pc:docMk/>
            <pc:sldMk cId="3833073590" sldId="2716"/>
            <ac:spMk id="3" creationId="{00000000-0000-0000-0000-000000000000}"/>
          </ac:spMkLst>
        </pc:spChg>
        <pc:spChg chg="mod">
          <ac:chgData name="Xin Luo" userId="82312ee5779919a4" providerId="LiveId" clId="{98EC8ECB-A80D-1449-ACFE-0D931F29C13A}" dt="2023-02-23T15:46:36.362" v="717" actId="20577"/>
          <ac:spMkLst>
            <pc:docMk/>
            <pc:sldMk cId="3833073590" sldId="2716"/>
            <ac:spMk id="5" creationId="{9F4AEA98-0C33-E82A-EB75-839D0F0B55A4}"/>
          </ac:spMkLst>
        </pc:spChg>
      </pc:sldChg>
      <pc:sldChg chg="modSp mod">
        <pc:chgData name="Xin Luo" userId="82312ee5779919a4" providerId="LiveId" clId="{98EC8ECB-A80D-1449-ACFE-0D931F29C13A}" dt="2023-02-23T15:47:08.933" v="728" actId="20577"/>
        <pc:sldMkLst>
          <pc:docMk/>
          <pc:sldMk cId="972163772" sldId="2720"/>
        </pc:sldMkLst>
        <pc:spChg chg="mod">
          <ac:chgData name="Xin Luo" userId="82312ee5779919a4" providerId="LiveId" clId="{98EC8ECB-A80D-1449-ACFE-0D931F29C13A}" dt="2023-02-23T15:47:00.360" v="722" actId="1076"/>
          <ac:spMkLst>
            <pc:docMk/>
            <pc:sldMk cId="972163772" sldId="2720"/>
            <ac:spMk id="3" creationId="{00000000-0000-0000-0000-000000000000}"/>
          </ac:spMkLst>
        </pc:spChg>
        <pc:spChg chg="mod">
          <ac:chgData name="Xin Luo" userId="82312ee5779919a4" providerId="LiveId" clId="{98EC8ECB-A80D-1449-ACFE-0D931F29C13A}" dt="2023-02-23T15:47:08.933" v="728" actId="20577"/>
          <ac:spMkLst>
            <pc:docMk/>
            <pc:sldMk cId="972163772" sldId="2720"/>
            <ac:spMk id="7" creationId="{00000000-0000-0000-0000-000000000000}"/>
          </ac:spMkLst>
        </pc:spChg>
      </pc:sldChg>
      <pc:sldChg chg="modSp mod">
        <pc:chgData name="Xin Luo" userId="82312ee5779919a4" providerId="LiveId" clId="{98EC8ECB-A80D-1449-ACFE-0D931F29C13A}" dt="2023-02-23T15:47:17.016" v="729"/>
        <pc:sldMkLst>
          <pc:docMk/>
          <pc:sldMk cId="2689695864" sldId="2721"/>
        </pc:sldMkLst>
        <pc:spChg chg="mod">
          <ac:chgData name="Xin Luo" userId="82312ee5779919a4" providerId="LiveId" clId="{98EC8ECB-A80D-1449-ACFE-0D931F29C13A}" dt="2023-02-23T15:47:17.016" v="729"/>
          <ac:spMkLst>
            <pc:docMk/>
            <pc:sldMk cId="2689695864" sldId="2721"/>
            <ac:spMk id="3" creationId="{00000000-0000-0000-0000-000000000000}"/>
          </ac:spMkLst>
        </pc:spChg>
      </pc:sldChg>
      <pc:sldChg chg="delSp modSp mod">
        <pc:chgData name="Xin Luo" userId="82312ee5779919a4" providerId="LiveId" clId="{98EC8ECB-A80D-1449-ACFE-0D931F29C13A}" dt="2023-02-23T15:47:30.471" v="734" actId="478"/>
        <pc:sldMkLst>
          <pc:docMk/>
          <pc:sldMk cId="1209572041" sldId="2722"/>
        </pc:sldMkLst>
        <pc:spChg chg="del mod">
          <ac:chgData name="Xin Luo" userId="82312ee5779919a4" providerId="LiveId" clId="{98EC8ECB-A80D-1449-ACFE-0D931F29C13A}" dt="2023-02-23T15:47:30.471" v="734" actId="478"/>
          <ac:spMkLst>
            <pc:docMk/>
            <pc:sldMk cId="1209572041" sldId="2722"/>
            <ac:spMk id="14" creationId="{0DADB612-499B-577C-8C56-FA81A4204DD1}"/>
          </ac:spMkLst>
        </pc:spChg>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pChg chg="add del mod">
          <ac:chgData name="Xin Luo" userId="82312ee5779919a4" providerId="LiveId" clId="{98EC8ECB-A80D-1449-ACFE-0D931F29C13A}" dt="2023-02-23T15:36:38.445" v="650" actId="20577"/>
          <ac:spMkLst>
            <pc:docMk/>
            <pc:sldMk cId="655142816" sldId="2737"/>
            <ac:spMk id="5" creationId="{78502774-B04C-634F-1396-E5815996BC36}"/>
          </ac:spMkLst>
        </pc:spChg>
        <pc:spChg chg="del mod">
          <ac:chgData name="Xin Luo" userId="82312ee5779919a4" providerId="LiveId" clId="{98EC8ECB-A80D-1449-ACFE-0D931F29C13A}" dt="2023-02-23T15:31:28.203" v="477" actId="478"/>
          <ac:spMkLst>
            <pc:docMk/>
            <pc:sldMk cId="655142816" sldId="2737"/>
            <ac:spMk id="8" creationId="{F79B8069-33FF-F2D3-2749-C72697740ACD}"/>
          </ac:spMkLst>
        </pc:spChg>
        <pc:picChg chg="add mod">
          <ac:chgData name="Xin Luo" userId="82312ee5779919a4" providerId="LiveId" clId="{98EC8ECB-A80D-1449-ACFE-0D931F29C13A}" dt="2023-02-23T15:45:27.987" v="683" actId="1037"/>
          <ac:picMkLst>
            <pc:docMk/>
            <pc:sldMk cId="655142816" sldId="2737"/>
            <ac:picMk id="1026" creationId="{75908E15-58DA-73BD-95F9-CACD1B8B9D82}"/>
          </ac:picMkLst>
        </pc:picChg>
        <pc:picChg chg="add mod">
          <ac:chgData name="Xin Luo" userId="82312ee5779919a4" providerId="LiveId" clId="{98EC8ECB-A80D-1449-ACFE-0D931F29C13A}" dt="2023-02-23T15:45:27.987" v="683" actId="1037"/>
          <ac:picMkLst>
            <pc:docMk/>
            <pc:sldMk cId="655142816" sldId="2737"/>
            <ac:picMk id="1028" creationId="{1E2BFB6C-B7E5-CAF9-B8CC-09A5029EC264}"/>
          </ac:picMkLst>
        </pc:picChg>
        <pc:picChg chg="add mod">
          <ac:chgData name="Xin Luo" userId="82312ee5779919a4" providerId="LiveId" clId="{98EC8ECB-A80D-1449-ACFE-0D931F29C13A}" dt="2023-02-23T15:45:27.987" v="683" actId="1037"/>
          <ac:picMkLst>
            <pc:docMk/>
            <pc:sldMk cId="655142816" sldId="2737"/>
            <ac:picMk id="1030" creationId="{CB7EE236-3D18-EC53-3225-10EBB3B4EC77}"/>
          </ac:picMkLst>
        </pc:picChg>
        <pc:picChg chg="add mod">
          <ac:chgData name="Xin Luo" userId="82312ee5779919a4" providerId="LiveId" clId="{98EC8ECB-A80D-1449-ACFE-0D931F29C13A}" dt="2023-02-23T15:45:27.987" v="683" actId="1037"/>
          <ac:picMkLst>
            <pc:docMk/>
            <pc:sldMk cId="655142816" sldId="2737"/>
            <ac:picMk id="1032" creationId="{BFA8C7BD-9CEC-ADA1-21BA-0EE8338C6EA3}"/>
          </ac:picMkLst>
        </pc:picChg>
      </pc:sldChg>
    </pc:docChg>
  </pc:docChgLst>
  <pc:docChgLst>
    <pc:chgData name="Xin Luo" userId="82312ee5779919a4" providerId="LiveId" clId="{69748349-D30A-2744-8465-2A98F5BBF8DD}"/>
    <pc:docChg chg="undo custSel addSld delSld modSld sldOrd">
      <pc:chgData name="Xin Luo" userId="82312ee5779919a4" providerId="LiveId" clId="{69748349-D30A-2744-8465-2A98F5BBF8DD}" dt="2023-02-28T09:20:55.952" v="616" actId="20577"/>
      <pc:docMkLst>
        <pc:docMk/>
      </pc:docMkLst>
      <pc:sldChg chg="modSp mod">
        <pc:chgData name="Xin Luo" userId="82312ee5779919a4" providerId="LiveId" clId="{69748349-D30A-2744-8465-2A98F5BBF8DD}" dt="2023-02-28T06:14:08.164" v="24" actId="20577"/>
        <pc:sldMkLst>
          <pc:docMk/>
          <pc:sldMk cId="1576120367" sldId="2387"/>
        </pc:sldMkLst>
        <pc:spChg chg="mod">
          <ac:chgData name="Xin Luo" userId="82312ee5779919a4" providerId="LiveId" clId="{69748349-D30A-2744-8465-2A98F5BBF8DD}" dt="2023-02-28T06:14:08.164" v="24" actId="20577"/>
          <ac:spMkLst>
            <pc:docMk/>
            <pc:sldMk cId="1576120367" sldId="2387"/>
            <ac:spMk id="5" creationId="{494DAA55-5621-28DB-D255-E0EBB6C6477B}"/>
          </ac:spMkLst>
        </pc:spChg>
      </pc:sldChg>
      <pc:sldChg chg="modSp mod">
        <pc:chgData name="Xin Luo" userId="82312ee5779919a4" providerId="LiveId" clId="{69748349-D30A-2744-8465-2A98F5BBF8DD}" dt="2023-02-28T06:14:21.349" v="39" actId="20577"/>
        <pc:sldMkLst>
          <pc:docMk/>
          <pc:sldMk cId="2415901206" sldId="2447"/>
        </pc:sldMkLst>
        <pc:spChg chg="mod">
          <ac:chgData name="Xin Luo" userId="82312ee5779919a4" providerId="LiveId" clId="{69748349-D30A-2744-8465-2A98F5BBF8DD}" dt="2023-02-28T06:14:21.349" v="39" actId="20577"/>
          <ac:spMkLst>
            <pc:docMk/>
            <pc:sldMk cId="2415901206" sldId="2447"/>
            <ac:spMk id="7" creationId="{00000000-0000-0000-0000-000000000000}"/>
          </ac:spMkLst>
        </pc:spChg>
      </pc:sldChg>
      <pc:sldChg chg="modSp mod">
        <pc:chgData name="Xin Luo" userId="82312ee5779919a4" providerId="LiveId" clId="{69748349-D30A-2744-8465-2A98F5BBF8DD}" dt="2023-02-28T06:13:57.861" v="9" actId="20577"/>
        <pc:sldMkLst>
          <pc:docMk/>
          <pc:sldMk cId="1658607177" sldId="2708"/>
        </pc:sldMkLst>
        <pc:spChg chg="mod">
          <ac:chgData name="Xin Luo" userId="82312ee5779919a4" providerId="LiveId" clId="{69748349-D30A-2744-8465-2A98F5BBF8DD}" dt="2023-02-28T06:13:57.861" v="9" actId="20577"/>
          <ac:spMkLst>
            <pc:docMk/>
            <pc:sldMk cId="1658607177" sldId="2708"/>
            <ac:spMk id="24" creationId="{00000000-0000-0000-0000-000000000000}"/>
          </ac:spMkLst>
        </pc:spChg>
      </pc:sldChg>
      <pc:sldChg chg="del">
        <pc:chgData name="Xin Luo" userId="82312ee5779919a4" providerId="LiveId" clId="{69748349-D30A-2744-8465-2A98F5BBF8DD}" dt="2023-02-28T06:25:28.434" v="44" actId="2696"/>
        <pc:sldMkLst>
          <pc:docMk/>
          <pc:sldMk cId="2038650065" sldId="2744"/>
        </pc:sldMkLst>
      </pc:sldChg>
      <pc:sldChg chg="modSp mod ord">
        <pc:chgData name="Xin Luo" userId="82312ee5779919a4" providerId="LiveId" clId="{69748349-D30A-2744-8465-2A98F5BBF8DD}" dt="2023-02-28T06:26:29.753" v="69" actId="20577"/>
        <pc:sldMkLst>
          <pc:docMk/>
          <pc:sldMk cId="580867947" sldId="2747"/>
        </pc:sldMkLst>
        <pc:spChg chg="mod">
          <ac:chgData name="Xin Luo" userId="82312ee5779919a4" providerId="LiveId" clId="{69748349-D30A-2744-8465-2A98F5BBF8DD}" dt="2023-02-28T06:26:29.753" v="69" actId="20577"/>
          <ac:spMkLst>
            <pc:docMk/>
            <pc:sldMk cId="580867947" sldId="2747"/>
            <ac:spMk id="3" creationId="{00000000-0000-0000-0000-000000000000}"/>
          </ac:spMkLst>
        </pc:spChg>
      </pc:sldChg>
      <pc:sldChg chg="add">
        <pc:chgData name="Xin Luo" userId="82312ee5779919a4" providerId="LiveId" clId="{69748349-D30A-2744-8465-2A98F5BBF8DD}" dt="2023-02-28T06:27:10.550" v="76"/>
        <pc:sldMkLst>
          <pc:docMk/>
          <pc:sldMk cId="3818021166" sldId="2760"/>
        </pc:sldMkLst>
      </pc:sldChg>
      <pc:sldChg chg="modSp mod">
        <pc:chgData name="Xin Luo" userId="82312ee5779919a4" providerId="LiveId" clId="{69748349-D30A-2744-8465-2A98F5BBF8DD}" dt="2023-02-28T06:33:03.708" v="583" actId="20577"/>
        <pc:sldMkLst>
          <pc:docMk/>
          <pc:sldMk cId="3373327641" sldId="2763"/>
        </pc:sldMkLst>
        <pc:spChg chg="mod">
          <ac:chgData name="Xin Luo" userId="82312ee5779919a4" providerId="LiveId" clId="{69748349-D30A-2744-8465-2A98F5BBF8DD}" dt="2023-02-28T06:33:03.708" v="583" actId="20577"/>
          <ac:spMkLst>
            <pc:docMk/>
            <pc:sldMk cId="3373327641" sldId="2763"/>
            <ac:spMk id="13" creationId="{303BC878-BC57-D350-27A3-F03AE48213AC}"/>
          </ac:spMkLst>
        </pc:spChg>
      </pc:sldChg>
      <pc:sldChg chg="del">
        <pc:chgData name="Xin Luo" userId="82312ee5779919a4" providerId="LiveId" clId="{69748349-D30A-2744-8465-2A98F5BBF8DD}" dt="2023-02-28T06:27:16.073" v="78" actId="2696"/>
        <pc:sldMkLst>
          <pc:docMk/>
          <pc:sldMk cId="70654754" sldId="2765"/>
        </pc:sldMkLst>
      </pc:sldChg>
      <pc:sldChg chg="del">
        <pc:chgData name="Xin Luo" userId="82312ee5779919a4" providerId="LiveId" clId="{69748349-D30A-2744-8465-2A98F5BBF8DD}" dt="2023-02-28T06:27:14.496" v="77" actId="2696"/>
        <pc:sldMkLst>
          <pc:docMk/>
          <pc:sldMk cId="782854285" sldId="2766"/>
        </pc:sldMkLst>
      </pc:sldChg>
      <pc:sldChg chg="modSp mod">
        <pc:chgData name="Xin Luo" userId="82312ee5779919a4" providerId="LiveId" clId="{69748349-D30A-2744-8465-2A98F5BBF8DD}" dt="2023-02-28T09:20:55.952" v="616" actId="20577"/>
        <pc:sldMkLst>
          <pc:docMk/>
          <pc:sldMk cId="2222334095" sldId="2769"/>
        </pc:sldMkLst>
        <pc:spChg chg="mod">
          <ac:chgData name="Xin Luo" userId="82312ee5779919a4" providerId="LiveId" clId="{69748349-D30A-2744-8465-2A98F5BBF8DD}" dt="2023-02-28T09:20:55.952" v="616" actId="20577"/>
          <ac:spMkLst>
            <pc:docMk/>
            <pc:sldMk cId="2222334095" sldId="2769"/>
            <ac:spMk id="5" creationId="{78502774-B04C-634F-1396-E5815996BC36}"/>
          </ac:spMkLst>
        </pc:spChg>
      </pc:sldChg>
      <pc:sldChg chg="modSp mod">
        <pc:chgData name="Xin Luo" userId="82312ee5779919a4" providerId="LiveId" clId="{69748349-D30A-2744-8465-2A98F5BBF8DD}" dt="2023-02-28T06:30:19.661" v="293" actId="20577"/>
        <pc:sldMkLst>
          <pc:docMk/>
          <pc:sldMk cId="2739444815" sldId="2770"/>
        </pc:sldMkLst>
        <pc:spChg chg="mod">
          <ac:chgData name="Xin Luo" userId="82312ee5779919a4" providerId="LiveId" clId="{69748349-D30A-2744-8465-2A98F5BBF8DD}" dt="2023-02-28T06:30:19.661" v="293" actId="20577"/>
          <ac:spMkLst>
            <pc:docMk/>
            <pc:sldMk cId="2739444815" sldId="2770"/>
            <ac:spMk id="5" creationId="{78502774-B04C-634F-1396-E5815996BC36}"/>
          </ac:spMkLst>
        </pc:spChg>
      </pc:sldChg>
      <pc:sldChg chg="modSp add mod">
        <pc:chgData name="Xin Luo" userId="82312ee5779919a4" providerId="LiveId" clId="{69748349-D30A-2744-8465-2A98F5BBF8DD}" dt="2023-02-28T06:26:40.007" v="75" actId="20577"/>
        <pc:sldMkLst>
          <pc:docMk/>
          <pc:sldMk cId="3517916584" sldId="2771"/>
        </pc:sldMkLst>
        <pc:spChg chg="mod">
          <ac:chgData name="Xin Luo" userId="82312ee5779919a4" providerId="LiveId" clId="{69748349-D30A-2744-8465-2A98F5BBF8DD}" dt="2023-02-28T06:26:40.007" v="75" actId="20577"/>
          <ac:spMkLst>
            <pc:docMk/>
            <pc:sldMk cId="3517916584" sldId="2771"/>
            <ac:spMk id="3" creationId="{00000000-0000-0000-0000-000000000000}"/>
          </ac:spMkLst>
        </pc:spChg>
      </pc:sldChg>
      <pc:sldChg chg="modSp add mod">
        <pc:chgData name="Xin Luo" userId="82312ee5779919a4" providerId="LiveId" clId="{69748349-D30A-2744-8465-2A98F5BBF8DD}" dt="2023-02-28T06:27:30.818" v="81" actId="20577"/>
        <pc:sldMkLst>
          <pc:docMk/>
          <pc:sldMk cId="3328354025" sldId="2772"/>
        </pc:sldMkLst>
        <pc:spChg chg="mod">
          <ac:chgData name="Xin Luo" userId="82312ee5779919a4" providerId="LiveId" clId="{69748349-D30A-2744-8465-2A98F5BBF8DD}" dt="2023-02-28T06:27:30.818" v="81" actId="20577"/>
          <ac:spMkLst>
            <pc:docMk/>
            <pc:sldMk cId="3328354025" sldId="2772"/>
            <ac:spMk id="5" creationId="{78502774-B04C-634F-1396-E5815996BC36}"/>
          </ac:spMkLst>
        </pc:spChg>
      </pc:sldChg>
    </pc:docChg>
  </pc:docChgLst>
  <pc:docChgLst>
    <pc:chgData name="Xin Luo" userId="82312ee5779919a4" providerId="LiveId" clId="{11C7DD9E-0989-8C46-9E98-A8157970B434}"/>
    <pc:docChg chg="undo custSel addSld delSld modSld sldOrd">
      <pc:chgData name="Xin Luo" userId="82312ee5779919a4" providerId="LiveId" clId="{11C7DD9E-0989-8C46-9E98-A8157970B434}" dt="2023-02-27T13:34:39.830" v="1495" actId="20577"/>
      <pc:docMkLst>
        <pc:docMk/>
      </pc:docMkLst>
      <pc:sldChg chg="addSp delSp modSp mod">
        <pc:chgData name="Xin Luo" userId="82312ee5779919a4" providerId="LiveId" clId="{11C7DD9E-0989-8C46-9E98-A8157970B434}" dt="2023-02-26T14:35:47.911" v="88" actId="20577"/>
        <pc:sldMkLst>
          <pc:docMk/>
          <pc:sldMk cId="1576120367" sldId="2387"/>
        </pc:sldMkLst>
        <pc:spChg chg="mod">
          <ac:chgData name="Xin Luo" userId="82312ee5779919a4" providerId="LiveId" clId="{11C7DD9E-0989-8C46-9E98-A8157970B434}" dt="2023-02-26T14:31:06.544" v="42" actId="20577"/>
          <ac:spMkLst>
            <pc:docMk/>
            <pc:sldMk cId="1576120367" sldId="2387"/>
            <ac:spMk id="5" creationId="{494DAA55-5621-28DB-D255-E0EBB6C6477B}"/>
          </ac:spMkLst>
        </pc:spChg>
        <pc:spChg chg="mod">
          <ac:chgData name="Xin Luo" userId="82312ee5779919a4" providerId="LiveId" clId="{11C7DD9E-0989-8C46-9E98-A8157970B434}" dt="2023-02-26T14:35:32.623" v="67" actId="20577"/>
          <ac:spMkLst>
            <pc:docMk/>
            <pc:sldMk cId="1576120367" sldId="2387"/>
            <ac:spMk id="8" creationId="{565CE3F1-8DB8-5980-B19B-595857C3D8BF}"/>
          </ac:spMkLst>
        </pc:spChg>
        <pc:spChg chg="mod">
          <ac:chgData name="Xin Luo" userId="82312ee5779919a4" providerId="LiveId" clId="{11C7DD9E-0989-8C46-9E98-A8157970B434}" dt="2023-02-26T14:35:47.911" v="88" actId="20577"/>
          <ac:spMkLst>
            <pc:docMk/>
            <pc:sldMk cId="1576120367" sldId="2387"/>
            <ac:spMk id="11" creationId="{80F6CC38-4117-1B61-4036-D7306E0FCF97}"/>
          </ac:spMkLst>
        </pc:spChg>
        <pc:spChg chg="mod">
          <ac:chgData name="Xin Luo" userId="82312ee5779919a4" providerId="LiveId" clId="{11C7DD9E-0989-8C46-9E98-A8157970B434}" dt="2023-02-26T14:31:14.145" v="59" actId="20577"/>
          <ac:spMkLst>
            <pc:docMk/>
            <pc:sldMk cId="1576120367" sldId="2387"/>
            <ac:spMk id="14" creationId="{00000000-0000-0000-0000-000000000000}"/>
          </ac:spMkLst>
        </pc:spChg>
        <pc:grpChg chg="add mod">
          <ac:chgData name="Xin Luo" userId="82312ee5779919a4" providerId="LiveId" clId="{11C7DD9E-0989-8C46-9E98-A8157970B434}" dt="2023-02-26T14:35:30.551" v="62" actId="1076"/>
          <ac:grpSpMkLst>
            <pc:docMk/>
            <pc:sldMk cId="1576120367" sldId="2387"/>
            <ac:grpSpMk id="7" creationId="{9AABB1DF-B98C-C2EF-DE10-EE1EE176F4C1}"/>
          </ac:grpSpMkLst>
        </pc:grpChg>
        <pc:grpChg chg="del">
          <ac:chgData name="Xin Luo" userId="82312ee5779919a4" providerId="LiveId" clId="{11C7DD9E-0989-8C46-9E98-A8157970B434}" dt="2023-02-26T14:31:17.049" v="60" actId="478"/>
          <ac:grpSpMkLst>
            <pc:docMk/>
            <pc:sldMk cId="1576120367" sldId="2387"/>
            <ac:grpSpMk id="9" creationId="{84B9B8D5-4BCC-CDFF-1E13-B005060A8BDF}"/>
          </ac:grpSpMkLst>
        </pc:grpChg>
      </pc:sldChg>
      <pc:sldChg chg="modSp mod">
        <pc:chgData name="Xin Luo" userId="82312ee5779919a4" providerId="LiveId" clId="{11C7DD9E-0989-8C46-9E98-A8157970B434}" dt="2023-02-26T14:42:08.073" v="113" actId="20577"/>
        <pc:sldMkLst>
          <pc:docMk/>
          <pc:sldMk cId="2415901206" sldId="2447"/>
        </pc:sldMkLst>
        <pc:spChg chg="mod">
          <ac:chgData name="Xin Luo" userId="82312ee5779919a4" providerId="LiveId" clId="{11C7DD9E-0989-8C46-9E98-A8157970B434}" dt="2023-02-26T14:42:08.073" v="113" actId="20577"/>
          <ac:spMkLst>
            <pc:docMk/>
            <pc:sldMk cId="2415901206" sldId="2447"/>
            <ac:spMk id="7" creationId="{00000000-0000-0000-0000-000000000000}"/>
          </ac:spMkLst>
        </pc:spChg>
      </pc:sldChg>
      <pc:sldChg chg="modSp mod">
        <pc:chgData name="Xin Luo" userId="82312ee5779919a4" providerId="LiveId" clId="{11C7DD9E-0989-8C46-9E98-A8157970B434}" dt="2023-02-26T14:22:29.653" v="17" actId="20577"/>
        <pc:sldMkLst>
          <pc:docMk/>
          <pc:sldMk cId="1658607177" sldId="2708"/>
        </pc:sldMkLst>
        <pc:spChg chg="mod">
          <ac:chgData name="Xin Luo" userId="82312ee5779919a4" providerId="LiveId" clId="{11C7DD9E-0989-8C46-9E98-A8157970B434}" dt="2023-02-26T14:22:06.247" v="1" actId="20577"/>
          <ac:spMkLst>
            <pc:docMk/>
            <pc:sldMk cId="1658607177" sldId="2708"/>
            <ac:spMk id="3" creationId="{E375549C-74EF-2C8F-6432-2C52B803FB1B}"/>
          </ac:spMkLst>
        </pc:spChg>
        <pc:spChg chg="mod">
          <ac:chgData name="Xin Luo" userId="82312ee5779919a4" providerId="LiveId" clId="{11C7DD9E-0989-8C46-9E98-A8157970B434}" dt="2023-02-26T14:22:29.653" v="17" actId="20577"/>
          <ac:spMkLst>
            <pc:docMk/>
            <pc:sldMk cId="1658607177" sldId="2708"/>
            <ac:spMk id="24" creationId="{00000000-0000-0000-0000-000000000000}"/>
          </ac:spMkLst>
        </pc:spChg>
      </pc:sldChg>
      <pc:sldChg chg="del">
        <pc:chgData name="Xin Luo" userId="82312ee5779919a4" providerId="LiveId" clId="{11C7DD9E-0989-8C46-9E98-A8157970B434}" dt="2023-02-27T02:35:52.321" v="582" actId="2696"/>
        <pc:sldMkLst>
          <pc:docMk/>
          <pc:sldMk cId="1209572041" sldId="2722"/>
        </pc:sldMkLst>
      </pc:sldChg>
      <pc:sldChg chg="addSp delSp modSp mod">
        <pc:chgData name="Xin Luo" userId="82312ee5779919a4" providerId="LiveId" clId="{11C7DD9E-0989-8C46-9E98-A8157970B434}" dt="2023-02-26T15:19:23.475" v="340" actId="20577"/>
        <pc:sldMkLst>
          <pc:docMk/>
          <pc:sldMk cId="393940605" sldId="2742"/>
        </pc:sldMkLst>
        <pc:spChg chg="add del mod">
          <ac:chgData name="Xin Luo" userId="82312ee5779919a4" providerId="LiveId" clId="{11C7DD9E-0989-8C46-9E98-A8157970B434}" dt="2023-02-26T15:17:25.642" v="308"/>
          <ac:spMkLst>
            <pc:docMk/>
            <pc:sldMk cId="393940605" sldId="2742"/>
            <ac:spMk id="2" creationId="{55A39B1C-7178-259A-FE4F-616ACE4D5FE1}"/>
          </ac:spMkLst>
        </pc:spChg>
        <pc:spChg chg="mod">
          <ac:chgData name="Xin Luo" userId="82312ee5779919a4" providerId="LiveId" clId="{11C7DD9E-0989-8C46-9E98-A8157970B434}" dt="2023-02-26T15:19:23.475" v="340" actId="20577"/>
          <ac:spMkLst>
            <pc:docMk/>
            <pc:sldMk cId="393940605" sldId="2742"/>
            <ac:spMk id="7" creationId="{00000000-0000-0000-0000-000000000000}"/>
          </ac:spMkLst>
        </pc:spChg>
      </pc:sldChg>
      <pc:sldChg chg="modSp mod">
        <pc:chgData name="Xin Luo" userId="82312ee5779919a4" providerId="LiveId" clId="{11C7DD9E-0989-8C46-9E98-A8157970B434}" dt="2023-02-26T15:19:39.446" v="371" actId="20577"/>
        <pc:sldMkLst>
          <pc:docMk/>
          <pc:sldMk cId="3175231995" sldId="2743"/>
        </pc:sldMkLst>
        <pc:spChg chg="mod">
          <ac:chgData name="Xin Luo" userId="82312ee5779919a4" providerId="LiveId" clId="{11C7DD9E-0989-8C46-9E98-A8157970B434}" dt="2023-02-26T15:19:39.446" v="371" actId="20577"/>
          <ac:spMkLst>
            <pc:docMk/>
            <pc:sldMk cId="3175231995" sldId="2743"/>
            <ac:spMk id="7" creationId="{00000000-0000-0000-0000-000000000000}"/>
          </ac:spMkLst>
        </pc:spChg>
      </pc:sldChg>
      <pc:sldChg chg="modSp mod">
        <pc:chgData name="Xin Luo" userId="82312ee5779919a4" providerId="LiveId" clId="{11C7DD9E-0989-8C46-9E98-A8157970B434}" dt="2023-02-26T15:20:40.112" v="433" actId="1076"/>
        <pc:sldMkLst>
          <pc:docMk/>
          <pc:sldMk cId="2038650065" sldId="2744"/>
        </pc:sldMkLst>
        <pc:spChg chg="mod">
          <ac:chgData name="Xin Luo" userId="82312ee5779919a4" providerId="LiveId" clId="{11C7DD9E-0989-8C46-9E98-A8157970B434}" dt="2023-02-26T14:42:17.186" v="128" actId="20577"/>
          <ac:spMkLst>
            <pc:docMk/>
            <pc:sldMk cId="2038650065" sldId="2744"/>
            <ac:spMk id="3" creationId="{00000000-0000-0000-0000-000000000000}"/>
          </ac:spMkLst>
        </pc:spChg>
        <pc:spChg chg="mod">
          <ac:chgData name="Xin Luo" userId="82312ee5779919a4" providerId="LiveId" clId="{11C7DD9E-0989-8C46-9E98-A8157970B434}" dt="2023-02-26T15:20:40.112" v="433" actId="1076"/>
          <ac:spMkLst>
            <pc:docMk/>
            <pc:sldMk cId="2038650065" sldId="2744"/>
            <ac:spMk id="5" creationId="{78502774-B04C-634F-1396-E5815996BC36}"/>
          </ac:spMkLst>
        </pc:spChg>
      </pc:sldChg>
      <pc:sldChg chg="addSp delSp modSp add del mod">
        <pc:chgData name="Xin Luo" userId="82312ee5779919a4" providerId="LiveId" clId="{11C7DD9E-0989-8C46-9E98-A8157970B434}" dt="2023-02-27T08:52:16.520" v="1090" actId="2696"/>
        <pc:sldMkLst>
          <pc:docMk/>
          <pc:sldMk cId="2345376688" sldId="2745"/>
        </pc:sldMkLst>
        <pc:spChg chg="mod">
          <ac:chgData name="Xin Luo" userId="82312ee5779919a4" providerId="LiveId" clId="{11C7DD9E-0989-8C46-9E98-A8157970B434}" dt="2023-02-26T15:19:53.024" v="385" actId="20577"/>
          <ac:spMkLst>
            <pc:docMk/>
            <pc:sldMk cId="2345376688" sldId="2745"/>
            <ac:spMk id="2" creationId="{631AADB6-C88A-D817-4683-FC087E4E240F}"/>
          </ac:spMkLst>
        </pc:spChg>
        <pc:spChg chg="mod">
          <ac:chgData name="Xin Luo" userId="82312ee5779919a4" providerId="LiveId" clId="{11C7DD9E-0989-8C46-9E98-A8157970B434}" dt="2023-02-27T02:35:37.012" v="576" actId="20577"/>
          <ac:spMkLst>
            <pc:docMk/>
            <pc:sldMk cId="2345376688" sldId="2745"/>
            <ac:spMk id="3" creationId="{00000000-0000-0000-0000-000000000000}"/>
          </ac:spMkLst>
        </pc:spChg>
        <pc:spChg chg="add del mod">
          <ac:chgData name="Xin Luo" userId="82312ee5779919a4" providerId="LiveId" clId="{11C7DD9E-0989-8C46-9E98-A8157970B434}" dt="2023-02-26T15:20:01.684" v="387"/>
          <ac:spMkLst>
            <pc:docMk/>
            <pc:sldMk cId="2345376688" sldId="2745"/>
            <ac:spMk id="4" creationId="{9184794B-8671-D3FA-8F69-00DC15CCF2EA}"/>
          </ac:spMkLst>
        </pc:spChg>
        <pc:spChg chg="del">
          <ac:chgData name="Xin Luo" userId="82312ee5779919a4" providerId="LiveId" clId="{11C7DD9E-0989-8C46-9E98-A8157970B434}" dt="2023-02-26T15:20:27.514" v="430" actId="478"/>
          <ac:spMkLst>
            <pc:docMk/>
            <pc:sldMk cId="2345376688" sldId="2745"/>
            <ac:spMk id="7" creationId="{90728D9D-D249-EA33-6E80-8B5C8EA26F4F}"/>
          </ac:spMkLst>
        </pc:spChg>
      </pc:sldChg>
      <pc:sldChg chg="addSp delSp modSp mod">
        <pc:chgData name="Xin Luo" userId="82312ee5779919a4" providerId="LiveId" clId="{11C7DD9E-0989-8C46-9E98-A8157970B434}" dt="2023-02-27T02:36:22.411" v="584" actId="1076"/>
        <pc:sldMkLst>
          <pc:docMk/>
          <pc:sldMk cId="580867947" sldId="2747"/>
        </pc:sldMkLst>
        <pc:spChg chg="mod">
          <ac:chgData name="Xin Luo" userId="82312ee5779919a4" providerId="LiveId" clId="{11C7DD9E-0989-8C46-9E98-A8157970B434}" dt="2023-02-27T02:27:34.388" v="547" actId="20577"/>
          <ac:spMkLst>
            <pc:docMk/>
            <pc:sldMk cId="580867947" sldId="2747"/>
            <ac:spMk id="3" creationId="{00000000-0000-0000-0000-000000000000}"/>
          </ac:spMkLst>
        </pc:spChg>
        <pc:spChg chg="mod">
          <ac:chgData name="Xin Luo" userId="82312ee5779919a4" providerId="LiveId" clId="{11C7DD9E-0989-8C46-9E98-A8157970B434}" dt="2023-02-27T02:36:22.411" v="584" actId="1076"/>
          <ac:spMkLst>
            <pc:docMk/>
            <pc:sldMk cId="580867947" sldId="2747"/>
            <ac:spMk id="5" creationId="{78502774-B04C-634F-1396-E5815996BC36}"/>
          </ac:spMkLst>
        </pc:spChg>
        <pc:grpChg chg="del">
          <ac:chgData name="Xin Luo" userId="82312ee5779919a4" providerId="LiveId" clId="{11C7DD9E-0989-8C46-9E98-A8157970B434}" dt="2023-02-26T15:18:47.533" v="327" actId="478"/>
          <ac:grpSpMkLst>
            <pc:docMk/>
            <pc:sldMk cId="580867947" sldId="2747"/>
            <ac:grpSpMk id="17" creationId="{DEBBA376-338B-77A1-B823-6E3F8EA644A9}"/>
          </ac:grpSpMkLst>
        </pc:grpChg>
        <pc:picChg chg="del">
          <ac:chgData name="Xin Luo" userId="82312ee5779919a4" providerId="LiveId" clId="{11C7DD9E-0989-8C46-9E98-A8157970B434}" dt="2023-02-26T15:18:46.496" v="326" actId="478"/>
          <ac:picMkLst>
            <pc:docMk/>
            <pc:sldMk cId="580867947" sldId="2747"/>
            <ac:picMk id="6" creationId="{B7028E15-ACC2-1C34-CBCC-DF1802A2573F}"/>
          </ac:picMkLst>
        </pc:picChg>
        <pc:picChg chg="add mod">
          <ac:chgData name="Xin Luo" userId="82312ee5779919a4" providerId="LiveId" clId="{11C7DD9E-0989-8C46-9E98-A8157970B434}" dt="2023-02-27T02:27:08.800" v="515" actId="1076"/>
          <ac:picMkLst>
            <pc:docMk/>
            <pc:sldMk cId="580867947" sldId="2747"/>
            <ac:picMk id="7" creationId="{29D2CECB-2FBB-A6A5-8FB0-B791E6AB6D2E}"/>
          </ac:picMkLst>
        </pc:picChg>
      </pc:sldChg>
      <pc:sldChg chg="del">
        <pc:chgData name="Xin Luo" userId="82312ee5779919a4" providerId="LiveId" clId="{11C7DD9E-0989-8C46-9E98-A8157970B434}" dt="2023-02-26T15:04:36.966" v="145" actId="2696"/>
        <pc:sldMkLst>
          <pc:docMk/>
          <pc:sldMk cId="2245643700" sldId="2751"/>
        </pc:sldMkLst>
      </pc:sldChg>
      <pc:sldChg chg="del">
        <pc:chgData name="Xin Luo" userId="82312ee5779919a4" providerId="LiveId" clId="{11C7DD9E-0989-8C46-9E98-A8157970B434}" dt="2023-02-26T15:18:55.825" v="329" actId="2696"/>
        <pc:sldMkLst>
          <pc:docMk/>
          <pc:sldMk cId="3400956243" sldId="2752"/>
        </pc:sldMkLst>
      </pc:sldChg>
      <pc:sldChg chg="modSp mod">
        <pc:chgData name="Xin Luo" userId="82312ee5779919a4" providerId="LiveId" clId="{11C7DD9E-0989-8C46-9E98-A8157970B434}" dt="2023-02-27T08:52:05.615" v="1087" actId="20577"/>
        <pc:sldMkLst>
          <pc:docMk/>
          <pc:sldMk cId="3929071932" sldId="2753"/>
        </pc:sldMkLst>
        <pc:spChg chg="mod">
          <ac:chgData name="Xin Luo" userId="82312ee5779919a4" providerId="LiveId" clId="{11C7DD9E-0989-8C46-9E98-A8157970B434}" dt="2023-02-27T02:27:54.253" v="571" actId="20577"/>
          <ac:spMkLst>
            <pc:docMk/>
            <pc:sldMk cId="3929071932" sldId="2753"/>
            <ac:spMk id="3" creationId="{00000000-0000-0000-0000-000000000000}"/>
          </ac:spMkLst>
        </pc:spChg>
        <pc:spChg chg="mod">
          <ac:chgData name="Xin Luo" userId="82312ee5779919a4" providerId="LiveId" clId="{11C7DD9E-0989-8C46-9E98-A8157970B434}" dt="2023-02-27T08:52:05.615" v="1087" actId="20577"/>
          <ac:spMkLst>
            <pc:docMk/>
            <pc:sldMk cId="3929071932" sldId="2753"/>
            <ac:spMk id="5" creationId="{78502774-B04C-634F-1396-E5815996BC36}"/>
          </ac:spMkLst>
        </pc:spChg>
      </pc:sldChg>
      <pc:sldChg chg="del">
        <pc:chgData name="Xin Luo" userId="82312ee5779919a4" providerId="LiveId" clId="{11C7DD9E-0989-8C46-9E98-A8157970B434}" dt="2023-02-26T15:18:49.403" v="328" actId="2696"/>
        <pc:sldMkLst>
          <pc:docMk/>
          <pc:sldMk cId="1157508697" sldId="2757"/>
        </pc:sldMkLst>
      </pc:sldChg>
      <pc:sldChg chg="del">
        <pc:chgData name="Xin Luo" userId="82312ee5779919a4" providerId="LiveId" clId="{11C7DD9E-0989-8C46-9E98-A8157970B434}" dt="2023-02-26T15:18:55.829" v="331" actId="2696"/>
        <pc:sldMkLst>
          <pc:docMk/>
          <pc:sldMk cId="4211155851" sldId="2758"/>
        </pc:sldMkLst>
      </pc:sldChg>
      <pc:sldChg chg="del">
        <pc:chgData name="Xin Luo" userId="82312ee5779919a4" providerId="LiveId" clId="{11C7DD9E-0989-8C46-9E98-A8157970B434}" dt="2023-02-26T15:18:55.839" v="332" actId="2696"/>
        <pc:sldMkLst>
          <pc:docMk/>
          <pc:sldMk cId="3818021166" sldId="2760"/>
        </pc:sldMkLst>
      </pc:sldChg>
      <pc:sldChg chg="del">
        <pc:chgData name="Xin Luo" userId="82312ee5779919a4" providerId="LiveId" clId="{11C7DD9E-0989-8C46-9E98-A8157970B434}" dt="2023-02-26T15:20:19.583" v="426" actId="2696"/>
        <pc:sldMkLst>
          <pc:docMk/>
          <pc:sldMk cId="97719364" sldId="2761"/>
        </pc:sldMkLst>
      </pc:sldChg>
      <pc:sldChg chg="del">
        <pc:chgData name="Xin Luo" userId="82312ee5779919a4" providerId="LiveId" clId="{11C7DD9E-0989-8C46-9E98-A8157970B434}" dt="2023-02-26T15:20:19.592" v="427" actId="2696"/>
        <pc:sldMkLst>
          <pc:docMk/>
          <pc:sldMk cId="2861954436" sldId="2762"/>
        </pc:sldMkLst>
      </pc:sldChg>
      <pc:sldChg chg="modSp add del mod ord">
        <pc:chgData name="Xin Luo" userId="82312ee5779919a4" providerId="LiveId" clId="{11C7DD9E-0989-8C46-9E98-A8157970B434}" dt="2023-02-27T09:04:38.776" v="1469" actId="1035"/>
        <pc:sldMkLst>
          <pc:docMk/>
          <pc:sldMk cId="3373327641" sldId="2763"/>
        </pc:sldMkLst>
        <pc:spChg chg="mod">
          <ac:chgData name="Xin Luo" userId="82312ee5779919a4" providerId="LiveId" clId="{11C7DD9E-0989-8C46-9E98-A8157970B434}" dt="2023-02-27T08:53:37.204" v="1096"/>
          <ac:spMkLst>
            <pc:docMk/>
            <pc:sldMk cId="3373327641" sldId="2763"/>
            <ac:spMk id="3" creationId="{00000000-0000-0000-0000-000000000000}"/>
          </ac:spMkLst>
        </pc:spChg>
        <pc:spChg chg="mod">
          <ac:chgData name="Xin Luo" userId="82312ee5779919a4" providerId="LiveId" clId="{11C7DD9E-0989-8C46-9E98-A8157970B434}" dt="2023-02-27T09:04:38.776" v="1469" actId="1035"/>
          <ac:spMkLst>
            <pc:docMk/>
            <pc:sldMk cId="3373327641" sldId="2763"/>
            <ac:spMk id="13" creationId="{303BC878-BC57-D350-27A3-F03AE48213AC}"/>
          </ac:spMkLst>
        </pc:spChg>
      </pc:sldChg>
      <pc:sldChg chg="del">
        <pc:chgData name="Xin Luo" userId="82312ee5779919a4" providerId="LiveId" clId="{11C7DD9E-0989-8C46-9E98-A8157970B434}" dt="2023-02-26T15:18:55.827" v="330" actId="2696"/>
        <pc:sldMkLst>
          <pc:docMk/>
          <pc:sldMk cId="2047512068" sldId="2764"/>
        </pc:sldMkLst>
      </pc:sldChg>
      <pc:sldChg chg="modSp mod">
        <pc:chgData name="Xin Luo" userId="82312ee5779919a4" providerId="LiveId" clId="{11C7DD9E-0989-8C46-9E98-A8157970B434}" dt="2023-02-26T15:17:10.775" v="299" actId="20577"/>
        <pc:sldMkLst>
          <pc:docMk/>
          <pc:sldMk cId="70654754" sldId="2765"/>
        </pc:sldMkLst>
        <pc:spChg chg="mod">
          <ac:chgData name="Xin Luo" userId="82312ee5779919a4" providerId="LiveId" clId="{11C7DD9E-0989-8C46-9E98-A8157970B434}" dt="2023-02-26T15:04:56.102" v="161" actId="20577"/>
          <ac:spMkLst>
            <pc:docMk/>
            <pc:sldMk cId="70654754" sldId="2765"/>
            <ac:spMk id="3" creationId="{00000000-0000-0000-0000-000000000000}"/>
          </ac:spMkLst>
        </pc:spChg>
        <pc:spChg chg="mod">
          <ac:chgData name="Xin Luo" userId="82312ee5779919a4" providerId="LiveId" clId="{11C7DD9E-0989-8C46-9E98-A8157970B434}" dt="2023-02-26T15:17:10.775" v="299" actId="20577"/>
          <ac:spMkLst>
            <pc:docMk/>
            <pc:sldMk cId="70654754" sldId="2765"/>
            <ac:spMk id="5" creationId="{78502774-B04C-634F-1396-E5815996BC36}"/>
          </ac:spMkLst>
        </pc:spChg>
      </pc:sldChg>
      <pc:sldChg chg="addSp modSp add mod">
        <pc:chgData name="Xin Luo" userId="82312ee5779919a4" providerId="LiveId" clId="{11C7DD9E-0989-8C46-9E98-A8157970B434}" dt="2023-02-26T15:17:01.865" v="296"/>
        <pc:sldMkLst>
          <pc:docMk/>
          <pc:sldMk cId="782854285" sldId="2766"/>
        </pc:sldMkLst>
        <pc:spChg chg="add mod">
          <ac:chgData name="Xin Luo" userId="82312ee5779919a4" providerId="LiveId" clId="{11C7DD9E-0989-8C46-9E98-A8157970B434}" dt="2023-02-26T15:17:01.865" v="296"/>
          <ac:spMkLst>
            <pc:docMk/>
            <pc:sldMk cId="782854285" sldId="2766"/>
            <ac:spMk id="4" creationId="{A7E97437-B77F-D3F5-E0F8-38B1EBE5E36E}"/>
          </ac:spMkLst>
        </pc:spChg>
        <pc:spChg chg="mod">
          <ac:chgData name="Xin Luo" userId="82312ee5779919a4" providerId="LiveId" clId="{11C7DD9E-0989-8C46-9E98-A8157970B434}" dt="2023-02-26T15:16:51.007" v="295" actId="5793"/>
          <ac:spMkLst>
            <pc:docMk/>
            <pc:sldMk cId="782854285" sldId="2766"/>
            <ac:spMk id="5" creationId="{78502774-B04C-634F-1396-E5815996BC36}"/>
          </ac:spMkLst>
        </pc:spChg>
      </pc:sldChg>
      <pc:sldChg chg="addSp delSp modSp add mod">
        <pc:chgData name="Xin Luo" userId="82312ee5779919a4" providerId="LiveId" clId="{11C7DD9E-0989-8C46-9E98-A8157970B434}" dt="2023-02-27T08:52:57.704" v="1092"/>
        <pc:sldMkLst>
          <pc:docMk/>
          <pc:sldMk cId="3080738912" sldId="2767"/>
        </pc:sldMkLst>
        <pc:spChg chg="del">
          <ac:chgData name="Xin Luo" userId="82312ee5779919a4" providerId="LiveId" clId="{11C7DD9E-0989-8C46-9E98-A8157970B434}" dt="2023-02-27T08:16:43.452" v="678" actId="478"/>
          <ac:spMkLst>
            <pc:docMk/>
            <pc:sldMk cId="3080738912" sldId="2767"/>
            <ac:spMk id="2" creationId="{631AADB6-C88A-D817-4683-FC087E4E240F}"/>
          </ac:spMkLst>
        </pc:spChg>
        <pc:spChg chg="mod">
          <ac:chgData name="Xin Luo" userId="82312ee5779919a4" providerId="LiveId" clId="{11C7DD9E-0989-8C46-9E98-A8157970B434}" dt="2023-02-27T02:35:43.422" v="581" actId="20577"/>
          <ac:spMkLst>
            <pc:docMk/>
            <pc:sldMk cId="3080738912" sldId="2767"/>
            <ac:spMk id="3" creationId="{00000000-0000-0000-0000-000000000000}"/>
          </ac:spMkLst>
        </pc:spChg>
        <pc:spChg chg="add del mod">
          <ac:chgData name="Xin Luo" userId="82312ee5779919a4" providerId="LiveId" clId="{11C7DD9E-0989-8C46-9E98-A8157970B434}" dt="2023-02-27T08:16:41.284" v="677"/>
          <ac:spMkLst>
            <pc:docMk/>
            <pc:sldMk cId="3080738912" sldId="2767"/>
            <ac:spMk id="4" creationId="{D84146A9-549E-0430-9049-9B119D13B0D4}"/>
          </ac:spMkLst>
        </pc:spChg>
        <pc:spChg chg="add del mod">
          <ac:chgData name="Xin Luo" userId="82312ee5779919a4" providerId="LiveId" clId="{11C7DD9E-0989-8C46-9E98-A8157970B434}" dt="2023-02-27T08:16:41.284" v="677"/>
          <ac:spMkLst>
            <pc:docMk/>
            <pc:sldMk cId="3080738912" sldId="2767"/>
            <ac:spMk id="5" creationId="{549183B9-A4A3-6F00-560E-627500125E5B}"/>
          </ac:spMkLst>
        </pc:spChg>
        <pc:spChg chg="add mod">
          <ac:chgData name="Xin Luo" userId="82312ee5779919a4" providerId="LiveId" clId="{11C7DD9E-0989-8C46-9E98-A8157970B434}" dt="2023-02-27T08:16:43.782" v="679"/>
          <ac:spMkLst>
            <pc:docMk/>
            <pc:sldMk cId="3080738912" sldId="2767"/>
            <ac:spMk id="6" creationId="{A8981A74-89F1-C4D7-7276-DED5C19DBB73}"/>
          </ac:spMkLst>
        </pc:spChg>
        <pc:spChg chg="del">
          <ac:chgData name="Xin Luo" userId="82312ee5779919a4" providerId="LiveId" clId="{11C7DD9E-0989-8C46-9E98-A8157970B434}" dt="2023-02-26T15:20:24.969" v="429" actId="478"/>
          <ac:spMkLst>
            <pc:docMk/>
            <pc:sldMk cId="3080738912" sldId="2767"/>
            <ac:spMk id="7" creationId="{90728D9D-D249-EA33-6E80-8B5C8EA26F4F}"/>
          </ac:spMkLst>
        </pc:spChg>
        <pc:spChg chg="add mod">
          <ac:chgData name="Xin Luo" userId="82312ee5779919a4" providerId="LiveId" clId="{11C7DD9E-0989-8C46-9E98-A8157970B434}" dt="2023-02-27T08:20:47.033" v="802" actId="20577"/>
          <ac:spMkLst>
            <pc:docMk/>
            <pc:sldMk cId="3080738912" sldId="2767"/>
            <ac:spMk id="8" creationId="{B4927106-7FAA-7DB9-6B73-C3C3BDD043CF}"/>
          </ac:spMkLst>
        </pc:spChg>
        <pc:spChg chg="add mod">
          <ac:chgData name="Xin Luo" userId="82312ee5779919a4" providerId="LiveId" clId="{11C7DD9E-0989-8C46-9E98-A8157970B434}" dt="2023-02-27T08:52:57.704" v="1092"/>
          <ac:spMkLst>
            <pc:docMk/>
            <pc:sldMk cId="3080738912" sldId="2767"/>
            <ac:spMk id="9" creationId="{0218C4A2-B358-216E-FCDA-F391C5615790}"/>
          </ac:spMkLst>
        </pc:spChg>
      </pc:sldChg>
      <pc:sldChg chg="add del">
        <pc:chgData name="Xin Luo" userId="82312ee5779919a4" providerId="LiveId" clId="{11C7DD9E-0989-8C46-9E98-A8157970B434}" dt="2023-02-27T08:52:42.554" v="1091" actId="2696"/>
        <pc:sldMkLst>
          <pc:docMk/>
          <pc:sldMk cId="1789931058" sldId="2768"/>
        </pc:sldMkLst>
      </pc:sldChg>
      <pc:sldChg chg="delSp modSp add mod">
        <pc:chgData name="Xin Luo" userId="82312ee5779919a4" providerId="LiveId" clId="{11C7DD9E-0989-8C46-9E98-A8157970B434}" dt="2023-02-27T13:34:39.830" v="1495" actId="20577"/>
        <pc:sldMkLst>
          <pc:docMk/>
          <pc:sldMk cId="2222334095" sldId="2769"/>
        </pc:sldMkLst>
        <pc:spChg chg="mod">
          <ac:chgData name="Xin Luo" userId="82312ee5779919a4" providerId="LiveId" clId="{11C7DD9E-0989-8C46-9E98-A8157970B434}" dt="2023-02-27T13:34:39.830" v="1495" actId="20577"/>
          <ac:spMkLst>
            <pc:docMk/>
            <pc:sldMk cId="2222334095" sldId="2769"/>
            <ac:spMk id="5" creationId="{78502774-B04C-634F-1396-E5815996BC36}"/>
          </ac:spMkLst>
        </pc:spChg>
        <pc:picChg chg="del">
          <ac:chgData name="Xin Luo" userId="82312ee5779919a4" providerId="LiveId" clId="{11C7DD9E-0989-8C46-9E98-A8157970B434}" dt="2023-02-27T02:36:48.860" v="606" actId="478"/>
          <ac:picMkLst>
            <pc:docMk/>
            <pc:sldMk cId="2222334095" sldId="2769"/>
            <ac:picMk id="7" creationId="{29D2CECB-2FBB-A6A5-8FB0-B791E6AB6D2E}"/>
          </ac:picMkLst>
        </pc:picChg>
      </pc:sldChg>
      <pc:sldChg chg="modSp add mod">
        <pc:chgData name="Xin Luo" userId="82312ee5779919a4" providerId="LiveId" clId="{11C7DD9E-0989-8C46-9E98-A8157970B434}" dt="2023-02-27T08:53:34.198" v="1095"/>
        <pc:sldMkLst>
          <pc:docMk/>
          <pc:sldMk cId="2739444815" sldId="2770"/>
        </pc:sldMkLst>
        <pc:spChg chg="mod">
          <ac:chgData name="Xin Luo" userId="82312ee5779919a4" providerId="LiveId" clId="{11C7DD9E-0989-8C46-9E98-A8157970B434}" dt="2023-02-27T08:53:34.198" v="1095"/>
          <ac:spMkLst>
            <pc:docMk/>
            <pc:sldMk cId="2739444815" sldId="2770"/>
            <ac:spMk id="3" creationId="{00000000-0000-0000-0000-000000000000}"/>
          </ac:spMkLst>
        </pc:spChg>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pChg chg="mod">
          <ac:chgData name="Xin Luo" userId="82312ee5779919a4" providerId="LiveId" clId="{3C4A7AF4-6488-5041-B432-D36EF53163D3}" dt="2023-02-22T07:31:19.249" v="233"/>
          <ac:spMkLst>
            <pc:docMk/>
            <pc:sldMk cId="1576120367" sldId="2387"/>
            <ac:spMk id="4" creationId="{E22E439B-4B3F-A527-61D0-3ED55D24E856}"/>
          </ac:spMkLst>
        </pc:spChg>
        <pc:spChg chg="mod">
          <ac:chgData name="Xin Luo" userId="82312ee5779919a4" providerId="LiveId" clId="{3C4A7AF4-6488-5041-B432-D36EF53163D3}" dt="2023-02-22T07:31:49.764" v="280" actId="20577"/>
          <ac:spMkLst>
            <pc:docMk/>
            <pc:sldMk cId="1576120367" sldId="2387"/>
            <ac:spMk id="5" creationId="{494DAA55-5621-28DB-D255-E0EBB6C6477B}"/>
          </ac:spMkLst>
        </pc:spChg>
        <pc:spChg chg="mod">
          <ac:chgData name="Xin Luo" userId="82312ee5779919a4" providerId="LiveId" clId="{3C4A7AF4-6488-5041-B432-D36EF53163D3}" dt="2023-02-23T07:39:26.083" v="2380" actId="20577"/>
          <ac:spMkLst>
            <pc:docMk/>
            <pc:sldMk cId="1576120367" sldId="2387"/>
            <ac:spMk id="10" creationId="{00000000-0000-0000-0000-000000000000}"/>
          </ac:spMkLst>
        </pc:spChg>
        <pc:spChg chg="mod">
          <ac:chgData name="Xin Luo" userId="82312ee5779919a4" providerId="LiveId" clId="{3C4A7AF4-6488-5041-B432-D36EF53163D3}" dt="2023-02-23T04:51:20.387" v="1923" actId="20577"/>
          <ac:spMkLst>
            <pc:docMk/>
            <pc:sldMk cId="1576120367" sldId="2387"/>
            <ac:spMk id="12" creationId="{00000000-0000-0000-0000-000000000000}"/>
          </ac:spMkLst>
        </pc:spChg>
        <pc:spChg chg="mod">
          <ac:chgData name="Xin Luo" userId="82312ee5779919a4" providerId="LiveId" clId="{3C4A7AF4-6488-5041-B432-D36EF53163D3}" dt="2023-02-23T07:39:23.145" v="2375" actId="20577"/>
          <ac:spMkLst>
            <pc:docMk/>
            <pc:sldMk cId="1576120367" sldId="2387"/>
            <ac:spMk id="13" creationId="{00000000-0000-0000-0000-000000000000}"/>
          </ac:spMkLst>
        </pc:spChg>
        <pc:spChg chg="mod">
          <ac:chgData name="Xin Luo" userId="82312ee5779919a4" providerId="LiveId" clId="{3C4A7AF4-6488-5041-B432-D36EF53163D3}" dt="2023-02-23T04:51:33.868" v="1950" actId="20577"/>
          <ac:spMkLst>
            <pc:docMk/>
            <pc:sldMk cId="1576120367" sldId="2387"/>
            <ac:spMk id="14" creationId="{00000000-0000-0000-0000-000000000000}"/>
          </ac:spMkLst>
        </pc:spChg>
        <pc:grpChg chg="add mod">
          <ac:chgData name="Xin Luo" userId="82312ee5779919a4" providerId="LiveId" clId="{3C4A7AF4-6488-5041-B432-D36EF53163D3}" dt="2023-02-22T07:32:25.478" v="308" actId="1076"/>
          <ac:grpSpMkLst>
            <pc:docMk/>
            <pc:sldMk cId="1576120367" sldId="2387"/>
            <ac:grpSpMk id="2" creationId="{AFCAA61D-767A-24EA-9072-7425684288BB}"/>
          </ac:grpSpMkLst>
        </pc:grpChg>
        <pc:grpChg chg="mod">
          <ac:chgData name="Xin Luo" userId="82312ee5779919a4" providerId="LiveId" clId="{3C4A7AF4-6488-5041-B432-D36EF53163D3}" dt="2023-02-23T07:39:19.698" v="2367" actId="1076"/>
          <ac:grpSpMkLst>
            <pc:docMk/>
            <pc:sldMk cId="1576120367" sldId="2387"/>
            <ac:grpSpMk id="3" creationId="{12ED16A1-79B8-7DB1-1CC1-250B051BAD58}"/>
          </ac:grpSpMkLst>
        </pc:grpChg>
        <pc:grpChg chg="mod">
          <ac:chgData name="Xin Luo" userId="82312ee5779919a4" providerId="LiveId" clId="{3C4A7AF4-6488-5041-B432-D36EF53163D3}" dt="2023-02-23T07:39:15.729" v="2366" actId="1076"/>
          <ac:grpSpMkLst>
            <pc:docMk/>
            <pc:sldMk cId="1576120367" sldId="2387"/>
            <ac:grpSpMk id="9" creationId="{84B9B8D5-4BCC-CDFF-1E13-B005060A8BDF}"/>
          </ac:grpSpMkLst>
        </pc:grpChg>
      </pc:sldChg>
      <pc:sldChg chg="modSp mod">
        <pc:chgData name="Xin Luo" userId="82312ee5779919a4" providerId="LiveId" clId="{3C4A7AF4-6488-5041-B432-D36EF53163D3}" dt="2023-02-22T07:33:21.001" v="351" actId="20577"/>
        <pc:sldMkLst>
          <pc:docMk/>
          <pc:sldMk cId="2415901206" sldId="2447"/>
        </pc:sldMkLst>
        <pc:spChg chg="mod">
          <ac:chgData name="Xin Luo" userId="82312ee5779919a4" providerId="LiveId" clId="{3C4A7AF4-6488-5041-B432-D36EF53163D3}" dt="2023-02-22T07:33:21.001" v="351" actId="20577"/>
          <ac:spMkLst>
            <pc:docMk/>
            <pc:sldMk cId="2415901206" sldId="2447"/>
            <ac:spMk id="7" creationId="{00000000-0000-0000-0000-000000000000}"/>
          </ac:spMkLst>
        </pc:spChg>
      </pc:sldChg>
      <pc:sldChg chg="addSp delSp modSp mod">
        <pc:chgData name="Xin Luo" userId="82312ee5779919a4" providerId="LiveId" clId="{3C4A7AF4-6488-5041-B432-D36EF53163D3}" dt="2023-02-23T01:16:39.011" v="1571" actId="1037"/>
        <pc:sldMkLst>
          <pc:docMk/>
          <pc:sldMk cId="4067577602" sldId="2605"/>
        </pc:sldMkLst>
        <pc:spChg chg="mod">
          <ac:chgData name="Xin Luo" userId="82312ee5779919a4" providerId="LiveId" clId="{3C4A7AF4-6488-5041-B432-D36EF53163D3}" dt="2023-02-22T07:38:53.396" v="381" actId="20577"/>
          <ac:spMkLst>
            <pc:docMk/>
            <pc:sldMk cId="4067577602" sldId="2605"/>
            <ac:spMk id="3" creationId="{00000000-0000-0000-0000-000000000000}"/>
          </ac:spMkLst>
        </pc:spChg>
        <pc:spChg chg="add del mod">
          <ac:chgData name="Xin Luo" userId="82312ee5779919a4" providerId="LiveId" clId="{3C4A7AF4-6488-5041-B432-D36EF53163D3}" dt="2023-02-22T14:18:41.269" v="1148" actId="478"/>
          <ac:spMkLst>
            <pc:docMk/>
            <pc:sldMk cId="4067577602" sldId="2605"/>
            <ac:spMk id="4" creationId="{3684DBBF-D5C3-AAFB-5142-DEFC9143FCE7}"/>
          </ac:spMkLst>
        </pc:spChg>
        <pc:spChg chg="del">
          <ac:chgData name="Xin Luo" userId="82312ee5779919a4" providerId="LiveId" clId="{3C4A7AF4-6488-5041-B432-D36EF53163D3}" dt="2023-02-22T13:47:47.275" v="383" actId="478"/>
          <ac:spMkLst>
            <pc:docMk/>
            <pc:sldMk cId="4067577602" sldId="2605"/>
            <ac:spMk id="5" creationId="{8CB3051E-1455-F2D6-027A-C359D1264B18}"/>
          </ac:spMkLst>
        </pc:spChg>
        <pc:spChg chg="add mod">
          <ac:chgData name="Xin Luo" userId="82312ee5779919a4" providerId="LiveId" clId="{3C4A7AF4-6488-5041-B432-D36EF53163D3}" dt="2023-02-23T01:16:39.011" v="1571" actId="1037"/>
          <ac:spMkLst>
            <pc:docMk/>
            <pc:sldMk cId="4067577602" sldId="2605"/>
            <ac:spMk id="15" creationId="{8F7436BD-0CD5-04DA-2B44-925CE86CF70D}"/>
          </ac:spMkLst>
        </pc:spChg>
        <pc:spChg chg="add mod">
          <ac:chgData name="Xin Luo" userId="82312ee5779919a4" providerId="LiveId" clId="{3C4A7AF4-6488-5041-B432-D36EF53163D3}" dt="2023-02-22T14:35:48.413" v="1376" actId="1076"/>
          <ac:spMkLst>
            <pc:docMk/>
            <pc:sldMk cId="4067577602" sldId="2605"/>
            <ac:spMk id="16" creationId="{5E1E7D79-A815-9A32-ABAB-129BFCE643F1}"/>
          </ac:spMkLst>
        </pc:spChg>
        <pc:spChg chg="mod">
          <ac:chgData name="Xin Luo" userId="82312ee5779919a4" providerId="LiveId" clId="{3C4A7AF4-6488-5041-B432-D36EF53163D3}" dt="2023-02-22T14:25:21.534" v="1184" actId="115"/>
          <ac:spMkLst>
            <pc:docMk/>
            <pc:sldMk cId="4067577602" sldId="2605"/>
            <ac:spMk id="17" creationId="{9E05FFCA-3371-AF5C-381D-71D984055F5A}"/>
          </ac:spMkLst>
        </pc:spChg>
        <pc:picChg chg="add mod">
          <ac:chgData name="Xin Luo" userId="82312ee5779919a4" providerId="LiveId" clId="{3C4A7AF4-6488-5041-B432-D36EF53163D3}" dt="2023-02-22T14:36:37.590" v="1394" actId="1076"/>
          <ac:picMkLst>
            <pc:docMk/>
            <pc:sldMk cId="4067577602" sldId="2605"/>
            <ac:picMk id="7" creationId="{C7993E05-4ADB-9D0C-E633-5749F445E479}"/>
          </ac:picMkLst>
        </pc:picChg>
        <pc:picChg chg="add del mod">
          <ac:chgData name="Xin Luo" userId="82312ee5779919a4" providerId="LiveId" clId="{3C4A7AF4-6488-5041-B432-D36EF53163D3}" dt="2023-02-22T14:24:46.251" v="1173" actId="478"/>
          <ac:picMkLst>
            <pc:docMk/>
            <pc:sldMk cId="4067577602" sldId="2605"/>
            <ac:picMk id="9" creationId="{D4A1F7D5-C3DE-337A-6369-48B839C7030D}"/>
          </ac:picMkLst>
        </pc:picChg>
        <pc:picChg chg="add mod">
          <ac:chgData name="Xin Luo" userId="82312ee5779919a4" providerId="LiveId" clId="{3C4A7AF4-6488-5041-B432-D36EF53163D3}" dt="2023-02-22T14:36:43.182" v="1396" actId="1076"/>
          <ac:picMkLst>
            <pc:docMk/>
            <pc:sldMk cId="4067577602" sldId="2605"/>
            <ac:picMk id="10" creationId="{26D555B6-DE11-BF17-8D9F-B5F93A876835}"/>
          </ac:picMkLst>
        </pc:picChg>
        <pc:picChg chg="del">
          <ac:chgData name="Xin Luo" userId="82312ee5779919a4" providerId="LiveId" clId="{3C4A7AF4-6488-5041-B432-D36EF53163D3}" dt="2023-02-22T13:47:45.826" v="382" actId="478"/>
          <ac:picMkLst>
            <pc:docMk/>
            <pc:sldMk cId="4067577602" sldId="2605"/>
            <ac:picMk id="1026" creationId="{9270A6EE-B03E-77C5-630F-E811251395A0}"/>
          </ac:picMkLst>
        </pc:picChg>
        <pc:picChg chg="add mod">
          <ac:chgData name="Xin Luo" userId="82312ee5779919a4" providerId="LiveId" clId="{3C4A7AF4-6488-5041-B432-D36EF53163D3}" dt="2023-02-22T14:34:30.005" v="1302" actId="1036"/>
          <ac:picMkLst>
            <pc:docMk/>
            <pc:sldMk cId="4067577602" sldId="2605"/>
            <ac:picMk id="1028" creationId="{9FA49340-63F1-4959-1786-FD893DE76CE9}"/>
          </ac:picMkLst>
        </pc:picChg>
        <pc:picChg chg="add mod">
          <ac:chgData name="Xin Luo" userId="82312ee5779919a4" providerId="LiveId" clId="{3C4A7AF4-6488-5041-B432-D36EF53163D3}" dt="2023-02-22T14:36:33.444" v="1393" actId="1076"/>
          <ac:picMkLst>
            <pc:docMk/>
            <pc:sldMk cId="4067577602" sldId="2605"/>
            <ac:picMk id="1030" creationId="{35CDAC06-D9CF-2AC8-535E-A1B01EC14218}"/>
          </ac:picMkLst>
        </pc:picChg>
        <pc:picChg chg="add mod">
          <ac:chgData name="Xin Luo" userId="82312ee5779919a4" providerId="LiveId" clId="{3C4A7AF4-6488-5041-B432-D36EF53163D3}" dt="2023-02-22T14:35:58.140" v="1379" actId="14100"/>
          <ac:picMkLst>
            <pc:docMk/>
            <pc:sldMk cId="4067577602" sldId="2605"/>
            <ac:picMk id="1032" creationId="{AFE202E8-A338-4627-93EE-5AD65BEE9525}"/>
          </ac:picMkLst>
        </pc:picChg>
        <pc:picChg chg="add mod">
          <ac:chgData name="Xin Luo" userId="82312ee5779919a4" providerId="LiveId" clId="{3C4A7AF4-6488-5041-B432-D36EF53163D3}" dt="2023-02-22T14:34:30.005" v="1302" actId="1036"/>
          <ac:picMkLst>
            <pc:docMk/>
            <pc:sldMk cId="4067577602" sldId="2605"/>
            <ac:picMk id="1034" creationId="{D5CBEF68-23C0-8F4A-FA5F-CB6BCAE76176}"/>
          </ac:picMkLst>
        </pc:picChg>
        <pc:picChg chg="add mod">
          <ac:chgData name="Xin Luo" userId="82312ee5779919a4" providerId="LiveId" clId="{3C4A7AF4-6488-5041-B432-D36EF53163D3}" dt="2023-02-22T14:34:36.142" v="1309" actId="1035"/>
          <ac:picMkLst>
            <pc:docMk/>
            <pc:sldMk cId="4067577602" sldId="2605"/>
            <ac:picMk id="1036" creationId="{5E2738F1-9461-1F5B-3007-2AA2AD20C330}"/>
          </ac:picMkLst>
        </pc:picChg>
        <pc:cxnChg chg="add mod">
          <ac:chgData name="Xin Luo" userId="82312ee5779919a4" providerId="LiveId" clId="{3C4A7AF4-6488-5041-B432-D36EF53163D3}" dt="2023-02-22T14:33:32.573" v="1248" actId="14100"/>
          <ac:cxnSpMkLst>
            <pc:docMk/>
            <pc:sldMk cId="4067577602" sldId="2605"/>
            <ac:cxnSpMk id="12" creationId="{78FA799A-1F2C-F1DA-9F71-B1B8AFBC5758}"/>
          </ac:cxnSpMkLst>
        </pc:cxnChg>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pChg chg="mod">
          <ac:chgData name="Xin Luo" userId="82312ee5779919a4" providerId="LiveId" clId="{3C4A7AF4-6488-5041-B432-D36EF53163D3}" dt="2023-02-22T05:30:59.167" v="9" actId="20577"/>
          <ac:spMkLst>
            <pc:docMk/>
            <pc:sldMk cId="1658607177" sldId="2708"/>
            <ac:spMk id="3" creationId="{E375549C-74EF-2C8F-6432-2C52B803FB1B}"/>
          </ac:spMkLst>
        </pc:spChg>
        <pc:spChg chg="mod">
          <ac:chgData name="Xin Luo" userId="82312ee5779919a4" providerId="LiveId" clId="{3C4A7AF4-6488-5041-B432-D36EF53163D3}" dt="2023-02-22T07:27:49.994" v="45" actId="20577"/>
          <ac:spMkLst>
            <pc:docMk/>
            <pc:sldMk cId="1658607177" sldId="2708"/>
            <ac:spMk id="24" creationId="{00000000-0000-0000-0000-000000000000}"/>
          </ac:spMkLst>
        </pc:spChg>
      </pc:sldChg>
      <pc:sldChg chg="modSp add mod">
        <pc:chgData name="Xin Luo" userId="82312ee5779919a4" providerId="LiveId" clId="{3C4A7AF4-6488-5041-B432-D36EF53163D3}" dt="2023-02-23T07:39:57.891" v="2394" actId="20577"/>
        <pc:sldMkLst>
          <pc:docMk/>
          <pc:sldMk cId="481122590" sldId="2709"/>
        </pc:sldMkLst>
        <pc:spChg chg="mod">
          <ac:chgData name="Xin Luo" userId="82312ee5779919a4" providerId="LiveId" clId="{3C4A7AF4-6488-5041-B432-D36EF53163D3}" dt="2023-02-23T07:39:57.891" v="2394" actId="20577"/>
          <ac:spMkLst>
            <pc:docMk/>
            <pc:sldMk cId="481122590" sldId="2709"/>
            <ac:spMk id="7" creationId="{00000000-0000-0000-0000-000000000000}"/>
          </ac:spMkLst>
        </pc:spChg>
      </pc:sldChg>
      <pc:sldChg chg="addSp delSp modSp del mod">
        <pc:chgData name="Xin Luo" userId="82312ee5779919a4" providerId="LiveId" clId="{3C4A7AF4-6488-5041-B432-D36EF53163D3}" dt="2023-02-23T07:26:52.546" v="2336" actId="2696"/>
        <pc:sldMkLst>
          <pc:docMk/>
          <pc:sldMk cId="1257969106" sldId="2709"/>
        </pc:sldMkLst>
        <pc:spChg chg="add del mod">
          <ac:chgData name="Xin Luo" userId="82312ee5779919a4" providerId="LiveId" clId="{3C4A7AF4-6488-5041-B432-D36EF53163D3}" dt="2023-02-23T07:23:16.824" v="2299"/>
          <ac:spMkLst>
            <pc:docMk/>
            <pc:sldMk cId="1257969106" sldId="2709"/>
            <ac:spMk id="2" creationId="{4F16F311-539C-1B93-3CE1-715CE6FEC011}"/>
          </ac:spMkLst>
        </pc:spChg>
        <pc:spChg chg="add del mod">
          <ac:chgData name="Xin Luo" userId="82312ee5779919a4" providerId="LiveId" clId="{3C4A7AF4-6488-5041-B432-D36EF53163D3}" dt="2023-02-23T07:23:16.824" v="2299"/>
          <ac:spMkLst>
            <pc:docMk/>
            <pc:sldMk cId="1257969106" sldId="2709"/>
            <ac:spMk id="4" creationId="{883EF12F-27CE-609F-1E57-59730B969DB2}"/>
          </ac:spMkLst>
        </pc:spChg>
        <pc:spChg chg="mod">
          <ac:chgData name="Xin Luo" userId="82312ee5779919a4" providerId="LiveId" clId="{3C4A7AF4-6488-5041-B432-D36EF53163D3}" dt="2023-02-23T07:23:37.260" v="2303" actId="20577"/>
          <ac:spMkLst>
            <pc:docMk/>
            <pc:sldMk cId="1257969106" sldId="2709"/>
            <ac:spMk id="7" creationId="{00000000-0000-0000-0000-000000000000}"/>
          </ac:spMkLst>
        </pc:spChg>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pChg chg="mod">
          <ac:chgData name="Xin Luo" userId="82312ee5779919a4" providerId="LiveId" clId="{3C4A7AF4-6488-5041-B432-D36EF53163D3}" dt="2023-02-23T07:23:45.452" v="2305" actId="20577"/>
          <ac:spMkLst>
            <pc:docMk/>
            <pc:sldMk cId="3026715585" sldId="2716"/>
            <ac:spMk id="3" creationId="{00000000-0000-0000-0000-000000000000}"/>
          </ac:spMkLst>
        </pc:spChg>
        <pc:spChg chg="del">
          <ac:chgData name="Xin Luo" userId="82312ee5779919a4" providerId="LiveId" clId="{3C4A7AF4-6488-5041-B432-D36EF53163D3}" dt="2023-02-23T01:12:00.098" v="1532" actId="478"/>
          <ac:spMkLst>
            <pc:docMk/>
            <pc:sldMk cId="3026715585" sldId="2716"/>
            <ac:spMk id="4" creationId="{B31A8325-31D8-6F06-6D89-E39763C56875}"/>
          </ac:spMkLst>
        </pc:spChg>
        <pc:spChg chg="del">
          <ac:chgData name="Xin Luo" userId="82312ee5779919a4" providerId="LiveId" clId="{3C4A7AF4-6488-5041-B432-D36EF53163D3}" dt="2023-02-23T01:11:57.107" v="1531" actId="478"/>
          <ac:spMkLst>
            <pc:docMk/>
            <pc:sldMk cId="3026715585" sldId="2716"/>
            <ac:spMk id="17" creationId="{9E05FFCA-3371-AF5C-381D-71D984055F5A}"/>
          </ac:spMkLst>
        </pc:spChg>
      </pc:sldChg>
      <pc:sldChg chg="addSp modSp add mod">
        <pc:chgData name="Xin Luo" userId="82312ee5779919a4" providerId="LiveId" clId="{3C4A7AF4-6488-5041-B432-D36EF53163D3}" dt="2023-02-23T07:58:34.775" v="2627" actId="20577"/>
        <pc:sldMkLst>
          <pc:docMk/>
          <pc:sldMk cId="3833073590" sldId="2716"/>
        </pc:sldMkLst>
        <pc:spChg chg="mod">
          <ac:chgData name="Xin Luo" userId="82312ee5779919a4" providerId="LiveId" clId="{3C4A7AF4-6488-5041-B432-D36EF53163D3}" dt="2023-02-23T07:58:34.775" v="2627" actId="20577"/>
          <ac:spMkLst>
            <pc:docMk/>
            <pc:sldMk cId="3833073590" sldId="2716"/>
            <ac:spMk id="2" creationId="{631AADB6-C88A-D817-4683-FC087E4E240F}"/>
          </ac:spMkLst>
        </pc:spChg>
        <pc:spChg chg="mod">
          <ac:chgData name="Xin Luo" userId="82312ee5779919a4" providerId="LiveId" clId="{3C4A7AF4-6488-5041-B432-D36EF53163D3}" dt="2023-02-23T07:40:13.902" v="2397" actId="20577"/>
          <ac:spMkLst>
            <pc:docMk/>
            <pc:sldMk cId="3833073590" sldId="2716"/>
            <ac:spMk id="3" creationId="{00000000-0000-0000-0000-000000000000}"/>
          </ac:spMkLst>
        </pc:spChg>
        <pc:spChg chg="add mod">
          <ac:chgData name="Xin Luo" userId="82312ee5779919a4" providerId="LiveId" clId="{3C4A7AF4-6488-5041-B432-D36EF53163D3}" dt="2023-02-23T07:55:19.067" v="2577" actId="115"/>
          <ac:spMkLst>
            <pc:docMk/>
            <pc:sldMk cId="3833073590" sldId="2716"/>
            <ac:spMk id="5" creationId="{9F4AEA98-0C33-E82A-EB75-839D0F0B55A4}"/>
          </ac:spMkLst>
        </pc:spChg>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pChg chg="mod">
          <ac:chgData name="Xin Luo" userId="82312ee5779919a4" providerId="LiveId" clId="{3C4A7AF4-6488-5041-B432-D36EF53163D3}" dt="2023-02-23T07:06:13.687" v="1964" actId="20577"/>
          <ac:spMkLst>
            <pc:docMk/>
            <pc:sldMk cId="1858913004" sldId="2719"/>
            <ac:spMk id="2" creationId="{631AADB6-C88A-D817-4683-FC087E4E240F}"/>
          </ac:spMkLst>
        </pc:spChg>
        <pc:spChg chg="mod">
          <ac:chgData name="Xin Luo" userId="82312ee5779919a4" providerId="LiveId" clId="{3C4A7AF4-6488-5041-B432-D36EF53163D3}" dt="2023-02-23T07:26:41.367" v="2335" actId="20577"/>
          <ac:spMkLst>
            <pc:docMk/>
            <pc:sldMk cId="1858913004" sldId="2719"/>
            <ac:spMk id="3" creationId="{00000000-0000-0000-0000-000000000000}"/>
          </ac:spMkLst>
        </pc:spChg>
        <pc:spChg chg="mod">
          <ac:chgData name="Xin Luo" userId="82312ee5779919a4" providerId="LiveId" clId="{3C4A7AF4-6488-5041-B432-D36EF53163D3}" dt="2023-02-23T07:18:35.599" v="2267" actId="20577"/>
          <ac:spMkLst>
            <pc:docMk/>
            <pc:sldMk cId="1858913004" sldId="2719"/>
            <ac:spMk id="5" creationId="{FCD10A89-5E0E-5D73-1D4F-9E11D943B29C}"/>
          </ac:spMkLst>
        </pc:spChg>
      </pc:sldChg>
      <pc:sldChg chg="modSp add del mod">
        <pc:chgData name="Xin Luo" userId="82312ee5779919a4" providerId="LiveId" clId="{3C4A7AF4-6488-5041-B432-D36EF53163D3}" dt="2023-02-23T07:29:10.384" v="2343" actId="2696"/>
        <pc:sldMkLst>
          <pc:docMk/>
          <pc:sldMk cId="3840444413" sldId="2719"/>
        </pc:sldMkLst>
        <pc:spChg chg="mod">
          <ac:chgData name="Xin Luo" userId="82312ee5779919a4" providerId="LiveId" clId="{3C4A7AF4-6488-5041-B432-D36EF53163D3}" dt="2023-02-23T07:27:15.924" v="2338" actId="1076"/>
          <ac:spMkLst>
            <pc:docMk/>
            <pc:sldMk cId="3840444413" sldId="2719"/>
            <ac:spMk id="5" creationId="{FCD10A89-5E0E-5D73-1D4F-9E11D943B29C}"/>
          </ac:spMkLst>
        </pc:spChg>
      </pc:sldChg>
      <pc:sldChg chg="modSp add mod ord">
        <pc:chgData name="Xin Luo" userId="82312ee5779919a4" providerId="LiveId" clId="{3C4A7AF4-6488-5041-B432-D36EF53163D3}" dt="2023-02-23T04:51:04.333" v="1905" actId="20577"/>
        <pc:sldMkLst>
          <pc:docMk/>
          <pc:sldMk cId="972163772" sldId="2720"/>
        </pc:sldMkLst>
        <pc:spChg chg="mod">
          <ac:chgData name="Xin Luo" userId="82312ee5779919a4" providerId="LiveId" clId="{3C4A7AF4-6488-5041-B432-D36EF53163D3}" dt="2023-02-23T04:51:04.333" v="1905" actId="20577"/>
          <ac:spMkLst>
            <pc:docMk/>
            <pc:sldMk cId="972163772" sldId="2720"/>
            <ac:spMk id="7" creationId="{00000000-0000-0000-0000-000000000000}"/>
          </ac:spMkLst>
        </pc:spChg>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pChg chg="mod">
          <ac:chgData name="Xin Luo" userId="82312ee5779919a4" providerId="LiveId" clId="{3C4A7AF4-6488-5041-B432-D36EF53163D3}" dt="2023-02-23T07:07:57.259" v="2017" actId="20577"/>
          <ac:spMkLst>
            <pc:docMk/>
            <pc:sldMk cId="2689695864" sldId="2721"/>
            <ac:spMk id="2" creationId="{631AADB6-C88A-D817-4683-FC087E4E240F}"/>
          </ac:spMkLst>
        </pc:spChg>
        <pc:spChg chg="mod">
          <ac:chgData name="Xin Luo" userId="82312ee5779919a4" providerId="LiveId" clId="{3C4A7AF4-6488-5041-B432-D36EF53163D3}" dt="2023-02-23T07:07:20.323" v="1987"/>
          <ac:spMkLst>
            <pc:docMk/>
            <pc:sldMk cId="2689695864" sldId="2721"/>
            <ac:spMk id="3" creationId="{00000000-0000-0000-0000-000000000000}"/>
          </ac:spMkLst>
        </pc:spChg>
        <pc:spChg chg="del">
          <ac:chgData name="Xin Luo" userId="82312ee5779919a4" providerId="LiveId" clId="{3C4A7AF4-6488-5041-B432-D36EF53163D3}" dt="2023-02-23T07:12:50.196" v="2062" actId="478"/>
          <ac:spMkLst>
            <pc:docMk/>
            <pc:sldMk cId="2689695864" sldId="2721"/>
            <ac:spMk id="4" creationId="{B31A8325-31D8-6F06-6D89-E39763C56875}"/>
          </ac:spMkLst>
        </pc:spChg>
        <pc:spChg chg="mod">
          <ac:chgData name="Xin Luo" userId="82312ee5779919a4" providerId="LiveId" clId="{3C4A7AF4-6488-5041-B432-D36EF53163D3}" dt="2023-02-23T07:09:59.951" v="2061" actId="20577"/>
          <ac:spMkLst>
            <pc:docMk/>
            <pc:sldMk cId="2689695864" sldId="2721"/>
            <ac:spMk id="17" creationId="{9E05FFCA-3371-AF5C-381D-71D984055F5A}"/>
          </ac:spMkLst>
        </pc:spChg>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pChg chg="del mod">
          <ac:chgData name="Xin Luo" userId="82312ee5779919a4" providerId="LiveId" clId="{3C4A7AF4-6488-5041-B432-D36EF53163D3}" dt="2023-02-23T07:25:48.882" v="2315" actId="478"/>
          <ac:spMkLst>
            <pc:docMk/>
            <pc:sldMk cId="1209572041" sldId="2722"/>
            <ac:spMk id="2" creationId="{631AADB6-C88A-D817-4683-FC087E4E240F}"/>
          </ac:spMkLst>
        </pc:spChg>
        <pc:spChg chg="mod">
          <ac:chgData name="Xin Luo" userId="82312ee5779919a4" providerId="LiveId" clId="{3C4A7AF4-6488-5041-B432-D36EF53163D3}" dt="2023-02-23T07:26:03.168" v="2327" actId="20577"/>
          <ac:spMkLst>
            <pc:docMk/>
            <pc:sldMk cId="1209572041" sldId="2722"/>
            <ac:spMk id="3" creationId="{00000000-0000-0000-0000-000000000000}"/>
          </ac:spMkLst>
        </pc:spChg>
        <pc:spChg chg="add del mod">
          <ac:chgData name="Xin Luo" userId="82312ee5779919a4" providerId="LiveId" clId="{3C4A7AF4-6488-5041-B432-D36EF53163D3}" dt="2023-02-23T07:25:42.840" v="2313" actId="478"/>
          <ac:spMkLst>
            <pc:docMk/>
            <pc:sldMk cId="1209572041" sldId="2722"/>
            <ac:spMk id="4" creationId="{1142D573-39B3-7F92-D797-85454C098638}"/>
          </ac:spMkLst>
        </pc:spChg>
        <pc:spChg chg="add del mod">
          <ac:chgData name="Xin Luo" userId="82312ee5779919a4" providerId="LiveId" clId="{3C4A7AF4-6488-5041-B432-D36EF53163D3}" dt="2023-02-23T07:25:42.840" v="2313" actId="478"/>
          <ac:spMkLst>
            <pc:docMk/>
            <pc:sldMk cId="1209572041" sldId="2722"/>
            <ac:spMk id="5" creationId="{A5864BEB-996C-F0AF-3A0B-26BB46B4EE87}"/>
          </ac:spMkLst>
        </pc:spChg>
        <pc:spChg chg="add del mod">
          <ac:chgData name="Xin Luo" userId="82312ee5779919a4" providerId="LiveId" clId="{3C4A7AF4-6488-5041-B432-D36EF53163D3}" dt="2023-02-23T07:25:48.882" v="2315" actId="478"/>
          <ac:spMkLst>
            <pc:docMk/>
            <pc:sldMk cId="1209572041" sldId="2722"/>
            <ac:spMk id="6" creationId="{D5048D8D-770E-37C2-8271-C710C5C8E2D0}"/>
          </ac:spMkLst>
        </pc:spChg>
        <pc:spChg chg="add del mod">
          <ac:chgData name="Xin Luo" userId="82312ee5779919a4" providerId="LiveId" clId="{3C4A7AF4-6488-5041-B432-D36EF53163D3}" dt="2023-02-23T07:25:48.882" v="2315" actId="478"/>
          <ac:spMkLst>
            <pc:docMk/>
            <pc:sldMk cId="1209572041" sldId="2722"/>
            <ac:spMk id="8" creationId="{196BD59A-0CC5-48B3-F0DD-26A59FE6A391}"/>
          </ac:spMkLst>
        </pc:spChg>
        <pc:spChg chg="add del mod">
          <ac:chgData name="Xin Luo" userId="82312ee5779919a4" providerId="LiveId" clId="{3C4A7AF4-6488-5041-B432-D36EF53163D3}" dt="2023-02-23T07:25:48.882" v="2315" actId="478"/>
          <ac:spMkLst>
            <pc:docMk/>
            <pc:sldMk cId="1209572041" sldId="2722"/>
            <ac:spMk id="9" creationId="{C753F62A-4457-3186-8C22-1660EC8CABE8}"/>
          </ac:spMkLst>
        </pc:spChg>
        <pc:spChg chg="add mod">
          <ac:chgData name="Xin Luo" userId="82312ee5779919a4" providerId="LiveId" clId="{3C4A7AF4-6488-5041-B432-D36EF53163D3}" dt="2023-02-23T07:25:49.454" v="2316"/>
          <ac:spMkLst>
            <pc:docMk/>
            <pc:sldMk cId="1209572041" sldId="2722"/>
            <ac:spMk id="11" creationId="{53A7E693-8098-76C4-CD5D-47166ABEB164}"/>
          </ac:spMkLst>
        </pc:spChg>
        <pc:spChg chg="add mod">
          <ac:chgData name="Xin Luo" userId="82312ee5779919a4" providerId="LiveId" clId="{3C4A7AF4-6488-5041-B432-D36EF53163D3}" dt="2023-02-23T07:25:49.454" v="2316"/>
          <ac:spMkLst>
            <pc:docMk/>
            <pc:sldMk cId="1209572041" sldId="2722"/>
            <ac:spMk id="13" creationId="{303BC878-BC57-D350-27A3-F03AE48213AC}"/>
          </ac:spMkLst>
        </pc:spChg>
        <pc:spChg chg="add mod">
          <ac:chgData name="Xin Luo" userId="82312ee5779919a4" providerId="LiveId" clId="{3C4A7AF4-6488-5041-B432-D36EF53163D3}" dt="2023-02-23T07:25:49.454" v="2316"/>
          <ac:spMkLst>
            <pc:docMk/>
            <pc:sldMk cId="1209572041" sldId="2722"/>
            <ac:spMk id="14" creationId="{0DADB612-499B-577C-8C56-FA81A4204DD1}"/>
          </ac:spMkLst>
        </pc:spChg>
        <pc:spChg chg="del">
          <ac:chgData name="Xin Luo" userId="82312ee5779919a4" providerId="LiveId" clId="{3C4A7AF4-6488-5041-B432-D36EF53163D3}" dt="2023-02-23T01:32:29.566" v="1590" actId="478"/>
          <ac:spMkLst>
            <pc:docMk/>
            <pc:sldMk cId="1209572041" sldId="2722"/>
            <ac:spMk id="15" creationId="{8F7436BD-0CD5-04DA-2B44-925CE86CF70D}"/>
          </ac:spMkLst>
        </pc:spChg>
        <pc:spChg chg="del">
          <ac:chgData name="Xin Luo" userId="82312ee5779919a4" providerId="LiveId" clId="{3C4A7AF4-6488-5041-B432-D36EF53163D3}" dt="2023-02-23T01:32:29.566" v="1590" actId="478"/>
          <ac:spMkLst>
            <pc:docMk/>
            <pc:sldMk cId="1209572041" sldId="2722"/>
            <ac:spMk id="16" creationId="{5E1E7D79-A815-9A32-ABAB-129BFCE643F1}"/>
          </ac:spMkLst>
        </pc:spChg>
        <pc:spChg chg="del">
          <ac:chgData name="Xin Luo" userId="82312ee5779919a4" providerId="LiveId" clId="{3C4A7AF4-6488-5041-B432-D36EF53163D3}" dt="2023-02-23T01:32:26.511" v="1589" actId="478"/>
          <ac:spMkLst>
            <pc:docMk/>
            <pc:sldMk cId="1209572041" sldId="2722"/>
            <ac:spMk id="17" creationId="{9E05FFCA-3371-AF5C-381D-71D984055F5A}"/>
          </ac:spMkLst>
        </pc:spChg>
        <pc:picChg chg="del">
          <ac:chgData name="Xin Luo" userId="82312ee5779919a4" providerId="LiveId" clId="{3C4A7AF4-6488-5041-B432-D36EF53163D3}" dt="2023-02-23T01:32:29.566" v="1590" actId="478"/>
          <ac:picMkLst>
            <pc:docMk/>
            <pc:sldMk cId="1209572041" sldId="2722"/>
            <ac:picMk id="7" creationId="{C7993E05-4ADB-9D0C-E633-5749F445E479}"/>
          </ac:picMkLst>
        </pc:picChg>
        <pc:picChg chg="del">
          <ac:chgData name="Xin Luo" userId="82312ee5779919a4" providerId="LiveId" clId="{3C4A7AF4-6488-5041-B432-D36EF53163D3}" dt="2023-02-23T01:32:29.566" v="1590" actId="478"/>
          <ac:picMkLst>
            <pc:docMk/>
            <pc:sldMk cId="1209572041" sldId="2722"/>
            <ac:picMk id="10" creationId="{26D555B6-DE11-BF17-8D9F-B5F93A876835}"/>
          </ac:picMkLst>
        </pc:picChg>
        <pc:picChg chg="del">
          <ac:chgData name="Xin Luo" userId="82312ee5779919a4" providerId="LiveId" clId="{3C4A7AF4-6488-5041-B432-D36EF53163D3}" dt="2023-02-23T01:32:29.566" v="1590" actId="478"/>
          <ac:picMkLst>
            <pc:docMk/>
            <pc:sldMk cId="1209572041" sldId="2722"/>
            <ac:picMk id="1028" creationId="{9FA49340-63F1-4959-1786-FD893DE76CE9}"/>
          </ac:picMkLst>
        </pc:picChg>
        <pc:picChg chg="del">
          <ac:chgData name="Xin Luo" userId="82312ee5779919a4" providerId="LiveId" clId="{3C4A7AF4-6488-5041-B432-D36EF53163D3}" dt="2023-02-23T01:32:29.566" v="1590" actId="478"/>
          <ac:picMkLst>
            <pc:docMk/>
            <pc:sldMk cId="1209572041" sldId="2722"/>
            <ac:picMk id="1030" creationId="{35CDAC06-D9CF-2AC8-535E-A1B01EC14218}"/>
          </ac:picMkLst>
        </pc:picChg>
        <pc:picChg chg="del">
          <ac:chgData name="Xin Luo" userId="82312ee5779919a4" providerId="LiveId" clId="{3C4A7AF4-6488-5041-B432-D36EF53163D3}" dt="2023-02-23T01:32:29.566" v="1590" actId="478"/>
          <ac:picMkLst>
            <pc:docMk/>
            <pc:sldMk cId="1209572041" sldId="2722"/>
            <ac:picMk id="1032" creationId="{AFE202E8-A338-4627-93EE-5AD65BEE9525}"/>
          </ac:picMkLst>
        </pc:picChg>
        <pc:picChg chg="del">
          <ac:chgData name="Xin Luo" userId="82312ee5779919a4" providerId="LiveId" clId="{3C4A7AF4-6488-5041-B432-D36EF53163D3}" dt="2023-02-23T01:32:29.566" v="1590" actId="478"/>
          <ac:picMkLst>
            <pc:docMk/>
            <pc:sldMk cId="1209572041" sldId="2722"/>
            <ac:picMk id="1034" creationId="{D5CBEF68-23C0-8F4A-FA5F-CB6BCAE76176}"/>
          </ac:picMkLst>
        </pc:picChg>
        <pc:picChg chg="del">
          <ac:chgData name="Xin Luo" userId="82312ee5779919a4" providerId="LiveId" clId="{3C4A7AF4-6488-5041-B432-D36EF53163D3}" dt="2023-02-23T01:32:29.566" v="1590" actId="478"/>
          <ac:picMkLst>
            <pc:docMk/>
            <pc:sldMk cId="1209572041" sldId="2722"/>
            <ac:picMk id="1036" creationId="{5E2738F1-9461-1F5B-3007-2AA2AD20C330}"/>
          </ac:picMkLst>
        </pc:picChg>
        <pc:cxnChg chg="del">
          <ac:chgData name="Xin Luo" userId="82312ee5779919a4" providerId="LiveId" clId="{3C4A7AF4-6488-5041-B432-D36EF53163D3}" dt="2023-02-23T01:32:29.566" v="1590" actId="478"/>
          <ac:cxnSpMkLst>
            <pc:docMk/>
            <pc:sldMk cId="1209572041" sldId="2722"/>
            <ac:cxnSpMk id="12" creationId="{78FA799A-1F2C-F1DA-9F71-B1B8AFBC5758}"/>
          </ac:cxnSpMkLst>
        </pc:cxnChg>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pChg chg="mod">
          <ac:chgData name="Xin Luo" userId="82312ee5779919a4" providerId="LiveId" clId="{3C4A7AF4-6488-5041-B432-D36EF53163D3}" dt="2023-02-23T07:06:24.407" v="1980" actId="20577"/>
          <ac:spMkLst>
            <pc:docMk/>
            <pc:sldMk cId="2794277739" sldId="2723"/>
            <ac:spMk id="2" creationId="{631AADB6-C88A-D817-4683-FC087E4E240F}"/>
          </ac:spMkLst>
        </pc:spChg>
        <pc:spChg chg="add mod">
          <ac:chgData name="Xin Luo" userId="82312ee5779919a4" providerId="LiveId" clId="{3C4A7AF4-6488-5041-B432-D36EF53163D3}" dt="2023-02-23T07:19:15.938" v="2297" actId="1076"/>
          <ac:spMkLst>
            <pc:docMk/>
            <pc:sldMk cId="2794277739" sldId="2723"/>
            <ac:spMk id="4" creationId="{7D2A1925-7BBA-27BB-70E3-C015303A4605}"/>
          </ac:spMkLst>
        </pc:spChg>
        <pc:spChg chg="mod">
          <ac:chgData name="Xin Luo" userId="82312ee5779919a4" providerId="LiveId" clId="{3C4A7AF4-6488-5041-B432-D36EF53163D3}" dt="2023-02-23T07:19:11.984" v="2296" actId="1035"/>
          <ac:spMkLst>
            <pc:docMk/>
            <pc:sldMk cId="2794277739" sldId="2723"/>
            <ac:spMk id="5" creationId="{FCD10A89-5E0E-5D73-1D4F-9E11D943B29C}"/>
          </ac:spMkLst>
        </pc:spChg>
        <pc:spChg chg="add del mod">
          <ac:chgData name="Xin Luo" userId="82312ee5779919a4" providerId="LiveId" clId="{3C4A7AF4-6488-5041-B432-D36EF53163D3}" dt="2023-02-23T07:18:49.470" v="2269" actId="478"/>
          <ac:spMkLst>
            <pc:docMk/>
            <pc:sldMk cId="2794277739" sldId="2723"/>
            <ac:spMk id="6" creationId="{0CFC768D-C6B8-7C78-18C8-88120E1BA164}"/>
          </ac:spMkLst>
        </pc:spChg>
      </pc:sldChg>
      <pc:sldChg chg="addSp delSp new del mod">
        <pc:chgData name="Xin Luo" userId="82312ee5779919a4" providerId="LiveId" clId="{3C4A7AF4-6488-5041-B432-D36EF53163D3}" dt="2023-02-23T07:57:59.493" v="2582" actId="2696"/>
        <pc:sldMkLst>
          <pc:docMk/>
          <pc:sldMk cId="2812212654" sldId="2723"/>
        </pc:sldMkLst>
        <pc:spChg chg="add del">
          <ac:chgData name="Xin Luo" userId="82312ee5779919a4" providerId="LiveId" clId="{3C4A7AF4-6488-5041-B432-D36EF53163D3}" dt="2023-02-23T07:57:53.654" v="2580" actId="478"/>
          <ac:spMkLst>
            <pc:docMk/>
            <pc:sldMk cId="2812212654" sldId="2723"/>
            <ac:spMk id="5" creationId="{32DB6C91-4B3F-C593-6DD6-5D44AE8A16A1}"/>
          </ac:spMkLst>
        </pc:spChg>
      </pc:sldChg>
      <pc:sldChg chg="delSp modSp add del mod">
        <pc:chgData name="Xin Luo" userId="82312ee5779919a4" providerId="LiveId" clId="{3C4A7AF4-6488-5041-B432-D36EF53163D3}" dt="2023-02-23T07:58:40.953" v="2629" actId="2696"/>
        <pc:sldMkLst>
          <pc:docMk/>
          <pc:sldMk cId="1937332499" sldId="2724"/>
        </pc:sldMkLst>
        <pc:spChg chg="del">
          <ac:chgData name="Xin Luo" userId="82312ee5779919a4" providerId="LiveId" clId="{3C4A7AF4-6488-5041-B432-D36EF53163D3}" dt="2023-02-23T07:58:08.084" v="2584" actId="478"/>
          <ac:spMkLst>
            <pc:docMk/>
            <pc:sldMk cId="1937332499" sldId="2724"/>
            <ac:spMk id="2" creationId="{631AADB6-C88A-D817-4683-FC087E4E240F}"/>
          </ac:spMkLst>
        </pc:spChg>
        <pc:spChg chg="mod">
          <ac:chgData name="Xin Luo" userId="82312ee5779919a4" providerId="LiveId" clId="{3C4A7AF4-6488-5041-B432-D36EF53163D3}" dt="2023-02-23T07:58:04.716" v="2583" actId="20577"/>
          <ac:spMkLst>
            <pc:docMk/>
            <pc:sldMk cId="1937332499" sldId="2724"/>
            <ac:spMk id="5" creationId="{9F4AEA98-0C33-E82A-EB75-839D0F0B55A4}"/>
          </ac:spMkLst>
        </pc:spChg>
      </pc:sldChg>
      <pc:sldChg chg="addSp delSp modSp add mod">
        <pc:chgData name="Xin Luo" userId="82312ee5779919a4" providerId="LiveId" clId="{3C4A7AF4-6488-5041-B432-D36EF53163D3}" dt="2023-02-23T14:01:10.568" v="6309" actId="403"/>
        <pc:sldMkLst>
          <pc:docMk/>
          <pc:sldMk cId="353940032" sldId="2725"/>
        </pc:sldMkLst>
        <pc:spChg chg="del">
          <ac:chgData name="Xin Luo" userId="82312ee5779919a4" providerId="LiveId" clId="{3C4A7AF4-6488-5041-B432-D36EF53163D3}" dt="2023-02-23T07:58:44.285" v="2630" actId="478"/>
          <ac:spMkLst>
            <pc:docMk/>
            <pc:sldMk cId="353940032" sldId="2725"/>
            <ac:spMk id="5" creationId="{9F4AEA98-0C33-E82A-EB75-839D0F0B55A4}"/>
          </ac:spMkLst>
        </pc:spChg>
        <pc:spChg chg="add del mod">
          <ac:chgData name="Xin Luo" userId="82312ee5779919a4" providerId="LiveId" clId="{3C4A7AF4-6488-5041-B432-D36EF53163D3}" dt="2023-02-23T08:03:26.952" v="2830" actId="478"/>
          <ac:spMkLst>
            <pc:docMk/>
            <pc:sldMk cId="353940032" sldId="2725"/>
            <ac:spMk id="8" creationId="{B4BD9B36-DD0F-C605-CD8A-4496EF1E69FB}"/>
          </ac:spMkLst>
        </pc:spChg>
        <pc:spChg chg="add del mod">
          <ac:chgData name="Xin Luo" userId="82312ee5779919a4" providerId="LiveId" clId="{3C4A7AF4-6488-5041-B432-D36EF53163D3}" dt="2023-02-23T08:17:02.315" v="2960" actId="478"/>
          <ac:spMkLst>
            <pc:docMk/>
            <pc:sldMk cId="353940032" sldId="2725"/>
            <ac:spMk id="9" creationId="{C5D5B32B-C0A4-3998-E51B-D49719750C93}"/>
          </ac:spMkLst>
        </pc:spChg>
        <pc:spChg chg="add del">
          <ac:chgData name="Xin Luo" userId="82312ee5779919a4" providerId="LiveId" clId="{3C4A7AF4-6488-5041-B432-D36EF53163D3}" dt="2023-02-23T08:13:11.506" v="2838" actId="22"/>
          <ac:spMkLst>
            <pc:docMk/>
            <pc:sldMk cId="353940032" sldId="2725"/>
            <ac:spMk id="11" creationId="{394DCEF2-1A72-55F4-C8F5-0A6F901EB8C5}"/>
          </ac:spMkLst>
        </pc:spChg>
        <pc:spChg chg="add del mod">
          <ac:chgData name="Xin Luo" userId="82312ee5779919a4" providerId="LiveId" clId="{3C4A7AF4-6488-5041-B432-D36EF53163D3}" dt="2023-02-23T08:13:58.411" v="2853" actId="478"/>
          <ac:spMkLst>
            <pc:docMk/>
            <pc:sldMk cId="353940032" sldId="2725"/>
            <ac:spMk id="14" creationId="{CB13D4B6-397A-405A-F3FA-3AB8A074904A}"/>
          </ac:spMkLst>
        </pc:spChg>
        <pc:spChg chg="add mod">
          <ac:chgData name="Xin Luo" userId="82312ee5779919a4" providerId="LiveId" clId="{3C4A7AF4-6488-5041-B432-D36EF53163D3}" dt="2023-02-23T14:01:07.716" v="6308" actId="1037"/>
          <ac:spMkLst>
            <pc:docMk/>
            <pc:sldMk cId="353940032" sldId="2725"/>
            <ac:spMk id="18" creationId="{EA1F849C-A369-B918-F9E4-7A2F143D4F50}"/>
          </ac:spMkLst>
        </pc:spChg>
        <pc:spChg chg="add mod">
          <ac:chgData name="Xin Luo" userId="82312ee5779919a4" providerId="LiveId" clId="{3C4A7AF4-6488-5041-B432-D36EF53163D3}" dt="2023-02-23T14:01:07.716" v="6308" actId="1037"/>
          <ac:spMkLst>
            <pc:docMk/>
            <pc:sldMk cId="353940032" sldId="2725"/>
            <ac:spMk id="23" creationId="{86451A61-9A98-4F6C-FD33-95BBB6A82E9B}"/>
          </ac:spMkLst>
        </pc:spChg>
        <pc:spChg chg="add mod">
          <ac:chgData name="Xin Luo" userId="82312ee5779919a4" providerId="LiveId" clId="{3C4A7AF4-6488-5041-B432-D36EF53163D3}" dt="2023-02-23T14:01:07.716" v="6308" actId="1037"/>
          <ac:spMkLst>
            <pc:docMk/>
            <pc:sldMk cId="353940032" sldId="2725"/>
            <ac:spMk id="27" creationId="{B5505DF4-B06F-0E86-A93E-D8AA97280A97}"/>
          </ac:spMkLst>
        </pc:spChg>
        <pc:spChg chg="add mod">
          <ac:chgData name="Xin Luo" userId="82312ee5779919a4" providerId="LiveId" clId="{3C4A7AF4-6488-5041-B432-D36EF53163D3}" dt="2023-02-23T14:01:07.716" v="6308" actId="1037"/>
          <ac:spMkLst>
            <pc:docMk/>
            <pc:sldMk cId="353940032" sldId="2725"/>
            <ac:spMk id="32" creationId="{4C666A96-1F83-4E49-2237-FBD1F6223EE5}"/>
          </ac:spMkLst>
        </pc:spChg>
        <pc:spChg chg="add del mod">
          <ac:chgData name="Xin Luo" userId="82312ee5779919a4" providerId="LiveId" clId="{3C4A7AF4-6488-5041-B432-D36EF53163D3}" dt="2023-02-23T08:17:34.201" v="2978" actId="478"/>
          <ac:spMkLst>
            <pc:docMk/>
            <pc:sldMk cId="353940032" sldId="2725"/>
            <ac:spMk id="33" creationId="{58A165C7-14DF-84A3-969A-9CD45F1DCE16}"/>
          </ac:spMkLst>
        </pc:spChg>
        <pc:spChg chg="add mod">
          <ac:chgData name="Xin Luo" userId="82312ee5779919a4" providerId="LiveId" clId="{3C4A7AF4-6488-5041-B432-D36EF53163D3}" dt="2023-02-23T14:01:07.716" v="6308" actId="1037"/>
          <ac:spMkLst>
            <pc:docMk/>
            <pc:sldMk cId="353940032" sldId="2725"/>
            <ac:spMk id="36" creationId="{61265673-F240-13EE-D023-1E17A69A2015}"/>
          </ac:spMkLst>
        </pc:spChg>
        <pc:spChg chg="add mod">
          <ac:chgData name="Xin Luo" userId="82312ee5779919a4" providerId="LiveId" clId="{3C4A7AF4-6488-5041-B432-D36EF53163D3}" dt="2023-02-23T14:01:07.716" v="6308" actId="1037"/>
          <ac:spMkLst>
            <pc:docMk/>
            <pc:sldMk cId="353940032" sldId="2725"/>
            <ac:spMk id="41" creationId="{4AEBC326-1609-596B-8537-39F116527A31}"/>
          </ac:spMkLst>
        </pc:spChg>
        <pc:spChg chg="add mod">
          <ac:chgData name="Xin Luo" userId="82312ee5779919a4" providerId="LiveId" clId="{3C4A7AF4-6488-5041-B432-D36EF53163D3}" dt="2023-02-23T14:01:10.568" v="6309" actId="403"/>
          <ac:spMkLst>
            <pc:docMk/>
            <pc:sldMk cId="353940032" sldId="2725"/>
            <ac:spMk id="52" creationId="{BDCBD33D-9B4F-EBEE-30C8-194823DDF5C4}"/>
          </ac:spMkLst>
        </pc:spChg>
        <pc:picChg chg="add del mod">
          <ac:chgData name="Xin Luo" userId="82312ee5779919a4" providerId="LiveId" clId="{3C4A7AF4-6488-5041-B432-D36EF53163D3}" dt="2023-02-23T07:59:45.150" v="2636" actId="478"/>
          <ac:picMkLst>
            <pc:docMk/>
            <pc:sldMk cId="353940032" sldId="2725"/>
            <ac:picMk id="6" creationId="{ABF2538E-3931-684C-5309-B671AB9AA143}"/>
          </ac:picMkLst>
        </pc:picChg>
        <pc:picChg chg="add mod">
          <ac:chgData name="Xin Luo" userId="82312ee5779919a4" providerId="LiveId" clId="{3C4A7AF4-6488-5041-B432-D36EF53163D3}" dt="2023-02-23T14:01:07.716" v="6308" actId="1037"/>
          <ac:picMkLst>
            <pc:docMk/>
            <pc:sldMk cId="353940032" sldId="2725"/>
            <ac:picMk id="13" creationId="{8C9C030C-3B7C-019D-DCD0-031FFB65880B}"/>
          </ac:picMkLst>
        </pc:picChg>
        <pc:picChg chg="add del mod">
          <ac:chgData name="Xin Luo" userId="82312ee5779919a4" providerId="LiveId" clId="{3C4A7AF4-6488-5041-B432-D36EF53163D3}" dt="2023-02-23T08:14:05.156" v="2855"/>
          <ac:picMkLst>
            <pc:docMk/>
            <pc:sldMk cId="353940032" sldId="2725"/>
            <ac:picMk id="16" creationId="{77387614-61CB-0F04-BCF9-79224E134DDE}"/>
          </ac:picMkLst>
        </pc:picChg>
        <pc:picChg chg="add del mod">
          <ac:chgData name="Xin Luo" userId="82312ee5779919a4" providerId="LiveId" clId="{3C4A7AF4-6488-5041-B432-D36EF53163D3}" dt="2023-02-23T08:13:09.198" v="2836" actId="478"/>
          <ac:picMkLst>
            <pc:docMk/>
            <pc:sldMk cId="353940032" sldId="2725"/>
            <ac:picMk id="7170" creationId="{597AA3CD-2B11-EA12-7C93-7AEDDD1C97EB}"/>
          </ac:picMkLst>
        </pc:picChg>
        <pc:cxnChg chg="add mod">
          <ac:chgData name="Xin Luo" userId="82312ee5779919a4" providerId="LiveId" clId="{3C4A7AF4-6488-5041-B432-D36EF53163D3}" dt="2023-02-23T14:01:07.716" v="6308" actId="1037"/>
          <ac:cxnSpMkLst>
            <pc:docMk/>
            <pc:sldMk cId="353940032" sldId="2725"/>
            <ac:cxnSpMk id="20" creationId="{F2DADA90-0297-320A-7A9B-7BCB73C8D266}"/>
          </ac:cxnSpMkLst>
        </pc:cxnChg>
        <pc:cxnChg chg="add mod">
          <ac:chgData name="Xin Luo" userId="82312ee5779919a4" providerId="LiveId" clId="{3C4A7AF4-6488-5041-B432-D36EF53163D3}" dt="2023-02-23T14:01:07.716" v="6308" actId="1037"/>
          <ac:cxnSpMkLst>
            <pc:docMk/>
            <pc:sldMk cId="353940032" sldId="2725"/>
            <ac:cxnSpMk id="24" creationId="{82FB81A3-8873-C2B6-3A89-83770CDB4D12}"/>
          </ac:cxnSpMkLst>
        </pc:cxnChg>
        <pc:cxnChg chg="add mod">
          <ac:chgData name="Xin Luo" userId="82312ee5779919a4" providerId="LiveId" clId="{3C4A7AF4-6488-5041-B432-D36EF53163D3}" dt="2023-02-23T14:01:07.716" v="6308" actId="1037"/>
          <ac:cxnSpMkLst>
            <pc:docMk/>
            <pc:sldMk cId="353940032" sldId="2725"/>
            <ac:cxnSpMk id="28" creationId="{69368A4A-1E30-C7FF-93A8-823E0BFFDDAF}"/>
          </ac:cxnSpMkLst>
        </pc:cxnChg>
        <pc:cxnChg chg="add del mod">
          <ac:chgData name="Xin Luo" userId="82312ee5779919a4" providerId="LiveId" clId="{3C4A7AF4-6488-5041-B432-D36EF53163D3}" dt="2023-02-23T08:16:31.548" v="2938" actId="478"/>
          <ac:cxnSpMkLst>
            <pc:docMk/>
            <pc:sldMk cId="353940032" sldId="2725"/>
            <ac:cxnSpMk id="34" creationId="{BE0EC96C-0881-8776-2467-19FDCB952D04}"/>
          </ac:cxnSpMkLst>
        </pc:cxnChg>
        <pc:cxnChg chg="add mod">
          <ac:chgData name="Xin Luo" userId="82312ee5779919a4" providerId="LiveId" clId="{3C4A7AF4-6488-5041-B432-D36EF53163D3}" dt="2023-02-23T14:01:07.716" v="6308" actId="1037"/>
          <ac:cxnSpMkLst>
            <pc:docMk/>
            <pc:sldMk cId="353940032" sldId="2725"/>
            <ac:cxnSpMk id="37" creationId="{ED1D5863-9CEA-F4CB-B242-8166548C4786}"/>
          </ac:cxnSpMkLst>
        </pc:cxnChg>
        <pc:cxnChg chg="add mod">
          <ac:chgData name="Xin Luo" userId="82312ee5779919a4" providerId="LiveId" clId="{3C4A7AF4-6488-5041-B432-D36EF53163D3}" dt="2023-02-23T14:01:07.716" v="6308" actId="1037"/>
          <ac:cxnSpMkLst>
            <pc:docMk/>
            <pc:sldMk cId="353940032" sldId="2725"/>
            <ac:cxnSpMk id="43" creationId="{C3F4E5FF-54E3-E9AA-5351-C586D6201A32}"/>
          </ac:cxnSpMkLst>
        </pc:cxnChg>
      </pc:sldChg>
      <pc:sldChg chg="addSp delSp modSp add mod">
        <pc:chgData name="Xin Luo" userId="82312ee5779919a4" providerId="LiveId" clId="{3C4A7AF4-6488-5041-B432-D36EF53163D3}" dt="2023-02-23T08:31:04.830" v="3778" actId="113"/>
        <pc:sldMkLst>
          <pc:docMk/>
          <pc:sldMk cId="45083394" sldId="2726"/>
        </pc:sldMkLst>
        <pc:spChg chg="mod">
          <ac:chgData name="Xin Luo" userId="82312ee5779919a4" providerId="LiveId" clId="{3C4A7AF4-6488-5041-B432-D36EF53163D3}" dt="2023-02-23T08:22:15.262" v="3115" actId="20577"/>
          <ac:spMkLst>
            <pc:docMk/>
            <pc:sldMk cId="45083394" sldId="2726"/>
            <ac:spMk id="2" creationId="{631AADB6-C88A-D817-4683-FC087E4E240F}"/>
          </ac:spMkLst>
        </pc:spChg>
        <pc:spChg chg="add mod">
          <ac:chgData name="Xin Luo" userId="82312ee5779919a4" providerId="LiveId" clId="{3C4A7AF4-6488-5041-B432-D36EF53163D3}" dt="2023-02-23T08:28:50.576" v="3636" actId="21"/>
          <ac:spMkLst>
            <pc:docMk/>
            <pc:sldMk cId="45083394" sldId="2726"/>
            <ac:spMk id="4" creationId="{D9BBA39C-AB76-6753-5B9C-0A4D018B0DED}"/>
          </ac:spMkLst>
        </pc:spChg>
        <pc:spChg chg="add mod">
          <ac:chgData name="Xin Luo" userId="82312ee5779919a4" providerId="LiveId" clId="{3C4A7AF4-6488-5041-B432-D36EF53163D3}" dt="2023-02-23T08:29:47.843" v="3720" actId="20577"/>
          <ac:spMkLst>
            <pc:docMk/>
            <pc:sldMk cId="45083394" sldId="2726"/>
            <ac:spMk id="8" creationId="{D11D64FF-DB4E-870B-A0A7-C88F2B6D8D18}"/>
          </ac:spMkLst>
        </pc:spChg>
        <pc:spChg chg="add mod">
          <ac:chgData name="Xin Luo" userId="82312ee5779919a4" providerId="LiveId" clId="{3C4A7AF4-6488-5041-B432-D36EF53163D3}" dt="2023-02-23T08:31:04.830" v="3778" actId="113"/>
          <ac:spMkLst>
            <pc:docMk/>
            <pc:sldMk cId="45083394" sldId="2726"/>
            <ac:spMk id="9" creationId="{43B7FFBD-DD4A-E963-5F79-321CB599D69F}"/>
          </ac:spMkLst>
        </pc:spChg>
        <pc:spChg chg="add mod">
          <ac:chgData name="Xin Luo" userId="82312ee5779919a4" providerId="LiveId" clId="{3C4A7AF4-6488-5041-B432-D36EF53163D3}" dt="2023-02-23T08:31:04.830" v="3778" actId="113"/>
          <ac:spMkLst>
            <pc:docMk/>
            <pc:sldMk cId="45083394" sldId="2726"/>
            <ac:spMk id="10" creationId="{169CC821-AC60-1C05-1AAB-8774F66B13FE}"/>
          </ac:spMkLst>
        </pc:spChg>
        <pc:spChg chg="del">
          <ac:chgData name="Xin Luo" userId="82312ee5779919a4" providerId="LiveId" clId="{3C4A7AF4-6488-5041-B432-D36EF53163D3}" dt="2023-02-23T08:20:54.394" v="3035" actId="478"/>
          <ac:spMkLst>
            <pc:docMk/>
            <pc:sldMk cId="45083394" sldId="2726"/>
            <ac:spMk id="18" creationId="{EA1F849C-A369-B918-F9E4-7A2F143D4F50}"/>
          </ac:spMkLst>
        </pc:spChg>
        <pc:spChg chg="del">
          <ac:chgData name="Xin Luo" userId="82312ee5779919a4" providerId="LiveId" clId="{3C4A7AF4-6488-5041-B432-D36EF53163D3}" dt="2023-02-23T08:20:54.394" v="3035" actId="478"/>
          <ac:spMkLst>
            <pc:docMk/>
            <pc:sldMk cId="45083394" sldId="2726"/>
            <ac:spMk id="23" creationId="{86451A61-9A98-4F6C-FD33-95BBB6A82E9B}"/>
          </ac:spMkLst>
        </pc:spChg>
        <pc:spChg chg="del">
          <ac:chgData name="Xin Luo" userId="82312ee5779919a4" providerId="LiveId" clId="{3C4A7AF4-6488-5041-B432-D36EF53163D3}" dt="2023-02-23T08:20:54.394" v="3035" actId="478"/>
          <ac:spMkLst>
            <pc:docMk/>
            <pc:sldMk cId="45083394" sldId="2726"/>
            <ac:spMk id="27" creationId="{B5505DF4-B06F-0E86-A93E-D8AA97280A97}"/>
          </ac:spMkLst>
        </pc:spChg>
        <pc:spChg chg="del">
          <ac:chgData name="Xin Luo" userId="82312ee5779919a4" providerId="LiveId" clId="{3C4A7AF4-6488-5041-B432-D36EF53163D3}" dt="2023-02-23T08:20:54.394" v="3035" actId="478"/>
          <ac:spMkLst>
            <pc:docMk/>
            <pc:sldMk cId="45083394" sldId="2726"/>
            <ac:spMk id="32" creationId="{4C666A96-1F83-4E49-2237-FBD1F6223EE5}"/>
          </ac:spMkLst>
        </pc:spChg>
        <pc:spChg chg="del">
          <ac:chgData name="Xin Luo" userId="82312ee5779919a4" providerId="LiveId" clId="{3C4A7AF4-6488-5041-B432-D36EF53163D3}" dt="2023-02-23T08:20:54.394" v="3035" actId="478"/>
          <ac:spMkLst>
            <pc:docMk/>
            <pc:sldMk cId="45083394" sldId="2726"/>
            <ac:spMk id="36" creationId="{61265673-F240-13EE-D023-1E17A69A2015}"/>
          </ac:spMkLst>
        </pc:spChg>
        <pc:spChg chg="del">
          <ac:chgData name="Xin Luo" userId="82312ee5779919a4" providerId="LiveId" clId="{3C4A7AF4-6488-5041-B432-D36EF53163D3}" dt="2023-02-23T08:20:54.394" v="3035" actId="478"/>
          <ac:spMkLst>
            <pc:docMk/>
            <pc:sldMk cId="45083394" sldId="2726"/>
            <ac:spMk id="41" creationId="{4AEBC326-1609-596B-8537-39F116527A31}"/>
          </ac:spMkLst>
        </pc:spChg>
        <pc:spChg chg="del">
          <ac:chgData name="Xin Luo" userId="82312ee5779919a4" providerId="LiveId" clId="{3C4A7AF4-6488-5041-B432-D36EF53163D3}" dt="2023-02-23T08:20:57.243" v="3036" actId="478"/>
          <ac:spMkLst>
            <pc:docMk/>
            <pc:sldMk cId="45083394" sldId="2726"/>
            <ac:spMk id="52" creationId="{BDCBD33D-9B4F-EBEE-30C8-194823DDF5C4}"/>
          </ac:spMkLst>
        </pc:spChg>
        <pc:picChg chg="add mod">
          <ac:chgData name="Xin Luo" userId="82312ee5779919a4" providerId="LiveId" clId="{3C4A7AF4-6488-5041-B432-D36EF53163D3}" dt="2023-02-23T08:29:04.406" v="3641" actId="1076"/>
          <ac:picMkLst>
            <pc:docMk/>
            <pc:sldMk cId="45083394" sldId="2726"/>
            <ac:picMk id="6" creationId="{8F0ECEE9-414A-4841-4298-78B3FB0882AD}"/>
          </ac:picMkLst>
        </pc:picChg>
        <pc:picChg chg="del">
          <ac:chgData name="Xin Luo" userId="82312ee5779919a4" providerId="LiveId" clId="{3C4A7AF4-6488-5041-B432-D36EF53163D3}" dt="2023-02-23T08:20:54.394" v="3035" actId="478"/>
          <ac:picMkLst>
            <pc:docMk/>
            <pc:sldMk cId="45083394" sldId="2726"/>
            <ac:picMk id="13" creationId="{8C9C030C-3B7C-019D-DCD0-031FFB65880B}"/>
          </ac:picMkLst>
        </pc:picChg>
        <pc:cxnChg chg="add mod">
          <ac:chgData name="Xin Luo" userId="82312ee5779919a4" providerId="LiveId" clId="{3C4A7AF4-6488-5041-B432-D36EF53163D3}" dt="2023-02-23T08:30:42.382" v="3770" actId="13822"/>
          <ac:cxnSpMkLst>
            <pc:docMk/>
            <pc:sldMk cId="45083394" sldId="2726"/>
            <ac:cxnSpMk id="12" creationId="{A43ECA29-12BC-846A-2DE4-6FB5931244DE}"/>
          </ac:cxnSpMkLst>
        </pc:cxnChg>
        <pc:cxnChg chg="add mod">
          <ac:chgData name="Xin Luo" userId="82312ee5779919a4" providerId="LiveId" clId="{3C4A7AF4-6488-5041-B432-D36EF53163D3}" dt="2023-02-23T08:30:54.723" v="3774" actId="14100"/>
          <ac:cxnSpMkLst>
            <pc:docMk/>
            <pc:sldMk cId="45083394" sldId="2726"/>
            <ac:cxnSpMk id="14" creationId="{6561B644-72BB-3413-18C9-17D070F6E82C}"/>
          </ac:cxnSpMkLst>
        </pc:cxnChg>
        <pc:cxnChg chg="del mod">
          <ac:chgData name="Xin Luo" userId="82312ee5779919a4" providerId="LiveId" clId="{3C4A7AF4-6488-5041-B432-D36EF53163D3}" dt="2023-02-23T08:20:54.394" v="3035" actId="478"/>
          <ac:cxnSpMkLst>
            <pc:docMk/>
            <pc:sldMk cId="45083394" sldId="2726"/>
            <ac:cxnSpMk id="20" creationId="{F2DADA90-0297-320A-7A9B-7BCB73C8D266}"/>
          </ac:cxnSpMkLst>
        </pc:cxnChg>
        <pc:cxnChg chg="del mod">
          <ac:chgData name="Xin Luo" userId="82312ee5779919a4" providerId="LiveId" clId="{3C4A7AF4-6488-5041-B432-D36EF53163D3}" dt="2023-02-23T08:20:54.394" v="3035" actId="478"/>
          <ac:cxnSpMkLst>
            <pc:docMk/>
            <pc:sldMk cId="45083394" sldId="2726"/>
            <ac:cxnSpMk id="24" creationId="{82FB81A3-8873-C2B6-3A89-83770CDB4D12}"/>
          </ac:cxnSpMkLst>
        </pc:cxnChg>
        <pc:cxnChg chg="del mod">
          <ac:chgData name="Xin Luo" userId="82312ee5779919a4" providerId="LiveId" clId="{3C4A7AF4-6488-5041-B432-D36EF53163D3}" dt="2023-02-23T08:20:54.394" v="3035" actId="478"/>
          <ac:cxnSpMkLst>
            <pc:docMk/>
            <pc:sldMk cId="45083394" sldId="2726"/>
            <ac:cxnSpMk id="28" creationId="{69368A4A-1E30-C7FF-93A8-823E0BFFDDAF}"/>
          </ac:cxnSpMkLst>
        </pc:cxnChg>
        <pc:cxnChg chg="del mod">
          <ac:chgData name="Xin Luo" userId="82312ee5779919a4" providerId="LiveId" clId="{3C4A7AF4-6488-5041-B432-D36EF53163D3}" dt="2023-02-23T08:20:54.394" v="3035" actId="478"/>
          <ac:cxnSpMkLst>
            <pc:docMk/>
            <pc:sldMk cId="45083394" sldId="2726"/>
            <ac:cxnSpMk id="37" creationId="{ED1D5863-9CEA-F4CB-B242-8166548C4786}"/>
          </ac:cxnSpMkLst>
        </pc:cxnChg>
        <pc:cxnChg chg="del mod">
          <ac:chgData name="Xin Luo" userId="82312ee5779919a4" providerId="LiveId" clId="{3C4A7AF4-6488-5041-B432-D36EF53163D3}" dt="2023-02-23T08:20:54.394" v="3035" actId="478"/>
          <ac:cxnSpMkLst>
            <pc:docMk/>
            <pc:sldMk cId="45083394" sldId="2726"/>
            <ac:cxnSpMk id="43" creationId="{C3F4E5FF-54E3-E9AA-5351-C586D6201A32}"/>
          </ac:cxnSpMkLst>
        </pc:cxnChg>
      </pc:sldChg>
      <pc:sldChg chg="addSp delSp modSp add mod">
        <pc:chgData name="Xin Luo" userId="82312ee5779919a4" providerId="LiveId" clId="{3C4A7AF4-6488-5041-B432-D36EF53163D3}" dt="2023-02-23T09:13:39.268" v="5260" actId="1076"/>
        <pc:sldMkLst>
          <pc:docMk/>
          <pc:sldMk cId="148985918" sldId="2727"/>
        </pc:sldMkLst>
        <pc:spChg chg="mod">
          <ac:chgData name="Xin Luo" userId="82312ee5779919a4" providerId="LiveId" clId="{3C4A7AF4-6488-5041-B432-D36EF53163D3}" dt="2023-02-23T09:02:50.639" v="4813" actId="20577"/>
          <ac:spMkLst>
            <pc:docMk/>
            <pc:sldMk cId="148985918" sldId="2727"/>
            <ac:spMk id="2" creationId="{631AADB6-C88A-D817-4683-FC087E4E240F}"/>
          </ac:spMkLst>
        </pc:spChg>
        <pc:spChg chg="add mod">
          <ac:chgData name="Xin Luo" userId="82312ee5779919a4" providerId="LiveId" clId="{3C4A7AF4-6488-5041-B432-D36EF53163D3}" dt="2023-02-23T09:13:32.099" v="5259" actId="20577"/>
          <ac:spMkLst>
            <pc:docMk/>
            <pc:sldMk cId="148985918" sldId="2727"/>
            <ac:spMk id="8" creationId="{BE76C63F-77AB-4EA1-EEE4-7A2884A0CA66}"/>
          </ac:spMkLst>
        </pc:spChg>
        <pc:spChg chg="add mod">
          <ac:chgData name="Xin Luo" userId="82312ee5779919a4" providerId="LiveId" clId="{3C4A7AF4-6488-5041-B432-D36EF53163D3}" dt="2023-02-23T09:06:57.700" v="4996" actId="164"/>
          <ac:spMkLst>
            <pc:docMk/>
            <pc:sldMk cId="148985918" sldId="2727"/>
            <ac:spMk id="9" creationId="{2A57F97B-233C-EA66-362B-DE220896F614}"/>
          </ac:spMkLst>
        </pc:spChg>
        <pc:spChg chg="add mod">
          <ac:chgData name="Xin Luo" userId="82312ee5779919a4" providerId="LiveId" clId="{3C4A7AF4-6488-5041-B432-D36EF53163D3}" dt="2023-02-23T09:06:57.700" v="4996" actId="164"/>
          <ac:spMkLst>
            <pc:docMk/>
            <pc:sldMk cId="148985918" sldId="2727"/>
            <ac:spMk id="10" creationId="{05061545-3FDF-F0F7-4A20-489EFC9330A5}"/>
          </ac:spMkLst>
        </pc:spChg>
        <pc:spChg chg="add del mod">
          <ac:chgData name="Xin Luo" userId="82312ee5779919a4" providerId="LiveId" clId="{3C4A7AF4-6488-5041-B432-D36EF53163D3}" dt="2023-02-23T09:07:43.842" v="5057" actId="478"/>
          <ac:spMkLst>
            <pc:docMk/>
            <pc:sldMk cId="148985918" sldId="2727"/>
            <ac:spMk id="14" creationId="{2A050FDD-5C29-A58A-197A-D5C19F9B5220}"/>
          </ac:spMkLst>
        </pc:spChg>
        <pc:spChg chg="add mod">
          <ac:chgData name="Xin Luo" userId="82312ee5779919a4" providerId="LiveId" clId="{3C4A7AF4-6488-5041-B432-D36EF53163D3}" dt="2023-02-23T09:09:33.604" v="5094" actId="164"/>
          <ac:spMkLst>
            <pc:docMk/>
            <pc:sldMk cId="148985918" sldId="2727"/>
            <ac:spMk id="15" creationId="{DF93D913-36DA-AAF7-8561-3F9531FE4A54}"/>
          </ac:spMkLst>
        </pc:spChg>
        <pc:spChg chg="add mod">
          <ac:chgData name="Xin Luo" userId="82312ee5779919a4" providerId="LiveId" clId="{3C4A7AF4-6488-5041-B432-D36EF53163D3}" dt="2023-02-23T09:09:33.604" v="5094" actId="164"/>
          <ac:spMkLst>
            <pc:docMk/>
            <pc:sldMk cId="148985918" sldId="2727"/>
            <ac:spMk id="16" creationId="{A455D8E5-C706-2A45-C85C-DFAC15A06B89}"/>
          </ac:spMkLst>
        </pc:spChg>
        <pc:grpChg chg="add mod">
          <ac:chgData name="Xin Luo" userId="82312ee5779919a4" providerId="LiveId" clId="{3C4A7AF4-6488-5041-B432-D36EF53163D3}" dt="2023-02-23T09:13:39.268" v="5260" actId="1076"/>
          <ac:grpSpMkLst>
            <pc:docMk/>
            <pc:sldMk cId="148985918" sldId="2727"/>
            <ac:grpSpMk id="13" creationId="{1FD0C9A9-218B-07EF-0C27-42925534088E}"/>
          </ac:grpSpMkLst>
        </pc:grpChg>
        <pc:grpChg chg="add mod">
          <ac:chgData name="Xin Luo" userId="82312ee5779919a4" providerId="LiveId" clId="{3C4A7AF4-6488-5041-B432-D36EF53163D3}" dt="2023-02-23T09:13:39.268" v="5260" actId="1076"/>
          <ac:grpSpMkLst>
            <pc:docMk/>
            <pc:sldMk cId="148985918" sldId="2727"/>
            <ac:grpSpMk id="17" creationId="{48848DA8-CFA1-BCEC-5CB7-145BDC28B35D}"/>
          </ac:grpSpMkLst>
        </pc:grpChg>
        <pc:picChg chg="add del mod">
          <ac:chgData name="Xin Luo" userId="82312ee5779919a4" providerId="LiveId" clId="{3C4A7AF4-6488-5041-B432-D36EF53163D3}" dt="2023-02-23T08:54:57.402" v="4456" actId="21"/>
          <ac:picMkLst>
            <pc:docMk/>
            <pc:sldMk cId="148985918" sldId="2727"/>
            <ac:picMk id="5" creationId="{EBA5FE03-5125-C70A-F513-A5C24B3C1A14}"/>
          </ac:picMkLst>
        </pc:picChg>
        <pc:picChg chg="add mod">
          <ac:chgData name="Xin Luo" userId="82312ee5779919a4" providerId="LiveId" clId="{3C4A7AF4-6488-5041-B432-D36EF53163D3}" dt="2023-02-23T09:06:57.700" v="4996" actId="164"/>
          <ac:picMkLst>
            <pc:docMk/>
            <pc:sldMk cId="148985918" sldId="2727"/>
            <ac:picMk id="7" creationId="{2A956C61-5B6E-D321-B51C-B54690362CE0}"/>
          </ac:picMkLst>
        </pc:picChg>
        <pc:picChg chg="add mod">
          <ac:chgData name="Xin Luo" userId="82312ee5779919a4" providerId="LiveId" clId="{3C4A7AF4-6488-5041-B432-D36EF53163D3}" dt="2023-02-23T09:09:33.604" v="5094" actId="164"/>
          <ac:picMkLst>
            <pc:docMk/>
            <pc:sldMk cId="148985918" sldId="2727"/>
            <ac:picMk id="12" creationId="{66610A52-7A60-4351-A358-E26F160E7D72}"/>
          </ac:picMkLst>
        </pc:picChg>
      </pc:sldChg>
      <pc:sldChg chg="addSp delSp modSp add mod">
        <pc:chgData name="Xin Luo" userId="82312ee5779919a4" providerId="LiveId" clId="{3C4A7AF4-6488-5041-B432-D36EF53163D3}" dt="2023-02-23T08:32:21.875" v="3790" actId="1076"/>
        <pc:sldMkLst>
          <pc:docMk/>
          <pc:sldMk cId="3544980656" sldId="2728"/>
        </pc:sldMkLst>
        <pc:spChg chg="del">
          <ac:chgData name="Xin Luo" userId="82312ee5779919a4" providerId="LiveId" clId="{3C4A7AF4-6488-5041-B432-D36EF53163D3}" dt="2023-02-23T08:31:33.135" v="3781" actId="478"/>
          <ac:spMkLst>
            <pc:docMk/>
            <pc:sldMk cId="3544980656" sldId="2728"/>
            <ac:spMk id="4" creationId="{D9BBA39C-AB76-6753-5B9C-0A4D018B0DED}"/>
          </ac:spMkLst>
        </pc:spChg>
        <pc:spChg chg="del">
          <ac:chgData name="Xin Luo" userId="82312ee5779919a4" providerId="LiveId" clId="{3C4A7AF4-6488-5041-B432-D36EF53163D3}" dt="2023-02-23T08:31:29.753" v="3780" actId="478"/>
          <ac:spMkLst>
            <pc:docMk/>
            <pc:sldMk cId="3544980656" sldId="2728"/>
            <ac:spMk id="8" creationId="{D11D64FF-DB4E-870B-A0A7-C88F2B6D8D18}"/>
          </ac:spMkLst>
        </pc:spChg>
        <pc:spChg chg="del">
          <ac:chgData name="Xin Luo" userId="82312ee5779919a4" providerId="LiveId" clId="{3C4A7AF4-6488-5041-B432-D36EF53163D3}" dt="2023-02-23T08:31:36.177" v="3782" actId="478"/>
          <ac:spMkLst>
            <pc:docMk/>
            <pc:sldMk cId="3544980656" sldId="2728"/>
            <ac:spMk id="9" creationId="{43B7FFBD-DD4A-E963-5F79-321CB599D69F}"/>
          </ac:spMkLst>
        </pc:spChg>
        <pc:spChg chg="del">
          <ac:chgData name="Xin Luo" userId="82312ee5779919a4" providerId="LiveId" clId="{3C4A7AF4-6488-5041-B432-D36EF53163D3}" dt="2023-02-23T08:31:36.177" v="3782" actId="478"/>
          <ac:spMkLst>
            <pc:docMk/>
            <pc:sldMk cId="3544980656" sldId="2728"/>
            <ac:spMk id="10" creationId="{169CC821-AC60-1C05-1AAB-8774F66B13FE}"/>
          </ac:spMkLst>
        </pc:spChg>
        <pc:picChg chg="del">
          <ac:chgData name="Xin Luo" userId="82312ee5779919a4" providerId="LiveId" clId="{3C4A7AF4-6488-5041-B432-D36EF53163D3}" dt="2023-02-23T08:31:36.177" v="3782" actId="478"/>
          <ac:picMkLst>
            <pc:docMk/>
            <pc:sldMk cId="3544980656" sldId="2728"/>
            <ac:picMk id="6" creationId="{8F0ECEE9-414A-4841-4298-78B3FB0882AD}"/>
          </ac:picMkLst>
        </pc:picChg>
        <pc:picChg chg="add mod">
          <ac:chgData name="Xin Luo" userId="82312ee5779919a4" providerId="LiveId" clId="{3C4A7AF4-6488-5041-B432-D36EF53163D3}" dt="2023-02-23T08:32:21.875" v="3790" actId="1076"/>
          <ac:picMkLst>
            <pc:docMk/>
            <pc:sldMk cId="3544980656" sldId="2728"/>
            <ac:picMk id="7" creationId="{E9C83831-84AF-EB65-1442-172F35DE9DAB}"/>
          </ac:picMkLst>
        </pc:picChg>
        <pc:cxnChg chg="del">
          <ac:chgData name="Xin Luo" userId="82312ee5779919a4" providerId="LiveId" clId="{3C4A7AF4-6488-5041-B432-D36EF53163D3}" dt="2023-02-23T08:31:36.177" v="3782" actId="478"/>
          <ac:cxnSpMkLst>
            <pc:docMk/>
            <pc:sldMk cId="3544980656" sldId="2728"/>
            <ac:cxnSpMk id="12" creationId="{A43ECA29-12BC-846A-2DE4-6FB5931244DE}"/>
          </ac:cxnSpMkLst>
        </pc:cxnChg>
        <pc:cxnChg chg="del">
          <ac:chgData name="Xin Luo" userId="82312ee5779919a4" providerId="LiveId" clId="{3C4A7AF4-6488-5041-B432-D36EF53163D3}" dt="2023-02-23T08:31:36.177" v="3782" actId="478"/>
          <ac:cxnSpMkLst>
            <pc:docMk/>
            <pc:sldMk cId="3544980656" sldId="2728"/>
            <ac:cxnSpMk id="14" creationId="{6561B644-72BB-3413-18C9-17D070F6E82C}"/>
          </ac:cxnSpMkLst>
        </pc:cxnChg>
      </pc:sldChg>
      <pc:sldChg chg="addSp delSp modSp add mod">
        <pc:chgData name="Xin Luo" userId="82312ee5779919a4" providerId="LiveId" clId="{3C4A7AF4-6488-5041-B432-D36EF53163D3}" dt="2023-02-23T09:02:43.022" v="4809" actId="20577"/>
        <pc:sldMkLst>
          <pc:docMk/>
          <pc:sldMk cId="1664139585" sldId="2729"/>
        </pc:sldMkLst>
        <pc:spChg chg="mod">
          <ac:chgData name="Xin Luo" userId="82312ee5779919a4" providerId="LiveId" clId="{3C4A7AF4-6488-5041-B432-D36EF53163D3}" dt="2023-02-23T09:02:43.022" v="4809" actId="20577"/>
          <ac:spMkLst>
            <pc:docMk/>
            <pc:sldMk cId="1664139585" sldId="2729"/>
            <ac:spMk id="2" creationId="{631AADB6-C88A-D817-4683-FC087E4E240F}"/>
          </ac:spMkLst>
        </pc:spChg>
        <pc:spChg chg="add mod">
          <ac:chgData name="Xin Luo" userId="82312ee5779919a4" providerId="LiveId" clId="{3C4A7AF4-6488-5041-B432-D36EF53163D3}" dt="2023-02-23T08:46:44.018" v="4297" actId="20577"/>
          <ac:spMkLst>
            <pc:docMk/>
            <pc:sldMk cId="1664139585" sldId="2729"/>
            <ac:spMk id="4" creationId="{A48F68EC-B4FA-96B9-0619-1D7CA71743F2}"/>
          </ac:spMkLst>
        </pc:spChg>
        <pc:spChg chg="add mod">
          <ac:chgData name="Xin Luo" userId="82312ee5779919a4" providerId="LiveId" clId="{3C4A7AF4-6488-5041-B432-D36EF53163D3}" dt="2023-02-23T08:48:14.635" v="4350" actId="404"/>
          <ac:spMkLst>
            <pc:docMk/>
            <pc:sldMk cId="1664139585" sldId="2729"/>
            <ac:spMk id="8" creationId="{9597684A-B805-E883-E79A-691F6EF9A66B}"/>
          </ac:spMkLst>
        </pc:spChg>
        <pc:spChg chg="add mod">
          <ac:chgData name="Xin Luo" userId="82312ee5779919a4" providerId="LiveId" clId="{3C4A7AF4-6488-5041-B432-D36EF53163D3}" dt="2023-02-23T08:48:14.635" v="4350" actId="404"/>
          <ac:spMkLst>
            <pc:docMk/>
            <pc:sldMk cId="1664139585" sldId="2729"/>
            <ac:spMk id="12" creationId="{E306EF68-0494-C32C-D024-73CAA4391062}"/>
          </ac:spMkLst>
        </pc:spChg>
        <pc:spChg chg="add del mod">
          <ac:chgData name="Xin Luo" userId="82312ee5779919a4" providerId="LiveId" clId="{3C4A7AF4-6488-5041-B432-D36EF53163D3}" dt="2023-02-23T08:46:58.841" v="4299"/>
          <ac:spMkLst>
            <pc:docMk/>
            <pc:sldMk cId="1664139585" sldId="2729"/>
            <ac:spMk id="13" creationId="{1F1152D4-0A0D-97DF-84F0-894EBB9433D0}"/>
          </ac:spMkLst>
        </pc:spChg>
        <pc:spChg chg="add del mod">
          <ac:chgData name="Xin Luo" userId="82312ee5779919a4" providerId="LiveId" clId="{3C4A7AF4-6488-5041-B432-D36EF53163D3}" dt="2023-02-23T08:47:04.887" v="4301"/>
          <ac:spMkLst>
            <pc:docMk/>
            <pc:sldMk cId="1664139585" sldId="2729"/>
            <ac:spMk id="14" creationId="{1002F82A-FD74-219B-01B5-80247C07A991}"/>
          </ac:spMkLst>
        </pc:spChg>
        <pc:spChg chg="add mod">
          <ac:chgData name="Xin Luo" userId="82312ee5779919a4" providerId="LiveId" clId="{3C4A7AF4-6488-5041-B432-D36EF53163D3}" dt="2023-02-23T08:48:14.635" v="4350" actId="404"/>
          <ac:spMkLst>
            <pc:docMk/>
            <pc:sldMk cId="1664139585" sldId="2729"/>
            <ac:spMk id="16" creationId="{E2DA478E-BBDA-94A9-C4E5-8DF31834C994}"/>
          </ac:spMkLst>
        </pc:spChg>
        <pc:spChg chg="add mod">
          <ac:chgData name="Xin Luo" userId="82312ee5779919a4" providerId="LiveId" clId="{3C4A7AF4-6488-5041-B432-D36EF53163D3}" dt="2023-02-23T08:48:14.635" v="4350" actId="404"/>
          <ac:spMkLst>
            <pc:docMk/>
            <pc:sldMk cId="1664139585" sldId="2729"/>
            <ac:spMk id="17" creationId="{FBB4FC8D-8E08-9397-E459-DBB800FF6754}"/>
          </ac:spMkLst>
        </pc:spChg>
        <pc:grpChg chg="add mod">
          <ac:chgData name="Xin Luo" userId="82312ee5779919a4" providerId="LiveId" clId="{3C4A7AF4-6488-5041-B432-D36EF53163D3}" dt="2023-02-23T08:47:57.186" v="4348" actId="164"/>
          <ac:grpSpMkLst>
            <pc:docMk/>
            <pc:sldMk cId="1664139585" sldId="2729"/>
            <ac:grpSpMk id="9" creationId="{AB82EF5E-36B6-4B68-763F-8260BCED7E25}"/>
          </ac:grpSpMkLst>
        </pc:grpChg>
        <pc:grpChg chg="add mod">
          <ac:chgData name="Xin Luo" userId="82312ee5779919a4" providerId="LiveId" clId="{3C4A7AF4-6488-5041-B432-D36EF53163D3}" dt="2023-02-23T08:48:31.559" v="4354" actId="1076"/>
          <ac:grpSpMkLst>
            <pc:docMk/>
            <pc:sldMk cId="1664139585" sldId="2729"/>
            <ac:grpSpMk id="18" creationId="{0DD68EE4-6630-75BA-7E39-99DB63529BEC}"/>
          </ac:grpSpMkLst>
        </pc:grpChg>
        <pc:grpChg chg="add mod">
          <ac:chgData name="Xin Luo" userId="82312ee5779919a4" providerId="LiveId" clId="{3C4A7AF4-6488-5041-B432-D36EF53163D3}" dt="2023-02-23T08:48:31.559" v="4354" actId="1076"/>
          <ac:grpSpMkLst>
            <pc:docMk/>
            <pc:sldMk cId="1664139585" sldId="2729"/>
            <ac:grpSpMk id="19" creationId="{CC13FC93-9D53-8437-285C-997C8D3C5460}"/>
          </ac:grpSpMkLst>
        </pc:grpChg>
        <pc:picChg chg="add mod">
          <ac:chgData name="Xin Luo" userId="82312ee5779919a4" providerId="LiveId" clId="{3C4A7AF4-6488-5041-B432-D36EF53163D3}" dt="2023-02-23T08:44:29.871" v="4141" actId="164"/>
          <ac:picMkLst>
            <pc:docMk/>
            <pc:sldMk cId="1664139585" sldId="2729"/>
            <ac:picMk id="6" creationId="{1DE4B58D-C83F-B09C-55FD-73CA2236BAC9}"/>
          </ac:picMkLst>
        </pc:picChg>
        <pc:picChg chg="del">
          <ac:chgData name="Xin Luo" userId="82312ee5779919a4" providerId="LiveId" clId="{3C4A7AF4-6488-5041-B432-D36EF53163D3}" dt="2023-02-23T08:32:51.104" v="3831" actId="478"/>
          <ac:picMkLst>
            <pc:docMk/>
            <pc:sldMk cId="1664139585" sldId="2729"/>
            <ac:picMk id="7" creationId="{E9C83831-84AF-EB65-1442-172F35DE9DAB}"/>
          </ac:picMkLst>
        </pc:picChg>
        <pc:picChg chg="add mod">
          <ac:chgData name="Xin Luo" userId="82312ee5779919a4" providerId="LiveId" clId="{3C4A7AF4-6488-5041-B432-D36EF53163D3}" dt="2023-02-23T08:48:23.436" v="4353" actId="14100"/>
          <ac:picMkLst>
            <pc:docMk/>
            <pc:sldMk cId="1664139585" sldId="2729"/>
            <ac:picMk id="11" creationId="{BE4A142E-6DBB-4445-BF78-4D6C23EB8C69}"/>
          </ac:picMkLst>
        </pc:picChg>
      </pc:sldChg>
      <pc:sldChg chg="addSp delSp modSp add mod">
        <pc:chgData name="Xin Luo" userId="82312ee5779919a4" providerId="LiveId" clId="{3C4A7AF4-6488-5041-B432-D36EF53163D3}" dt="2023-02-23T09:02:46.545" v="4811" actId="20577"/>
        <pc:sldMkLst>
          <pc:docMk/>
          <pc:sldMk cId="3561803108" sldId="2730"/>
        </pc:sldMkLst>
        <pc:spChg chg="mod">
          <ac:chgData name="Xin Luo" userId="82312ee5779919a4" providerId="LiveId" clId="{3C4A7AF4-6488-5041-B432-D36EF53163D3}" dt="2023-02-23T09:02:46.545" v="4811" actId="20577"/>
          <ac:spMkLst>
            <pc:docMk/>
            <pc:sldMk cId="3561803108" sldId="2730"/>
            <ac:spMk id="2" creationId="{631AADB6-C88A-D817-4683-FC087E4E240F}"/>
          </ac:spMkLst>
        </pc:spChg>
        <pc:spChg chg="mod">
          <ac:chgData name="Xin Luo" userId="82312ee5779919a4" providerId="LiveId" clId="{3C4A7AF4-6488-5041-B432-D36EF53163D3}" dt="2023-02-23T08:57:21.442" v="4706" actId="20577"/>
          <ac:spMkLst>
            <pc:docMk/>
            <pc:sldMk cId="3561803108" sldId="2730"/>
            <ac:spMk id="4" creationId="{A48F68EC-B4FA-96B9-0619-1D7CA71743F2}"/>
          </ac:spMkLst>
        </pc:spChg>
        <pc:spChg chg="add mod">
          <ac:chgData name="Xin Luo" userId="82312ee5779919a4" providerId="LiveId" clId="{3C4A7AF4-6488-5041-B432-D36EF53163D3}" dt="2023-02-23T08:59:18.569" v="4780" actId="1076"/>
          <ac:spMkLst>
            <pc:docMk/>
            <pc:sldMk cId="3561803108" sldId="2730"/>
            <ac:spMk id="13" creationId="{04321939-84B1-BDA1-9A32-0A1D3A224B4E}"/>
          </ac:spMkLst>
        </pc:spChg>
        <pc:spChg chg="add mod">
          <ac:chgData name="Xin Luo" userId="82312ee5779919a4" providerId="LiveId" clId="{3C4A7AF4-6488-5041-B432-D36EF53163D3}" dt="2023-02-23T08:59:05.661" v="4776" actId="1076"/>
          <ac:spMkLst>
            <pc:docMk/>
            <pc:sldMk cId="3561803108" sldId="2730"/>
            <ac:spMk id="14" creationId="{44C585EA-9BC6-24DF-B96C-D6B18443B7ED}"/>
          </ac:spMkLst>
        </pc:spChg>
        <pc:grpChg chg="del">
          <ac:chgData name="Xin Luo" userId="82312ee5779919a4" providerId="LiveId" clId="{3C4A7AF4-6488-5041-B432-D36EF53163D3}" dt="2023-02-23T08:51:50.637" v="4356" actId="478"/>
          <ac:grpSpMkLst>
            <pc:docMk/>
            <pc:sldMk cId="3561803108" sldId="2730"/>
            <ac:grpSpMk id="18" creationId="{0DD68EE4-6630-75BA-7E39-99DB63529BEC}"/>
          </ac:grpSpMkLst>
        </pc:grpChg>
        <pc:grpChg chg="del">
          <ac:chgData name="Xin Luo" userId="82312ee5779919a4" providerId="LiveId" clId="{3C4A7AF4-6488-5041-B432-D36EF53163D3}" dt="2023-02-23T08:51:50.637" v="4356" actId="478"/>
          <ac:grpSpMkLst>
            <pc:docMk/>
            <pc:sldMk cId="3561803108" sldId="2730"/>
            <ac:grpSpMk id="19" creationId="{CC13FC93-9D53-8437-285C-997C8D3C5460}"/>
          </ac:grpSpMkLst>
        </pc:grpChg>
        <pc:picChg chg="add mod">
          <ac:chgData name="Xin Luo" userId="82312ee5779919a4" providerId="LiveId" clId="{3C4A7AF4-6488-5041-B432-D36EF53163D3}" dt="2023-02-23T08:59:15.233" v="4779" actId="1076"/>
          <ac:picMkLst>
            <pc:docMk/>
            <pc:sldMk cId="3561803108" sldId="2730"/>
            <ac:picMk id="5" creationId="{A93DD3EB-FFE1-BEF3-1059-6F1C5837F783}"/>
          </ac:picMkLst>
        </pc:picChg>
        <pc:picChg chg="add mod">
          <ac:chgData name="Xin Luo" userId="82312ee5779919a4" providerId="LiveId" clId="{3C4A7AF4-6488-5041-B432-D36EF53163D3}" dt="2023-02-23T08:58:08.013" v="4717" actId="1076"/>
          <ac:picMkLst>
            <pc:docMk/>
            <pc:sldMk cId="3561803108" sldId="2730"/>
            <ac:picMk id="10" creationId="{D64AD824-256D-4966-4AC9-6C2C2EA4A0CC}"/>
          </ac:picMkLst>
        </pc:picChg>
      </pc:sldChg>
      <pc:sldChg chg="addSp delSp modSp add mod">
        <pc:chgData name="Xin Luo" userId="82312ee5779919a4" providerId="LiveId" clId="{3C4A7AF4-6488-5041-B432-D36EF53163D3}" dt="2023-02-23T11:42:21.434" v="5641" actId="20577"/>
        <pc:sldMkLst>
          <pc:docMk/>
          <pc:sldMk cId="236610701" sldId="2731"/>
        </pc:sldMkLst>
        <pc:spChg chg="mod">
          <ac:chgData name="Xin Luo" userId="82312ee5779919a4" providerId="LiveId" clId="{3C4A7AF4-6488-5041-B432-D36EF53163D3}" dt="2023-02-23T09:13:26.596" v="5258" actId="20577"/>
          <ac:spMkLst>
            <pc:docMk/>
            <pc:sldMk cId="236610701" sldId="2731"/>
            <ac:spMk id="8" creationId="{BE76C63F-77AB-4EA1-EEE4-7A2884A0CA66}"/>
          </ac:spMkLst>
        </pc:spChg>
        <pc:spChg chg="add mod">
          <ac:chgData name="Xin Luo" userId="82312ee5779919a4" providerId="LiveId" clId="{3C4A7AF4-6488-5041-B432-D36EF53163D3}" dt="2023-02-23T09:17:26.318" v="5367" actId="164"/>
          <ac:spMkLst>
            <pc:docMk/>
            <pc:sldMk cId="236610701" sldId="2731"/>
            <ac:spMk id="11" creationId="{9E5C7F14-8DBC-F1A3-04A2-0F4098DCEFB1}"/>
          </ac:spMkLst>
        </pc:spChg>
        <pc:spChg chg="add mod">
          <ac:chgData name="Xin Luo" userId="82312ee5779919a4" providerId="LiveId" clId="{3C4A7AF4-6488-5041-B432-D36EF53163D3}" dt="2023-02-23T09:17:26.318" v="5367" actId="164"/>
          <ac:spMkLst>
            <pc:docMk/>
            <pc:sldMk cId="236610701" sldId="2731"/>
            <ac:spMk id="14" creationId="{686F3DD9-150B-080E-A0DD-364869B53625}"/>
          </ac:spMkLst>
        </pc:spChg>
        <pc:spChg chg="add mod">
          <ac:chgData name="Xin Luo" userId="82312ee5779919a4" providerId="LiveId" clId="{3C4A7AF4-6488-5041-B432-D36EF53163D3}" dt="2023-02-23T09:17:26.318" v="5367" actId="164"/>
          <ac:spMkLst>
            <pc:docMk/>
            <pc:sldMk cId="236610701" sldId="2731"/>
            <ac:spMk id="18" creationId="{0EA5ECFB-D617-12D2-A81B-C4CFF2A4717D}"/>
          </ac:spMkLst>
        </pc:spChg>
        <pc:spChg chg="add del mod">
          <ac:chgData name="Xin Luo" userId="82312ee5779919a4" providerId="LiveId" clId="{3C4A7AF4-6488-5041-B432-D36EF53163D3}" dt="2023-02-23T09:16:21.438" v="5320"/>
          <ac:spMkLst>
            <pc:docMk/>
            <pc:sldMk cId="236610701" sldId="2731"/>
            <ac:spMk id="21" creationId="{8BED0A83-9C8C-9FEE-3D3C-E0DDB3352BF2}"/>
          </ac:spMkLst>
        </pc:spChg>
        <pc:spChg chg="add mod">
          <ac:chgData name="Xin Luo" userId="82312ee5779919a4" providerId="LiveId" clId="{3C4A7AF4-6488-5041-B432-D36EF53163D3}" dt="2023-02-23T09:17:22.065" v="5366" actId="164"/>
          <ac:spMkLst>
            <pc:docMk/>
            <pc:sldMk cId="236610701" sldId="2731"/>
            <ac:spMk id="24" creationId="{2BC5AFCA-8C0F-694D-C8E4-96DC57905D7C}"/>
          </ac:spMkLst>
        </pc:spChg>
        <pc:spChg chg="add mod">
          <ac:chgData name="Xin Luo" userId="82312ee5779919a4" providerId="LiveId" clId="{3C4A7AF4-6488-5041-B432-D36EF53163D3}" dt="2023-02-23T11:42:21.434" v="5641" actId="20577"/>
          <ac:spMkLst>
            <pc:docMk/>
            <pc:sldMk cId="236610701" sldId="2731"/>
            <ac:spMk id="27" creationId="{277CEA1D-ACA7-1951-68B0-9AFFF02511BD}"/>
          </ac:spMkLst>
        </pc:spChg>
        <pc:grpChg chg="del">
          <ac:chgData name="Xin Luo" userId="82312ee5779919a4" providerId="LiveId" clId="{3C4A7AF4-6488-5041-B432-D36EF53163D3}" dt="2023-02-23T09:13:14.650" v="5252" actId="478"/>
          <ac:grpSpMkLst>
            <pc:docMk/>
            <pc:sldMk cId="236610701" sldId="2731"/>
            <ac:grpSpMk id="13" creationId="{1FD0C9A9-218B-07EF-0C27-42925534088E}"/>
          </ac:grpSpMkLst>
        </pc:grpChg>
        <pc:grpChg chg="del">
          <ac:chgData name="Xin Luo" userId="82312ee5779919a4" providerId="LiveId" clId="{3C4A7AF4-6488-5041-B432-D36EF53163D3}" dt="2023-02-23T09:13:16.234" v="5253" actId="478"/>
          <ac:grpSpMkLst>
            <pc:docMk/>
            <pc:sldMk cId="236610701" sldId="2731"/>
            <ac:grpSpMk id="17" creationId="{48848DA8-CFA1-BCEC-5CB7-145BDC28B35D}"/>
          </ac:grpSpMkLst>
        </pc:grpChg>
        <pc:grpChg chg="add mod">
          <ac:chgData name="Xin Luo" userId="82312ee5779919a4" providerId="LiveId" clId="{3C4A7AF4-6488-5041-B432-D36EF53163D3}" dt="2023-02-23T09:20:40.507" v="5582" actId="1076"/>
          <ac:grpSpMkLst>
            <pc:docMk/>
            <pc:sldMk cId="236610701" sldId="2731"/>
            <ac:grpSpMk id="25" creationId="{0B21BADB-6B5A-522D-BF02-92EE6C415AC5}"/>
          </ac:grpSpMkLst>
        </pc:grpChg>
        <pc:grpChg chg="add mod">
          <ac:chgData name="Xin Luo" userId="82312ee5779919a4" providerId="LiveId" clId="{3C4A7AF4-6488-5041-B432-D36EF53163D3}" dt="2023-02-23T09:17:26.318" v="5367" actId="164"/>
          <ac:grpSpMkLst>
            <pc:docMk/>
            <pc:sldMk cId="236610701" sldId="2731"/>
            <ac:grpSpMk id="26" creationId="{5B1A5EB8-5704-DE8A-ECFB-CA0887FF9903}"/>
          </ac:grpSpMkLst>
        </pc:grpChg>
        <pc:grpChg chg="add mod">
          <ac:chgData name="Xin Luo" userId="82312ee5779919a4" providerId="LiveId" clId="{3C4A7AF4-6488-5041-B432-D36EF53163D3}" dt="2023-02-23T09:22:32.183" v="5612" actId="14100"/>
          <ac:grpSpMkLst>
            <pc:docMk/>
            <pc:sldMk cId="236610701" sldId="2731"/>
            <ac:grpSpMk id="40" creationId="{6EB5AEC1-1519-3329-CA3D-552C73370758}"/>
          </ac:grpSpMkLst>
        </pc:grpChg>
        <pc:picChg chg="add del mod">
          <ac:chgData name="Xin Luo" userId="82312ee5779919a4" providerId="LiveId" clId="{3C4A7AF4-6488-5041-B432-D36EF53163D3}" dt="2023-02-23T09:13:09.369" v="5251" actId="21"/>
          <ac:picMkLst>
            <pc:docMk/>
            <pc:sldMk cId="236610701" sldId="2731"/>
            <ac:picMk id="5" creationId="{DDA50919-604F-7994-0EBE-62535FEF2A8F}"/>
          </ac:picMkLst>
        </pc:picChg>
        <pc:picChg chg="add mod">
          <ac:chgData name="Xin Luo" userId="82312ee5779919a4" providerId="LiveId" clId="{3C4A7AF4-6488-5041-B432-D36EF53163D3}" dt="2023-02-23T09:17:26.318" v="5367" actId="164"/>
          <ac:picMkLst>
            <pc:docMk/>
            <pc:sldMk cId="236610701" sldId="2731"/>
            <ac:picMk id="6" creationId="{B0A2D4E0-98C8-E402-421A-F04C8C179FCD}"/>
          </ac:picMkLst>
        </pc:picChg>
        <pc:picChg chg="add mod">
          <ac:chgData name="Xin Luo" userId="82312ee5779919a4" providerId="LiveId" clId="{3C4A7AF4-6488-5041-B432-D36EF53163D3}" dt="2023-02-23T09:17:22.065" v="5366" actId="164"/>
          <ac:picMkLst>
            <pc:docMk/>
            <pc:sldMk cId="236610701" sldId="2731"/>
            <ac:picMk id="23" creationId="{EDB68736-0547-1775-0EC0-381F53A99851}"/>
          </ac:picMkLst>
        </pc:picChg>
        <pc:cxnChg chg="add mod">
          <ac:chgData name="Xin Luo" userId="82312ee5779919a4" providerId="LiveId" clId="{3C4A7AF4-6488-5041-B432-D36EF53163D3}" dt="2023-02-23T09:17:26.318" v="5367" actId="164"/>
          <ac:cxnSpMkLst>
            <pc:docMk/>
            <pc:sldMk cId="236610701" sldId="2731"/>
            <ac:cxnSpMk id="20" creationId="{20EA748A-F362-CFAF-00A1-8064C2727630}"/>
          </ac:cxnSpMkLst>
        </pc:cxnChg>
        <pc:cxnChg chg="add mod">
          <ac:chgData name="Xin Luo" userId="82312ee5779919a4" providerId="LiveId" clId="{3C4A7AF4-6488-5041-B432-D36EF53163D3}" dt="2023-02-23T09:22:56.564" v="5618" actId="1582"/>
          <ac:cxnSpMkLst>
            <pc:docMk/>
            <pc:sldMk cId="236610701" sldId="2731"/>
            <ac:cxnSpMk id="28" creationId="{22ABCAC2-3896-1807-0504-ED7D00362192}"/>
          </ac:cxnSpMkLst>
        </pc:cxnChg>
        <pc:cxnChg chg="add mod">
          <ac:chgData name="Xin Luo" userId="82312ee5779919a4" providerId="LiveId" clId="{3C4A7AF4-6488-5041-B432-D36EF53163D3}" dt="2023-02-23T09:22:56.564" v="5618" actId="1582"/>
          <ac:cxnSpMkLst>
            <pc:docMk/>
            <pc:sldMk cId="236610701" sldId="2731"/>
            <ac:cxnSpMk id="31" creationId="{00341ACC-3D99-3C97-0E83-F5CD7B18B865}"/>
          </ac:cxnSpMkLst>
        </pc:cxnChg>
        <pc:cxnChg chg="add mod">
          <ac:chgData name="Xin Luo" userId="82312ee5779919a4" providerId="LiveId" clId="{3C4A7AF4-6488-5041-B432-D36EF53163D3}" dt="2023-02-23T09:23:20.010" v="5622" actId="14100"/>
          <ac:cxnSpMkLst>
            <pc:docMk/>
            <pc:sldMk cId="236610701" sldId="2731"/>
            <ac:cxnSpMk id="34" creationId="{85A86870-8686-A430-1EC5-D3515360DAE4}"/>
          </ac:cxnSpMkLst>
        </pc:cxnChg>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pChg chg="mod">
          <ac:chgData name="Xin Luo" userId="82312ee5779919a4" providerId="LiveId" clId="{3C4A7AF4-6488-5041-B432-D36EF53163D3}" dt="2023-02-23T09:23:56.813" v="5638" actId="20577"/>
          <ac:spMkLst>
            <pc:docMk/>
            <pc:sldMk cId="1986913413" sldId="2732"/>
            <ac:spMk id="2" creationId="{631AADB6-C88A-D817-4683-FC087E4E240F}"/>
          </ac:spMkLst>
        </pc:spChg>
        <pc:spChg chg="add del mod">
          <ac:chgData name="Xin Luo" userId="82312ee5779919a4" providerId="LiveId" clId="{3C4A7AF4-6488-5041-B432-D36EF53163D3}" dt="2023-02-23T13:49:16.589" v="6211" actId="1036"/>
          <ac:spMkLst>
            <pc:docMk/>
            <pc:sldMk cId="1986913413" sldId="2732"/>
            <ac:spMk id="8" creationId="{BE76C63F-77AB-4EA1-EEE4-7A2884A0CA66}"/>
          </ac:spMkLst>
        </pc:spChg>
        <pc:spChg chg="add mod">
          <ac:chgData name="Xin Luo" userId="82312ee5779919a4" providerId="LiveId" clId="{3C4A7AF4-6488-5041-B432-D36EF53163D3}" dt="2023-02-23T13:39:58.827" v="6149" actId="164"/>
          <ac:spMkLst>
            <pc:docMk/>
            <pc:sldMk cId="1986913413" sldId="2732"/>
            <ac:spMk id="16" creationId="{3E7D4095-D2BB-E6C2-A00B-51E8F93D4AE6}"/>
          </ac:spMkLst>
        </pc:spChg>
        <pc:spChg chg="add mod">
          <ac:chgData name="Xin Luo" userId="82312ee5779919a4" providerId="LiveId" clId="{3C4A7AF4-6488-5041-B432-D36EF53163D3}" dt="2023-02-23T13:39:58.827" v="6149" actId="164"/>
          <ac:spMkLst>
            <pc:docMk/>
            <pc:sldMk cId="1986913413" sldId="2732"/>
            <ac:spMk id="17" creationId="{2FD57DA2-ED22-9246-7698-C699E342AAED}"/>
          </ac:spMkLst>
        </pc:spChg>
        <pc:spChg chg="add mod">
          <ac:chgData name="Xin Luo" userId="82312ee5779919a4" providerId="LiveId" clId="{3C4A7AF4-6488-5041-B432-D36EF53163D3}" dt="2023-02-23T13:39:58.827" v="6149" actId="164"/>
          <ac:spMkLst>
            <pc:docMk/>
            <pc:sldMk cId="1986913413" sldId="2732"/>
            <ac:spMk id="19" creationId="{2D2DD260-BF22-E834-D80F-BCFA1E042E54}"/>
          </ac:spMkLst>
        </pc:spChg>
        <pc:spChg chg="add mod">
          <ac:chgData name="Xin Luo" userId="82312ee5779919a4" providerId="LiveId" clId="{3C4A7AF4-6488-5041-B432-D36EF53163D3}" dt="2023-02-23T13:39:58.827" v="6149" actId="164"/>
          <ac:spMkLst>
            <pc:docMk/>
            <pc:sldMk cId="1986913413" sldId="2732"/>
            <ac:spMk id="21" creationId="{E8AF9E53-BC95-D1E3-82CA-CCA0B85D0BAB}"/>
          </ac:spMkLst>
        </pc:spChg>
        <pc:spChg chg="del">
          <ac:chgData name="Xin Luo" userId="82312ee5779919a4" providerId="LiveId" clId="{3C4A7AF4-6488-5041-B432-D36EF53163D3}" dt="2023-02-23T09:23:50.475" v="5626" actId="478"/>
          <ac:spMkLst>
            <pc:docMk/>
            <pc:sldMk cId="1986913413" sldId="2732"/>
            <ac:spMk id="27" creationId="{277CEA1D-ACA7-1951-68B0-9AFFF02511BD}"/>
          </ac:spMkLst>
        </pc:spChg>
        <pc:grpChg chg="del">
          <ac:chgData name="Xin Luo" userId="82312ee5779919a4" providerId="LiveId" clId="{3C4A7AF4-6488-5041-B432-D36EF53163D3}" dt="2023-02-23T09:23:46.458" v="5625" actId="478"/>
          <ac:grpSpMkLst>
            <pc:docMk/>
            <pc:sldMk cId="1986913413" sldId="2732"/>
            <ac:grpSpMk id="25" creationId="{0B21BADB-6B5A-522D-BF02-92EE6C415AC5}"/>
          </ac:grpSpMkLst>
        </pc:grpChg>
        <pc:grpChg chg="del">
          <ac:chgData name="Xin Luo" userId="82312ee5779919a4" providerId="LiveId" clId="{3C4A7AF4-6488-5041-B432-D36EF53163D3}" dt="2023-02-23T09:23:44.579" v="5624" actId="478"/>
          <ac:grpSpMkLst>
            <pc:docMk/>
            <pc:sldMk cId="1986913413" sldId="2732"/>
            <ac:grpSpMk id="26" creationId="{5B1A5EB8-5704-DE8A-ECFB-CA0887FF9903}"/>
          </ac:grpSpMkLst>
        </pc:grpChg>
        <pc:grpChg chg="add mod">
          <ac:chgData name="Xin Luo" userId="82312ee5779919a4" providerId="LiveId" clId="{3C4A7AF4-6488-5041-B432-D36EF53163D3}" dt="2023-02-23T13:39:58.827" v="6149" actId="164"/>
          <ac:grpSpMkLst>
            <pc:docMk/>
            <pc:sldMk cId="1986913413" sldId="2732"/>
            <ac:grpSpMk id="33" creationId="{1E36E9C9-B23B-0B90-084E-246D2143D484}"/>
          </ac:grpSpMkLst>
        </pc:grpChg>
        <pc:grpChg chg="del">
          <ac:chgData name="Xin Luo" userId="82312ee5779919a4" providerId="LiveId" clId="{3C4A7AF4-6488-5041-B432-D36EF53163D3}" dt="2023-02-23T09:23:50.475" v="5626" actId="478"/>
          <ac:grpSpMkLst>
            <pc:docMk/>
            <pc:sldMk cId="1986913413" sldId="2732"/>
            <ac:grpSpMk id="40" creationId="{6EB5AEC1-1519-3329-CA3D-552C73370758}"/>
          </ac:grpSpMkLst>
        </pc:grpChg>
        <pc:picChg chg="add del mod">
          <ac:chgData name="Xin Luo" userId="82312ee5779919a4" providerId="LiveId" clId="{3C4A7AF4-6488-5041-B432-D36EF53163D3}" dt="2023-02-23T13:20:09.106" v="5841" actId="478"/>
          <ac:picMkLst>
            <pc:docMk/>
            <pc:sldMk cId="1986913413" sldId="2732"/>
            <ac:picMk id="5" creationId="{0F3C6337-840A-A22F-FD29-8C76197A2702}"/>
          </ac:picMkLst>
        </pc:picChg>
        <pc:picChg chg="add del mod">
          <ac:chgData name="Xin Luo" userId="82312ee5779919a4" providerId="LiveId" clId="{3C4A7AF4-6488-5041-B432-D36EF53163D3}" dt="2023-02-23T13:27:51.021" v="5863" actId="478"/>
          <ac:picMkLst>
            <pc:docMk/>
            <pc:sldMk cId="1986913413" sldId="2732"/>
            <ac:picMk id="9" creationId="{47AF5BBB-3A60-7AF4-EF37-81EE546F448A}"/>
          </ac:picMkLst>
        </pc:picChg>
        <pc:picChg chg="add del mod">
          <ac:chgData name="Xin Luo" userId="82312ee5779919a4" providerId="LiveId" clId="{3C4A7AF4-6488-5041-B432-D36EF53163D3}" dt="2023-02-23T13:39:58.827" v="6149" actId="164"/>
          <ac:picMkLst>
            <pc:docMk/>
            <pc:sldMk cId="1986913413" sldId="2732"/>
            <ac:picMk id="12" creationId="{6D7A52DC-C29A-9A43-F4B2-B0D7F2AF1CF6}"/>
          </ac:picMkLst>
        </pc:picChg>
        <pc:picChg chg="add del mod">
          <ac:chgData name="Xin Luo" userId="82312ee5779919a4" providerId="LiveId" clId="{3C4A7AF4-6488-5041-B432-D36EF53163D3}" dt="2023-02-23T13:28:13.051" v="5873" actId="478"/>
          <ac:picMkLst>
            <pc:docMk/>
            <pc:sldMk cId="1986913413" sldId="2732"/>
            <ac:picMk id="15" creationId="{9246C021-1A0B-9FC2-CF78-BC1081966B66}"/>
          </ac:picMkLst>
        </pc:picChg>
        <pc:picChg chg="add del mod">
          <ac:chgData name="Xin Luo" userId="82312ee5779919a4" providerId="LiveId" clId="{3C4A7AF4-6488-5041-B432-D36EF53163D3}" dt="2023-02-23T13:40:02.652" v="6150" actId="478"/>
          <ac:picMkLst>
            <pc:docMk/>
            <pc:sldMk cId="1986913413" sldId="2732"/>
            <ac:picMk id="29" creationId="{762ED712-67A1-F501-F2D8-DCB0592E22F5}"/>
          </ac:picMkLst>
        </pc:picChg>
        <pc:picChg chg="add del mod">
          <ac:chgData name="Xin Luo" userId="82312ee5779919a4" providerId="LiveId" clId="{3C4A7AF4-6488-5041-B432-D36EF53163D3}" dt="2023-02-23T13:38:40.792" v="6061" actId="478"/>
          <ac:picMkLst>
            <pc:docMk/>
            <pc:sldMk cId="1986913413" sldId="2732"/>
            <ac:picMk id="32" creationId="{9F62F483-2BDD-4BAD-3328-1C24C2029096}"/>
          </ac:picMkLst>
        </pc:picChg>
        <pc:picChg chg="add del mod">
          <ac:chgData name="Xin Luo" userId="82312ee5779919a4" providerId="LiveId" clId="{3C4A7AF4-6488-5041-B432-D36EF53163D3}" dt="2023-02-23T13:57:48.638" v="6238" actId="478"/>
          <ac:picMkLst>
            <pc:docMk/>
            <pc:sldMk cId="1986913413" sldId="2732"/>
            <ac:picMk id="36" creationId="{D10FE31F-3F42-EDC5-5A69-239D66ABC871}"/>
          </ac:picMkLst>
        </pc:picChg>
        <pc:picChg chg="add mod">
          <ac:chgData name="Xin Luo" userId="82312ee5779919a4" providerId="LiveId" clId="{3C4A7AF4-6488-5041-B432-D36EF53163D3}" dt="2023-02-23T13:58:03.496" v="6246" actId="1076"/>
          <ac:picMkLst>
            <pc:docMk/>
            <pc:sldMk cId="1986913413" sldId="2732"/>
            <ac:picMk id="38" creationId="{DBB716A2-DAE4-A0CB-0685-0DD3A5848392}"/>
          </ac:picMkLst>
        </pc:picChg>
      </pc:sldChg>
      <pc:sldChg chg="addSp delSp modSp add mod">
        <pc:chgData name="Xin Luo" userId="82312ee5779919a4" providerId="LiveId" clId="{3C4A7AF4-6488-5041-B432-D36EF53163D3}" dt="2023-02-23T14:00:47.321" v="6304" actId="1076"/>
        <pc:sldMkLst>
          <pc:docMk/>
          <pc:sldMk cId="270311508" sldId="2733"/>
        </pc:sldMkLst>
        <pc:spChg chg="mod">
          <ac:chgData name="Xin Luo" userId="82312ee5779919a4" providerId="LiveId" clId="{3C4A7AF4-6488-5041-B432-D36EF53163D3}" dt="2023-02-23T13:58:33.465" v="6260" actId="14100"/>
          <ac:spMkLst>
            <pc:docMk/>
            <pc:sldMk cId="270311508" sldId="2733"/>
            <ac:spMk id="8" creationId="{BE76C63F-77AB-4EA1-EEE4-7A2884A0CA66}"/>
          </ac:spMkLst>
        </pc:spChg>
        <pc:spChg chg="add mod">
          <ac:chgData name="Xin Luo" userId="82312ee5779919a4" providerId="LiveId" clId="{3C4A7AF4-6488-5041-B432-D36EF53163D3}" dt="2023-02-23T14:00:40.779" v="6302" actId="1076"/>
          <ac:spMkLst>
            <pc:docMk/>
            <pc:sldMk cId="270311508" sldId="2733"/>
            <ac:spMk id="10" creationId="{D5E5B261-8775-C3AF-17E6-8E3B7B2EB8DD}"/>
          </ac:spMkLst>
        </pc:spChg>
        <pc:grpChg chg="del">
          <ac:chgData name="Xin Luo" userId="82312ee5779919a4" providerId="LiveId" clId="{3C4A7AF4-6488-5041-B432-D36EF53163D3}" dt="2023-02-23T13:49:30.079" v="6213" actId="478"/>
          <ac:grpSpMkLst>
            <pc:docMk/>
            <pc:sldMk cId="270311508" sldId="2733"/>
            <ac:grpSpMk id="33" creationId="{1E36E9C9-B23B-0B90-084E-246D2143D484}"/>
          </ac:grpSpMkLst>
        </pc:grpChg>
        <pc:picChg chg="add del mod">
          <ac:chgData name="Xin Luo" userId="82312ee5779919a4" providerId="LiveId" clId="{3C4A7AF4-6488-5041-B432-D36EF53163D3}" dt="2023-02-23T13:50:54.929" v="6237" actId="478"/>
          <ac:picMkLst>
            <pc:docMk/>
            <pc:sldMk cId="270311508" sldId="2733"/>
            <ac:picMk id="5" creationId="{45C11474-3B63-2E64-AA9D-2A10A27D3F65}"/>
          </ac:picMkLst>
        </pc:picChg>
        <pc:picChg chg="add mod">
          <ac:chgData name="Xin Luo" userId="82312ee5779919a4" providerId="LiveId" clId="{3C4A7AF4-6488-5041-B432-D36EF53163D3}" dt="2023-02-23T14:00:47.321" v="6304" actId="1076"/>
          <ac:picMkLst>
            <pc:docMk/>
            <pc:sldMk cId="270311508" sldId="2733"/>
            <ac:picMk id="7" creationId="{FD4880BA-9A41-FB72-F608-E8DF18426892}"/>
          </ac:picMkLst>
        </pc:picChg>
        <pc:picChg chg="del">
          <ac:chgData name="Xin Luo" userId="82312ee5779919a4" providerId="LiveId" clId="{3C4A7AF4-6488-5041-B432-D36EF53163D3}" dt="2023-02-23T13:49:30.079" v="6213" actId="478"/>
          <ac:picMkLst>
            <pc:docMk/>
            <pc:sldMk cId="270311508" sldId="2733"/>
            <ac:picMk id="36" creationId="{D10FE31F-3F42-EDC5-5A69-239D66ABC871}"/>
          </ac:picMkLst>
        </pc:picChg>
      </pc:sldChg>
      <pc:sldChg chg="addSp delSp modSp add mod">
        <pc:chgData name="Xin Luo" userId="82312ee5779919a4" providerId="LiveId" clId="{3C4A7AF4-6488-5041-B432-D36EF53163D3}" dt="2023-02-23T14:29:59.110" v="6746" actId="403"/>
        <pc:sldMkLst>
          <pc:docMk/>
          <pc:sldMk cId="3138813826" sldId="2734"/>
        </pc:sldMkLst>
        <pc:spChg chg="mod">
          <ac:chgData name="Xin Luo" userId="82312ee5779919a4" providerId="LiveId" clId="{3C4A7AF4-6488-5041-B432-D36EF53163D3}" dt="2023-02-23T14:24:45.076" v="6407" actId="20577"/>
          <ac:spMkLst>
            <pc:docMk/>
            <pc:sldMk cId="3138813826" sldId="2734"/>
            <ac:spMk id="2" creationId="{631AADB6-C88A-D817-4683-FC087E4E240F}"/>
          </ac:spMkLst>
        </pc:spChg>
        <pc:spChg chg="add del mod">
          <ac:chgData name="Xin Luo" userId="82312ee5779919a4" providerId="LiveId" clId="{3C4A7AF4-6488-5041-B432-D36EF53163D3}" dt="2023-02-23T14:29:54.827" v="6743" actId="478"/>
          <ac:spMkLst>
            <pc:docMk/>
            <pc:sldMk cId="3138813826" sldId="2734"/>
            <ac:spMk id="5" creationId="{045952CA-B870-EE0D-254E-C4F0D7559A1D}"/>
          </ac:spMkLst>
        </pc:spChg>
        <pc:spChg chg="add mod">
          <ac:chgData name="Xin Luo" userId="82312ee5779919a4" providerId="LiveId" clId="{3C4A7AF4-6488-5041-B432-D36EF53163D3}" dt="2023-02-23T14:29:59.110" v="6746" actId="403"/>
          <ac:spMkLst>
            <pc:docMk/>
            <pc:sldMk cId="3138813826" sldId="2734"/>
            <ac:spMk id="6" creationId="{7F081F01-398A-43C9-F4B4-7155679B9827}"/>
          </ac:spMkLst>
        </pc:spChg>
        <pc:spChg chg="mod">
          <ac:chgData name="Xin Luo" userId="82312ee5779919a4" providerId="LiveId" clId="{3C4A7AF4-6488-5041-B432-D36EF53163D3}" dt="2023-02-23T14:27:23.377" v="6681" actId="1076"/>
          <ac:spMkLst>
            <pc:docMk/>
            <pc:sldMk cId="3138813826" sldId="2734"/>
            <ac:spMk id="17" creationId="{9E05FFCA-3371-AF5C-381D-71D984055F5A}"/>
          </ac:spMkLst>
        </pc:spChg>
      </pc:sldChg>
      <pc:sldChg chg="addSp modSp add mod">
        <pc:chgData name="Xin Luo" userId="82312ee5779919a4" providerId="LiveId" clId="{3C4A7AF4-6488-5041-B432-D36EF53163D3}" dt="2023-02-23T14:33:30.940" v="6917" actId="1037"/>
        <pc:sldMkLst>
          <pc:docMk/>
          <pc:sldMk cId="128317883" sldId="2735"/>
        </pc:sldMkLst>
        <pc:spChg chg="add mod">
          <ac:chgData name="Xin Luo" userId="82312ee5779919a4" providerId="LiveId" clId="{3C4A7AF4-6488-5041-B432-D36EF53163D3}" dt="2023-02-23T14:33:24.596" v="6912" actId="1076"/>
          <ac:spMkLst>
            <pc:docMk/>
            <pc:sldMk cId="128317883" sldId="2735"/>
            <ac:spMk id="4" creationId="{3C988FB7-FCA7-1C11-558C-286915D478EB}"/>
          </ac:spMkLst>
        </pc:spChg>
        <pc:spChg chg="mod">
          <ac:chgData name="Xin Luo" userId="82312ee5779919a4" providerId="LiveId" clId="{3C4A7AF4-6488-5041-B432-D36EF53163D3}" dt="2023-02-23T14:30:37.592" v="6752" actId="1035"/>
          <ac:spMkLst>
            <pc:docMk/>
            <pc:sldMk cId="128317883" sldId="2735"/>
            <ac:spMk id="6" creationId="{7F081F01-398A-43C9-F4B4-7155679B9827}"/>
          </ac:spMkLst>
        </pc:spChg>
        <pc:spChg chg="mod">
          <ac:chgData name="Xin Luo" userId="82312ee5779919a4" providerId="LiveId" clId="{3C4A7AF4-6488-5041-B432-D36EF53163D3}" dt="2023-02-23T14:33:30.940" v="6917" actId="1037"/>
          <ac:spMkLst>
            <pc:docMk/>
            <pc:sldMk cId="128317883" sldId="2735"/>
            <ac:spMk id="17" creationId="{9E05FFCA-3371-AF5C-381D-71D984055F5A}"/>
          </ac:spMkLst>
        </pc:spChg>
      </pc:sldChg>
      <pc:sldChg chg="delSp add mod">
        <pc:chgData name="Xin Luo" userId="82312ee5779919a4" providerId="LiveId" clId="{3C4A7AF4-6488-5041-B432-D36EF53163D3}" dt="2023-02-23T14:33:41.327" v="6919" actId="478"/>
        <pc:sldMkLst>
          <pc:docMk/>
          <pc:sldMk cId="383906436" sldId="2736"/>
        </pc:sldMkLst>
        <pc:spChg chg="del">
          <ac:chgData name="Xin Luo" userId="82312ee5779919a4" providerId="LiveId" clId="{3C4A7AF4-6488-5041-B432-D36EF53163D3}" dt="2023-02-23T14:33:41.327" v="6919" actId="478"/>
          <ac:spMkLst>
            <pc:docMk/>
            <pc:sldMk cId="383906436" sldId="2736"/>
            <ac:spMk id="4" creationId="{3C988FB7-FCA7-1C11-558C-286915D478EB}"/>
          </ac:spMkLst>
        </pc:spChg>
        <pc:spChg chg="del">
          <ac:chgData name="Xin Luo" userId="82312ee5779919a4" providerId="LiveId" clId="{3C4A7AF4-6488-5041-B432-D36EF53163D3}" dt="2023-02-23T14:33:41.327" v="6919" actId="478"/>
          <ac:spMkLst>
            <pc:docMk/>
            <pc:sldMk cId="383906436" sldId="2736"/>
            <ac:spMk id="6" creationId="{7F081F01-398A-43C9-F4B4-7155679B9827}"/>
          </ac:spMkLst>
        </pc:spChg>
        <pc:spChg chg="del">
          <ac:chgData name="Xin Luo" userId="82312ee5779919a4" providerId="LiveId" clId="{3C4A7AF4-6488-5041-B432-D36EF53163D3}" dt="2023-02-23T14:33:41.327" v="6919" actId="478"/>
          <ac:spMkLst>
            <pc:docMk/>
            <pc:sldMk cId="383906436" sldId="2736"/>
            <ac:spMk id="17" creationId="{9E05FFCA-3371-AF5C-381D-71D984055F5A}"/>
          </ac:spMkLst>
        </pc:spChg>
      </pc:sldChg>
    </pc:docChg>
  </pc:docChgLst>
  <pc:docChgLst>
    <pc:chgData name="Xin Luo" userId="82312ee5779919a4" providerId="LiveId" clId="{43F513C8-EB74-484F-A7E0-3FD069260300}"/>
    <pc:docChg chg="undo custSel modSld">
      <pc:chgData name="Xin Luo" userId="82312ee5779919a4" providerId="LiveId" clId="{43F513C8-EB74-484F-A7E0-3FD069260300}" dt="2023-05-28T08:36:12.671" v="208" actId="20577"/>
      <pc:docMkLst>
        <pc:docMk/>
      </pc:docMkLst>
      <pc:sldChg chg="modSp mod">
        <pc:chgData name="Xin Luo" userId="82312ee5779919a4" providerId="LiveId" clId="{43F513C8-EB74-484F-A7E0-3FD069260300}" dt="2023-05-27T02:15:53.724" v="6" actId="20577"/>
        <pc:sldMkLst>
          <pc:docMk/>
          <pc:sldMk cId="580867947" sldId="2747"/>
        </pc:sldMkLst>
        <pc:spChg chg="mod">
          <ac:chgData name="Xin Luo" userId="82312ee5779919a4" providerId="LiveId" clId="{43F513C8-EB74-484F-A7E0-3FD069260300}" dt="2023-05-27T02:15:53.724" v="6" actId="20577"/>
          <ac:spMkLst>
            <pc:docMk/>
            <pc:sldMk cId="580867947" sldId="2747"/>
            <ac:spMk id="5" creationId="{78502774-B04C-634F-1396-E5815996BC36}"/>
          </ac:spMkLst>
        </pc:spChg>
      </pc:sldChg>
      <pc:sldChg chg="modSp mod">
        <pc:chgData name="Xin Luo" userId="82312ee5779919a4" providerId="LiveId" clId="{43F513C8-EB74-484F-A7E0-3FD069260300}" dt="2023-05-28T08:36:12.671" v="208" actId="20577"/>
        <pc:sldMkLst>
          <pc:docMk/>
          <pc:sldMk cId="3818021166" sldId="2760"/>
        </pc:sldMkLst>
        <pc:spChg chg="mod">
          <ac:chgData name="Xin Luo" userId="82312ee5779919a4" providerId="LiveId" clId="{43F513C8-EB74-484F-A7E0-3FD069260300}" dt="2023-05-27T02:22:37.832" v="198" actId="108"/>
          <ac:spMkLst>
            <pc:docMk/>
            <pc:sldMk cId="3818021166" sldId="2760"/>
            <ac:spMk id="5" creationId="{799972CB-82FA-3BBB-40B5-08D28B498BE7}"/>
          </ac:spMkLst>
        </pc:spChg>
        <pc:spChg chg="mod">
          <ac:chgData name="Xin Luo" userId="82312ee5779919a4" providerId="LiveId" clId="{43F513C8-EB74-484F-A7E0-3FD069260300}" dt="2023-05-28T08:36:12.671" v="208" actId="20577"/>
          <ac:spMkLst>
            <pc:docMk/>
            <pc:sldMk cId="3818021166" sldId="2760"/>
            <ac:spMk id="6" creationId="{DA984439-1B23-1931-1979-ECF8DE9D6DCA}"/>
          </ac:spMkLst>
        </pc:spChg>
      </pc:sldChg>
      <pc:sldChg chg="modSp mod">
        <pc:chgData name="Xin Luo" userId="82312ee5779919a4" providerId="LiveId" clId="{43F513C8-EB74-484F-A7E0-3FD069260300}" dt="2023-05-27T02:17:06.921" v="7" actId="207"/>
        <pc:sldMkLst>
          <pc:docMk/>
          <pc:sldMk cId="1939141190" sldId="2773"/>
        </pc:sldMkLst>
        <pc:spChg chg="mod">
          <ac:chgData name="Xin Luo" userId="82312ee5779919a4" providerId="LiveId" clId="{43F513C8-EB74-484F-A7E0-3FD069260300}" dt="2023-05-27T02:17:06.921" v="7" actId="207"/>
          <ac:spMkLst>
            <pc:docMk/>
            <pc:sldMk cId="1939141190" sldId="2773"/>
            <ac:spMk id="2" creationId="{631AADB6-C88A-D817-4683-FC087E4E240F}"/>
          </ac:spMkLst>
        </pc:spChg>
      </pc:sldChg>
    </pc:docChg>
  </pc:docChgLst>
  <pc:docChgLst>
    <pc:chgData name="Xin Luo" userId="82312ee5779919a4" providerId="LiveId" clId="{24E677A2-D2C3-A44F-9E9F-4CACE05D8C20}"/>
    <pc:docChg chg="undo custSel addSld delSld modSld sldOrd">
      <pc:chgData name="Xin Luo" userId="82312ee5779919a4" providerId="LiveId" clId="{24E677A2-D2C3-A44F-9E9F-4CACE05D8C20}" dt="2023-04-12T13:17:21.179" v="1770" actId="255"/>
      <pc:docMkLst>
        <pc:docMk/>
      </pc:docMkLst>
      <pc:sldChg chg="del">
        <pc:chgData name="Xin Luo" userId="82312ee5779919a4" providerId="LiveId" clId="{24E677A2-D2C3-A44F-9E9F-4CACE05D8C20}" dt="2023-04-04T14:47:49.615" v="813" actId="2696"/>
        <pc:sldMkLst>
          <pc:docMk/>
          <pc:sldMk cId="3929071932" sldId="2753"/>
        </pc:sldMkLst>
      </pc:sldChg>
      <pc:sldChg chg="addSp delSp modSp mod">
        <pc:chgData name="Xin Luo" userId="82312ee5779919a4" providerId="LiveId" clId="{24E677A2-D2C3-A44F-9E9F-4CACE05D8C20}" dt="2023-03-22T01:18:43.454" v="749" actId="478"/>
        <pc:sldMkLst>
          <pc:docMk/>
          <pc:sldMk cId="3818021166" sldId="2760"/>
        </pc:sldMkLst>
        <pc:spChg chg="mod">
          <ac:chgData name="Xin Luo" userId="82312ee5779919a4" providerId="LiveId" clId="{24E677A2-D2C3-A44F-9E9F-4CACE05D8C20}" dt="2023-03-22T00:52:01.308" v="51" actId="20577"/>
          <ac:spMkLst>
            <pc:docMk/>
            <pc:sldMk cId="3818021166" sldId="2760"/>
            <ac:spMk id="2" creationId="{631AADB6-C88A-D817-4683-FC087E4E240F}"/>
          </ac:spMkLst>
        </pc:spChg>
        <pc:spChg chg="add mod">
          <ac:chgData name="Xin Luo" userId="82312ee5779919a4" providerId="LiveId" clId="{24E677A2-D2C3-A44F-9E9F-4CACE05D8C20}" dt="2023-03-22T01:17:28.834" v="744" actId="1036"/>
          <ac:spMkLst>
            <pc:docMk/>
            <pc:sldMk cId="3818021166" sldId="2760"/>
            <ac:spMk id="5" creationId="{799972CB-82FA-3BBB-40B5-08D28B498BE7}"/>
          </ac:spMkLst>
        </pc:spChg>
        <pc:spChg chg="mod">
          <ac:chgData name="Xin Luo" userId="82312ee5779919a4" providerId="LiveId" clId="{24E677A2-D2C3-A44F-9E9F-4CACE05D8C20}" dt="2023-03-22T01:18:18.664" v="747"/>
          <ac:spMkLst>
            <pc:docMk/>
            <pc:sldMk cId="3818021166" sldId="2760"/>
            <ac:spMk id="6" creationId="{DA984439-1B23-1931-1979-ECF8DE9D6DCA}"/>
          </ac:spMkLst>
        </pc:spChg>
        <pc:spChg chg="add del">
          <ac:chgData name="Xin Luo" userId="82312ee5779919a4" providerId="LiveId" clId="{24E677A2-D2C3-A44F-9E9F-4CACE05D8C20}" dt="2023-03-22T01:18:43.454" v="749" actId="478"/>
          <ac:spMkLst>
            <pc:docMk/>
            <pc:sldMk cId="3818021166" sldId="2760"/>
            <ac:spMk id="8" creationId="{56FDFD46-367A-466F-6DA9-B3FB0FBA8EBF}"/>
          </ac:spMkLst>
        </pc:spChg>
      </pc:sldChg>
      <pc:sldChg chg="modSp del mod">
        <pc:chgData name="Xin Luo" userId="82312ee5779919a4" providerId="LiveId" clId="{24E677A2-D2C3-A44F-9E9F-4CACE05D8C20}" dt="2023-04-12T13:13:59.839" v="1572" actId="2696"/>
        <pc:sldMkLst>
          <pc:docMk/>
          <pc:sldMk cId="3373327641" sldId="2763"/>
        </pc:sldMkLst>
        <pc:spChg chg="mod">
          <ac:chgData name="Xin Luo" userId="82312ee5779919a4" providerId="LiveId" clId="{24E677A2-D2C3-A44F-9E9F-4CACE05D8C20}" dt="2023-04-12T13:13:36.898" v="1571" actId="20577"/>
          <ac:spMkLst>
            <pc:docMk/>
            <pc:sldMk cId="3373327641" sldId="2763"/>
            <ac:spMk id="13" creationId="{303BC878-BC57-D350-27A3-F03AE48213AC}"/>
          </ac:spMkLst>
        </pc:spChg>
      </pc:sldChg>
      <pc:sldChg chg="delSp modSp mod">
        <pc:chgData name="Xin Luo" userId="82312ee5779919a4" providerId="LiveId" clId="{24E677A2-D2C3-A44F-9E9F-4CACE05D8C20}" dt="2023-04-12T12:41:48.301" v="1440" actId="20577"/>
        <pc:sldMkLst>
          <pc:docMk/>
          <pc:sldMk cId="3080738912" sldId="2767"/>
        </pc:sldMkLst>
        <pc:spChg chg="del">
          <ac:chgData name="Xin Luo" userId="82312ee5779919a4" providerId="LiveId" clId="{24E677A2-D2C3-A44F-9E9F-4CACE05D8C20}" dt="2023-04-06T12:48:52.968" v="1252" actId="478"/>
          <ac:spMkLst>
            <pc:docMk/>
            <pc:sldMk cId="3080738912" sldId="2767"/>
            <ac:spMk id="6" creationId="{A8981A74-89F1-C4D7-7276-DED5C19DBB73}"/>
          </ac:spMkLst>
        </pc:spChg>
        <pc:spChg chg="mod">
          <ac:chgData name="Xin Luo" userId="82312ee5779919a4" providerId="LiveId" clId="{24E677A2-D2C3-A44F-9E9F-4CACE05D8C20}" dt="2023-04-12T12:41:48.301" v="1440" actId="20577"/>
          <ac:spMkLst>
            <pc:docMk/>
            <pc:sldMk cId="3080738912" sldId="2767"/>
            <ac:spMk id="8" creationId="{B4927106-7FAA-7DB9-6B73-C3C3BDD043CF}"/>
          </ac:spMkLst>
        </pc:spChg>
      </pc:sldChg>
      <pc:sldChg chg="addSp delSp modSp mod">
        <pc:chgData name="Xin Luo" userId="82312ee5779919a4" providerId="LiveId" clId="{24E677A2-D2C3-A44F-9E9F-4CACE05D8C20}" dt="2023-04-06T08:59:06.599" v="1243" actId="20577"/>
        <pc:sldMkLst>
          <pc:docMk/>
          <pc:sldMk cId="2222334095" sldId="2769"/>
        </pc:sldMkLst>
        <pc:spChg chg="del">
          <ac:chgData name="Xin Luo" userId="82312ee5779919a4" providerId="LiveId" clId="{24E677A2-D2C3-A44F-9E9F-4CACE05D8C20}" dt="2023-04-05T01:47:58.652" v="1044" actId="478"/>
          <ac:spMkLst>
            <pc:docMk/>
            <pc:sldMk cId="2222334095" sldId="2769"/>
            <ac:spMk id="2" creationId="{631AADB6-C88A-D817-4683-FC087E4E240F}"/>
          </ac:spMkLst>
        </pc:spChg>
        <pc:spChg chg="add mod">
          <ac:chgData name="Xin Luo" userId="82312ee5779919a4" providerId="LiveId" clId="{24E677A2-D2C3-A44F-9E9F-4CACE05D8C20}" dt="2023-04-05T01:48:50.636" v="1051" actId="14100"/>
          <ac:spMkLst>
            <pc:docMk/>
            <pc:sldMk cId="2222334095" sldId="2769"/>
            <ac:spMk id="4" creationId="{63535F26-70F3-E3F4-FE68-56E63E1C0EA4}"/>
          </ac:spMkLst>
        </pc:spChg>
        <pc:spChg chg="mod">
          <ac:chgData name="Xin Luo" userId="82312ee5779919a4" providerId="LiveId" clId="{24E677A2-D2C3-A44F-9E9F-4CACE05D8C20}" dt="2023-04-06T08:59:06.599" v="1243" actId="20577"/>
          <ac:spMkLst>
            <pc:docMk/>
            <pc:sldMk cId="2222334095" sldId="2769"/>
            <ac:spMk id="5" creationId="{78502774-B04C-634F-1396-E5815996BC36}"/>
          </ac:spMkLst>
        </pc:spChg>
      </pc:sldChg>
      <pc:sldChg chg="addSp delSp modSp mod">
        <pc:chgData name="Xin Luo" userId="82312ee5779919a4" providerId="LiveId" clId="{24E677A2-D2C3-A44F-9E9F-4CACE05D8C20}" dt="2023-04-12T13:17:21.179" v="1770" actId="255"/>
        <pc:sldMkLst>
          <pc:docMk/>
          <pc:sldMk cId="2739444815" sldId="2770"/>
        </pc:sldMkLst>
        <pc:spChg chg="mod">
          <ac:chgData name="Xin Luo" userId="82312ee5779919a4" providerId="LiveId" clId="{24E677A2-D2C3-A44F-9E9F-4CACE05D8C20}" dt="2023-04-12T13:15:43.983" v="1596" actId="20577"/>
          <ac:spMkLst>
            <pc:docMk/>
            <pc:sldMk cId="2739444815" sldId="2770"/>
            <ac:spMk id="2" creationId="{631AADB6-C88A-D817-4683-FC087E4E240F}"/>
          </ac:spMkLst>
        </pc:spChg>
        <pc:spChg chg="mod">
          <ac:chgData name="Xin Luo" userId="82312ee5779919a4" providerId="LiveId" clId="{24E677A2-D2C3-A44F-9E9F-4CACE05D8C20}" dt="2023-04-12T13:17:21.179" v="1770" actId="255"/>
          <ac:spMkLst>
            <pc:docMk/>
            <pc:sldMk cId="2739444815" sldId="2770"/>
            <ac:spMk id="5" creationId="{78502774-B04C-634F-1396-E5815996BC36}"/>
          </ac:spMkLst>
        </pc:spChg>
        <pc:spChg chg="add del mod">
          <ac:chgData name="Xin Luo" userId="82312ee5779919a4" providerId="LiveId" clId="{24E677A2-D2C3-A44F-9E9F-4CACE05D8C20}" dt="2023-04-12T12:55:29.935" v="1563" actId="478"/>
          <ac:spMkLst>
            <pc:docMk/>
            <pc:sldMk cId="2739444815" sldId="2770"/>
            <ac:spMk id="6" creationId="{3CB8C003-FC82-9C07-CAE2-BF6491202344}"/>
          </ac:spMkLst>
        </pc:spChg>
      </pc:sldChg>
      <pc:sldChg chg="del">
        <pc:chgData name="Xin Luo" userId="82312ee5779919a4" providerId="LiveId" clId="{24E677A2-D2C3-A44F-9E9F-4CACE05D8C20}" dt="2023-04-04T14:47:41.375" v="812" actId="2696"/>
        <pc:sldMkLst>
          <pc:docMk/>
          <pc:sldMk cId="3328354025" sldId="2772"/>
        </pc:sldMkLst>
      </pc:sldChg>
      <pc:sldChg chg="modSp add mod ord">
        <pc:chgData name="Xin Luo" userId="82312ee5779919a4" providerId="LiveId" clId="{24E677A2-D2C3-A44F-9E9F-4CACE05D8C20}" dt="2023-03-22T15:40:15.986" v="811" actId="20577"/>
        <pc:sldMkLst>
          <pc:docMk/>
          <pc:sldMk cId="1939141190" sldId="2773"/>
        </pc:sldMkLst>
        <pc:spChg chg="mod">
          <ac:chgData name="Xin Luo" userId="82312ee5779919a4" providerId="LiveId" clId="{24E677A2-D2C3-A44F-9E9F-4CACE05D8C20}" dt="2023-03-22T15:40:15.986" v="811" actId="20577"/>
          <ac:spMkLst>
            <pc:docMk/>
            <pc:sldMk cId="1939141190" sldId="2773"/>
            <ac:spMk id="6" creationId="{DA984439-1B23-1931-1979-ECF8DE9D6DCA}"/>
          </ac:spMkLst>
        </pc:spChg>
      </pc:sldChg>
    </pc:docChg>
  </pc:docChgLst>
  <pc:docChgLst>
    <pc:chgData name="Xin Luo" userId="82312ee5779919a4" providerId="LiveId" clId="{94E43BDB-720C-FE4E-82EC-62DC7FE1B799}"/>
    <pc:docChg chg="undo redo custSel addSld delSld modSld sldOrd">
      <pc:chgData name="Xin Luo" userId="82312ee5779919a4" providerId="LiveId" clId="{94E43BDB-720C-FE4E-82EC-62DC7FE1B799}" dt="2023-02-26T13:31:11.099" v="4891" actId="20577"/>
      <pc:docMkLst>
        <pc:docMk/>
      </pc:docMkLst>
      <pc:sldChg chg="modSp mod">
        <pc:chgData name="Xin Luo" userId="82312ee5779919a4" providerId="LiveId" clId="{94E43BDB-720C-FE4E-82EC-62DC7FE1B799}" dt="2023-02-25T02:07:16.068" v="248" actId="1076"/>
        <pc:sldMkLst>
          <pc:docMk/>
          <pc:sldMk cId="1576120367" sldId="2387"/>
        </pc:sldMkLst>
        <pc:spChg chg="mod">
          <ac:chgData name="Xin Luo" userId="82312ee5779919a4" providerId="LiveId" clId="{94E43BDB-720C-FE4E-82EC-62DC7FE1B799}" dt="2023-02-25T02:02:30.368" v="220" actId="20577"/>
          <ac:spMkLst>
            <pc:docMk/>
            <pc:sldMk cId="1576120367" sldId="2387"/>
            <ac:spMk id="5" creationId="{494DAA55-5621-28DB-D255-E0EBB6C6477B}"/>
          </ac:spMkLst>
        </pc:spChg>
        <pc:spChg chg="mod">
          <ac:chgData name="Xin Luo" userId="82312ee5779919a4" providerId="LiveId" clId="{94E43BDB-720C-FE4E-82EC-62DC7FE1B799}" dt="2023-02-25T01:52:17.256" v="153" actId="108"/>
          <ac:spMkLst>
            <pc:docMk/>
            <pc:sldMk cId="1576120367" sldId="2387"/>
            <ac:spMk id="12" creationId="{00000000-0000-0000-0000-000000000000}"/>
          </ac:spMkLst>
        </pc:spChg>
        <pc:spChg chg="mod">
          <ac:chgData name="Xin Luo" userId="82312ee5779919a4" providerId="LiveId" clId="{94E43BDB-720C-FE4E-82EC-62DC7FE1B799}" dt="2023-02-25T02:07:16.068" v="248" actId="1076"/>
          <ac:spMkLst>
            <pc:docMk/>
            <pc:sldMk cId="1576120367" sldId="2387"/>
            <ac:spMk id="14" creationId="{00000000-0000-0000-0000-000000000000}"/>
          </ac:spMkLst>
        </pc:spChg>
      </pc:sldChg>
      <pc:sldChg chg="modSp mod">
        <pc:chgData name="Xin Luo" userId="82312ee5779919a4" providerId="LiveId" clId="{94E43BDB-720C-FE4E-82EC-62DC7FE1B799}" dt="2023-02-25T02:02:25.653" v="218" actId="20577"/>
        <pc:sldMkLst>
          <pc:docMk/>
          <pc:sldMk cId="2415901206" sldId="2447"/>
        </pc:sldMkLst>
        <pc:spChg chg="mod">
          <ac:chgData name="Xin Luo" userId="82312ee5779919a4" providerId="LiveId" clId="{94E43BDB-720C-FE4E-82EC-62DC7FE1B799}" dt="2023-02-25T01:52:50.946" v="183" actId="1038"/>
          <ac:spMkLst>
            <pc:docMk/>
            <pc:sldMk cId="2415901206" sldId="2447"/>
            <ac:spMk id="3" creationId="{00000000-0000-0000-0000-000000000000}"/>
          </ac:spMkLst>
        </pc:spChg>
        <pc:spChg chg="mod">
          <ac:chgData name="Xin Luo" userId="82312ee5779919a4" providerId="LiveId" clId="{94E43BDB-720C-FE4E-82EC-62DC7FE1B799}" dt="2023-02-25T02:02:25.653" v="218" actId="20577"/>
          <ac:spMkLst>
            <pc:docMk/>
            <pc:sldMk cId="2415901206" sldId="2447"/>
            <ac:spMk id="7" creationId="{00000000-0000-0000-0000-000000000000}"/>
          </ac:spMkLst>
        </pc:spChg>
      </pc:sldChg>
      <pc:sldChg chg="modSp del mod ord">
        <pc:chgData name="Xin Luo" userId="82312ee5779919a4" providerId="LiveId" clId="{94E43BDB-720C-FE4E-82EC-62DC7FE1B799}" dt="2023-02-25T05:09:10.956" v="792" actId="2696"/>
        <pc:sldMkLst>
          <pc:docMk/>
          <pc:sldMk cId="4067577602" sldId="2605"/>
        </pc:sldMkLst>
        <pc:spChg chg="mod">
          <ac:chgData name="Xin Luo" userId="82312ee5779919a4" providerId="LiveId" clId="{94E43BDB-720C-FE4E-82EC-62DC7FE1B799}" dt="2023-02-25T02:12:02.097" v="304" actId="20577"/>
          <ac:spMkLst>
            <pc:docMk/>
            <pc:sldMk cId="4067577602" sldId="2605"/>
            <ac:spMk id="3" creationId="{00000000-0000-0000-0000-000000000000}"/>
          </ac:spMkLst>
        </pc:spChg>
        <pc:spChg chg="mod">
          <ac:chgData name="Xin Luo" userId="82312ee5779919a4" providerId="LiveId" clId="{94E43BDB-720C-FE4E-82EC-62DC7FE1B799}" dt="2023-02-25T02:11:03.982" v="256" actId="20577"/>
          <ac:spMkLst>
            <pc:docMk/>
            <pc:sldMk cId="4067577602" sldId="2605"/>
            <ac:spMk id="5" creationId="{78502774-B04C-634F-1396-E5815996BC36}"/>
          </ac:spMkLst>
        </pc:spChg>
      </pc:sldChg>
      <pc:sldChg chg="modSp mod">
        <pc:chgData name="Xin Luo" userId="82312ee5779919a4" providerId="LiveId" clId="{94E43BDB-720C-FE4E-82EC-62DC7FE1B799}" dt="2023-02-25T16:05:06.530" v="4821" actId="20577"/>
        <pc:sldMkLst>
          <pc:docMk/>
          <pc:sldMk cId="1658607177" sldId="2708"/>
        </pc:sldMkLst>
        <pc:spChg chg="mod">
          <ac:chgData name="Xin Luo" userId="82312ee5779919a4" providerId="LiveId" clId="{94E43BDB-720C-FE4E-82EC-62DC7FE1B799}" dt="2023-02-25T16:05:06.530" v="4821" actId="20577"/>
          <ac:spMkLst>
            <pc:docMk/>
            <pc:sldMk cId="1658607177" sldId="2708"/>
            <ac:spMk id="3" creationId="{E375549C-74EF-2C8F-6432-2C52B803FB1B}"/>
          </ac:spMkLst>
        </pc:spChg>
        <pc:spChg chg="mod">
          <ac:chgData name="Xin Luo" userId="82312ee5779919a4" providerId="LiveId" clId="{94E43BDB-720C-FE4E-82EC-62DC7FE1B799}" dt="2023-02-25T01:44:52.592" v="4"/>
          <ac:spMkLst>
            <pc:docMk/>
            <pc:sldMk cId="1658607177" sldId="2708"/>
            <ac:spMk id="24" creationId="{00000000-0000-0000-0000-000000000000}"/>
          </ac:spMkLst>
        </pc:spChg>
      </pc:sldChg>
      <pc:sldChg chg="add del">
        <pc:chgData name="Xin Luo" userId="82312ee5779919a4" providerId="LiveId" clId="{94E43BDB-720C-FE4E-82EC-62DC7FE1B799}" dt="2023-02-25T02:20:45.929" v="348" actId="2696"/>
        <pc:sldMkLst>
          <pc:docMk/>
          <pc:sldMk cId="481122590" sldId="2709"/>
        </pc:sldMkLst>
      </pc:sldChg>
      <pc:sldChg chg="del">
        <pc:chgData name="Xin Luo" userId="82312ee5779919a4" providerId="LiveId" clId="{94E43BDB-720C-FE4E-82EC-62DC7FE1B799}" dt="2023-02-25T02:03:23.762" v="246" actId="2696"/>
        <pc:sldMkLst>
          <pc:docMk/>
          <pc:sldMk cId="3833073590" sldId="2716"/>
        </pc:sldMkLst>
      </pc:sldChg>
      <pc:sldChg chg="add del">
        <pc:chgData name="Xin Luo" userId="82312ee5779919a4" providerId="LiveId" clId="{94E43BDB-720C-FE4E-82EC-62DC7FE1B799}" dt="2023-02-25T02:20:45.931" v="349" actId="2696"/>
        <pc:sldMkLst>
          <pc:docMk/>
          <pc:sldMk cId="972163772" sldId="2720"/>
        </pc:sldMkLst>
      </pc:sldChg>
      <pc:sldChg chg="add del">
        <pc:chgData name="Xin Luo" userId="82312ee5779919a4" providerId="LiveId" clId="{94E43BDB-720C-FE4E-82EC-62DC7FE1B799}" dt="2023-02-25T02:20:45.925" v="346" actId="2696"/>
        <pc:sldMkLst>
          <pc:docMk/>
          <pc:sldMk cId="2689695864" sldId="2721"/>
        </pc:sldMkLst>
      </pc:sldChg>
      <pc:sldChg chg="addSp delSp modSp add del mod ord">
        <pc:chgData name="Xin Luo" userId="82312ee5779919a4" providerId="LiveId" clId="{94E43BDB-720C-FE4E-82EC-62DC7FE1B799}" dt="2023-02-26T13:31:11.099" v="4891" actId="20577"/>
        <pc:sldMkLst>
          <pc:docMk/>
          <pc:sldMk cId="1209572041" sldId="2722"/>
        </pc:sldMkLst>
        <pc:spChg chg="mod">
          <ac:chgData name="Xin Luo" userId="82312ee5779919a4" providerId="LiveId" clId="{94E43BDB-720C-FE4E-82EC-62DC7FE1B799}" dt="2023-02-25T13:30:51.201" v="3348" actId="20577"/>
          <ac:spMkLst>
            <pc:docMk/>
            <pc:sldMk cId="1209572041" sldId="2722"/>
            <ac:spMk id="11" creationId="{53A7E693-8098-76C4-CD5D-47166ABEB164}"/>
          </ac:spMkLst>
        </pc:spChg>
        <pc:spChg chg="add del mod">
          <ac:chgData name="Xin Luo" userId="82312ee5779919a4" providerId="LiveId" clId="{94E43BDB-720C-FE4E-82EC-62DC7FE1B799}" dt="2023-02-26T13:31:11.099" v="4891" actId="20577"/>
          <ac:spMkLst>
            <pc:docMk/>
            <pc:sldMk cId="1209572041" sldId="2722"/>
            <ac:spMk id="13" creationId="{303BC878-BC57-D350-27A3-F03AE48213AC}"/>
          </ac:spMkLst>
        </pc:spChg>
      </pc:sldChg>
      <pc:sldChg chg="del">
        <pc:chgData name="Xin Luo" userId="82312ee5779919a4" providerId="LiveId" clId="{94E43BDB-720C-FE4E-82EC-62DC7FE1B799}" dt="2023-02-25T02:11:00.233" v="255" actId="2696"/>
        <pc:sldMkLst>
          <pc:docMk/>
          <pc:sldMk cId="655142816" sldId="2737"/>
        </pc:sldMkLst>
      </pc:sldChg>
      <pc:sldChg chg="del">
        <pc:chgData name="Xin Luo" userId="82312ee5779919a4" providerId="LiveId" clId="{94E43BDB-720C-FE4E-82EC-62DC7FE1B799}" dt="2023-02-25T02:03:23.759" v="245" actId="2696"/>
        <pc:sldMkLst>
          <pc:docMk/>
          <pc:sldMk cId="4156684215" sldId="2738"/>
        </pc:sldMkLst>
      </pc:sldChg>
      <pc:sldChg chg="add del">
        <pc:chgData name="Xin Luo" userId="82312ee5779919a4" providerId="LiveId" clId="{94E43BDB-720C-FE4E-82EC-62DC7FE1B799}" dt="2023-02-25T02:20:45.927" v="347" actId="2696"/>
        <pc:sldMkLst>
          <pc:docMk/>
          <pc:sldMk cId="2776132283" sldId="2739"/>
        </pc:sldMkLst>
      </pc:sldChg>
      <pc:sldChg chg="del">
        <pc:chgData name="Xin Luo" userId="82312ee5779919a4" providerId="LiveId" clId="{94E43BDB-720C-FE4E-82EC-62DC7FE1B799}" dt="2023-02-25T02:11:11.413" v="257" actId="2696"/>
        <pc:sldMkLst>
          <pc:docMk/>
          <pc:sldMk cId="2510358707" sldId="2740"/>
        </pc:sldMkLst>
      </pc:sldChg>
      <pc:sldChg chg="add del">
        <pc:chgData name="Xin Luo" userId="82312ee5779919a4" providerId="LiveId" clId="{94E43BDB-720C-FE4E-82EC-62DC7FE1B799}" dt="2023-02-25T02:20:45.923" v="345" actId="2696"/>
        <pc:sldMkLst>
          <pc:docMk/>
          <pc:sldMk cId="2476237792" sldId="2741"/>
        </pc:sldMkLst>
      </pc:sldChg>
      <pc:sldChg chg="modSp add mod">
        <pc:chgData name="Xin Luo" userId="82312ee5779919a4" providerId="LiveId" clId="{94E43BDB-720C-FE4E-82EC-62DC7FE1B799}" dt="2023-02-25T02:11:43.848" v="299" actId="20577"/>
        <pc:sldMkLst>
          <pc:docMk/>
          <pc:sldMk cId="393940605" sldId="2742"/>
        </pc:sldMkLst>
        <pc:spChg chg="mod">
          <ac:chgData name="Xin Luo" userId="82312ee5779919a4" providerId="LiveId" clId="{94E43BDB-720C-FE4E-82EC-62DC7FE1B799}" dt="2023-02-25T02:11:43.848" v="299" actId="20577"/>
          <ac:spMkLst>
            <pc:docMk/>
            <pc:sldMk cId="393940605" sldId="2742"/>
            <ac:spMk id="7" creationId="{00000000-0000-0000-0000-000000000000}"/>
          </ac:spMkLst>
        </pc:spChg>
      </pc:sldChg>
      <pc:sldChg chg="modSp add mod">
        <pc:chgData name="Xin Luo" userId="82312ee5779919a4" providerId="LiveId" clId="{94E43BDB-720C-FE4E-82EC-62DC7FE1B799}" dt="2023-02-25T02:02:59.782" v="242" actId="20577"/>
        <pc:sldMkLst>
          <pc:docMk/>
          <pc:sldMk cId="3175231995" sldId="2743"/>
        </pc:sldMkLst>
        <pc:spChg chg="mod">
          <ac:chgData name="Xin Luo" userId="82312ee5779919a4" providerId="LiveId" clId="{94E43BDB-720C-FE4E-82EC-62DC7FE1B799}" dt="2023-02-25T02:02:59.782" v="242" actId="20577"/>
          <ac:spMkLst>
            <pc:docMk/>
            <pc:sldMk cId="3175231995" sldId="2743"/>
            <ac:spMk id="7" creationId="{00000000-0000-0000-0000-000000000000}"/>
          </ac:spMkLst>
        </pc:spChg>
      </pc:sldChg>
      <pc:sldChg chg="modSp add mod">
        <pc:chgData name="Xin Luo" userId="82312ee5779919a4" providerId="LiveId" clId="{94E43BDB-720C-FE4E-82EC-62DC7FE1B799}" dt="2023-02-25T05:46:31.283" v="970" actId="20577"/>
        <pc:sldMkLst>
          <pc:docMk/>
          <pc:sldMk cId="2038650065" sldId="2744"/>
        </pc:sldMkLst>
        <pc:spChg chg="mod">
          <ac:chgData name="Xin Luo" userId="82312ee5779919a4" providerId="LiveId" clId="{94E43BDB-720C-FE4E-82EC-62DC7FE1B799}" dt="2023-02-25T02:11:22.527" v="272" actId="20577"/>
          <ac:spMkLst>
            <pc:docMk/>
            <pc:sldMk cId="2038650065" sldId="2744"/>
            <ac:spMk id="3" creationId="{00000000-0000-0000-0000-000000000000}"/>
          </ac:spMkLst>
        </pc:spChg>
        <pc:spChg chg="mod">
          <ac:chgData name="Xin Luo" userId="82312ee5779919a4" providerId="LiveId" clId="{94E43BDB-720C-FE4E-82EC-62DC7FE1B799}" dt="2023-02-25T05:46:31.283" v="970" actId="20577"/>
          <ac:spMkLst>
            <pc:docMk/>
            <pc:sldMk cId="2038650065" sldId="2744"/>
            <ac:spMk id="5" creationId="{78502774-B04C-634F-1396-E5815996BC36}"/>
          </ac:spMkLst>
        </pc:spChg>
      </pc:sldChg>
      <pc:sldChg chg="add del">
        <pc:chgData name="Xin Luo" userId="82312ee5779919a4" providerId="LiveId" clId="{94E43BDB-720C-FE4E-82EC-62DC7FE1B799}" dt="2023-02-25T02:02:48.782" v="224"/>
        <pc:sldMkLst>
          <pc:docMk/>
          <pc:sldMk cId="3138454287" sldId="2744"/>
        </pc:sldMkLst>
      </pc:sldChg>
      <pc:sldChg chg="addSp delSp modSp add mod ord">
        <pc:chgData name="Xin Luo" userId="82312ee5779919a4" providerId="LiveId" clId="{94E43BDB-720C-FE4E-82EC-62DC7FE1B799}" dt="2023-02-25T15:14:11.080" v="3430" actId="20577"/>
        <pc:sldMkLst>
          <pc:docMk/>
          <pc:sldMk cId="2345376688" sldId="2745"/>
        </pc:sldMkLst>
        <pc:spChg chg="mod">
          <ac:chgData name="Xin Luo" userId="82312ee5779919a4" providerId="LiveId" clId="{94E43BDB-720C-FE4E-82EC-62DC7FE1B799}" dt="2023-02-25T15:14:11.080" v="3430" actId="20577"/>
          <ac:spMkLst>
            <pc:docMk/>
            <pc:sldMk cId="2345376688" sldId="2745"/>
            <ac:spMk id="2" creationId="{631AADB6-C88A-D817-4683-FC087E4E240F}"/>
          </ac:spMkLst>
        </pc:spChg>
        <pc:spChg chg="mod">
          <ac:chgData name="Xin Luo" userId="82312ee5779919a4" providerId="LiveId" clId="{94E43BDB-720C-FE4E-82EC-62DC7FE1B799}" dt="2023-02-25T02:12:30.474" v="330" actId="20577"/>
          <ac:spMkLst>
            <pc:docMk/>
            <pc:sldMk cId="2345376688" sldId="2745"/>
            <ac:spMk id="3" creationId="{00000000-0000-0000-0000-000000000000}"/>
          </ac:spMkLst>
        </pc:spChg>
        <pc:spChg chg="del">
          <ac:chgData name="Xin Luo" userId="82312ee5779919a4" providerId="LiveId" clId="{94E43BDB-720C-FE4E-82EC-62DC7FE1B799}" dt="2023-02-25T02:10:49.685" v="252" actId="478"/>
          <ac:spMkLst>
            <pc:docMk/>
            <pc:sldMk cId="2345376688" sldId="2745"/>
            <ac:spMk id="5" creationId="{78502774-B04C-634F-1396-E5815996BC36}"/>
          </ac:spMkLst>
        </pc:spChg>
        <pc:spChg chg="add del mod">
          <ac:chgData name="Xin Luo" userId="82312ee5779919a4" providerId="LiveId" clId="{94E43BDB-720C-FE4E-82EC-62DC7FE1B799}" dt="2023-02-25T15:11:57.753" v="3379" actId="478"/>
          <ac:spMkLst>
            <pc:docMk/>
            <pc:sldMk cId="2345376688" sldId="2745"/>
            <ac:spMk id="6" creationId="{3843671A-98DC-4668-E8DF-F825619755A9}"/>
          </ac:spMkLst>
        </pc:spChg>
        <pc:spChg chg="add mod">
          <ac:chgData name="Xin Luo" userId="82312ee5779919a4" providerId="LiveId" clId="{94E43BDB-720C-FE4E-82EC-62DC7FE1B799}" dt="2023-02-25T15:13:18.472" v="3425"/>
          <ac:spMkLst>
            <pc:docMk/>
            <pc:sldMk cId="2345376688" sldId="2745"/>
            <ac:spMk id="7" creationId="{90728D9D-D249-EA33-6E80-8B5C8EA26F4F}"/>
          </ac:spMkLst>
        </pc:spChg>
        <pc:picChg chg="del">
          <ac:chgData name="Xin Luo" userId="82312ee5779919a4" providerId="LiveId" clId="{94E43BDB-720C-FE4E-82EC-62DC7FE1B799}" dt="2023-02-25T02:10:55.317" v="254" actId="478"/>
          <ac:picMkLst>
            <pc:docMk/>
            <pc:sldMk cId="2345376688" sldId="2745"/>
            <ac:picMk id="1026" creationId="{75908E15-58DA-73BD-95F9-CACD1B8B9D82}"/>
          </ac:picMkLst>
        </pc:picChg>
        <pc:picChg chg="del">
          <ac:chgData name="Xin Luo" userId="82312ee5779919a4" providerId="LiveId" clId="{94E43BDB-720C-FE4E-82EC-62DC7FE1B799}" dt="2023-02-25T02:10:53.306" v="253" actId="478"/>
          <ac:picMkLst>
            <pc:docMk/>
            <pc:sldMk cId="2345376688" sldId="2745"/>
            <ac:picMk id="1028" creationId="{1E2BFB6C-B7E5-CAF9-B8CC-09A5029EC264}"/>
          </ac:picMkLst>
        </pc:picChg>
        <pc:picChg chg="del">
          <ac:chgData name="Xin Luo" userId="82312ee5779919a4" providerId="LiveId" clId="{94E43BDB-720C-FE4E-82EC-62DC7FE1B799}" dt="2023-02-25T02:10:53.306" v="253" actId="478"/>
          <ac:picMkLst>
            <pc:docMk/>
            <pc:sldMk cId="2345376688" sldId="2745"/>
            <ac:picMk id="1030" creationId="{CB7EE236-3D18-EC53-3225-10EBB3B4EC77}"/>
          </ac:picMkLst>
        </pc:picChg>
        <pc:picChg chg="del">
          <ac:chgData name="Xin Luo" userId="82312ee5779919a4" providerId="LiveId" clId="{94E43BDB-720C-FE4E-82EC-62DC7FE1B799}" dt="2023-02-25T02:10:53.306" v="253" actId="478"/>
          <ac:picMkLst>
            <pc:docMk/>
            <pc:sldMk cId="2345376688" sldId="2745"/>
            <ac:picMk id="1032" creationId="{BFA8C7BD-9CEC-ADA1-21BA-0EE8338C6EA3}"/>
          </ac:picMkLst>
        </pc:picChg>
      </pc:sldChg>
      <pc:sldChg chg="delSp modSp add del mod">
        <pc:chgData name="Xin Luo" userId="82312ee5779919a4" providerId="LiveId" clId="{94E43BDB-720C-FE4E-82EC-62DC7FE1B799}" dt="2023-02-25T06:06:58.623" v="1450" actId="2696"/>
        <pc:sldMkLst>
          <pc:docMk/>
          <pc:sldMk cId="3070956263" sldId="2746"/>
        </pc:sldMkLst>
        <pc:spChg chg="del">
          <ac:chgData name="Xin Luo" userId="82312ee5779919a4" providerId="LiveId" clId="{94E43BDB-720C-FE4E-82EC-62DC7FE1B799}" dt="2023-02-25T03:47:32.855" v="789" actId="478"/>
          <ac:spMkLst>
            <pc:docMk/>
            <pc:sldMk cId="3070956263" sldId="2746"/>
            <ac:spMk id="2" creationId="{631AADB6-C88A-D817-4683-FC087E4E240F}"/>
          </ac:spMkLst>
        </pc:spChg>
        <pc:spChg chg="mod">
          <ac:chgData name="Xin Luo" userId="82312ee5779919a4" providerId="LiveId" clId="{94E43BDB-720C-FE4E-82EC-62DC7FE1B799}" dt="2023-02-25T02:11:33.057" v="295" actId="20577"/>
          <ac:spMkLst>
            <pc:docMk/>
            <pc:sldMk cId="3070956263" sldId="2746"/>
            <ac:spMk id="3" creationId="{00000000-0000-0000-0000-000000000000}"/>
          </ac:spMkLst>
        </pc:spChg>
        <pc:spChg chg="mod">
          <ac:chgData name="Xin Luo" userId="82312ee5779919a4" providerId="LiveId" clId="{94E43BDB-720C-FE4E-82EC-62DC7FE1B799}" dt="2023-02-25T03:47:39.828" v="791" actId="20577"/>
          <ac:spMkLst>
            <pc:docMk/>
            <pc:sldMk cId="3070956263" sldId="2746"/>
            <ac:spMk id="6" creationId="{6741FEA2-C046-FD82-2800-2CB513792080}"/>
          </ac:spMkLst>
        </pc:spChg>
      </pc:sldChg>
      <pc:sldChg chg="addSp delSp modSp add mod ord">
        <pc:chgData name="Xin Luo" userId="82312ee5779919a4" providerId="LiveId" clId="{94E43BDB-720C-FE4E-82EC-62DC7FE1B799}" dt="2023-02-25T13:23:26.625" v="2935" actId="1035"/>
        <pc:sldMkLst>
          <pc:docMk/>
          <pc:sldMk cId="580867947" sldId="2747"/>
        </pc:sldMkLst>
        <pc:spChg chg="mod">
          <ac:chgData name="Xin Luo" userId="82312ee5779919a4" providerId="LiveId" clId="{94E43BDB-720C-FE4E-82EC-62DC7FE1B799}" dt="2023-02-25T11:10:26.422" v="2162" actId="20577"/>
          <ac:spMkLst>
            <pc:docMk/>
            <pc:sldMk cId="580867947" sldId="2747"/>
            <ac:spMk id="5" creationId="{78502774-B04C-634F-1396-E5815996BC36}"/>
          </ac:spMkLst>
        </pc:spChg>
        <pc:spChg chg="add del mod">
          <ac:chgData name="Xin Luo" userId="82312ee5779919a4" providerId="LiveId" clId="{94E43BDB-720C-FE4E-82EC-62DC7FE1B799}" dt="2023-02-25T09:14:40.222" v="1788" actId="478"/>
          <ac:spMkLst>
            <pc:docMk/>
            <pc:sldMk cId="580867947" sldId="2747"/>
            <ac:spMk id="11" creationId="{3ECA3BFA-CF62-0840-2043-47AC256F4E34}"/>
          </ac:spMkLst>
        </pc:spChg>
        <pc:spChg chg="add del mod">
          <ac:chgData name="Xin Luo" userId="82312ee5779919a4" providerId="LiveId" clId="{94E43BDB-720C-FE4E-82EC-62DC7FE1B799}" dt="2023-02-25T09:14:41.345" v="1789" actId="478"/>
          <ac:spMkLst>
            <pc:docMk/>
            <pc:sldMk cId="580867947" sldId="2747"/>
            <ac:spMk id="12" creationId="{AD1ABF6E-3EE4-7D4B-6D99-578DCE85F495}"/>
          </ac:spMkLst>
        </pc:spChg>
        <pc:spChg chg="add mod">
          <ac:chgData name="Xin Luo" userId="82312ee5779919a4" providerId="LiveId" clId="{94E43BDB-720C-FE4E-82EC-62DC7FE1B799}" dt="2023-02-25T09:16:23.626" v="1890" actId="1037"/>
          <ac:spMkLst>
            <pc:docMk/>
            <pc:sldMk cId="580867947" sldId="2747"/>
            <ac:spMk id="15" creationId="{A007F455-D474-DB62-804B-9BC7A451CBE8}"/>
          </ac:spMkLst>
        </pc:spChg>
        <pc:spChg chg="add mod">
          <ac:chgData name="Xin Luo" userId="82312ee5779919a4" providerId="LiveId" clId="{94E43BDB-720C-FE4E-82EC-62DC7FE1B799}" dt="2023-02-25T09:16:19.691" v="1883" actId="1038"/>
          <ac:spMkLst>
            <pc:docMk/>
            <pc:sldMk cId="580867947" sldId="2747"/>
            <ac:spMk id="16" creationId="{D2607FE3-605B-506F-F26E-20D3EFC570B2}"/>
          </ac:spMkLst>
        </pc:spChg>
        <pc:grpChg chg="add mod">
          <ac:chgData name="Xin Luo" userId="82312ee5779919a4" providerId="LiveId" clId="{94E43BDB-720C-FE4E-82EC-62DC7FE1B799}" dt="2023-02-25T13:23:26.625" v="2935" actId="1035"/>
          <ac:grpSpMkLst>
            <pc:docMk/>
            <pc:sldMk cId="580867947" sldId="2747"/>
            <ac:grpSpMk id="17" creationId="{DEBBA376-338B-77A1-B823-6E3F8EA644A9}"/>
          </ac:grpSpMkLst>
        </pc:grpChg>
        <pc:picChg chg="add mod">
          <ac:chgData name="Xin Luo" userId="82312ee5779919a4" providerId="LiveId" clId="{94E43BDB-720C-FE4E-82EC-62DC7FE1B799}" dt="2023-02-25T13:23:26.625" v="2935" actId="1035"/>
          <ac:picMkLst>
            <pc:docMk/>
            <pc:sldMk cId="580867947" sldId="2747"/>
            <ac:picMk id="6" creationId="{B7028E15-ACC2-1C34-CBCC-DF1802A2573F}"/>
          </ac:picMkLst>
        </pc:picChg>
        <pc:picChg chg="add del mod">
          <ac:chgData name="Xin Luo" userId="82312ee5779919a4" providerId="LiveId" clId="{94E43BDB-720C-FE4E-82EC-62DC7FE1B799}" dt="2023-02-25T09:12:56.104" v="1771" actId="478"/>
          <ac:picMkLst>
            <pc:docMk/>
            <pc:sldMk cId="580867947" sldId="2747"/>
            <ac:picMk id="8" creationId="{78D05813-9EA4-EA8C-4C95-109585AE9768}"/>
          </ac:picMkLst>
        </pc:picChg>
        <pc:picChg chg="add del mod">
          <ac:chgData name="Xin Luo" userId="82312ee5779919a4" providerId="LiveId" clId="{94E43BDB-720C-FE4E-82EC-62DC7FE1B799}" dt="2023-02-25T09:14:39.160" v="1787" actId="478"/>
          <ac:picMkLst>
            <pc:docMk/>
            <pc:sldMk cId="580867947" sldId="2747"/>
            <ac:picMk id="10" creationId="{E7069A29-D46B-3705-BF2F-F461D2175816}"/>
          </ac:picMkLst>
        </pc:picChg>
        <pc:picChg chg="add mod">
          <ac:chgData name="Xin Luo" userId="82312ee5779919a4" providerId="LiveId" clId="{94E43BDB-720C-FE4E-82EC-62DC7FE1B799}" dt="2023-02-25T09:16:00.871" v="1871" actId="164"/>
          <ac:picMkLst>
            <pc:docMk/>
            <pc:sldMk cId="580867947" sldId="2747"/>
            <ac:picMk id="14" creationId="{0683883D-6346-EF5A-B5AE-9D0C983B748A}"/>
          </ac:picMkLst>
        </pc:picChg>
      </pc:sldChg>
      <pc:sldChg chg="add del">
        <pc:chgData name="Xin Luo" userId="82312ee5779919a4" providerId="LiveId" clId="{94E43BDB-720C-FE4E-82EC-62DC7FE1B799}" dt="2023-02-25T02:11:52.150" v="301"/>
        <pc:sldMkLst>
          <pc:docMk/>
          <pc:sldMk cId="2239497426" sldId="2747"/>
        </pc:sldMkLst>
      </pc:sldChg>
      <pc:sldChg chg="add del">
        <pc:chgData name="Xin Luo" userId="82312ee5779919a4" providerId="LiveId" clId="{94E43BDB-720C-FE4E-82EC-62DC7FE1B799}" dt="2023-02-25T02:12:20.540" v="308"/>
        <pc:sldMkLst>
          <pc:docMk/>
          <pc:sldMk cId="3888858746" sldId="2747"/>
        </pc:sldMkLst>
      </pc:sldChg>
      <pc:sldChg chg="modSp add del mod">
        <pc:chgData name="Xin Luo" userId="82312ee5779919a4" providerId="LiveId" clId="{94E43BDB-720C-FE4E-82EC-62DC7FE1B799}" dt="2023-02-25T09:42:59.158" v="1955" actId="2696"/>
        <pc:sldMkLst>
          <pc:docMk/>
          <pc:sldMk cId="3113299723" sldId="2748"/>
        </pc:sldMkLst>
        <pc:spChg chg="mod">
          <ac:chgData name="Xin Luo" userId="82312ee5779919a4" providerId="LiveId" clId="{94E43BDB-720C-FE4E-82EC-62DC7FE1B799}" dt="2023-02-25T06:13:55.682" v="1551" actId="20577"/>
          <ac:spMkLst>
            <pc:docMk/>
            <pc:sldMk cId="3113299723" sldId="2748"/>
            <ac:spMk id="2" creationId="{631AADB6-C88A-D817-4683-FC087E4E240F}"/>
          </ac:spMkLst>
        </pc:spChg>
        <pc:spChg chg="mod">
          <ac:chgData name="Xin Luo" userId="82312ee5779919a4" providerId="LiveId" clId="{94E43BDB-720C-FE4E-82EC-62DC7FE1B799}" dt="2023-02-25T06:14:01.330" v="1560" actId="20577"/>
          <ac:spMkLst>
            <pc:docMk/>
            <pc:sldMk cId="3113299723" sldId="2748"/>
            <ac:spMk id="5" creationId="{78502774-B04C-634F-1396-E5815996BC36}"/>
          </ac:spMkLst>
        </pc:spChg>
      </pc:sldChg>
      <pc:sldChg chg="modSp add del mod">
        <pc:chgData name="Xin Luo" userId="82312ee5779919a4" providerId="LiveId" clId="{94E43BDB-720C-FE4E-82EC-62DC7FE1B799}" dt="2023-02-25T06:13:25.290" v="1501" actId="2696"/>
        <pc:sldMkLst>
          <pc:docMk/>
          <pc:sldMk cId="2923402977" sldId="2749"/>
        </pc:sldMkLst>
        <pc:spChg chg="mod">
          <ac:chgData name="Xin Luo" userId="82312ee5779919a4" providerId="LiveId" clId="{94E43BDB-720C-FE4E-82EC-62DC7FE1B799}" dt="2023-02-25T02:23:42.660" v="467" actId="20577"/>
          <ac:spMkLst>
            <pc:docMk/>
            <pc:sldMk cId="2923402977" sldId="2749"/>
            <ac:spMk id="2" creationId="{631AADB6-C88A-D817-4683-FC087E4E240F}"/>
          </ac:spMkLst>
        </pc:spChg>
        <pc:spChg chg="mod">
          <ac:chgData name="Xin Luo" userId="82312ee5779919a4" providerId="LiveId" clId="{94E43BDB-720C-FE4E-82EC-62DC7FE1B799}" dt="2023-02-25T06:07:13.050" v="1455" actId="20577"/>
          <ac:spMkLst>
            <pc:docMk/>
            <pc:sldMk cId="2923402977" sldId="2749"/>
            <ac:spMk id="5" creationId="{78502774-B04C-634F-1396-E5815996BC36}"/>
          </ac:spMkLst>
        </pc:spChg>
      </pc:sldChg>
      <pc:sldChg chg="modSp add del mod">
        <pc:chgData name="Xin Luo" userId="82312ee5779919a4" providerId="LiveId" clId="{94E43BDB-720C-FE4E-82EC-62DC7FE1B799}" dt="2023-02-25T06:06:37.296" v="1449" actId="2696"/>
        <pc:sldMkLst>
          <pc:docMk/>
          <pc:sldMk cId="513901059" sldId="2750"/>
        </pc:sldMkLst>
        <pc:spChg chg="mod">
          <ac:chgData name="Xin Luo" userId="82312ee5779919a4" providerId="LiveId" clId="{94E43BDB-720C-FE4E-82EC-62DC7FE1B799}" dt="2023-02-25T05:42:44.555" v="815" actId="20577"/>
          <ac:spMkLst>
            <pc:docMk/>
            <pc:sldMk cId="513901059" sldId="2750"/>
            <ac:spMk id="5" creationId="{78502774-B04C-634F-1396-E5815996BC36}"/>
          </ac:spMkLst>
        </pc:spChg>
      </pc:sldChg>
      <pc:sldChg chg="addSp delSp modSp add mod">
        <pc:chgData name="Xin Luo" userId="82312ee5779919a4" providerId="LiveId" clId="{94E43BDB-720C-FE4E-82EC-62DC7FE1B799}" dt="2023-02-25T06:06:25.021" v="1448" actId="5793"/>
        <pc:sldMkLst>
          <pc:docMk/>
          <pc:sldMk cId="2245643700" sldId="2751"/>
        </pc:sldMkLst>
        <pc:spChg chg="mod">
          <ac:chgData name="Xin Luo" userId="82312ee5779919a4" providerId="LiveId" clId="{94E43BDB-720C-FE4E-82EC-62DC7FE1B799}" dt="2023-02-25T05:48:38.798" v="1029" actId="20577"/>
          <ac:spMkLst>
            <pc:docMk/>
            <pc:sldMk cId="2245643700" sldId="2751"/>
            <ac:spMk id="2" creationId="{631AADB6-C88A-D817-4683-FC087E4E240F}"/>
          </ac:spMkLst>
        </pc:spChg>
        <pc:spChg chg="add mod">
          <ac:chgData name="Xin Luo" userId="82312ee5779919a4" providerId="LiveId" clId="{94E43BDB-720C-FE4E-82EC-62DC7FE1B799}" dt="2023-02-25T06:05:19.091" v="1392" actId="1076"/>
          <ac:spMkLst>
            <pc:docMk/>
            <pc:sldMk cId="2245643700" sldId="2751"/>
            <ac:spMk id="4" creationId="{5890849C-B6D7-E82C-6F19-E8BC73B44DEE}"/>
          </ac:spMkLst>
        </pc:spChg>
        <pc:spChg chg="del">
          <ac:chgData name="Xin Luo" userId="82312ee5779919a4" providerId="LiveId" clId="{94E43BDB-720C-FE4E-82EC-62DC7FE1B799}" dt="2023-02-25T05:46:39.352" v="972" actId="478"/>
          <ac:spMkLst>
            <pc:docMk/>
            <pc:sldMk cId="2245643700" sldId="2751"/>
            <ac:spMk id="5" creationId="{78502774-B04C-634F-1396-E5815996BC36}"/>
          </ac:spMkLst>
        </pc:spChg>
        <pc:spChg chg="add mod">
          <ac:chgData name="Xin Luo" userId="82312ee5779919a4" providerId="LiveId" clId="{94E43BDB-720C-FE4E-82EC-62DC7FE1B799}" dt="2023-02-25T06:06:25.021" v="1448" actId="5793"/>
          <ac:spMkLst>
            <pc:docMk/>
            <pc:sldMk cId="2245643700" sldId="2751"/>
            <ac:spMk id="7" creationId="{6A0464DA-16D3-0757-416F-B5FC79C9913C}"/>
          </ac:spMkLst>
        </pc:spChg>
      </pc:sldChg>
      <pc:sldChg chg="modSp add mod ord">
        <pc:chgData name="Xin Luo" userId="82312ee5779919a4" providerId="LiveId" clId="{94E43BDB-720C-FE4E-82EC-62DC7FE1B799}" dt="2023-02-25T12:27:43.216" v="2531" actId="20577"/>
        <pc:sldMkLst>
          <pc:docMk/>
          <pc:sldMk cId="3400956243" sldId="2752"/>
        </pc:sldMkLst>
        <pc:spChg chg="mod">
          <ac:chgData name="Xin Luo" userId="82312ee5779919a4" providerId="LiveId" clId="{94E43BDB-720C-FE4E-82EC-62DC7FE1B799}" dt="2023-02-25T09:43:50.290" v="1992" actId="20577"/>
          <ac:spMkLst>
            <pc:docMk/>
            <pc:sldMk cId="3400956243" sldId="2752"/>
            <ac:spMk id="2" creationId="{631AADB6-C88A-D817-4683-FC087E4E240F}"/>
          </ac:spMkLst>
        </pc:spChg>
        <pc:spChg chg="mod">
          <ac:chgData name="Xin Luo" userId="82312ee5779919a4" providerId="LiveId" clId="{94E43BDB-720C-FE4E-82EC-62DC7FE1B799}" dt="2023-02-25T12:27:43.216" v="2531" actId="20577"/>
          <ac:spMkLst>
            <pc:docMk/>
            <pc:sldMk cId="3400956243" sldId="2752"/>
            <ac:spMk id="5" creationId="{78502774-B04C-634F-1396-E5815996BC36}"/>
          </ac:spMkLst>
        </pc:spChg>
      </pc:sldChg>
      <pc:sldChg chg="addSp delSp modSp add mod">
        <pc:chgData name="Xin Luo" userId="82312ee5779919a4" providerId="LiveId" clId="{94E43BDB-720C-FE4E-82EC-62DC7FE1B799}" dt="2023-02-25T13:30:27.224" v="3339" actId="1076"/>
        <pc:sldMkLst>
          <pc:docMk/>
          <pc:sldMk cId="3929071932" sldId="2753"/>
        </pc:sldMkLst>
        <pc:spChg chg="mod">
          <ac:chgData name="Xin Luo" userId="82312ee5779919a4" providerId="LiveId" clId="{94E43BDB-720C-FE4E-82EC-62DC7FE1B799}" dt="2023-02-25T13:24:58.871" v="2996" actId="20577"/>
          <ac:spMkLst>
            <pc:docMk/>
            <pc:sldMk cId="3929071932" sldId="2753"/>
            <ac:spMk id="2" creationId="{631AADB6-C88A-D817-4683-FC087E4E240F}"/>
          </ac:spMkLst>
        </pc:spChg>
        <pc:spChg chg="mod">
          <ac:chgData name="Xin Luo" userId="82312ee5779919a4" providerId="LiveId" clId="{94E43BDB-720C-FE4E-82EC-62DC7FE1B799}" dt="2023-02-25T13:30:27.224" v="3339" actId="1076"/>
          <ac:spMkLst>
            <pc:docMk/>
            <pc:sldMk cId="3929071932" sldId="2753"/>
            <ac:spMk id="5" creationId="{78502774-B04C-634F-1396-E5815996BC36}"/>
          </ac:spMkLst>
        </pc:spChg>
        <pc:spChg chg="add del mod">
          <ac:chgData name="Xin Luo" userId="82312ee5779919a4" providerId="LiveId" clId="{94E43BDB-720C-FE4E-82EC-62DC7FE1B799}" dt="2023-02-25T13:25:08.456" v="3011" actId="478"/>
          <ac:spMkLst>
            <pc:docMk/>
            <pc:sldMk cId="3929071932" sldId="2753"/>
            <ac:spMk id="6" creationId="{C9D2E8F2-74DF-74E3-6D8B-0AA575E537F5}"/>
          </ac:spMkLst>
        </pc:spChg>
      </pc:sldChg>
      <pc:sldChg chg="modSp add del mod">
        <pc:chgData name="Xin Luo" userId="82312ee5779919a4" providerId="LiveId" clId="{94E43BDB-720C-FE4E-82EC-62DC7FE1B799}" dt="2023-02-25T09:44:09.739" v="1996" actId="2696"/>
        <pc:sldMkLst>
          <pc:docMk/>
          <pc:sldMk cId="4094603289" sldId="2754"/>
        </pc:sldMkLst>
        <pc:spChg chg="mod">
          <ac:chgData name="Xin Luo" userId="82312ee5779919a4" providerId="LiveId" clId="{94E43BDB-720C-FE4E-82EC-62DC7FE1B799}" dt="2023-02-25T09:42:50.885" v="1954" actId="20577"/>
          <ac:spMkLst>
            <pc:docMk/>
            <pc:sldMk cId="4094603289" sldId="2754"/>
            <ac:spMk id="2" creationId="{631AADB6-C88A-D817-4683-FC087E4E240F}"/>
          </ac:spMkLst>
        </pc:spChg>
      </pc:sldChg>
      <pc:sldChg chg="modSp add del mod">
        <pc:chgData name="Xin Luo" userId="82312ee5779919a4" providerId="LiveId" clId="{94E43BDB-720C-FE4E-82EC-62DC7FE1B799}" dt="2023-02-25T13:17:55.904" v="2924" actId="2696"/>
        <pc:sldMkLst>
          <pc:docMk/>
          <pc:sldMk cId="2537171141" sldId="2755"/>
        </pc:sldMkLst>
        <pc:spChg chg="mod">
          <ac:chgData name="Xin Luo" userId="82312ee5779919a4" providerId="LiveId" clId="{94E43BDB-720C-FE4E-82EC-62DC7FE1B799}" dt="2023-02-25T09:44:24.388" v="2022" actId="20577"/>
          <ac:spMkLst>
            <pc:docMk/>
            <pc:sldMk cId="2537171141" sldId="2755"/>
            <ac:spMk id="2" creationId="{631AADB6-C88A-D817-4683-FC087E4E240F}"/>
          </ac:spMkLst>
        </pc:spChg>
      </pc:sldChg>
      <pc:sldChg chg="modSp add del mod">
        <pc:chgData name="Xin Luo" userId="82312ee5779919a4" providerId="LiveId" clId="{94E43BDB-720C-FE4E-82EC-62DC7FE1B799}" dt="2023-02-25T13:17:55.913" v="2925" actId="2696"/>
        <pc:sldMkLst>
          <pc:docMk/>
          <pc:sldMk cId="1494698131" sldId="2756"/>
        </pc:sldMkLst>
        <pc:spChg chg="mod">
          <ac:chgData name="Xin Luo" userId="82312ee5779919a4" providerId="LiveId" clId="{94E43BDB-720C-FE4E-82EC-62DC7FE1B799}" dt="2023-02-25T09:44:37.236" v="2046" actId="20577"/>
          <ac:spMkLst>
            <pc:docMk/>
            <pc:sldMk cId="1494698131" sldId="2756"/>
            <ac:spMk id="2" creationId="{631AADB6-C88A-D817-4683-FC087E4E240F}"/>
          </ac:spMkLst>
        </pc:spChg>
      </pc:sldChg>
      <pc:sldChg chg="addSp delSp modSp add mod">
        <pc:chgData name="Xin Luo" userId="82312ee5779919a4" providerId="LiveId" clId="{94E43BDB-720C-FE4E-82EC-62DC7FE1B799}" dt="2023-02-25T13:23:42.156" v="2962" actId="1038"/>
        <pc:sldMkLst>
          <pc:docMk/>
          <pc:sldMk cId="1157508697" sldId="2757"/>
        </pc:sldMkLst>
        <pc:spChg chg="add del mod">
          <ac:chgData name="Xin Luo" userId="82312ee5779919a4" providerId="LiveId" clId="{94E43BDB-720C-FE4E-82EC-62DC7FE1B799}" dt="2023-02-25T11:40:58.762" v="2259" actId="478"/>
          <ac:spMkLst>
            <pc:docMk/>
            <pc:sldMk cId="1157508697" sldId="2757"/>
            <ac:spMk id="4" creationId="{E6E19FF7-964C-AC20-F231-C470D13016F8}"/>
          </ac:spMkLst>
        </pc:spChg>
        <pc:spChg chg="mod">
          <ac:chgData name="Xin Luo" userId="82312ee5779919a4" providerId="LiveId" clId="{94E43BDB-720C-FE4E-82EC-62DC7FE1B799}" dt="2023-02-25T12:46:45.761" v="2652" actId="20577"/>
          <ac:spMkLst>
            <pc:docMk/>
            <pc:sldMk cId="1157508697" sldId="2757"/>
            <ac:spMk id="5" creationId="{78502774-B04C-634F-1396-E5815996BC36}"/>
          </ac:spMkLst>
        </pc:spChg>
        <pc:spChg chg="add del mod">
          <ac:chgData name="Xin Luo" userId="82312ee5779919a4" providerId="LiveId" clId="{94E43BDB-720C-FE4E-82EC-62DC7FE1B799}" dt="2023-02-25T11:40:58.762" v="2259" actId="478"/>
          <ac:spMkLst>
            <pc:docMk/>
            <pc:sldMk cId="1157508697" sldId="2757"/>
            <ac:spMk id="7" creationId="{FF6A9C21-82F7-8514-247B-B4F11828C95F}"/>
          </ac:spMkLst>
        </pc:spChg>
        <pc:spChg chg="add del mod">
          <ac:chgData name="Xin Luo" userId="82312ee5779919a4" providerId="LiveId" clId="{94E43BDB-720C-FE4E-82EC-62DC7FE1B799}" dt="2023-02-25T11:40:58.762" v="2259" actId="478"/>
          <ac:spMkLst>
            <pc:docMk/>
            <pc:sldMk cId="1157508697" sldId="2757"/>
            <ac:spMk id="8" creationId="{A17ECF76-7E26-1ACE-4B43-22E86158F2A1}"/>
          </ac:spMkLst>
        </pc:spChg>
        <pc:spChg chg="add del mod">
          <ac:chgData name="Xin Luo" userId="82312ee5779919a4" providerId="LiveId" clId="{94E43BDB-720C-FE4E-82EC-62DC7FE1B799}" dt="2023-02-25T11:40:58.762" v="2259" actId="478"/>
          <ac:spMkLst>
            <pc:docMk/>
            <pc:sldMk cId="1157508697" sldId="2757"/>
            <ac:spMk id="9" creationId="{5804DA9F-1EDE-D487-929D-7380DA911896}"/>
          </ac:spMkLst>
        </pc:spChg>
        <pc:spChg chg="add del mod">
          <ac:chgData name="Xin Luo" userId="82312ee5779919a4" providerId="LiveId" clId="{94E43BDB-720C-FE4E-82EC-62DC7FE1B799}" dt="2023-02-25T11:40:58.762" v="2259" actId="478"/>
          <ac:spMkLst>
            <pc:docMk/>
            <pc:sldMk cId="1157508697" sldId="2757"/>
            <ac:spMk id="10" creationId="{E0BA14F3-333B-5953-203B-420304A80077}"/>
          </ac:spMkLst>
        </pc:spChg>
        <pc:spChg chg="add del mod">
          <ac:chgData name="Xin Luo" userId="82312ee5779919a4" providerId="LiveId" clId="{94E43BDB-720C-FE4E-82EC-62DC7FE1B799}" dt="2023-02-25T11:40:58.762" v="2259" actId="478"/>
          <ac:spMkLst>
            <pc:docMk/>
            <pc:sldMk cId="1157508697" sldId="2757"/>
            <ac:spMk id="11" creationId="{549752CE-6C25-8C15-891C-7F41D618D12E}"/>
          </ac:spMkLst>
        </pc:spChg>
        <pc:grpChg chg="del">
          <ac:chgData name="Xin Luo" userId="82312ee5779919a4" providerId="LiveId" clId="{94E43BDB-720C-FE4E-82EC-62DC7FE1B799}" dt="2023-02-25T09:49:28.342" v="2069" actId="478"/>
          <ac:grpSpMkLst>
            <pc:docMk/>
            <pc:sldMk cId="1157508697" sldId="2757"/>
            <ac:grpSpMk id="17" creationId="{DEBBA376-338B-77A1-B823-6E3F8EA644A9}"/>
          </ac:grpSpMkLst>
        </pc:grpChg>
        <pc:grpChg chg="add mod">
          <ac:chgData name="Xin Luo" userId="82312ee5779919a4" providerId="LiveId" clId="{94E43BDB-720C-FE4E-82EC-62DC7FE1B799}" dt="2023-02-25T13:23:34.294" v="2941" actId="1035"/>
          <ac:grpSpMkLst>
            <pc:docMk/>
            <pc:sldMk cId="1157508697" sldId="2757"/>
            <ac:grpSpMk id="22" creationId="{BA4C2415-490B-F3C5-D5E8-A263DD477CBB}"/>
          </ac:grpSpMkLst>
        </pc:grpChg>
        <pc:picChg chg="del">
          <ac:chgData name="Xin Luo" userId="82312ee5779919a4" providerId="LiveId" clId="{94E43BDB-720C-FE4E-82EC-62DC7FE1B799}" dt="2023-02-25T09:49:27.369" v="2068" actId="478"/>
          <ac:picMkLst>
            <pc:docMk/>
            <pc:sldMk cId="1157508697" sldId="2757"/>
            <ac:picMk id="6" creationId="{B7028E15-ACC2-1C34-CBCC-DF1802A2573F}"/>
          </ac:picMkLst>
        </pc:picChg>
        <pc:picChg chg="add mod">
          <ac:chgData name="Xin Luo" userId="82312ee5779919a4" providerId="LiveId" clId="{94E43BDB-720C-FE4E-82EC-62DC7FE1B799}" dt="2023-02-25T13:23:36.969" v="2950" actId="1038"/>
          <ac:picMkLst>
            <pc:docMk/>
            <pc:sldMk cId="1157508697" sldId="2757"/>
            <ac:picMk id="13" creationId="{F0BBAA1F-56C6-D7A7-0627-A15F8B192488}"/>
          </ac:picMkLst>
        </pc:picChg>
        <pc:picChg chg="add mod">
          <ac:chgData name="Xin Luo" userId="82312ee5779919a4" providerId="LiveId" clId="{94E43BDB-720C-FE4E-82EC-62DC7FE1B799}" dt="2023-02-25T11:41:13.700" v="2271" actId="164"/>
          <ac:picMkLst>
            <pc:docMk/>
            <pc:sldMk cId="1157508697" sldId="2757"/>
            <ac:picMk id="19" creationId="{7C2B1373-2928-39A6-4B44-DA379040F193}"/>
          </ac:picMkLst>
        </pc:picChg>
        <pc:picChg chg="add mod">
          <ac:chgData name="Xin Luo" userId="82312ee5779919a4" providerId="LiveId" clId="{94E43BDB-720C-FE4E-82EC-62DC7FE1B799}" dt="2023-02-25T13:23:42.156" v="2962" actId="1038"/>
          <ac:picMkLst>
            <pc:docMk/>
            <pc:sldMk cId="1157508697" sldId="2757"/>
            <ac:picMk id="21" creationId="{23B871CC-01AE-14C3-A9C0-7C4929687223}"/>
          </ac:picMkLst>
        </pc:picChg>
        <pc:picChg chg="add del mod">
          <ac:chgData name="Xin Luo" userId="82312ee5779919a4" providerId="LiveId" clId="{94E43BDB-720C-FE4E-82EC-62DC7FE1B799}" dt="2023-02-25T11:40:56.750" v="2258" actId="478"/>
          <ac:picMkLst>
            <pc:docMk/>
            <pc:sldMk cId="1157508697" sldId="2757"/>
            <ac:picMk id="1026" creationId="{00D412F6-E9C5-6D7E-F486-B0F084726009}"/>
          </ac:picMkLst>
        </pc:picChg>
      </pc:sldChg>
      <pc:sldChg chg="delSp modSp add del mod">
        <pc:chgData name="Xin Luo" userId="82312ee5779919a4" providerId="LiveId" clId="{94E43BDB-720C-FE4E-82EC-62DC7FE1B799}" dt="2023-02-25T11:40:46.090" v="2257" actId="2696"/>
        <pc:sldMkLst>
          <pc:docMk/>
          <pc:sldMk cId="3280031918" sldId="2758"/>
        </pc:sldMkLst>
        <pc:spChg chg="mod">
          <ac:chgData name="Xin Luo" userId="82312ee5779919a4" providerId="LiveId" clId="{94E43BDB-720C-FE4E-82EC-62DC7FE1B799}" dt="2023-02-25T11:38:52.484" v="2243" actId="1038"/>
          <ac:spMkLst>
            <pc:docMk/>
            <pc:sldMk cId="3280031918" sldId="2758"/>
            <ac:spMk id="4" creationId="{E6E19FF7-964C-AC20-F231-C470D13016F8}"/>
          </ac:spMkLst>
        </pc:spChg>
        <pc:spChg chg="del">
          <ac:chgData name="Xin Luo" userId="82312ee5779919a4" providerId="LiveId" clId="{94E43BDB-720C-FE4E-82EC-62DC7FE1B799}" dt="2023-02-25T11:38:42.165" v="2235" actId="478"/>
          <ac:spMkLst>
            <pc:docMk/>
            <pc:sldMk cId="3280031918" sldId="2758"/>
            <ac:spMk id="5" creationId="{78502774-B04C-634F-1396-E5815996BC36}"/>
          </ac:spMkLst>
        </pc:spChg>
        <pc:spChg chg="mod">
          <ac:chgData name="Xin Luo" userId="82312ee5779919a4" providerId="LiveId" clId="{94E43BDB-720C-FE4E-82EC-62DC7FE1B799}" dt="2023-02-25T11:38:52.484" v="2243" actId="1038"/>
          <ac:spMkLst>
            <pc:docMk/>
            <pc:sldMk cId="3280031918" sldId="2758"/>
            <ac:spMk id="7" creationId="{FF6A9C21-82F7-8514-247B-B4F11828C95F}"/>
          </ac:spMkLst>
        </pc:spChg>
        <pc:spChg chg="mod">
          <ac:chgData name="Xin Luo" userId="82312ee5779919a4" providerId="LiveId" clId="{94E43BDB-720C-FE4E-82EC-62DC7FE1B799}" dt="2023-02-25T11:39:39.978" v="2255" actId="14100"/>
          <ac:spMkLst>
            <pc:docMk/>
            <pc:sldMk cId="3280031918" sldId="2758"/>
            <ac:spMk id="8" creationId="{A17ECF76-7E26-1ACE-4B43-22E86158F2A1}"/>
          </ac:spMkLst>
        </pc:spChg>
        <pc:spChg chg="mod">
          <ac:chgData name="Xin Luo" userId="82312ee5779919a4" providerId="LiveId" clId="{94E43BDB-720C-FE4E-82EC-62DC7FE1B799}" dt="2023-02-25T11:39:47.596" v="2256" actId="14100"/>
          <ac:spMkLst>
            <pc:docMk/>
            <pc:sldMk cId="3280031918" sldId="2758"/>
            <ac:spMk id="9" creationId="{5804DA9F-1EDE-D487-929D-7380DA911896}"/>
          </ac:spMkLst>
        </pc:spChg>
        <pc:spChg chg="mod">
          <ac:chgData name="Xin Luo" userId="82312ee5779919a4" providerId="LiveId" clId="{94E43BDB-720C-FE4E-82EC-62DC7FE1B799}" dt="2023-02-25T11:39:22.131" v="2253" actId="14100"/>
          <ac:spMkLst>
            <pc:docMk/>
            <pc:sldMk cId="3280031918" sldId="2758"/>
            <ac:spMk id="10" creationId="{E0BA14F3-333B-5953-203B-420304A80077}"/>
          </ac:spMkLst>
        </pc:spChg>
        <pc:spChg chg="mod">
          <ac:chgData name="Xin Luo" userId="82312ee5779919a4" providerId="LiveId" clId="{94E43BDB-720C-FE4E-82EC-62DC7FE1B799}" dt="2023-02-25T11:39:39.978" v="2255" actId="14100"/>
          <ac:spMkLst>
            <pc:docMk/>
            <pc:sldMk cId="3280031918" sldId="2758"/>
            <ac:spMk id="11" creationId="{549752CE-6C25-8C15-891C-7F41D618D12E}"/>
          </ac:spMkLst>
        </pc:spChg>
        <pc:picChg chg="mod">
          <ac:chgData name="Xin Luo" userId="82312ee5779919a4" providerId="LiveId" clId="{94E43BDB-720C-FE4E-82EC-62DC7FE1B799}" dt="2023-02-25T11:39:33.992" v="2254" actId="14100"/>
          <ac:picMkLst>
            <pc:docMk/>
            <pc:sldMk cId="3280031918" sldId="2758"/>
            <ac:picMk id="1026" creationId="{00D412F6-E9C5-6D7E-F486-B0F084726009}"/>
          </ac:picMkLst>
        </pc:picChg>
      </pc:sldChg>
      <pc:sldChg chg="addSp delSp modSp add mod">
        <pc:chgData name="Xin Luo" userId="82312ee5779919a4" providerId="LiveId" clId="{94E43BDB-720C-FE4E-82EC-62DC7FE1B799}" dt="2023-02-25T13:23:56.031" v="2969" actId="1035"/>
        <pc:sldMkLst>
          <pc:docMk/>
          <pc:sldMk cId="4211155851" sldId="2758"/>
        </pc:sldMkLst>
        <pc:spChg chg="mod">
          <ac:chgData name="Xin Luo" userId="82312ee5779919a4" providerId="LiveId" clId="{94E43BDB-720C-FE4E-82EC-62DC7FE1B799}" dt="2023-02-25T12:04:55.119" v="2332" actId="115"/>
          <ac:spMkLst>
            <pc:docMk/>
            <pc:sldMk cId="4211155851" sldId="2758"/>
            <ac:spMk id="2" creationId="{631AADB6-C88A-D817-4683-FC087E4E240F}"/>
          </ac:spMkLst>
        </pc:spChg>
        <pc:spChg chg="del">
          <ac:chgData name="Xin Luo" userId="82312ee5779919a4" providerId="LiveId" clId="{94E43BDB-720C-FE4E-82EC-62DC7FE1B799}" dt="2023-02-25T11:52:53.524" v="2285" actId="478"/>
          <ac:spMkLst>
            <pc:docMk/>
            <pc:sldMk cId="4211155851" sldId="2758"/>
            <ac:spMk id="5" creationId="{78502774-B04C-634F-1396-E5815996BC36}"/>
          </ac:spMkLst>
        </pc:spChg>
        <pc:spChg chg="add mod">
          <ac:chgData name="Xin Luo" userId="82312ee5779919a4" providerId="LiveId" clId="{94E43BDB-720C-FE4E-82EC-62DC7FE1B799}" dt="2023-02-25T13:23:56.031" v="2969" actId="1035"/>
          <ac:spMkLst>
            <pc:docMk/>
            <pc:sldMk cId="4211155851" sldId="2758"/>
            <ac:spMk id="6" creationId="{DA984439-1B23-1931-1979-ECF8DE9D6DCA}"/>
          </ac:spMkLst>
        </pc:spChg>
        <pc:spChg chg="add mod">
          <ac:chgData name="Xin Luo" userId="82312ee5779919a4" providerId="LiveId" clId="{94E43BDB-720C-FE4E-82EC-62DC7FE1B799}" dt="2023-02-25T13:23:51.280" v="2964"/>
          <ac:spMkLst>
            <pc:docMk/>
            <pc:sldMk cId="4211155851" sldId="2758"/>
            <ac:spMk id="7" creationId="{E179D382-9C94-C796-FB1B-3281561CA174}"/>
          </ac:spMkLst>
        </pc:spChg>
      </pc:sldChg>
      <pc:sldChg chg="add del">
        <pc:chgData name="Xin Luo" userId="82312ee5779919a4" providerId="LiveId" clId="{94E43BDB-720C-FE4E-82EC-62DC7FE1B799}" dt="2023-02-25T13:17:31.086" v="2923" actId="2696"/>
        <pc:sldMkLst>
          <pc:docMk/>
          <pc:sldMk cId="2142922385" sldId="2759"/>
        </pc:sldMkLst>
      </pc:sldChg>
      <pc:sldChg chg="addSp delSp modSp add mod">
        <pc:chgData name="Xin Luo" userId="82312ee5779919a4" providerId="LiveId" clId="{94E43BDB-720C-FE4E-82EC-62DC7FE1B799}" dt="2023-02-25T15:45:56.152" v="4310" actId="22"/>
        <pc:sldMkLst>
          <pc:docMk/>
          <pc:sldMk cId="3818021166" sldId="2760"/>
        </pc:sldMkLst>
        <pc:spChg chg="mod">
          <ac:chgData name="Xin Luo" userId="82312ee5779919a4" providerId="LiveId" clId="{94E43BDB-720C-FE4E-82EC-62DC7FE1B799}" dt="2023-02-25T12:28:01.681" v="2534" actId="115"/>
          <ac:spMkLst>
            <pc:docMk/>
            <pc:sldMk cId="3818021166" sldId="2760"/>
            <ac:spMk id="2" creationId="{631AADB6-C88A-D817-4683-FC087E4E240F}"/>
          </ac:spMkLst>
        </pc:spChg>
        <pc:spChg chg="add mod">
          <ac:chgData name="Xin Luo" userId="82312ee5779919a4" providerId="LiveId" clId="{94E43BDB-720C-FE4E-82EC-62DC7FE1B799}" dt="2023-02-25T13:23:48.161" v="2963"/>
          <ac:spMkLst>
            <pc:docMk/>
            <pc:sldMk cId="3818021166" sldId="2760"/>
            <ac:spMk id="4" creationId="{EC86E6A6-A798-D8AF-89B3-B9EF17A7734A}"/>
          </ac:spMkLst>
        </pc:spChg>
        <pc:spChg chg="mod">
          <ac:chgData name="Xin Luo" userId="82312ee5779919a4" providerId="LiveId" clId="{94E43BDB-720C-FE4E-82EC-62DC7FE1B799}" dt="2023-02-25T15:20:51.555" v="3439" actId="20578"/>
          <ac:spMkLst>
            <pc:docMk/>
            <pc:sldMk cId="3818021166" sldId="2760"/>
            <ac:spMk id="6" creationId="{DA984439-1B23-1931-1979-ECF8DE9D6DCA}"/>
          </ac:spMkLst>
        </pc:spChg>
        <pc:spChg chg="add del">
          <ac:chgData name="Xin Luo" userId="82312ee5779919a4" providerId="LiveId" clId="{94E43BDB-720C-FE4E-82EC-62DC7FE1B799}" dt="2023-02-25T15:45:56.152" v="4310" actId="22"/>
          <ac:spMkLst>
            <pc:docMk/>
            <pc:sldMk cId="3818021166" sldId="2760"/>
            <ac:spMk id="7" creationId="{F078E749-A451-3712-89A0-BE837B250880}"/>
          </ac:spMkLst>
        </pc:spChg>
      </pc:sldChg>
      <pc:sldChg chg="addSp modSp add mod">
        <pc:chgData name="Xin Luo" userId="82312ee5779919a4" providerId="LiveId" clId="{94E43BDB-720C-FE4E-82EC-62DC7FE1B799}" dt="2023-02-25T15:36:58.183" v="3766"/>
        <pc:sldMkLst>
          <pc:docMk/>
          <pc:sldMk cId="97719364" sldId="2761"/>
        </pc:sldMkLst>
        <pc:spChg chg="mod">
          <ac:chgData name="Xin Luo" userId="82312ee5779919a4" providerId="LiveId" clId="{94E43BDB-720C-FE4E-82EC-62DC7FE1B799}" dt="2023-02-25T15:36:49.462" v="3765" actId="20577"/>
          <ac:spMkLst>
            <pc:docMk/>
            <pc:sldMk cId="97719364" sldId="2761"/>
            <ac:spMk id="2" creationId="{631AADB6-C88A-D817-4683-FC087E4E240F}"/>
          </ac:spMkLst>
        </pc:spChg>
        <pc:spChg chg="add mod">
          <ac:chgData name="Xin Luo" userId="82312ee5779919a4" providerId="LiveId" clId="{94E43BDB-720C-FE4E-82EC-62DC7FE1B799}" dt="2023-02-25T15:36:58.183" v="3766"/>
          <ac:spMkLst>
            <pc:docMk/>
            <pc:sldMk cId="97719364" sldId="2761"/>
            <ac:spMk id="4" creationId="{380B30E4-DF4C-71C4-4CC6-6F194AD696E4}"/>
          </ac:spMkLst>
        </pc:spChg>
      </pc:sldChg>
      <pc:sldChg chg="addSp modSp add mod">
        <pc:chgData name="Xin Luo" userId="82312ee5779919a4" providerId="LiveId" clId="{94E43BDB-720C-FE4E-82EC-62DC7FE1B799}" dt="2023-02-26T13:30:20.863" v="4843"/>
        <pc:sldMkLst>
          <pc:docMk/>
          <pc:sldMk cId="2861954436" sldId="2762"/>
        </pc:sldMkLst>
        <pc:spChg chg="mod">
          <ac:chgData name="Xin Luo" userId="82312ee5779919a4" providerId="LiveId" clId="{94E43BDB-720C-FE4E-82EC-62DC7FE1B799}" dt="2023-02-26T13:10:59.443" v="4842" actId="115"/>
          <ac:spMkLst>
            <pc:docMk/>
            <pc:sldMk cId="2861954436" sldId="2762"/>
            <ac:spMk id="2" creationId="{631AADB6-C88A-D817-4683-FC087E4E240F}"/>
          </ac:spMkLst>
        </pc:spChg>
        <pc:spChg chg="add mod">
          <ac:chgData name="Xin Luo" userId="82312ee5779919a4" providerId="LiveId" clId="{94E43BDB-720C-FE4E-82EC-62DC7FE1B799}" dt="2023-02-26T13:30:20.863" v="4843"/>
          <ac:spMkLst>
            <pc:docMk/>
            <pc:sldMk cId="2861954436" sldId="2762"/>
            <ac:spMk id="4" creationId="{F50B4F03-6223-A391-28BB-26A56BD99911}"/>
          </ac:spMkLst>
        </pc:spChg>
      </pc:sldChg>
      <pc:sldChg chg="add del">
        <pc:chgData name="Xin Luo" userId="82312ee5779919a4" providerId="LiveId" clId="{94E43BDB-720C-FE4E-82EC-62DC7FE1B799}" dt="2023-02-25T15:38:29.173" v="3768" actId="2696"/>
        <pc:sldMkLst>
          <pc:docMk/>
          <pc:sldMk cId="3051413259" sldId="2763"/>
        </pc:sldMkLst>
      </pc:sldChg>
      <pc:sldChg chg="add del">
        <pc:chgData name="Xin Luo" userId="82312ee5779919a4" providerId="LiveId" clId="{94E43BDB-720C-FE4E-82EC-62DC7FE1B799}" dt="2023-02-25T15:38:37.442" v="3770"/>
        <pc:sldMkLst>
          <pc:docMk/>
          <pc:sldMk cId="3367204121" sldId="2763"/>
        </pc:sldMkLst>
      </pc:sldChg>
      <pc:sldChg chg="modSp add mod">
        <pc:chgData name="Xin Luo" userId="82312ee5779919a4" providerId="LiveId" clId="{94E43BDB-720C-FE4E-82EC-62DC7FE1B799}" dt="2023-02-25T15:45:01.685" v="4308" actId="20577"/>
        <pc:sldMkLst>
          <pc:docMk/>
          <pc:sldMk cId="3373327641" sldId="2763"/>
        </pc:sldMkLst>
        <pc:spChg chg="mod">
          <ac:chgData name="Xin Luo" userId="82312ee5779919a4" providerId="LiveId" clId="{94E43BDB-720C-FE4E-82EC-62DC7FE1B799}" dt="2023-02-25T15:38:54.702" v="3813" actId="20577"/>
          <ac:spMkLst>
            <pc:docMk/>
            <pc:sldMk cId="3373327641" sldId="2763"/>
            <ac:spMk id="11" creationId="{53A7E693-8098-76C4-CD5D-47166ABEB164}"/>
          </ac:spMkLst>
        </pc:spChg>
        <pc:spChg chg="mod">
          <ac:chgData name="Xin Luo" userId="82312ee5779919a4" providerId="LiveId" clId="{94E43BDB-720C-FE4E-82EC-62DC7FE1B799}" dt="2023-02-25T15:45:01.685" v="4308" actId="20577"/>
          <ac:spMkLst>
            <pc:docMk/>
            <pc:sldMk cId="3373327641" sldId="2763"/>
            <ac:spMk id="13" creationId="{303BC878-BC57-D350-27A3-F03AE48213AC}"/>
          </ac:spMkLst>
        </pc:spChg>
      </pc:sldChg>
      <pc:sldChg chg="modSp add mod">
        <pc:chgData name="Xin Luo" userId="82312ee5779919a4" providerId="LiveId" clId="{94E43BDB-720C-FE4E-82EC-62DC7FE1B799}" dt="2023-02-25T15:46:11.254" v="4314" actId="20577"/>
        <pc:sldMkLst>
          <pc:docMk/>
          <pc:sldMk cId="2047512068" sldId="2764"/>
        </pc:sldMkLst>
        <pc:spChg chg="mod">
          <ac:chgData name="Xin Luo" userId="82312ee5779919a4" providerId="LiveId" clId="{94E43BDB-720C-FE4E-82EC-62DC7FE1B799}" dt="2023-02-25T15:46:11.254" v="4314" actId="20577"/>
          <ac:spMkLst>
            <pc:docMk/>
            <pc:sldMk cId="2047512068" sldId="2764"/>
            <ac:spMk id="5" creationId="{78502774-B04C-634F-1396-E5815996BC36}"/>
          </ac:spMkLst>
        </pc:spChg>
      </pc:sldChg>
      <pc:sldChg chg="modSp add mod">
        <pc:chgData name="Xin Luo" userId="82312ee5779919a4" providerId="LiveId" clId="{94E43BDB-720C-FE4E-82EC-62DC7FE1B799}" dt="2023-02-25T16:04:52.290" v="4819" actId="108"/>
        <pc:sldMkLst>
          <pc:docMk/>
          <pc:sldMk cId="70654754" sldId="2765"/>
        </pc:sldMkLst>
        <pc:spChg chg="mod">
          <ac:chgData name="Xin Luo" userId="82312ee5779919a4" providerId="LiveId" clId="{94E43BDB-720C-FE4E-82EC-62DC7FE1B799}" dt="2023-02-25T16:04:52.290" v="4819" actId="108"/>
          <ac:spMkLst>
            <pc:docMk/>
            <pc:sldMk cId="70654754" sldId="2765"/>
            <ac:spMk id="5" creationId="{78502774-B04C-634F-1396-E5815996BC36}"/>
          </ac:spMkLst>
        </pc:spChg>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pChg chg="mod">
          <ac:chgData name="Xin Luo" userId="82312ee5779919a4" providerId="LiveId" clId="{7C35D78A-E8DF-394E-816A-D2222F18F092}" dt="2022-11-28T03:56:03.446" v="17" actId="20577"/>
          <ac:spMkLst>
            <pc:docMk/>
            <pc:sldMk cId="1153920038" sldId="2206"/>
            <ac:spMk id="24" creationId="{00000000-0000-0000-0000-000000000000}"/>
          </ac:spMkLst>
        </pc:spChg>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2-24T13:20:14.840" v="2906" actId="404"/>
      <pc:docMkLst>
        <pc:docMk/>
      </pc:docMkLst>
      <pc:sldChg chg="addSp delSp modSp mod">
        <pc:chgData name="Xin Luo" userId="82312ee5779919a4" providerId="LiveId" clId="{82BFAA31-791A-9843-976C-3AAFAA5AC07D}" dt="2023-02-24T08:49:58.378" v="580" actId="478"/>
        <pc:sldMkLst>
          <pc:docMk/>
          <pc:sldMk cId="3833073590" sldId="2716"/>
        </pc:sldMkLst>
        <pc:spChg chg="mod">
          <ac:chgData name="Xin Luo" userId="82312ee5779919a4" providerId="LiveId" clId="{82BFAA31-791A-9843-976C-3AAFAA5AC07D}" dt="2023-02-24T03:06:08.550" v="104" actId="20577"/>
          <ac:spMkLst>
            <pc:docMk/>
            <pc:sldMk cId="3833073590" sldId="2716"/>
            <ac:spMk id="2" creationId="{631AADB6-C88A-D817-4683-FC087E4E240F}"/>
          </ac:spMkLst>
        </pc:spChg>
        <pc:spChg chg="del">
          <ac:chgData name="Xin Luo" userId="82312ee5779919a4" providerId="LiveId" clId="{82BFAA31-791A-9843-976C-3AAFAA5AC07D}" dt="2023-02-24T03:02:42.862" v="33" actId="478"/>
          <ac:spMkLst>
            <pc:docMk/>
            <pc:sldMk cId="3833073590" sldId="2716"/>
            <ac:spMk id="5" creationId="{9F4AEA98-0C33-E82A-EB75-839D0F0B55A4}"/>
          </ac:spMkLst>
        </pc:spChg>
        <pc:spChg chg="add mod">
          <ac:chgData name="Xin Luo" userId="82312ee5779919a4" providerId="LiveId" clId="{82BFAA31-791A-9843-976C-3AAFAA5AC07D}" dt="2023-02-24T08:49:58.156" v="579" actId="14100"/>
          <ac:spMkLst>
            <pc:docMk/>
            <pc:sldMk cId="3833073590" sldId="2716"/>
            <ac:spMk id="6" creationId="{6741FEA2-C046-FD82-2800-2CB513792080}"/>
          </ac:spMkLst>
        </pc:spChg>
        <pc:picChg chg="add del">
          <ac:chgData name="Xin Luo" userId="82312ee5779919a4" providerId="LiveId" clId="{82BFAA31-791A-9843-976C-3AAFAA5AC07D}" dt="2023-02-24T03:02:42.862" v="33" actId="478"/>
          <ac:picMkLst>
            <pc:docMk/>
            <pc:sldMk cId="3833073590" sldId="2716"/>
            <ac:picMk id="1026" creationId="{37EB6838-2807-43B3-E78E-EF1353DBEC4D}"/>
          </ac:picMkLst>
        </pc:picChg>
        <pc:picChg chg="add del mod">
          <ac:chgData name="Xin Luo" userId="82312ee5779919a4" providerId="LiveId" clId="{82BFAA31-791A-9843-976C-3AAFAA5AC07D}" dt="2023-02-24T03:03:49.502" v="38" actId="478"/>
          <ac:picMkLst>
            <pc:docMk/>
            <pc:sldMk cId="3833073590" sldId="2716"/>
            <ac:picMk id="1028" creationId="{0060DCE3-4593-4CBE-2C1A-12A7D72C453A}"/>
          </ac:picMkLst>
        </pc:picChg>
        <pc:picChg chg="add del mod">
          <ac:chgData name="Xin Luo" userId="82312ee5779919a4" providerId="LiveId" clId="{82BFAA31-791A-9843-976C-3AAFAA5AC07D}" dt="2023-02-24T08:49:58.378" v="580" actId="478"/>
          <ac:picMkLst>
            <pc:docMk/>
            <pc:sldMk cId="3833073590" sldId="2716"/>
            <ac:picMk id="1030" creationId="{C93DB76E-C02F-05AC-2014-674F7E808ADA}"/>
          </ac:picMkLst>
        </pc:picChg>
      </pc:sldChg>
      <pc:sldChg chg="addSp delSp modSp mod">
        <pc:chgData name="Xin Luo" userId="82312ee5779919a4" providerId="LiveId" clId="{82BFAA31-791A-9843-976C-3AAFAA5AC07D}" dt="2023-02-24T08:50:06.402" v="585" actId="20577"/>
        <pc:sldMkLst>
          <pc:docMk/>
          <pc:sldMk cId="972163772" sldId="2720"/>
        </pc:sldMkLst>
        <pc:spChg chg="mod">
          <ac:chgData name="Xin Luo" userId="82312ee5779919a4" providerId="LiveId" clId="{82BFAA31-791A-9843-976C-3AAFAA5AC07D}" dt="2023-02-24T08:50:06.402" v="585" actId="20577"/>
          <ac:spMkLst>
            <pc:docMk/>
            <pc:sldMk cId="972163772" sldId="2720"/>
            <ac:spMk id="7" creationId="{00000000-0000-0000-0000-000000000000}"/>
          </ac:spMkLst>
        </pc:spChg>
        <pc:picChg chg="add del">
          <ac:chgData name="Xin Luo" userId="82312ee5779919a4" providerId="LiveId" clId="{82BFAA31-791A-9843-976C-3AAFAA5AC07D}" dt="2023-02-24T08:47:42.881" v="485"/>
          <ac:picMkLst>
            <pc:docMk/>
            <pc:sldMk cId="972163772" sldId="2720"/>
            <ac:picMk id="3074" creationId="{C4128BB6-F8FE-667B-1E3D-38360E7E0C3C}"/>
          </ac:picMkLst>
        </pc:picChg>
      </pc:sldChg>
      <pc:sldChg chg="addSp delSp modSp mod">
        <pc:chgData name="Xin Luo" userId="82312ee5779919a4" providerId="LiveId" clId="{82BFAA31-791A-9843-976C-3AAFAA5AC07D}" dt="2023-02-24T13:00:34.955" v="2586" actId="1036"/>
        <pc:sldMkLst>
          <pc:docMk/>
          <pc:sldMk cId="2689695864" sldId="2721"/>
        </pc:sldMkLst>
        <pc:spChg chg="mod">
          <ac:chgData name="Xin Luo" userId="82312ee5779919a4" providerId="LiveId" clId="{82BFAA31-791A-9843-976C-3AAFAA5AC07D}" dt="2023-02-24T13:00:34.955" v="2586" actId="1036"/>
          <ac:spMkLst>
            <pc:docMk/>
            <pc:sldMk cId="2689695864" sldId="2721"/>
            <ac:spMk id="2" creationId="{631AADB6-C88A-D817-4683-FC087E4E240F}"/>
          </ac:spMkLst>
        </pc:spChg>
        <pc:spChg chg="mod">
          <ac:chgData name="Xin Luo" userId="82312ee5779919a4" providerId="LiveId" clId="{82BFAA31-791A-9843-976C-3AAFAA5AC07D}" dt="2023-02-24T08:50:21.921" v="586"/>
          <ac:spMkLst>
            <pc:docMk/>
            <pc:sldMk cId="2689695864" sldId="2721"/>
            <ac:spMk id="3" creationId="{00000000-0000-0000-0000-000000000000}"/>
          </ac:spMkLst>
        </pc:spChg>
        <pc:spChg chg="add del mod">
          <ac:chgData name="Xin Luo" userId="82312ee5779919a4" providerId="LiveId" clId="{82BFAA31-791A-9843-976C-3AAFAA5AC07D}" dt="2023-02-24T12:38:43.360" v="1999" actId="478"/>
          <ac:spMkLst>
            <pc:docMk/>
            <pc:sldMk cId="2689695864" sldId="2721"/>
            <ac:spMk id="5" creationId="{D45B97A4-ED20-7E18-1BEF-4A81710B7783}"/>
          </ac:spMkLst>
        </pc:spChg>
        <pc:spChg chg="mod">
          <ac:chgData name="Xin Luo" userId="82312ee5779919a4" providerId="LiveId" clId="{82BFAA31-791A-9843-976C-3AAFAA5AC07D}" dt="2023-02-24T13:00:31.975" v="2582" actId="1036"/>
          <ac:spMkLst>
            <pc:docMk/>
            <pc:sldMk cId="2689695864" sldId="2721"/>
            <ac:spMk id="17" creationId="{9E05FFCA-3371-AF5C-381D-71D984055F5A}"/>
          </ac:spMkLst>
        </pc:spChg>
      </pc:sldChg>
      <pc:sldChg chg="modSp mod">
        <pc:chgData name="Xin Luo" userId="82312ee5779919a4" providerId="LiveId" clId="{82BFAA31-791A-9843-976C-3AAFAA5AC07D}" dt="2023-02-24T13:19:35.601" v="2898" actId="20577"/>
        <pc:sldMkLst>
          <pc:docMk/>
          <pc:sldMk cId="1209572041" sldId="2722"/>
        </pc:sldMkLst>
        <pc:spChg chg="mod">
          <ac:chgData name="Xin Luo" userId="82312ee5779919a4" providerId="LiveId" clId="{82BFAA31-791A-9843-976C-3AAFAA5AC07D}" dt="2023-02-24T13:19:35.601" v="2898" actId="20577"/>
          <ac:spMkLst>
            <pc:docMk/>
            <pc:sldMk cId="1209572041" sldId="2722"/>
            <ac:spMk id="13" creationId="{303BC878-BC57-D350-27A3-F03AE48213AC}"/>
          </ac:spMkLst>
        </pc:spChg>
      </pc:sldChg>
      <pc:sldChg chg="addSp delSp modSp add mod">
        <pc:chgData name="Xin Luo" userId="82312ee5779919a4" providerId="LiveId" clId="{82BFAA31-791A-9843-976C-3AAFAA5AC07D}" dt="2023-02-24T13:20:14.840" v="2906" actId="404"/>
        <pc:sldMkLst>
          <pc:docMk/>
          <pc:sldMk cId="4156684215" sldId="2738"/>
        </pc:sldMkLst>
        <pc:spChg chg="mod">
          <ac:chgData name="Xin Luo" userId="82312ee5779919a4" providerId="LiveId" clId="{82BFAA31-791A-9843-976C-3AAFAA5AC07D}" dt="2023-02-24T07:02:55.789" v="157" actId="20577"/>
          <ac:spMkLst>
            <pc:docMk/>
            <pc:sldMk cId="4156684215" sldId="2738"/>
            <ac:spMk id="2" creationId="{631AADB6-C88A-D817-4683-FC087E4E240F}"/>
          </ac:spMkLst>
        </pc:spChg>
        <pc:spChg chg="add del mod">
          <ac:chgData name="Xin Luo" userId="82312ee5779919a4" providerId="LiveId" clId="{82BFAA31-791A-9843-976C-3AAFAA5AC07D}" dt="2023-02-24T13:20:14.840" v="2906" actId="404"/>
          <ac:spMkLst>
            <pc:docMk/>
            <pc:sldMk cId="4156684215" sldId="2738"/>
            <ac:spMk id="6" creationId="{6741FEA2-C046-FD82-2800-2CB513792080}"/>
          </ac:spMkLst>
        </pc:spChg>
        <pc:picChg chg="del mod">
          <ac:chgData name="Xin Luo" userId="82312ee5779919a4" providerId="LiveId" clId="{82BFAA31-791A-9843-976C-3AAFAA5AC07D}" dt="2023-02-24T07:03:01.663" v="158" actId="478"/>
          <ac:picMkLst>
            <pc:docMk/>
            <pc:sldMk cId="4156684215" sldId="2738"/>
            <ac:picMk id="1030" creationId="{C93DB76E-C02F-05AC-2014-674F7E808ADA}"/>
          </ac:picMkLst>
        </pc:picChg>
        <pc:picChg chg="add del mod">
          <ac:chgData name="Xin Luo" userId="82312ee5779919a4" providerId="LiveId" clId="{82BFAA31-791A-9843-976C-3AAFAA5AC07D}" dt="2023-02-24T13:20:06.575" v="2903" actId="1076"/>
          <ac:picMkLst>
            <pc:docMk/>
            <pc:sldMk cId="4156684215" sldId="2738"/>
            <ac:picMk id="2050" creationId="{324F0AC4-07BA-4B3E-1A6B-D49FF0B87AC4}"/>
          </ac:picMkLst>
        </pc:picChg>
      </pc:sldChg>
      <pc:sldChg chg="delSp modSp add mod">
        <pc:chgData name="Xin Luo" userId="82312ee5779919a4" providerId="LiveId" clId="{82BFAA31-791A-9843-976C-3AAFAA5AC07D}" dt="2023-02-24T12:59:25.971" v="2504" actId="20577"/>
        <pc:sldMkLst>
          <pc:docMk/>
          <pc:sldMk cId="2776132283" sldId="2739"/>
        </pc:sldMkLst>
        <pc:spChg chg="mod">
          <ac:chgData name="Xin Luo" userId="82312ee5779919a4" providerId="LiveId" clId="{82BFAA31-791A-9843-976C-3AAFAA5AC07D}" dt="2023-02-24T12:39:05.574" v="2002" actId="1076"/>
          <ac:spMkLst>
            <pc:docMk/>
            <pc:sldMk cId="2776132283" sldId="2739"/>
            <ac:spMk id="2" creationId="{631AADB6-C88A-D817-4683-FC087E4E240F}"/>
          </ac:spMkLst>
        </pc:spChg>
        <pc:spChg chg="mod">
          <ac:chgData name="Xin Luo" userId="82312ee5779919a4" providerId="LiveId" clId="{82BFAA31-791A-9843-976C-3AAFAA5AC07D}" dt="2023-02-24T12:59:25.971" v="2504" actId="20577"/>
          <ac:spMkLst>
            <pc:docMk/>
            <pc:sldMk cId="2776132283" sldId="2739"/>
            <ac:spMk id="6" creationId="{6741FEA2-C046-FD82-2800-2CB513792080}"/>
          </ac:spMkLst>
        </pc:spChg>
        <pc:picChg chg="del">
          <ac:chgData name="Xin Luo" userId="82312ee5779919a4" providerId="LiveId" clId="{82BFAA31-791A-9843-976C-3AAFAA5AC07D}" dt="2023-02-24T09:02:09.130" v="665" actId="478"/>
          <ac:picMkLst>
            <pc:docMk/>
            <pc:sldMk cId="2776132283" sldId="2739"/>
            <ac:picMk id="2050" creationId="{324F0AC4-07BA-4B3E-1A6B-D49FF0B87AC4}"/>
          </ac:picMkLst>
        </pc:picChg>
      </pc:sldChg>
      <pc:sldChg chg="delSp modSp add mod">
        <pc:chgData name="Xin Luo" userId="82312ee5779919a4" providerId="LiveId" clId="{82BFAA31-791A-9843-976C-3AAFAA5AC07D}" dt="2023-02-24T12:42:54.354" v="2196" actId="20577"/>
        <pc:sldMkLst>
          <pc:docMk/>
          <pc:sldMk cId="2510358707" sldId="2740"/>
        </pc:sldMkLst>
        <pc:spChg chg="mod">
          <ac:chgData name="Xin Luo" userId="82312ee5779919a4" providerId="LiveId" clId="{82BFAA31-791A-9843-976C-3AAFAA5AC07D}" dt="2023-02-24T12:39:15.147" v="2006" actId="20577"/>
          <ac:spMkLst>
            <pc:docMk/>
            <pc:sldMk cId="2510358707" sldId="2740"/>
            <ac:spMk id="2" creationId="{631AADB6-C88A-D817-4683-FC087E4E240F}"/>
          </ac:spMkLst>
        </pc:spChg>
        <pc:spChg chg="del mod">
          <ac:chgData name="Xin Luo" userId="82312ee5779919a4" providerId="LiveId" clId="{82BFAA31-791A-9843-976C-3AAFAA5AC07D}" dt="2023-02-24T12:26:37.033" v="1934" actId="478"/>
          <ac:spMkLst>
            <pc:docMk/>
            <pc:sldMk cId="2510358707" sldId="2740"/>
            <ac:spMk id="5" creationId="{D45B97A4-ED20-7E18-1BEF-4A81710B7783}"/>
          </ac:spMkLst>
        </pc:spChg>
        <pc:spChg chg="mod">
          <ac:chgData name="Xin Luo" userId="82312ee5779919a4" providerId="LiveId" clId="{82BFAA31-791A-9843-976C-3AAFAA5AC07D}" dt="2023-02-24T12:42:54.354" v="2196" actId="20577"/>
          <ac:spMkLst>
            <pc:docMk/>
            <pc:sldMk cId="2510358707" sldId="2740"/>
            <ac:spMk id="17" creationId="{9E05FFCA-3371-AF5C-381D-71D984055F5A}"/>
          </ac:spMkLst>
        </pc:spChg>
      </pc:sldChg>
      <pc:sldChg chg="add del">
        <pc:chgData name="Xin Luo" userId="82312ee5779919a4" providerId="LiveId" clId="{82BFAA31-791A-9843-976C-3AAFAA5AC07D}" dt="2023-02-24T12:26:24.988" v="1931"/>
        <pc:sldMkLst>
          <pc:docMk/>
          <pc:sldMk cId="2028886328" sldId="2741"/>
        </pc:sldMkLst>
      </pc:sldChg>
      <pc:sldChg chg="modSp add mod">
        <pc:chgData name="Xin Luo" userId="82312ee5779919a4" providerId="LiveId" clId="{82BFAA31-791A-9843-976C-3AAFAA5AC07D}" dt="2023-02-24T13:00:24.884" v="2578" actId="20577"/>
        <pc:sldMkLst>
          <pc:docMk/>
          <pc:sldMk cId="2476237792" sldId="2741"/>
        </pc:sldMkLst>
        <pc:spChg chg="mod">
          <ac:chgData name="Xin Luo" userId="82312ee5779919a4" providerId="LiveId" clId="{82BFAA31-791A-9843-976C-3AAFAA5AC07D}" dt="2023-02-24T12:59:34.011" v="2511" actId="20577"/>
          <ac:spMkLst>
            <pc:docMk/>
            <pc:sldMk cId="2476237792" sldId="2741"/>
            <ac:spMk id="2" creationId="{631AADB6-C88A-D817-4683-FC087E4E240F}"/>
          </ac:spMkLst>
        </pc:spChg>
        <pc:spChg chg="mod">
          <ac:chgData name="Xin Luo" userId="82312ee5779919a4" providerId="LiveId" clId="{82BFAA31-791A-9843-976C-3AAFAA5AC07D}" dt="2023-02-24T12:39:25.368" v="2008"/>
          <ac:spMkLst>
            <pc:docMk/>
            <pc:sldMk cId="2476237792" sldId="2741"/>
            <ac:spMk id="3" creationId="{00000000-0000-0000-0000-000000000000}"/>
          </ac:spMkLst>
        </pc:spChg>
        <pc:spChg chg="mod">
          <ac:chgData name="Xin Luo" userId="82312ee5779919a4" providerId="LiveId" clId="{82BFAA31-791A-9843-976C-3AAFAA5AC07D}" dt="2023-02-24T13:00:24.884" v="2578" actId="20577"/>
          <ac:spMkLst>
            <pc:docMk/>
            <pc:sldMk cId="2476237792" sldId="2741"/>
            <ac:spMk id="6" creationId="{6741FEA2-C046-FD82-2800-2CB513792080}"/>
          </ac:spMkLst>
        </pc:spChg>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pChg chg="mod">
          <ac:chgData name="Xin Luo" userId="82312ee5779919a4" providerId="LiveId" clId="{23920C8D-EBCE-A347-9C82-C14316D20539}" dt="2022-10-10T01:06:29.261" v="368" actId="404"/>
          <ac:spMkLst>
            <pc:docMk/>
            <pc:sldMk cId="1576120367" sldId="2387"/>
            <ac:spMk id="10" creationId="{00000000-0000-0000-0000-000000000000}"/>
          </ac:spMkLst>
        </pc:spChg>
        <pc:spChg chg="mod">
          <ac:chgData name="Xin Luo" userId="82312ee5779919a4" providerId="LiveId" clId="{23920C8D-EBCE-A347-9C82-C14316D20539}" dt="2022-10-10T01:06:13.262" v="366" actId="403"/>
          <ac:spMkLst>
            <pc:docMk/>
            <pc:sldMk cId="1576120367" sldId="2387"/>
            <ac:spMk id="12" creationId="{00000000-0000-0000-0000-000000000000}"/>
          </ac:spMkLst>
        </pc:spChg>
        <pc:spChg chg="mod">
          <ac:chgData name="Xin Luo" userId="82312ee5779919a4" providerId="LiveId" clId="{23920C8D-EBCE-A347-9C82-C14316D20539}" dt="2022-10-10T01:06:29.261" v="368" actId="404"/>
          <ac:spMkLst>
            <pc:docMk/>
            <pc:sldMk cId="1576120367" sldId="2387"/>
            <ac:spMk id="13" creationId="{00000000-0000-0000-0000-000000000000}"/>
          </ac:spMkLst>
        </pc:spChg>
        <pc:spChg chg="mod">
          <ac:chgData name="Xin Luo" userId="82312ee5779919a4" providerId="LiveId" clId="{23920C8D-EBCE-A347-9C82-C14316D20539}" dt="2022-10-10T01:06:13.262" v="366" actId="403"/>
          <ac:spMkLst>
            <pc:docMk/>
            <pc:sldMk cId="1576120367" sldId="2387"/>
            <ac:spMk id="14" creationId="{00000000-0000-0000-0000-000000000000}"/>
          </ac:spMkLst>
        </pc:spChg>
        <pc:spChg chg="mod">
          <ac:chgData name="Xin Luo" userId="82312ee5779919a4" providerId="LiveId" clId="{23920C8D-EBCE-A347-9C82-C14316D20539}" dt="2022-10-10T01:06:29.261" v="368" actId="404"/>
          <ac:spMkLst>
            <pc:docMk/>
            <pc:sldMk cId="1576120367" sldId="2387"/>
            <ac:spMk id="15" creationId="{00000000-0000-0000-0000-000000000000}"/>
          </ac:spMkLst>
        </pc:spChg>
        <pc:spChg chg="mod">
          <ac:chgData name="Xin Luo" userId="82312ee5779919a4" providerId="LiveId" clId="{23920C8D-EBCE-A347-9C82-C14316D20539}" dt="2022-10-10T01:06:19.369" v="367" actId="14100"/>
          <ac:spMkLst>
            <pc:docMk/>
            <pc:sldMk cId="1576120367" sldId="2387"/>
            <ac:spMk id="16" creationId="{00000000-0000-0000-0000-000000000000}"/>
          </ac:spMkLst>
        </pc:spChg>
      </pc:sldChg>
      <pc:sldChg chg="modSp mod">
        <pc:chgData name="Xin Luo" userId="82312ee5779919a4" providerId="LiveId" clId="{23920C8D-EBCE-A347-9C82-C14316D20539}" dt="2022-10-10T01:06:39.449" v="369" actId="403"/>
        <pc:sldMkLst>
          <pc:docMk/>
          <pc:sldMk cId="2415901206" sldId="2447"/>
        </pc:sldMkLst>
        <pc:spChg chg="mod">
          <ac:chgData name="Xin Luo" userId="82312ee5779919a4" providerId="LiveId" clId="{23920C8D-EBCE-A347-9C82-C14316D20539}" dt="2022-10-10T01:06:39.449" v="369" actId="403"/>
          <ac:spMkLst>
            <pc:docMk/>
            <pc:sldMk cId="2415901206" sldId="2447"/>
            <ac:spMk id="7" creationId="{00000000-0000-0000-0000-000000000000}"/>
          </ac:spMkLst>
        </pc:spChg>
      </pc:sldChg>
      <pc:sldChg chg="addSp delSp modSp mod">
        <pc:chgData name="Xin Luo" userId="82312ee5779919a4" providerId="LiveId" clId="{23920C8D-EBCE-A347-9C82-C14316D20539}" dt="2022-10-26T11:18:20.490" v="500"/>
        <pc:sldMkLst>
          <pc:docMk/>
          <pc:sldMk cId="2689840772" sldId="2604"/>
        </pc:sldMkLst>
        <pc:spChg chg="mod">
          <ac:chgData name="Xin Luo" userId="82312ee5779919a4" providerId="LiveId" clId="{23920C8D-EBCE-A347-9C82-C14316D20539}" dt="2022-10-26T11:18:14.630" v="497" actId="1038"/>
          <ac:spMkLst>
            <pc:docMk/>
            <pc:sldMk cId="2689840772" sldId="2604"/>
            <ac:spMk id="2" creationId="{DB381E7B-A050-4BE4-6756-9B64308C74D7}"/>
          </ac:spMkLst>
        </pc:spChg>
        <pc:spChg chg="del mod">
          <ac:chgData name="Xin Luo" userId="82312ee5779919a4" providerId="LiveId" clId="{23920C8D-EBCE-A347-9C82-C14316D20539}" dt="2022-10-10T00:58:26.498" v="9" actId="478"/>
          <ac:spMkLst>
            <pc:docMk/>
            <pc:sldMk cId="2689840772" sldId="2604"/>
            <ac:spMk id="3" creationId="{00000000-0000-0000-0000-000000000000}"/>
          </ac:spMkLst>
        </pc:spChg>
        <pc:spChg chg="add del mod">
          <ac:chgData name="Xin Luo" userId="82312ee5779919a4" providerId="LiveId" clId="{23920C8D-EBCE-A347-9C82-C14316D20539}" dt="2022-10-26T11:18:20.490" v="500"/>
          <ac:spMkLst>
            <pc:docMk/>
            <pc:sldMk cId="2689840772" sldId="2604"/>
            <ac:spMk id="3" creationId="{0AC6D251-AEF6-35BE-71D5-DE25EAD72977}"/>
          </ac:spMkLst>
        </pc:spChg>
        <pc:spChg chg="add mod">
          <ac:chgData name="Xin Luo" userId="82312ee5779919a4" providerId="LiveId" clId="{23920C8D-EBCE-A347-9C82-C14316D20539}" dt="2022-10-10T01:03:50.909" v="356" actId="20577"/>
          <ac:spMkLst>
            <pc:docMk/>
            <pc:sldMk cId="2689840772" sldId="2604"/>
            <ac:spMk id="4" creationId="{5B949F23-92C2-3ACE-AE9A-58F8C8D7AB52}"/>
          </ac:spMkLst>
        </pc:spChg>
      </pc:sldChg>
      <pc:sldChg chg="modSp mod">
        <pc:chgData name="Xin Luo" userId="82312ee5779919a4" providerId="LiveId" clId="{23920C8D-EBCE-A347-9C82-C14316D20539}" dt="2022-10-25T11:53:23.523" v="402" actId="207"/>
        <pc:sldMkLst>
          <pc:docMk/>
          <pc:sldMk cId="1392274363" sldId="2606"/>
        </pc:sldMkLst>
        <pc:spChg chg="mod">
          <ac:chgData name="Xin Luo" userId="82312ee5779919a4" providerId="LiveId" clId="{23920C8D-EBCE-A347-9C82-C14316D20539}" dt="2022-10-10T01:08:08.448" v="392" actId="20577"/>
          <ac:spMkLst>
            <pc:docMk/>
            <pc:sldMk cId="1392274363" sldId="2606"/>
            <ac:spMk id="35" creationId="{2CBBD54C-A0C4-CFAB-2A67-F8BF299D28F5}"/>
          </ac:spMkLst>
        </pc:spChg>
        <pc:spChg chg="mod">
          <ac:chgData name="Xin Luo" userId="82312ee5779919a4" providerId="LiveId" clId="{23920C8D-EBCE-A347-9C82-C14316D20539}" dt="2022-10-25T11:53:23.523" v="402" actId="207"/>
          <ac:spMkLst>
            <pc:docMk/>
            <pc:sldMk cId="1392274363" sldId="2606"/>
            <ac:spMk id="42" creationId="{E4B07DDE-AB89-2B16-6B7A-2142621DE6F5}"/>
          </ac:spMkLst>
        </pc:spChg>
      </pc:sldChg>
      <pc:sldChg chg="modSp mod">
        <pc:chgData name="Xin Luo" userId="82312ee5779919a4" providerId="LiveId" clId="{23920C8D-EBCE-A347-9C82-C14316D20539}" dt="2022-10-25T12:03:26.240" v="414" actId="14100"/>
        <pc:sldMkLst>
          <pc:docMk/>
          <pc:sldMk cId="292605530" sldId="2607"/>
        </pc:sldMkLst>
        <pc:spChg chg="mod">
          <ac:chgData name="Xin Luo" userId="82312ee5779919a4" providerId="LiveId" clId="{23920C8D-EBCE-A347-9C82-C14316D20539}" dt="2022-10-25T12:03:26.240" v="414" actId="14100"/>
          <ac:spMkLst>
            <pc:docMk/>
            <pc:sldMk cId="292605530" sldId="2607"/>
            <ac:spMk id="18" creationId="{8399C9E7-13B6-1DAF-F5BF-4471E8528C5F}"/>
          </ac:spMkLst>
        </pc:spChg>
      </pc:sldChg>
      <pc:sldChg chg="modSp mod">
        <pc:chgData name="Xin Luo" userId="82312ee5779919a4" providerId="LiveId" clId="{23920C8D-EBCE-A347-9C82-C14316D20539}" dt="2022-10-25T12:09:03.730" v="478" actId="1036"/>
        <pc:sldMkLst>
          <pc:docMk/>
          <pc:sldMk cId="2780969545" sldId="2609"/>
        </pc:sldMkLst>
        <pc:spChg chg="mod">
          <ac:chgData name="Xin Luo" userId="82312ee5779919a4" providerId="LiveId" clId="{23920C8D-EBCE-A347-9C82-C14316D20539}" dt="2022-10-25T12:08:56.496" v="469" actId="115"/>
          <ac:spMkLst>
            <pc:docMk/>
            <pc:sldMk cId="2780969545" sldId="2609"/>
            <ac:spMk id="6" creationId="{2D1A6305-FF43-CF53-224A-B6D4901EAB0F}"/>
          </ac:spMkLst>
        </pc:spChg>
        <pc:spChg chg="mod">
          <ac:chgData name="Xin Luo" userId="82312ee5779919a4" providerId="LiveId" clId="{23920C8D-EBCE-A347-9C82-C14316D20539}" dt="2022-10-25T12:09:03.730" v="478" actId="1036"/>
          <ac:spMkLst>
            <pc:docMk/>
            <pc:sldMk cId="2780969545" sldId="2609"/>
            <ac:spMk id="11" creationId="{63EAC848-88D2-7A10-E878-444ADA855E23}"/>
          </ac:spMkLst>
        </pc:spChg>
        <pc:spChg chg="mod">
          <ac:chgData name="Xin Luo" userId="82312ee5779919a4" providerId="LiveId" clId="{23920C8D-EBCE-A347-9C82-C14316D20539}" dt="2022-10-25T12:09:03.730" v="478" actId="1036"/>
          <ac:spMkLst>
            <pc:docMk/>
            <pc:sldMk cId="2780969545" sldId="2609"/>
            <ac:spMk id="12" creationId="{BED7A820-9D6E-7E7E-A906-8A9424528316}"/>
          </ac:spMkLst>
        </pc:spChg>
        <pc:spChg chg="mod">
          <ac:chgData name="Xin Luo" userId="82312ee5779919a4" providerId="LiveId" clId="{23920C8D-EBCE-A347-9C82-C14316D20539}" dt="2022-10-25T12:09:03.730" v="478" actId="1036"/>
          <ac:spMkLst>
            <pc:docMk/>
            <pc:sldMk cId="2780969545" sldId="2609"/>
            <ac:spMk id="20" creationId="{87EC125B-CB98-6914-1633-6697471A2CB4}"/>
          </ac:spMkLst>
        </pc:spChg>
        <pc:spChg chg="mod">
          <ac:chgData name="Xin Luo" userId="82312ee5779919a4" providerId="LiveId" clId="{23920C8D-EBCE-A347-9C82-C14316D20539}" dt="2022-10-25T12:09:03.730" v="478" actId="1036"/>
          <ac:spMkLst>
            <pc:docMk/>
            <pc:sldMk cId="2780969545" sldId="2609"/>
            <ac:spMk id="21" creationId="{0AF67847-7DEF-CDAB-6208-0271BFB4FB06}"/>
          </ac:spMkLst>
        </pc:spChg>
        <pc:spChg chg="mod">
          <ac:chgData name="Xin Luo" userId="82312ee5779919a4" providerId="LiveId" clId="{23920C8D-EBCE-A347-9C82-C14316D20539}" dt="2022-10-25T12:09:03.730" v="478" actId="1036"/>
          <ac:spMkLst>
            <pc:docMk/>
            <pc:sldMk cId="2780969545" sldId="2609"/>
            <ac:spMk id="23" creationId="{0011846D-F543-398E-85CB-0AB0A842928A}"/>
          </ac:spMkLst>
        </pc:spChg>
        <pc:spChg chg="mod">
          <ac:chgData name="Xin Luo" userId="82312ee5779919a4" providerId="LiveId" clId="{23920C8D-EBCE-A347-9C82-C14316D20539}" dt="2022-10-25T12:09:03.730" v="478" actId="1036"/>
          <ac:spMkLst>
            <pc:docMk/>
            <pc:sldMk cId="2780969545" sldId="2609"/>
            <ac:spMk id="24" creationId="{37B5D87E-7419-7CC0-91CC-8A0807F0F999}"/>
          </ac:spMkLst>
        </pc:spChg>
        <pc:spChg chg="mod">
          <ac:chgData name="Xin Luo" userId="82312ee5779919a4" providerId="LiveId" clId="{23920C8D-EBCE-A347-9C82-C14316D20539}" dt="2022-10-25T12:09:03.730" v="478" actId="1036"/>
          <ac:spMkLst>
            <pc:docMk/>
            <pc:sldMk cId="2780969545" sldId="2609"/>
            <ac:spMk id="25" creationId="{4745244D-B431-F067-4A97-7CC4387296FB}"/>
          </ac:spMkLst>
        </pc:spChg>
        <pc:spChg chg="mod">
          <ac:chgData name="Xin Luo" userId="82312ee5779919a4" providerId="LiveId" clId="{23920C8D-EBCE-A347-9C82-C14316D20539}" dt="2022-10-25T12:09:03.730" v="478" actId="1036"/>
          <ac:spMkLst>
            <pc:docMk/>
            <pc:sldMk cId="2780969545" sldId="2609"/>
            <ac:spMk id="26" creationId="{FB9C53DE-8D1F-6DF4-8CE3-3A262A9F8737}"/>
          </ac:spMkLst>
        </pc:spChg>
        <pc:picChg chg="mod">
          <ac:chgData name="Xin Luo" userId="82312ee5779919a4" providerId="LiveId" clId="{23920C8D-EBCE-A347-9C82-C14316D20539}" dt="2022-10-25T12:09:03.730" v="478" actId="1036"/>
          <ac:picMkLst>
            <pc:docMk/>
            <pc:sldMk cId="2780969545" sldId="2609"/>
            <ac:picMk id="4" creationId="{49B7ACC6-6794-9162-52B2-E80F7E4B0442}"/>
          </ac:picMkLst>
        </pc:picChg>
        <pc:picChg chg="mod">
          <ac:chgData name="Xin Luo" userId="82312ee5779919a4" providerId="LiveId" clId="{23920C8D-EBCE-A347-9C82-C14316D20539}" dt="2022-10-25T12:09:03.730" v="478" actId="1036"/>
          <ac:picMkLst>
            <pc:docMk/>
            <pc:sldMk cId="2780969545" sldId="2609"/>
            <ac:picMk id="7" creationId="{42FD45A0-A9EA-D518-41B5-21FA7A24BA60}"/>
          </ac:picMkLst>
        </pc:picChg>
        <pc:picChg chg="mod">
          <ac:chgData name="Xin Luo" userId="82312ee5779919a4" providerId="LiveId" clId="{23920C8D-EBCE-A347-9C82-C14316D20539}" dt="2022-10-25T12:09:03.730" v="478" actId="1036"/>
          <ac:picMkLst>
            <pc:docMk/>
            <pc:sldMk cId="2780969545" sldId="2609"/>
            <ac:picMk id="10" creationId="{C2B12388-3179-41F8-2462-0C9BA14093FF}"/>
          </ac:picMkLst>
        </pc:picChg>
        <pc:picChg chg="mod">
          <ac:chgData name="Xin Luo" userId="82312ee5779919a4" providerId="LiveId" clId="{23920C8D-EBCE-A347-9C82-C14316D20539}" dt="2022-10-25T12:09:03.730" v="478" actId="1036"/>
          <ac:picMkLst>
            <pc:docMk/>
            <pc:sldMk cId="2780969545" sldId="2609"/>
            <ac:picMk id="7170" creationId="{A3C33C8C-6841-03A7-574F-E161D6BA2409}"/>
          </ac:picMkLst>
        </pc:picChg>
        <pc:cxnChg chg="mod">
          <ac:chgData name="Xin Luo" userId="82312ee5779919a4" providerId="LiveId" clId="{23920C8D-EBCE-A347-9C82-C14316D20539}" dt="2022-10-25T12:09:03.730" v="478" actId="1036"/>
          <ac:cxnSpMkLst>
            <pc:docMk/>
            <pc:sldMk cId="2780969545" sldId="2609"/>
            <ac:cxnSpMk id="9" creationId="{FD972B84-6C44-171E-8256-D2A04F01B0C9}"/>
          </ac:cxnSpMkLst>
        </pc:cxnChg>
        <pc:cxnChg chg="mod">
          <ac:chgData name="Xin Luo" userId="82312ee5779919a4" providerId="LiveId" clId="{23920C8D-EBCE-A347-9C82-C14316D20539}" dt="2022-10-25T12:09:03.730" v="478" actId="1036"/>
          <ac:cxnSpMkLst>
            <pc:docMk/>
            <pc:sldMk cId="2780969545" sldId="2609"/>
            <ac:cxnSpMk id="16" creationId="{612BCBDC-DECE-5090-7C5B-6492FF4CE722}"/>
          </ac:cxnSpMkLst>
        </pc:cxnChg>
        <pc:cxnChg chg="mod">
          <ac:chgData name="Xin Luo" userId="82312ee5779919a4" providerId="LiveId" clId="{23920C8D-EBCE-A347-9C82-C14316D20539}" dt="2022-10-25T12:09:03.730" v="478" actId="1036"/>
          <ac:cxnSpMkLst>
            <pc:docMk/>
            <pc:sldMk cId="2780969545" sldId="2609"/>
            <ac:cxnSpMk id="17" creationId="{AF045F09-2718-C456-D477-E816A43885FF}"/>
          </ac:cxnSpMkLst>
        </pc:cxnChg>
        <pc:cxnChg chg="mod">
          <ac:chgData name="Xin Luo" userId="82312ee5779919a4" providerId="LiveId" clId="{23920C8D-EBCE-A347-9C82-C14316D20539}" dt="2022-10-25T12:09:03.730" v="478" actId="1036"/>
          <ac:cxnSpMkLst>
            <pc:docMk/>
            <pc:sldMk cId="2780969545" sldId="2609"/>
            <ac:cxnSpMk id="28" creationId="{6C11ADF7-6234-2989-2798-F5AAD5EDE3BF}"/>
          </ac:cxnSpMkLst>
        </pc:cxnChg>
      </pc:sldChg>
      <pc:sldChg chg="modSp mod">
        <pc:chgData name="Xin Luo" userId="82312ee5779919a4" providerId="LiveId" clId="{23920C8D-EBCE-A347-9C82-C14316D20539}" dt="2022-10-26T02:56:58.658" v="480" actId="207"/>
        <pc:sldMkLst>
          <pc:docMk/>
          <pc:sldMk cId="63705705" sldId="2612"/>
        </pc:sldMkLst>
        <pc:spChg chg="mod">
          <ac:chgData name="Xin Luo" userId="82312ee5779919a4" providerId="LiveId" clId="{23920C8D-EBCE-A347-9C82-C14316D20539}" dt="2022-10-26T02:56:58.658" v="480" actId="207"/>
          <ac:spMkLst>
            <pc:docMk/>
            <pc:sldMk cId="63705705" sldId="2612"/>
            <ac:spMk id="63" creationId="{6400CC45-5050-7ACD-CE08-CC6D7000A1DA}"/>
          </ac:spMkLst>
        </pc:spChg>
      </pc:sldChg>
      <pc:sldChg chg="addSp modSp">
        <pc:chgData name="Xin Luo" userId="82312ee5779919a4" providerId="LiveId" clId="{23920C8D-EBCE-A347-9C82-C14316D20539}" dt="2022-10-26T12:19:06.428" v="501" actId="767"/>
        <pc:sldMkLst>
          <pc:docMk/>
          <pc:sldMk cId="963926578" sldId="2613"/>
        </pc:sldMkLst>
        <pc:spChg chg="add mod">
          <ac:chgData name="Xin Luo" userId="82312ee5779919a4" providerId="LiveId" clId="{23920C8D-EBCE-A347-9C82-C14316D20539}" dt="2022-10-26T12:19:06.428" v="501" actId="767"/>
          <ac:spMkLst>
            <pc:docMk/>
            <pc:sldMk cId="963926578" sldId="2613"/>
            <ac:spMk id="2" creationId="{5F7683B3-77E0-69A9-94AE-FF04E7249325}"/>
          </ac:spMkLst>
        </pc:spChg>
      </pc:sldChg>
      <pc:sldChg chg="modSp add mod">
        <pc:chgData name="Xin Luo" userId="82312ee5779919a4" providerId="LiveId" clId="{23920C8D-EBCE-A347-9C82-C14316D20539}" dt="2022-10-10T01:06:02.902" v="365" actId="403"/>
        <pc:sldMkLst>
          <pc:docMk/>
          <pc:sldMk cId="2358282757" sldId="2714"/>
        </pc:sldMkLst>
        <pc:spChg chg="mod">
          <ac:chgData name="Xin Luo" userId="82312ee5779919a4" providerId="LiveId" clId="{23920C8D-EBCE-A347-9C82-C14316D20539}" dt="2022-10-10T01:06:02.902" v="365" actId="403"/>
          <ac:spMkLst>
            <pc:docMk/>
            <pc:sldMk cId="2358282757" sldId="2714"/>
            <ac:spMk id="2" creationId="{DB381E7B-A050-4BE4-6756-9B64308C74D7}"/>
          </ac:spMkLst>
        </pc:sp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pChg chg="add del mod">
          <ac:chgData name="Xin Luo" userId="82312ee5779919a4" providerId="LiveId" clId="{4DB6C473-8E57-A543-81F7-48BE109E8C13}" dt="2023-02-21T05:44:22.831" v="2010"/>
          <ac:spMkLst>
            <pc:docMk/>
            <pc:sldMk cId="1576120367" sldId="2387"/>
            <ac:spMk id="4" creationId="{14071939-13A8-68AD-CF24-E66618C9CB95}"/>
          </ac:spMkLst>
        </pc:spChg>
        <pc:spChg chg="add del">
          <ac:chgData name="Xin Luo" userId="82312ee5779919a4" providerId="LiveId" clId="{4DB6C473-8E57-A543-81F7-48BE109E8C13}" dt="2023-02-21T05:42:59.400" v="1996" actId="478"/>
          <ac:spMkLst>
            <pc:docMk/>
            <pc:sldMk cId="1576120367" sldId="2387"/>
            <ac:spMk id="6" creationId="{00000000-0000-0000-0000-000000000000}"/>
          </ac:spMkLst>
        </pc:spChg>
        <pc:spChg chg="del">
          <ac:chgData name="Xin Luo" userId="82312ee5779919a4" providerId="LiveId" clId="{4DB6C473-8E57-A543-81F7-48BE109E8C13}" dt="2023-02-21T05:42:53.918" v="1994" actId="478"/>
          <ac:spMkLst>
            <pc:docMk/>
            <pc:sldMk cId="1576120367" sldId="2387"/>
            <ac:spMk id="7" creationId="{00000000-0000-0000-0000-000000000000}"/>
          </ac:spMkLst>
        </pc:spChg>
        <pc:spChg chg="add del mod">
          <ac:chgData name="Xin Luo" userId="82312ee5779919a4" providerId="LiveId" clId="{4DB6C473-8E57-A543-81F7-48BE109E8C13}" dt="2023-02-21T05:46:39.935" v="2038" actId="478"/>
          <ac:spMkLst>
            <pc:docMk/>
            <pc:sldMk cId="1576120367" sldId="2387"/>
            <ac:spMk id="8" creationId="{5795B555-5780-95D6-6939-E2A2F840CEDB}"/>
          </ac:spMkLst>
        </pc:spChg>
        <pc:spChg chg="add del mod topLvl">
          <ac:chgData name="Xin Luo" userId="82312ee5779919a4" providerId="LiveId" clId="{4DB6C473-8E57-A543-81F7-48BE109E8C13}" dt="2023-02-21T05:47:15.440" v="2044" actId="164"/>
          <ac:spMkLst>
            <pc:docMk/>
            <pc:sldMk cId="1576120367" sldId="2387"/>
            <ac:spMk id="10" creationId="{00000000-0000-0000-0000-000000000000}"/>
          </ac:spMkLst>
        </pc:spChg>
        <pc:spChg chg="mod topLvl">
          <ac:chgData name="Xin Luo" userId="82312ee5779919a4" providerId="LiveId" clId="{4DB6C473-8E57-A543-81F7-48BE109E8C13}" dt="2023-02-21T05:47:15.440" v="2044" actId="164"/>
          <ac:spMkLst>
            <pc:docMk/>
            <pc:sldMk cId="1576120367" sldId="2387"/>
            <ac:spMk id="12" creationId="{00000000-0000-0000-0000-000000000000}"/>
          </ac:spMkLst>
        </pc:spChg>
        <pc:spChg chg="mod">
          <ac:chgData name="Xin Luo" userId="82312ee5779919a4" providerId="LiveId" clId="{4DB6C473-8E57-A543-81F7-48BE109E8C13}" dt="2023-02-21T05:45:26.754" v="2016" actId="207"/>
          <ac:spMkLst>
            <pc:docMk/>
            <pc:sldMk cId="1576120367" sldId="2387"/>
            <ac:spMk id="13" creationId="{00000000-0000-0000-0000-000000000000}"/>
          </ac:spMkLst>
        </pc:spChg>
        <pc:spChg chg="mod">
          <ac:chgData name="Xin Luo" userId="82312ee5779919a4" providerId="LiveId" clId="{4DB6C473-8E57-A543-81F7-48BE109E8C13}" dt="2023-02-21T05:45:26.754" v="2016" actId="207"/>
          <ac:spMkLst>
            <pc:docMk/>
            <pc:sldMk cId="1576120367" sldId="2387"/>
            <ac:spMk id="14" creationId="{00000000-0000-0000-0000-000000000000}"/>
          </ac:spMkLst>
        </pc:spChg>
        <pc:spChg chg="mod">
          <ac:chgData name="Xin Luo" userId="82312ee5779919a4" providerId="LiveId" clId="{4DB6C473-8E57-A543-81F7-48BE109E8C13}" dt="2023-02-21T05:45:26.754" v="2016" actId="207"/>
          <ac:spMkLst>
            <pc:docMk/>
            <pc:sldMk cId="1576120367" sldId="2387"/>
            <ac:spMk id="15" creationId="{00000000-0000-0000-0000-000000000000}"/>
          </ac:spMkLst>
        </pc:spChg>
        <pc:spChg chg="mod">
          <ac:chgData name="Xin Luo" userId="82312ee5779919a4" providerId="LiveId" clId="{4DB6C473-8E57-A543-81F7-48BE109E8C13}" dt="2023-02-21T05:45:26.754" v="2016" actId="207"/>
          <ac:spMkLst>
            <pc:docMk/>
            <pc:sldMk cId="1576120367" sldId="2387"/>
            <ac:spMk id="16" creationId="{00000000-0000-0000-0000-000000000000}"/>
          </ac:spMkLst>
        </pc:spChg>
        <pc:grpChg chg="add del mod">
          <ac:chgData name="Xin Luo" userId="82312ee5779919a4" providerId="LiveId" clId="{4DB6C473-8E57-A543-81F7-48BE109E8C13}" dt="2023-02-21T08:54:26.670" v="3594" actId="478"/>
          <ac:grpSpMkLst>
            <pc:docMk/>
            <pc:sldMk cId="1576120367" sldId="2387"/>
            <ac:grpSpMk id="2" creationId="{390AEDC4-AC8C-713C-F926-259F989CB162}"/>
          </ac:grpSpMkLst>
        </pc:grpChg>
        <pc:grpChg chg="add mod">
          <ac:chgData name="Xin Luo" userId="82312ee5779919a4" providerId="LiveId" clId="{4DB6C473-8E57-A543-81F7-48BE109E8C13}" dt="2023-02-21T08:54:32.554" v="3595" actId="1076"/>
          <ac:grpSpMkLst>
            <pc:docMk/>
            <pc:sldMk cId="1576120367" sldId="2387"/>
            <ac:grpSpMk id="3" creationId="{12ED16A1-79B8-7DB1-1CC1-250B051BAD58}"/>
          </ac:grpSpMkLst>
        </pc:grpChg>
        <pc:grpChg chg="add del mod">
          <ac:chgData name="Xin Luo" userId="82312ee5779919a4" providerId="LiveId" clId="{4DB6C473-8E57-A543-81F7-48BE109E8C13}" dt="2023-02-21T05:45:51.755" v="2019" actId="165"/>
          <ac:grpSpMkLst>
            <pc:docMk/>
            <pc:sldMk cId="1576120367" sldId="2387"/>
            <ac:grpSpMk id="5" creationId="{8F30E2E3-F8BB-EDF1-8726-1256D1547BF7}"/>
          </ac:grpSpMkLst>
        </pc:grpChg>
        <pc:grpChg chg="add mod">
          <ac:chgData name="Xin Luo" userId="82312ee5779919a4" providerId="LiveId" clId="{4DB6C473-8E57-A543-81F7-48BE109E8C13}" dt="2023-02-21T08:54:32.554" v="3595" actId="1076"/>
          <ac:grpSpMkLst>
            <pc:docMk/>
            <pc:sldMk cId="1576120367" sldId="2387"/>
            <ac:grpSpMk id="9" creationId="{84B9B8D5-4BCC-CDFF-1E13-B005060A8BDF}"/>
          </ac:grpSpMkLst>
        </pc:grpChg>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pChg chg="mod">
          <ac:chgData name="Xin Luo" userId="82312ee5779919a4" providerId="LiveId" clId="{4DB6C473-8E57-A543-81F7-48BE109E8C13}" dt="2023-02-21T03:26:36.249" v="1977" actId="20577"/>
          <ac:spMkLst>
            <pc:docMk/>
            <pc:sldMk cId="2415901206" sldId="2447"/>
            <ac:spMk id="7" creationId="{00000000-0000-0000-0000-000000000000}"/>
          </ac:spMkLst>
        </pc:spChg>
      </pc:sldChg>
      <pc:sldChg chg="addSp delSp modSp mod ord">
        <pc:chgData name="Xin Luo" userId="82312ee5779919a4" providerId="LiveId" clId="{4DB6C473-8E57-A543-81F7-48BE109E8C13}" dt="2023-02-21T07:23:56.843" v="3356" actId="20577"/>
        <pc:sldMkLst>
          <pc:docMk/>
          <pc:sldMk cId="4067577602" sldId="2605"/>
        </pc:sldMkLst>
        <pc:spChg chg="mod">
          <ac:chgData name="Xin Luo" userId="82312ee5779919a4" providerId="LiveId" clId="{4DB6C473-8E57-A543-81F7-48BE109E8C13}" dt="2023-02-21T07:23:56.843" v="3356" actId="20577"/>
          <ac:spMkLst>
            <pc:docMk/>
            <pc:sldMk cId="4067577602" sldId="2605"/>
            <ac:spMk id="2" creationId="{631AADB6-C88A-D817-4683-FC087E4E240F}"/>
          </ac:spMkLst>
        </pc:spChg>
        <pc:spChg chg="mod">
          <ac:chgData name="Xin Luo" userId="82312ee5779919a4" providerId="LiveId" clId="{4DB6C473-8E57-A543-81F7-48BE109E8C13}" dt="2023-02-21T03:26:50.232" v="1984" actId="20577"/>
          <ac:spMkLst>
            <pc:docMk/>
            <pc:sldMk cId="4067577602" sldId="2605"/>
            <ac:spMk id="3" creationId="{00000000-0000-0000-0000-000000000000}"/>
          </ac:spMkLst>
        </pc:spChg>
        <pc:spChg chg="add del mod">
          <ac:chgData name="Xin Luo" userId="82312ee5779919a4" providerId="LiveId" clId="{4DB6C473-8E57-A543-81F7-48BE109E8C13}" dt="2023-02-21T07:21:29.220" v="3297"/>
          <ac:spMkLst>
            <pc:docMk/>
            <pc:sldMk cId="4067577602" sldId="2605"/>
            <ac:spMk id="4" creationId="{6043EA4A-1AB3-028D-434C-C16CE58B3A2A}"/>
          </ac:spMkLst>
        </pc:spChg>
        <pc:spChg chg="add mod">
          <ac:chgData name="Xin Luo" userId="82312ee5779919a4" providerId="LiveId" clId="{4DB6C473-8E57-A543-81F7-48BE109E8C13}" dt="2023-02-21T07:23:29.335" v="3346" actId="1076"/>
          <ac:spMkLst>
            <pc:docMk/>
            <pc:sldMk cId="4067577602" sldId="2605"/>
            <ac:spMk id="5" creationId="{8CB3051E-1455-F2D6-027A-C359D1264B18}"/>
          </ac:spMkLst>
        </pc:spChg>
        <pc:spChg chg="del">
          <ac:chgData name="Xin Luo" userId="82312ee5779919a4" providerId="LiveId" clId="{4DB6C473-8E57-A543-81F7-48BE109E8C13}" dt="2023-02-21T05:48:10.681" v="2114" actId="478"/>
          <ac:spMkLst>
            <pc:docMk/>
            <pc:sldMk cId="4067577602" sldId="2605"/>
            <ac:spMk id="15" creationId="{32C45697-89D7-5F4B-C2BC-3A7FBC2C544B}"/>
          </ac:spMkLst>
        </pc:spChg>
        <pc:spChg chg="mod">
          <ac:chgData name="Xin Luo" userId="82312ee5779919a4" providerId="LiveId" clId="{4DB6C473-8E57-A543-81F7-48BE109E8C13}" dt="2023-02-21T07:11:29.463" v="3277" actId="2710"/>
          <ac:spMkLst>
            <pc:docMk/>
            <pc:sldMk cId="4067577602" sldId="2605"/>
            <ac:spMk id="17" creationId="{9E05FFCA-3371-AF5C-381D-71D984055F5A}"/>
          </ac:spMkLst>
        </pc:spChg>
        <pc:picChg chg="del">
          <ac:chgData name="Xin Luo" userId="82312ee5779919a4" providerId="LiveId" clId="{4DB6C473-8E57-A543-81F7-48BE109E8C13}" dt="2023-02-21T05:48:06.479" v="2112" actId="478"/>
          <ac:picMkLst>
            <pc:docMk/>
            <pc:sldMk cId="4067577602" sldId="2605"/>
            <ac:picMk id="10" creationId="{492CAE81-3897-13BB-6E5A-74F2AC5F581A}"/>
          </ac:picMkLst>
        </pc:picChg>
        <pc:picChg chg="del">
          <ac:chgData name="Xin Luo" userId="82312ee5779919a4" providerId="LiveId" clId="{4DB6C473-8E57-A543-81F7-48BE109E8C13}" dt="2023-02-21T05:48:08.245" v="2113" actId="478"/>
          <ac:picMkLst>
            <pc:docMk/>
            <pc:sldMk cId="4067577602" sldId="2605"/>
            <ac:picMk id="14" creationId="{0637D38F-D0BE-5E7D-7891-2D7FAA4B4ED9}"/>
          </ac:picMkLst>
        </pc:picChg>
        <pc:picChg chg="add mod">
          <ac:chgData name="Xin Luo" userId="82312ee5779919a4" providerId="LiveId" clId="{4DB6C473-8E57-A543-81F7-48BE109E8C13}" dt="2023-02-21T07:23:29.335" v="3346" actId="1076"/>
          <ac:picMkLst>
            <pc:docMk/>
            <pc:sldMk cId="4067577602" sldId="2605"/>
            <ac:picMk id="1026" creationId="{9270A6EE-B03E-77C5-630F-E811251395A0}"/>
          </ac:picMkLst>
        </pc:picChg>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pChg chg="mod">
          <ac:chgData name="Xin Luo" userId="82312ee5779919a4" providerId="LiveId" clId="{4DB6C473-8E57-A543-81F7-48BE109E8C13}" dt="2023-02-21T03:04:15.029" v="17" actId="20577"/>
          <ac:spMkLst>
            <pc:docMk/>
            <pc:sldMk cId="2688334957" sldId="2705"/>
            <ac:spMk id="2" creationId="{631AADB6-C88A-D817-4683-FC087E4E240F}"/>
          </ac:spMkLst>
        </pc:spChg>
        <pc:spChg chg="del">
          <ac:chgData name="Xin Luo" userId="82312ee5779919a4" providerId="LiveId" clId="{4DB6C473-8E57-A543-81F7-48BE109E8C13}" dt="2023-02-21T03:04:17.351" v="18" actId="478"/>
          <ac:spMkLst>
            <pc:docMk/>
            <pc:sldMk cId="2688334957" sldId="2705"/>
            <ac:spMk id="15" creationId="{32C45697-89D7-5F4B-C2BC-3A7FBC2C544B}"/>
          </ac:spMkLst>
        </pc:spChg>
        <pc:spChg chg="mod">
          <ac:chgData name="Xin Luo" userId="82312ee5779919a4" providerId="LiveId" clId="{4DB6C473-8E57-A543-81F7-48BE109E8C13}" dt="2023-02-21T05:54:53.172" v="2328" actId="113"/>
          <ac:spMkLst>
            <pc:docMk/>
            <pc:sldMk cId="2688334957" sldId="2705"/>
            <ac:spMk id="17" creationId="{9E05FFCA-3371-AF5C-381D-71D984055F5A}"/>
          </ac:spMkLst>
        </pc:spChg>
        <pc:picChg chg="del">
          <ac:chgData name="Xin Luo" userId="82312ee5779919a4" providerId="LiveId" clId="{4DB6C473-8E57-A543-81F7-48BE109E8C13}" dt="2023-02-21T03:04:18.544" v="20" actId="478"/>
          <ac:picMkLst>
            <pc:docMk/>
            <pc:sldMk cId="2688334957" sldId="2705"/>
            <ac:picMk id="10" creationId="{492CAE81-3897-13BB-6E5A-74F2AC5F581A}"/>
          </ac:picMkLst>
        </pc:picChg>
        <pc:picChg chg="del">
          <ac:chgData name="Xin Luo" userId="82312ee5779919a4" providerId="LiveId" clId="{4DB6C473-8E57-A543-81F7-48BE109E8C13}" dt="2023-02-21T03:04:17.947" v="19" actId="478"/>
          <ac:picMkLst>
            <pc:docMk/>
            <pc:sldMk cId="2688334957" sldId="2705"/>
            <ac:picMk id="14" creationId="{0637D38F-D0BE-5E7D-7891-2D7FAA4B4ED9}"/>
          </ac:picMkLst>
        </pc:picChg>
      </pc:sldChg>
      <pc:sldChg chg="modSp add mod">
        <pc:chgData name="Xin Luo" userId="82312ee5779919a4" providerId="LiveId" clId="{4DB6C473-8E57-A543-81F7-48BE109E8C13}" dt="2023-02-21T05:59:45.306" v="2357" actId="2711"/>
        <pc:sldMkLst>
          <pc:docMk/>
          <pc:sldMk cId="2464444856" sldId="2706"/>
        </pc:sldMkLst>
        <pc:spChg chg="mod">
          <ac:chgData name="Xin Luo" userId="82312ee5779919a4" providerId="LiveId" clId="{4DB6C473-8E57-A543-81F7-48BE109E8C13}" dt="2023-02-21T05:59:45.306" v="2357" actId="2711"/>
          <ac:spMkLst>
            <pc:docMk/>
            <pc:sldMk cId="2464444856" sldId="2706"/>
            <ac:spMk id="2" creationId="{631AADB6-C88A-D817-4683-FC087E4E240F}"/>
          </ac:spMkLst>
        </pc:spChg>
        <pc:spChg chg="mod">
          <ac:chgData name="Xin Luo" userId="82312ee5779919a4" providerId="LiveId" clId="{4DB6C473-8E57-A543-81F7-48BE109E8C13}" dt="2023-02-21T05:59:45.306" v="2357" actId="2711"/>
          <ac:spMkLst>
            <pc:docMk/>
            <pc:sldMk cId="2464444856" sldId="2706"/>
            <ac:spMk id="3" creationId="{00000000-0000-0000-0000-000000000000}"/>
          </ac:spMkLst>
        </pc:spChg>
        <pc:spChg chg="mod">
          <ac:chgData name="Xin Luo" userId="82312ee5779919a4" providerId="LiveId" clId="{4DB6C473-8E57-A543-81F7-48BE109E8C13}" dt="2023-02-21T05:59:45.306" v="2357" actId="2711"/>
          <ac:spMkLst>
            <pc:docMk/>
            <pc:sldMk cId="2464444856" sldId="2706"/>
            <ac:spMk id="17" creationId="{9E05FFCA-3371-AF5C-381D-71D984055F5A}"/>
          </ac:spMkLst>
        </pc:spChg>
      </pc:sldChg>
      <pc:sldChg chg="modSp add mod">
        <pc:chgData name="Xin Luo" userId="82312ee5779919a4" providerId="LiveId" clId="{4DB6C473-8E57-A543-81F7-48BE109E8C13}" dt="2023-02-21T06:00:27.005" v="2362" actId="113"/>
        <pc:sldMkLst>
          <pc:docMk/>
          <pc:sldMk cId="1602808061" sldId="2707"/>
        </pc:sldMkLst>
        <pc:spChg chg="mod">
          <ac:chgData name="Xin Luo" userId="82312ee5779919a4" providerId="LiveId" clId="{4DB6C473-8E57-A543-81F7-48BE109E8C13}" dt="2023-02-21T03:16:48.798" v="1289" actId="20577"/>
          <ac:spMkLst>
            <pc:docMk/>
            <pc:sldMk cId="1602808061" sldId="2707"/>
            <ac:spMk id="2" creationId="{631AADB6-C88A-D817-4683-FC087E4E240F}"/>
          </ac:spMkLst>
        </pc:spChg>
        <pc:spChg chg="mod">
          <ac:chgData name="Xin Luo" userId="82312ee5779919a4" providerId="LiveId" clId="{4DB6C473-8E57-A543-81F7-48BE109E8C13}" dt="2023-02-21T06:00:27.005" v="2362" actId="113"/>
          <ac:spMkLst>
            <pc:docMk/>
            <pc:sldMk cId="1602808061" sldId="2707"/>
            <ac:spMk id="17" creationId="{9E05FFCA-3371-AF5C-381D-71D984055F5A}"/>
          </ac:spMkLst>
        </pc:spChg>
      </pc:sldChg>
      <pc:sldChg chg="addSp modSp add mod">
        <pc:chgData name="Xin Luo" userId="82312ee5779919a4" providerId="LiveId" clId="{4DB6C473-8E57-A543-81F7-48BE109E8C13}" dt="2023-02-21T03:24:12.660" v="1798" actId="207"/>
        <pc:sldMkLst>
          <pc:docMk/>
          <pc:sldMk cId="1658607177" sldId="2708"/>
        </pc:sldMkLst>
        <pc:spChg chg="add mod">
          <ac:chgData name="Xin Luo" userId="82312ee5779919a4" providerId="LiveId" clId="{4DB6C473-8E57-A543-81F7-48BE109E8C13}" dt="2023-02-21T03:24:12.660" v="1798" actId="207"/>
          <ac:spMkLst>
            <pc:docMk/>
            <pc:sldMk cId="1658607177" sldId="2708"/>
            <ac:spMk id="3" creationId="{E375549C-74EF-2C8F-6432-2C52B803FB1B}"/>
          </ac:spMkLst>
        </pc:spChg>
        <pc:spChg chg="mod">
          <ac:chgData name="Xin Luo" userId="82312ee5779919a4" providerId="LiveId" clId="{4DB6C473-8E57-A543-81F7-48BE109E8C13}" dt="2023-02-21T03:22:03.139" v="1731" actId="20577"/>
          <ac:spMkLst>
            <pc:docMk/>
            <pc:sldMk cId="1658607177" sldId="2708"/>
            <ac:spMk id="24" creationId="{00000000-0000-0000-0000-000000000000}"/>
          </ac:spMkLst>
        </pc:spChg>
        <pc:picChg chg="mod">
          <ac:chgData name="Xin Luo" userId="82312ee5779919a4" providerId="LiveId" clId="{4DB6C473-8E57-A543-81F7-48BE109E8C13}" dt="2023-02-21T03:23:29.344" v="1786" actId="1076"/>
          <ac:picMkLst>
            <pc:docMk/>
            <pc:sldMk cId="1658607177" sldId="2708"/>
            <ac:picMk id="4" creationId="{C5A20417-E7CA-C285-EB98-9BD26873E83E}"/>
          </ac:picMkLst>
        </pc:picChg>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pChg chg="mod">
          <ac:chgData name="Xin Luo" userId="82312ee5779919a4" providerId="LiveId" clId="{4DB6C473-8E57-A543-81F7-48BE109E8C13}" dt="2023-02-21T05:47:38.868" v="2080" actId="20577"/>
          <ac:spMkLst>
            <pc:docMk/>
            <pc:sldMk cId="1257969106" sldId="2709"/>
            <ac:spMk id="7" creationId="{00000000-0000-0000-0000-000000000000}"/>
          </ac:spMkLst>
        </pc:spChg>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pChg chg="mod">
          <ac:chgData name="Xin Luo" userId="82312ee5779919a4" providerId="LiveId" clId="{4DB6C473-8E57-A543-81F7-48BE109E8C13}" dt="2023-02-21T05:47:46.587" v="2093" actId="20577"/>
          <ac:spMkLst>
            <pc:docMk/>
            <pc:sldMk cId="4096743637" sldId="2710"/>
            <ac:spMk id="7" creationId="{00000000-0000-0000-0000-000000000000}"/>
          </ac:spMkLst>
        </pc:spChg>
      </pc:sldChg>
      <pc:sldChg chg="addSp delSp modSp add mod">
        <pc:chgData name="Xin Luo" userId="82312ee5779919a4" providerId="LiveId" clId="{4DB6C473-8E57-A543-81F7-48BE109E8C13}" dt="2023-02-21T15:08:47.651" v="5619" actId="113"/>
        <pc:sldMkLst>
          <pc:docMk/>
          <pc:sldMk cId="2744383376" sldId="2711"/>
        </pc:sldMkLst>
        <pc:spChg chg="mod">
          <ac:chgData name="Xin Luo" userId="82312ee5779919a4" providerId="LiveId" clId="{4DB6C473-8E57-A543-81F7-48BE109E8C13}" dt="2023-02-21T07:01:42.969" v="3272" actId="20577"/>
          <ac:spMkLst>
            <pc:docMk/>
            <pc:sldMk cId="2744383376" sldId="2711"/>
            <ac:spMk id="2" creationId="{631AADB6-C88A-D817-4683-FC087E4E240F}"/>
          </ac:spMkLst>
        </pc:spChg>
        <pc:spChg chg="add del">
          <ac:chgData name="Xin Luo" userId="82312ee5779919a4" providerId="LiveId" clId="{4DB6C473-8E57-A543-81F7-48BE109E8C13}" dt="2023-02-21T06:08:19.635" v="2522" actId="22"/>
          <ac:spMkLst>
            <pc:docMk/>
            <pc:sldMk cId="2744383376" sldId="2711"/>
            <ac:spMk id="5" creationId="{9005BDE5-6349-121C-B95F-5D695486765F}"/>
          </ac:spMkLst>
        </pc:spChg>
        <pc:spChg chg="add del mod">
          <ac:chgData name="Xin Luo" userId="82312ee5779919a4" providerId="LiveId" clId="{4DB6C473-8E57-A543-81F7-48BE109E8C13}" dt="2023-02-21T06:36:09.199" v="3158" actId="478"/>
          <ac:spMkLst>
            <pc:docMk/>
            <pc:sldMk cId="2744383376" sldId="2711"/>
            <ac:spMk id="7" creationId="{508CFB8D-1428-2D03-7C0B-F181DD0AC3B0}"/>
          </ac:spMkLst>
        </pc:spChg>
        <pc:spChg chg="add del mod">
          <ac:chgData name="Xin Luo" userId="82312ee5779919a4" providerId="LiveId" clId="{4DB6C473-8E57-A543-81F7-48BE109E8C13}" dt="2023-02-21T06:35:09.270" v="3110" actId="478"/>
          <ac:spMkLst>
            <pc:docMk/>
            <pc:sldMk cId="2744383376" sldId="2711"/>
            <ac:spMk id="8" creationId="{FE049113-DA9A-B499-A9F7-CE696334739C}"/>
          </ac:spMkLst>
        </pc:spChg>
        <pc:spChg chg="add del">
          <ac:chgData name="Xin Luo" userId="82312ee5779919a4" providerId="LiveId" clId="{4DB6C473-8E57-A543-81F7-48BE109E8C13}" dt="2023-02-21T06:24:41.792" v="2925" actId="22"/>
          <ac:spMkLst>
            <pc:docMk/>
            <pc:sldMk cId="2744383376" sldId="2711"/>
            <ac:spMk id="10" creationId="{2A70B923-8B0E-BFB6-100F-07B5471C1335}"/>
          </ac:spMkLst>
        </pc:spChg>
        <pc:spChg chg="add del mod">
          <ac:chgData name="Xin Luo" userId="82312ee5779919a4" providerId="LiveId" clId="{4DB6C473-8E57-A543-81F7-48BE109E8C13}" dt="2023-02-21T06:36:24.547" v="3163" actId="478"/>
          <ac:spMkLst>
            <pc:docMk/>
            <pc:sldMk cId="2744383376" sldId="2711"/>
            <ac:spMk id="12" creationId="{7AC7943F-2EEF-E2BC-7188-7457E9CCE47B}"/>
          </ac:spMkLst>
        </pc:spChg>
        <pc:spChg chg="add del mod">
          <ac:chgData name="Xin Luo" userId="82312ee5779919a4" providerId="LiveId" clId="{4DB6C473-8E57-A543-81F7-48BE109E8C13}" dt="2023-02-21T06:36:21.741" v="3162" actId="478"/>
          <ac:spMkLst>
            <pc:docMk/>
            <pc:sldMk cId="2744383376" sldId="2711"/>
            <ac:spMk id="13" creationId="{4D3246D5-B603-994F-3AE4-6B8ADC01AFBD}"/>
          </ac:spMkLst>
        </pc:spChg>
        <pc:spChg chg="add del mod">
          <ac:chgData name="Xin Luo" userId="82312ee5779919a4" providerId="LiveId" clId="{4DB6C473-8E57-A543-81F7-48BE109E8C13}" dt="2023-02-21T06:34:25.015" v="3081" actId="478"/>
          <ac:spMkLst>
            <pc:docMk/>
            <pc:sldMk cId="2744383376" sldId="2711"/>
            <ac:spMk id="15" creationId="{E4EF7755-FC04-518B-64D9-6CC2D64CFD40}"/>
          </ac:spMkLst>
        </pc:spChg>
        <pc:spChg chg="mod">
          <ac:chgData name="Xin Luo" userId="82312ee5779919a4" providerId="LiveId" clId="{4DB6C473-8E57-A543-81F7-48BE109E8C13}" dt="2023-02-21T15:07:43.844" v="5615" actId="1038"/>
          <ac:spMkLst>
            <pc:docMk/>
            <pc:sldMk cId="2744383376" sldId="2711"/>
            <ac:spMk id="17" creationId="{9E05FFCA-3371-AF5C-381D-71D984055F5A}"/>
          </ac:spMkLst>
        </pc:spChg>
        <pc:spChg chg="add mod">
          <ac:chgData name="Xin Luo" userId="82312ee5779919a4" providerId="LiveId" clId="{4DB6C473-8E57-A543-81F7-48BE109E8C13}" dt="2023-02-21T15:08:47.651" v="5619" actId="113"/>
          <ac:spMkLst>
            <pc:docMk/>
            <pc:sldMk cId="2744383376" sldId="2711"/>
            <ac:spMk id="18" creationId="{9D310AF3-A081-4032-01C0-C288D4F7AC53}"/>
          </ac:spMkLst>
        </pc:spChg>
      </pc:sldChg>
      <pc:sldChg chg="delSp modSp add del mod">
        <pc:chgData name="Xin Luo" userId="82312ee5779919a4" providerId="LiveId" clId="{4DB6C473-8E57-A543-81F7-48BE109E8C13}" dt="2023-02-21T07:27:24.620" v="3402" actId="2696"/>
        <pc:sldMkLst>
          <pc:docMk/>
          <pc:sldMk cId="1581220802" sldId="2712"/>
        </pc:sldMkLst>
        <pc:spChg chg="mod">
          <ac:chgData name="Xin Luo" userId="82312ee5779919a4" providerId="LiveId" clId="{4DB6C473-8E57-A543-81F7-48BE109E8C13}" dt="2023-02-21T07:01:48.402" v="3274" actId="20577"/>
          <ac:spMkLst>
            <pc:docMk/>
            <pc:sldMk cId="1581220802" sldId="2712"/>
            <ac:spMk id="2" creationId="{631AADB6-C88A-D817-4683-FC087E4E240F}"/>
          </ac:spMkLst>
        </pc:spChg>
        <pc:spChg chg="mod">
          <ac:chgData name="Xin Luo" userId="82312ee5779919a4" providerId="LiveId" clId="{4DB6C473-8E57-A543-81F7-48BE109E8C13}" dt="2023-02-21T06:58:28.109" v="3222" actId="20577"/>
          <ac:spMkLst>
            <pc:docMk/>
            <pc:sldMk cId="1581220802" sldId="2712"/>
            <ac:spMk id="3" creationId="{00000000-0000-0000-0000-000000000000}"/>
          </ac:spMkLst>
        </pc:spChg>
        <pc:spChg chg="del mod">
          <ac:chgData name="Xin Luo" userId="82312ee5779919a4" providerId="LiveId" clId="{4DB6C473-8E57-A543-81F7-48BE109E8C13}" dt="2023-02-21T07:24:25.709" v="3365"/>
          <ac:spMkLst>
            <pc:docMk/>
            <pc:sldMk cId="1581220802" sldId="2712"/>
            <ac:spMk id="17" creationId="{9E05FFCA-3371-AF5C-381D-71D984055F5A}"/>
          </ac:spMkLst>
        </pc:spChg>
      </pc:sldChg>
      <pc:sldChg chg="modSp add del mod">
        <pc:chgData name="Xin Luo" userId="82312ee5779919a4" providerId="LiveId" clId="{4DB6C473-8E57-A543-81F7-48BE109E8C13}" dt="2023-02-21T07:24:13.066" v="3357" actId="2696"/>
        <pc:sldMkLst>
          <pc:docMk/>
          <pc:sldMk cId="2395170792" sldId="2713"/>
        </pc:sldMkLst>
        <pc:spChg chg="mod">
          <ac:chgData name="Xin Luo" userId="82312ee5779919a4" providerId="LiveId" clId="{4DB6C473-8E57-A543-81F7-48BE109E8C13}" dt="2023-02-21T06:15:05.106" v="2898" actId="20577"/>
          <ac:spMkLst>
            <pc:docMk/>
            <pc:sldMk cId="2395170792" sldId="2713"/>
            <ac:spMk id="17" creationId="{9E05FFCA-3371-AF5C-381D-71D984055F5A}"/>
          </ac:spMkLst>
        </pc:spChg>
      </pc:sldChg>
      <pc:sldChg chg="addSp modSp add mod">
        <pc:chgData name="Xin Luo" userId="82312ee5779919a4" providerId="LiveId" clId="{4DB6C473-8E57-A543-81F7-48BE109E8C13}" dt="2023-02-21T07:23:52.393" v="3353" actId="20577"/>
        <pc:sldMkLst>
          <pc:docMk/>
          <pc:sldMk cId="280619949" sldId="2714"/>
        </pc:sldMkLst>
        <pc:spChg chg="mod">
          <ac:chgData name="Xin Luo" userId="82312ee5779919a4" providerId="LiveId" clId="{4DB6C473-8E57-A543-81F7-48BE109E8C13}" dt="2023-02-21T07:23:52.393" v="3353" actId="20577"/>
          <ac:spMkLst>
            <pc:docMk/>
            <pc:sldMk cId="280619949" sldId="2714"/>
            <ac:spMk id="2" creationId="{631AADB6-C88A-D817-4683-FC087E4E240F}"/>
          </ac:spMkLst>
        </pc:spChg>
        <pc:spChg chg="mod">
          <ac:chgData name="Xin Luo" userId="82312ee5779919a4" providerId="LiveId" clId="{4DB6C473-8E57-A543-81F7-48BE109E8C13}" dt="2023-02-21T07:13:49.998" v="3283" actId="404"/>
          <ac:spMkLst>
            <pc:docMk/>
            <pc:sldMk cId="280619949" sldId="2714"/>
            <ac:spMk id="17" creationId="{9E05FFCA-3371-AF5C-381D-71D984055F5A}"/>
          </ac:spMkLst>
        </pc:spChg>
        <pc:picChg chg="add mod">
          <ac:chgData name="Xin Luo" userId="82312ee5779919a4" providerId="LiveId" clId="{4DB6C473-8E57-A543-81F7-48BE109E8C13}" dt="2023-02-21T07:23:39.455" v="3348" actId="14100"/>
          <ac:picMkLst>
            <pc:docMk/>
            <pc:sldMk cId="280619949" sldId="2714"/>
            <ac:picMk id="5" creationId="{0604E948-208D-161C-F579-7EA72A1F42DC}"/>
          </ac:picMkLst>
        </pc:picChg>
      </pc:sldChg>
      <pc:sldChg chg="addSp modSp add mod">
        <pc:chgData name="Xin Luo" userId="82312ee5779919a4" providerId="LiveId" clId="{4DB6C473-8E57-A543-81F7-48BE109E8C13}" dt="2023-02-21T13:47:35.461" v="4912" actId="1076"/>
        <pc:sldMkLst>
          <pc:docMk/>
          <pc:sldMk cId="3852391939" sldId="2715"/>
        </pc:sldMkLst>
        <pc:spChg chg="mod">
          <ac:chgData name="Xin Luo" userId="82312ee5779919a4" providerId="LiveId" clId="{4DB6C473-8E57-A543-81F7-48BE109E8C13}" dt="2023-02-21T13:06:48.362" v="4245" actId="20577"/>
          <ac:spMkLst>
            <pc:docMk/>
            <pc:sldMk cId="3852391939" sldId="2715"/>
            <ac:spMk id="2" creationId="{631AADB6-C88A-D817-4683-FC087E4E240F}"/>
          </ac:spMkLst>
        </pc:spChg>
        <pc:spChg chg="mod">
          <ac:chgData name="Xin Luo" userId="82312ee5779919a4" providerId="LiveId" clId="{4DB6C473-8E57-A543-81F7-48BE109E8C13}" dt="2023-02-21T07:43:23.802" v="3522" actId="20577"/>
          <ac:spMkLst>
            <pc:docMk/>
            <pc:sldMk cId="3852391939" sldId="2715"/>
            <ac:spMk id="3" creationId="{00000000-0000-0000-0000-000000000000}"/>
          </ac:spMkLst>
        </pc:spChg>
        <pc:spChg chg="add mod">
          <ac:chgData name="Xin Luo" userId="82312ee5779919a4" providerId="LiveId" clId="{4DB6C473-8E57-A543-81F7-48BE109E8C13}" dt="2023-02-21T13:41:38.670" v="4903" actId="20577"/>
          <ac:spMkLst>
            <pc:docMk/>
            <pc:sldMk cId="3852391939" sldId="2715"/>
            <ac:spMk id="5" creationId="{FCD10A89-5E0E-5D73-1D4F-9E11D943B29C}"/>
          </ac:spMkLst>
        </pc:spChg>
        <pc:picChg chg="add mod">
          <ac:chgData name="Xin Luo" userId="82312ee5779919a4" providerId="LiveId" clId="{4DB6C473-8E57-A543-81F7-48BE109E8C13}" dt="2023-02-21T13:47:35.461" v="4912" actId="1076"/>
          <ac:picMkLst>
            <pc:docMk/>
            <pc:sldMk cId="3852391939" sldId="2715"/>
            <ac:picMk id="2050" creationId="{8F8FBDFD-CF37-F4FE-58FA-9350A0CDABC7}"/>
          </ac:picMkLst>
        </pc:picChg>
      </pc:sldChg>
      <pc:sldChg chg="addSp modSp add mod ord">
        <pc:chgData name="Xin Luo" userId="82312ee5779919a4" providerId="LiveId" clId="{4DB6C473-8E57-A543-81F7-48BE109E8C13}" dt="2023-02-21T13:15:30.678" v="4562" actId="1035"/>
        <pc:sldMkLst>
          <pc:docMk/>
          <pc:sldMk cId="3026715585" sldId="2716"/>
        </pc:sldMkLst>
        <pc:spChg chg="mod">
          <ac:chgData name="Xin Luo" userId="82312ee5779919a4" providerId="LiveId" clId="{4DB6C473-8E57-A543-81F7-48BE109E8C13}" dt="2023-02-21T07:27:17.840" v="3401" actId="20577"/>
          <ac:spMkLst>
            <pc:docMk/>
            <pc:sldMk cId="3026715585" sldId="2716"/>
            <ac:spMk id="2" creationId="{631AADB6-C88A-D817-4683-FC087E4E240F}"/>
          </ac:spMkLst>
        </pc:spChg>
        <pc:spChg chg="add mod">
          <ac:chgData name="Xin Luo" userId="82312ee5779919a4" providerId="LiveId" clId="{4DB6C473-8E57-A543-81F7-48BE109E8C13}" dt="2023-02-21T13:15:30.678" v="4562" actId="1035"/>
          <ac:spMkLst>
            <pc:docMk/>
            <pc:sldMk cId="3026715585" sldId="2716"/>
            <ac:spMk id="4" creationId="{B31A8325-31D8-6F06-6D89-E39763C56875}"/>
          </ac:spMkLst>
        </pc:spChg>
        <pc:spChg chg="mod">
          <ac:chgData name="Xin Luo" userId="82312ee5779919a4" providerId="LiveId" clId="{4DB6C473-8E57-A543-81F7-48BE109E8C13}" dt="2023-02-21T12:48:49.893" v="4206" actId="1076"/>
          <ac:spMkLst>
            <pc:docMk/>
            <pc:sldMk cId="3026715585" sldId="2716"/>
            <ac:spMk id="17" creationId="{9E05FFCA-3371-AF5C-381D-71D984055F5A}"/>
          </ac:spMkLst>
        </pc:spChg>
      </pc:sldChg>
      <pc:sldChg chg="addSp modSp add mod">
        <pc:chgData name="Xin Luo" userId="82312ee5779919a4" providerId="LiveId" clId="{4DB6C473-8E57-A543-81F7-48BE109E8C13}" dt="2023-02-21T13:48:38.001" v="4936" actId="1076"/>
        <pc:sldMkLst>
          <pc:docMk/>
          <pc:sldMk cId="4136986794" sldId="2717"/>
        </pc:sldMkLst>
        <pc:spChg chg="mod">
          <ac:chgData name="Xin Luo" userId="82312ee5779919a4" providerId="LiveId" clId="{4DB6C473-8E57-A543-81F7-48BE109E8C13}" dt="2023-02-21T13:48:32.535" v="4933" actId="1035"/>
          <ac:spMkLst>
            <pc:docMk/>
            <pc:sldMk cId="4136986794" sldId="2717"/>
            <ac:spMk id="5" creationId="{FCD10A89-5E0E-5D73-1D4F-9E11D943B29C}"/>
          </ac:spMkLst>
        </pc:spChg>
        <pc:picChg chg="add mod">
          <ac:chgData name="Xin Luo" userId="82312ee5779919a4" providerId="LiveId" clId="{4DB6C473-8E57-A543-81F7-48BE109E8C13}" dt="2023-02-21T13:48:38.001" v="4936" actId="1076"/>
          <ac:picMkLst>
            <pc:docMk/>
            <pc:sldMk cId="4136986794" sldId="2717"/>
            <ac:picMk id="6" creationId="{2260B411-AFF0-1E09-142B-45C9F88562F7}"/>
          </ac:picMkLst>
        </pc:picChg>
      </pc:sldChg>
      <pc:sldChg chg="addSp delSp modSp add mod">
        <pc:chgData name="Xin Luo" userId="82312ee5779919a4" providerId="LiveId" clId="{4DB6C473-8E57-A543-81F7-48BE109E8C13}" dt="2023-02-21T14:08:09.514" v="5152" actId="1035"/>
        <pc:sldMkLst>
          <pc:docMk/>
          <pc:sldMk cId="1778017482" sldId="2718"/>
        </pc:sldMkLst>
        <pc:spChg chg="mod">
          <ac:chgData name="Xin Luo" userId="82312ee5779919a4" providerId="LiveId" clId="{4DB6C473-8E57-A543-81F7-48BE109E8C13}" dt="2023-02-21T14:08:07.366" v="5145" actId="1035"/>
          <ac:spMkLst>
            <pc:docMk/>
            <pc:sldMk cId="1778017482" sldId="2718"/>
            <ac:spMk id="5" creationId="{FCD10A89-5E0E-5D73-1D4F-9E11D943B29C}"/>
          </ac:spMkLst>
        </pc:spChg>
        <pc:picChg chg="del">
          <ac:chgData name="Xin Luo" userId="82312ee5779919a4" providerId="LiveId" clId="{4DB6C473-8E57-A543-81F7-48BE109E8C13}" dt="2023-02-21T13:48:49.937" v="4938" actId="478"/>
          <ac:picMkLst>
            <pc:docMk/>
            <pc:sldMk cId="1778017482" sldId="2718"/>
            <ac:picMk id="6" creationId="{2260B411-AFF0-1E09-142B-45C9F88562F7}"/>
          </ac:picMkLst>
        </pc:picChg>
        <pc:picChg chg="add mod">
          <ac:chgData name="Xin Luo" userId="82312ee5779919a4" providerId="LiveId" clId="{4DB6C473-8E57-A543-81F7-48BE109E8C13}" dt="2023-02-21T14:08:09.514" v="5152" actId="1035"/>
          <ac:picMkLst>
            <pc:docMk/>
            <pc:sldMk cId="1778017482" sldId="2718"/>
            <ac:picMk id="3074" creationId="{3E8CF22C-6E5D-0AAE-1F79-795E8B77EEF7}"/>
          </ac:picMkLst>
        </pc:picChg>
      </pc:sldChg>
      <pc:sldChg chg="delSp modSp add mod">
        <pc:chgData name="Xin Luo" userId="82312ee5779919a4" providerId="LiveId" clId="{4DB6C473-8E57-A543-81F7-48BE109E8C13}" dt="2023-02-21T15:10:04.498" v="5724" actId="108"/>
        <pc:sldMkLst>
          <pc:docMk/>
          <pc:sldMk cId="1858913004" sldId="2719"/>
        </pc:sldMkLst>
        <pc:spChg chg="mod">
          <ac:chgData name="Xin Luo" userId="82312ee5779919a4" providerId="LiveId" clId="{4DB6C473-8E57-A543-81F7-48BE109E8C13}" dt="2023-02-21T14:49:05.255" v="5311" actId="1076"/>
          <ac:spMkLst>
            <pc:docMk/>
            <pc:sldMk cId="1858913004" sldId="2719"/>
            <ac:spMk id="2" creationId="{631AADB6-C88A-D817-4683-FC087E4E240F}"/>
          </ac:spMkLst>
        </pc:spChg>
        <pc:spChg chg="mod">
          <ac:chgData name="Xin Luo" userId="82312ee5779919a4" providerId="LiveId" clId="{4DB6C473-8E57-A543-81F7-48BE109E8C13}" dt="2023-02-21T15:10:04.498" v="5724" actId="108"/>
          <ac:spMkLst>
            <pc:docMk/>
            <pc:sldMk cId="1858913004" sldId="2719"/>
            <ac:spMk id="5" creationId="{FCD10A89-5E0E-5D73-1D4F-9E11D943B29C}"/>
          </ac:spMkLst>
        </pc:spChg>
        <pc:spChg chg="del">
          <ac:chgData name="Xin Luo" userId="82312ee5779919a4" providerId="LiveId" clId="{4DB6C473-8E57-A543-81F7-48BE109E8C13}" dt="2023-02-21T14:48:56.090" v="5307" actId="478"/>
          <ac:spMkLst>
            <pc:docMk/>
            <pc:sldMk cId="1858913004" sldId="2719"/>
            <ac:spMk id="17" creationId="{9E05FFCA-3371-AF5C-381D-71D984055F5A}"/>
          </ac:spMkLst>
        </pc:spChg>
        <pc:picChg chg="del">
          <ac:chgData name="Xin Luo" userId="82312ee5779919a4" providerId="LiveId" clId="{4DB6C473-8E57-A543-81F7-48BE109E8C13}" dt="2023-02-21T14:47:16.549" v="5154" actId="478"/>
          <ac:picMkLst>
            <pc:docMk/>
            <pc:sldMk cId="1858913004" sldId="2719"/>
            <ac:picMk id="3074" creationId="{3E8CF22C-6E5D-0AAE-1F79-795E8B77EEF7}"/>
          </ac:picMkLst>
        </pc:picChg>
      </pc:sldChg>
      <pc:sldChg chg="addSp delSp modSp add mod ord">
        <pc:chgData name="Xin Luo" userId="82312ee5779919a4" providerId="LiveId" clId="{4DB6C473-8E57-A543-81F7-48BE109E8C13}" dt="2023-02-21T15:06:45.211" v="5600" actId="20578"/>
        <pc:sldMkLst>
          <pc:docMk/>
          <pc:sldMk cId="3480831675" sldId="2720"/>
        </pc:sldMkLst>
        <pc:spChg chg="mod">
          <ac:chgData name="Xin Luo" userId="82312ee5779919a4" providerId="LiveId" clId="{4DB6C473-8E57-A543-81F7-48BE109E8C13}" dt="2023-02-21T14:58:21.259" v="5529" actId="1035"/>
          <ac:spMkLst>
            <pc:docMk/>
            <pc:sldMk cId="3480831675" sldId="2720"/>
            <ac:spMk id="2" creationId="{631AADB6-C88A-D817-4683-FC087E4E240F}"/>
          </ac:spMkLst>
        </pc:spChg>
        <pc:spChg chg="add mod">
          <ac:chgData name="Xin Luo" userId="82312ee5779919a4" providerId="LiveId" clId="{4DB6C473-8E57-A543-81F7-48BE109E8C13}" dt="2023-02-21T14:58:48.813" v="5569" actId="404"/>
          <ac:spMkLst>
            <pc:docMk/>
            <pc:sldMk cId="3480831675" sldId="2720"/>
            <ac:spMk id="4" creationId="{58EE51E5-8ACA-984C-6E8D-F8AA658223AD}"/>
          </ac:spMkLst>
        </pc:spChg>
        <pc:spChg chg="add mod">
          <ac:chgData name="Xin Luo" userId="82312ee5779919a4" providerId="LiveId" clId="{4DB6C473-8E57-A543-81F7-48BE109E8C13}" dt="2023-02-21T14:58:48.813" v="5569" actId="404"/>
          <ac:spMkLst>
            <pc:docMk/>
            <pc:sldMk cId="3480831675" sldId="2720"/>
            <ac:spMk id="5" creationId="{7F4897FB-F086-F339-A15F-A899143C7919}"/>
          </ac:spMkLst>
        </pc:spChg>
        <pc:spChg chg="add mod">
          <ac:chgData name="Xin Luo" userId="82312ee5779919a4" providerId="LiveId" clId="{4DB6C473-8E57-A543-81F7-48BE109E8C13}" dt="2023-02-21T15:06:20.559" v="5576" actId="962"/>
          <ac:spMkLst>
            <pc:docMk/>
            <pc:sldMk cId="3480831675" sldId="2720"/>
            <ac:spMk id="6" creationId="{7ED1482E-3610-E252-0E80-41B202D30E30}"/>
          </ac:spMkLst>
        </pc:spChg>
        <pc:spChg chg="del">
          <ac:chgData name="Xin Luo" userId="82312ee5779919a4" providerId="LiveId" clId="{4DB6C473-8E57-A543-81F7-48BE109E8C13}" dt="2023-02-21T14:51:13.253" v="5388" actId="478"/>
          <ac:spMkLst>
            <pc:docMk/>
            <pc:sldMk cId="3480831675" sldId="2720"/>
            <ac:spMk id="17" creationId="{9E05FFCA-3371-AF5C-381D-71D984055F5A}"/>
          </ac:spMkLst>
        </pc:spChg>
        <pc:spChg chg="del">
          <ac:chgData name="Xin Luo" userId="82312ee5779919a4" providerId="LiveId" clId="{4DB6C473-8E57-A543-81F7-48BE109E8C13}" dt="2023-02-21T14:51:18.075" v="5389" actId="478"/>
          <ac:spMkLst>
            <pc:docMk/>
            <pc:sldMk cId="3480831675" sldId="2720"/>
            <ac:spMk id="18" creationId="{9D310AF3-A081-4032-01C0-C288D4F7AC53}"/>
          </ac:spMkLst>
        </pc:spChg>
        <pc:picChg chg="add del mod">
          <ac:chgData name="Xin Luo" userId="82312ee5779919a4" providerId="LiveId" clId="{4DB6C473-8E57-A543-81F7-48BE109E8C13}" dt="2023-02-21T14:53:26.825" v="5442" actId="478"/>
          <ac:picMkLst>
            <pc:docMk/>
            <pc:sldMk cId="3480831675" sldId="2720"/>
            <ac:picMk id="5122" creationId="{379580DC-45F0-D6EF-6EA0-1FB906F02465}"/>
          </ac:picMkLst>
        </pc:picChg>
        <pc:picChg chg="add mod">
          <ac:chgData name="Xin Luo" userId="82312ee5779919a4" providerId="LiveId" clId="{4DB6C473-8E57-A543-81F7-48BE109E8C13}" dt="2023-02-21T14:58:17.635" v="5525" actId="1035"/>
          <ac:picMkLst>
            <pc:docMk/>
            <pc:sldMk cId="3480831675" sldId="2720"/>
            <ac:picMk id="5124" creationId="{D17BE6F3-1008-2FC6-54D2-736C673B73E8}"/>
          </ac:picMkLst>
        </pc:picChg>
        <pc:picChg chg="add mod">
          <ac:chgData name="Xin Luo" userId="82312ee5779919a4" providerId="LiveId" clId="{4DB6C473-8E57-A543-81F7-48BE109E8C13}" dt="2023-02-21T14:58:17.635" v="5525" actId="1035"/>
          <ac:picMkLst>
            <pc:docMk/>
            <pc:sldMk cId="3480831675" sldId="2720"/>
            <ac:picMk id="5126" creationId="{EBB0C876-4E86-C2ED-5EE6-3B2BD26768B9}"/>
          </ac:picMkLst>
        </pc:picChg>
        <pc:picChg chg="add mod">
          <ac:chgData name="Xin Luo" userId="82312ee5779919a4" providerId="LiveId" clId="{4DB6C473-8E57-A543-81F7-48BE109E8C13}" dt="2023-02-21T14:58:48.813" v="5569" actId="404"/>
          <ac:picMkLst>
            <pc:docMk/>
            <pc:sldMk cId="3480831675" sldId="2720"/>
            <ac:picMk id="5128" creationId="{59C29F54-F731-6EBD-ECA9-847BE3563121}"/>
          </ac:picMkLst>
        </pc:picChg>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pChg chg="del">
          <ac:chgData name="Xin Luo" userId="82312ee5779919a4" providerId="LiveId" clId="{4DB6C473-8E57-A543-81F7-48BE109E8C13}" dt="2023-02-21T14:59:05.282" v="5571" actId="478"/>
          <ac:spMkLst>
            <pc:docMk/>
            <pc:sldMk cId="1410676903" sldId="2721"/>
            <ac:spMk id="4" creationId="{58EE51E5-8ACA-984C-6E8D-F8AA658223AD}"/>
          </ac:spMkLst>
        </pc:spChg>
        <pc:spChg chg="del">
          <ac:chgData name="Xin Luo" userId="82312ee5779919a4" providerId="LiveId" clId="{4DB6C473-8E57-A543-81F7-48BE109E8C13}" dt="2023-02-21T14:59:05.282" v="5571" actId="478"/>
          <ac:spMkLst>
            <pc:docMk/>
            <pc:sldMk cId="1410676903" sldId="2721"/>
            <ac:spMk id="5" creationId="{7F4897FB-F086-F339-A15F-A899143C7919}"/>
          </ac:spMkLst>
        </pc:spChg>
        <pc:spChg chg="del">
          <ac:chgData name="Xin Luo" userId="82312ee5779919a4" providerId="LiveId" clId="{4DB6C473-8E57-A543-81F7-48BE109E8C13}" dt="2023-02-21T14:59:05.282" v="5571" actId="478"/>
          <ac:spMkLst>
            <pc:docMk/>
            <pc:sldMk cId="1410676903" sldId="2721"/>
            <ac:spMk id="6" creationId="{7ED1482E-3610-E252-0E80-41B202D30E30}"/>
          </ac:spMkLst>
        </pc:spChg>
        <pc:spChg chg="add mod">
          <ac:chgData name="Xin Luo" userId="82312ee5779919a4" providerId="LiveId" clId="{4DB6C473-8E57-A543-81F7-48BE109E8C13}" dt="2023-02-21T15:06:36.607" v="5598" actId="1076"/>
          <ac:spMkLst>
            <pc:docMk/>
            <pc:sldMk cId="1410676903" sldId="2721"/>
            <ac:spMk id="9" creationId="{D5E43916-6543-2664-EE40-07ABFFB01F26}"/>
          </ac:spMkLst>
        </pc:spChg>
        <pc:picChg chg="add mod">
          <ac:chgData name="Xin Luo" userId="82312ee5779919a4" providerId="LiveId" clId="{4DB6C473-8E57-A543-81F7-48BE109E8C13}" dt="2023-02-21T15:06:20.558" v="5575" actId="27614"/>
          <ac:picMkLst>
            <pc:docMk/>
            <pc:sldMk cId="1410676903" sldId="2721"/>
            <ac:picMk id="8" creationId="{BA45F6EA-D51F-F9F8-F33E-5E3217612D76}"/>
          </ac:picMkLst>
        </pc:picChg>
        <pc:picChg chg="del">
          <ac:chgData name="Xin Luo" userId="82312ee5779919a4" providerId="LiveId" clId="{4DB6C473-8E57-A543-81F7-48BE109E8C13}" dt="2023-02-21T14:59:05.282" v="5571" actId="478"/>
          <ac:picMkLst>
            <pc:docMk/>
            <pc:sldMk cId="1410676903" sldId="2721"/>
            <ac:picMk id="5124" creationId="{D17BE6F3-1008-2FC6-54D2-736C673B73E8}"/>
          </ac:picMkLst>
        </pc:picChg>
        <pc:picChg chg="del">
          <ac:chgData name="Xin Luo" userId="82312ee5779919a4" providerId="LiveId" clId="{4DB6C473-8E57-A543-81F7-48BE109E8C13}" dt="2023-02-21T14:59:05.282" v="5571" actId="478"/>
          <ac:picMkLst>
            <pc:docMk/>
            <pc:sldMk cId="1410676903" sldId="2721"/>
            <ac:picMk id="5126" creationId="{EBB0C876-4E86-C2ED-5EE6-3B2BD26768B9}"/>
          </ac:picMkLst>
        </pc:picChg>
        <pc:picChg chg="del">
          <ac:chgData name="Xin Luo" userId="82312ee5779919a4" providerId="LiveId" clId="{4DB6C473-8E57-A543-81F7-48BE109E8C13}" dt="2023-02-21T14:59:05.282" v="5571" actId="478"/>
          <ac:picMkLst>
            <pc:docMk/>
            <pc:sldMk cId="1410676903" sldId="2721"/>
            <ac:picMk id="5128" creationId="{59C29F54-F731-6EBD-ECA9-847BE3563121}"/>
          </ac:picMkLst>
        </pc:picChg>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3887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59264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9198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8303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5998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2836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2C078-E53C-8EC6-6FCC-DCBF3D6341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D3C5FB2-47E1-65C2-0A8D-4B0311B90CF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86C542-A559-2676-C0F3-12214B0D667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1231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06762-E90D-6D6C-8612-1B15E2525A0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F753F5-6EFE-76B2-AA2A-7FCB138532C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EDC7FB9-FF95-6E20-5D81-3D81B8C2542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60873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9300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0670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6052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76025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3571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ED753-1E64-BE1B-457E-C37AA502FE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6265FE-D121-D97F-761E-32CE9CCD55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8E5B375-83A6-B8B8-6004-DC1BD29A9AF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0018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8743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5831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1947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9144000" cy="2665413"/>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5" name="矩形 4"/>
          <p:cNvSpPr>
            <a:spLocks noChangeArrowheads="1"/>
          </p:cNvSpPr>
          <p:nvPr userDrawn="1"/>
        </p:nvSpPr>
        <p:spPr bwMode="auto">
          <a:xfrm>
            <a:off x="0" y="2203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6" name="矩形 5"/>
          <p:cNvSpPr>
            <a:spLocks noChangeArrowheads="1"/>
          </p:cNvSpPr>
          <p:nvPr userDrawn="1"/>
        </p:nvSpPr>
        <p:spPr bwMode="auto">
          <a:xfrm>
            <a:off x="0" y="4870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32860" name="Rectangle 92"/>
          <p:cNvSpPr>
            <a:spLocks noGrp="1" noChangeArrowheads="1"/>
          </p:cNvSpPr>
          <p:nvPr>
            <p:ph type="ctrTitle"/>
          </p:nvPr>
        </p:nvSpPr>
        <p:spPr>
          <a:xfrm>
            <a:off x="1828800" y="1828800"/>
            <a:ext cx="69342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1828800" y="4572000"/>
            <a:ext cx="69342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87338" y="981075"/>
            <a:ext cx="77724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6988"/>
            <a:ext cx="2286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67056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9144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表格占位符 2"/>
          <p:cNvSpPr>
            <a:spLocks noGrp="1"/>
          </p:cNvSpPr>
          <p:nvPr>
            <p:ph type="tbl" idx="1"/>
          </p:nvPr>
        </p:nvSpPr>
        <p:spPr>
          <a:xfrm>
            <a:off x="685800" y="981075"/>
            <a:ext cx="77724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2" name="大标题"/>
          <p:cNvSpPr>
            <a:spLocks noGrp="1"/>
          </p:cNvSpPr>
          <p:nvPr>
            <p:ph type="title"/>
          </p:nvPr>
        </p:nvSpPr>
        <p:spPr>
          <a:xfrm>
            <a:off x="0" y="0"/>
            <a:ext cx="9144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82264" y="6467404"/>
            <a:ext cx="21336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9144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11" name="Rectangle 2"/>
          <p:cNvSpPr>
            <a:spLocks noGrp="1" noChangeArrowheads="1"/>
          </p:cNvSpPr>
          <p:nvPr>
            <p:ph type="title"/>
          </p:nvPr>
        </p:nvSpPr>
        <p:spPr bwMode="auto">
          <a:xfrm>
            <a:off x="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981075"/>
            <a:ext cx="77724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5438" y="1087438"/>
            <a:ext cx="4027487"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5325" y="1087438"/>
            <a:ext cx="4027488"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58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18285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 name="同侧圆角矩形 8"/>
          <p:cNvSpPr/>
          <p:nvPr userDrawn="1"/>
        </p:nvSpPr>
        <p:spPr>
          <a:xfrm rot="5400000">
            <a:off x="4513516" y="-3740963"/>
            <a:ext cx="72000" cy="909903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8530149" y="230704"/>
            <a:ext cx="72000" cy="1155701"/>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325438" y="1087438"/>
            <a:ext cx="8207375" cy="2270125"/>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6902450" y="6499225"/>
            <a:ext cx="21336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gdal.org/api/python/osgeo.gdal.html"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19693" y="1685331"/>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zh-CN" sz="4800" b="1" dirty="0">
                <a:solidFill>
                  <a:srgbClr val="FF0000"/>
                </a:solidFill>
                <a:latin typeface="微软雅黑"/>
                <a:ea typeface="微软雅黑"/>
              </a:rPr>
              <a:t>GDAL</a:t>
            </a:r>
            <a:r>
              <a:rPr lang="zh-CN" altLang="en-US" sz="4800" b="1" dirty="0">
                <a:solidFill>
                  <a:srgbClr val="FF0000"/>
                </a:solidFill>
                <a:latin typeface="微软雅黑"/>
                <a:ea typeface="微软雅黑"/>
              </a:rPr>
              <a:t>开源库及遥感栅格数据处理</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dirty="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rPr>
              <a:t>邮箱</a:t>
            </a:r>
            <a:r>
              <a:rPr kumimoji="0" lang="en-CN" sz="1800" b="0" i="0" u="none" strike="noStrike" kern="1200" cap="none" spc="0" normalizeH="0" baseline="0" noProof="0" dirty="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dirty="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办公室</a:t>
            </a:r>
            <a:endParaRPr kumimoji="0" lang="en-CN" sz="1800" b="0" i="0" u="none" strike="noStrike" kern="1200" cap="none" spc="0" normalizeH="0" baseline="0" noProof="0" dirty="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319693" y="243144"/>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5263773" y="261082"/>
            <a:ext cx="3627916"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开源GIS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en-US" sz="1800" b="1" dirty="0">
                <a:solidFill>
                  <a:schemeClr val="bg2"/>
                </a:solidFill>
                <a:latin typeface="+mn-ea"/>
                <a:ea typeface="+mn-ea"/>
              </a:rPr>
              <a:t>5</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3</a:t>
            </a:r>
            <a:r>
              <a:rPr lang="zh-CN" altLang="en-US" sz="2800" b="1" dirty="0">
                <a:solidFill>
                  <a:srgbClr val="333333"/>
                </a:solidFill>
                <a:latin typeface="+mn-ea"/>
                <a:ea typeface="+mn-ea"/>
              </a:rPr>
              <a:t>、</a:t>
            </a:r>
            <a:r>
              <a:rPr lang="en-US" altLang="zh-CN" sz="2800" b="1" dirty="0">
                <a:solidFill>
                  <a:srgbClr val="333333"/>
                </a:solidFill>
                <a:latin typeface="+mn-ea"/>
                <a:ea typeface="+mn-ea"/>
              </a:rPr>
              <a:t>GDAL</a:t>
            </a:r>
            <a:r>
              <a:rPr lang="zh-CN" altLang="en-US" sz="2800" b="1" dirty="0">
                <a:solidFill>
                  <a:srgbClr val="333333"/>
                </a:solidFill>
                <a:latin typeface="+mn-ea"/>
                <a:ea typeface="+mn-ea"/>
              </a:rPr>
              <a:t>主要函数接口</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DA984439-1B23-1931-1979-ECF8DE9D6DCA}"/>
              </a:ext>
            </a:extLst>
          </p:cNvPr>
          <p:cNvSpPr txBox="1"/>
          <p:nvPr/>
        </p:nvSpPr>
        <p:spPr>
          <a:xfrm>
            <a:off x="451414" y="1459630"/>
            <a:ext cx="8374922" cy="5013039"/>
          </a:xfrm>
          <a:prstGeom prst="rect">
            <a:avLst/>
          </a:prstGeom>
          <a:noFill/>
        </p:spPr>
        <p:txBody>
          <a:bodyPr wrap="square">
            <a:spAutoFit/>
          </a:bodyPr>
          <a:lstStyle/>
          <a:p>
            <a:pPr algn="just">
              <a:lnSpc>
                <a:spcPct val="150000"/>
              </a:lnSpc>
              <a:spcBef>
                <a:spcPts val="0"/>
              </a:spcBef>
              <a:spcAft>
                <a:spcPts val="600"/>
              </a:spcAft>
            </a:pPr>
            <a:r>
              <a:rPr lang="en-US" altLang="zh-CN" sz="2800" b="1" dirty="0">
                <a:solidFill>
                  <a:srgbClr val="000000"/>
                </a:solidFill>
                <a:latin typeface="+mn-ea"/>
                <a:ea typeface="+mn-ea"/>
              </a:rPr>
              <a:t>a) </a:t>
            </a:r>
            <a:r>
              <a:rPr lang="zh-CN" altLang="en-US" sz="2800" b="1" dirty="0">
                <a:solidFill>
                  <a:srgbClr val="000000"/>
                </a:solidFill>
                <a:latin typeface="+mn-ea"/>
                <a:ea typeface="+mn-ea"/>
              </a:rPr>
              <a:t>栅格数据读入及信息查看</a:t>
            </a:r>
            <a:r>
              <a:rPr lang="zh-CN" altLang="en-US" sz="2800" dirty="0">
                <a:solidFill>
                  <a:srgbClr val="000000"/>
                </a:solidFill>
                <a:latin typeface="+mn-ea"/>
                <a:ea typeface="+mn-ea"/>
              </a:rPr>
              <a:t>：</a:t>
            </a:r>
            <a:endParaRPr lang="en-US" altLang="zh-CN" sz="2800"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.Open()</a:t>
            </a:r>
            <a:r>
              <a:rPr lang="zh-CN" altLang="en-US" dirty="0">
                <a:solidFill>
                  <a:srgbClr val="000000"/>
                </a:solidFill>
                <a:latin typeface="+mn-ea"/>
                <a:ea typeface="+mn-ea"/>
              </a:rPr>
              <a:t>：读入遥感影像</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a:t>
            </a:r>
            <a:r>
              <a:rPr lang="en-US" altLang="zh-CN" b="1" dirty="0" err="1">
                <a:solidFill>
                  <a:schemeClr val="accent2"/>
                </a:solidFill>
                <a:latin typeface="+mn-ea"/>
                <a:ea typeface="+mn-ea"/>
              </a:rPr>
              <a:t>GetGeoTransform</a:t>
            </a:r>
            <a:r>
              <a:rPr lang="en-US" altLang="zh-CN" b="1" dirty="0">
                <a:solidFill>
                  <a:schemeClr val="accent2"/>
                </a:solidFill>
                <a:latin typeface="+mn-ea"/>
                <a:ea typeface="+mn-ea"/>
              </a:rPr>
              <a:t>()</a:t>
            </a:r>
            <a:r>
              <a:rPr lang="zh-CN" altLang="en-US" dirty="0">
                <a:solidFill>
                  <a:srgbClr val="000000"/>
                </a:solidFill>
                <a:latin typeface="+mn-ea"/>
                <a:ea typeface="+mn-ea"/>
              </a:rPr>
              <a:t>：获取地理转换参数。</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a:t>
            </a:r>
            <a:r>
              <a:rPr lang="en-US" altLang="zh-CN" b="1" dirty="0" err="1">
                <a:solidFill>
                  <a:schemeClr val="accent2"/>
                </a:solidFill>
                <a:latin typeface="+mn-ea"/>
                <a:ea typeface="+mn-ea"/>
              </a:rPr>
              <a:t>GetProjection</a:t>
            </a:r>
            <a:r>
              <a:rPr lang="en-US" altLang="zh-CN" b="1" dirty="0">
                <a:solidFill>
                  <a:schemeClr val="accent2"/>
                </a:solidFill>
                <a:latin typeface="+mn-ea"/>
                <a:ea typeface="+mn-ea"/>
              </a:rPr>
              <a:t>()</a:t>
            </a:r>
            <a:r>
              <a:rPr lang="zh-CN" altLang="en-US" dirty="0">
                <a:solidFill>
                  <a:srgbClr val="000000"/>
                </a:solidFill>
                <a:latin typeface="+mn-ea"/>
                <a:ea typeface="+mn-ea"/>
              </a:rPr>
              <a:t>：获取投影信息。</a:t>
            </a:r>
            <a:endParaRPr lang="en-US" altLang="zh-CN" dirty="0">
              <a:solidFill>
                <a:srgbClr val="000000"/>
              </a:solidFill>
              <a:latin typeface="+mn-ea"/>
              <a:ea typeface="+mn-ea"/>
            </a:endParaRPr>
          </a:p>
          <a:p>
            <a:pPr algn="just">
              <a:lnSpc>
                <a:spcPct val="150000"/>
              </a:lnSpc>
              <a:spcBef>
                <a:spcPts val="0"/>
              </a:spcBef>
              <a:spcAft>
                <a:spcPts val="600"/>
              </a:spcAft>
            </a:pPr>
            <a:r>
              <a:rPr lang="en-US" b="1" dirty="0">
                <a:solidFill>
                  <a:schemeClr val="accent2"/>
                </a:solidFill>
                <a:latin typeface="+mn-ea"/>
                <a:ea typeface="+mn-ea"/>
              </a:rPr>
              <a:t>.</a:t>
            </a:r>
            <a:r>
              <a:rPr lang="en-US" b="1" dirty="0" err="1">
                <a:solidFill>
                  <a:schemeClr val="accent2"/>
                </a:solidFill>
                <a:latin typeface="+mn-ea"/>
                <a:ea typeface="+mn-ea"/>
              </a:rPr>
              <a:t>RasterXSize</a:t>
            </a:r>
            <a:r>
              <a:rPr lang="en-US" dirty="0">
                <a:solidFill>
                  <a:srgbClr val="000000"/>
                </a:solidFill>
                <a:latin typeface="+mn-ea"/>
                <a:ea typeface="+mn-ea"/>
              </a:rPr>
              <a:t>, </a:t>
            </a:r>
            <a:r>
              <a:rPr lang="en-US" b="1" dirty="0">
                <a:solidFill>
                  <a:schemeClr val="accent2"/>
                </a:solidFill>
                <a:latin typeface="+mn-ea"/>
                <a:ea typeface="+mn-ea"/>
              </a:rPr>
              <a:t>.</a:t>
            </a:r>
            <a:r>
              <a:rPr lang="en-US" b="1" dirty="0" err="1">
                <a:solidFill>
                  <a:schemeClr val="accent2"/>
                </a:solidFill>
                <a:latin typeface="+mn-ea"/>
                <a:ea typeface="+mn-ea"/>
              </a:rPr>
              <a:t>RasterYSize</a:t>
            </a:r>
            <a:r>
              <a:rPr lang="en-US" dirty="0">
                <a:solidFill>
                  <a:srgbClr val="000000"/>
                </a:solidFill>
                <a:latin typeface="+mn-ea"/>
                <a:ea typeface="+mn-ea"/>
              </a:rPr>
              <a:t>, </a:t>
            </a:r>
            <a:r>
              <a:rPr lang="en-US" dirty="0" err="1">
                <a:solidFill>
                  <a:srgbClr val="000000"/>
                </a:solidFill>
                <a:latin typeface="+mn-ea"/>
                <a:ea typeface="+mn-ea"/>
              </a:rPr>
              <a:t>和</a:t>
            </a:r>
            <a:r>
              <a:rPr lang="en-US" altLang="zh-CN" b="1" dirty="0" err="1">
                <a:solidFill>
                  <a:schemeClr val="accent2"/>
                </a:solidFill>
                <a:latin typeface="+mn-ea"/>
                <a:ea typeface="+mn-ea"/>
              </a:rPr>
              <a:t>.RasterCount</a:t>
            </a:r>
            <a:r>
              <a:rPr lang="zh-CN" altLang="en-US" dirty="0">
                <a:solidFill>
                  <a:srgbClr val="000000"/>
                </a:solidFill>
                <a:latin typeface="+mn-ea"/>
                <a:ea typeface="+mn-ea"/>
              </a:rPr>
              <a:t>分别获取遥感影像不同纬度尺寸，如列数、行数及波段数。</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a:t>
            </a:r>
            <a:r>
              <a:rPr lang="en-US" altLang="zh-CN" b="1" dirty="0" err="1">
                <a:solidFill>
                  <a:schemeClr val="accent2"/>
                </a:solidFill>
                <a:latin typeface="+mn-ea"/>
                <a:ea typeface="+mn-ea"/>
              </a:rPr>
              <a:t>GetRasterBand</a:t>
            </a:r>
            <a:r>
              <a:rPr lang="en-US" altLang="zh-CN" b="1" dirty="0">
                <a:solidFill>
                  <a:schemeClr val="accent2"/>
                </a:solidFill>
                <a:latin typeface="+mn-ea"/>
                <a:ea typeface="+mn-ea"/>
              </a:rPr>
              <a:t>()</a:t>
            </a:r>
            <a:r>
              <a:rPr lang="zh-CN" altLang="en-US" dirty="0">
                <a:solidFill>
                  <a:srgbClr val="000000"/>
                </a:solidFill>
                <a:latin typeface="+mn-ea"/>
                <a:ea typeface="+mn-ea"/>
              </a:rPr>
              <a:t>：获取影像波段。</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i="0" dirty="0">
                <a:solidFill>
                  <a:schemeClr val="accent2"/>
                </a:solidFill>
                <a:effectLst/>
                <a:latin typeface="+mn-ea"/>
                <a:ea typeface="+mn-ea"/>
              </a:rPr>
              <a:t>.</a:t>
            </a:r>
            <a:r>
              <a:rPr lang="en-US" altLang="zh-CN" b="1" i="0" dirty="0" err="1">
                <a:solidFill>
                  <a:schemeClr val="accent2"/>
                </a:solidFill>
                <a:effectLst/>
                <a:latin typeface="+mn-ea"/>
                <a:ea typeface="+mn-ea"/>
              </a:rPr>
              <a:t>ReadAsArray</a:t>
            </a:r>
            <a:r>
              <a:rPr lang="en-US" altLang="zh-CN" b="1" i="0" dirty="0">
                <a:solidFill>
                  <a:schemeClr val="accent2"/>
                </a:solidFill>
                <a:effectLst/>
                <a:latin typeface="+mn-ea"/>
                <a:ea typeface="+mn-ea"/>
              </a:rPr>
              <a:t>()</a:t>
            </a:r>
            <a:r>
              <a:rPr lang="zh-CN" altLang="en-US" i="0" dirty="0">
                <a:solidFill>
                  <a:srgbClr val="000000"/>
                </a:solidFill>
                <a:effectLst/>
                <a:latin typeface="+mn-ea"/>
                <a:ea typeface="+mn-ea"/>
              </a:rPr>
              <a:t>：将波段读入为</a:t>
            </a:r>
            <a:r>
              <a:rPr lang="en-US" altLang="zh-CN" dirty="0" err="1">
                <a:solidFill>
                  <a:srgbClr val="000000"/>
                </a:solidFill>
                <a:latin typeface="+mn-ea"/>
                <a:ea typeface="+mn-ea"/>
              </a:rPr>
              <a:t>np.array</a:t>
            </a:r>
            <a:r>
              <a:rPr lang="en-US" altLang="zh-CN" dirty="0">
                <a:solidFill>
                  <a:srgbClr val="000000"/>
                </a:solidFill>
                <a:latin typeface="+mn-ea"/>
                <a:ea typeface="+mn-ea"/>
              </a:rPr>
              <a:t>()</a:t>
            </a:r>
            <a:r>
              <a:rPr lang="zh-CN" altLang="en-US" dirty="0">
                <a:solidFill>
                  <a:srgbClr val="000000"/>
                </a:solidFill>
                <a:latin typeface="+mn-ea"/>
                <a:ea typeface="+mn-ea"/>
              </a:rPr>
              <a:t>格式。</a:t>
            </a:r>
            <a:endParaRPr lang="en-US" altLang="zh-CN" sz="2800" b="1" i="0" dirty="0">
              <a:solidFill>
                <a:srgbClr val="000000"/>
              </a:solidFill>
              <a:effectLst/>
              <a:latin typeface="+mn-ea"/>
              <a:ea typeface="+mn-ea"/>
            </a:endParaRPr>
          </a:p>
        </p:txBody>
      </p:sp>
      <p:sp>
        <p:nvSpPr>
          <p:cNvPr id="4" name="TextBox 3">
            <a:extLst>
              <a:ext uri="{FF2B5EF4-FFF2-40B4-BE49-F238E27FC236}">
                <a16:creationId xmlns:a16="http://schemas.microsoft.com/office/drawing/2014/main" id="{EC86E6A6-A798-D8AF-89B3-B9EF17A7734A}"/>
              </a:ext>
            </a:extLst>
          </p:cNvPr>
          <p:cNvSpPr txBox="1"/>
          <p:nvPr/>
        </p:nvSpPr>
        <p:spPr>
          <a:xfrm>
            <a:off x="317665" y="6403785"/>
            <a:ext cx="8695706"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Tree>
    <p:extLst>
      <p:ext uri="{BB962C8B-B14F-4D97-AF65-F5344CB8AC3E}">
        <p14:creationId xmlns:p14="http://schemas.microsoft.com/office/powerpoint/2010/main" val="200483195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3</a:t>
            </a:r>
            <a:r>
              <a:rPr lang="zh-CN" altLang="en-US" sz="2800" b="1" dirty="0">
                <a:solidFill>
                  <a:srgbClr val="333333"/>
                </a:solidFill>
                <a:latin typeface="+mn-ea"/>
                <a:ea typeface="+mn-ea"/>
              </a:rPr>
              <a:t>、</a:t>
            </a:r>
            <a:r>
              <a:rPr lang="en-US" altLang="zh-CN" sz="2800" b="1" dirty="0">
                <a:solidFill>
                  <a:srgbClr val="333333"/>
                </a:solidFill>
                <a:latin typeface="+mn-ea"/>
                <a:ea typeface="+mn-ea"/>
              </a:rPr>
              <a:t>GDAL</a:t>
            </a:r>
            <a:r>
              <a:rPr lang="zh-CN" altLang="en-US" sz="2800" b="1" dirty="0">
                <a:solidFill>
                  <a:srgbClr val="333333"/>
                </a:solidFill>
                <a:latin typeface="+mn-ea"/>
                <a:ea typeface="+mn-ea"/>
              </a:rPr>
              <a:t>主要</a:t>
            </a:r>
            <a:r>
              <a:rPr lang="zh-CN" altLang="en-CN" sz="2800" b="1" dirty="0">
                <a:solidFill>
                  <a:srgbClr val="333333"/>
                </a:solidFill>
                <a:latin typeface="+mn-ea"/>
                <a:ea typeface="+mn-ea"/>
              </a:rPr>
              <a:t>函数</a:t>
            </a:r>
            <a:r>
              <a:rPr lang="zh-CN" altLang="en-US" sz="2800" b="1" dirty="0">
                <a:solidFill>
                  <a:srgbClr val="333333"/>
                </a:solidFill>
                <a:latin typeface="+mn-ea"/>
                <a:ea typeface="+mn-ea"/>
              </a:rPr>
              <a:t>接口</a:t>
            </a:r>
            <a:endParaRPr lang="en-US" altLang="zh-CN" sz="2800" b="1" dirty="0">
              <a:solidFill>
                <a:srgbClr val="333333"/>
              </a:solidFill>
              <a:latin typeface="+mn-ea"/>
              <a:ea typeface="+mn-ea"/>
            </a:endParaRPr>
          </a:p>
        </p:txBody>
      </p:sp>
      <p:sp>
        <p:nvSpPr>
          <p:cNvPr id="4" name="TextBox 3">
            <a:extLst>
              <a:ext uri="{FF2B5EF4-FFF2-40B4-BE49-F238E27FC236}">
                <a16:creationId xmlns:a16="http://schemas.microsoft.com/office/drawing/2014/main" id="{EC86E6A6-A798-D8AF-89B3-B9EF17A7734A}"/>
              </a:ext>
            </a:extLst>
          </p:cNvPr>
          <p:cNvSpPr txBox="1"/>
          <p:nvPr/>
        </p:nvSpPr>
        <p:spPr>
          <a:xfrm>
            <a:off x="317665" y="6327585"/>
            <a:ext cx="8695706"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
        <p:nvSpPr>
          <p:cNvPr id="5" name="TextBox 4">
            <a:extLst>
              <a:ext uri="{FF2B5EF4-FFF2-40B4-BE49-F238E27FC236}">
                <a16:creationId xmlns:a16="http://schemas.microsoft.com/office/drawing/2014/main" id="{799972CB-82FA-3BBB-40B5-08D28B498BE7}"/>
              </a:ext>
            </a:extLst>
          </p:cNvPr>
          <p:cNvSpPr txBox="1"/>
          <p:nvPr/>
        </p:nvSpPr>
        <p:spPr>
          <a:xfrm>
            <a:off x="448669" y="1555297"/>
            <a:ext cx="7827230" cy="4459041"/>
          </a:xfrm>
          <a:prstGeom prst="rect">
            <a:avLst/>
          </a:prstGeom>
          <a:noFill/>
        </p:spPr>
        <p:txBody>
          <a:bodyPr wrap="square">
            <a:spAutoFit/>
          </a:bodyPr>
          <a:lstStyle/>
          <a:p>
            <a:pPr algn="just">
              <a:lnSpc>
                <a:spcPct val="150000"/>
              </a:lnSpc>
              <a:spcBef>
                <a:spcPts val="0"/>
              </a:spcBef>
              <a:spcAft>
                <a:spcPts val="600"/>
              </a:spcAft>
            </a:pPr>
            <a:r>
              <a:rPr lang="en-US" altLang="zh-CN" sz="2800" b="1" dirty="0">
                <a:solidFill>
                  <a:srgbClr val="000000"/>
                </a:solidFill>
                <a:latin typeface="+mn-ea"/>
                <a:ea typeface="+mn-ea"/>
              </a:rPr>
              <a:t>b) </a:t>
            </a:r>
            <a:r>
              <a:rPr lang="zh-CN" altLang="en-US" sz="2800" b="1" dirty="0">
                <a:solidFill>
                  <a:srgbClr val="000000"/>
                </a:solidFill>
                <a:latin typeface="+mn-ea"/>
                <a:ea typeface="+mn-ea"/>
              </a:rPr>
              <a:t>栅格数据写出</a:t>
            </a:r>
            <a:r>
              <a:rPr lang="zh-CN" altLang="en-US" sz="2800" dirty="0">
                <a:solidFill>
                  <a:srgbClr val="000000"/>
                </a:solidFill>
                <a:latin typeface="+mn-ea"/>
                <a:ea typeface="+mn-ea"/>
              </a:rPr>
              <a:t>：</a:t>
            </a:r>
            <a:endParaRPr lang="en-US" altLang="zh-CN" sz="2800" dirty="0">
              <a:solidFill>
                <a:srgbClr val="000000"/>
              </a:solidFill>
              <a:latin typeface="+mn-ea"/>
              <a:ea typeface="+mn-ea"/>
            </a:endParaRPr>
          </a:p>
          <a:p>
            <a:pPr algn="just">
              <a:lnSpc>
                <a:spcPct val="150000"/>
              </a:lnSpc>
              <a:spcBef>
                <a:spcPts val="0"/>
              </a:spcBef>
              <a:spcAft>
                <a:spcPts val="600"/>
              </a:spcAft>
            </a:pPr>
            <a:r>
              <a:rPr lang="en-US" altLang="zh-CN" b="1" dirty="0" err="1">
                <a:solidFill>
                  <a:schemeClr val="accent2"/>
                </a:solidFill>
                <a:latin typeface="+mn-ea"/>
                <a:ea typeface="+mn-ea"/>
              </a:rPr>
              <a:t>gdal.GetDriverByName</a:t>
            </a:r>
            <a:r>
              <a:rPr lang="en-US" altLang="zh-CN" b="1" dirty="0">
                <a:solidFill>
                  <a:schemeClr val="accent2"/>
                </a:solidFill>
                <a:latin typeface="+mn-ea"/>
                <a:ea typeface="+mn-ea"/>
              </a:rPr>
              <a:t>():</a:t>
            </a:r>
            <a:r>
              <a:rPr lang="en-US" altLang="zh-CN" b="1" dirty="0">
                <a:solidFill>
                  <a:srgbClr val="000000"/>
                </a:solidFill>
                <a:latin typeface="+mn-ea"/>
                <a:ea typeface="+mn-ea"/>
              </a:rPr>
              <a:t> </a:t>
            </a:r>
            <a:r>
              <a:rPr lang="zh-CN" altLang="en-US" dirty="0">
                <a:solidFill>
                  <a:srgbClr val="000000"/>
                </a:solidFill>
                <a:latin typeface="+mn-ea"/>
                <a:ea typeface="+mn-ea"/>
              </a:rPr>
              <a:t>创建文件驱动。</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.Create()</a:t>
            </a:r>
            <a:r>
              <a:rPr lang="zh-CN" altLang="en-US" dirty="0">
                <a:solidFill>
                  <a:srgbClr val="000000"/>
                </a:solidFill>
                <a:latin typeface="+mn-ea"/>
                <a:ea typeface="+mn-ea"/>
              </a:rPr>
              <a:t>：创建影像文件。</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a:t>
            </a:r>
            <a:r>
              <a:rPr lang="en-US" altLang="zh-CN" b="1" dirty="0" err="1">
                <a:solidFill>
                  <a:schemeClr val="accent2"/>
                </a:solidFill>
                <a:latin typeface="+mn-ea"/>
                <a:ea typeface="+mn-ea"/>
              </a:rPr>
              <a:t>SetGeoTransform</a:t>
            </a:r>
            <a:r>
              <a:rPr lang="en-US" altLang="zh-CN" b="1" dirty="0">
                <a:solidFill>
                  <a:schemeClr val="accent2"/>
                </a:solidFill>
                <a:latin typeface="+mn-ea"/>
                <a:ea typeface="+mn-ea"/>
              </a:rPr>
              <a:t>()</a:t>
            </a:r>
            <a:r>
              <a:rPr lang="zh-CN" altLang="en-US" dirty="0">
                <a:solidFill>
                  <a:srgbClr val="000000"/>
                </a:solidFill>
                <a:latin typeface="+mn-ea"/>
                <a:ea typeface="+mn-ea"/>
              </a:rPr>
              <a:t>：设置地理转换参数。</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a:t>
            </a:r>
            <a:r>
              <a:rPr lang="en-US" altLang="zh-CN" b="1" dirty="0" err="1">
                <a:solidFill>
                  <a:schemeClr val="accent2"/>
                </a:solidFill>
                <a:latin typeface="+mn-ea"/>
                <a:ea typeface="+mn-ea"/>
              </a:rPr>
              <a:t>SetProjection</a:t>
            </a:r>
            <a:r>
              <a:rPr lang="en-US" altLang="zh-CN" b="1" dirty="0">
                <a:solidFill>
                  <a:schemeClr val="accent2"/>
                </a:solidFill>
                <a:latin typeface="+mn-ea"/>
                <a:ea typeface="+mn-ea"/>
              </a:rPr>
              <a:t>()</a:t>
            </a:r>
            <a:r>
              <a:rPr lang="zh-CN" altLang="en-US" dirty="0">
                <a:solidFill>
                  <a:srgbClr val="000000"/>
                </a:solidFill>
                <a:latin typeface="+mn-ea"/>
                <a:ea typeface="+mn-ea"/>
              </a:rPr>
              <a:t>：设置投影。</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a:t>
            </a:r>
            <a:r>
              <a:rPr lang="en-US" altLang="zh-CN" b="1" dirty="0" err="1">
                <a:solidFill>
                  <a:schemeClr val="accent2"/>
                </a:solidFill>
                <a:latin typeface="+mn-ea"/>
                <a:ea typeface="+mn-ea"/>
              </a:rPr>
              <a:t>WriteArray</a:t>
            </a:r>
            <a:r>
              <a:rPr lang="en-US" altLang="zh-CN" b="1" dirty="0">
                <a:solidFill>
                  <a:schemeClr val="accent2"/>
                </a:solidFill>
                <a:latin typeface="+mn-ea"/>
                <a:ea typeface="+mn-ea"/>
              </a:rPr>
              <a:t>()</a:t>
            </a:r>
            <a:r>
              <a:rPr lang="zh-CN" altLang="en-US" dirty="0">
                <a:solidFill>
                  <a:srgbClr val="000000"/>
                </a:solidFill>
                <a:latin typeface="+mn-ea"/>
                <a:ea typeface="+mn-ea"/>
              </a:rPr>
              <a:t>：将</a:t>
            </a:r>
            <a:r>
              <a:rPr lang="en-US" altLang="zh-CN" dirty="0" err="1">
                <a:solidFill>
                  <a:srgbClr val="000000"/>
                </a:solidFill>
                <a:latin typeface="+mn-ea"/>
                <a:ea typeface="+mn-ea"/>
              </a:rPr>
              <a:t>np.array</a:t>
            </a:r>
            <a:r>
              <a:rPr lang="en-US" altLang="zh-CN" dirty="0">
                <a:solidFill>
                  <a:srgbClr val="000000"/>
                </a:solidFill>
                <a:latin typeface="+mn-ea"/>
                <a:ea typeface="+mn-ea"/>
              </a:rPr>
              <a:t>()</a:t>
            </a:r>
            <a:r>
              <a:rPr lang="zh-CN" altLang="en-US" dirty="0">
                <a:solidFill>
                  <a:srgbClr val="000000"/>
                </a:solidFill>
                <a:latin typeface="+mn-ea"/>
                <a:ea typeface="+mn-ea"/>
              </a:rPr>
              <a:t>数组写入波段。</a:t>
            </a:r>
            <a:endParaRPr lang="en-US" altLang="zh-CN" dirty="0">
              <a:solidFill>
                <a:srgbClr val="000000"/>
              </a:solidFill>
              <a:latin typeface="+mn-ea"/>
              <a:ea typeface="+mn-ea"/>
            </a:endParaRPr>
          </a:p>
          <a:p>
            <a:pPr algn="just">
              <a:lnSpc>
                <a:spcPct val="150000"/>
              </a:lnSpc>
              <a:spcBef>
                <a:spcPts val="0"/>
              </a:spcBef>
              <a:spcAft>
                <a:spcPts val="600"/>
              </a:spcAft>
            </a:pPr>
            <a:r>
              <a:rPr lang="en-US" altLang="zh-CN" b="1" dirty="0">
                <a:solidFill>
                  <a:schemeClr val="accent2"/>
                </a:solidFill>
                <a:latin typeface="+mn-ea"/>
                <a:ea typeface="+mn-ea"/>
              </a:rPr>
              <a:t>.</a:t>
            </a:r>
            <a:r>
              <a:rPr lang="en-US" altLang="zh-CN" b="1" dirty="0" err="1">
                <a:solidFill>
                  <a:schemeClr val="accent2"/>
                </a:solidFill>
                <a:latin typeface="+mn-ea"/>
                <a:ea typeface="+mn-ea"/>
              </a:rPr>
              <a:t>SetNoDataValue</a:t>
            </a:r>
            <a:r>
              <a:rPr lang="en-US" altLang="zh-CN" b="1" dirty="0">
                <a:solidFill>
                  <a:schemeClr val="accent2"/>
                </a:solidFill>
                <a:latin typeface="+mn-ea"/>
                <a:ea typeface="+mn-ea"/>
              </a:rPr>
              <a:t>()</a:t>
            </a:r>
            <a:r>
              <a:rPr lang="zh-CN" altLang="en-US" dirty="0">
                <a:solidFill>
                  <a:srgbClr val="000000"/>
                </a:solidFill>
                <a:latin typeface="+mn-ea"/>
                <a:ea typeface="+mn-ea"/>
              </a:rPr>
              <a:t>：压缩。</a:t>
            </a:r>
            <a:endParaRPr lang="en-US" altLang="zh-CN" dirty="0">
              <a:solidFill>
                <a:srgbClr val="000000"/>
              </a:solidFill>
              <a:latin typeface="+mn-ea"/>
              <a:ea typeface="+mn-ea"/>
            </a:endParaRPr>
          </a:p>
        </p:txBody>
      </p:sp>
    </p:spTree>
    <p:extLst>
      <p:ext uri="{BB962C8B-B14F-4D97-AF65-F5344CB8AC3E}">
        <p14:creationId xmlns:p14="http://schemas.microsoft.com/office/powerpoint/2010/main" val="38180211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68892"/>
            <a:ext cx="9144000"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二、栅格数据处理</a:t>
            </a:r>
            <a:r>
              <a:rPr lang="en-CN" sz="4000" b="1" dirty="0">
                <a:latin typeface="微软雅黑" pitchFamily="34" charset="-122"/>
                <a:ea typeface="微软雅黑" pitchFamily="34" charset="-122"/>
              </a:rPr>
              <a:t> </a:t>
            </a:r>
            <a:endParaRPr lang="zh-CN" altLang="en-US" sz="4000" b="1" dirty="0">
              <a:latin typeface="微软雅黑" pitchFamily="34" charset="-122"/>
              <a:ea typeface="微软雅黑" pitchFamily="34" charset="-122"/>
            </a:endParaRP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939406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a:t>
            </a:r>
            <a:r>
              <a:rPr lang="zh-CN" altLang="en-US" dirty="0">
                <a:latin typeface="微软雅黑" pitchFamily="34" charset="-122"/>
                <a:ea typeface="微软雅黑" pitchFamily="34" charset="-122"/>
              </a:rPr>
              <a:t>栅格数据处理</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252708" y="963657"/>
            <a:ext cx="8507953" cy="4370427"/>
          </a:xfrm>
          <a:prstGeom prst="rect">
            <a:avLst/>
          </a:prstGeom>
          <a:noFill/>
        </p:spPr>
        <p:txBody>
          <a:bodyPr wrap="square">
            <a:spAutoFit/>
          </a:bodyPr>
          <a:lstStyle/>
          <a:p>
            <a:pPr algn="just">
              <a:lnSpc>
                <a:spcPct val="150000"/>
              </a:lnSpc>
            </a:pPr>
            <a:r>
              <a:rPr lang="en-US" altLang="zh-CN" sz="2800" b="1" dirty="0">
                <a:solidFill>
                  <a:srgbClr val="151515"/>
                </a:solidFill>
                <a:latin typeface="+mn-ea"/>
                <a:ea typeface="+mn-ea"/>
              </a:rPr>
              <a:t>1</a:t>
            </a:r>
            <a:r>
              <a:rPr lang="zh-CN" altLang="en-US" sz="2800" b="1" dirty="0">
                <a:solidFill>
                  <a:srgbClr val="151515"/>
                </a:solidFill>
                <a:latin typeface="+mn-ea"/>
                <a:ea typeface="+mn-ea"/>
              </a:rPr>
              <a:t>、重投影，重采样</a:t>
            </a:r>
            <a:endParaRPr lang="en-US" altLang="zh-CN" sz="2800" b="1" dirty="0">
              <a:solidFill>
                <a:srgbClr val="151515"/>
              </a:solidFill>
              <a:latin typeface="+mn-ea"/>
              <a:ea typeface="+mn-ea"/>
            </a:endParaRPr>
          </a:p>
          <a:p>
            <a:pPr algn="just">
              <a:lnSpc>
                <a:spcPct val="150000"/>
              </a:lnSpc>
            </a:pPr>
            <a:r>
              <a:rPr lang="zh-CN" altLang="en-US" sz="2800" dirty="0">
                <a:solidFill>
                  <a:srgbClr val="151515"/>
                </a:solidFill>
                <a:latin typeface="+mn-ea"/>
                <a:ea typeface="+mn-ea"/>
              </a:rPr>
              <a:t>主要函数：</a:t>
            </a:r>
            <a:endParaRPr lang="en-US" altLang="zh-CN" sz="2800" dirty="0">
              <a:solidFill>
                <a:srgbClr val="151515"/>
              </a:solidFill>
              <a:latin typeface="+mn-ea"/>
              <a:ea typeface="+mn-ea"/>
            </a:endParaRPr>
          </a:p>
          <a:p>
            <a:pPr algn="just">
              <a:lnSpc>
                <a:spcPct val="150000"/>
              </a:lnSpc>
            </a:pPr>
            <a:r>
              <a:rPr lang="en-US" altLang="zh-CN" b="1" dirty="0">
                <a:solidFill>
                  <a:srgbClr val="151515"/>
                </a:solidFill>
                <a:latin typeface="+mn-ea"/>
                <a:ea typeface="+mn-ea"/>
              </a:rPr>
              <a:t>.</a:t>
            </a:r>
            <a:r>
              <a:rPr lang="en-US" altLang="zh-CN" b="1" dirty="0" err="1">
                <a:solidFill>
                  <a:srgbClr val="151515"/>
                </a:solidFill>
                <a:latin typeface="+mn-ea"/>
                <a:ea typeface="+mn-ea"/>
              </a:rPr>
              <a:t>ReprojectImage</a:t>
            </a:r>
            <a:r>
              <a:rPr lang="en-US" altLang="zh-CN" dirty="0">
                <a:solidFill>
                  <a:srgbClr val="151515"/>
                </a:solidFill>
                <a:latin typeface="+mn-ea"/>
                <a:ea typeface="+mn-ea"/>
              </a:rPr>
              <a:t>(</a:t>
            </a:r>
            <a:r>
              <a:rPr lang="en-US" altLang="zh-CN" sz="1900" b="1" dirty="0" err="1">
                <a:solidFill>
                  <a:srgbClr val="0000CC"/>
                </a:solidFill>
                <a:latin typeface="+mn-ea"/>
                <a:ea typeface="+mn-ea"/>
              </a:rPr>
              <a:t>src_ds</a:t>
            </a:r>
            <a:r>
              <a:rPr lang="en-US" altLang="zh-CN" sz="1900" b="1" dirty="0">
                <a:solidFill>
                  <a:srgbClr val="0000CC"/>
                </a:solidFill>
                <a:latin typeface="+mn-ea"/>
                <a:ea typeface="+mn-ea"/>
              </a:rPr>
              <a:t>, </a:t>
            </a:r>
            <a:r>
              <a:rPr lang="en-US" altLang="zh-CN" sz="1900" b="1" dirty="0" err="1">
                <a:solidFill>
                  <a:srgbClr val="0000CC"/>
                </a:solidFill>
                <a:latin typeface="+mn-ea"/>
                <a:ea typeface="+mn-ea"/>
              </a:rPr>
              <a:t>dst_ds</a:t>
            </a:r>
            <a:r>
              <a:rPr lang="en-US" altLang="zh-CN" sz="1900" b="1" dirty="0">
                <a:solidFill>
                  <a:srgbClr val="0000CC"/>
                </a:solidFill>
                <a:latin typeface="+mn-ea"/>
                <a:ea typeface="+mn-ea"/>
              </a:rPr>
              <a:t>, </a:t>
            </a:r>
            <a:r>
              <a:rPr lang="en-US" altLang="zh-CN" sz="1900" b="1" dirty="0" err="1">
                <a:solidFill>
                  <a:srgbClr val="0000CC"/>
                </a:solidFill>
                <a:latin typeface="+mn-ea"/>
                <a:ea typeface="+mn-ea"/>
              </a:rPr>
              <a:t>src_wkt</a:t>
            </a:r>
            <a:r>
              <a:rPr lang="en-US" altLang="zh-CN" sz="1900" b="1" dirty="0">
                <a:solidFill>
                  <a:srgbClr val="0000CC"/>
                </a:solidFill>
                <a:latin typeface="+mn-ea"/>
                <a:ea typeface="+mn-ea"/>
              </a:rPr>
              <a:t>, </a:t>
            </a:r>
          </a:p>
          <a:p>
            <a:pPr algn="just">
              <a:lnSpc>
                <a:spcPct val="150000"/>
              </a:lnSpc>
            </a:pPr>
            <a:r>
              <a:rPr lang="en-US" altLang="zh-CN" sz="1900" b="1" dirty="0">
                <a:solidFill>
                  <a:srgbClr val="0000CC"/>
                </a:solidFill>
                <a:latin typeface="+mn-ea"/>
                <a:ea typeface="+mn-ea"/>
              </a:rPr>
              <a:t>			</a:t>
            </a:r>
            <a:r>
              <a:rPr lang="en-US" altLang="zh-CN" sz="1900" b="1" dirty="0" err="1">
                <a:solidFill>
                  <a:srgbClr val="0000CC"/>
                </a:solidFill>
                <a:latin typeface="+mn-ea"/>
                <a:ea typeface="+mn-ea"/>
              </a:rPr>
              <a:t>dst_wkt</a:t>
            </a:r>
            <a:r>
              <a:rPr lang="en-US" altLang="zh-CN" sz="1900" b="1" dirty="0">
                <a:solidFill>
                  <a:srgbClr val="0000CC"/>
                </a:solidFill>
                <a:latin typeface="+mn-ea"/>
                <a:ea typeface="+mn-ea"/>
              </a:rPr>
              <a:t>, </a:t>
            </a:r>
            <a:r>
              <a:rPr lang="en-US" altLang="zh-CN" sz="1900" b="1" dirty="0" err="1">
                <a:solidFill>
                  <a:srgbClr val="0000CC"/>
                </a:solidFill>
                <a:latin typeface="+mn-ea"/>
                <a:ea typeface="+mn-ea"/>
              </a:rPr>
              <a:t>eResampleAlg</a:t>
            </a:r>
            <a:r>
              <a:rPr lang="en-US" altLang="zh-CN" dirty="0">
                <a:solidFill>
                  <a:srgbClr val="151515"/>
                </a:solidFill>
                <a:latin typeface="+mn-ea"/>
                <a:ea typeface="+mn-ea"/>
              </a:rPr>
              <a:t>)</a:t>
            </a:r>
          </a:p>
          <a:p>
            <a:pPr algn="just"/>
            <a:r>
              <a:rPr lang="en-US" altLang="zh-CN" sz="2800" b="1" dirty="0">
                <a:solidFill>
                  <a:srgbClr val="151515"/>
                </a:solidFill>
                <a:latin typeface="+mn-ea"/>
                <a:ea typeface="+mn-ea"/>
              </a:rPr>
              <a:t>.Warp</a:t>
            </a:r>
            <a:r>
              <a:rPr lang="en-US" altLang="zh-CN" sz="2800" dirty="0">
                <a:solidFill>
                  <a:srgbClr val="151515"/>
                </a:solidFill>
                <a:latin typeface="+mn-ea"/>
                <a:ea typeface="+mn-ea"/>
              </a:rPr>
              <a:t>(</a:t>
            </a:r>
            <a:r>
              <a:rPr lang="en-US" altLang="zh-CN" sz="1900" b="1" dirty="0" err="1">
                <a:solidFill>
                  <a:srgbClr val="0000CC"/>
                </a:solidFill>
                <a:latin typeface="+mn-ea"/>
                <a:ea typeface="+mn-ea"/>
              </a:rPr>
              <a:t>dsetNameOrDestDS</a:t>
            </a:r>
            <a:r>
              <a:rPr lang="en-US" altLang="zh-CN" sz="1900" b="1" dirty="0">
                <a:solidFill>
                  <a:srgbClr val="0000CC"/>
                </a:solidFill>
                <a:latin typeface="+mn-ea"/>
                <a:ea typeface="+mn-ea"/>
              </a:rPr>
              <a:t>, </a:t>
            </a:r>
            <a:r>
              <a:rPr lang="en-US" altLang="zh-CN" sz="1900" b="1" dirty="0" err="1">
                <a:solidFill>
                  <a:srgbClr val="0000CC"/>
                </a:solidFill>
                <a:latin typeface="+mn-ea"/>
                <a:ea typeface="+mn-ea"/>
              </a:rPr>
              <a:t>srcDSOrSrcDSTab</a:t>
            </a:r>
            <a:r>
              <a:rPr lang="en-US" altLang="zh-CN" sz="1900" b="1" dirty="0">
                <a:solidFill>
                  <a:srgbClr val="0000CC"/>
                </a:solidFill>
                <a:latin typeface="+mn-ea"/>
                <a:ea typeface="+mn-ea"/>
              </a:rPr>
              <a:t>,</a:t>
            </a:r>
          </a:p>
          <a:p>
            <a:pPr algn="just"/>
            <a:r>
              <a:rPr lang="en-US" altLang="zh-CN" sz="1900" b="1" dirty="0">
                <a:solidFill>
                  <a:srgbClr val="0000CC"/>
                </a:solidFill>
                <a:latin typeface="+mn-ea"/>
                <a:ea typeface="+mn-ea"/>
              </a:rPr>
              <a:t>	   		</a:t>
            </a:r>
            <a:r>
              <a:rPr lang="en-US" altLang="zh-CN" sz="1900" b="1" dirty="0" err="1">
                <a:solidFill>
                  <a:srgbClr val="0000CC"/>
                </a:solidFill>
                <a:latin typeface="+mn-ea"/>
                <a:ea typeface="+mn-ea"/>
              </a:rPr>
              <a:t>dstSRS</a:t>
            </a:r>
            <a:r>
              <a:rPr lang="en-US" altLang="zh-CN" sz="1900" b="1" dirty="0">
                <a:solidFill>
                  <a:srgbClr val="0000CC"/>
                </a:solidFill>
                <a:latin typeface="+mn-ea"/>
                <a:ea typeface="+mn-ea"/>
              </a:rPr>
              <a:t>, </a:t>
            </a:r>
            <a:r>
              <a:rPr lang="en-US" altLang="zh-CN" sz="1900" b="1" dirty="0" err="1">
                <a:solidFill>
                  <a:srgbClr val="0000CC"/>
                </a:solidFill>
                <a:latin typeface="+mn-ea"/>
                <a:ea typeface="+mn-ea"/>
              </a:rPr>
              <a:t>xRes</a:t>
            </a:r>
            <a:r>
              <a:rPr lang="en-US" altLang="zh-CN" sz="1900" b="1" dirty="0">
                <a:solidFill>
                  <a:srgbClr val="0000CC"/>
                </a:solidFill>
                <a:latin typeface="+mn-ea"/>
                <a:ea typeface="+mn-ea"/>
              </a:rPr>
              <a:t>, </a:t>
            </a:r>
            <a:r>
              <a:rPr lang="en-US" altLang="zh-CN" sz="1900" b="1" dirty="0" err="1">
                <a:solidFill>
                  <a:srgbClr val="0000CC"/>
                </a:solidFill>
                <a:latin typeface="+mn-ea"/>
                <a:ea typeface="+mn-ea"/>
              </a:rPr>
              <a:t>yRes</a:t>
            </a:r>
            <a:r>
              <a:rPr lang="en-US" altLang="zh-CN" sz="1900" b="1" dirty="0">
                <a:solidFill>
                  <a:srgbClr val="0000CC"/>
                </a:solidFill>
                <a:latin typeface="+mn-ea"/>
                <a:ea typeface="+mn-ea"/>
              </a:rPr>
              <a:t>, </a:t>
            </a:r>
            <a:r>
              <a:rPr lang="en-US" altLang="zh-CN" sz="1900" b="1" dirty="0" err="1">
                <a:solidFill>
                  <a:srgbClr val="0000CC"/>
                </a:solidFill>
                <a:latin typeface="+mn-ea"/>
                <a:ea typeface="+mn-ea"/>
              </a:rPr>
              <a:t>resampleAlg</a:t>
            </a:r>
            <a:r>
              <a:rPr lang="en-US" altLang="zh-CN" sz="2800" dirty="0">
                <a:solidFill>
                  <a:srgbClr val="151515"/>
                </a:solidFill>
                <a:latin typeface="+mn-ea"/>
                <a:ea typeface="+mn-ea"/>
              </a:rPr>
              <a:t>) </a:t>
            </a:r>
          </a:p>
        </p:txBody>
      </p:sp>
      <p:sp>
        <p:nvSpPr>
          <p:cNvPr id="4" name="TextBox 3">
            <a:extLst>
              <a:ext uri="{FF2B5EF4-FFF2-40B4-BE49-F238E27FC236}">
                <a16:creationId xmlns:a16="http://schemas.microsoft.com/office/drawing/2014/main" id="{63535F26-70F3-E3F4-FE68-56E63E1C0EA4}"/>
              </a:ext>
            </a:extLst>
          </p:cNvPr>
          <p:cNvSpPr txBox="1"/>
          <p:nvPr/>
        </p:nvSpPr>
        <p:spPr>
          <a:xfrm>
            <a:off x="6838681" y="6403785"/>
            <a:ext cx="2174689"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Tree>
    <p:extLst>
      <p:ext uri="{BB962C8B-B14F-4D97-AF65-F5344CB8AC3E}">
        <p14:creationId xmlns:p14="http://schemas.microsoft.com/office/powerpoint/2010/main" val="22223340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a:t>
            </a:r>
            <a:r>
              <a:rPr lang="zh-CN" altLang="en-US" dirty="0">
                <a:latin typeface="微软雅黑" pitchFamily="34" charset="-122"/>
                <a:ea typeface="微软雅黑" pitchFamily="34" charset="-122"/>
              </a:rPr>
              <a:t>栅格数据处理</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39836" y="997524"/>
            <a:ext cx="8507953" cy="662554"/>
          </a:xfrm>
          <a:prstGeom prst="rect">
            <a:avLst/>
          </a:prstGeom>
          <a:noFill/>
        </p:spPr>
        <p:txBody>
          <a:bodyPr wrap="square">
            <a:spAutoFit/>
          </a:bodyPr>
          <a:lstStyle/>
          <a:p>
            <a:pPr algn="just">
              <a:lnSpc>
                <a:spcPct val="150000"/>
              </a:lnSpc>
            </a:pPr>
            <a:r>
              <a:rPr lang="en-US" altLang="zh-CN" sz="2800" b="1" dirty="0">
                <a:solidFill>
                  <a:srgbClr val="151515"/>
                </a:solidFill>
                <a:latin typeface="+mn-ea"/>
                <a:ea typeface="+mn-ea"/>
              </a:rPr>
              <a:t>2</a:t>
            </a:r>
            <a:r>
              <a:rPr lang="zh-CN" altLang="en-US" sz="2800" b="1" dirty="0">
                <a:solidFill>
                  <a:srgbClr val="151515"/>
                </a:solidFill>
                <a:latin typeface="+mn-ea"/>
                <a:ea typeface="+mn-ea"/>
              </a:rPr>
              <a:t>、裁剪</a:t>
            </a:r>
            <a:endParaRPr lang="en-US" altLang="zh-CN" sz="2800" b="1" dirty="0">
              <a:solidFill>
                <a:srgbClr val="151515"/>
              </a:solidFill>
              <a:latin typeface="+mn-ea"/>
              <a:ea typeface="+mn-ea"/>
            </a:endParaRPr>
          </a:p>
        </p:txBody>
      </p:sp>
      <p:sp>
        <p:nvSpPr>
          <p:cNvPr id="4" name="TextBox 3">
            <a:extLst>
              <a:ext uri="{FF2B5EF4-FFF2-40B4-BE49-F238E27FC236}">
                <a16:creationId xmlns:a16="http://schemas.microsoft.com/office/drawing/2014/main" id="{63535F26-70F3-E3F4-FE68-56E63E1C0EA4}"/>
              </a:ext>
            </a:extLst>
          </p:cNvPr>
          <p:cNvSpPr txBox="1"/>
          <p:nvPr/>
        </p:nvSpPr>
        <p:spPr>
          <a:xfrm>
            <a:off x="6838681" y="6403785"/>
            <a:ext cx="2174689"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graphicFrame>
        <p:nvGraphicFramePr>
          <p:cNvPr id="2" name="表格 1">
            <a:extLst>
              <a:ext uri="{FF2B5EF4-FFF2-40B4-BE49-F238E27FC236}">
                <a16:creationId xmlns:a16="http://schemas.microsoft.com/office/drawing/2014/main" id="{EDB715A4-5167-547B-CF17-48F697EE7817}"/>
              </a:ext>
            </a:extLst>
          </p:cNvPr>
          <p:cNvGraphicFramePr>
            <a:graphicFrameLocks noGrp="1"/>
          </p:cNvGraphicFramePr>
          <p:nvPr>
            <p:extLst>
              <p:ext uri="{D42A27DB-BD31-4B8C-83A1-F6EECF244321}">
                <p14:modId xmlns:p14="http://schemas.microsoft.com/office/powerpoint/2010/main" val="4064211243"/>
              </p:ext>
            </p:extLst>
          </p:nvPr>
        </p:nvGraphicFramePr>
        <p:xfrm>
          <a:off x="777980" y="1886795"/>
          <a:ext cx="3946420" cy="3657600"/>
        </p:xfrm>
        <a:graphic>
          <a:graphicData uri="http://schemas.openxmlformats.org/drawingml/2006/table">
            <a:tbl>
              <a:tblPr firstRow="1" bandRow="1">
                <a:tableStyleId>{616DA210-FB5B-4158-B5E0-FEB733F419BA}</a:tableStyleId>
              </a:tblPr>
              <a:tblGrid>
                <a:gridCol w="394642">
                  <a:extLst>
                    <a:ext uri="{9D8B030D-6E8A-4147-A177-3AD203B41FA5}">
                      <a16:colId xmlns:a16="http://schemas.microsoft.com/office/drawing/2014/main" val="504684229"/>
                    </a:ext>
                  </a:extLst>
                </a:gridCol>
                <a:gridCol w="394642">
                  <a:extLst>
                    <a:ext uri="{9D8B030D-6E8A-4147-A177-3AD203B41FA5}">
                      <a16:colId xmlns:a16="http://schemas.microsoft.com/office/drawing/2014/main" val="2478058659"/>
                    </a:ext>
                  </a:extLst>
                </a:gridCol>
                <a:gridCol w="394642">
                  <a:extLst>
                    <a:ext uri="{9D8B030D-6E8A-4147-A177-3AD203B41FA5}">
                      <a16:colId xmlns:a16="http://schemas.microsoft.com/office/drawing/2014/main" val="2812917214"/>
                    </a:ext>
                  </a:extLst>
                </a:gridCol>
                <a:gridCol w="394642">
                  <a:extLst>
                    <a:ext uri="{9D8B030D-6E8A-4147-A177-3AD203B41FA5}">
                      <a16:colId xmlns:a16="http://schemas.microsoft.com/office/drawing/2014/main" val="1286947626"/>
                    </a:ext>
                  </a:extLst>
                </a:gridCol>
                <a:gridCol w="394642">
                  <a:extLst>
                    <a:ext uri="{9D8B030D-6E8A-4147-A177-3AD203B41FA5}">
                      <a16:colId xmlns:a16="http://schemas.microsoft.com/office/drawing/2014/main" val="4228666853"/>
                    </a:ext>
                  </a:extLst>
                </a:gridCol>
                <a:gridCol w="394642">
                  <a:extLst>
                    <a:ext uri="{9D8B030D-6E8A-4147-A177-3AD203B41FA5}">
                      <a16:colId xmlns:a16="http://schemas.microsoft.com/office/drawing/2014/main" val="3438707613"/>
                    </a:ext>
                  </a:extLst>
                </a:gridCol>
                <a:gridCol w="394642">
                  <a:extLst>
                    <a:ext uri="{9D8B030D-6E8A-4147-A177-3AD203B41FA5}">
                      <a16:colId xmlns:a16="http://schemas.microsoft.com/office/drawing/2014/main" val="2542079121"/>
                    </a:ext>
                  </a:extLst>
                </a:gridCol>
                <a:gridCol w="394642">
                  <a:extLst>
                    <a:ext uri="{9D8B030D-6E8A-4147-A177-3AD203B41FA5}">
                      <a16:colId xmlns:a16="http://schemas.microsoft.com/office/drawing/2014/main" val="1940274364"/>
                    </a:ext>
                  </a:extLst>
                </a:gridCol>
                <a:gridCol w="394642">
                  <a:extLst>
                    <a:ext uri="{9D8B030D-6E8A-4147-A177-3AD203B41FA5}">
                      <a16:colId xmlns:a16="http://schemas.microsoft.com/office/drawing/2014/main" val="3189128992"/>
                    </a:ext>
                  </a:extLst>
                </a:gridCol>
                <a:gridCol w="394642">
                  <a:extLst>
                    <a:ext uri="{9D8B030D-6E8A-4147-A177-3AD203B41FA5}">
                      <a16:colId xmlns:a16="http://schemas.microsoft.com/office/drawing/2014/main" val="727924111"/>
                    </a:ext>
                  </a:extLst>
                </a:gridCol>
              </a:tblGrid>
              <a:tr h="352301">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52301">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52301">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52301">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52301">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52301">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r h="352301">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157694421"/>
                  </a:ext>
                </a:extLst>
              </a:tr>
              <a:tr h="352301">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62248343"/>
                  </a:ext>
                </a:extLst>
              </a:tr>
              <a:tr h="352301">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290617964"/>
                  </a:ext>
                </a:extLst>
              </a:tr>
              <a:tr h="352301">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tc>
                  <a:txBody>
                    <a:bodyPr/>
                    <a:lstStyle/>
                    <a:p>
                      <a:endParaRPr lang="zh-CN" altLang="en-US" dirty="0"/>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66523722"/>
                  </a:ext>
                </a:extLst>
              </a:tr>
            </a:tbl>
          </a:graphicData>
        </a:graphic>
      </p:graphicFrame>
      <p:sp>
        <p:nvSpPr>
          <p:cNvPr id="6" name="矩形 5">
            <a:extLst>
              <a:ext uri="{FF2B5EF4-FFF2-40B4-BE49-F238E27FC236}">
                <a16:creationId xmlns:a16="http://schemas.microsoft.com/office/drawing/2014/main" id="{22DE39CB-68B6-FAD2-94CD-E3139DA984E5}"/>
              </a:ext>
            </a:extLst>
          </p:cNvPr>
          <p:cNvSpPr/>
          <p:nvPr/>
        </p:nvSpPr>
        <p:spPr>
          <a:xfrm>
            <a:off x="1738534" y="2835085"/>
            <a:ext cx="2279650" cy="2076450"/>
          </a:xfrm>
          <a:prstGeom prst="rect">
            <a:avLst/>
          </a:prstGeom>
          <a:noFill/>
          <a:ln w="38100">
            <a:solidFill>
              <a:srgbClr val="00B050"/>
            </a:solidFill>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graphicFrame>
        <p:nvGraphicFramePr>
          <p:cNvPr id="10" name="表格 9">
            <a:extLst>
              <a:ext uri="{FF2B5EF4-FFF2-40B4-BE49-F238E27FC236}">
                <a16:creationId xmlns:a16="http://schemas.microsoft.com/office/drawing/2014/main" id="{1ADE728A-38DF-A4D6-29CE-0AB48495B311}"/>
              </a:ext>
            </a:extLst>
          </p:cNvPr>
          <p:cNvGraphicFramePr>
            <a:graphicFrameLocks noGrp="1"/>
          </p:cNvGraphicFramePr>
          <p:nvPr>
            <p:extLst>
              <p:ext uri="{D42A27DB-BD31-4B8C-83A1-F6EECF244321}">
                <p14:modId xmlns:p14="http://schemas.microsoft.com/office/powerpoint/2010/main" val="2898368575"/>
              </p:ext>
            </p:extLst>
          </p:nvPr>
        </p:nvGraphicFramePr>
        <p:xfrm>
          <a:off x="6004001" y="3033544"/>
          <a:ext cx="2367852" cy="1828800"/>
        </p:xfrm>
        <a:graphic>
          <a:graphicData uri="http://schemas.openxmlformats.org/drawingml/2006/table">
            <a:tbl>
              <a:tblPr firstRow="1" bandRow="1">
                <a:tableStyleId>{616DA210-FB5B-4158-B5E0-FEB733F419BA}</a:tableStyleId>
              </a:tblPr>
              <a:tblGrid>
                <a:gridCol w="394642">
                  <a:extLst>
                    <a:ext uri="{9D8B030D-6E8A-4147-A177-3AD203B41FA5}">
                      <a16:colId xmlns:a16="http://schemas.microsoft.com/office/drawing/2014/main" val="3732588096"/>
                    </a:ext>
                  </a:extLst>
                </a:gridCol>
                <a:gridCol w="394642">
                  <a:extLst>
                    <a:ext uri="{9D8B030D-6E8A-4147-A177-3AD203B41FA5}">
                      <a16:colId xmlns:a16="http://schemas.microsoft.com/office/drawing/2014/main" val="348199181"/>
                    </a:ext>
                  </a:extLst>
                </a:gridCol>
                <a:gridCol w="394642">
                  <a:extLst>
                    <a:ext uri="{9D8B030D-6E8A-4147-A177-3AD203B41FA5}">
                      <a16:colId xmlns:a16="http://schemas.microsoft.com/office/drawing/2014/main" val="609803280"/>
                    </a:ext>
                  </a:extLst>
                </a:gridCol>
                <a:gridCol w="394642">
                  <a:extLst>
                    <a:ext uri="{9D8B030D-6E8A-4147-A177-3AD203B41FA5}">
                      <a16:colId xmlns:a16="http://schemas.microsoft.com/office/drawing/2014/main" val="244082778"/>
                    </a:ext>
                  </a:extLst>
                </a:gridCol>
                <a:gridCol w="394642">
                  <a:extLst>
                    <a:ext uri="{9D8B030D-6E8A-4147-A177-3AD203B41FA5}">
                      <a16:colId xmlns:a16="http://schemas.microsoft.com/office/drawing/2014/main" val="1578229486"/>
                    </a:ext>
                  </a:extLst>
                </a:gridCol>
                <a:gridCol w="394642">
                  <a:extLst>
                    <a:ext uri="{9D8B030D-6E8A-4147-A177-3AD203B41FA5}">
                      <a16:colId xmlns:a16="http://schemas.microsoft.com/office/drawing/2014/main" val="3478628972"/>
                    </a:ext>
                  </a:extLst>
                </a:gridCol>
              </a:tblGrid>
              <a:tr h="352301">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575270502"/>
                  </a:ext>
                </a:extLst>
              </a:tr>
              <a:tr h="352301">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824882313"/>
                  </a:ext>
                </a:extLst>
              </a:tr>
              <a:tr h="352301">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3620952603"/>
                  </a:ext>
                </a:extLst>
              </a:tr>
              <a:tr h="352301">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521066300"/>
                  </a:ext>
                </a:extLst>
              </a:tr>
              <a:tr h="352301">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553305982"/>
                  </a:ext>
                </a:extLst>
              </a:tr>
            </a:tbl>
          </a:graphicData>
        </a:graphic>
      </p:graphicFrame>
      <p:sp>
        <p:nvSpPr>
          <p:cNvPr id="11" name="矩形 10">
            <a:extLst>
              <a:ext uri="{FF2B5EF4-FFF2-40B4-BE49-F238E27FC236}">
                <a16:creationId xmlns:a16="http://schemas.microsoft.com/office/drawing/2014/main" id="{962AC545-F190-75B4-DEF4-394E0BAC7BCA}"/>
              </a:ext>
            </a:extLst>
          </p:cNvPr>
          <p:cNvSpPr/>
          <p:nvPr/>
        </p:nvSpPr>
        <p:spPr>
          <a:xfrm>
            <a:off x="1555746" y="2979568"/>
            <a:ext cx="2381937" cy="1843031"/>
          </a:xfrm>
          <a:prstGeom prst="rect">
            <a:avLst/>
          </a:prstGeom>
          <a:noFill/>
          <a:ln w="38100">
            <a:solidFill>
              <a:schemeClr val="accent2"/>
            </a:solidFill>
            <a:prstDash val="dash"/>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12" name="箭头: 右 11">
            <a:extLst>
              <a:ext uri="{FF2B5EF4-FFF2-40B4-BE49-F238E27FC236}">
                <a16:creationId xmlns:a16="http://schemas.microsoft.com/office/drawing/2014/main" id="{1E719B4F-1259-A170-726D-03455F439476}"/>
              </a:ext>
            </a:extLst>
          </p:cNvPr>
          <p:cNvSpPr/>
          <p:nvPr/>
        </p:nvSpPr>
        <p:spPr>
          <a:xfrm>
            <a:off x="4907188" y="3656865"/>
            <a:ext cx="864869" cy="546100"/>
          </a:xfrm>
          <a:prstGeom prst="rightArrow">
            <a:avLst/>
          </a:prstGeom>
          <a:noFill/>
          <a:ln w="28575">
            <a:solidFill>
              <a:schemeClr val="bg2"/>
            </a:solidFill>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13" name="文本框 12">
            <a:extLst>
              <a:ext uri="{FF2B5EF4-FFF2-40B4-BE49-F238E27FC236}">
                <a16:creationId xmlns:a16="http://schemas.microsoft.com/office/drawing/2014/main" id="{AC75FE3A-67D7-CE19-0F58-F7E8173A9B4D}"/>
              </a:ext>
            </a:extLst>
          </p:cNvPr>
          <p:cNvSpPr txBox="1"/>
          <p:nvPr/>
        </p:nvSpPr>
        <p:spPr>
          <a:xfrm>
            <a:off x="4872034" y="3169800"/>
            <a:ext cx="800220" cy="461665"/>
          </a:xfrm>
          <a:prstGeom prst="rect">
            <a:avLst/>
          </a:prstGeom>
          <a:noFill/>
        </p:spPr>
        <p:txBody>
          <a:bodyPr wrap="none" rtlCol="0">
            <a:spAutoFit/>
          </a:bodyPr>
          <a:lstStyle/>
          <a:p>
            <a:r>
              <a:rPr lang="zh-CN" altLang="en-US" b="1" dirty="0">
                <a:solidFill>
                  <a:schemeClr val="bg2"/>
                </a:solidFill>
                <a:latin typeface="+mj-ea"/>
                <a:ea typeface="+mj-ea"/>
              </a:rPr>
              <a:t>裁剪</a:t>
            </a:r>
          </a:p>
        </p:txBody>
      </p:sp>
    </p:spTree>
    <p:extLst>
      <p:ext uri="{BB962C8B-B14F-4D97-AF65-F5344CB8AC3E}">
        <p14:creationId xmlns:p14="http://schemas.microsoft.com/office/powerpoint/2010/main" val="14051293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a:t>
            </a:r>
            <a:r>
              <a:rPr lang="zh-CN" altLang="en-US" dirty="0">
                <a:latin typeface="微软雅黑" pitchFamily="34" charset="-122"/>
                <a:ea typeface="微软雅黑" pitchFamily="34" charset="-122"/>
              </a:rPr>
              <a:t>栅格数据处理</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39836" y="997524"/>
            <a:ext cx="8507953" cy="662554"/>
          </a:xfrm>
          <a:prstGeom prst="rect">
            <a:avLst/>
          </a:prstGeom>
          <a:noFill/>
        </p:spPr>
        <p:txBody>
          <a:bodyPr wrap="square">
            <a:spAutoFit/>
          </a:bodyPr>
          <a:lstStyle/>
          <a:p>
            <a:pPr algn="just">
              <a:lnSpc>
                <a:spcPct val="150000"/>
              </a:lnSpc>
            </a:pPr>
            <a:r>
              <a:rPr lang="en-US" altLang="zh-CN" sz="2800" b="1" dirty="0">
                <a:solidFill>
                  <a:srgbClr val="151515"/>
                </a:solidFill>
                <a:latin typeface="+mn-ea"/>
                <a:ea typeface="+mn-ea"/>
              </a:rPr>
              <a:t>3</a:t>
            </a:r>
            <a:r>
              <a:rPr lang="zh-CN" altLang="en-US" sz="2800" b="1" dirty="0">
                <a:solidFill>
                  <a:srgbClr val="151515"/>
                </a:solidFill>
                <a:latin typeface="+mn-ea"/>
                <a:ea typeface="+mn-ea"/>
              </a:rPr>
              <a:t>、拼接</a:t>
            </a:r>
            <a:endParaRPr lang="en-US" altLang="zh-CN" sz="2800" b="1" dirty="0">
              <a:solidFill>
                <a:srgbClr val="151515"/>
              </a:solidFill>
              <a:latin typeface="+mn-ea"/>
              <a:ea typeface="+mn-ea"/>
            </a:endParaRPr>
          </a:p>
        </p:txBody>
      </p:sp>
      <p:sp>
        <p:nvSpPr>
          <p:cNvPr id="4" name="TextBox 3">
            <a:extLst>
              <a:ext uri="{FF2B5EF4-FFF2-40B4-BE49-F238E27FC236}">
                <a16:creationId xmlns:a16="http://schemas.microsoft.com/office/drawing/2014/main" id="{63535F26-70F3-E3F4-FE68-56E63E1C0EA4}"/>
              </a:ext>
            </a:extLst>
          </p:cNvPr>
          <p:cNvSpPr txBox="1"/>
          <p:nvPr/>
        </p:nvSpPr>
        <p:spPr>
          <a:xfrm>
            <a:off x="6838681" y="6403785"/>
            <a:ext cx="2174689"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
        <p:nvSpPr>
          <p:cNvPr id="6" name="矩形 5">
            <a:extLst>
              <a:ext uri="{FF2B5EF4-FFF2-40B4-BE49-F238E27FC236}">
                <a16:creationId xmlns:a16="http://schemas.microsoft.com/office/drawing/2014/main" id="{22DE39CB-68B6-FAD2-94CD-E3139DA984E5}"/>
              </a:ext>
            </a:extLst>
          </p:cNvPr>
          <p:cNvSpPr/>
          <p:nvPr/>
        </p:nvSpPr>
        <p:spPr>
          <a:xfrm>
            <a:off x="2305715" y="3848099"/>
            <a:ext cx="1590675" cy="1106797"/>
          </a:xfrm>
          <a:prstGeom prst="rect">
            <a:avLst/>
          </a:prstGeom>
          <a:noFill/>
          <a:ln w="38100">
            <a:solidFill>
              <a:srgbClr val="00B050"/>
            </a:solidFill>
            <a:prstDash val="solid"/>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11" name="矩形 10">
            <a:extLst>
              <a:ext uri="{FF2B5EF4-FFF2-40B4-BE49-F238E27FC236}">
                <a16:creationId xmlns:a16="http://schemas.microsoft.com/office/drawing/2014/main" id="{962AC545-F190-75B4-DEF4-394E0BAC7BCA}"/>
              </a:ext>
            </a:extLst>
          </p:cNvPr>
          <p:cNvSpPr/>
          <p:nvPr/>
        </p:nvSpPr>
        <p:spPr>
          <a:xfrm>
            <a:off x="1137312" y="2750969"/>
            <a:ext cx="1565278" cy="1478132"/>
          </a:xfrm>
          <a:prstGeom prst="rect">
            <a:avLst/>
          </a:prstGeom>
          <a:noFill/>
          <a:ln w="38100">
            <a:solidFill>
              <a:schemeClr val="accent2"/>
            </a:solidFill>
            <a:prstDash val="solid"/>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12" name="箭头: 右 11">
            <a:extLst>
              <a:ext uri="{FF2B5EF4-FFF2-40B4-BE49-F238E27FC236}">
                <a16:creationId xmlns:a16="http://schemas.microsoft.com/office/drawing/2014/main" id="{1E719B4F-1259-A170-726D-03455F439476}"/>
              </a:ext>
            </a:extLst>
          </p:cNvPr>
          <p:cNvSpPr/>
          <p:nvPr/>
        </p:nvSpPr>
        <p:spPr>
          <a:xfrm>
            <a:off x="4101403" y="3796565"/>
            <a:ext cx="864869" cy="546100"/>
          </a:xfrm>
          <a:prstGeom prst="rightArrow">
            <a:avLst/>
          </a:prstGeom>
          <a:noFill/>
          <a:ln w="28575">
            <a:solidFill>
              <a:schemeClr val="bg2"/>
            </a:solidFill>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13" name="文本框 12">
            <a:extLst>
              <a:ext uri="{FF2B5EF4-FFF2-40B4-BE49-F238E27FC236}">
                <a16:creationId xmlns:a16="http://schemas.microsoft.com/office/drawing/2014/main" id="{AC75FE3A-67D7-CE19-0F58-F7E8173A9B4D}"/>
              </a:ext>
            </a:extLst>
          </p:cNvPr>
          <p:cNvSpPr txBox="1"/>
          <p:nvPr/>
        </p:nvSpPr>
        <p:spPr>
          <a:xfrm>
            <a:off x="4066249" y="3309500"/>
            <a:ext cx="800220" cy="461665"/>
          </a:xfrm>
          <a:prstGeom prst="rect">
            <a:avLst/>
          </a:prstGeom>
          <a:noFill/>
        </p:spPr>
        <p:txBody>
          <a:bodyPr wrap="none" rtlCol="0">
            <a:spAutoFit/>
          </a:bodyPr>
          <a:lstStyle/>
          <a:p>
            <a:r>
              <a:rPr lang="zh-CN" altLang="en-US" b="1" dirty="0">
                <a:solidFill>
                  <a:schemeClr val="bg2"/>
                </a:solidFill>
                <a:latin typeface="+mj-ea"/>
                <a:ea typeface="+mj-ea"/>
              </a:rPr>
              <a:t>拼接</a:t>
            </a:r>
          </a:p>
        </p:txBody>
      </p:sp>
      <p:sp>
        <p:nvSpPr>
          <p:cNvPr id="8" name="矩形 7">
            <a:extLst>
              <a:ext uri="{FF2B5EF4-FFF2-40B4-BE49-F238E27FC236}">
                <a16:creationId xmlns:a16="http://schemas.microsoft.com/office/drawing/2014/main" id="{F992A97E-7C60-9C13-41C7-5E81967C946B}"/>
              </a:ext>
            </a:extLst>
          </p:cNvPr>
          <p:cNvSpPr/>
          <p:nvPr/>
        </p:nvSpPr>
        <p:spPr>
          <a:xfrm>
            <a:off x="6547753" y="3818218"/>
            <a:ext cx="1565278" cy="1106797"/>
          </a:xfrm>
          <a:prstGeom prst="rect">
            <a:avLst/>
          </a:prstGeom>
          <a:noFill/>
          <a:ln w="38100">
            <a:solidFill>
              <a:srgbClr val="00B050"/>
            </a:solidFill>
            <a:prstDash val="solid"/>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8731A296-D548-6757-55AE-F2A7FEF33266}"/>
              </a:ext>
            </a:extLst>
          </p:cNvPr>
          <p:cNvSpPr/>
          <p:nvPr/>
        </p:nvSpPr>
        <p:spPr>
          <a:xfrm>
            <a:off x="5353949" y="2721088"/>
            <a:ext cx="1565278" cy="1478132"/>
          </a:xfrm>
          <a:prstGeom prst="rect">
            <a:avLst/>
          </a:prstGeom>
          <a:noFill/>
          <a:ln w="38100">
            <a:solidFill>
              <a:schemeClr val="accent2"/>
            </a:solidFill>
            <a:prstDash val="solid"/>
          </a:ln>
        </p:spPr>
        <p:txBody>
          <a:bodyPr wrap="square" lIns="0" rtlCol="0" anchor="ctr">
            <a:noAutofit/>
          </a:bodyPr>
          <a:lstStyle/>
          <a:p>
            <a:pPr algn="l"/>
            <a:endParaRPr lang="zh-CN" altLang="en-US" b="1" dirty="0">
              <a:solidFill>
                <a:srgbClr val="FF0000"/>
              </a:solidFill>
              <a:latin typeface="微软雅黑" pitchFamily="34" charset="-122"/>
              <a:ea typeface="微软雅黑" pitchFamily="34" charset="-122"/>
            </a:endParaRPr>
          </a:p>
        </p:txBody>
      </p:sp>
      <p:graphicFrame>
        <p:nvGraphicFramePr>
          <p:cNvPr id="7" name="表格 6">
            <a:extLst>
              <a:ext uri="{FF2B5EF4-FFF2-40B4-BE49-F238E27FC236}">
                <a16:creationId xmlns:a16="http://schemas.microsoft.com/office/drawing/2014/main" id="{95E4D31A-6E9F-6834-B417-7CAF2162CCEC}"/>
              </a:ext>
            </a:extLst>
          </p:cNvPr>
          <p:cNvGraphicFramePr>
            <a:graphicFrameLocks noGrp="1"/>
          </p:cNvGraphicFramePr>
          <p:nvPr>
            <p:extLst>
              <p:ext uri="{D42A27DB-BD31-4B8C-83A1-F6EECF244321}">
                <p14:modId xmlns:p14="http://schemas.microsoft.com/office/powerpoint/2010/main" val="2133871495"/>
              </p:ext>
            </p:extLst>
          </p:nvPr>
        </p:nvGraphicFramePr>
        <p:xfrm>
          <a:off x="5353949" y="2720514"/>
          <a:ext cx="2772126" cy="2194560"/>
        </p:xfrm>
        <a:graphic>
          <a:graphicData uri="http://schemas.openxmlformats.org/drawingml/2006/table">
            <a:tbl>
              <a:tblPr firstRow="1" bandRow="1">
                <a:tableStyleId>{616DA210-FB5B-4158-B5E0-FEB733F419BA}</a:tableStyleId>
              </a:tblPr>
              <a:tblGrid>
                <a:gridCol w="396018">
                  <a:extLst>
                    <a:ext uri="{9D8B030D-6E8A-4147-A177-3AD203B41FA5}">
                      <a16:colId xmlns:a16="http://schemas.microsoft.com/office/drawing/2014/main" val="504684229"/>
                    </a:ext>
                  </a:extLst>
                </a:gridCol>
                <a:gridCol w="396018">
                  <a:extLst>
                    <a:ext uri="{9D8B030D-6E8A-4147-A177-3AD203B41FA5}">
                      <a16:colId xmlns:a16="http://schemas.microsoft.com/office/drawing/2014/main" val="2478058659"/>
                    </a:ext>
                  </a:extLst>
                </a:gridCol>
                <a:gridCol w="396018">
                  <a:extLst>
                    <a:ext uri="{9D8B030D-6E8A-4147-A177-3AD203B41FA5}">
                      <a16:colId xmlns:a16="http://schemas.microsoft.com/office/drawing/2014/main" val="2812917214"/>
                    </a:ext>
                  </a:extLst>
                </a:gridCol>
                <a:gridCol w="396018">
                  <a:extLst>
                    <a:ext uri="{9D8B030D-6E8A-4147-A177-3AD203B41FA5}">
                      <a16:colId xmlns:a16="http://schemas.microsoft.com/office/drawing/2014/main" val="1286947626"/>
                    </a:ext>
                  </a:extLst>
                </a:gridCol>
                <a:gridCol w="396018">
                  <a:extLst>
                    <a:ext uri="{9D8B030D-6E8A-4147-A177-3AD203B41FA5}">
                      <a16:colId xmlns:a16="http://schemas.microsoft.com/office/drawing/2014/main" val="4228666853"/>
                    </a:ext>
                  </a:extLst>
                </a:gridCol>
                <a:gridCol w="396018">
                  <a:extLst>
                    <a:ext uri="{9D8B030D-6E8A-4147-A177-3AD203B41FA5}">
                      <a16:colId xmlns:a16="http://schemas.microsoft.com/office/drawing/2014/main" val="3438707613"/>
                    </a:ext>
                  </a:extLst>
                </a:gridCol>
                <a:gridCol w="396018">
                  <a:extLst>
                    <a:ext uri="{9D8B030D-6E8A-4147-A177-3AD203B41FA5}">
                      <a16:colId xmlns:a16="http://schemas.microsoft.com/office/drawing/2014/main" val="2542079121"/>
                    </a:ext>
                  </a:extLst>
                </a:gridCol>
              </a:tblGrid>
              <a:tr h="365664">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8350397"/>
                  </a:ext>
                </a:extLst>
              </a:tr>
              <a:tr h="365664">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9856885"/>
                  </a:ext>
                </a:extLst>
              </a:tr>
              <a:tr h="365664">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tcPr>
                </a:tc>
                <a:tc>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7694421"/>
                  </a:ext>
                </a:extLst>
              </a:tr>
              <a:tr h="365664">
                <a:tc>
                  <a:txBody>
                    <a:bodyPr/>
                    <a:lstStyle/>
                    <a:p>
                      <a:endParaRPr lang="zh-CN" altLang="en-US"/>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endParaRPr lang="zh-CN" altLang="en-US" dirty="0"/>
                    </a:p>
                  </a:txBody>
                  <a:tcPr>
                    <a:lnL w="38100" cap="flat" cmpd="sng" algn="ctr">
                      <a:solidFill>
                        <a:schemeClr val="accent2"/>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chemeClr val="accent2"/>
                      </a:solidFill>
                      <a:prstDash val="solid"/>
                      <a:round/>
                      <a:headEnd type="none" w="med" len="med"/>
                      <a:tailEnd type="none" w="med" len="med"/>
                    </a:lnB>
                    <a:noFill/>
                  </a:tcPr>
                </a:tc>
                <a:tc>
                  <a:txBody>
                    <a:bodyPr/>
                    <a:lstStyle/>
                    <a:p>
                      <a:endParaRPr lang="zh-CN" altLang="en-US" dirty="0"/>
                    </a:p>
                  </a:txBody>
                  <a:tcPr>
                    <a:lnL w="381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562248343"/>
                  </a:ext>
                </a:extLst>
              </a:tr>
              <a:tr h="365664">
                <a:tc>
                  <a:txBody>
                    <a:bodyPr/>
                    <a:lstStyle/>
                    <a:p>
                      <a:endParaRPr lang="zh-CN" altLang="en-US" dirty="0"/>
                    </a:p>
                  </a:txBody>
                  <a:tcPr>
                    <a:lnL w="38100" cap="flat" cmpd="sng" algn="ctr">
                      <a:solidFill>
                        <a:schemeClr val="bg2"/>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a:p>
                  </a:txBody>
                  <a:tcPr>
                    <a:lnL w="1905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1290617964"/>
                  </a:ext>
                </a:extLst>
              </a:tr>
              <a:tr h="365664">
                <a:tc>
                  <a:txBody>
                    <a:bodyPr/>
                    <a:lstStyle/>
                    <a:p>
                      <a:endParaRPr lang="zh-CN" altLang="en-US" dirty="0"/>
                    </a:p>
                  </a:txBody>
                  <a:tcPr>
                    <a:lnL w="38100" cap="flat" cmpd="sng" algn="ctr">
                      <a:solidFill>
                        <a:schemeClr val="bg2"/>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1905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ltLang="en-US" dirty="0"/>
                    </a:p>
                  </a:txBody>
                  <a:tcPr>
                    <a:lnL w="38100" cap="flat" cmpd="sng" algn="ctr">
                      <a:no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tc>
                  <a:txBody>
                    <a:bodyPr/>
                    <a:lstStyle/>
                    <a:p>
                      <a:endParaRPr lang="zh-CN" altLang="en-US" dirty="0"/>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38100" cap="flat" cmpd="sng" algn="ctr">
                      <a:solidFill>
                        <a:srgbClr val="00B050"/>
                      </a:solidFill>
                      <a:prstDash val="solid"/>
                      <a:round/>
                      <a:headEnd type="none" w="med" len="med"/>
                      <a:tailEnd type="none" w="med" len="med"/>
                    </a:lnB>
                    <a:noFill/>
                  </a:tcPr>
                </a:tc>
                <a:extLst>
                  <a:ext uri="{0D108BD9-81ED-4DB2-BD59-A6C34878D82A}">
                    <a16:rowId xmlns:a16="http://schemas.microsoft.com/office/drawing/2014/main" val="666523722"/>
                  </a:ext>
                </a:extLst>
              </a:tr>
            </a:tbl>
          </a:graphicData>
        </a:graphic>
      </p:graphicFrame>
    </p:spTree>
    <p:extLst>
      <p:ext uri="{BB962C8B-B14F-4D97-AF65-F5344CB8AC3E}">
        <p14:creationId xmlns:p14="http://schemas.microsoft.com/office/powerpoint/2010/main" val="25903721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0B058-312E-3FB1-A41C-A85559DE8413}"/>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B84A54E-61B1-65BC-2B79-B6345E9621E2}"/>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p>
        </p:txBody>
      </p:sp>
      <p:sp>
        <p:nvSpPr>
          <p:cNvPr id="2" name="TextBox 1">
            <a:extLst>
              <a:ext uri="{FF2B5EF4-FFF2-40B4-BE49-F238E27FC236}">
                <a16:creationId xmlns:a16="http://schemas.microsoft.com/office/drawing/2014/main" id="{CADC4F25-CE3D-7438-03F7-AA470E67CECB}"/>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icrosoft YaHei" panose="020B0503020204020204" pitchFamily="34" charset="-122"/>
                <a:ea typeface="Microsoft YaHei" panose="020B0503020204020204" pitchFamily="34" charset="-122"/>
              </a:rPr>
              <a:t>3. </a:t>
            </a:r>
            <a:r>
              <a:rPr lang="zh-CN" altLang="en-US" sz="2800" b="1" dirty="0">
                <a:solidFill>
                  <a:srgbClr val="333333"/>
                </a:solidFill>
                <a:latin typeface="Microsoft YaHei" panose="020B0503020204020204" pitchFamily="34" charset="-122"/>
                <a:ea typeface="Microsoft YaHei" panose="020B0503020204020204" pitchFamily="34" charset="-122"/>
              </a:rPr>
              <a:t>遥感影像重采样</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3970434A-FECC-7D97-62F9-122EF918E3F9}"/>
              </a:ext>
            </a:extLst>
          </p:cNvPr>
          <p:cNvSpPr txBox="1"/>
          <p:nvPr/>
        </p:nvSpPr>
        <p:spPr>
          <a:xfrm>
            <a:off x="399246" y="1562799"/>
            <a:ext cx="8427088" cy="2684389"/>
          </a:xfrm>
          <a:prstGeom prst="rect">
            <a:avLst/>
          </a:prstGeom>
          <a:noFill/>
        </p:spPr>
        <p:txBody>
          <a:bodyPr wrap="square">
            <a:spAutoFit/>
          </a:bodyPr>
          <a:lstStyle/>
          <a:p>
            <a:pPr algn="just">
              <a:lnSpc>
                <a:spcPct val="150000"/>
              </a:lnSpc>
              <a:spcBef>
                <a:spcPts val="0"/>
              </a:spcBef>
            </a:pPr>
            <a:r>
              <a:rPr lang="zh-CN" altLang="en-US" sz="2300" b="1" dirty="0">
                <a:solidFill>
                  <a:srgbClr val="333333"/>
                </a:solidFill>
                <a:latin typeface="+mn-ea"/>
                <a:ea typeface="+mn-ea"/>
              </a:rPr>
              <a:t>概念</a:t>
            </a:r>
            <a:r>
              <a:rPr lang="zh-CN" altLang="en-US" sz="2300" dirty="0">
                <a:solidFill>
                  <a:srgbClr val="333333"/>
                </a:solidFill>
                <a:latin typeface="+mn-ea"/>
                <a:ea typeface="+mn-ea"/>
              </a:rPr>
              <a:t>：将遥感影像从一种分辨率或坐标系转换到另一种分辨率或坐标系的过程。</a:t>
            </a:r>
            <a:endParaRPr lang="en-US" altLang="zh-CN" sz="2300" dirty="0">
              <a:solidFill>
                <a:srgbClr val="333333"/>
              </a:solidFill>
              <a:latin typeface="+mn-ea"/>
              <a:ea typeface="+mn-ea"/>
            </a:endParaRPr>
          </a:p>
          <a:p>
            <a:pPr algn="just">
              <a:lnSpc>
                <a:spcPct val="150000"/>
              </a:lnSpc>
              <a:spcBef>
                <a:spcPts val="0"/>
              </a:spcBef>
            </a:pPr>
            <a:r>
              <a:rPr lang="zh-CN" altLang="en-US" sz="2300" b="1" dirty="0">
                <a:solidFill>
                  <a:srgbClr val="333333"/>
                </a:solidFill>
                <a:latin typeface="+mn-ea"/>
                <a:ea typeface="+mn-ea"/>
              </a:rPr>
              <a:t>重采样目的</a:t>
            </a:r>
            <a:r>
              <a:rPr lang="zh-CN" altLang="en-US" sz="2300" dirty="0">
                <a:solidFill>
                  <a:srgbClr val="333333"/>
                </a:solidFill>
                <a:latin typeface="+mn-ea"/>
                <a:ea typeface="+mn-ea"/>
              </a:rPr>
              <a:t>：分辨率调整（如升采样</a:t>
            </a:r>
            <a:r>
              <a:rPr lang="en-US" altLang="zh-CN" sz="2300" dirty="0">
                <a:solidFill>
                  <a:srgbClr val="333333"/>
                </a:solidFill>
                <a:latin typeface="+mn-ea"/>
                <a:ea typeface="+mn-ea"/>
              </a:rPr>
              <a:t>/</a:t>
            </a:r>
            <a:r>
              <a:rPr lang="zh-CN" altLang="en-US" sz="2300" dirty="0">
                <a:solidFill>
                  <a:srgbClr val="333333"/>
                </a:solidFill>
                <a:latin typeface="+mn-ea"/>
                <a:ea typeface="+mn-ea"/>
              </a:rPr>
              <a:t>降采样）、坐标系变换（如地理配准、投影转换）、数据融合（多源影像对齐）。</a:t>
            </a:r>
            <a:endParaRPr lang="en-US" altLang="zh-CN" sz="2300" dirty="0">
              <a:solidFill>
                <a:srgbClr val="333333"/>
              </a:solidFill>
              <a:latin typeface="+mn-ea"/>
              <a:ea typeface="+mn-ea"/>
            </a:endParaRPr>
          </a:p>
          <a:p>
            <a:pPr algn="just">
              <a:lnSpc>
                <a:spcPct val="150000"/>
              </a:lnSpc>
              <a:spcBef>
                <a:spcPts val="0"/>
              </a:spcBef>
            </a:pPr>
            <a:r>
              <a:rPr lang="zh-CN" altLang="en-US" sz="2300" b="1" dirty="0">
                <a:solidFill>
                  <a:srgbClr val="333333"/>
                </a:solidFill>
                <a:latin typeface="+mn-ea"/>
                <a:ea typeface="+mn-ea"/>
              </a:rPr>
              <a:t>常用的方法有</a:t>
            </a:r>
            <a:r>
              <a:rPr lang="zh-CN" altLang="en-US" sz="2300" dirty="0">
                <a:solidFill>
                  <a:srgbClr val="333333"/>
                </a:solidFill>
                <a:latin typeface="+mn-ea"/>
                <a:ea typeface="+mn-ea"/>
              </a:rPr>
              <a:t>：最邻近内插法、双线性内插法、三次卷积法等。</a:t>
            </a:r>
            <a:endParaRPr lang="en-US" altLang="zh-CN" sz="2300" dirty="0">
              <a:solidFill>
                <a:srgbClr val="333333"/>
              </a:solidFill>
              <a:latin typeface="+mn-ea"/>
              <a:ea typeface="+mn-ea"/>
            </a:endParaRPr>
          </a:p>
        </p:txBody>
      </p:sp>
      <p:grpSp>
        <p:nvGrpSpPr>
          <p:cNvPr id="5" name="组合 4">
            <a:extLst>
              <a:ext uri="{FF2B5EF4-FFF2-40B4-BE49-F238E27FC236}">
                <a16:creationId xmlns:a16="http://schemas.microsoft.com/office/drawing/2014/main" id="{5EDBFF3D-8858-8453-7EFC-001E9DEB8A4E}"/>
              </a:ext>
            </a:extLst>
          </p:cNvPr>
          <p:cNvGrpSpPr/>
          <p:nvPr/>
        </p:nvGrpSpPr>
        <p:grpSpPr>
          <a:xfrm>
            <a:off x="1259359" y="4210025"/>
            <a:ext cx="6494652" cy="2509992"/>
            <a:chOff x="1489820" y="4242223"/>
            <a:chExt cx="6494652" cy="2509992"/>
          </a:xfrm>
        </p:grpSpPr>
        <p:pic>
          <p:nvPicPr>
            <p:cNvPr id="4" name="Picture 2" descr="Resampling Methods in GIS">
              <a:extLst>
                <a:ext uri="{FF2B5EF4-FFF2-40B4-BE49-F238E27FC236}">
                  <a16:creationId xmlns:a16="http://schemas.microsoft.com/office/drawing/2014/main" id="{4D3F8A6E-C64E-79E8-8EDE-39C562C788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12" t="3611" r="11722" b="3953"/>
            <a:stretch/>
          </p:blipFill>
          <p:spPr bwMode="auto">
            <a:xfrm>
              <a:off x="2464707" y="4242223"/>
              <a:ext cx="4533363" cy="250999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3805F506-4CCD-4AFD-5273-66437DE0ED64}"/>
                </a:ext>
              </a:extLst>
            </p:cNvPr>
            <p:cNvGrpSpPr/>
            <p:nvPr/>
          </p:nvGrpSpPr>
          <p:grpSpPr>
            <a:xfrm>
              <a:off x="1489820" y="4274418"/>
              <a:ext cx="6494652" cy="2225365"/>
              <a:chOff x="804827" y="3339089"/>
              <a:chExt cx="7821012" cy="2815630"/>
            </a:xfrm>
          </p:grpSpPr>
          <p:cxnSp>
            <p:nvCxnSpPr>
              <p:cNvPr id="8" name="Straight Arrow Connector 7">
                <a:extLst>
                  <a:ext uri="{FF2B5EF4-FFF2-40B4-BE49-F238E27FC236}">
                    <a16:creationId xmlns:a16="http://schemas.microsoft.com/office/drawing/2014/main" id="{DE0131A2-BBAA-A1A7-58F8-7EC0F47500C4}"/>
                  </a:ext>
                </a:extLst>
              </p:cNvPr>
              <p:cNvCxnSpPr>
                <a:cxnSpLocks/>
              </p:cNvCxnSpPr>
              <p:nvPr/>
            </p:nvCxnSpPr>
            <p:spPr bwMode="auto">
              <a:xfrm>
                <a:off x="1933303" y="4483062"/>
                <a:ext cx="0" cy="1404418"/>
              </a:xfrm>
              <a:prstGeom prst="straightConnector1">
                <a:avLst/>
              </a:prstGeom>
              <a:ln w="28575">
                <a:headEnd type="triangle"/>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CE9634E9-D242-4042-2917-C3C22B243B02}"/>
                  </a:ext>
                </a:extLst>
              </p:cNvPr>
              <p:cNvSpPr txBox="1"/>
              <p:nvPr/>
            </p:nvSpPr>
            <p:spPr>
              <a:xfrm>
                <a:off x="804827" y="4954438"/>
                <a:ext cx="1148958" cy="506237"/>
              </a:xfrm>
              <a:prstGeom prst="rect">
                <a:avLst/>
              </a:prstGeom>
              <a:noFill/>
            </p:spPr>
            <p:txBody>
              <a:bodyPr wrap="none" rtlCol="0">
                <a:spAutoFit/>
              </a:bodyPr>
              <a:lstStyle/>
              <a:p>
                <a:r>
                  <a:rPr lang="en-CN" sz="2000" dirty="0">
                    <a:solidFill>
                      <a:schemeClr val="accent2"/>
                    </a:solidFill>
                    <a:latin typeface="+mn-ea"/>
                    <a:ea typeface="+mn-ea"/>
                  </a:rPr>
                  <a:t>重采样</a:t>
                </a:r>
              </a:p>
            </p:txBody>
          </p:sp>
          <p:sp>
            <p:nvSpPr>
              <p:cNvPr id="11" name="TextBox 10">
                <a:extLst>
                  <a:ext uri="{FF2B5EF4-FFF2-40B4-BE49-F238E27FC236}">
                    <a16:creationId xmlns:a16="http://schemas.microsoft.com/office/drawing/2014/main" id="{96159BF0-1AA9-E2E8-2388-6FFCA5BBF50A}"/>
                  </a:ext>
                </a:extLst>
              </p:cNvPr>
              <p:cNvSpPr txBox="1"/>
              <p:nvPr/>
            </p:nvSpPr>
            <p:spPr>
              <a:xfrm>
                <a:off x="6723750" y="3339089"/>
                <a:ext cx="1902089" cy="467295"/>
              </a:xfrm>
              <a:prstGeom prst="rect">
                <a:avLst/>
              </a:prstGeom>
              <a:noFill/>
            </p:spPr>
            <p:txBody>
              <a:bodyPr wrap="square" rtlCol="0">
                <a:spAutoFit/>
              </a:bodyPr>
              <a:lstStyle/>
              <a:p>
                <a:pPr algn="just"/>
                <a:r>
                  <a:rPr lang="en-CN" sz="1800" dirty="0">
                    <a:solidFill>
                      <a:schemeClr val="accent2"/>
                    </a:solidFill>
                    <a:latin typeface="+mn-ea"/>
                    <a:ea typeface="+mn-ea"/>
                  </a:rPr>
                  <a:t>高分辨率影像</a:t>
                </a:r>
              </a:p>
            </p:txBody>
          </p:sp>
          <p:sp>
            <p:nvSpPr>
              <p:cNvPr id="12" name="TextBox 11">
                <a:extLst>
                  <a:ext uri="{FF2B5EF4-FFF2-40B4-BE49-F238E27FC236}">
                    <a16:creationId xmlns:a16="http://schemas.microsoft.com/office/drawing/2014/main" id="{337A3A20-8125-BC63-BF85-D1E49EB5CABD}"/>
                  </a:ext>
                </a:extLst>
              </p:cNvPr>
              <p:cNvSpPr txBox="1"/>
              <p:nvPr/>
            </p:nvSpPr>
            <p:spPr>
              <a:xfrm>
                <a:off x="6723749" y="5687424"/>
                <a:ext cx="1902089" cy="467295"/>
              </a:xfrm>
              <a:prstGeom prst="rect">
                <a:avLst/>
              </a:prstGeom>
              <a:noFill/>
            </p:spPr>
            <p:txBody>
              <a:bodyPr wrap="square" rtlCol="0">
                <a:spAutoFit/>
              </a:bodyPr>
              <a:lstStyle/>
              <a:p>
                <a:pPr algn="just"/>
                <a:r>
                  <a:rPr lang="en-CN" sz="1800" dirty="0">
                    <a:solidFill>
                      <a:schemeClr val="accent2"/>
                    </a:solidFill>
                    <a:latin typeface="+mn-ea"/>
                    <a:ea typeface="+mn-ea"/>
                  </a:rPr>
                  <a:t>低分辨率影像</a:t>
                </a:r>
              </a:p>
            </p:txBody>
          </p:sp>
        </p:grpSp>
      </p:grpSp>
    </p:spTree>
    <p:extLst>
      <p:ext uri="{BB962C8B-B14F-4D97-AF65-F5344CB8AC3E}">
        <p14:creationId xmlns:p14="http://schemas.microsoft.com/office/powerpoint/2010/main" val="14281723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0A500-6BE0-B955-5959-C0FE44B68BE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07A4169-A595-EC96-CAE9-4DDADDD9AAA6}"/>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一、遥感影像基本处理</a:t>
            </a:r>
            <a:endParaRPr lang="zh-CN" altLang="en-US" dirty="0">
              <a:latin typeface="Microsoft YaHei" panose="020B0503020204020204" pitchFamily="34" charset="-122"/>
              <a:ea typeface="Microsoft YaHei" panose="020B0503020204020204" pitchFamily="34" charset="-122"/>
            </a:endParaRPr>
          </a:p>
        </p:txBody>
      </p:sp>
      <p:sp>
        <p:nvSpPr>
          <p:cNvPr id="2" name="TextBox 1">
            <a:extLst>
              <a:ext uri="{FF2B5EF4-FFF2-40B4-BE49-F238E27FC236}">
                <a16:creationId xmlns:a16="http://schemas.microsoft.com/office/drawing/2014/main" id="{0403C36B-D518-AD05-80CA-45B9F993528E}"/>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icrosoft YaHei" panose="020B0503020204020204" pitchFamily="34" charset="-122"/>
                <a:ea typeface="Microsoft YaHei" panose="020B0503020204020204" pitchFamily="34" charset="-122"/>
              </a:rPr>
              <a:t>3. </a:t>
            </a:r>
            <a:r>
              <a:rPr lang="zh-CN" altLang="en-US" sz="2800" b="1" dirty="0">
                <a:solidFill>
                  <a:srgbClr val="333333"/>
                </a:solidFill>
                <a:latin typeface="Microsoft YaHei" panose="020B0503020204020204" pitchFamily="34" charset="-122"/>
                <a:ea typeface="Microsoft YaHei" panose="020B0503020204020204" pitchFamily="34" charset="-122"/>
              </a:rPr>
              <a:t>遥感影像重采样</a:t>
            </a:r>
            <a:endParaRPr lang="en-US" altLang="zh-CN" sz="2800" b="1" dirty="0">
              <a:solidFill>
                <a:srgbClr val="333333"/>
              </a:solidFill>
              <a:latin typeface="Microsoft YaHei" panose="020B0503020204020204" pitchFamily="34" charset="-122"/>
              <a:ea typeface="Microsoft YaHei" panose="020B0503020204020204" pitchFamily="34" charset="-122"/>
            </a:endParaRPr>
          </a:p>
        </p:txBody>
      </p:sp>
      <p:sp>
        <p:nvSpPr>
          <p:cNvPr id="11" name="TextBox 10">
            <a:extLst>
              <a:ext uri="{FF2B5EF4-FFF2-40B4-BE49-F238E27FC236}">
                <a16:creationId xmlns:a16="http://schemas.microsoft.com/office/drawing/2014/main" id="{CCFF0F03-FF15-B465-0504-80B8B170CC38}"/>
              </a:ext>
            </a:extLst>
          </p:cNvPr>
          <p:cNvSpPr txBox="1"/>
          <p:nvPr/>
        </p:nvSpPr>
        <p:spPr>
          <a:xfrm>
            <a:off x="409527" y="2680488"/>
            <a:ext cx="8721303" cy="523220"/>
          </a:xfrm>
          <a:prstGeom prst="rect">
            <a:avLst/>
          </a:prstGeom>
          <a:noFill/>
        </p:spPr>
        <p:txBody>
          <a:bodyPr wrap="square" rtlCol="0">
            <a:spAutoFit/>
          </a:bodyPr>
          <a:lstStyle/>
          <a:p>
            <a:r>
              <a:rPr lang="zh-CN" altLang="en-US" sz="2800" b="1" dirty="0">
                <a:solidFill>
                  <a:schemeClr val="bg2"/>
                </a:solidFill>
                <a:latin typeface="Microsoft YaHei" panose="020B0503020204020204" pitchFamily="34" charset="-122"/>
                <a:ea typeface="Microsoft YaHei" panose="020B0503020204020204" pitchFamily="34" charset="-122"/>
              </a:rPr>
              <a:t>影像地理范围</a:t>
            </a:r>
            <a:r>
              <a:rPr lang="en-US" sz="2800" b="1" dirty="0">
                <a:solidFill>
                  <a:schemeClr val="bg2"/>
                </a:solidFill>
                <a:latin typeface="Microsoft YaHei" panose="020B0503020204020204" pitchFamily="34" charset="-122"/>
                <a:ea typeface="Microsoft YaHei" panose="020B0503020204020204" pitchFamily="34" charset="-122"/>
              </a:rPr>
              <a:t>= </a:t>
            </a:r>
            <a:r>
              <a:rPr lang="zh-CN" altLang="en-US" sz="2800" b="1" dirty="0">
                <a:solidFill>
                  <a:schemeClr val="bg2"/>
                </a:solidFill>
                <a:latin typeface="Microsoft YaHei" panose="020B0503020204020204" pitchFamily="34" charset="-122"/>
                <a:ea typeface="Microsoft YaHei" panose="020B0503020204020204" pitchFamily="34" charset="-122"/>
              </a:rPr>
              <a:t>影像尺寸</a:t>
            </a:r>
            <a:r>
              <a:rPr lang="en-US" sz="2800" b="1" dirty="0">
                <a:solidFill>
                  <a:schemeClr val="bg2"/>
                </a:solidFill>
                <a:latin typeface="Microsoft YaHei" panose="020B0503020204020204" pitchFamily="34" charset="-122"/>
                <a:ea typeface="Microsoft YaHei" panose="020B0503020204020204" pitchFamily="34" charset="-122"/>
              </a:rPr>
              <a:t> * </a:t>
            </a:r>
            <a:r>
              <a:rPr lang="zh-CN" altLang="en-US" sz="2800" b="1" dirty="0">
                <a:solidFill>
                  <a:schemeClr val="bg2"/>
                </a:solidFill>
                <a:latin typeface="Microsoft YaHei" panose="020B0503020204020204" pitchFamily="34" charset="-122"/>
                <a:ea typeface="Microsoft YaHei" panose="020B0503020204020204" pitchFamily="34" charset="-122"/>
              </a:rPr>
              <a:t>影像分辨率</a:t>
            </a:r>
            <a:endParaRPr lang="en-CN" sz="2800" b="1" dirty="0">
              <a:solidFill>
                <a:schemeClr val="bg2"/>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CFA7725F-6BD1-E253-DB5F-03B2DA41852D}"/>
              </a:ext>
            </a:extLst>
          </p:cNvPr>
          <p:cNvSpPr txBox="1"/>
          <p:nvPr/>
        </p:nvSpPr>
        <p:spPr>
          <a:xfrm>
            <a:off x="575607" y="1741106"/>
            <a:ext cx="7992786" cy="461665"/>
          </a:xfrm>
          <a:prstGeom prst="rect">
            <a:avLst/>
          </a:prstGeom>
          <a:noFill/>
        </p:spPr>
        <p:txBody>
          <a:bodyPr wrap="square">
            <a:spAutoFit/>
          </a:bodyPr>
          <a:lstStyle/>
          <a:p>
            <a:pPr algn="just"/>
            <a:r>
              <a:rPr lang="zh-CN" altLang="en-US" b="1" dirty="0">
                <a:solidFill>
                  <a:schemeClr val="accent2"/>
                </a:solidFill>
                <a:latin typeface="+mn-ea"/>
                <a:ea typeface="+mn-ea"/>
              </a:rPr>
              <a:t>影像空间分辨率、影像尺寸、地理范围对应关系：</a:t>
            </a:r>
            <a:endParaRPr lang="zh-CN" altLang="en-US" dirty="0">
              <a:solidFill>
                <a:schemeClr val="accent2"/>
              </a:solidFill>
            </a:endParaRPr>
          </a:p>
        </p:txBody>
      </p:sp>
      <p:grpSp>
        <p:nvGrpSpPr>
          <p:cNvPr id="19" name="组合 18">
            <a:extLst>
              <a:ext uri="{FF2B5EF4-FFF2-40B4-BE49-F238E27FC236}">
                <a16:creationId xmlns:a16="http://schemas.microsoft.com/office/drawing/2014/main" id="{E24DFF64-9C2C-1A7D-52FF-8AAEF0A8FA78}"/>
              </a:ext>
            </a:extLst>
          </p:cNvPr>
          <p:cNvGrpSpPr/>
          <p:nvPr/>
        </p:nvGrpSpPr>
        <p:grpSpPr>
          <a:xfrm>
            <a:off x="1330569" y="3638904"/>
            <a:ext cx="2957671" cy="1947142"/>
            <a:chOff x="1889030" y="4762288"/>
            <a:chExt cx="2513231" cy="1945137"/>
          </a:xfrm>
        </p:grpSpPr>
        <p:sp>
          <p:nvSpPr>
            <p:cNvPr id="18" name="矩形 17">
              <a:extLst>
                <a:ext uri="{FF2B5EF4-FFF2-40B4-BE49-F238E27FC236}">
                  <a16:creationId xmlns:a16="http://schemas.microsoft.com/office/drawing/2014/main" id="{12EE251A-4EA1-F515-A98E-6E55BCDB28FF}"/>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17" name="文本框 16">
              <a:extLst>
                <a:ext uri="{FF2B5EF4-FFF2-40B4-BE49-F238E27FC236}">
                  <a16:creationId xmlns:a16="http://schemas.microsoft.com/office/drawing/2014/main" id="{90049713-FE0D-F5E6-7FAE-9563BF815C36}"/>
                </a:ext>
              </a:extLst>
            </p:cNvPr>
            <p:cNvSpPr txBox="1"/>
            <p:nvPr/>
          </p:nvSpPr>
          <p:spPr>
            <a:xfrm>
              <a:off x="1976637" y="4821874"/>
              <a:ext cx="2332541" cy="1687121"/>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影像分辨率改变，图像尺寸或地理范围会改变</a:t>
              </a:r>
              <a:endParaRPr lang="zh-CN" altLang="en-US" dirty="0">
                <a:solidFill>
                  <a:schemeClr val="bg2"/>
                </a:solidFill>
              </a:endParaRPr>
            </a:p>
          </p:txBody>
        </p:sp>
      </p:grpSp>
      <p:grpSp>
        <p:nvGrpSpPr>
          <p:cNvPr id="20" name="组合 19">
            <a:extLst>
              <a:ext uri="{FF2B5EF4-FFF2-40B4-BE49-F238E27FC236}">
                <a16:creationId xmlns:a16="http://schemas.microsoft.com/office/drawing/2014/main" id="{69FB93E1-3946-8E95-CE91-C1565FD70102}"/>
              </a:ext>
            </a:extLst>
          </p:cNvPr>
          <p:cNvGrpSpPr/>
          <p:nvPr/>
        </p:nvGrpSpPr>
        <p:grpSpPr>
          <a:xfrm>
            <a:off x="5018004" y="3638904"/>
            <a:ext cx="2957671" cy="1947142"/>
            <a:chOff x="1889030" y="4762288"/>
            <a:chExt cx="2513231" cy="1945137"/>
          </a:xfrm>
        </p:grpSpPr>
        <p:sp>
          <p:nvSpPr>
            <p:cNvPr id="21" name="矩形 20">
              <a:extLst>
                <a:ext uri="{FF2B5EF4-FFF2-40B4-BE49-F238E27FC236}">
                  <a16:creationId xmlns:a16="http://schemas.microsoft.com/office/drawing/2014/main" id="{14B69D10-F97C-31C2-5633-2B814C7718C1}"/>
                </a:ext>
              </a:extLst>
            </p:cNvPr>
            <p:cNvSpPr/>
            <p:nvPr/>
          </p:nvSpPr>
          <p:spPr>
            <a:xfrm>
              <a:off x="1889030" y="4762288"/>
              <a:ext cx="2513231" cy="1945137"/>
            </a:xfrm>
            <a:prstGeom prst="rect">
              <a:avLst/>
            </a:prstGeom>
            <a:solidFill>
              <a:schemeClr val="tx2"/>
            </a:solidFill>
            <a:ln>
              <a:solidFill>
                <a:schemeClr val="bg2"/>
              </a:solidFill>
            </a:ln>
          </p:spPr>
          <p:txBody>
            <a:bodyPr wrap="square" lIns="0" rtlCol="0" anchor="ctr">
              <a:noAutofit/>
            </a:bodyPr>
            <a:lstStyle/>
            <a:p>
              <a:pPr algn="l"/>
              <a:endParaRPr lang="zh-CN" altLang="en-US" dirty="0">
                <a:solidFill>
                  <a:schemeClr val="bg2"/>
                </a:solidFill>
                <a:latin typeface="微软雅黑" pitchFamily="34" charset="-122"/>
                <a:ea typeface="微软雅黑" pitchFamily="34" charset="-122"/>
              </a:endParaRPr>
            </a:p>
          </p:txBody>
        </p:sp>
        <p:sp>
          <p:nvSpPr>
            <p:cNvPr id="22" name="文本框 21">
              <a:extLst>
                <a:ext uri="{FF2B5EF4-FFF2-40B4-BE49-F238E27FC236}">
                  <a16:creationId xmlns:a16="http://schemas.microsoft.com/office/drawing/2014/main" id="{FF731C46-F987-0F6B-9924-ADCAC9211696}"/>
                </a:ext>
              </a:extLst>
            </p:cNvPr>
            <p:cNvSpPr txBox="1"/>
            <p:nvPr/>
          </p:nvSpPr>
          <p:spPr>
            <a:xfrm>
              <a:off x="1976637" y="4821874"/>
              <a:ext cx="2332541" cy="1133885"/>
            </a:xfrm>
            <a:prstGeom prst="rect">
              <a:avLst/>
            </a:prstGeom>
            <a:noFill/>
          </p:spPr>
          <p:txBody>
            <a:bodyPr wrap="square">
              <a:spAutoFit/>
            </a:bodyPr>
            <a:lstStyle/>
            <a:p>
              <a:pPr algn="just">
                <a:lnSpc>
                  <a:spcPct val="150000"/>
                </a:lnSpc>
              </a:pPr>
              <a:r>
                <a:rPr lang="zh-CN" altLang="en-US" dirty="0">
                  <a:solidFill>
                    <a:schemeClr val="bg2"/>
                  </a:solidFill>
                  <a:latin typeface="+mn-ea"/>
                  <a:ea typeface="+mn-ea"/>
                </a:rPr>
                <a:t>注意图像尺寸不能为小数</a:t>
              </a:r>
            </a:p>
          </p:txBody>
        </p:sp>
      </p:grpSp>
    </p:spTree>
    <p:extLst>
      <p:ext uri="{BB962C8B-B14F-4D97-AF65-F5344CB8AC3E}">
        <p14:creationId xmlns:p14="http://schemas.microsoft.com/office/powerpoint/2010/main" val="60957270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68892"/>
            <a:ext cx="9144000"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三、常用栅格数据快捷处理函数</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1752319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a:t>
            </a:r>
            <a:r>
              <a:rPr lang="zh-CN" altLang="en-US" dirty="0">
                <a:latin typeface="微软雅黑" pitchFamily="34" charset="-122"/>
                <a:ea typeface="微软雅黑" pitchFamily="34" charset="-122"/>
              </a:rPr>
              <a:t>栅格数据处理</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429985" y="997524"/>
            <a:ext cx="8153400" cy="5751703"/>
          </a:xfrm>
          <a:prstGeom prst="rect">
            <a:avLst/>
          </a:prstGeom>
          <a:noFill/>
        </p:spPr>
        <p:txBody>
          <a:bodyPr wrap="square">
            <a:spAutoFit/>
          </a:bodyPr>
          <a:lstStyle/>
          <a:p>
            <a:pPr algn="just">
              <a:lnSpc>
                <a:spcPct val="150000"/>
              </a:lnSpc>
            </a:pPr>
            <a:r>
              <a:rPr lang="en-US" altLang="zh-CN" b="1" dirty="0">
                <a:solidFill>
                  <a:srgbClr val="151515"/>
                </a:solidFill>
                <a:latin typeface="+mn-ea"/>
                <a:ea typeface="+mn-ea"/>
              </a:rPr>
              <a:t>1</a:t>
            </a:r>
            <a:r>
              <a:rPr lang="zh-CN" altLang="en-US" b="1" dirty="0">
                <a:solidFill>
                  <a:srgbClr val="151515"/>
                </a:solidFill>
                <a:latin typeface="+mn-ea"/>
                <a:ea typeface="+mn-ea"/>
              </a:rPr>
              <a:t>、重投影，重采样</a:t>
            </a:r>
            <a:endParaRPr lang="en-US" altLang="zh-CN" b="1" dirty="0">
              <a:solidFill>
                <a:srgbClr val="151515"/>
              </a:solidFill>
              <a:latin typeface="+mn-ea"/>
              <a:ea typeface="+mn-ea"/>
            </a:endParaRPr>
          </a:p>
          <a:p>
            <a:pPr algn="just">
              <a:lnSpc>
                <a:spcPct val="150000"/>
              </a:lnSpc>
            </a:pPr>
            <a:r>
              <a:rPr lang="zh-CN" altLang="en-US" dirty="0">
                <a:solidFill>
                  <a:srgbClr val="151515"/>
                </a:solidFill>
                <a:latin typeface="+mn-ea"/>
                <a:ea typeface="+mn-ea"/>
              </a:rPr>
              <a:t>主要函数</a:t>
            </a:r>
            <a:r>
              <a:rPr lang="en-US" altLang="zh-CN" dirty="0">
                <a:solidFill>
                  <a:srgbClr val="151515"/>
                </a:solidFill>
                <a:latin typeface="+mn-ea"/>
                <a:ea typeface="+mn-ea"/>
              </a:rPr>
              <a:t>/</a:t>
            </a:r>
            <a:r>
              <a:rPr lang="zh-CN" altLang="en-US" dirty="0">
                <a:solidFill>
                  <a:srgbClr val="151515"/>
                </a:solidFill>
                <a:latin typeface="+mn-ea"/>
                <a:ea typeface="+mn-ea"/>
              </a:rPr>
              <a:t>命令：</a:t>
            </a:r>
            <a:r>
              <a:rPr lang="en-US" altLang="zh-CN" dirty="0" err="1">
                <a:solidFill>
                  <a:srgbClr val="151515"/>
                </a:solidFill>
                <a:latin typeface="+mn-ea"/>
                <a:ea typeface="+mn-ea"/>
              </a:rPr>
              <a:t>gdal.Warp</a:t>
            </a:r>
            <a:r>
              <a:rPr lang="en-US" altLang="zh-CN" dirty="0">
                <a:solidFill>
                  <a:srgbClr val="151515"/>
                </a:solidFill>
                <a:latin typeface="+mn-ea"/>
                <a:ea typeface="+mn-ea"/>
              </a:rPr>
              <a:t>();</a:t>
            </a:r>
          </a:p>
          <a:p>
            <a:pPr algn="just">
              <a:lnSpc>
                <a:spcPct val="150000"/>
              </a:lnSpc>
            </a:pPr>
            <a:r>
              <a:rPr lang="en-US" altLang="zh-CN" b="1" dirty="0">
                <a:solidFill>
                  <a:srgbClr val="151515"/>
                </a:solidFill>
                <a:latin typeface="+mn-ea"/>
                <a:ea typeface="+mn-ea"/>
              </a:rPr>
              <a:t>1</a:t>
            </a:r>
            <a:r>
              <a:rPr lang="zh-CN" altLang="en-US" b="1" dirty="0">
                <a:solidFill>
                  <a:srgbClr val="151515"/>
                </a:solidFill>
                <a:latin typeface="+mn-ea"/>
                <a:ea typeface="+mn-ea"/>
              </a:rPr>
              <a:t>、栅格数据矢量化。</a:t>
            </a:r>
            <a:endParaRPr lang="en-US" altLang="zh-CN" b="1" dirty="0">
              <a:solidFill>
                <a:srgbClr val="151515"/>
              </a:solidFill>
              <a:latin typeface="+mn-ea"/>
              <a:ea typeface="+mn-ea"/>
            </a:endParaRPr>
          </a:p>
          <a:p>
            <a:pPr algn="just">
              <a:lnSpc>
                <a:spcPct val="150000"/>
              </a:lnSpc>
            </a:pPr>
            <a:r>
              <a:rPr lang="en-US" altLang="zh-CN" dirty="0" err="1">
                <a:solidFill>
                  <a:srgbClr val="151515"/>
                </a:solidFill>
                <a:latin typeface="+mn-ea"/>
                <a:ea typeface="+mn-ea"/>
              </a:rPr>
              <a:t>gdal.Polygonize</a:t>
            </a:r>
            <a:r>
              <a:rPr lang="en-US" altLang="zh-CN" dirty="0">
                <a:solidFill>
                  <a:srgbClr val="151515"/>
                </a:solidFill>
                <a:latin typeface="+mn-ea"/>
                <a:ea typeface="+mn-ea"/>
              </a:rPr>
              <a:t>()</a:t>
            </a:r>
          </a:p>
          <a:p>
            <a:pPr algn="just">
              <a:lnSpc>
                <a:spcPct val="150000"/>
              </a:lnSpc>
            </a:pPr>
            <a:r>
              <a:rPr lang="en-US" altLang="zh-CN" b="1" dirty="0">
                <a:solidFill>
                  <a:srgbClr val="151515"/>
                </a:solidFill>
                <a:latin typeface="+mn-ea"/>
                <a:ea typeface="+mn-ea"/>
              </a:rPr>
              <a:t>2</a:t>
            </a:r>
            <a:r>
              <a:rPr lang="zh-CN" altLang="en-US" b="1" dirty="0">
                <a:solidFill>
                  <a:srgbClr val="151515"/>
                </a:solidFill>
                <a:latin typeface="+mn-ea"/>
                <a:ea typeface="+mn-ea"/>
              </a:rPr>
              <a:t>、矢量数据栅格化。</a:t>
            </a:r>
            <a:endParaRPr lang="en-US" altLang="zh-CN" b="1" dirty="0">
              <a:solidFill>
                <a:srgbClr val="151515"/>
              </a:solidFill>
              <a:latin typeface="+mn-ea"/>
              <a:ea typeface="+mn-ea"/>
            </a:endParaRPr>
          </a:p>
          <a:p>
            <a:pPr algn="just">
              <a:lnSpc>
                <a:spcPct val="150000"/>
              </a:lnSpc>
            </a:pPr>
            <a:r>
              <a:rPr lang="en-US" altLang="zh-CN" dirty="0" err="1">
                <a:solidFill>
                  <a:srgbClr val="151515"/>
                </a:solidFill>
                <a:latin typeface="+mn-ea"/>
                <a:ea typeface="+mn-ea"/>
              </a:rPr>
              <a:t>gdal.RasterizeLayer</a:t>
            </a:r>
            <a:r>
              <a:rPr lang="en-US" altLang="zh-CN" dirty="0">
                <a:solidFill>
                  <a:srgbClr val="151515"/>
                </a:solidFill>
                <a:latin typeface="+mn-ea"/>
                <a:ea typeface="+mn-ea"/>
              </a:rPr>
              <a:t>()</a:t>
            </a:r>
          </a:p>
          <a:p>
            <a:pPr algn="just">
              <a:lnSpc>
                <a:spcPct val="150000"/>
              </a:lnSpc>
            </a:pPr>
            <a:r>
              <a:rPr lang="en-US" altLang="zh-CN" b="1" dirty="0">
                <a:solidFill>
                  <a:srgbClr val="151515"/>
                </a:solidFill>
                <a:latin typeface="+mn-ea"/>
                <a:ea typeface="+mn-ea"/>
              </a:rPr>
              <a:t>3</a:t>
            </a:r>
            <a:r>
              <a:rPr lang="zh-CN" altLang="en-US" b="1" dirty="0">
                <a:solidFill>
                  <a:srgbClr val="151515"/>
                </a:solidFill>
                <a:latin typeface="+mn-ea"/>
                <a:ea typeface="+mn-ea"/>
              </a:rPr>
              <a:t>、利用矢量数据进行栅格影像裁剪</a:t>
            </a:r>
            <a:endParaRPr lang="en-US" altLang="zh-CN" b="1" dirty="0">
              <a:solidFill>
                <a:srgbClr val="151515"/>
              </a:solidFill>
              <a:latin typeface="+mn-ea"/>
              <a:ea typeface="+mn-ea"/>
            </a:endParaRPr>
          </a:p>
          <a:p>
            <a:pPr algn="just">
              <a:lnSpc>
                <a:spcPct val="150000"/>
              </a:lnSpc>
            </a:pPr>
            <a:r>
              <a:rPr lang="en-US" altLang="zh-CN" dirty="0" err="1">
                <a:solidFill>
                  <a:srgbClr val="151515"/>
                </a:solidFill>
                <a:latin typeface="+mn-ea"/>
                <a:ea typeface="+mn-ea"/>
              </a:rPr>
              <a:t>gdal.Warp</a:t>
            </a:r>
            <a:r>
              <a:rPr lang="en-US" altLang="zh-CN" dirty="0">
                <a:solidFill>
                  <a:srgbClr val="151515"/>
                </a:solidFill>
                <a:latin typeface="+mn-ea"/>
                <a:ea typeface="+mn-ea"/>
              </a:rPr>
              <a:t>() </a:t>
            </a:r>
          </a:p>
        </p:txBody>
      </p:sp>
      <p:sp>
        <p:nvSpPr>
          <p:cNvPr id="4" name="TextBox 3">
            <a:extLst>
              <a:ext uri="{FF2B5EF4-FFF2-40B4-BE49-F238E27FC236}">
                <a16:creationId xmlns:a16="http://schemas.microsoft.com/office/drawing/2014/main" id="{63535F26-70F3-E3F4-FE68-56E63E1C0EA4}"/>
              </a:ext>
            </a:extLst>
          </p:cNvPr>
          <p:cNvSpPr txBox="1"/>
          <p:nvPr/>
        </p:nvSpPr>
        <p:spPr>
          <a:xfrm>
            <a:off x="6838681" y="6403785"/>
            <a:ext cx="2174689"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spTree>
    <p:extLst>
      <p:ext uri="{BB962C8B-B14F-4D97-AF65-F5344CB8AC3E}">
        <p14:creationId xmlns:p14="http://schemas.microsoft.com/office/powerpoint/2010/main" val="1356182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433"/>
            <a:ext cx="1835696" cy="6858000"/>
          </a:xfrm>
          <a:prstGeom prst="rect">
            <a:avLst/>
          </a:prstGeom>
          <a:solidFill>
            <a:srgbClr val="0000CC"/>
          </a:solidFill>
          <a:ln w="9525">
            <a:noFill/>
            <a:miter lim="800000"/>
            <a:headEnd/>
            <a:tailEnd/>
          </a:ln>
        </p:spPr>
        <p:txBody>
          <a:bodyPr wrap="none" anchor="ctr"/>
          <a:lstStyle/>
          <a:p>
            <a:pPr eaLnBrk="1" fontAlgn="auto" hangingPunct="1">
              <a:spcBef>
                <a:spcPts val="0"/>
              </a:spcBef>
              <a:spcAft>
                <a:spcPts val="0"/>
              </a:spcAft>
            </a:pPr>
            <a:endParaRPr lang="zh-CN" altLang="en-US">
              <a:solidFill>
                <a:prstClr val="black"/>
              </a:solidFill>
              <a:latin typeface="Calibri" pitchFamily="34" charset="0"/>
            </a:endParaRPr>
          </a:p>
        </p:txBody>
      </p:sp>
      <p:grpSp>
        <p:nvGrpSpPr>
          <p:cNvPr id="3" name="Group 2">
            <a:extLst>
              <a:ext uri="{FF2B5EF4-FFF2-40B4-BE49-F238E27FC236}">
                <a16:creationId xmlns:a16="http://schemas.microsoft.com/office/drawing/2014/main" id="{12ED16A1-79B8-7DB1-1CC1-250B051BAD58}"/>
              </a:ext>
            </a:extLst>
          </p:cNvPr>
          <p:cNvGrpSpPr/>
          <p:nvPr/>
        </p:nvGrpSpPr>
        <p:grpSpPr>
          <a:xfrm>
            <a:off x="2130680" y="3165759"/>
            <a:ext cx="5751190" cy="717997"/>
            <a:chOff x="2121801" y="3511390"/>
            <a:chExt cx="5136151"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二</a:t>
              </a:r>
            </a:p>
          </p:txBody>
        </p:sp>
        <p:sp>
          <p:nvSpPr>
            <p:cNvPr id="14" name="矩形 13"/>
            <p:cNvSpPr/>
            <p:nvPr/>
          </p:nvSpPr>
          <p:spPr>
            <a:xfrm>
              <a:off x="2799913" y="3574470"/>
              <a:ext cx="4458039"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遥感</a:t>
              </a:r>
              <a:r>
                <a:rPr lang="zh-CN" altLang="en-CN" sz="3200" b="1" dirty="0">
                  <a:solidFill>
                    <a:schemeClr val="accent1"/>
                  </a:solidFill>
                  <a:highlight>
                    <a:srgbClr val="FFFFFF"/>
                  </a:highlight>
                  <a:latin typeface="Arial"/>
                  <a:ea typeface="微软雅黑"/>
                </a:rPr>
                <a:t>栅格</a:t>
              </a:r>
              <a:r>
                <a:rPr lang="zh-CN" altLang="en-US" sz="3200" b="1" dirty="0">
                  <a:solidFill>
                    <a:schemeClr val="accent1"/>
                  </a:solidFill>
                  <a:highlight>
                    <a:srgbClr val="FFFFFF"/>
                  </a:highlight>
                  <a:latin typeface="Arial"/>
                  <a:ea typeface="微软雅黑"/>
                </a:rPr>
                <a:t>数据处理</a:t>
              </a:r>
            </a:p>
          </p:txBody>
        </p:sp>
      </p:grpSp>
      <p:sp>
        <p:nvSpPr>
          <p:cNvPr id="19" name="TextBox 18"/>
          <p:cNvSpPr txBox="1"/>
          <p:nvPr/>
        </p:nvSpPr>
        <p:spPr>
          <a:xfrm>
            <a:off x="7172373" y="260648"/>
            <a:ext cx="1608134" cy="923330"/>
          </a:xfrm>
          <a:prstGeom prst="rect">
            <a:avLst/>
          </a:prstGeom>
          <a:noFill/>
        </p:spPr>
        <p:txBody>
          <a:bodyPr wrap="none" rtlCol="0">
            <a:spAutoFit/>
          </a:bodyPr>
          <a:lstStyle/>
          <a:p>
            <a:pPr algn="r" eaLnBrk="1" fontAlgn="auto" hangingPunct="1">
              <a:spcBef>
                <a:spcPts val="0"/>
              </a:spcBef>
              <a:spcAft>
                <a:spcPts val="0"/>
              </a:spcAft>
            </a:pPr>
            <a:r>
              <a:rPr lang="zh-CN" altLang="en-US" sz="5400" b="1" dirty="0">
                <a:solidFill>
                  <a:schemeClr val="accent1"/>
                </a:solidFill>
                <a:latin typeface="Arial"/>
                <a:ea typeface="微软雅黑"/>
              </a:rPr>
              <a:t>目录</a:t>
            </a:r>
            <a:endParaRPr lang="en-US" altLang="zh-CN" sz="5400" b="1" dirty="0">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2130680" y="1892676"/>
            <a:ext cx="6150434" cy="772176"/>
            <a:chOff x="2121802" y="2115450"/>
            <a:chExt cx="4829403" cy="576000"/>
          </a:xfrm>
        </p:grpSpPr>
        <p:sp>
          <p:nvSpPr>
            <p:cNvPr id="4" name="椭圆 9">
              <a:extLst>
                <a:ext uri="{FF2B5EF4-FFF2-40B4-BE49-F238E27FC236}">
                  <a16:creationId xmlns:a16="http://schemas.microsoft.com/office/drawing/2014/main" id="{E22E439B-4B3F-A527-61D0-3ED55D24E856}"/>
                </a:ext>
              </a:extLst>
            </p:cNvPr>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718026" y="2173516"/>
              <a:ext cx="4233179" cy="436209"/>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遥感栅格数据读写</a:t>
              </a:r>
            </a:p>
          </p:txBody>
        </p:sp>
      </p:grpSp>
      <p:grpSp>
        <p:nvGrpSpPr>
          <p:cNvPr id="7" name="Group 6">
            <a:extLst>
              <a:ext uri="{FF2B5EF4-FFF2-40B4-BE49-F238E27FC236}">
                <a16:creationId xmlns:a16="http://schemas.microsoft.com/office/drawing/2014/main" id="{9AABB1DF-B98C-C2EF-DE10-EE1EE176F4C1}"/>
              </a:ext>
            </a:extLst>
          </p:cNvPr>
          <p:cNvGrpSpPr/>
          <p:nvPr/>
        </p:nvGrpSpPr>
        <p:grpSpPr>
          <a:xfrm>
            <a:off x="2130680" y="4355267"/>
            <a:ext cx="5860660" cy="717997"/>
            <a:chOff x="2121801" y="3511390"/>
            <a:chExt cx="5233914" cy="576000"/>
          </a:xfrm>
        </p:grpSpPr>
        <p:sp>
          <p:nvSpPr>
            <p:cNvPr id="8" name="椭圆 12">
              <a:extLst>
                <a:ext uri="{FF2B5EF4-FFF2-40B4-BE49-F238E27FC236}">
                  <a16:creationId xmlns:a16="http://schemas.microsoft.com/office/drawing/2014/main" id="{565CE3F1-8DB8-5980-B19B-595857C3D8BF}"/>
                </a:ext>
              </a:extLst>
            </p:cNvPr>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三</a:t>
              </a:r>
            </a:p>
          </p:txBody>
        </p:sp>
        <p:sp>
          <p:nvSpPr>
            <p:cNvPr id="11" name="矩形 13">
              <a:extLst>
                <a:ext uri="{FF2B5EF4-FFF2-40B4-BE49-F238E27FC236}">
                  <a16:creationId xmlns:a16="http://schemas.microsoft.com/office/drawing/2014/main" id="{80F6CC38-4117-1B61-4036-D7306E0FCF97}"/>
                </a:ext>
              </a:extLst>
            </p:cNvPr>
            <p:cNvSpPr/>
            <p:nvPr/>
          </p:nvSpPr>
          <p:spPr>
            <a:xfrm>
              <a:off x="2799913" y="3574470"/>
              <a:ext cx="4555802"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常用</a:t>
              </a:r>
              <a:r>
                <a:rPr lang="zh-CN" altLang="en-CN" sz="3200" b="1" dirty="0">
                  <a:solidFill>
                    <a:schemeClr val="accent1"/>
                  </a:solidFill>
                  <a:highlight>
                    <a:srgbClr val="FFFFFF"/>
                  </a:highlight>
                  <a:latin typeface="Arial"/>
                  <a:ea typeface="微软雅黑"/>
                </a:rPr>
                <a:t>栅格</a:t>
              </a:r>
              <a:r>
                <a:rPr lang="zh-CN" altLang="en-US" sz="3200" b="1" dirty="0">
                  <a:solidFill>
                    <a:schemeClr val="accent1"/>
                  </a:solidFill>
                  <a:highlight>
                    <a:srgbClr val="FFFFFF"/>
                  </a:highlight>
                  <a:latin typeface="Arial"/>
                  <a:ea typeface="微软雅黑"/>
                </a:rPr>
                <a:t>数据快捷处理函数</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五</a:t>
            </a:r>
            <a:r>
              <a:rPr lang="zh-CN" altLang="en-US" sz="3600" b="1" dirty="0">
                <a:latin typeface="微软雅黑" pitchFamily="34" charset="-122"/>
                <a:ea typeface="微软雅黑" pitchFamily="34" charset="-122"/>
              </a:rPr>
              <a:t>、</a:t>
            </a:r>
            <a:r>
              <a:rPr lang="en-US" altLang="zh-CN" dirty="0" err="1">
                <a:latin typeface="微软雅黑" pitchFamily="34" charset="-122"/>
                <a:ea typeface="微软雅黑" pitchFamily="34" charset="-122"/>
              </a:rPr>
              <a:t>gdal</a:t>
            </a:r>
            <a:r>
              <a:rPr lang="zh-CN" altLang="en-US" dirty="0">
                <a:latin typeface="微软雅黑" pitchFamily="34" charset="-122"/>
                <a:ea typeface="微软雅黑" pitchFamily="34" charset="-122"/>
              </a:rPr>
              <a:t>开源库及遥感栅格数据处理</a:t>
            </a:r>
            <a:endParaRPr lang="zh-CN" altLang="en-US" dirty="0"/>
          </a:p>
        </p:txBody>
      </p:sp>
      <p:sp>
        <p:nvSpPr>
          <p:cNvPr id="11" name="TextBox 10">
            <a:extLst>
              <a:ext uri="{FF2B5EF4-FFF2-40B4-BE49-F238E27FC236}">
                <a16:creationId xmlns:a16="http://schemas.microsoft.com/office/drawing/2014/main" id="{53A7E693-8098-76C4-CD5D-47166ABEB164}"/>
              </a:ext>
            </a:extLst>
          </p:cNvPr>
          <p:cNvSpPr txBox="1"/>
          <p:nvPr/>
        </p:nvSpPr>
        <p:spPr>
          <a:xfrm>
            <a:off x="254000" y="676570"/>
            <a:ext cx="4737819" cy="743986"/>
          </a:xfrm>
          <a:prstGeom prst="rect">
            <a:avLst/>
          </a:prstGeom>
          <a:noFill/>
        </p:spPr>
        <p:txBody>
          <a:bodyPr wrap="square" rtlCol="0">
            <a:spAutoFit/>
          </a:bodyPr>
          <a:lstStyle/>
          <a:p>
            <a:pPr algn="just">
              <a:lnSpc>
                <a:spcPct val="150000"/>
              </a:lnSpc>
            </a:pPr>
            <a:r>
              <a:rPr lang="zh-CN" altLang="en-US" sz="3200" b="1" dirty="0">
                <a:solidFill>
                  <a:schemeClr val="tx1">
                    <a:lumMod val="85000"/>
                  </a:schemeClr>
                </a:solidFill>
                <a:latin typeface="+mn-ea"/>
                <a:ea typeface="+mn-ea"/>
              </a:rPr>
              <a:t>第四次选做作业</a:t>
            </a:r>
            <a:endParaRPr lang="en-US" altLang="zh-CN" sz="3200" b="1" dirty="0">
              <a:solidFill>
                <a:schemeClr val="tx1">
                  <a:lumMod val="85000"/>
                </a:schemeClr>
              </a:solidFill>
              <a:latin typeface="+mn-ea"/>
              <a:ea typeface="+mn-ea"/>
            </a:endParaRPr>
          </a:p>
        </p:txBody>
      </p:sp>
      <p:sp>
        <p:nvSpPr>
          <p:cNvPr id="13" name="TextBox 12">
            <a:extLst>
              <a:ext uri="{FF2B5EF4-FFF2-40B4-BE49-F238E27FC236}">
                <a16:creationId xmlns:a16="http://schemas.microsoft.com/office/drawing/2014/main" id="{303BC878-BC57-D350-27A3-F03AE48213AC}"/>
              </a:ext>
            </a:extLst>
          </p:cNvPr>
          <p:cNvSpPr txBox="1"/>
          <p:nvPr/>
        </p:nvSpPr>
        <p:spPr>
          <a:xfrm>
            <a:off x="130629" y="1881845"/>
            <a:ext cx="8882741" cy="4985980"/>
          </a:xfrm>
          <a:prstGeom prst="rect">
            <a:avLst/>
          </a:prstGeom>
          <a:noFill/>
        </p:spPr>
        <p:txBody>
          <a:bodyPr wrap="square">
            <a:spAutoFit/>
          </a:bodyPr>
          <a:lstStyle/>
          <a:p>
            <a:pPr algn="just"/>
            <a:r>
              <a:rPr lang="zh-CN" altLang="en-US" b="1" dirty="0">
                <a:solidFill>
                  <a:schemeClr val="tx1">
                    <a:lumMod val="85000"/>
                  </a:schemeClr>
                </a:solidFill>
                <a:latin typeface="+mn-ea"/>
                <a:ea typeface="+mn-ea"/>
              </a:rPr>
              <a:t>作业数据</a:t>
            </a:r>
            <a:r>
              <a:rPr lang="zh-CN" altLang="en-US" sz="2200" b="1" dirty="0">
                <a:solidFill>
                  <a:schemeClr val="tx1">
                    <a:lumMod val="85000"/>
                  </a:schemeClr>
                </a:solidFill>
                <a:latin typeface="+mn-ea"/>
                <a:ea typeface="+mn-ea"/>
              </a:rPr>
              <a:t>：</a:t>
            </a:r>
            <a:r>
              <a:rPr lang="zh-CN" altLang="en-US" sz="2000" b="1" dirty="0">
                <a:solidFill>
                  <a:schemeClr val="tx1">
                    <a:lumMod val="85000"/>
                  </a:schemeClr>
                </a:solidFill>
                <a:latin typeface="+mn-ea"/>
                <a:ea typeface="+mn-ea"/>
              </a:rPr>
              <a:t>任选两幅不同遥感栅格影像</a:t>
            </a:r>
            <a:endParaRPr lang="en-US" altLang="zh-CN" sz="2200" dirty="0">
              <a:solidFill>
                <a:schemeClr val="tx1">
                  <a:lumMod val="85000"/>
                </a:schemeClr>
              </a:solidFill>
              <a:latin typeface="+mn-ea"/>
              <a:ea typeface="+mn-ea"/>
            </a:endParaRPr>
          </a:p>
          <a:p>
            <a:pPr algn="just"/>
            <a:r>
              <a:rPr lang="zh-CN" altLang="en-US" b="1" dirty="0">
                <a:solidFill>
                  <a:schemeClr val="tx1">
                    <a:lumMod val="85000"/>
                  </a:schemeClr>
                </a:solidFill>
                <a:latin typeface="+mn-ea"/>
                <a:ea typeface="+mn-ea"/>
              </a:rPr>
              <a:t>作业内容：</a:t>
            </a:r>
            <a:endParaRPr lang="en-US" altLang="zh-CN" b="1" dirty="0">
              <a:solidFill>
                <a:schemeClr val="tx1">
                  <a:lumMod val="85000"/>
                </a:schemeClr>
              </a:solidFill>
              <a:latin typeface="+mn-ea"/>
              <a:ea typeface="+mn-ea"/>
            </a:endParaRPr>
          </a:p>
          <a:p>
            <a:pPr algn="just"/>
            <a:r>
              <a:rPr lang="en-US" altLang="zh-CN" sz="2000" dirty="0">
                <a:solidFill>
                  <a:schemeClr val="tx1">
                    <a:lumMod val="85000"/>
                  </a:schemeClr>
                </a:solidFill>
                <a:latin typeface="+mn-ea"/>
                <a:ea typeface="+mn-ea"/>
              </a:rPr>
              <a:t>1</a:t>
            </a:r>
            <a:r>
              <a:rPr lang="zh-CN" altLang="en-US" sz="2000" dirty="0">
                <a:solidFill>
                  <a:schemeClr val="tx1">
                    <a:lumMod val="85000"/>
                  </a:schemeClr>
                </a:solidFill>
                <a:latin typeface="+mn-ea"/>
                <a:ea typeface="+mn-ea"/>
              </a:rPr>
              <a:t>）设计栅格影像数据拼接函数，满足不同空间分辨率、不同投影栅格影像拼接。</a:t>
            </a:r>
            <a:endParaRPr lang="en-US" altLang="zh-CN" sz="2000" dirty="0">
              <a:solidFill>
                <a:schemeClr val="tx1">
                  <a:lumMod val="85000"/>
                </a:schemeClr>
              </a:solidFill>
              <a:latin typeface="+mn-ea"/>
              <a:ea typeface="+mn-ea"/>
            </a:endParaRPr>
          </a:p>
          <a:p>
            <a:pPr algn="just"/>
            <a:r>
              <a:rPr lang="en-US" altLang="zh-CN" sz="2000" dirty="0">
                <a:solidFill>
                  <a:schemeClr val="tx1">
                    <a:lumMod val="85000"/>
                  </a:schemeClr>
                </a:solidFill>
                <a:latin typeface="+mn-ea"/>
                <a:ea typeface="+mn-ea"/>
              </a:rPr>
              <a:t>2</a:t>
            </a:r>
            <a:r>
              <a:rPr lang="zh-CN" altLang="en-US" sz="2000" dirty="0">
                <a:solidFill>
                  <a:schemeClr val="tx1">
                    <a:lumMod val="85000"/>
                  </a:schemeClr>
                </a:solidFill>
                <a:latin typeface="+mn-ea"/>
                <a:ea typeface="+mn-ea"/>
              </a:rPr>
              <a:t>）每行代码需进行注释，且需对函数使用进行演示说明（建议以</a:t>
            </a:r>
            <a:r>
              <a:rPr lang="en-US" altLang="zh-CN" sz="2000" dirty="0">
                <a:solidFill>
                  <a:schemeClr val="tx1">
                    <a:lumMod val="85000"/>
                  </a:schemeClr>
                </a:solidFill>
                <a:latin typeface="+mn-ea"/>
                <a:ea typeface="+mn-ea"/>
              </a:rPr>
              <a:t>landsat-8</a:t>
            </a:r>
            <a:r>
              <a:rPr lang="zh-CN" altLang="en-US" sz="2000" dirty="0">
                <a:solidFill>
                  <a:schemeClr val="tx1">
                    <a:lumMod val="85000"/>
                  </a:schemeClr>
                </a:solidFill>
                <a:latin typeface="+mn-ea"/>
                <a:ea typeface="+mn-ea"/>
              </a:rPr>
              <a:t>与</a:t>
            </a:r>
            <a:r>
              <a:rPr lang="en-US" altLang="zh-CN" sz="2000" dirty="0">
                <a:solidFill>
                  <a:schemeClr val="tx1">
                    <a:lumMod val="85000"/>
                  </a:schemeClr>
                </a:solidFill>
                <a:latin typeface="+mn-ea"/>
                <a:ea typeface="+mn-ea"/>
              </a:rPr>
              <a:t>sentinel-2 4</a:t>
            </a:r>
            <a:r>
              <a:rPr lang="zh-CN" altLang="en-US" sz="2000" dirty="0">
                <a:solidFill>
                  <a:schemeClr val="tx1">
                    <a:lumMod val="85000"/>
                  </a:schemeClr>
                </a:solidFill>
                <a:latin typeface="+mn-ea"/>
                <a:ea typeface="+mn-ea"/>
              </a:rPr>
              <a:t>波段影像拼接示例）。</a:t>
            </a:r>
            <a:r>
              <a:rPr lang="zh-CN" altLang="en-US" sz="2000" u="sng" dirty="0">
                <a:solidFill>
                  <a:schemeClr val="tx1">
                    <a:lumMod val="85000"/>
                  </a:schemeClr>
                </a:solidFill>
                <a:latin typeface="+mn-ea"/>
                <a:ea typeface="+mn-ea"/>
              </a:rPr>
              <a:t>不能使用</a:t>
            </a:r>
            <a:r>
              <a:rPr lang="en-US" altLang="zh-CN" sz="2000" u="sng" dirty="0" err="1">
                <a:solidFill>
                  <a:schemeClr val="tx1">
                    <a:lumMod val="85000"/>
                  </a:schemeClr>
                </a:solidFill>
                <a:latin typeface="+mn-ea"/>
                <a:ea typeface="+mn-ea"/>
              </a:rPr>
              <a:t>gdal</a:t>
            </a:r>
            <a:r>
              <a:rPr lang="zh-CN" altLang="en-US" sz="2000" u="sng" dirty="0">
                <a:solidFill>
                  <a:schemeClr val="tx1">
                    <a:lumMod val="85000"/>
                  </a:schemeClr>
                </a:solidFill>
                <a:latin typeface="+mn-ea"/>
                <a:ea typeface="+mn-ea"/>
              </a:rPr>
              <a:t>快捷函数或命令行工具</a:t>
            </a:r>
            <a:r>
              <a:rPr lang="zh-CN" altLang="en-US" sz="2000" dirty="0">
                <a:solidFill>
                  <a:schemeClr val="tx1">
                    <a:lumMod val="85000"/>
                  </a:schemeClr>
                </a:solidFill>
                <a:latin typeface="+mn-ea"/>
                <a:ea typeface="+mn-ea"/>
              </a:rPr>
              <a:t>。</a:t>
            </a:r>
            <a:endParaRPr lang="en-US" altLang="zh-CN" sz="2000" dirty="0">
              <a:solidFill>
                <a:schemeClr val="tx1">
                  <a:lumMod val="85000"/>
                </a:schemeClr>
              </a:solidFill>
              <a:latin typeface="+mn-ea"/>
              <a:ea typeface="+mn-ea"/>
            </a:endParaRPr>
          </a:p>
          <a:p>
            <a:pPr algn="just"/>
            <a:r>
              <a:rPr lang="en-US" altLang="zh-CN" sz="2000" dirty="0">
                <a:solidFill>
                  <a:schemeClr val="tx1">
                    <a:lumMod val="85000"/>
                  </a:schemeClr>
                </a:solidFill>
                <a:latin typeface="+mn-ea"/>
                <a:ea typeface="+mn-ea"/>
              </a:rPr>
              <a:t>3</a:t>
            </a:r>
            <a:r>
              <a:rPr lang="zh-CN" altLang="en-US" sz="2000" dirty="0">
                <a:solidFill>
                  <a:schemeClr val="tx1">
                    <a:lumMod val="85000"/>
                  </a:schemeClr>
                </a:solidFill>
                <a:latin typeface="+mn-ea"/>
                <a:ea typeface="+mn-ea"/>
              </a:rPr>
              <a:t>）总结遇到问题解决问题的</a:t>
            </a:r>
            <a:r>
              <a:rPr lang="zh-CN" altLang="en-US" sz="2000">
                <a:solidFill>
                  <a:schemeClr val="tx1">
                    <a:lumMod val="85000"/>
                  </a:schemeClr>
                </a:solidFill>
                <a:latin typeface="+mn-ea"/>
                <a:ea typeface="+mn-ea"/>
              </a:rPr>
              <a:t>过程与体会。</a:t>
            </a:r>
            <a:endParaRPr lang="en-US" altLang="zh-CN" sz="2000" dirty="0">
              <a:solidFill>
                <a:schemeClr val="tx1">
                  <a:lumMod val="85000"/>
                </a:schemeClr>
              </a:solidFill>
              <a:latin typeface="+mn-ea"/>
              <a:ea typeface="+mn-ea"/>
            </a:endParaRPr>
          </a:p>
          <a:p>
            <a:pPr algn="just"/>
            <a:r>
              <a:rPr lang="zh-CN" altLang="en-US" b="1" dirty="0">
                <a:solidFill>
                  <a:schemeClr val="tx1">
                    <a:lumMod val="85000"/>
                  </a:schemeClr>
                </a:solidFill>
                <a:latin typeface="+mn-ea"/>
                <a:ea typeface="+mn-ea"/>
              </a:rPr>
              <a:t>作业提交：</a:t>
            </a:r>
            <a:r>
              <a:rPr lang="zh-CN" altLang="en-US" sz="2000" dirty="0">
                <a:solidFill>
                  <a:schemeClr val="tx1">
                    <a:lumMod val="85000"/>
                  </a:schemeClr>
                </a:solidFill>
                <a:latin typeface="+mn-ea"/>
                <a:ea typeface="+mn-ea"/>
              </a:rPr>
              <a:t>实验文档，以</a:t>
            </a:r>
            <a:r>
              <a:rPr lang="en-US" altLang="zh-CN" sz="2000" b="1" u="sng" dirty="0">
                <a:solidFill>
                  <a:schemeClr val="tx1">
                    <a:lumMod val="85000"/>
                  </a:schemeClr>
                </a:solidFill>
                <a:latin typeface="+mn-ea"/>
                <a:ea typeface="+mn-ea"/>
              </a:rPr>
              <a:t>markdown</a:t>
            </a:r>
            <a:r>
              <a:rPr lang="zh-CN" altLang="en-US" sz="2000" b="1" u="sng" dirty="0">
                <a:solidFill>
                  <a:schemeClr val="tx1">
                    <a:lumMod val="85000"/>
                  </a:schemeClr>
                </a:solidFill>
                <a:latin typeface="+mn-ea"/>
                <a:ea typeface="+mn-ea"/>
              </a:rPr>
              <a:t>格式</a:t>
            </a:r>
            <a:r>
              <a:rPr lang="zh-CN" altLang="en-US" sz="2000" dirty="0">
                <a:solidFill>
                  <a:schemeClr val="tx1">
                    <a:lumMod val="85000"/>
                  </a:schemeClr>
                </a:solidFill>
                <a:latin typeface="+mn-ea"/>
                <a:ea typeface="+mn-ea"/>
              </a:rPr>
              <a:t>提交，要求格式规范、内容准确且实验细节充分。作业文件大小总结不超过</a:t>
            </a:r>
            <a:r>
              <a:rPr lang="en-US" altLang="zh-CN" sz="2000" dirty="0">
                <a:solidFill>
                  <a:schemeClr val="tx1">
                    <a:lumMod val="85000"/>
                  </a:schemeClr>
                </a:solidFill>
                <a:latin typeface="+mn-ea"/>
                <a:ea typeface="+mn-ea"/>
              </a:rPr>
              <a:t>1M</a:t>
            </a:r>
            <a:r>
              <a:rPr lang="zh-CN" altLang="en-US" sz="2000" dirty="0">
                <a:solidFill>
                  <a:schemeClr val="tx1">
                    <a:lumMod val="85000"/>
                  </a:schemeClr>
                </a:solidFill>
                <a:latin typeface="+mn-ea"/>
                <a:ea typeface="+mn-ea"/>
              </a:rPr>
              <a:t>。</a:t>
            </a:r>
            <a:endParaRPr lang="en-US" altLang="zh-CN" sz="2000" dirty="0">
              <a:solidFill>
                <a:schemeClr val="tx1">
                  <a:lumMod val="85000"/>
                </a:schemeClr>
              </a:solidFill>
              <a:latin typeface="+mn-ea"/>
              <a:ea typeface="+mn-ea"/>
            </a:endParaRPr>
          </a:p>
          <a:p>
            <a:pPr algn="just"/>
            <a:r>
              <a:rPr lang="zh-CN" altLang="en-US" b="1" dirty="0">
                <a:solidFill>
                  <a:schemeClr val="tx1">
                    <a:lumMod val="85000"/>
                  </a:schemeClr>
                </a:solidFill>
                <a:latin typeface="+mn-ea"/>
                <a:ea typeface="+mn-ea"/>
              </a:rPr>
              <a:t>难度</a:t>
            </a:r>
            <a:r>
              <a:rPr lang="zh-CN" altLang="en-US" dirty="0">
                <a:solidFill>
                  <a:schemeClr val="tx1">
                    <a:lumMod val="85000"/>
                  </a:schemeClr>
                </a:solidFill>
                <a:latin typeface="+mn-ea"/>
                <a:ea typeface="+mn-ea"/>
              </a:rPr>
              <a:t>：</a:t>
            </a:r>
            <a:r>
              <a:rPr lang="en-US" altLang="zh-CN" sz="2000" b="1" dirty="0">
                <a:solidFill>
                  <a:schemeClr val="tx1">
                    <a:lumMod val="85000"/>
                  </a:schemeClr>
                </a:solidFill>
                <a:latin typeface="+mn-ea"/>
                <a:ea typeface="+mn-ea"/>
              </a:rPr>
              <a:t>3</a:t>
            </a:r>
            <a:r>
              <a:rPr lang="zh-CN" altLang="en-US" sz="2000" b="1" dirty="0">
                <a:solidFill>
                  <a:schemeClr val="tx1">
                    <a:lumMod val="85000"/>
                  </a:schemeClr>
                </a:solidFill>
                <a:latin typeface="+mn-ea"/>
                <a:ea typeface="+mn-ea"/>
              </a:rPr>
              <a:t>星</a:t>
            </a:r>
            <a:endParaRPr lang="en-US" altLang="zh-CN" sz="2000" b="1" dirty="0">
              <a:solidFill>
                <a:schemeClr val="tx1">
                  <a:lumMod val="85000"/>
                </a:schemeClr>
              </a:solidFill>
              <a:latin typeface="+mn-ea"/>
              <a:ea typeface="+mn-ea"/>
            </a:endParaRPr>
          </a:p>
          <a:p>
            <a:pPr algn="just"/>
            <a:r>
              <a:rPr lang="zh-CN" altLang="en-US" b="1" dirty="0">
                <a:solidFill>
                  <a:schemeClr val="tx1">
                    <a:lumMod val="85000"/>
                  </a:schemeClr>
                </a:solidFill>
                <a:latin typeface="+mn-ea"/>
                <a:ea typeface="+mn-ea"/>
              </a:rPr>
              <a:t>截止日期：</a:t>
            </a:r>
            <a:r>
              <a:rPr lang="en-US" altLang="zh-CN" sz="2000" b="1" u="sng" dirty="0">
                <a:solidFill>
                  <a:schemeClr val="tx1">
                    <a:lumMod val="85000"/>
                  </a:schemeClr>
                </a:solidFill>
                <a:latin typeface="+mn-ea"/>
                <a:ea typeface="+mn-ea"/>
              </a:rPr>
              <a:t>2024</a:t>
            </a:r>
            <a:r>
              <a:rPr lang="zh-CN" altLang="en-US" sz="2000" b="1" u="sng" dirty="0">
                <a:solidFill>
                  <a:schemeClr val="tx1">
                    <a:lumMod val="85000"/>
                  </a:schemeClr>
                </a:solidFill>
                <a:latin typeface="+mn-ea"/>
                <a:ea typeface="+mn-ea"/>
              </a:rPr>
              <a:t>年</a:t>
            </a:r>
            <a:r>
              <a:rPr lang="en-US" altLang="zh-CN" sz="2000" b="1" u="sng" dirty="0">
                <a:solidFill>
                  <a:schemeClr val="tx1">
                    <a:lumMod val="85000"/>
                  </a:schemeClr>
                </a:solidFill>
                <a:latin typeface="+mn-ea"/>
                <a:ea typeface="+mn-ea"/>
              </a:rPr>
              <a:t>11</a:t>
            </a:r>
            <a:r>
              <a:rPr lang="zh-CN" altLang="en-US" sz="2000" b="1" u="sng" dirty="0">
                <a:solidFill>
                  <a:schemeClr val="tx1">
                    <a:lumMod val="85000"/>
                  </a:schemeClr>
                </a:solidFill>
                <a:latin typeface="+mn-ea"/>
                <a:ea typeface="+mn-ea"/>
              </a:rPr>
              <a:t>月</a:t>
            </a:r>
            <a:r>
              <a:rPr lang="en-US" altLang="zh-CN" sz="2000" b="1" u="sng" dirty="0">
                <a:solidFill>
                  <a:schemeClr val="tx1">
                    <a:lumMod val="85000"/>
                  </a:schemeClr>
                </a:solidFill>
                <a:latin typeface="+mn-ea"/>
                <a:ea typeface="+mn-ea"/>
              </a:rPr>
              <a:t>30</a:t>
            </a:r>
            <a:r>
              <a:rPr lang="zh-CN" altLang="en-US" sz="2000" b="1" u="sng" dirty="0">
                <a:solidFill>
                  <a:schemeClr val="tx1">
                    <a:lumMod val="85000"/>
                  </a:schemeClr>
                </a:solidFill>
                <a:latin typeface="+mn-ea"/>
                <a:ea typeface="+mn-ea"/>
              </a:rPr>
              <a:t>日</a:t>
            </a:r>
            <a:endParaRPr lang="en-US" altLang="zh-CN" sz="2200" b="1" u="sng" dirty="0">
              <a:solidFill>
                <a:schemeClr val="tx1">
                  <a:lumMod val="85000"/>
                </a:schemeClr>
              </a:solidFill>
              <a:latin typeface="+mn-ea"/>
              <a:ea typeface="+mn-ea"/>
            </a:endParaRPr>
          </a:p>
        </p:txBody>
      </p:sp>
      <p:sp>
        <p:nvSpPr>
          <p:cNvPr id="4" name="文本框 3">
            <a:extLst>
              <a:ext uri="{FF2B5EF4-FFF2-40B4-BE49-F238E27FC236}">
                <a16:creationId xmlns:a16="http://schemas.microsoft.com/office/drawing/2014/main" id="{F17BA0C2-A265-EE38-7F87-B0E3E08CDBEB}"/>
              </a:ext>
            </a:extLst>
          </p:cNvPr>
          <p:cNvSpPr txBox="1"/>
          <p:nvPr/>
        </p:nvSpPr>
        <p:spPr>
          <a:xfrm>
            <a:off x="414552" y="1355931"/>
            <a:ext cx="8314891" cy="523220"/>
          </a:xfrm>
          <a:prstGeom prst="rect">
            <a:avLst/>
          </a:prstGeom>
          <a:noFill/>
        </p:spPr>
        <p:txBody>
          <a:bodyPr wrap="square">
            <a:spAutoFit/>
          </a:bodyPr>
          <a:lstStyle/>
          <a:p>
            <a:r>
              <a:rPr lang="zh-CN" altLang="en-US" sz="2800" b="1" u="sng" dirty="0">
                <a:solidFill>
                  <a:schemeClr val="tx1">
                    <a:lumMod val="85000"/>
                  </a:schemeClr>
                </a:solidFill>
                <a:latin typeface="+mn-ea"/>
                <a:ea typeface="+mn-ea"/>
              </a:rPr>
              <a:t>题目：</a:t>
            </a:r>
            <a:r>
              <a:rPr lang="en-US" altLang="zh-CN" sz="2800" b="1" u="sng" dirty="0" err="1">
                <a:solidFill>
                  <a:schemeClr val="tx1">
                    <a:lumMod val="85000"/>
                  </a:schemeClr>
                </a:solidFill>
                <a:latin typeface="+mn-ea"/>
                <a:ea typeface="+mn-ea"/>
              </a:rPr>
              <a:t>gdal</a:t>
            </a:r>
            <a:r>
              <a:rPr lang="zh-CN" altLang="en-US" sz="2800" b="1" u="sng" dirty="0">
                <a:solidFill>
                  <a:schemeClr val="tx1">
                    <a:lumMod val="85000"/>
                  </a:schemeClr>
                </a:solidFill>
                <a:latin typeface="+mn-ea"/>
                <a:ea typeface="+mn-ea"/>
              </a:rPr>
              <a:t>开源库栅格数据拼接</a:t>
            </a:r>
            <a:endParaRPr lang="en-US" altLang="zh-CN" sz="2800" b="1" u="sng" dirty="0">
              <a:solidFill>
                <a:schemeClr val="tx1">
                  <a:lumMod val="85000"/>
                </a:schemeClr>
              </a:solidFill>
              <a:latin typeface="+mn-ea"/>
              <a:ea typeface="+mn-ea"/>
            </a:endParaRPr>
          </a:p>
        </p:txBody>
      </p:sp>
    </p:spTree>
    <p:extLst>
      <p:ext uri="{BB962C8B-B14F-4D97-AF65-F5344CB8AC3E}">
        <p14:creationId xmlns:p14="http://schemas.microsoft.com/office/powerpoint/2010/main" val="940880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sz="3600" b="1" dirty="0">
                <a:latin typeface="微软雅黑" pitchFamily="34" charset="-122"/>
                <a:ea typeface="微软雅黑" pitchFamily="34" charset="-122"/>
              </a:rPr>
              <a:t>三、</a:t>
            </a:r>
            <a:r>
              <a:rPr lang="en-US" altLang="zh-CN" sz="3600" b="1" dirty="0">
                <a:latin typeface="微软雅黑" pitchFamily="34" charset="-122"/>
                <a:ea typeface="微软雅黑" pitchFamily="34" charset="-122"/>
              </a:rPr>
              <a:t>Python</a:t>
            </a:r>
            <a:r>
              <a:rPr lang="zh-CN" altLang="en-US" sz="3600" b="1" dirty="0">
                <a:latin typeface="微软雅黑" pitchFamily="34" charset="-122"/>
                <a:ea typeface="微软雅黑" pitchFamily="34" charset="-122"/>
              </a:rPr>
              <a:t>开发环境配置</a:t>
            </a:r>
            <a:endParaRPr lang="zh-CN" altLang="en-US" dirty="0"/>
          </a:p>
        </p:txBody>
      </p:sp>
      <p:sp>
        <p:nvSpPr>
          <p:cNvPr id="11" name="TextBox 10">
            <a:extLst>
              <a:ext uri="{FF2B5EF4-FFF2-40B4-BE49-F238E27FC236}">
                <a16:creationId xmlns:a16="http://schemas.microsoft.com/office/drawing/2014/main" id="{53A7E693-8098-76C4-CD5D-47166ABEB164}"/>
              </a:ext>
            </a:extLst>
          </p:cNvPr>
          <p:cNvSpPr txBox="1"/>
          <p:nvPr/>
        </p:nvSpPr>
        <p:spPr>
          <a:xfrm>
            <a:off x="414554" y="821906"/>
            <a:ext cx="8314891" cy="743986"/>
          </a:xfrm>
          <a:prstGeom prst="rect">
            <a:avLst/>
          </a:prstGeom>
          <a:noFill/>
        </p:spPr>
        <p:txBody>
          <a:bodyPr wrap="square" rtlCol="0">
            <a:spAutoFit/>
          </a:bodyPr>
          <a:lstStyle/>
          <a:p>
            <a:pPr algn="just">
              <a:lnSpc>
                <a:spcPct val="150000"/>
              </a:lnSpc>
            </a:pPr>
            <a:r>
              <a:rPr lang="zh-CN" altLang="en-US" sz="3200" b="1" dirty="0">
                <a:solidFill>
                  <a:srgbClr val="333333"/>
                </a:solidFill>
                <a:latin typeface="+mn-ea"/>
                <a:ea typeface="+mn-ea"/>
              </a:rPr>
              <a:t>第四次选做作业</a:t>
            </a:r>
            <a:endParaRPr lang="en-US" altLang="zh-CN" sz="3200" b="1" dirty="0">
              <a:solidFill>
                <a:srgbClr val="333333"/>
              </a:solidFill>
              <a:latin typeface="+mn-ea"/>
              <a:ea typeface="+mn-ea"/>
            </a:endParaRPr>
          </a:p>
        </p:txBody>
      </p:sp>
      <p:sp>
        <p:nvSpPr>
          <p:cNvPr id="4" name="文本框 3">
            <a:extLst>
              <a:ext uri="{FF2B5EF4-FFF2-40B4-BE49-F238E27FC236}">
                <a16:creationId xmlns:a16="http://schemas.microsoft.com/office/drawing/2014/main" id="{F17BA0C2-A265-EE38-7F87-B0E3E08CDBEB}"/>
              </a:ext>
            </a:extLst>
          </p:cNvPr>
          <p:cNvSpPr txBox="1"/>
          <p:nvPr/>
        </p:nvSpPr>
        <p:spPr>
          <a:xfrm>
            <a:off x="414552" y="1585099"/>
            <a:ext cx="8445430" cy="523220"/>
          </a:xfrm>
          <a:prstGeom prst="rect">
            <a:avLst/>
          </a:prstGeom>
          <a:noFill/>
        </p:spPr>
        <p:txBody>
          <a:bodyPr wrap="square">
            <a:spAutoFit/>
          </a:bodyPr>
          <a:lstStyle/>
          <a:p>
            <a:r>
              <a:rPr lang="zh-CN" altLang="en-US" sz="2800" b="1" u="sng" dirty="0">
                <a:solidFill>
                  <a:srgbClr val="FF0000"/>
                </a:solidFill>
                <a:latin typeface="+mn-ea"/>
                <a:ea typeface="+mn-ea"/>
              </a:rPr>
              <a:t>题目：</a:t>
            </a:r>
            <a:r>
              <a:rPr lang="en-US" altLang="zh-CN" sz="2800" b="1" u="sng" dirty="0" err="1">
                <a:solidFill>
                  <a:srgbClr val="FF0000"/>
                </a:solidFill>
                <a:latin typeface="+mn-ea"/>
                <a:ea typeface="+mn-ea"/>
              </a:rPr>
              <a:t>gdal</a:t>
            </a:r>
            <a:r>
              <a:rPr lang="zh-CN" altLang="en-US" sz="2800" b="1" u="sng" dirty="0">
                <a:solidFill>
                  <a:srgbClr val="FF0000"/>
                </a:solidFill>
                <a:latin typeface="+mn-ea"/>
                <a:ea typeface="+mn-ea"/>
              </a:rPr>
              <a:t>开源库栅格影像拼接</a:t>
            </a:r>
            <a:endParaRPr lang="en-US" altLang="zh-CN" sz="2800" b="1" u="sng" dirty="0">
              <a:solidFill>
                <a:srgbClr val="FF0000"/>
              </a:solidFill>
              <a:latin typeface="+mn-ea"/>
              <a:ea typeface="+mn-ea"/>
            </a:endParaRPr>
          </a:p>
        </p:txBody>
      </p:sp>
      <p:sp>
        <p:nvSpPr>
          <p:cNvPr id="5" name="文本框 4">
            <a:extLst>
              <a:ext uri="{FF2B5EF4-FFF2-40B4-BE49-F238E27FC236}">
                <a16:creationId xmlns:a16="http://schemas.microsoft.com/office/drawing/2014/main" id="{23689113-E7FD-4B39-D3FC-C0CEA3C3C3BB}"/>
              </a:ext>
            </a:extLst>
          </p:cNvPr>
          <p:cNvSpPr txBox="1"/>
          <p:nvPr/>
        </p:nvSpPr>
        <p:spPr>
          <a:xfrm>
            <a:off x="463683" y="2081179"/>
            <a:ext cx="8265761" cy="3997889"/>
          </a:xfrm>
          <a:prstGeom prst="rect">
            <a:avLst/>
          </a:prstGeom>
          <a:noFill/>
        </p:spPr>
        <p:txBody>
          <a:bodyPr wrap="square">
            <a:spAutoFit/>
          </a:bodyPr>
          <a:lstStyle/>
          <a:p>
            <a:pPr algn="just">
              <a:lnSpc>
                <a:spcPct val="150000"/>
              </a:lnSpc>
            </a:pPr>
            <a:r>
              <a:rPr lang="zh-CN" altLang="en-US" b="1" dirty="0">
                <a:solidFill>
                  <a:schemeClr val="accent2"/>
                </a:solidFill>
                <a:effectLst/>
                <a:latin typeface="+mn-ea"/>
                <a:ea typeface="+mn-ea"/>
              </a:rPr>
              <a:t>函数模版：</a:t>
            </a:r>
            <a:endParaRPr lang="en-US" altLang="zh-CN" b="1" dirty="0">
              <a:solidFill>
                <a:schemeClr val="accent2"/>
              </a:solidFill>
              <a:effectLst/>
              <a:latin typeface="+mn-ea"/>
              <a:ea typeface="+mn-ea"/>
            </a:endParaRPr>
          </a:p>
          <a:p>
            <a:pPr algn="just">
              <a:lnSpc>
                <a:spcPct val="150000"/>
              </a:lnSpc>
            </a:pPr>
            <a:r>
              <a:rPr lang="en-US" altLang="zh-CN" sz="2000" b="1" dirty="0">
                <a:solidFill>
                  <a:srgbClr val="0070C0"/>
                </a:solidFill>
                <a:effectLst/>
                <a:latin typeface="Consolas" panose="020B0609020204030204" pitchFamily="49" charset="0"/>
              </a:rPr>
              <a:t>def</a:t>
            </a:r>
            <a:r>
              <a:rPr lang="en-US" altLang="zh-CN" sz="2000" b="1" dirty="0">
                <a:solidFill>
                  <a:srgbClr val="D4D4D4"/>
                </a:solidFill>
                <a:effectLst/>
                <a:latin typeface="Consolas" panose="020B0609020204030204" pitchFamily="49" charset="0"/>
              </a:rPr>
              <a:t> </a:t>
            </a:r>
            <a:r>
              <a:rPr lang="en-US" altLang="zh-CN" sz="2000" b="1" dirty="0" err="1">
                <a:solidFill>
                  <a:schemeClr val="bg2"/>
                </a:solidFill>
                <a:effectLst/>
                <a:latin typeface="Consolas" panose="020B0609020204030204" pitchFamily="49" charset="0"/>
              </a:rPr>
              <a:t>img</a:t>
            </a:r>
            <a:r>
              <a:rPr lang="en-US" altLang="zh-CN" sz="2000" b="1" dirty="0" err="1">
                <a:solidFill>
                  <a:schemeClr val="bg2"/>
                </a:solidFill>
                <a:latin typeface="Consolas" panose="020B0609020204030204" pitchFamily="49" charset="0"/>
              </a:rPr>
              <a:t>_mosaic</a:t>
            </a:r>
            <a:r>
              <a:rPr lang="en-US" altLang="zh-CN" sz="2000" b="1" dirty="0">
                <a:solidFill>
                  <a:schemeClr val="bg2"/>
                </a:solidFill>
                <a:effectLst/>
                <a:latin typeface="Consolas" panose="020B0609020204030204" pitchFamily="49" charset="0"/>
              </a:rPr>
              <a:t>(</a:t>
            </a:r>
            <a:r>
              <a:rPr lang="en-US" altLang="zh-CN" sz="2000" b="1" dirty="0">
                <a:solidFill>
                  <a:schemeClr val="tx1">
                    <a:lumMod val="50000"/>
                  </a:schemeClr>
                </a:solidFill>
                <a:effectLst/>
                <a:latin typeface="Consolas" panose="020B0609020204030204" pitchFamily="49" charset="0"/>
              </a:rPr>
              <a:t>path_1,path_2,</a:t>
            </a:r>
            <a:r>
              <a:rPr lang="en-US" altLang="zh-CN" sz="2000" b="1" dirty="0">
                <a:solidFill>
                  <a:schemeClr val="tx1">
                    <a:lumMod val="50000"/>
                  </a:schemeClr>
                </a:solidFill>
                <a:latin typeface="Consolas" panose="020B0609020204030204" pitchFamily="49" charset="0"/>
              </a:rPr>
              <a:t>path_out</a:t>
            </a:r>
            <a:r>
              <a:rPr lang="en-US" altLang="zh-CN" sz="2000" b="1" dirty="0">
                <a:solidFill>
                  <a:schemeClr val="bg2"/>
                </a:solidFill>
                <a:effectLst/>
                <a:latin typeface="Consolas" panose="020B0609020204030204" pitchFamily="49" charset="0"/>
              </a:rPr>
              <a:t>): </a:t>
            </a:r>
            <a:r>
              <a:rPr lang="en-US" altLang="zh-CN" sz="2000" b="1" dirty="0">
                <a:solidFill>
                  <a:srgbClr val="00B050"/>
                </a:solidFill>
                <a:effectLst/>
                <a:latin typeface="Consolas" panose="020B0609020204030204" pitchFamily="49" charset="0"/>
              </a:rPr>
              <a:t>##</a:t>
            </a:r>
            <a:r>
              <a:rPr lang="en-US" altLang="zh-CN" sz="1800" b="1" dirty="0">
                <a:solidFill>
                  <a:srgbClr val="00B050"/>
                </a:solidFill>
                <a:effectLst/>
                <a:latin typeface="Consolas" panose="020B0609020204030204" pitchFamily="49" charset="0"/>
              </a:rPr>
              <a:t>path</a:t>
            </a:r>
            <a:r>
              <a:rPr lang="en-US" altLang="zh-CN" sz="1800" b="1" dirty="0">
                <a:solidFill>
                  <a:srgbClr val="00B050"/>
                </a:solidFill>
                <a:latin typeface="Consolas" panose="020B0609020204030204" pitchFamily="49" charset="0"/>
              </a:rPr>
              <a:t>_1,</a:t>
            </a:r>
            <a:r>
              <a:rPr lang="en-US" altLang="zh-CN" sz="1800" b="1" dirty="0">
                <a:solidFill>
                  <a:srgbClr val="00B050"/>
                </a:solidFill>
                <a:effectLst/>
                <a:latin typeface="Consolas" panose="020B0609020204030204" pitchFamily="49" charset="0"/>
              </a:rPr>
              <a:t> path</a:t>
            </a:r>
            <a:r>
              <a:rPr lang="en-US" altLang="zh-CN" sz="1800" b="1" dirty="0">
                <a:solidFill>
                  <a:srgbClr val="00B050"/>
                </a:solidFill>
                <a:latin typeface="Consolas" panose="020B0609020204030204" pitchFamily="49" charset="0"/>
              </a:rPr>
              <a:t>_2</a:t>
            </a:r>
            <a:r>
              <a:rPr lang="zh-CN" altLang="en-US" sz="1800" b="1" dirty="0">
                <a:solidFill>
                  <a:srgbClr val="00B050"/>
                </a:solidFill>
                <a:latin typeface="Consolas" panose="020B0609020204030204" pitchFamily="49" charset="0"/>
              </a:rPr>
              <a:t>为待拼接栅格影像</a:t>
            </a:r>
            <a:r>
              <a:rPr lang="zh-CN" altLang="en-US" sz="1800" b="1" dirty="0">
                <a:solidFill>
                  <a:srgbClr val="00B050"/>
                </a:solidFill>
                <a:effectLst/>
                <a:latin typeface="Consolas" panose="020B0609020204030204" pitchFamily="49" charset="0"/>
              </a:rPr>
              <a:t>数据路径</a:t>
            </a:r>
            <a:r>
              <a:rPr lang="en-US" altLang="zh-CN" sz="1800" b="1" dirty="0">
                <a:solidFill>
                  <a:srgbClr val="00B050"/>
                </a:solidFill>
                <a:effectLst/>
                <a:latin typeface="Consolas" panose="020B0609020204030204" pitchFamily="49" charset="0"/>
              </a:rPr>
              <a:t>, </a:t>
            </a:r>
            <a:r>
              <a:rPr lang="en-US" altLang="zh-CN" sz="1800" b="1" dirty="0" err="1">
                <a:solidFill>
                  <a:srgbClr val="00B050"/>
                </a:solidFill>
                <a:effectLst/>
                <a:latin typeface="Consolas" panose="020B0609020204030204" pitchFamily="49" charset="0"/>
              </a:rPr>
              <a:t>path_out</a:t>
            </a:r>
            <a:r>
              <a:rPr lang="zh-CN" altLang="en-US" sz="1800" b="1" dirty="0">
                <a:solidFill>
                  <a:srgbClr val="00B050"/>
                </a:solidFill>
                <a:effectLst/>
                <a:latin typeface="Consolas" panose="020B0609020204030204" pitchFamily="49" charset="0"/>
              </a:rPr>
              <a:t>为输出拼接影像，如果</a:t>
            </a:r>
            <a:r>
              <a:rPr lang="en-US" altLang="zh-CN" sz="1800" b="1" dirty="0">
                <a:solidFill>
                  <a:srgbClr val="00B050"/>
                </a:solidFill>
                <a:effectLst/>
                <a:latin typeface="Consolas" panose="020B0609020204030204" pitchFamily="49" charset="0"/>
              </a:rPr>
              <a:t>path_1</a:t>
            </a:r>
            <a:r>
              <a:rPr lang="zh-CN" altLang="en-US" sz="1800" b="1" dirty="0">
                <a:solidFill>
                  <a:srgbClr val="00B050"/>
                </a:solidFill>
                <a:effectLst/>
                <a:latin typeface="Consolas" panose="020B0609020204030204" pitchFamily="49" charset="0"/>
              </a:rPr>
              <a:t>与</a:t>
            </a:r>
            <a:r>
              <a:rPr lang="en-US" altLang="zh-CN" sz="1800" b="1" dirty="0">
                <a:solidFill>
                  <a:srgbClr val="00B050"/>
                </a:solidFill>
                <a:effectLst/>
                <a:latin typeface="Consolas" panose="020B0609020204030204" pitchFamily="49" charset="0"/>
              </a:rPr>
              <a:t>path_2</a:t>
            </a:r>
            <a:r>
              <a:rPr lang="zh-CN" altLang="en-US" sz="1800" b="1" dirty="0">
                <a:solidFill>
                  <a:srgbClr val="00B050"/>
                </a:solidFill>
                <a:effectLst/>
                <a:latin typeface="Consolas" panose="020B0609020204030204" pitchFamily="49" charset="0"/>
              </a:rPr>
              <a:t>影像空间分辨率与投影不同，拼接影像选用</a:t>
            </a:r>
            <a:r>
              <a:rPr lang="en-US" altLang="zh-CN" sz="1800" b="1" dirty="0">
                <a:solidFill>
                  <a:srgbClr val="00B050"/>
                </a:solidFill>
                <a:effectLst/>
                <a:latin typeface="Consolas" panose="020B0609020204030204" pitchFamily="49" charset="0"/>
              </a:rPr>
              <a:t>path_1</a:t>
            </a:r>
            <a:r>
              <a:rPr lang="zh-CN" altLang="en-US" sz="1800" b="1" dirty="0">
                <a:solidFill>
                  <a:srgbClr val="00B050"/>
                </a:solidFill>
                <a:latin typeface="Consolas" panose="020B0609020204030204" pitchFamily="49" charset="0"/>
              </a:rPr>
              <a:t>影像</a:t>
            </a:r>
            <a:r>
              <a:rPr lang="zh-CN" altLang="en-US" sz="1800" b="1" dirty="0">
                <a:solidFill>
                  <a:srgbClr val="00B050"/>
                </a:solidFill>
                <a:effectLst/>
                <a:latin typeface="Consolas" panose="020B0609020204030204" pitchFamily="49" charset="0"/>
              </a:rPr>
              <a:t>空间分辨率和投影。</a:t>
            </a:r>
          </a:p>
          <a:p>
            <a:pPr algn="just">
              <a:lnSpc>
                <a:spcPct val="150000"/>
              </a:lnSpc>
            </a:pPr>
            <a:r>
              <a:rPr lang="en-US" altLang="zh-CN" sz="2000" b="1" dirty="0">
                <a:solidFill>
                  <a:srgbClr val="C00000"/>
                </a:solidFill>
                <a:effectLst/>
                <a:latin typeface="Consolas" panose="020B0609020204030204" pitchFamily="49" charset="0"/>
              </a:rPr>
              <a:t>    ‘’‘images mosaic by </a:t>
            </a:r>
            <a:r>
              <a:rPr lang="en-US" altLang="zh-CN" sz="2000" b="1" dirty="0" err="1">
                <a:solidFill>
                  <a:srgbClr val="C00000"/>
                </a:solidFill>
                <a:effectLst/>
                <a:latin typeface="Consolas" panose="020B0609020204030204" pitchFamily="49" charset="0"/>
              </a:rPr>
              <a:t>gdal</a:t>
            </a:r>
            <a:r>
              <a:rPr lang="en-US" altLang="zh-CN" sz="2000" b="1" dirty="0">
                <a:solidFill>
                  <a:srgbClr val="C00000"/>
                </a:solidFill>
                <a:effectLst/>
                <a:latin typeface="Consolas" panose="020B0609020204030204" pitchFamily="49" charset="0"/>
              </a:rPr>
              <a:t>'''</a:t>
            </a:r>
          </a:p>
          <a:p>
            <a:pPr algn="just">
              <a:lnSpc>
                <a:spcPct val="150000"/>
              </a:lnSpc>
            </a:pPr>
            <a:r>
              <a:rPr lang="en-US" altLang="zh-CN" sz="2000" b="1" dirty="0">
                <a:solidFill>
                  <a:srgbClr val="D4D4D4"/>
                </a:solidFill>
                <a:effectLst/>
                <a:latin typeface="Consolas" panose="020B0609020204030204" pitchFamily="49" charset="0"/>
              </a:rPr>
              <a:t>  </a:t>
            </a:r>
            <a:r>
              <a:rPr lang="en-US" altLang="zh-CN" sz="2000" b="1" dirty="0">
                <a:solidFill>
                  <a:srgbClr val="00B050"/>
                </a:solidFill>
                <a:effectLst/>
                <a:latin typeface="Consolas" panose="020B0609020204030204" pitchFamily="49" charset="0"/>
              </a:rPr>
              <a:t>  ### </a:t>
            </a:r>
            <a:r>
              <a:rPr lang="zh-CN" altLang="en-US" sz="2000" b="1" dirty="0">
                <a:solidFill>
                  <a:srgbClr val="00B050"/>
                </a:solidFill>
                <a:effectLst/>
                <a:latin typeface="Consolas" panose="020B0609020204030204" pitchFamily="49" charset="0"/>
              </a:rPr>
              <a:t>代码</a:t>
            </a:r>
            <a:r>
              <a:rPr lang="zh-CN" altLang="en-US" sz="2000" b="1" dirty="0">
                <a:solidFill>
                  <a:srgbClr val="00B050"/>
                </a:solidFill>
                <a:latin typeface="Consolas" panose="020B0609020204030204" pitchFamily="49" charset="0"/>
              </a:rPr>
              <a:t>主体</a:t>
            </a:r>
            <a:endParaRPr lang="en-US" altLang="zh-CN" sz="2000" b="1" dirty="0">
              <a:solidFill>
                <a:srgbClr val="00B050"/>
              </a:solidFill>
              <a:latin typeface="Consolas" panose="020B0609020204030204" pitchFamily="49" charset="0"/>
            </a:endParaRPr>
          </a:p>
          <a:p>
            <a:pPr algn="l">
              <a:lnSpc>
                <a:spcPct val="150000"/>
              </a:lnSpc>
            </a:pPr>
            <a:r>
              <a:rPr lang="en-US" altLang="zh-CN" sz="2000" b="1" dirty="0">
                <a:solidFill>
                  <a:srgbClr val="0070C0"/>
                </a:solidFill>
                <a:latin typeface="Consolas" panose="020B0609020204030204" pitchFamily="49" charset="0"/>
              </a:rPr>
              <a:t>    </a:t>
            </a:r>
            <a:r>
              <a:rPr lang="en-US" altLang="zh-CN" sz="2000" b="1" dirty="0">
                <a:solidFill>
                  <a:srgbClr val="0070C0"/>
                </a:solidFill>
                <a:effectLst/>
                <a:latin typeface="Consolas" panose="020B0609020204030204" pitchFamily="49" charset="0"/>
              </a:rPr>
              <a:t>return</a:t>
            </a:r>
            <a:r>
              <a:rPr lang="en-US" altLang="zh-CN" sz="2000" b="1" dirty="0">
                <a:solidFill>
                  <a:schemeClr val="tx1">
                    <a:lumMod val="50000"/>
                  </a:schemeClr>
                </a:solidFill>
                <a:effectLst/>
                <a:latin typeface="Consolas" panose="020B0609020204030204" pitchFamily="49" charset="0"/>
              </a:rPr>
              <a:t>  </a:t>
            </a:r>
            <a:r>
              <a:rPr lang="en-US" altLang="zh-CN" sz="2000" b="1" dirty="0">
                <a:solidFill>
                  <a:srgbClr val="00B050"/>
                </a:solidFill>
                <a:effectLst/>
                <a:latin typeface="Consolas" panose="020B0609020204030204" pitchFamily="49" charset="0"/>
              </a:rPr>
              <a:t>## </a:t>
            </a:r>
            <a:r>
              <a:rPr lang="zh-CN" altLang="en-US" sz="2000" b="1" dirty="0">
                <a:solidFill>
                  <a:srgbClr val="00B050"/>
                </a:solidFill>
                <a:effectLst/>
                <a:latin typeface="Consolas" panose="020B0609020204030204" pitchFamily="49" charset="0"/>
              </a:rPr>
              <a:t>无返回值</a:t>
            </a:r>
            <a:endParaRPr lang="en-US" altLang="zh-CN" sz="2000" b="1" dirty="0">
              <a:solidFill>
                <a:srgbClr val="0070C0"/>
              </a:solidFill>
              <a:effectLst/>
              <a:latin typeface="Consolas" panose="020B0609020204030204" pitchFamily="49" charset="0"/>
            </a:endParaRPr>
          </a:p>
        </p:txBody>
      </p:sp>
    </p:spTree>
    <p:extLst>
      <p:ext uri="{BB962C8B-B14F-4D97-AF65-F5344CB8AC3E}">
        <p14:creationId xmlns:p14="http://schemas.microsoft.com/office/powerpoint/2010/main" val="1577859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33"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67732" y="3868892"/>
            <a:ext cx="9144000"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一、栅格数据读写</a:t>
            </a:r>
            <a:r>
              <a:rPr lang="en-CN" sz="4000" b="1" dirty="0">
                <a:latin typeface="微软雅黑" pitchFamily="34" charset="-122"/>
                <a:ea typeface="微软雅黑" pitchFamily="34" charset="-122"/>
              </a:rPr>
              <a:t> </a:t>
            </a:r>
            <a:endParaRPr lang="zh-CN" altLang="en-US" sz="4000" b="1" dirty="0">
              <a:latin typeface="微软雅黑" pitchFamily="34" charset="-122"/>
              <a:ea typeface="微软雅黑" pitchFamily="34" charset="-122"/>
            </a:endParaRP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、基本概念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495300" y="1520567"/>
            <a:ext cx="8153400" cy="1689052"/>
          </a:xfrm>
          <a:prstGeom prst="rect">
            <a:avLst/>
          </a:prstGeom>
          <a:noFill/>
        </p:spPr>
        <p:txBody>
          <a:bodyPr wrap="square">
            <a:spAutoFit/>
          </a:bodyPr>
          <a:lstStyle/>
          <a:p>
            <a:pPr algn="just">
              <a:lnSpc>
                <a:spcPct val="150000"/>
              </a:lnSpc>
            </a:pPr>
            <a:r>
              <a:rPr lang="zh-CN" altLang="en-US" b="1" dirty="0">
                <a:solidFill>
                  <a:srgbClr val="151515"/>
                </a:solidFill>
                <a:latin typeface="+mn-ea"/>
                <a:ea typeface="+mn-ea"/>
              </a:rPr>
              <a:t>栅格数据：</a:t>
            </a:r>
            <a:r>
              <a:rPr lang="zh-CN" altLang="en-US" dirty="0">
                <a:solidFill>
                  <a:srgbClr val="151515"/>
                </a:solidFill>
                <a:latin typeface="+mn-ea"/>
                <a:ea typeface="+mn-ea"/>
              </a:rPr>
              <a:t>由按行和列（或格网）组成的像元（或像素）</a:t>
            </a:r>
            <a:r>
              <a:rPr lang="zh-CN" altLang="en-US" b="1" u="sng" dirty="0">
                <a:solidFill>
                  <a:srgbClr val="151515"/>
                </a:solidFill>
                <a:latin typeface="+mn-ea"/>
                <a:ea typeface="+mn-ea"/>
              </a:rPr>
              <a:t>矩阵</a:t>
            </a:r>
            <a:r>
              <a:rPr lang="zh-CN" altLang="en-US" dirty="0">
                <a:solidFill>
                  <a:srgbClr val="151515"/>
                </a:solidFill>
                <a:latin typeface="+mn-ea"/>
                <a:ea typeface="+mn-ea"/>
              </a:rPr>
              <a:t>，其中的每个像元为一个信息存储单元。栅格常用于数字航空像片、卫星影像、数字图片或扫描地图数据的保存。</a:t>
            </a:r>
            <a:endParaRPr lang="en-US" altLang="zh-CN" dirty="0">
              <a:solidFill>
                <a:srgbClr val="151515"/>
              </a:solidFill>
              <a:latin typeface="+mn-ea"/>
              <a:ea typeface="+mn-ea"/>
            </a:endParaRPr>
          </a:p>
        </p:txBody>
      </p:sp>
      <p:graphicFrame>
        <p:nvGraphicFramePr>
          <p:cNvPr id="16" name="表格 15">
            <a:extLst>
              <a:ext uri="{FF2B5EF4-FFF2-40B4-BE49-F238E27FC236}">
                <a16:creationId xmlns:a16="http://schemas.microsoft.com/office/drawing/2014/main" id="{15F25245-B3FE-84DC-8A06-85C7901AC39B}"/>
              </a:ext>
            </a:extLst>
          </p:cNvPr>
          <p:cNvGraphicFramePr>
            <a:graphicFrameLocks noGrp="1"/>
          </p:cNvGraphicFramePr>
          <p:nvPr>
            <p:extLst>
              <p:ext uri="{D42A27DB-BD31-4B8C-83A1-F6EECF244321}">
                <p14:modId xmlns:p14="http://schemas.microsoft.com/office/powerpoint/2010/main" val="2032989047"/>
              </p:ext>
            </p:extLst>
          </p:nvPr>
        </p:nvGraphicFramePr>
        <p:xfrm>
          <a:off x="117841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610853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bl>
          </a:graphicData>
        </a:graphic>
      </p:graphicFrame>
      <p:graphicFrame>
        <p:nvGraphicFramePr>
          <p:cNvPr id="18" name="表格 17">
            <a:extLst>
              <a:ext uri="{FF2B5EF4-FFF2-40B4-BE49-F238E27FC236}">
                <a16:creationId xmlns:a16="http://schemas.microsoft.com/office/drawing/2014/main" id="{AF48C3E1-BF83-3C13-D09B-24D38C697A27}"/>
              </a:ext>
            </a:extLst>
          </p:cNvPr>
          <p:cNvGraphicFramePr>
            <a:graphicFrameLocks noGrp="1"/>
          </p:cNvGraphicFramePr>
          <p:nvPr>
            <p:extLst>
              <p:ext uri="{D42A27DB-BD31-4B8C-83A1-F6EECF244321}">
                <p14:modId xmlns:p14="http://schemas.microsoft.com/office/powerpoint/2010/main" val="161983717"/>
              </p:ext>
            </p:extLst>
          </p:nvPr>
        </p:nvGraphicFramePr>
        <p:xfrm>
          <a:off x="4844599" y="381237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19" name="表格 18">
            <a:extLst>
              <a:ext uri="{FF2B5EF4-FFF2-40B4-BE49-F238E27FC236}">
                <a16:creationId xmlns:a16="http://schemas.microsoft.com/office/drawing/2014/main" id="{6643A7C0-8F4A-779B-4C6E-2835B086E0B9}"/>
              </a:ext>
            </a:extLst>
          </p:cNvPr>
          <p:cNvGraphicFramePr>
            <a:graphicFrameLocks noGrp="1"/>
          </p:cNvGraphicFramePr>
          <p:nvPr>
            <p:extLst>
              <p:ext uri="{D42A27DB-BD31-4B8C-83A1-F6EECF244321}">
                <p14:modId xmlns:p14="http://schemas.microsoft.com/office/powerpoint/2010/main" val="221839043"/>
              </p:ext>
            </p:extLst>
          </p:nvPr>
        </p:nvGraphicFramePr>
        <p:xfrm>
          <a:off x="494977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20" name="表格 19">
            <a:extLst>
              <a:ext uri="{FF2B5EF4-FFF2-40B4-BE49-F238E27FC236}">
                <a16:creationId xmlns:a16="http://schemas.microsoft.com/office/drawing/2014/main" id="{8DCC42F6-E08B-BAE9-D536-82DB6039629B}"/>
              </a:ext>
            </a:extLst>
          </p:cNvPr>
          <p:cNvGraphicFramePr>
            <a:graphicFrameLocks noGrp="1"/>
          </p:cNvGraphicFramePr>
          <p:nvPr>
            <p:extLst>
              <p:ext uri="{D42A27DB-BD31-4B8C-83A1-F6EECF244321}">
                <p14:modId xmlns:p14="http://schemas.microsoft.com/office/powerpoint/2010/main" val="2882650460"/>
              </p:ext>
            </p:extLst>
          </p:nvPr>
        </p:nvGraphicFramePr>
        <p:xfrm>
          <a:off x="5054957" y="4102346"/>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sp>
        <p:nvSpPr>
          <p:cNvPr id="21" name="文本框 20">
            <a:extLst>
              <a:ext uri="{FF2B5EF4-FFF2-40B4-BE49-F238E27FC236}">
                <a16:creationId xmlns:a16="http://schemas.microsoft.com/office/drawing/2014/main" id="{A2D07DC6-0736-D571-12DB-E211C54B9CE5}"/>
              </a:ext>
            </a:extLst>
          </p:cNvPr>
          <p:cNvSpPr txBox="1"/>
          <p:nvPr/>
        </p:nvSpPr>
        <p:spPr>
          <a:xfrm>
            <a:off x="102956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单波段</a:t>
            </a:r>
          </a:p>
        </p:txBody>
      </p:sp>
      <p:sp>
        <p:nvSpPr>
          <p:cNvPr id="22" name="文本框 21">
            <a:extLst>
              <a:ext uri="{FF2B5EF4-FFF2-40B4-BE49-F238E27FC236}">
                <a16:creationId xmlns:a16="http://schemas.microsoft.com/office/drawing/2014/main" id="{10A663DB-48D1-87DE-38A8-818FE7D48CC0}"/>
              </a:ext>
            </a:extLst>
          </p:cNvPr>
          <p:cNvSpPr txBox="1"/>
          <p:nvPr/>
        </p:nvSpPr>
        <p:spPr>
          <a:xfrm>
            <a:off x="473009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多波段</a:t>
            </a:r>
          </a:p>
        </p:txBody>
      </p:sp>
    </p:spTree>
    <p:extLst>
      <p:ext uri="{BB962C8B-B14F-4D97-AF65-F5344CB8AC3E}">
        <p14:creationId xmlns:p14="http://schemas.microsoft.com/office/powerpoint/2010/main" val="5808679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、基本概念</a:t>
            </a:r>
            <a:endParaRPr lang="en-US" altLang="zh-CN" sz="2800" b="1" dirty="0">
              <a:solidFill>
                <a:srgbClr val="333333"/>
              </a:solidFill>
              <a:latin typeface="+mn-ea"/>
              <a:ea typeface="+mn-ea"/>
            </a:endParaRPr>
          </a:p>
        </p:txBody>
      </p:sp>
      <p:grpSp>
        <p:nvGrpSpPr>
          <p:cNvPr id="23" name="组合 22">
            <a:extLst>
              <a:ext uri="{FF2B5EF4-FFF2-40B4-BE49-F238E27FC236}">
                <a16:creationId xmlns:a16="http://schemas.microsoft.com/office/drawing/2014/main" id="{98B4C28E-094D-BEF6-D3D4-E87DAC1149A8}"/>
              </a:ext>
            </a:extLst>
          </p:cNvPr>
          <p:cNvGrpSpPr/>
          <p:nvPr/>
        </p:nvGrpSpPr>
        <p:grpSpPr>
          <a:xfrm>
            <a:off x="942051" y="2004969"/>
            <a:ext cx="7615836" cy="3682767"/>
            <a:chOff x="942051" y="2004969"/>
            <a:chExt cx="7615836" cy="3682767"/>
          </a:xfrm>
        </p:grpSpPr>
        <p:pic>
          <p:nvPicPr>
            <p:cNvPr id="7" name="图片 6">
              <a:extLst>
                <a:ext uri="{FF2B5EF4-FFF2-40B4-BE49-F238E27FC236}">
                  <a16:creationId xmlns:a16="http://schemas.microsoft.com/office/drawing/2014/main" id="{F20741D5-363B-0369-648B-3BBB418583F9}"/>
                </a:ext>
              </a:extLst>
            </p:cNvPr>
            <p:cNvPicPr>
              <a:picLocks noChangeAspect="1"/>
            </p:cNvPicPr>
            <p:nvPr/>
          </p:nvPicPr>
          <p:blipFill>
            <a:blip r:embed="rId3"/>
            <a:stretch>
              <a:fillRect/>
            </a:stretch>
          </p:blipFill>
          <p:spPr>
            <a:xfrm>
              <a:off x="942051" y="2004969"/>
              <a:ext cx="3367007" cy="3682767"/>
            </a:xfrm>
            <a:prstGeom prst="rect">
              <a:avLst/>
            </a:prstGeom>
          </p:spPr>
        </p:pic>
        <p:pic>
          <p:nvPicPr>
            <p:cNvPr id="9" name="图片 8">
              <a:extLst>
                <a:ext uri="{FF2B5EF4-FFF2-40B4-BE49-F238E27FC236}">
                  <a16:creationId xmlns:a16="http://schemas.microsoft.com/office/drawing/2014/main" id="{80D9D657-6464-00A7-CD2F-CACA23DFE7DF}"/>
                </a:ext>
              </a:extLst>
            </p:cNvPr>
            <p:cNvPicPr>
              <a:picLocks noChangeAspect="1"/>
            </p:cNvPicPr>
            <p:nvPr/>
          </p:nvPicPr>
          <p:blipFill>
            <a:blip r:embed="rId4"/>
            <a:stretch>
              <a:fillRect/>
            </a:stretch>
          </p:blipFill>
          <p:spPr>
            <a:xfrm>
              <a:off x="4828057" y="2004969"/>
              <a:ext cx="3729830" cy="3682766"/>
            </a:xfrm>
            <a:prstGeom prst="rect">
              <a:avLst/>
            </a:prstGeom>
          </p:spPr>
        </p:pic>
        <p:cxnSp>
          <p:nvCxnSpPr>
            <p:cNvPr id="11" name="直接箭头连接符 10">
              <a:extLst>
                <a:ext uri="{FF2B5EF4-FFF2-40B4-BE49-F238E27FC236}">
                  <a16:creationId xmlns:a16="http://schemas.microsoft.com/office/drawing/2014/main" id="{BA03F2ED-A113-0F9C-1EF7-4C633639F56B}"/>
                </a:ext>
              </a:extLst>
            </p:cNvPr>
            <p:cNvCxnSpPr>
              <a:cxnSpLocks/>
            </p:cNvCxnSpPr>
            <p:nvPr/>
          </p:nvCxnSpPr>
          <p:spPr bwMode="auto">
            <a:xfrm flipH="1">
              <a:off x="2403640" y="2021747"/>
              <a:ext cx="2424417" cy="175329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0" name="直接箭头连接符 19">
              <a:extLst>
                <a:ext uri="{FF2B5EF4-FFF2-40B4-BE49-F238E27FC236}">
                  <a16:creationId xmlns:a16="http://schemas.microsoft.com/office/drawing/2014/main" id="{1E59D755-901F-FED5-D2D5-7CD46F2980FF}"/>
                </a:ext>
              </a:extLst>
            </p:cNvPr>
            <p:cNvCxnSpPr>
              <a:cxnSpLocks/>
            </p:cNvCxnSpPr>
            <p:nvPr/>
          </p:nvCxnSpPr>
          <p:spPr bwMode="auto">
            <a:xfrm flipH="1" flipV="1">
              <a:off x="2395251" y="3791824"/>
              <a:ext cx="2424417" cy="187074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grpSp>
      <p:sp>
        <p:nvSpPr>
          <p:cNvPr id="4" name="TextBox 3">
            <a:extLst>
              <a:ext uri="{FF2B5EF4-FFF2-40B4-BE49-F238E27FC236}">
                <a16:creationId xmlns:a16="http://schemas.microsoft.com/office/drawing/2014/main" id="{4A9D9B84-41C2-5188-7385-65D80FAA3713}"/>
              </a:ext>
            </a:extLst>
          </p:cNvPr>
          <p:cNvSpPr txBox="1"/>
          <p:nvPr/>
        </p:nvSpPr>
        <p:spPr>
          <a:xfrm>
            <a:off x="942051" y="5780419"/>
            <a:ext cx="7615836" cy="461665"/>
          </a:xfrm>
          <a:prstGeom prst="rect">
            <a:avLst/>
          </a:prstGeom>
          <a:noFill/>
        </p:spPr>
        <p:txBody>
          <a:bodyPr wrap="square" rtlCol="0">
            <a:spAutoFit/>
          </a:bodyPr>
          <a:lstStyle/>
          <a:p>
            <a:r>
              <a:rPr lang="en-CN" dirty="0">
                <a:solidFill>
                  <a:schemeClr val="bg2"/>
                </a:solidFill>
                <a:latin typeface="+mj-ea"/>
                <a:ea typeface="+mj-ea"/>
              </a:rPr>
              <a:t>遥感栅格数据实例</a:t>
            </a:r>
          </a:p>
        </p:txBody>
      </p:sp>
    </p:spTree>
    <p:extLst>
      <p:ext uri="{BB962C8B-B14F-4D97-AF65-F5344CB8AC3E}">
        <p14:creationId xmlns:p14="http://schemas.microsoft.com/office/powerpoint/2010/main" val="40271695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2016D-D7BA-C64C-8A93-EC4C57DFE9C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E70B678-38FF-3D5A-0394-FC482280EEC1}"/>
              </a:ext>
            </a:extLst>
          </p:cNvPr>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0F59D7D2-7B1A-697E-60CB-CEB8B7305378}"/>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、开源</a:t>
            </a:r>
            <a:r>
              <a:rPr lang="en-US" altLang="zh-CN" sz="2800" b="1" u="sng" dirty="0">
                <a:solidFill>
                  <a:schemeClr val="accent3"/>
                </a:solidFill>
                <a:latin typeface="+mn-ea"/>
                <a:ea typeface="+mn-ea"/>
              </a:rPr>
              <a:t>GDAL</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8" name="TextBox 7">
            <a:extLst>
              <a:ext uri="{FF2B5EF4-FFF2-40B4-BE49-F238E27FC236}">
                <a16:creationId xmlns:a16="http://schemas.microsoft.com/office/drawing/2014/main" id="{AC5589FD-2B3E-B8A7-8C37-9DB99815C7E3}"/>
              </a:ext>
            </a:extLst>
          </p:cNvPr>
          <p:cNvSpPr txBox="1"/>
          <p:nvPr/>
        </p:nvSpPr>
        <p:spPr>
          <a:xfrm>
            <a:off x="317665" y="1565284"/>
            <a:ext cx="8508669" cy="2909771"/>
          </a:xfrm>
          <a:prstGeom prst="rect">
            <a:avLst/>
          </a:prstGeom>
          <a:noFill/>
        </p:spPr>
        <p:txBody>
          <a:bodyPr wrap="square">
            <a:spAutoFit/>
          </a:bodyPr>
          <a:lstStyle/>
          <a:p>
            <a:pPr algn="just">
              <a:lnSpc>
                <a:spcPct val="150000"/>
              </a:lnSpc>
            </a:pPr>
            <a:r>
              <a:rPr lang="zh-CN" altLang="en-US" sz="2500" dirty="0">
                <a:solidFill>
                  <a:srgbClr val="000000"/>
                </a:solidFill>
                <a:latin typeface="+mn-ea"/>
                <a:ea typeface="+mn-ea"/>
              </a:rPr>
              <a:t>遥感栅格数据处理与分析；</a:t>
            </a:r>
            <a:endParaRPr lang="en-US" altLang="zh-CN" sz="2500" dirty="0">
              <a:solidFill>
                <a:srgbClr val="000000"/>
              </a:solidFill>
              <a:latin typeface="+mn-ea"/>
              <a:ea typeface="+mn-ea"/>
            </a:endParaRPr>
          </a:p>
          <a:p>
            <a:pPr algn="just">
              <a:lnSpc>
                <a:spcPct val="150000"/>
              </a:lnSpc>
            </a:pPr>
            <a:endParaRPr lang="en-US" altLang="zh-CN" sz="2500" dirty="0">
              <a:solidFill>
                <a:srgbClr val="000000"/>
              </a:solidFill>
              <a:latin typeface="+mn-ea"/>
              <a:ea typeface="+mn-ea"/>
            </a:endParaRPr>
          </a:p>
          <a:p>
            <a:pPr algn="just">
              <a:lnSpc>
                <a:spcPct val="150000"/>
              </a:lnSpc>
            </a:pPr>
            <a:endParaRPr lang="en-US" altLang="zh-CN" sz="2500" dirty="0">
              <a:solidFill>
                <a:srgbClr val="000000"/>
              </a:solidFill>
              <a:latin typeface="+mn-ea"/>
              <a:ea typeface="+mn-ea"/>
            </a:endParaRPr>
          </a:p>
          <a:p>
            <a:pPr algn="just">
              <a:lnSpc>
                <a:spcPct val="150000"/>
              </a:lnSpc>
            </a:pPr>
            <a:endParaRPr lang="en-US" altLang="zh-CN" sz="2500" dirty="0">
              <a:solidFill>
                <a:srgbClr val="000000"/>
              </a:solidFill>
              <a:latin typeface="+mn-ea"/>
              <a:ea typeface="+mn-ea"/>
            </a:endParaRPr>
          </a:p>
        </p:txBody>
      </p:sp>
    </p:spTree>
    <p:extLst>
      <p:ext uri="{BB962C8B-B14F-4D97-AF65-F5344CB8AC3E}">
        <p14:creationId xmlns:p14="http://schemas.microsoft.com/office/powerpoint/2010/main" val="103794288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、开源</a:t>
            </a:r>
            <a:r>
              <a:rPr lang="en-US" altLang="zh-CN" sz="2800" b="1" u="sng" dirty="0">
                <a:solidFill>
                  <a:schemeClr val="accent3"/>
                </a:solidFill>
                <a:latin typeface="+mn-ea"/>
                <a:ea typeface="+mn-ea"/>
              </a:rPr>
              <a:t>GDAL</a:t>
            </a:r>
            <a:r>
              <a:rPr lang="en-US" altLang="zh-CN" sz="2800" b="1" dirty="0">
                <a:solidFill>
                  <a:srgbClr val="333333"/>
                </a:solidFill>
                <a:latin typeface="+mn-ea"/>
                <a:ea typeface="+mn-ea"/>
              </a:rPr>
              <a:t>/OGR</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559CF2A8-00CF-29F1-9509-BF0C4CC2BE46}"/>
              </a:ext>
            </a:extLst>
          </p:cNvPr>
          <p:cNvSpPr txBox="1"/>
          <p:nvPr/>
        </p:nvSpPr>
        <p:spPr>
          <a:xfrm>
            <a:off x="493986" y="1510854"/>
            <a:ext cx="8356098" cy="274094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200" dirty="0">
                <a:solidFill>
                  <a:srgbClr val="000000"/>
                </a:solidFill>
                <a:latin typeface="+mn-ea"/>
                <a:ea typeface="+mn-ea"/>
              </a:rPr>
              <a:t>GDAL</a:t>
            </a:r>
            <a:r>
              <a:rPr lang="zh-CN" altLang="en-US" sz="2200" dirty="0">
                <a:solidFill>
                  <a:srgbClr val="000000"/>
                </a:solidFill>
                <a:latin typeface="+mn-ea"/>
                <a:ea typeface="+mn-ea"/>
              </a:rPr>
              <a:t>提供对多种栅格数据的支持，包括</a:t>
            </a:r>
            <a:r>
              <a:rPr lang="en-US" sz="2200" dirty="0" err="1">
                <a:solidFill>
                  <a:srgbClr val="000000"/>
                </a:solidFill>
                <a:latin typeface="+mn-ea"/>
                <a:ea typeface="+mn-ea"/>
              </a:rPr>
              <a:t>GeoTiff，Erdas</a:t>
            </a:r>
            <a:r>
              <a:rPr lang="en-US" sz="2200" dirty="0">
                <a:solidFill>
                  <a:srgbClr val="000000"/>
                </a:solidFill>
                <a:latin typeface="+mn-ea"/>
                <a:ea typeface="+mn-ea"/>
              </a:rPr>
              <a:t> Imagine</a:t>
            </a:r>
            <a:r>
              <a:rPr lang="zh-CN" altLang="en-US" sz="2200" dirty="0">
                <a:solidFill>
                  <a:srgbClr val="000000"/>
                </a:solidFill>
                <a:latin typeface="+mn-ea"/>
                <a:ea typeface="+mn-ea"/>
              </a:rPr>
              <a:t>、</a:t>
            </a:r>
            <a:r>
              <a:rPr lang="en-US" altLang="zh-CN" sz="2200" dirty="0">
                <a:solidFill>
                  <a:srgbClr val="000000"/>
                </a:solidFill>
                <a:latin typeface="+mn-ea"/>
                <a:ea typeface="+mn-ea"/>
              </a:rPr>
              <a:t>ENVI</a:t>
            </a:r>
            <a:r>
              <a:rPr lang="zh-CN" altLang="en-US" sz="2200" dirty="0">
                <a:solidFill>
                  <a:srgbClr val="000000"/>
                </a:solidFill>
                <a:latin typeface="+mn-ea"/>
                <a:ea typeface="+mn-ea"/>
              </a:rPr>
              <a:t>、</a:t>
            </a:r>
            <a:r>
              <a:rPr lang="en-US" altLang="zh-CN" sz="2200" dirty="0">
                <a:solidFill>
                  <a:srgbClr val="000000"/>
                </a:solidFill>
                <a:latin typeface="+mn-ea"/>
                <a:ea typeface="+mn-ea"/>
              </a:rPr>
              <a:t>PNG</a:t>
            </a:r>
            <a:r>
              <a:rPr lang="zh-CN" altLang="en-US" sz="2200" dirty="0">
                <a:solidFill>
                  <a:srgbClr val="000000"/>
                </a:solidFill>
                <a:latin typeface="+mn-ea"/>
                <a:ea typeface="+mn-ea"/>
              </a:rPr>
              <a:t>，</a:t>
            </a:r>
            <a:r>
              <a:rPr lang="en-US" altLang="zh-CN" sz="2200" dirty="0">
                <a:solidFill>
                  <a:srgbClr val="000000"/>
                </a:solidFill>
                <a:latin typeface="+mn-ea"/>
                <a:ea typeface="+mn-ea"/>
              </a:rPr>
              <a:t>JPEG</a:t>
            </a:r>
            <a:r>
              <a:rPr lang="zh-CN" altLang="en-US" sz="2200" dirty="0">
                <a:solidFill>
                  <a:srgbClr val="000000"/>
                </a:solidFill>
                <a:latin typeface="+mn-ea"/>
                <a:ea typeface="+mn-ea"/>
              </a:rPr>
              <a:t>等格式。</a:t>
            </a:r>
          </a:p>
          <a:p>
            <a:pPr marL="342900" indent="-342900" algn="just">
              <a:lnSpc>
                <a:spcPct val="150000"/>
              </a:lnSpc>
              <a:buFont typeface="Arial" panose="020B0604020202020204" pitchFamily="34" charset="0"/>
              <a:buChar char="•"/>
            </a:pPr>
            <a:r>
              <a:rPr lang="zh-CN" altLang="en-US" sz="2200" dirty="0">
                <a:solidFill>
                  <a:srgbClr val="000000"/>
                </a:solidFill>
                <a:latin typeface="+mn-ea"/>
                <a:ea typeface="+mn-ea"/>
              </a:rPr>
              <a:t>在</a:t>
            </a:r>
            <a:r>
              <a:rPr lang="en-US" sz="2200" dirty="0">
                <a:solidFill>
                  <a:srgbClr val="000000"/>
                </a:solidFill>
                <a:latin typeface="+mn-ea"/>
                <a:ea typeface="+mn-ea"/>
              </a:rPr>
              <a:t>GDAL</a:t>
            </a:r>
            <a:r>
              <a:rPr lang="zh-CN" altLang="en-US" sz="2200" dirty="0">
                <a:solidFill>
                  <a:srgbClr val="000000"/>
                </a:solidFill>
                <a:latin typeface="+mn-ea"/>
                <a:ea typeface="+mn-ea"/>
              </a:rPr>
              <a:t>中，所有的类都是从</a:t>
            </a:r>
            <a:r>
              <a:rPr lang="en-US" sz="2200" dirty="0" err="1">
                <a:solidFill>
                  <a:srgbClr val="000000"/>
                </a:solidFill>
                <a:latin typeface="+mn-ea"/>
                <a:ea typeface="+mn-ea"/>
              </a:rPr>
              <a:t>GDALMajorObject</a:t>
            </a:r>
            <a:r>
              <a:rPr lang="zh-CN" altLang="en-US" sz="2200" dirty="0">
                <a:solidFill>
                  <a:srgbClr val="000000"/>
                </a:solidFill>
                <a:latin typeface="+mn-ea"/>
                <a:ea typeface="+mn-ea"/>
              </a:rPr>
              <a:t>派生出来，主要类包括：</a:t>
            </a:r>
            <a:r>
              <a:rPr lang="en-US" sz="2200" dirty="0">
                <a:solidFill>
                  <a:srgbClr val="000000"/>
                </a:solidFill>
                <a:latin typeface="+mn-ea"/>
                <a:ea typeface="+mn-ea"/>
              </a:rPr>
              <a:t>GDAL Driver</a:t>
            </a:r>
            <a:r>
              <a:rPr lang="zh-CN" altLang="en-US" sz="2200" dirty="0">
                <a:solidFill>
                  <a:srgbClr val="000000"/>
                </a:solidFill>
                <a:latin typeface="+mn-ea"/>
                <a:ea typeface="+mn-ea"/>
              </a:rPr>
              <a:t>、</a:t>
            </a:r>
            <a:r>
              <a:rPr lang="en-US" altLang="zh-CN" sz="2200" dirty="0">
                <a:solidFill>
                  <a:srgbClr val="000000"/>
                </a:solidFill>
                <a:latin typeface="+mn-ea"/>
              </a:rPr>
              <a:t>GDAL Dataset</a:t>
            </a:r>
            <a:r>
              <a:rPr lang="zh-CN" altLang="en-US" sz="2200" dirty="0">
                <a:solidFill>
                  <a:srgbClr val="000000"/>
                </a:solidFill>
                <a:latin typeface="+mn-ea"/>
              </a:rPr>
              <a:t>、</a:t>
            </a:r>
            <a:r>
              <a:rPr lang="en-US" sz="2200" dirty="0">
                <a:solidFill>
                  <a:srgbClr val="000000"/>
                </a:solidFill>
                <a:latin typeface="+mn-ea"/>
                <a:ea typeface="+mn-ea"/>
              </a:rPr>
              <a:t>GDAL </a:t>
            </a:r>
            <a:r>
              <a:rPr lang="en-US" sz="2200" dirty="0" err="1">
                <a:solidFill>
                  <a:srgbClr val="000000"/>
                </a:solidFill>
                <a:latin typeface="+mn-ea"/>
                <a:ea typeface="+mn-ea"/>
              </a:rPr>
              <a:t>DriverManager</a:t>
            </a:r>
            <a:r>
              <a:rPr lang="zh-CN" altLang="en-US" sz="2200" dirty="0">
                <a:solidFill>
                  <a:srgbClr val="000000"/>
                </a:solidFill>
                <a:latin typeface="+mn-ea"/>
                <a:ea typeface="+mn-ea"/>
              </a:rPr>
              <a:t>、以及</a:t>
            </a:r>
            <a:r>
              <a:rPr lang="en-US" sz="2200" dirty="0">
                <a:solidFill>
                  <a:srgbClr val="000000"/>
                </a:solidFill>
                <a:latin typeface="+mn-ea"/>
                <a:ea typeface="+mn-ea"/>
              </a:rPr>
              <a:t>GDAL </a:t>
            </a:r>
            <a:r>
              <a:rPr lang="en-US" sz="2200" dirty="0" err="1">
                <a:solidFill>
                  <a:srgbClr val="000000"/>
                </a:solidFill>
                <a:latin typeface="+mn-ea"/>
                <a:ea typeface="+mn-ea"/>
              </a:rPr>
              <a:t>RasterBand</a:t>
            </a:r>
            <a:r>
              <a:rPr lang="zh-CN" altLang="en-US" sz="2200" dirty="0">
                <a:solidFill>
                  <a:srgbClr val="000000"/>
                </a:solidFill>
                <a:latin typeface="+mn-ea"/>
                <a:ea typeface="+mn-ea"/>
              </a:rPr>
              <a:t>。</a:t>
            </a:r>
            <a:endParaRPr lang="en-US" sz="2200" dirty="0">
              <a:solidFill>
                <a:srgbClr val="000000"/>
              </a:solidFill>
              <a:latin typeface="+mn-ea"/>
              <a:ea typeface="+mn-ea"/>
            </a:endParaRPr>
          </a:p>
        </p:txBody>
      </p:sp>
      <p:grpSp>
        <p:nvGrpSpPr>
          <p:cNvPr id="24" name="Group 23">
            <a:extLst>
              <a:ext uri="{FF2B5EF4-FFF2-40B4-BE49-F238E27FC236}">
                <a16:creationId xmlns:a16="http://schemas.microsoft.com/office/drawing/2014/main" id="{4816C267-82D6-9FE0-9B96-F596B0C05CEB}"/>
              </a:ext>
            </a:extLst>
          </p:cNvPr>
          <p:cNvGrpSpPr/>
          <p:nvPr/>
        </p:nvGrpSpPr>
        <p:grpSpPr>
          <a:xfrm>
            <a:off x="309522" y="4396030"/>
            <a:ext cx="8489486" cy="2031488"/>
            <a:chOff x="309522" y="4200087"/>
            <a:chExt cx="8489486" cy="2031488"/>
          </a:xfrm>
        </p:grpSpPr>
        <p:sp>
          <p:nvSpPr>
            <p:cNvPr id="8" name="Rectangle 7">
              <a:extLst>
                <a:ext uri="{FF2B5EF4-FFF2-40B4-BE49-F238E27FC236}">
                  <a16:creationId xmlns:a16="http://schemas.microsoft.com/office/drawing/2014/main" id="{6587C86D-E34B-7547-D299-0344E8239AF7}"/>
                </a:ext>
              </a:extLst>
            </p:cNvPr>
            <p:cNvSpPr/>
            <p:nvPr/>
          </p:nvSpPr>
          <p:spPr>
            <a:xfrm>
              <a:off x="2758296" y="4200087"/>
              <a:ext cx="3313471" cy="588923"/>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MajorObject</a:t>
              </a:r>
            </a:p>
          </p:txBody>
        </p:sp>
        <p:sp>
          <p:nvSpPr>
            <p:cNvPr id="9" name="Rectangle 8">
              <a:extLst>
                <a:ext uri="{FF2B5EF4-FFF2-40B4-BE49-F238E27FC236}">
                  <a16:creationId xmlns:a16="http://schemas.microsoft.com/office/drawing/2014/main" id="{D025657C-51AC-1B30-54B3-3142663ABF71}"/>
                </a:ext>
              </a:extLst>
            </p:cNvPr>
            <p:cNvSpPr/>
            <p:nvPr/>
          </p:nvSpPr>
          <p:spPr>
            <a:xfrm>
              <a:off x="4854311" y="5510779"/>
              <a:ext cx="1967454"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Dataset</a:t>
              </a:r>
            </a:p>
          </p:txBody>
        </p:sp>
        <p:sp>
          <p:nvSpPr>
            <p:cNvPr id="10" name="Rectangle 9">
              <a:extLst>
                <a:ext uri="{FF2B5EF4-FFF2-40B4-BE49-F238E27FC236}">
                  <a16:creationId xmlns:a16="http://schemas.microsoft.com/office/drawing/2014/main" id="{FC2B6412-1E63-8E29-131F-464DB8C53FDD}"/>
                </a:ext>
              </a:extLst>
            </p:cNvPr>
            <p:cNvSpPr/>
            <p:nvPr/>
          </p:nvSpPr>
          <p:spPr>
            <a:xfrm>
              <a:off x="2896804" y="5510779"/>
              <a:ext cx="1737868"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Driver</a:t>
              </a:r>
            </a:p>
          </p:txBody>
        </p:sp>
        <p:sp>
          <p:nvSpPr>
            <p:cNvPr id="11" name="Rectangle 10">
              <a:extLst>
                <a:ext uri="{FF2B5EF4-FFF2-40B4-BE49-F238E27FC236}">
                  <a16:creationId xmlns:a16="http://schemas.microsoft.com/office/drawing/2014/main" id="{02802519-0433-E4EA-166B-00CED9CFF9F4}"/>
                </a:ext>
              </a:extLst>
            </p:cNvPr>
            <p:cNvSpPr/>
            <p:nvPr/>
          </p:nvSpPr>
          <p:spPr>
            <a:xfrm>
              <a:off x="309522" y="5510779"/>
              <a:ext cx="2367643"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DriverManager</a:t>
              </a:r>
            </a:p>
          </p:txBody>
        </p:sp>
        <p:sp>
          <p:nvSpPr>
            <p:cNvPr id="12" name="Rectangle 11">
              <a:extLst>
                <a:ext uri="{FF2B5EF4-FFF2-40B4-BE49-F238E27FC236}">
                  <a16:creationId xmlns:a16="http://schemas.microsoft.com/office/drawing/2014/main" id="{FB6FD861-BF65-09A7-4274-C21212855E5B}"/>
                </a:ext>
              </a:extLst>
            </p:cNvPr>
            <p:cNvSpPr/>
            <p:nvPr/>
          </p:nvSpPr>
          <p:spPr>
            <a:xfrm>
              <a:off x="7061140" y="5510779"/>
              <a:ext cx="1737868"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RasterBand</a:t>
              </a:r>
            </a:p>
          </p:txBody>
        </p:sp>
        <p:cxnSp>
          <p:nvCxnSpPr>
            <p:cNvPr id="14" name="Elbow Connector 13">
              <a:extLst>
                <a:ext uri="{FF2B5EF4-FFF2-40B4-BE49-F238E27FC236}">
                  <a16:creationId xmlns:a16="http://schemas.microsoft.com/office/drawing/2014/main" id="{DABDE03E-4919-13F7-125A-3BADC2306A8E}"/>
                </a:ext>
              </a:extLst>
            </p:cNvPr>
            <p:cNvCxnSpPr>
              <a:stCxn id="8" idx="2"/>
              <a:endCxn id="9" idx="0"/>
            </p:cNvCxnSpPr>
            <p:nvPr/>
          </p:nvCxnSpPr>
          <p:spPr bwMode="auto">
            <a:xfrm rot="16200000" flipH="1">
              <a:off x="4765651" y="4438391"/>
              <a:ext cx="721769" cy="1423006"/>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Elbow Connector 14">
              <a:extLst>
                <a:ext uri="{FF2B5EF4-FFF2-40B4-BE49-F238E27FC236}">
                  <a16:creationId xmlns:a16="http://schemas.microsoft.com/office/drawing/2014/main" id="{6A357DA3-CFF4-2203-8ABF-B3A2B5B8EF51}"/>
                </a:ext>
              </a:extLst>
            </p:cNvPr>
            <p:cNvCxnSpPr>
              <a:cxnSpLocks/>
              <a:stCxn id="8" idx="2"/>
              <a:endCxn id="10" idx="0"/>
            </p:cNvCxnSpPr>
            <p:nvPr/>
          </p:nvCxnSpPr>
          <p:spPr bwMode="auto">
            <a:xfrm rot="5400000">
              <a:off x="3729501" y="4825247"/>
              <a:ext cx="721769" cy="649294"/>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Elbow Connector 17">
              <a:extLst>
                <a:ext uri="{FF2B5EF4-FFF2-40B4-BE49-F238E27FC236}">
                  <a16:creationId xmlns:a16="http://schemas.microsoft.com/office/drawing/2014/main" id="{DABDE03E-4919-13F7-125A-3BADC2306A8E}"/>
                </a:ext>
              </a:extLst>
            </p:cNvPr>
            <p:cNvCxnSpPr>
              <a:cxnSpLocks/>
              <a:stCxn id="8" idx="2"/>
              <a:endCxn id="11" idx="0"/>
            </p:cNvCxnSpPr>
            <p:nvPr/>
          </p:nvCxnSpPr>
          <p:spPr bwMode="auto">
            <a:xfrm rot="5400000">
              <a:off x="2593304" y="3689050"/>
              <a:ext cx="721769" cy="2921688"/>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Elbow Connector 20">
              <a:extLst>
                <a:ext uri="{FF2B5EF4-FFF2-40B4-BE49-F238E27FC236}">
                  <a16:creationId xmlns:a16="http://schemas.microsoft.com/office/drawing/2014/main" id="{0E0EA691-7D59-A957-556D-A50F1C2E856B}"/>
                </a:ext>
              </a:extLst>
            </p:cNvPr>
            <p:cNvCxnSpPr>
              <a:cxnSpLocks/>
              <a:stCxn id="8" idx="2"/>
              <a:endCxn id="12" idx="0"/>
            </p:cNvCxnSpPr>
            <p:nvPr/>
          </p:nvCxnSpPr>
          <p:spPr bwMode="auto">
            <a:xfrm rot="16200000" flipH="1">
              <a:off x="5811669" y="3392373"/>
              <a:ext cx="721769" cy="3515042"/>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068825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、开源</a:t>
            </a:r>
            <a:r>
              <a:rPr lang="en-US" altLang="zh-CN" sz="2800" b="1" u="sng" dirty="0">
                <a:solidFill>
                  <a:schemeClr val="accent3"/>
                </a:solidFill>
                <a:latin typeface="+mn-ea"/>
                <a:ea typeface="+mn-ea"/>
              </a:rPr>
              <a:t>GDAL</a:t>
            </a:r>
            <a:r>
              <a:rPr lang="en-US" altLang="zh-CN" sz="2800" b="1" dirty="0">
                <a:solidFill>
                  <a:srgbClr val="333333"/>
                </a:solidFill>
                <a:latin typeface="+mn-ea"/>
                <a:ea typeface="+mn-ea"/>
              </a:rPr>
              <a:t>/OGR</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559CF2A8-00CF-29F1-9509-BF0C4CC2BE46}"/>
              </a:ext>
            </a:extLst>
          </p:cNvPr>
          <p:cNvSpPr txBox="1"/>
          <p:nvPr/>
        </p:nvSpPr>
        <p:spPr>
          <a:xfrm>
            <a:off x="317665" y="1543512"/>
            <a:ext cx="8249392" cy="2571666"/>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altLang="zh-CN" sz="2200" b="1" dirty="0">
                <a:solidFill>
                  <a:srgbClr val="000000"/>
                </a:solidFill>
                <a:latin typeface="+mn-ea"/>
                <a:ea typeface="+mn-ea"/>
              </a:rPr>
              <a:t>GDAL </a:t>
            </a:r>
            <a:r>
              <a:rPr lang="en-US" altLang="zh-CN" sz="2200" b="1" dirty="0" err="1">
                <a:solidFill>
                  <a:srgbClr val="000000"/>
                </a:solidFill>
                <a:latin typeface="+mn-ea"/>
                <a:ea typeface="+mn-ea"/>
              </a:rPr>
              <a:t>DriverManager</a:t>
            </a:r>
            <a:r>
              <a:rPr lang="en-US" altLang="zh-CN" sz="2200" dirty="0">
                <a:solidFill>
                  <a:srgbClr val="000000"/>
                </a:solidFill>
                <a:latin typeface="+mn-ea"/>
                <a:ea typeface="+mn-ea"/>
              </a:rPr>
              <a:t>：</a:t>
            </a:r>
            <a:r>
              <a:rPr lang="zh-CN" altLang="en-US" sz="2200" dirty="0">
                <a:solidFill>
                  <a:srgbClr val="000000"/>
                </a:solidFill>
                <a:latin typeface="+mn-ea"/>
                <a:ea typeface="+mn-ea"/>
              </a:rPr>
              <a:t>是管理文件格式驱动的类。</a:t>
            </a:r>
            <a:endParaRPr lang="en-US" altLang="zh-CN" sz="2200" dirty="0">
              <a:solidFill>
                <a:srgbClr val="000000"/>
              </a:solidFill>
              <a:latin typeface="+mn-ea"/>
              <a:ea typeface="+mn-ea"/>
            </a:endParaRPr>
          </a:p>
          <a:p>
            <a:pPr marL="342900" indent="-342900" algn="l">
              <a:lnSpc>
                <a:spcPct val="150000"/>
              </a:lnSpc>
              <a:buFont typeface="Arial" panose="020B0604020202020204" pitchFamily="34" charset="0"/>
              <a:buChar char="•"/>
            </a:pPr>
            <a:r>
              <a:rPr lang="en-US" altLang="zh-CN" sz="2200" b="1" dirty="0">
                <a:solidFill>
                  <a:srgbClr val="000000"/>
                </a:solidFill>
                <a:latin typeface="+mn-ea"/>
                <a:ea typeface="+mn-ea"/>
              </a:rPr>
              <a:t>GDAL Driver</a:t>
            </a:r>
            <a:r>
              <a:rPr lang="en-US" altLang="zh-CN" sz="2200" dirty="0">
                <a:solidFill>
                  <a:srgbClr val="000000"/>
                </a:solidFill>
                <a:latin typeface="+mn-ea"/>
                <a:ea typeface="+mn-ea"/>
              </a:rPr>
              <a:t>：</a:t>
            </a:r>
            <a:r>
              <a:rPr lang="zh-CN" altLang="en-US" sz="2200" dirty="0">
                <a:solidFill>
                  <a:srgbClr val="000000"/>
                </a:solidFill>
                <a:latin typeface="+mn-ea"/>
                <a:ea typeface="+mn-ea"/>
              </a:rPr>
              <a:t>是格式化驱动，用于管理文件格式。</a:t>
            </a:r>
            <a:endParaRPr lang="en-US" altLang="zh-CN" sz="2200" dirty="0">
              <a:solidFill>
                <a:srgbClr val="000000"/>
              </a:solidFill>
              <a:latin typeface="+mn-ea"/>
              <a:ea typeface="+mn-ea"/>
            </a:endParaRPr>
          </a:p>
          <a:p>
            <a:pPr marL="342900" indent="-342900" algn="l">
              <a:lnSpc>
                <a:spcPct val="150000"/>
              </a:lnSpc>
              <a:buFont typeface="Arial" panose="020B0604020202020204" pitchFamily="34" charset="0"/>
              <a:buChar char="•"/>
            </a:pPr>
            <a:r>
              <a:rPr lang="en-US" sz="2200" b="1" dirty="0">
                <a:solidFill>
                  <a:srgbClr val="000000"/>
                </a:solidFill>
                <a:latin typeface="+mn-ea"/>
                <a:ea typeface="+mn-ea"/>
              </a:rPr>
              <a:t>GDAL </a:t>
            </a:r>
            <a:r>
              <a:rPr lang="en-US" sz="2200" b="1" dirty="0" err="1">
                <a:solidFill>
                  <a:srgbClr val="000000"/>
                </a:solidFill>
                <a:latin typeface="+mn-ea"/>
                <a:ea typeface="+mn-ea"/>
              </a:rPr>
              <a:t>Dataset</a:t>
            </a:r>
            <a:r>
              <a:rPr lang="en-US" sz="2200" dirty="0" err="1">
                <a:solidFill>
                  <a:srgbClr val="000000"/>
                </a:solidFill>
                <a:latin typeface="+mn-ea"/>
                <a:ea typeface="+mn-ea"/>
              </a:rPr>
              <a:t>：一般用于定义和处理多波段</a:t>
            </a:r>
            <a:r>
              <a:rPr lang="zh-CN" altLang="en-US" sz="2200" dirty="0">
                <a:solidFill>
                  <a:srgbClr val="000000"/>
                </a:solidFill>
                <a:latin typeface="+mn-ea"/>
                <a:ea typeface="+mn-ea"/>
              </a:rPr>
              <a:t>栅格数据。</a:t>
            </a:r>
            <a:endParaRPr lang="en-US" altLang="zh-CN" sz="2200" dirty="0">
              <a:solidFill>
                <a:srgbClr val="000000"/>
              </a:solidFill>
              <a:latin typeface="+mn-ea"/>
              <a:ea typeface="+mn-ea"/>
            </a:endParaRPr>
          </a:p>
          <a:p>
            <a:pPr marL="342900" indent="-342900" algn="l">
              <a:lnSpc>
                <a:spcPct val="150000"/>
              </a:lnSpc>
              <a:buFont typeface="Arial" panose="020B0604020202020204" pitchFamily="34" charset="0"/>
              <a:buChar char="•"/>
            </a:pPr>
            <a:r>
              <a:rPr lang="en-US" sz="2200" b="1" dirty="0">
                <a:solidFill>
                  <a:srgbClr val="000000"/>
                </a:solidFill>
                <a:latin typeface="+mn-ea"/>
                <a:ea typeface="+mn-ea"/>
              </a:rPr>
              <a:t>GDAL </a:t>
            </a:r>
            <a:r>
              <a:rPr lang="en-US" sz="2200" b="1" dirty="0" err="1">
                <a:solidFill>
                  <a:srgbClr val="000000"/>
                </a:solidFill>
                <a:latin typeface="+mn-ea"/>
                <a:ea typeface="+mn-ea"/>
              </a:rPr>
              <a:t>RasterBand</a:t>
            </a:r>
            <a:r>
              <a:rPr lang="en-US" sz="2200" dirty="0">
                <a:solidFill>
                  <a:srgbClr val="000000"/>
                </a:solidFill>
                <a:latin typeface="+mn-ea"/>
                <a:ea typeface="+mn-ea"/>
              </a:rPr>
              <a:t>：</a:t>
            </a:r>
            <a:r>
              <a:rPr lang="zh-CN" altLang="en-US" sz="2200" dirty="0">
                <a:solidFill>
                  <a:srgbClr val="000000"/>
                </a:solidFill>
                <a:latin typeface="+mn-ea"/>
                <a:ea typeface="+mn-ea"/>
              </a:rPr>
              <a:t>用于定义和处理一个单波段栅格数据。</a:t>
            </a:r>
            <a:endParaRPr lang="en-US" altLang="zh-CN" sz="2200" dirty="0">
              <a:solidFill>
                <a:srgbClr val="000000"/>
              </a:solidFill>
              <a:latin typeface="+mn-ea"/>
              <a:ea typeface="+mn-ea"/>
            </a:endParaRPr>
          </a:p>
        </p:txBody>
      </p:sp>
      <p:grpSp>
        <p:nvGrpSpPr>
          <p:cNvPr id="15" name="Group 23">
            <a:extLst>
              <a:ext uri="{FF2B5EF4-FFF2-40B4-BE49-F238E27FC236}">
                <a16:creationId xmlns:a16="http://schemas.microsoft.com/office/drawing/2014/main" id="{14FE7199-AB70-52E4-812F-B5C3374649EF}"/>
              </a:ext>
            </a:extLst>
          </p:cNvPr>
          <p:cNvGrpSpPr/>
          <p:nvPr/>
        </p:nvGrpSpPr>
        <p:grpSpPr>
          <a:xfrm>
            <a:off x="309522" y="4396030"/>
            <a:ext cx="8489486" cy="2031488"/>
            <a:chOff x="309522" y="4200087"/>
            <a:chExt cx="8489486" cy="2031488"/>
          </a:xfrm>
        </p:grpSpPr>
        <p:sp>
          <p:nvSpPr>
            <p:cNvPr id="16" name="Rectangle 7">
              <a:extLst>
                <a:ext uri="{FF2B5EF4-FFF2-40B4-BE49-F238E27FC236}">
                  <a16:creationId xmlns:a16="http://schemas.microsoft.com/office/drawing/2014/main" id="{75F422F5-5DE5-D761-8D21-35C0C311FC10}"/>
                </a:ext>
              </a:extLst>
            </p:cNvPr>
            <p:cNvSpPr/>
            <p:nvPr/>
          </p:nvSpPr>
          <p:spPr>
            <a:xfrm>
              <a:off x="2758296" y="4200087"/>
              <a:ext cx="3313471" cy="588923"/>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MajorObject</a:t>
              </a:r>
            </a:p>
          </p:txBody>
        </p:sp>
        <p:sp>
          <p:nvSpPr>
            <p:cNvPr id="17" name="Rectangle 8">
              <a:extLst>
                <a:ext uri="{FF2B5EF4-FFF2-40B4-BE49-F238E27FC236}">
                  <a16:creationId xmlns:a16="http://schemas.microsoft.com/office/drawing/2014/main" id="{EF4F2C7C-E33E-3286-0E44-7FEA12A4F94A}"/>
                </a:ext>
              </a:extLst>
            </p:cNvPr>
            <p:cNvSpPr/>
            <p:nvPr/>
          </p:nvSpPr>
          <p:spPr>
            <a:xfrm>
              <a:off x="4854311" y="5510779"/>
              <a:ext cx="1967454"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Dataset</a:t>
              </a:r>
            </a:p>
          </p:txBody>
        </p:sp>
        <p:sp>
          <p:nvSpPr>
            <p:cNvPr id="18" name="Rectangle 9">
              <a:extLst>
                <a:ext uri="{FF2B5EF4-FFF2-40B4-BE49-F238E27FC236}">
                  <a16:creationId xmlns:a16="http://schemas.microsoft.com/office/drawing/2014/main" id="{E785A8F8-7217-4230-31EF-80BFAEB00587}"/>
                </a:ext>
              </a:extLst>
            </p:cNvPr>
            <p:cNvSpPr/>
            <p:nvPr/>
          </p:nvSpPr>
          <p:spPr>
            <a:xfrm>
              <a:off x="2896804" y="5510779"/>
              <a:ext cx="1737868"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Driver</a:t>
              </a:r>
            </a:p>
          </p:txBody>
        </p:sp>
        <p:sp>
          <p:nvSpPr>
            <p:cNvPr id="19" name="Rectangle 10">
              <a:extLst>
                <a:ext uri="{FF2B5EF4-FFF2-40B4-BE49-F238E27FC236}">
                  <a16:creationId xmlns:a16="http://schemas.microsoft.com/office/drawing/2014/main" id="{B9D013B9-92EC-389F-74E7-A2167242E751}"/>
                </a:ext>
              </a:extLst>
            </p:cNvPr>
            <p:cNvSpPr/>
            <p:nvPr/>
          </p:nvSpPr>
          <p:spPr>
            <a:xfrm>
              <a:off x="309522" y="5510779"/>
              <a:ext cx="2367643"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DriverManager</a:t>
              </a:r>
            </a:p>
          </p:txBody>
        </p:sp>
        <p:sp>
          <p:nvSpPr>
            <p:cNvPr id="20" name="Rectangle 11">
              <a:extLst>
                <a:ext uri="{FF2B5EF4-FFF2-40B4-BE49-F238E27FC236}">
                  <a16:creationId xmlns:a16="http://schemas.microsoft.com/office/drawing/2014/main" id="{FD7172C5-DA40-B9D5-BD8A-AA8B306ACA88}"/>
                </a:ext>
              </a:extLst>
            </p:cNvPr>
            <p:cNvSpPr/>
            <p:nvPr/>
          </p:nvSpPr>
          <p:spPr>
            <a:xfrm>
              <a:off x="7061140" y="5510779"/>
              <a:ext cx="1737868" cy="720796"/>
            </a:xfrm>
            <a:prstGeom prst="rect">
              <a:avLst/>
            </a:prstGeom>
            <a:noFill/>
            <a:ln w="28575">
              <a:solidFill>
                <a:schemeClr val="bg2"/>
              </a:solidFill>
            </a:ln>
          </p:spPr>
          <p:txBody>
            <a:bodyPr wrap="square" lIns="0" rtlCol="0" anchor="ctr">
              <a:noAutofit/>
            </a:bodyPr>
            <a:lstStyle/>
            <a:p>
              <a:r>
                <a:rPr lang="en-CN" sz="2000" b="1" dirty="0">
                  <a:solidFill>
                    <a:schemeClr val="accent2"/>
                  </a:solidFill>
                  <a:latin typeface="微软雅黑" pitchFamily="34" charset="-122"/>
                  <a:ea typeface="微软雅黑" pitchFamily="34" charset="-122"/>
                </a:rPr>
                <a:t>GDAL RasterBand</a:t>
              </a:r>
            </a:p>
          </p:txBody>
        </p:sp>
        <p:cxnSp>
          <p:nvCxnSpPr>
            <p:cNvPr id="21" name="Elbow Connector 13">
              <a:extLst>
                <a:ext uri="{FF2B5EF4-FFF2-40B4-BE49-F238E27FC236}">
                  <a16:creationId xmlns:a16="http://schemas.microsoft.com/office/drawing/2014/main" id="{DED8B291-DA67-EA6B-99A5-7E0261992B93}"/>
                </a:ext>
              </a:extLst>
            </p:cNvPr>
            <p:cNvCxnSpPr>
              <a:stCxn id="16" idx="2"/>
              <a:endCxn id="17" idx="0"/>
            </p:cNvCxnSpPr>
            <p:nvPr/>
          </p:nvCxnSpPr>
          <p:spPr bwMode="auto">
            <a:xfrm rot="16200000" flipH="1">
              <a:off x="4765651" y="4438391"/>
              <a:ext cx="721769" cy="1423006"/>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2" name="Elbow Connector 14">
              <a:extLst>
                <a:ext uri="{FF2B5EF4-FFF2-40B4-BE49-F238E27FC236}">
                  <a16:creationId xmlns:a16="http://schemas.microsoft.com/office/drawing/2014/main" id="{2A3B9C3F-0411-2C05-744B-468528E1416F}"/>
                </a:ext>
              </a:extLst>
            </p:cNvPr>
            <p:cNvCxnSpPr>
              <a:cxnSpLocks/>
              <a:stCxn id="16" idx="2"/>
              <a:endCxn id="18" idx="0"/>
            </p:cNvCxnSpPr>
            <p:nvPr/>
          </p:nvCxnSpPr>
          <p:spPr bwMode="auto">
            <a:xfrm rot="5400000">
              <a:off x="3729501" y="4825247"/>
              <a:ext cx="721769" cy="649294"/>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3" name="Elbow Connector 17">
              <a:extLst>
                <a:ext uri="{FF2B5EF4-FFF2-40B4-BE49-F238E27FC236}">
                  <a16:creationId xmlns:a16="http://schemas.microsoft.com/office/drawing/2014/main" id="{DF9FE1EA-6E23-54BB-2648-F25E166DE97D}"/>
                </a:ext>
              </a:extLst>
            </p:cNvPr>
            <p:cNvCxnSpPr>
              <a:cxnSpLocks/>
              <a:stCxn id="16" idx="2"/>
              <a:endCxn id="19" idx="0"/>
            </p:cNvCxnSpPr>
            <p:nvPr/>
          </p:nvCxnSpPr>
          <p:spPr bwMode="auto">
            <a:xfrm rot="5400000">
              <a:off x="2593304" y="3689050"/>
              <a:ext cx="721769" cy="2921688"/>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 name="Elbow Connector 20">
              <a:extLst>
                <a:ext uri="{FF2B5EF4-FFF2-40B4-BE49-F238E27FC236}">
                  <a16:creationId xmlns:a16="http://schemas.microsoft.com/office/drawing/2014/main" id="{BB1F6053-61D2-0DA5-1184-F999B0D653EE}"/>
                </a:ext>
              </a:extLst>
            </p:cNvPr>
            <p:cNvCxnSpPr>
              <a:cxnSpLocks/>
              <a:stCxn id="16" idx="2"/>
              <a:endCxn id="20" idx="0"/>
            </p:cNvCxnSpPr>
            <p:nvPr/>
          </p:nvCxnSpPr>
          <p:spPr bwMode="auto">
            <a:xfrm rot="16200000" flipH="1">
              <a:off x="5811669" y="3392373"/>
              <a:ext cx="721769" cy="3515042"/>
            </a:xfrm>
            <a:prstGeom prst="bent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385444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2</a:t>
            </a:r>
            <a:r>
              <a:rPr lang="zh-CN" altLang="en-US" sz="2800" b="1" dirty="0">
                <a:solidFill>
                  <a:srgbClr val="333333"/>
                </a:solidFill>
                <a:latin typeface="+mn-ea"/>
                <a:ea typeface="+mn-ea"/>
              </a:rPr>
              <a:t>、开源</a:t>
            </a:r>
            <a:r>
              <a:rPr lang="en-US" altLang="zh-CN" sz="2800" b="1" u="sng" dirty="0">
                <a:solidFill>
                  <a:schemeClr val="accent3"/>
                </a:solidFill>
                <a:latin typeface="+mn-ea"/>
                <a:ea typeface="+mn-ea"/>
              </a:rPr>
              <a:t>GDAL</a:t>
            </a:r>
            <a:r>
              <a:rPr lang="en-US" altLang="zh-CN" sz="2800" b="1" dirty="0">
                <a:solidFill>
                  <a:srgbClr val="333333"/>
                </a:solidFill>
                <a:latin typeface="+mn-ea"/>
                <a:ea typeface="+mn-ea"/>
              </a:rPr>
              <a:t>/OGR</a:t>
            </a:r>
            <a:r>
              <a:rPr lang="zh-CN" altLang="en-US" sz="2800" b="1" dirty="0">
                <a:solidFill>
                  <a:srgbClr val="333333"/>
                </a:solidFill>
                <a:latin typeface="+mn-ea"/>
                <a:ea typeface="+mn-ea"/>
              </a:rPr>
              <a:t>库简介</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DA984439-1B23-1931-1979-ECF8DE9D6DCA}"/>
              </a:ext>
            </a:extLst>
          </p:cNvPr>
          <p:cNvSpPr txBox="1"/>
          <p:nvPr/>
        </p:nvSpPr>
        <p:spPr>
          <a:xfrm>
            <a:off x="235932" y="5895640"/>
            <a:ext cx="8319708" cy="499624"/>
          </a:xfrm>
          <a:prstGeom prst="rect">
            <a:avLst/>
          </a:prstGeom>
          <a:noFill/>
        </p:spPr>
        <p:txBody>
          <a:bodyPr wrap="square">
            <a:spAutoFit/>
          </a:bodyPr>
          <a:lstStyle/>
          <a:p>
            <a:pPr>
              <a:lnSpc>
                <a:spcPct val="150000"/>
              </a:lnSpc>
              <a:spcBef>
                <a:spcPts val="0"/>
              </a:spcBef>
            </a:pPr>
            <a:r>
              <a:rPr lang="zh-CN" altLang="en-US" sz="2000" dirty="0">
                <a:solidFill>
                  <a:srgbClr val="000000"/>
                </a:solidFill>
                <a:latin typeface="+mn-ea"/>
                <a:ea typeface="+mn-ea"/>
                <a:hlinkClick r:id="rId3"/>
              </a:rPr>
              <a:t>参考：</a:t>
            </a:r>
            <a:r>
              <a:rPr lang="en-US" altLang="zh-CN" sz="2000" b="0" i="0" dirty="0">
                <a:solidFill>
                  <a:srgbClr val="000000"/>
                </a:solidFill>
                <a:effectLst/>
                <a:latin typeface="+mn-ea"/>
                <a:ea typeface="+mn-ea"/>
                <a:hlinkClick r:id="rId3"/>
              </a:rPr>
              <a:t>https://gdal.org/api/python/osgeo.gdal.html</a:t>
            </a:r>
            <a:r>
              <a:rPr lang="en-US" altLang="zh-CN" sz="2000" b="0" i="0" dirty="0">
                <a:solidFill>
                  <a:srgbClr val="000000"/>
                </a:solidFill>
                <a:effectLst/>
                <a:latin typeface="+mn-ea"/>
                <a:ea typeface="+mn-ea"/>
              </a:rPr>
              <a:t> </a:t>
            </a:r>
          </a:p>
        </p:txBody>
      </p:sp>
      <p:sp>
        <p:nvSpPr>
          <p:cNvPr id="4" name="TextBox 3">
            <a:extLst>
              <a:ext uri="{FF2B5EF4-FFF2-40B4-BE49-F238E27FC236}">
                <a16:creationId xmlns:a16="http://schemas.microsoft.com/office/drawing/2014/main" id="{EC86E6A6-A798-D8AF-89B3-B9EF17A7734A}"/>
              </a:ext>
            </a:extLst>
          </p:cNvPr>
          <p:cNvSpPr txBox="1"/>
          <p:nvPr/>
        </p:nvSpPr>
        <p:spPr>
          <a:xfrm>
            <a:off x="317665" y="6403785"/>
            <a:ext cx="8695706" cy="400110"/>
          </a:xfrm>
          <a:prstGeom prst="rect">
            <a:avLst/>
          </a:prstGeom>
          <a:noFill/>
        </p:spPr>
        <p:txBody>
          <a:bodyPr wrap="square">
            <a:spAutoFit/>
          </a:bodyPr>
          <a:lstStyle/>
          <a:p>
            <a:pPr algn="r"/>
            <a:r>
              <a:rPr lang="en-US" altLang="zh-CN" sz="2000" b="1" i="1" dirty="0">
                <a:solidFill>
                  <a:schemeClr val="bg1"/>
                </a:solidFill>
                <a:latin typeface="PingFang SC" panose="020B0400000000000000" pitchFamily="34" charset="-122"/>
                <a:ea typeface="PingFang SC" panose="020B0400000000000000" pitchFamily="34" charset="-122"/>
              </a:rPr>
              <a:t>…</a:t>
            </a:r>
            <a:r>
              <a:rPr lang="zh-CN" altLang="en-US" sz="2000" b="1" i="1" dirty="0">
                <a:solidFill>
                  <a:schemeClr val="bg1"/>
                </a:solidFill>
                <a:effectLst/>
                <a:latin typeface="PingFang SC" panose="020B0400000000000000" pitchFamily="34" charset="-122"/>
                <a:ea typeface="PingFang SC" panose="020B0400000000000000" pitchFamily="34" charset="-122"/>
              </a:rPr>
              <a:t>附代码讲解</a:t>
            </a:r>
            <a:endParaRPr lang="en-CN" sz="2000" b="1" i="1" dirty="0">
              <a:solidFill>
                <a:schemeClr val="bg1"/>
              </a:solidFill>
            </a:endParaRPr>
          </a:p>
        </p:txBody>
      </p:sp>
      <p:pic>
        <p:nvPicPr>
          <p:cNvPr id="7" name="图片 6">
            <a:extLst>
              <a:ext uri="{FF2B5EF4-FFF2-40B4-BE49-F238E27FC236}">
                <a16:creationId xmlns:a16="http://schemas.microsoft.com/office/drawing/2014/main" id="{C9EDB356-92F5-304A-F8C9-DBD3E1DBA192}"/>
              </a:ext>
            </a:extLst>
          </p:cNvPr>
          <p:cNvPicPr>
            <a:picLocks noChangeAspect="1"/>
          </p:cNvPicPr>
          <p:nvPr/>
        </p:nvPicPr>
        <p:blipFill>
          <a:blip r:embed="rId4"/>
          <a:stretch>
            <a:fillRect/>
          </a:stretch>
        </p:blipFill>
        <p:spPr>
          <a:xfrm>
            <a:off x="777066" y="1693087"/>
            <a:ext cx="7776904" cy="4002149"/>
          </a:xfrm>
          <a:prstGeom prst="rect">
            <a:avLst/>
          </a:prstGeom>
        </p:spPr>
      </p:pic>
    </p:spTree>
    <p:extLst>
      <p:ext uri="{BB962C8B-B14F-4D97-AF65-F5344CB8AC3E}">
        <p14:creationId xmlns:p14="http://schemas.microsoft.com/office/powerpoint/2010/main" val="1896997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116689</TotalTime>
  <Words>1039</Words>
  <Application>Microsoft Office PowerPoint</Application>
  <PresentationFormat>全屏显示(4:3)</PresentationFormat>
  <Paragraphs>134</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21</vt:i4>
      </vt:variant>
    </vt:vector>
  </HeadingPairs>
  <TitlesOfParts>
    <vt:vector size="32" baseType="lpstr">
      <vt:lpstr>PingFang SC</vt:lpstr>
      <vt:lpstr>黑体</vt:lpstr>
      <vt:lpstr>Microsoft YaHei</vt:lpstr>
      <vt:lpstr>Microsoft YaHei</vt:lpstr>
      <vt:lpstr>Arial</vt:lpstr>
      <vt:lpstr>Calibri</vt:lpstr>
      <vt:lpstr>Consolas</vt:lpstr>
      <vt:lpstr>Times New Roman</vt:lpstr>
      <vt:lpstr>Wingdings</vt:lpstr>
      <vt:lpstr>2_Global</vt:lpstr>
      <vt:lpstr>1_Copyright (c) 2007-2010 NordriDesign™ _light</vt:lpstr>
      <vt:lpstr>PowerPoint 演示文稿</vt:lpstr>
      <vt:lpstr>PowerPoint 演示文稿</vt:lpstr>
      <vt:lpstr>PowerPoint 演示文稿</vt:lpstr>
      <vt:lpstr>一、栅格数据读写 </vt:lpstr>
      <vt:lpstr>一、栅格数据读写</vt:lpstr>
      <vt:lpstr>一、栅格数据读写 </vt:lpstr>
      <vt:lpstr>一、栅格数据读写 </vt:lpstr>
      <vt:lpstr>一、栅格数据读写 </vt:lpstr>
      <vt:lpstr>一、栅格数据读写 </vt:lpstr>
      <vt:lpstr>一、栅格数据读写 </vt:lpstr>
      <vt:lpstr>一、栅格数据读写 </vt:lpstr>
      <vt:lpstr>PowerPoint 演示文稿</vt:lpstr>
      <vt:lpstr>二、栅格数据处理 </vt:lpstr>
      <vt:lpstr>二、栅格数据处理 </vt:lpstr>
      <vt:lpstr>二、栅格数据处理 </vt:lpstr>
      <vt:lpstr>一、遥感影像基本处理</vt:lpstr>
      <vt:lpstr>一、遥感影像基本处理</vt:lpstr>
      <vt:lpstr>PowerPoint 演示文稿</vt:lpstr>
      <vt:lpstr>二、栅格数据处理 </vt:lpstr>
      <vt:lpstr>五、gdal开源库及遥感栅格数据处理</vt:lpstr>
      <vt:lpstr>三、Python开发环境配置</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13056</cp:revision>
  <dcterms:created xsi:type="dcterms:W3CDTF">2004-07-09T11:40:27Z</dcterms:created>
  <dcterms:modified xsi:type="dcterms:W3CDTF">2025-10-15T12:35:59Z</dcterms:modified>
</cp:coreProperties>
</file>