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2"/>
  </p:notesMasterIdLst>
  <p:handoutMasterIdLst>
    <p:handoutMasterId r:id="rId23"/>
  </p:handoutMasterIdLst>
  <p:sldIdLst>
    <p:sldId id="2708" r:id="rId3"/>
    <p:sldId id="2387" r:id="rId4"/>
    <p:sldId id="2709" r:id="rId5"/>
    <p:sldId id="2761" r:id="rId6"/>
    <p:sldId id="2727" r:id="rId7"/>
    <p:sldId id="2763" r:id="rId8"/>
    <p:sldId id="2764" r:id="rId9"/>
    <p:sldId id="2765" r:id="rId10"/>
    <p:sldId id="2720" r:id="rId11"/>
    <p:sldId id="2728" r:id="rId12"/>
    <p:sldId id="2732" r:id="rId13"/>
    <p:sldId id="2762" r:id="rId14"/>
    <p:sldId id="2770" r:id="rId15"/>
    <p:sldId id="2766" r:id="rId16"/>
    <p:sldId id="2767" r:id="rId17"/>
    <p:sldId id="2768" r:id="rId18"/>
    <p:sldId id="2771" r:id="rId19"/>
    <p:sldId id="2769" r:id="rId20"/>
    <p:sldId id="2760" r:id="rId21"/>
  </p:sldIdLst>
  <p:sldSz cx="9144000" cy="6858000" type="screen4x3"/>
  <p:notesSz cx="7099300" cy="10234613"/>
  <p:custDataLst>
    <p:tags r:id="rId24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2D48E-4392-624B-B7FE-4C89A1D87AB0}" v="53" dt="2025-05-25T09:34:25.8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37"/>
    <p:restoredTop sz="94737"/>
  </p:normalViewPr>
  <p:slideViewPr>
    <p:cSldViewPr snapToGrid="0">
      <p:cViewPr>
        <p:scale>
          <a:sx n="123" d="100"/>
          <a:sy n="123" d="100"/>
        </p:scale>
        <p:origin x="264" y="888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</pc:sldChg>
    </pc:docChg>
  </pc:docChgLst>
  <pc:docChgLst>
    <pc:chgData name="Xin Luo" userId="82312ee5779919a4" providerId="LiveId" clId="{F5C2D48E-4392-624B-B7FE-4C89A1D87AB0}"/>
    <pc:docChg chg="undo custSel addSld delSld modSld sldOrd">
      <pc:chgData name="Xin Luo" userId="82312ee5779919a4" providerId="LiveId" clId="{F5C2D48E-4392-624B-B7FE-4C89A1D87AB0}" dt="2025-05-25T09:37:25.692" v="1619" actId="1076"/>
      <pc:docMkLst>
        <pc:docMk/>
      </pc:docMkLst>
      <pc:sldChg chg="addSp delSp modSp mod">
        <pc:chgData name="Xin Luo" userId="82312ee5779919a4" providerId="LiveId" clId="{F5C2D48E-4392-624B-B7FE-4C89A1D87AB0}" dt="2025-05-25T05:40:36.754" v="318" actId="1035"/>
        <pc:sldMkLst>
          <pc:docMk/>
          <pc:sldMk cId="1576120367" sldId="2387"/>
        </pc:sldMkLst>
        <pc:spChg chg="mod">
          <ac:chgData name="Xin Luo" userId="82312ee5779919a4" providerId="LiveId" clId="{F5C2D48E-4392-624B-B7FE-4C89A1D87AB0}" dt="2025-05-25T05:40:29.653" v="289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F5C2D48E-4392-624B-B7FE-4C89A1D87AB0}" dt="2025-05-25T05:40:22.643" v="280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F5C2D48E-4392-624B-B7FE-4C89A1D87AB0}" dt="2025-05-25T05:40:28.068" v="285" actId="20577"/>
          <ac:spMkLst>
            <pc:docMk/>
            <pc:sldMk cId="1576120367" sldId="2387"/>
            <ac:spMk id="13" creationId="{00000000-0000-0000-0000-000000000000}"/>
          </ac:spMkLst>
        </pc:spChg>
        <pc:grpChg chg="add del">
          <ac:chgData name="Xin Luo" userId="82312ee5779919a4" providerId="LiveId" clId="{F5C2D48E-4392-624B-B7FE-4C89A1D87AB0}" dt="2025-05-25T05:40:25.367" v="281" actId="478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F5C2D48E-4392-624B-B7FE-4C89A1D87AB0}" dt="2025-05-25T05:40:36.754" v="318" actId="1035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F5C2D48E-4392-624B-B7FE-4C89A1D87AB0}" dt="2025-05-25T05:40:36.754" v="318" actId="1035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del mod">
        <pc:chgData name="Xin Luo" userId="82312ee5779919a4" providerId="LiveId" clId="{F5C2D48E-4392-624B-B7FE-4C89A1D87AB0}" dt="2025-05-25T05:40:46.371" v="325" actId="2696"/>
        <pc:sldMkLst>
          <pc:docMk/>
          <pc:sldMk cId="2415901206" sldId="2447"/>
        </pc:sldMkLst>
        <pc:spChg chg="mod">
          <ac:chgData name="Xin Luo" userId="82312ee5779919a4" providerId="LiveId" clId="{F5C2D48E-4392-624B-B7FE-4C89A1D87AB0}" dt="2025-05-25T05:40:45.033" v="324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 ord">
        <pc:chgData name="Xin Luo" userId="82312ee5779919a4" providerId="LiveId" clId="{F5C2D48E-4392-624B-B7FE-4C89A1D87AB0}" dt="2025-05-25T05:39:46.908" v="251" actId="20578"/>
        <pc:sldMkLst>
          <pc:docMk/>
          <pc:sldMk cId="481122590" sldId="2709"/>
        </pc:sldMkLst>
        <pc:spChg chg="mod">
          <ac:chgData name="Xin Luo" userId="82312ee5779919a4" providerId="LiveId" clId="{F5C2D48E-4392-624B-B7FE-4C89A1D87AB0}" dt="2025-05-25T05:39:17.031" v="24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 ord">
        <pc:chgData name="Xin Luo" userId="82312ee5779919a4" providerId="LiveId" clId="{F5C2D48E-4392-624B-B7FE-4C89A1D87AB0}" dt="2025-05-25T05:40:02.977" v="267" actId="20578"/>
        <pc:sldMkLst>
          <pc:docMk/>
          <pc:sldMk cId="972163772" sldId="2720"/>
        </pc:sldMkLst>
        <pc:spChg chg="mod">
          <ac:chgData name="Xin Luo" userId="82312ee5779919a4" providerId="LiveId" clId="{F5C2D48E-4392-624B-B7FE-4C89A1D87AB0}" dt="2025-05-25T05:39:57.191" v="266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F5C2D48E-4392-624B-B7FE-4C89A1D87AB0}" dt="2025-05-25T05:31:59.069" v="1" actId="20577"/>
        <pc:sldMkLst>
          <pc:docMk/>
          <pc:sldMk cId="2742362314" sldId="2727"/>
        </pc:sldMkLst>
        <pc:spChg chg="mod">
          <ac:chgData name="Xin Luo" userId="82312ee5779919a4" providerId="LiveId" clId="{F5C2D48E-4392-624B-B7FE-4C89A1D87AB0}" dt="2025-05-25T05:31:59.069" v="1" actId="20577"/>
          <ac:spMkLst>
            <pc:docMk/>
            <pc:sldMk cId="2742362314" sldId="2727"/>
            <ac:spMk id="2" creationId="{631AADB6-C88A-D817-4683-FC087E4E240F}"/>
          </ac:spMkLst>
        </pc:spChg>
      </pc:sldChg>
      <pc:sldChg chg="modSp mod">
        <pc:chgData name="Xin Luo" userId="82312ee5779919a4" providerId="LiveId" clId="{F5C2D48E-4392-624B-B7FE-4C89A1D87AB0}" dt="2025-05-25T05:32:02.598" v="3" actId="20577"/>
        <pc:sldMkLst>
          <pc:docMk/>
          <pc:sldMk cId="3682048310" sldId="2728"/>
        </pc:sldMkLst>
        <pc:spChg chg="mod">
          <ac:chgData name="Xin Luo" userId="82312ee5779919a4" providerId="LiveId" clId="{F5C2D48E-4392-624B-B7FE-4C89A1D87AB0}" dt="2025-05-25T05:32:02.598" v="3" actId="20577"/>
          <ac:spMkLst>
            <pc:docMk/>
            <pc:sldMk cId="3682048310" sldId="2728"/>
            <ac:spMk id="2" creationId="{631AADB6-C88A-D817-4683-FC087E4E240F}"/>
          </ac:spMkLst>
        </pc:spChg>
      </pc:sldChg>
      <pc:sldChg chg="modSp mod">
        <pc:chgData name="Xin Luo" userId="82312ee5779919a4" providerId="LiveId" clId="{F5C2D48E-4392-624B-B7FE-4C89A1D87AB0}" dt="2025-05-25T05:32:05.645" v="5" actId="20577"/>
        <pc:sldMkLst>
          <pc:docMk/>
          <pc:sldMk cId="13868781" sldId="2732"/>
        </pc:sldMkLst>
        <pc:spChg chg="mod">
          <ac:chgData name="Xin Luo" userId="82312ee5779919a4" providerId="LiveId" clId="{F5C2D48E-4392-624B-B7FE-4C89A1D87AB0}" dt="2025-05-25T05:32:05.645" v="5" actId="20577"/>
          <ac:spMkLst>
            <pc:docMk/>
            <pc:sldMk cId="13868781" sldId="2732"/>
            <ac:spMk id="2" creationId="{631AADB6-C88A-D817-4683-FC087E4E240F}"/>
          </ac:spMkLst>
        </pc:spChg>
      </pc:sldChg>
      <pc:sldChg chg="addSp delSp modSp add mod ord">
        <pc:chgData name="Xin Luo" userId="82312ee5779919a4" providerId="LiveId" clId="{F5C2D48E-4392-624B-B7FE-4C89A1D87AB0}" dt="2025-05-25T05:40:10.491" v="269" actId="1076"/>
        <pc:sldMkLst>
          <pc:docMk/>
          <pc:sldMk cId="4047407875" sldId="2761"/>
        </pc:sldMkLst>
        <pc:spChg chg="mod">
          <ac:chgData name="Xin Luo" userId="82312ee5779919a4" providerId="LiveId" clId="{F5C2D48E-4392-624B-B7FE-4C89A1D87AB0}" dt="2025-05-25T05:40:10.491" v="269" actId="1076"/>
          <ac:spMkLst>
            <pc:docMk/>
            <pc:sldMk cId="4047407875" sldId="2761"/>
            <ac:spMk id="2" creationId="{93441D31-5719-59DF-5079-DB372564FAF6}"/>
          </ac:spMkLst>
        </pc:spChg>
        <pc:spChg chg="mod">
          <ac:chgData name="Xin Luo" userId="82312ee5779919a4" providerId="LiveId" clId="{F5C2D48E-4392-624B-B7FE-4C89A1D87AB0}" dt="2025-05-25T05:34:54.417" v="111" actId="20577"/>
          <ac:spMkLst>
            <pc:docMk/>
            <pc:sldMk cId="4047407875" sldId="2761"/>
            <ac:spMk id="3" creationId="{CDE205C4-818C-8150-F768-46C492E9D698}"/>
          </ac:spMkLst>
        </pc:spChg>
        <pc:spChg chg="add mod">
          <ac:chgData name="Xin Luo" userId="82312ee5779919a4" providerId="LiveId" clId="{F5C2D48E-4392-624B-B7FE-4C89A1D87AB0}" dt="2025-05-25T05:38:56.904" v="233" actId="1037"/>
          <ac:spMkLst>
            <pc:docMk/>
            <pc:sldMk cId="4047407875" sldId="2761"/>
            <ac:spMk id="8" creationId="{EF94CDEC-06DA-1ABE-9B92-7AA1B1F6B9AB}"/>
          </ac:spMkLst>
        </pc:spChg>
        <pc:spChg chg="add mod">
          <ac:chgData name="Xin Luo" userId="82312ee5779919a4" providerId="LiveId" clId="{F5C2D48E-4392-624B-B7FE-4C89A1D87AB0}" dt="2025-05-25T05:38:56.904" v="233" actId="1037"/>
          <ac:spMkLst>
            <pc:docMk/>
            <pc:sldMk cId="4047407875" sldId="2761"/>
            <ac:spMk id="11" creationId="{098F771B-E95E-E79F-A2C2-729DC0F76100}"/>
          </ac:spMkLst>
        </pc:spChg>
        <pc:spChg chg="add mod">
          <ac:chgData name="Xin Luo" userId="82312ee5779919a4" providerId="LiveId" clId="{F5C2D48E-4392-624B-B7FE-4C89A1D87AB0}" dt="2025-05-25T05:38:56.904" v="233" actId="1037"/>
          <ac:spMkLst>
            <pc:docMk/>
            <pc:sldMk cId="4047407875" sldId="2761"/>
            <ac:spMk id="12" creationId="{99C9FA85-CCD6-88DE-BFDF-43EECE15CDE3}"/>
          </ac:spMkLst>
        </pc:spChg>
        <pc:spChg chg="add mod">
          <ac:chgData name="Xin Luo" userId="82312ee5779919a4" providerId="LiveId" clId="{F5C2D48E-4392-624B-B7FE-4C89A1D87AB0}" dt="2025-05-25T05:38:59.554" v="239" actId="1037"/>
          <ac:spMkLst>
            <pc:docMk/>
            <pc:sldMk cId="4047407875" sldId="2761"/>
            <ac:spMk id="14" creationId="{6963E5F3-0A76-4F1D-FB75-B57AFA8785DE}"/>
          </ac:spMkLst>
        </pc:spChg>
        <pc:spChg chg="add mod">
          <ac:chgData name="Xin Luo" userId="82312ee5779919a4" providerId="LiveId" clId="{F5C2D48E-4392-624B-B7FE-4C89A1D87AB0}" dt="2025-05-25T05:38:59.554" v="239" actId="1037"/>
          <ac:spMkLst>
            <pc:docMk/>
            <pc:sldMk cId="4047407875" sldId="2761"/>
            <ac:spMk id="15" creationId="{EE74E830-8282-7D1B-33CE-BBC5ED3E3776}"/>
          </ac:spMkLst>
        </pc:spChg>
        <pc:spChg chg="add mod">
          <ac:chgData name="Xin Luo" userId="82312ee5779919a4" providerId="LiveId" clId="{F5C2D48E-4392-624B-B7FE-4C89A1D87AB0}" dt="2025-05-25T05:38:59.554" v="239" actId="1037"/>
          <ac:spMkLst>
            <pc:docMk/>
            <pc:sldMk cId="4047407875" sldId="2761"/>
            <ac:spMk id="16" creationId="{58CB4E39-2825-73DB-4F80-6518513FC1C2}"/>
          </ac:spMkLst>
        </pc:spChg>
        <pc:spChg chg="add mod">
          <ac:chgData name="Xin Luo" userId="82312ee5779919a4" providerId="LiveId" clId="{F5C2D48E-4392-624B-B7FE-4C89A1D87AB0}" dt="2025-05-25T05:37:50.568" v="193" actId="1076"/>
          <ac:spMkLst>
            <pc:docMk/>
            <pc:sldMk cId="4047407875" sldId="2761"/>
            <ac:spMk id="17" creationId="{8732244A-53EE-AB77-19E6-2799E1F0E168}"/>
          </ac:spMkLst>
        </pc:spChg>
        <pc:spChg chg="add mod">
          <ac:chgData name="Xin Luo" userId="82312ee5779919a4" providerId="LiveId" clId="{F5C2D48E-4392-624B-B7FE-4C89A1D87AB0}" dt="2025-05-25T05:37:50.568" v="193" actId="1076"/>
          <ac:spMkLst>
            <pc:docMk/>
            <pc:sldMk cId="4047407875" sldId="2761"/>
            <ac:spMk id="18" creationId="{1D730D1A-B74A-5DE3-98ED-62E90A6B14C2}"/>
          </ac:spMkLst>
        </pc:spChg>
        <pc:spChg chg="add mod">
          <ac:chgData name="Xin Luo" userId="82312ee5779919a4" providerId="LiveId" clId="{F5C2D48E-4392-624B-B7FE-4C89A1D87AB0}" dt="2025-05-25T05:37:50.568" v="193" actId="1076"/>
          <ac:spMkLst>
            <pc:docMk/>
            <pc:sldMk cId="4047407875" sldId="2761"/>
            <ac:spMk id="19" creationId="{75AE055E-0F2D-2C5F-E37C-B238B4F4695B}"/>
          </ac:spMkLst>
        </pc:spChg>
        <pc:grpChg chg="del">
          <ac:chgData name="Xin Luo" userId="82312ee5779919a4" providerId="LiveId" clId="{F5C2D48E-4392-624B-B7FE-4C89A1D87AB0}" dt="2025-05-25T05:34:58.964" v="112" actId="478"/>
          <ac:grpSpMkLst>
            <pc:docMk/>
            <pc:sldMk cId="4047407875" sldId="2761"/>
            <ac:grpSpMk id="69" creationId="{57269F70-BEF7-36B2-C7F3-57DD256065C3}"/>
          </ac:grpSpMkLst>
        </pc:grpChg>
        <pc:cxnChg chg="mod">
          <ac:chgData name="Xin Luo" userId="82312ee5779919a4" providerId="LiveId" clId="{F5C2D48E-4392-624B-B7FE-4C89A1D87AB0}" dt="2025-05-25T05:34:58.964" v="112" actId="478"/>
          <ac:cxnSpMkLst>
            <pc:docMk/>
            <pc:sldMk cId="4047407875" sldId="2761"/>
            <ac:cxnSpMk id="9" creationId="{3B1317D9-899E-A571-12E1-EDB38D4E1037}"/>
          </ac:cxnSpMkLst>
        </pc:cxnChg>
        <pc:cxnChg chg="mod">
          <ac:chgData name="Xin Luo" userId="82312ee5779919a4" providerId="LiveId" clId="{F5C2D48E-4392-624B-B7FE-4C89A1D87AB0}" dt="2025-05-25T05:34:58.964" v="112" actId="478"/>
          <ac:cxnSpMkLst>
            <pc:docMk/>
            <pc:sldMk cId="4047407875" sldId="2761"/>
            <ac:cxnSpMk id="10" creationId="{7E706F97-8498-CEE6-29F8-01B5DAC0D935}"/>
          </ac:cxnSpMkLst>
        </pc:cxnChg>
        <pc:cxnChg chg="mod">
          <ac:chgData name="Xin Luo" userId="82312ee5779919a4" providerId="LiveId" clId="{F5C2D48E-4392-624B-B7FE-4C89A1D87AB0}" dt="2025-05-25T05:34:58.964" v="112" actId="478"/>
          <ac:cxnSpMkLst>
            <pc:docMk/>
            <pc:sldMk cId="4047407875" sldId="2761"/>
            <ac:cxnSpMk id="13" creationId="{5E491273-C2D9-21F8-71D4-C27899B78F2F}"/>
          </ac:cxnSpMkLst>
        </pc:cxnChg>
        <pc:cxnChg chg="add mod">
          <ac:chgData name="Xin Luo" userId="82312ee5779919a4" providerId="LiveId" clId="{F5C2D48E-4392-624B-B7FE-4C89A1D87AB0}" dt="2025-05-25T05:38:56.904" v="233" actId="1037"/>
          <ac:cxnSpMkLst>
            <pc:docMk/>
            <pc:sldMk cId="4047407875" sldId="2761"/>
            <ac:cxnSpMk id="21" creationId="{628E76A6-A10A-5E61-6172-E71C88C38219}"/>
          </ac:cxnSpMkLst>
        </pc:cxnChg>
        <pc:cxnChg chg="add mod">
          <ac:chgData name="Xin Luo" userId="82312ee5779919a4" providerId="LiveId" clId="{F5C2D48E-4392-624B-B7FE-4C89A1D87AB0}" dt="2025-05-25T05:38:56.904" v="233" actId="1037"/>
          <ac:cxnSpMkLst>
            <pc:docMk/>
            <pc:sldMk cId="4047407875" sldId="2761"/>
            <ac:cxnSpMk id="22" creationId="{57C08D9C-AADC-42F6-6126-E5DCAEAF78F4}"/>
          </ac:cxnSpMkLst>
        </pc:cxnChg>
        <pc:cxnChg chg="add mod">
          <ac:chgData name="Xin Luo" userId="82312ee5779919a4" providerId="LiveId" clId="{F5C2D48E-4392-624B-B7FE-4C89A1D87AB0}" dt="2025-05-25T05:38:59.554" v="239" actId="1037"/>
          <ac:cxnSpMkLst>
            <pc:docMk/>
            <pc:sldMk cId="4047407875" sldId="2761"/>
            <ac:cxnSpMk id="25" creationId="{EF916940-2FD7-56B6-C229-8EACE57184DE}"/>
          </ac:cxnSpMkLst>
        </pc:cxnChg>
        <pc:cxnChg chg="mod">
          <ac:chgData name="Xin Luo" userId="82312ee5779919a4" providerId="LiveId" clId="{F5C2D48E-4392-624B-B7FE-4C89A1D87AB0}" dt="2025-05-25T05:34:58.964" v="112" actId="478"/>
          <ac:cxnSpMkLst>
            <pc:docMk/>
            <pc:sldMk cId="4047407875" sldId="2761"/>
            <ac:cxnSpMk id="26" creationId="{DD816219-89EB-4711-B9DA-00F56A10637A}"/>
          </ac:cxnSpMkLst>
        </pc:cxnChg>
        <pc:cxnChg chg="add mod">
          <ac:chgData name="Xin Luo" userId="82312ee5779919a4" providerId="LiveId" clId="{F5C2D48E-4392-624B-B7FE-4C89A1D87AB0}" dt="2025-05-25T05:38:59.554" v="239" actId="1037"/>
          <ac:cxnSpMkLst>
            <pc:docMk/>
            <pc:sldMk cId="4047407875" sldId="2761"/>
            <ac:cxnSpMk id="30" creationId="{6DD26FCC-49C5-D57D-6C56-DC036AA2B373}"/>
          </ac:cxnSpMkLst>
        </pc:cxnChg>
        <pc:cxnChg chg="mod">
          <ac:chgData name="Xin Luo" userId="82312ee5779919a4" providerId="LiveId" clId="{F5C2D48E-4392-624B-B7FE-4C89A1D87AB0}" dt="2025-05-25T05:34:58.964" v="112" actId="478"/>
          <ac:cxnSpMkLst>
            <pc:docMk/>
            <pc:sldMk cId="4047407875" sldId="2761"/>
            <ac:cxnSpMk id="33" creationId="{C50355C1-6C4E-F9DC-075E-BCEB9DFA4610}"/>
          </ac:cxnSpMkLst>
        </pc:cxnChg>
        <pc:cxnChg chg="add mod">
          <ac:chgData name="Xin Luo" userId="82312ee5779919a4" providerId="LiveId" clId="{F5C2D48E-4392-624B-B7FE-4C89A1D87AB0}" dt="2025-05-25T05:38:18.897" v="198" actId="208"/>
          <ac:cxnSpMkLst>
            <pc:docMk/>
            <pc:sldMk cId="4047407875" sldId="2761"/>
            <ac:cxnSpMk id="37" creationId="{E179FCB4-F757-9E55-9A7F-E9A5752B8297}"/>
          </ac:cxnSpMkLst>
        </pc:cxnChg>
        <pc:cxnChg chg="mod">
          <ac:chgData name="Xin Luo" userId="82312ee5779919a4" providerId="LiveId" clId="{F5C2D48E-4392-624B-B7FE-4C89A1D87AB0}" dt="2025-05-25T05:34:58.964" v="112" actId="478"/>
          <ac:cxnSpMkLst>
            <pc:docMk/>
            <pc:sldMk cId="4047407875" sldId="2761"/>
            <ac:cxnSpMk id="40" creationId="{984E1D2C-B9A5-1280-B406-86A49B26EFAE}"/>
          </ac:cxnSpMkLst>
        </pc:cxnChg>
        <pc:cxnChg chg="add mod">
          <ac:chgData name="Xin Luo" userId="82312ee5779919a4" providerId="LiveId" clId="{F5C2D48E-4392-624B-B7FE-4C89A1D87AB0}" dt="2025-05-25T05:38:18.897" v="198" actId="208"/>
          <ac:cxnSpMkLst>
            <pc:docMk/>
            <pc:sldMk cId="4047407875" sldId="2761"/>
            <ac:cxnSpMk id="42" creationId="{5DC430BC-294B-9AF2-EF66-3FCCDC6D1C66}"/>
          </ac:cxnSpMkLst>
        </pc:cxnChg>
        <pc:cxnChg chg="add mod">
          <ac:chgData name="Xin Luo" userId="82312ee5779919a4" providerId="LiveId" clId="{F5C2D48E-4392-624B-B7FE-4C89A1D87AB0}" dt="2025-05-25T05:38:23.161" v="199" actId="14100"/>
          <ac:cxnSpMkLst>
            <pc:docMk/>
            <pc:sldMk cId="4047407875" sldId="2761"/>
            <ac:cxnSpMk id="46" creationId="{9A62E57C-ABC3-F35D-9A10-6B2765C9F7C1}"/>
          </ac:cxnSpMkLst>
        </pc:cxnChg>
      </pc:sldChg>
      <pc:sldChg chg="addSp delSp modSp add mod">
        <pc:chgData name="Xin Luo" userId="82312ee5779919a4" providerId="LiveId" clId="{F5C2D48E-4392-624B-B7FE-4C89A1D87AB0}" dt="2025-05-25T09:24:36.148" v="1307" actId="1076"/>
        <pc:sldMkLst>
          <pc:docMk/>
          <pc:sldMk cId="3693262253" sldId="2762"/>
        </pc:sldMkLst>
        <pc:spChg chg="mod">
          <ac:chgData name="Xin Luo" userId="82312ee5779919a4" providerId="LiveId" clId="{F5C2D48E-4392-624B-B7FE-4C89A1D87AB0}" dt="2025-05-25T09:23:34.106" v="1280" actId="14100"/>
          <ac:spMkLst>
            <pc:docMk/>
            <pc:sldMk cId="3693262253" sldId="2762"/>
            <ac:spMk id="2" creationId="{41CCF177-61DC-54A7-A2FB-DF1876DFA561}"/>
          </ac:spMkLst>
        </pc:spChg>
        <pc:spChg chg="mod">
          <ac:chgData name="Xin Luo" userId="82312ee5779919a4" providerId="LiveId" clId="{F5C2D48E-4392-624B-B7FE-4C89A1D87AB0}" dt="2025-05-25T05:58:20.537" v="634" actId="20577"/>
          <ac:spMkLst>
            <pc:docMk/>
            <pc:sldMk cId="3693262253" sldId="2762"/>
            <ac:spMk id="3" creationId="{C1F01A01-DCA0-E182-0057-8C4F1C2D5E07}"/>
          </ac:spMkLst>
        </pc:spChg>
        <pc:spChg chg="add mod">
          <ac:chgData name="Xin Luo" userId="82312ee5779919a4" providerId="LiveId" clId="{F5C2D48E-4392-624B-B7FE-4C89A1D87AB0}" dt="2025-05-25T09:24:28.705" v="1305" actId="1076"/>
          <ac:spMkLst>
            <pc:docMk/>
            <pc:sldMk cId="3693262253" sldId="2762"/>
            <ac:spMk id="14" creationId="{29F8F2CC-7778-CD15-760C-27DFEB546C64}"/>
          </ac:spMkLst>
        </pc:spChg>
        <pc:spChg chg="add del mod">
          <ac:chgData name="Xin Luo" userId="82312ee5779919a4" providerId="LiveId" clId="{F5C2D48E-4392-624B-B7FE-4C89A1D87AB0}" dt="2025-05-25T09:23:00.558" v="1273" actId="478"/>
          <ac:spMkLst>
            <pc:docMk/>
            <pc:sldMk cId="3693262253" sldId="2762"/>
            <ac:spMk id="17" creationId="{8E6FEEB5-06F8-83BD-9B78-581329E65DDD}"/>
          </ac:spMkLst>
        </pc:spChg>
        <pc:spChg chg="add del mod">
          <ac:chgData name="Xin Luo" userId="82312ee5779919a4" providerId="LiveId" clId="{F5C2D48E-4392-624B-B7FE-4C89A1D87AB0}" dt="2025-05-25T09:23:00.558" v="1273" actId="478"/>
          <ac:spMkLst>
            <pc:docMk/>
            <pc:sldMk cId="3693262253" sldId="2762"/>
            <ac:spMk id="23" creationId="{2DB6CB38-3D67-E21B-E29C-C639D11C2184}"/>
          </ac:spMkLst>
        </pc:spChg>
        <pc:spChg chg="add mod">
          <ac:chgData name="Xin Luo" userId="82312ee5779919a4" providerId="LiveId" clId="{F5C2D48E-4392-624B-B7FE-4C89A1D87AB0}" dt="2025-05-25T09:24:36.148" v="1307" actId="1076"/>
          <ac:spMkLst>
            <pc:docMk/>
            <pc:sldMk cId="3693262253" sldId="2762"/>
            <ac:spMk id="24" creationId="{1D8EF0F3-02B3-29AB-512E-2547DBD29A10}"/>
          </ac:spMkLst>
        </pc:spChg>
        <pc:spChg chg="add del mod">
          <ac:chgData name="Xin Luo" userId="82312ee5779919a4" providerId="LiveId" clId="{F5C2D48E-4392-624B-B7FE-4C89A1D87AB0}" dt="2025-05-25T09:24:22.188" v="1304"/>
          <ac:spMkLst>
            <pc:docMk/>
            <pc:sldMk cId="3693262253" sldId="2762"/>
            <ac:spMk id="27" creationId="{A27758D4-2C22-AAE6-1F2E-E4867841D6CF}"/>
          </ac:spMkLst>
        </pc:spChg>
        <pc:grpChg chg="del">
          <ac:chgData name="Xin Luo" userId="82312ee5779919a4" providerId="LiveId" clId="{F5C2D48E-4392-624B-B7FE-4C89A1D87AB0}" dt="2025-05-25T05:57:55.760" v="588" actId="478"/>
          <ac:grpSpMkLst>
            <pc:docMk/>
            <pc:sldMk cId="3693262253" sldId="2762"/>
            <ac:grpSpMk id="69" creationId="{F6C99862-DEB1-4A13-21EB-41BA04952043}"/>
          </ac:grpSpMkLst>
        </pc:grpChg>
        <pc:picChg chg="add mod">
          <ac:chgData name="Xin Luo" userId="82312ee5779919a4" providerId="LiveId" clId="{F5C2D48E-4392-624B-B7FE-4C89A1D87AB0}" dt="2025-05-25T05:59:08.055" v="666" actId="27614"/>
          <ac:picMkLst>
            <pc:docMk/>
            <pc:sldMk cId="3693262253" sldId="2762"/>
            <ac:picMk id="11" creationId="{715330CE-A75C-9E94-2DC2-1AD026ACBE74}"/>
          </ac:picMkLst>
        </pc:picChg>
        <pc:picChg chg="add mod">
          <ac:chgData name="Xin Luo" userId="82312ee5779919a4" providerId="LiveId" clId="{F5C2D48E-4392-624B-B7FE-4C89A1D87AB0}" dt="2025-05-25T09:24:28.705" v="1305" actId="1076"/>
          <ac:picMkLst>
            <pc:docMk/>
            <pc:sldMk cId="3693262253" sldId="2762"/>
            <ac:picMk id="16" creationId="{6106BD67-7CB1-E8E7-9BA6-334F58FC7E5C}"/>
          </ac:picMkLst>
        </pc:picChg>
        <pc:picChg chg="add del mod">
          <ac:chgData name="Xin Luo" userId="82312ee5779919a4" providerId="LiveId" clId="{F5C2D48E-4392-624B-B7FE-4C89A1D87AB0}" dt="2025-05-25T09:23:00.558" v="1273" actId="478"/>
          <ac:picMkLst>
            <pc:docMk/>
            <pc:sldMk cId="3693262253" sldId="2762"/>
            <ac:picMk id="19" creationId="{98E83181-2E1A-34E4-770D-814A347AD434}"/>
          </ac:picMkLst>
        </pc:picChg>
        <pc:picChg chg="add del mod">
          <ac:chgData name="Xin Luo" userId="82312ee5779919a4" providerId="LiveId" clId="{F5C2D48E-4392-624B-B7FE-4C89A1D87AB0}" dt="2025-05-25T09:23:00.558" v="1273" actId="478"/>
          <ac:picMkLst>
            <pc:docMk/>
            <pc:sldMk cId="3693262253" sldId="2762"/>
            <ac:picMk id="21" creationId="{76A5142D-F51F-9ED0-6904-3440256B140E}"/>
          </ac:picMkLst>
        </pc:picChg>
        <pc:cxnChg chg="mod">
          <ac:chgData name="Xin Luo" userId="82312ee5779919a4" providerId="LiveId" clId="{F5C2D48E-4392-624B-B7FE-4C89A1D87AB0}" dt="2025-05-25T05:57:55.760" v="588" actId="478"/>
          <ac:cxnSpMkLst>
            <pc:docMk/>
            <pc:sldMk cId="3693262253" sldId="2762"/>
            <ac:cxnSpMk id="9" creationId="{7073D247-F283-7200-CFD7-268D3D1C7FF4}"/>
          </ac:cxnSpMkLst>
        </pc:cxnChg>
        <pc:cxnChg chg="mod">
          <ac:chgData name="Xin Luo" userId="82312ee5779919a4" providerId="LiveId" clId="{F5C2D48E-4392-624B-B7FE-4C89A1D87AB0}" dt="2025-05-25T05:57:55.760" v="588" actId="478"/>
          <ac:cxnSpMkLst>
            <pc:docMk/>
            <pc:sldMk cId="3693262253" sldId="2762"/>
            <ac:cxnSpMk id="10" creationId="{A8CD8015-224B-E835-A6E4-EC0B539D82B9}"/>
          </ac:cxnSpMkLst>
        </pc:cxnChg>
        <pc:cxnChg chg="mod">
          <ac:chgData name="Xin Luo" userId="82312ee5779919a4" providerId="LiveId" clId="{F5C2D48E-4392-624B-B7FE-4C89A1D87AB0}" dt="2025-05-25T05:57:55.760" v="588" actId="478"/>
          <ac:cxnSpMkLst>
            <pc:docMk/>
            <pc:sldMk cId="3693262253" sldId="2762"/>
            <ac:cxnSpMk id="13" creationId="{EA13A35D-9D03-28DB-1CE4-B215DDF6B08C}"/>
          </ac:cxnSpMkLst>
        </pc:cxnChg>
        <pc:cxnChg chg="mod">
          <ac:chgData name="Xin Luo" userId="82312ee5779919a4" providerId="LiveId" clId="{F5C2D48E-4392-624B-B7FE-4C89A1D87AB0}" dt="2025-05-25T05:57:55.760" v="588" actId="478"/>
          <ac:cxnSpMkLst>
            <pc:docMk/>
            <pc:sldMk cId="3693262253" sldId="2762"/>
            <ac:cxnSpMk id="26" creationId="{68BEF567-B515-0060-B597-785E6F7A9FBD}"/>
          </ac:cxnSpMkLst>
        </pc:cxnChg>
        <pc:cxnChg chg="mod">
          <ac:chgData name="Xin Luo" userId="82312ee5779919a4" providerId="LiveId" clId="{F5C2D48E-4392-624B-B7FE-4C89A1D87AB0}" dt="2025-05-25T05:57:55.760" v="588" actId="478"/>
          <ac:cxnSpMkLst>
            <pc:docMk/>
            <pc:sldMk cId="3693262253" sldId="2762"/>
            <ac:cxnSpMk id="33" creationId="{EA96489D-D1D8-FB9A-7AB2-D49CDFBF1ADA}"/>
          </ac:cxnSpMkLst>
        </pc:cxnChg>
        <pc:cxnChg chg="mod">
          <ac:chgData name="Xin Luo" userId="82312ee5779919a4" providerId="LiveId" clId="{F5C2D48E-4392-624B-B7FE-4C89A1D87AB0}" dt="2025-05-25T05:57:55.760" v="588" actId="478"/>
          <ac:cxnSpMkLst>
            <pc:docMk/>
            <pc:sldMk cId="3693262253" sldId="2762"/>
            <ac:cxnSpMk id="40" creationId="{D226F121-AC0F-7635-93D0-C18636190507}"/>
          </ac:cxnSpMkLst>
        </pc:cxnChg>
      </pc:sldChg>
      <pc:sldChg chg="addSp delSp modSp add mod">
        <pc:chgData name="Xin Luo" userId="82312ee5779919a4" providerId="LiveId" clId="{F5C2D48E-4392-624B-B7FE-4C89A1D87AB0}" dt="2025-05-25T09:01:05.683" v="1204" actId="20577"/>
        <pc:sldMkLst>
          <pc:docMk/>
          <pc:sldMk cId="723835855" sldId="2763"/>
        </pc:sldMkLst>
        <pc:spChg chg="mod">
          <ac:chgData name="Xin Luo" userId="82312ee5779919a4" providerId="LiveId" clId="{F5C2D48E-4392-624B-B7FE-4C89A1D87AB0}" dt="2025-05-25T09:01:05.683" v="1204" actId="20577"/>
          <ac:spMkLst>
            <pc:docMk/>
            <pc:sldMk cId="723835855" sldId="2763"/>
            <ac:spMk id="2" creationId="{C0FB9C93-210B-6ECD-FB6C-9E33E3F06F39}"/>
          </ac:spMkLst>
        </pc:spChg>
        <pc:spChg chg="add del mod">
          <ac:chgData name="Xin Luo" userId="82312ee5779919a4" providerId="LiveId" clId="{F5C2D48E-4392-624B-B7FE-4C89A1D87AB0}" dt="2025-05-25T05:42:01.693" v="332" actId="478"/>
          <ac:spMkLst>
            <pc:docMk/>
            <pc:sldMk cId="723835855" sldId="2763"/>
            <ac:spMk id="11" creationId="{4CCAB81E-9323-959D-D59C-516035883A3B}"/>
          </ac:spMkLst>
        </pc:spChg>
        <pc:grpChg chg="del">
          <ac:chgData name="Xin Luo" userId="82312ee5779919a4" providerId="LiveId" clId="{F5C2D48E-4392-624B-B7FE-4C89A1D87AB0}" dt="2025-05-25T05:40:54.968" v="327" actId="478"/>
          <ac:grpSpMkLst>
            <pc:docMk/>
            <pc:sldMk cId="723835855" sldId="2763"/>
            <ac:grpSpMk id="69" creationId="{6F66EF5A-E9F0-F3C3-9E86-68975D6A095C}"/>
          </ac:grpSpMkLst>
        </pc:grpChg>
        <pc:cxnChg chg="mod">
          <ac:chgData name="Xin Luo" userId="82312ee5779919a4" providerId="LiveId" clId="{F5C2D48E-4392-624B-B7FE-4C89A1D87AB0}" dt="2025-05-25T05:40:54.968" v="327" actId="478"/>
          <ac:cxnSpMkLst>
            <pc:docMk/>
            <pc:sldMk cId="723835855" sldId="2763"/>
            <ac:cxnSpMk id="9" creationId="{A14A05A1-59C4-9C3B-6DB4-C6C94257ACD5}"/>
          </ac:cxnSpMkLst>
        </pc:cxnChg>
        <pc:cxnChg chg="mod">
          <ac:chgData name="Xin Luo" userId="82312ee5779919a4" providerId="LiveId" clId="{F5C2D48E-4392-624B-B7FE-4C89A1D87AB0}" dt="2025-05-25T05:40:54.968" v="327" actId="478"/>
          <ac:cxnSpMkLst>
            <pc:docMk/>
            <pc:sldMk cId="723835855" sldId="2763"/>
            <ac:cxnSpMk id="10" creationId="{4073F309-ECB9-6247-347D-1F101EE97C60}"/>
          </ac:cxnSpMkLst>
        </pc:cxnChg>
        <pc:cxnChg chg="mod">
          <ac:chgData name="Xin Luo" userId="82312ee5779919a4" providerId="LiveId" clId="{F5C2D48E-4392-624B-B7FE-4C89A1D87AB0}" dt="2025-05-25T05:40:54.968" v="327" actId="478"/>
          <ac:cxnSpMkLst>
            <pc:docMk/>
            <pc:sldMk cId="723835855" sldId="2763"/>
            <ac:cxnSpMk id="13" creationId="{EAEDBF41-C9D1-9114-73A8-E29926411CE1}"/>
          </ac:cxnSpMkLst>
        </pc:cxnChg>
        <pc:cxnChg chg="mod">
          <ac:chgData name="Xin Luo" userId="82312ee5779919a4" providerId="LiveId" clId="{F5C2D48E-4392-624B-B7FE-4C89A1D87AB0}" dt="2025-05-25T05:40:54.968" v="327" actId="478"/>
          <ac:cxnSpMkLst>
            <pc:docMk/>
            <pc:sldMk cId="723835855" sldId="2763"/>
            <ac:cxnSpMk id="26" creationId="{1F8E6313-1906-96B8-31D7-B95776B5BAE5}"/>
          </ac:cxnSpMkLst>
        </pc:cxnChg>
        <pc:cxnChg chg="mod">
          <ac:chgData name="Xin Luo" userId="82312ee5779919a4" providerId="LiveId" clId="{F5C2D48E-4392-624B-B7FE-4C89A1D87AB0}" dt="2025-05-25T05:40:54.968" v="327" actId="478"/>
          <ac:cxnSpMkLst>
            <pc:docMk/>
            <pc:sldMk cId="723835855" sldId="2763"/>
            <ac:cxnSpMk id="33" creationId="{206F96FC-BBD5-BB36-C849-C1EA1BB3D724}"/>
          </ac:cxnSpMkLst>
        </pc:cxnChg>
        <pc:cxnChg chg="mod">
          <ac:chgData name="Xin Luo" userId="82312ee5779919a4" providerId="LiveId" clId="{F5C2D48E-4392-624B-B7FE-4C89A1D87AB0}" dt="2025-05-25T05:40:54.968" v="327" actId="478"/>
          <ac:cxnSpMkLst>
            <pc:docMk/>
            <pc:sldMk cId="723835855" sldId="2763"/>
            <ac:cxnSpMk id="40" creationId="{C49C1B19-98C3-7E7A-66CE-CBFD7A64F2F9}"/>
          </ac:cxnSpMkLst>
        </pc:cxnChg>
      </pc:sldChg>
      <pc:sldChg chg="addSp modSp add mod">
        <pc:chgData name="Xin Luo" userId="82312ee5779919a4" providerId="LiveId" clId="{F5C2D48E-4392-624B-B7FE-4C89A1D87AB0}" dt="2025-05-25T09:37:25.692" v="1619" actId="1076"/>
        <pc:sldMkLst>
          <pc:docMk/>
          <pc:sldMk cId="79226244" sldId="2764"/>
        </pc:sldMkLst>
        <pc:spChg chg="mod">
          <ac:chgData name="Xin Luo" userId="82312ee5779919a4" providerId="LiveId" clId="{F5C2D48E-4392-624B-B7FE-4C89A1D87AB0}" dt="2025-05-25T09:02:12.408" v="1212" actId="21"/>
          <ac:spMkLst>
            <pc:docMk/>
            <pc:sldMk cId="79226244" sldId="2764"/>
            <ac:spMk id="2" creationId="{26E7FE04-ED10-AD28-7E79-0FFF219A8228}"/>
          </ac:spMkLst>
        </pc:spChg>
        <pc:spChg chg="add mod">
          <ac:chgData name="Xin Luo" userId="82312ee5779919a4" providerId="LiveId" clId="{F5C2D48E-4392-624B-B7FE-4C89A1D87AB0}" dt="2025-05-25T09:20:44.835" v="1250" actId="1076"/>
          <ac:spMkLst>
            <pc:docMk/>
            <pc:sldMk cId="79226244" sldId="2764"/>
            <ac:spMk id="8" creationId="{CE50B879-C39F-CE80-A983-BB2720366799}"/>
          </ac:spMkLst>
        </pc:spChg>
        <pc:spChg chg="add mod">
          <ac:chgData name="Xin Luo" userId="82312ee5779919a4" providerId="LiveId" clId="{F5C2D48E-4392-624B-B7FE-4C89A1D87AB0}" dt="2025-05-25T09:20:44.835" v="1250" actId="1076"/>
          <ac:spMkLst>
            <pc:docMk/>
            <pc:sldMk cId="79226244" sldId="2764"/>
            <ac:spMk id="9" creationId="{D18F394F-DDD4-6C97-0D0E-1D1DB3DD3A5B}"/>
          </ac:spMkLst>
        </pc:spChg>
        <pc:spChg chg="add mod">
          <ac:chgData name="Xin Luo" userId="82312ee5779919a4" providerId="LiveId" clId="{F5C2D48E-4392-624B-B7FE-4C89A1D87AB0}" dt="2025-05-25T09:21:04.675" v="1270" actId="14100"/>
          <ac:spMkLst>
            <pc:docMk/>
            <pc:sldMk cId="79226244" sldId="2764"/>
            <ac:spMk id="13" creationId="{0AB4425C-04AB-C511-10CB-7F7F2F90872F}"/>
          </ac:spMkLst>
        </pc:spChg>
        <pc:spChg chg="add mod">
          <ac:chgData name="Xin Luo" userId="82312ee5779919a4" providerId="LiveId" clId="{F5C2D48E-4392-624B-B7FE-4C89A1D87AB0}" dt="2025-05-25T09:19:54.894" v="1237" actId="14100"/>
          <ac:spMkLst>
            <pc:docMk/>
            <pc:sldMk cId="79226244" sldId="2764"/>
            <ac:spMk id="14" creationId="{383AE1B9-F195-4055-AF97-5F7058ABCEE5}"/>
          </ac:spMkLst>
        </pc:spChg>
        <pc:spChg chg="add mod">
          <ac:chgData name="Xin Luo" userId="82312ee5779919a4" providerId="LiveId" clId="{F5C2D48E-4392-624B-B7FE-4C89A1D87AB0}" dt="2025-05-25T09:20:10.815" v="1247" actId="20577"/>
          <ac:spMkLst>
            <pc:docMk/>
            <pc:sldMk cId="79226244" sldId="2764"/>
            <ac:spMk id="15" creationId="{5D43ABD5-5B57-8113-B38D-657948375C6F}"/>
          </ac:spMkLst>
        </pc:spChg>
        <pc:spChg chg="add mod">
          <ac:chgData name="Xin Luo" userId="82312ee5779919a4" providerId="LiveId" clId="{F5C2D48E-4392-624B-B7FE-4C89A1D87AB0}" dt="2025-05-25T09:37:17.756" v="1618" actId="1035"/>
          <ac:spMkLst>
            <pc:docMk/>
            <pc:sldMk cId="79226244" sldId="2764"/>
            <ac:spMk id="19" creationId="{F40432DF-FE1A-2F7C-86AB-8E010D261FE4}"/>
          </ac:spMkLst>
        </pc:spChg>
        <pc:picChg chg="add mod">
          <ac:chgData name="Xin Luo" userId="82312ee5779919a4" providerId="LiveId" clId="{F5C2D48E-4392-624B-B7FE-4C89A1D87AB0}" dt="2025-05-25T09:20:44.835" v="1250" actId="1076"/>
          <ac:picMkLst>
            <pc:docMk/>
            <pc:sldMk cId="79226244" sldId="2764"/>
            <ac:picMk id="5" creationId="{C4B97976-EB68-DC67-5DEC-7ABF98606051}"/>
          </ac:picMkLst>
        </pc:picChg>
        <pc:picChg chg="add mod">
          <ac:chgData name="Xin Luo" userId="82312ee5779919a4" providerId="LiveId" clId="{F5C2D48E-4392-624B-B7FE-4C89A1D87AB0}" dt="2025-05-25T09:20:46.981" v="1252" actId="1076"/>
          <ac:picMkLst>
            <pc:docMk/>
            <pc:sldMk cId="79226244" sldId="2764"/>
            <ac:picMk id="7" creationId="{607894F7-E1BB-7627-C4FB-1F4608512224}"/>
          </ac:picMkLst>
        </pc:picChg>
        <pc:picChg chg="add mod">
          <ac:chgData name="Xin Luo" userId="82312ee5779919a4" providerId="LiveId" clId="{F5C2D48E-4392-624B-B7FE-4C89A1D87AB0}" dt="2025-05-25T09:37:25.692" v="1619" actId="1076"/>
          <ac:picMkLst>
            <pc:docMk/>
            <pc:sldMk cId="79226244" sldId="2764"/>
            <ac:picMk id="11" creationId="{46EB6E5A-85F0-9346-6E60-F50B6AB697A8}"/>
          </ac:picMkLst>
        </pc:picChg>
        <pc:picChg chg="add mod">
          <ac:chgData name="Xin Luo" userId="82312ee5779919a4" providerId="LiveId" clId="{F5C2D48E-4392-624B-B7FE-4C89A1D87AB0}" dt="2025-05-25T09:20:45.481" v="1251" actId="27614"/>
          <ac:picMkLst>
            <pc:docMk/>
            <pc:sldMk cId="79226244" sldId="2764"/>
            <ac:picMk id="17" creationId="{2BFD923F-620B-CC75-A34B-8043277DF373}"/>
          </ac:picMkLst>
        </pc:picChg>
      </pc:sldChg>
      <pc:sldChg chg="addSp delSp modSp add mod">
        <pc:chgData name="Xin Luo" userId="82312ee5779919a4" providerId="LiveId" clId="{F5C2D48E-4392-624B-B7FE-4C89A1D87AB0}" dt="2025-05-25T09:21:46.610" v="1271" actId="1076"/>
        <pc:sldMkLst>
          <pc:docMk/>
          <pc:sldMk cId="4051555128" sldId="2765"/>
        </pc:sldMkLst>
        <pc:spChg chg="mod">
          <ac:chgData name="Xin Luo" userId="82312ee5779919a4" providerId="LiveId" clId="{F5C2D48E-4392-624B-B7FE-4C89A1D87AB0}" dt="2025-05-25T05:54:34.172" v="562" actId="20577"/>
          <ac:spMkLst>
            <pc:docMk/>
            <pc:sldMk cId="4051555128" sldId="2765"/>
            <ac:spMk id="2" creationId="{5ED012DB-8942-8839-D497-3485DD138C48}"/>
          </ac:spMkLst>
        </pc:spChg>
        <pc:spChg chg="add mod">
          <ac:chgData name="Xin Luo" userId="82312ee5779919a4" providerId="LiveId" clId="{F5C2D48E-4392-624B-B7FE-4C89A1D87AB0}" dt="2025-05-25T09:21:46.610" v="1271" actId="1076"/>
          <ac:spMkLst>
            <pc:docMk/>
            <pc:sldMk cId="4051555128" sldId="2765"/>
            <ac:spMk id="6" creationId="{F2B66AF0-5876-C132-0855-94A67F7109F4}"/>
          </ac:spMkLst>
        </pc:spChg>
        <pc:spChg chg="del">
          <ac:chgData name="Xin Luo" userId="82312ee5779919a4" providerId="LiveId" clId="{F5C2D48E-4392-624B-B7FE-4C89A1D87AB0}" dt="2025-05-25T05:54:50.815" v="565" actId="478"/>
          <ac:spMkLst>
            <pc:docMk/>
            <pc:sldMk cId="4051555128" sldId="2765"/>
            <ac:spMk id="8" creationId="{C638D974-066B-E252-19B8-5D66C38C5D06}"/>
          </ac:spMkLst>
        </pc:spChg>
        <pc:spChg chg="del">
          <ac:chgData name="Xin Luo" userId="82312ee5779919a4" providerId="LiveId" clId="{F5C2D48E-4392-624B-B7FE-4C89A1D87AB0}" dt="2025-05-25T05:54:50.815" v="565" actId="478"/>
          <ac:spMkLst>
            <pc:docMk/>
            <pc:sldMk cId="4051555128" sldId="2765"/>
            <ac:spMk id="9" creationId="{EB15FCB8-CD2D-0A0D-5ED1-B4C3B82D0D3F}"/>
          </ac:spMkLst>
        </pc:spChg>
        <pc:picChg chg="del">
          <ac:chgData name="Xin Luo" userId="82312ee5779919a4" providerId="LiveId" clId="{F5C2D48E-4392-624B-B7FE-4C89A1D87AB0}" dt="2025-05-25T05:54:46.902" v="563" actId="478"/>
          <ac:picMkLst>
            <pc:docMk/>
            <pc:sldMk cId="4051555128" sldId="2765"/>
            <ac:picMk id="5" creationId="{A45A7C82-3593-AFBE-47AB-1044B789B768}"/>
          </ac:picMkLst>
        </pc:picChg>
        <pc:picChg chg="del">
          <ac:chgData name="Xin Luo" userId="82312ee5779919a4" providerId="LiveId" clId="{F5C2D48E-4392-624B-B7FE-4C89A1D87AB0}" dt="2025-05-25T05:54:47.603" v="564" actId="478"/>
          <ac:picMkLst>
            <pc:docMk/>
            <pc:sldMk cId="4051555128" sldId="2765"/>
            <ac:picMk id="7" creationId="{C7D0980B-C85B-36BF-F4A4-85968C3CFF40}"/>
          </ac:picMkLst>
        </pc:picChg>
      </pc:sldChg>
      <pc:sldChg chg="addSp delSp modSp add mod">
        <pc:chgData name="Xin Luo" userId="82312ee5779919a4" providerId="LiveId" clId="{F5C2D48E-4392-624B-B7FE-4C89A1D87AB0}" dt="2025-05-25T06:07:56.751" v="876" actId="14100"/>
        <pc:sldMkLst>
          <pc:docMk/>
          <pc:sldMk cId="3164559666" sldId="2766"/>
        </pc:sldMkLst>
        <pc:spChg chg="mod">
          <ac:chgData name="Xin Luo" userId="82312ee5779919a4" providerId="LiveId" clId="{F5C2D48E-4392-624B-B7FE-4C89A1D87AB0}" dt="2025-05-25T06:05:48.702" v="866" actId="20577"/>
          <ac:spMkLst>
            <pc:docMk/>
            <pc:sldMk cId="3164559666" sldId="2766"/>
            <ac:spMk id="2" creationId="{E6ACC44B-2985-3CB9-03D7-98BEB254FA18}"/>
          </ac:spMkLst>
        </pc:spChg>
        <pc:spChg chg="add mod">
          <ac:chgData name="Xin Luo" userId="82312ee5779919a4" providerId="LiveId" clId="{F5C2D48E-4392-624B-B7FE-4C89A1D87AB0}" dt="2025-05-25T06:06:05.030" v="873" actId="1076"/>
          <ac:spMkLst>
            <pc:docMk/>
            <pc:sldMk cId="3164559666" sldId="2766"/>
            <ac:spMk id="5" creationId="{B9AA8721-8AB0-FD63-C515-B41BF6589657}"/>
          </ac:spMkLst>
        </pc:spChg>
        <pc:spChg chg="del">
          <ac:chgData name="Xin Luo" userId="82312ee5779919a4" providerId="LiveId" clId="{F5C2D48E-4392-624B-B7FE-4C89A1D87AB0}" dt="2025-05-25T06:05:31.249" v="860" actId="478"/>
          <ac:spMkLst>
            <pc:docMk/>
            <pc:sldMk cId="3164559666" sldId="2766"/>
            <ac:spMk id="14" creationId="{6621A068-020E-383A-5A85-24C4C5233E5F}"/>
          </ac:spMkLst>
        </pc:spChg>
        <pc:spChg chg="del">
          <ac:chgData name="Xin Luo" userId="82312ee5779919a4" providerId="LiveId" clId="{F5C2D48E-4392-624B-B7FE-4C89A1D87AB0}" dt="2025-05-25T06:05:06.281" v="820" actId="478"/>
          <ac:spMkLst>
            <pc:docMk/>
            <pc:sldMk cId="3164559666" sldId="2766"/>
            <ac:spMk id="17" creationId="{14902B58-3358-43D5-1740-DD749EB3A5D6}"/>
          </ac:spMkLst>
        </pc:spChg>
        <pc:spChg chg="del">
          <ac:chgData name="Xin Luo" userId="82312ee5779919a4" providerId="LiveId" clId="{F5C2D48E-4392-624B-B7FE-4C89A1D87AB0}" dt="2025-05-25T06:05:06.281" v="820" actId="478"/>
          <ac:spMkLst>
            <pc:docMk/>
            <pc:sldMk cId="3164559666" sldId="2766"/>
            <ac:spMk id="23" creationId="{A77B70A9-8728-12DC-03EE-0AD1FB230988}"/>
          </ac:spMkLst>
        </pc:spChg>
        <pc:picChg chg="add mod">
          <ac:chgData name="Xin Luo" userId="82312ee5779919a4" providerId="LiveId" clId="{F5C2D48E-4392-624B-B7FE-4C89A1D87AB0}" dt="2025-05-25T06:07:56.751" v="876" actId="14100"/>
          <ac:picMkLst>
            <pc:docMk/>
            <pc:sldMk cId="3164559666" sldId="2766"/>
            <ac:picMk id="7" creationId="{09D682C3-4C17-04B8-38EC-693846756B46}"/>
          </ac:picMkLst>
        </pc:picChg>
        <pc:picChg chg="del">
          <ac:chgData name="Xin Luo" userId="82312ee5779919a4" providerId="LiveId" clId="{F5C2D48E-4392-624B-B7FE-4C89A1D87AB0}" dt="2025-05-25T06:05:29.712" v="859" actId="478"/>
          <ac:picMkLst>
            <pc:docMk/>
            <pc:sldMk cId="3164559666" sldId="2766"/>
            <ac:picMk id="11" creationId="{F7485E45-1E08-E7DF-FF35-A90D565D2FC8}"/>
          </ac:picMkLst>
        </pc:picChg>
        <pc:picChg chg="del">
          <ac:chgData name="Xin Luo" userId="82312ee5779919a4" providerId="LiveId" clId="{F5C2D48E-4392-624B-B7FE-4C89A1D87AB0}" dt="2025-05-25T06:05:03.288" v="818" actId="478"/>
          <ac:picMkLst>
            <pc:docMk/>
            <pc:sldMk cId="3164559666" sldId="2766"/>
            <ac:picMk id="16" creationId="{3BBC37B8-C694-BC95-BD53-D04B76C6F4F9}"/>
          </ac:picMkLst>
        </pc:picChg>
        <pc:picChg chg="del">
          <ac:chgData name="Xin Luo" userId="82312ee5779919a4" providerId="LiveId" clId="{F5C2D48E-4392-624B-B7FE-4C89A1D87AB0}" dt="2025-05-25T06:05:06.281" v="820" actId="478"/>
          <ac:picMkLst>
            <pc:docMk/>
            <pc:sldMk cId="3164559666" sldId="2766"/>
            <ac:picMk id="19" creationId="{57E637FF-8077-ADC9-DB62-47EA366AF73E}"/>
          </ac:picMkLst>
        </pc:picChg>
        <pc:picChg chg="del">
          <ac:chgData name="Xin Luo" userId="82312ee5779919a4" providerId="LiveId" clId="{F5C2D48E-4392-624B-B7FE-4C89A1D87AB0}" dt="2025-05-25T06:05:03.901" v="819" actId="478"/>
          <ac:picMkLst>
            <pc:docMk/>
            <pc:sldMk cId="3164559666" sldId="2766"/>
            <ac:picMk id="21" creationId="{437B1991-0E54-9E66-D20E-599093FF8154}"/>
          </ac:picMkLst>
        </pc:picChg>
      </pc:sldChg>
      <pc:sldChg chg="addSp delSp modSp add mod">
        <pc:chgData name="Xin Luo" userId="82312ee5779919a4" providerId="LiveId" clId="{F5C2D48E-4392-624B-B7FE-4C89A1D87AB0}" dt="2025-05-25T09:28:23.639" v="1452" actId="1036"/>
        <pc:sldMkLst>
          <pc:docMk/>
          <pc:sldMk cId="4247154155" sldId="2767"/>
        </pc:sldMkLst>
        <pc:spChg chg="mod">
          <ac:chgData name="Xin Luo" userId="82312ee5779919a4" providerId="LiveId" clId="{F5C2D48E-4392-624B-B7FE-4C89A1D87AB0}" dt="2025-05-25T08:44:19.575" v="895" actId="20577"/>
          <ac:spMkLst>
            <pc:docMk/>
            <pc:sldMk cId="4247154155" sldId="2767"/>
            <ac:spMk id="2" creationId="{78174917-5D93-3CA2-B20E-18CBCBBD1C3C}"/>
          </ac:spMkLst>
        </pc:spChg>
        <pc:spChg chg="mod">
          <ac:chgData name="Xin Luo" userId="82312ee5779919a4" providerId="LiveId" clId="{F5C2D48E-4392-624B-B7FE-4C89A1D87AB0}" dt="2025-05-25T08:45:00.237" v="902" actId="14100"/>
          <ac:spMkLst>
            <pc:docMk/>
            <pc:sldMk cId="4247154155" sldId="2767"/>
            <ac:spMk id="5" creationId="{F9E5267F-B4B4-DFAA-C864-2D3D76FB5FB1}"/>
          </ac:spMkLst>
        </pc:spChg>
        <pc:spChg chg="add mod">
          <ac:chgData name="Xin Luo" userId="82312ee5779919a4" providerId="LiveId" clId="{F5C2D48E-4392-624B-B7FE-4C89A1D87AB0}" dt="2025-05-25T09:28:21.178" v="1447" actId="1076"/>
          <ac:spMkLst>
            <pc:docMk/>
            <pc:sldMk cId="4247154155" sldId="2767"/>
            <ac:spMk id="8" creationId="{73960FA1-F1DC-D891-8E2A-86EB801665ED}"/>
          </ac:spMkLst>
        </pc:spChg>
        <pc:picChg chg="add mod">
          <ac:chgData name="Xin Luo" userId="82312ee5779919a4" providerId="LiveId" clId="{F5C2D48E-4392-624B-B7FE-4C89A1D87AB0}" dt="2025-05-25T09:28:23.639" v="1452" actId="1036"/>
          <ac:picMkLst>
            <pc:docMk/>
            <pc:sldMk cId="4247154155" sldId="2767"/>
            <ac:picMk id="6" creationId="{D76E0D47-03BB-5D1B-6787-732A8B9CEB74}"/>
          </ac:picMkLst>
        </pc:picChg>
        <pc:picChg chg="del">
          <ac:chgData name="Xin Luo" userId="82312ee5779919a4" providerId="LiveId" clId="{F5C2D48E-4392-624B-B7FE-4C89A1D87AB0}" dt="2025-05-25T08:45:42.315" v="903" actId="478"/>
          <ac:picMkLst>
            <pc:docMk/>
            <pc:sldMk cId="4247154155" sldId="2767"/>
            <ac:picMk id="7" creationId="{DA08DDF8-D2EF-F116-91EE-1312F7353057}"/>
          </ac:picMkLst>
        </pc:picChg>
      </pc:sldChg>
      <pc:sldChg chg="addSp delSp modSp add mod">
        <pc:chgData name="Xin Luo" userId="82312ee5779919a4" providerId="LiveId" clId="{F5C2D48E-4392-624B-B7FE-4C89A1D87AB0}" dt="2025-05-25T09:31:08.338" v="1519" actId="27614"/>
        <pc:sldMkLst>
          <pc:docMk/>
          <pc:sldMk cId="1524494882" sldId="2768"/>
        </pc:sldMkLst>
        <pc:spChg chg="mod">
          <ac:chgData name="Xin Luo" userId="82312ee5779919a4" providerId="LiveId" clId="{F5C2D48E-4392-624B-B7FE-4C89A1D87AB0}" dt="2025-05-25T09:28:53.665" v="1484" actId="20577"/>
          <ac:spMkLst>
            <pc:docMk/>
            <pc:sldMk cId="1524494882" sldId="2768"/>
            <ac:spMk id="2" creationId="{1468AB1A-DF7F-E4B7-1620-FAAA0AAC4645}"/>
          </ac:spMkLst>
        </pc:spChg>
        <pc:spChg chg="mod">
          <ac:chgData name="Xin Luo" userId="82312ee5779919a4" providerId="LiveId" clId="{F5C2D48E-4392-624B-B7FE-4C89A1D87AB0}" dt="2025-05-25T09:30:10.607" v="1515" actId="20577"/>
          <ac:spMkLst>
            <pc:docMk/>
            <pc:sldMk cId="1524494882" sldId="2768"/>
            <ac:spMk id="5" creationId="{50F101EB-393E-FE56-EB84-9C937140F7CE}"/>
          </ac:spMkLst>
        </pc:spChg>
        <pc:spChg chg="add del mod">
          <ac:chgData name="Xin Luo" userId="82312ee5779919a4" providerId="LiveId" clId="{F5C2D48E-4392-624B-B7FE-4C89A1D87AB0}" dt="2025-05-25T09:28:59.764" v="1487" actId="478"/>
          <ac:spMkLst>
            <pc:docMk/>
            <pc:sldMk cId="1524494882" sldId="2768"/>
            <ac:spMk id="8" creationId="{22AE9B1A-944D-AC07-D42D-E0096763783F}"/>
          </ac:spMkLst>
        </pc:spChg>
        <pc:picChg chg="del">
          <ac:chgData name="Xin Luo" userId="82312ee5779919a4" providerId="LiveId" clId="{F5C2D48E-4392-624B-B7FE-4C89A1D87AB0}" dt="2025-05-25T08:47:44.505" v="1002" actId="478"/>
          <ac:picMkLst>
            <pc:docMk/>
            <pc:sldMk cId="1524494882" sldId="2768"/>
            <ac:picMk id="6" creationId="{F1489C54-8C1C-8F88-9FE5-F10C7631C5B7}"/>
          </ac:picMkLst>
        </pc:picChg>
        <pc:picChg chg="add del mod">
          <ac:chgData name="Xin Luo" userId="82312ee5779919a4" providerId="LiveId" clId="{F5C2D48E-4392-624B-B7FE-4C89A1D87AB0}" dt="2025-05-25T09:28:58.779" v="1486" actId="478"/>
          <ac:picMkLst>
            <pc:docMk/>
            <pc:sldMk cId="1524494882" sldId="2768"/>
            <ac:picMk id="7" creationId="{0706C582-8633-E3B9-65D7-F32B0014AA4C}"/>
          </ac:picMkLst>
        </pc:picChg>
        <pc:picChg chg="add del mod">
          <ac:chgData name="Xin Luo" userId="82312ee5779919a4" providerId="LiveId" clId="{F5C2D48E-4392-624B-B7FE-4C89A1D87AB0}" dt="2025-05-25T09:28:57.014" v="1485" actId="478"/>
          <ac:picMkLst>
            <pc:docMk/>
            <pc:sldMk cId="1524494882" sldId="2768"/>
            <ac:picMk id="10" creationId="{B6BD6D0F-3420-E96B-D6D4-61470E5262AE}"/>
          </ac:picMkLst>
        </pc:picChg>
        <pc:picChg chg="add mod">
          <ac:chgData name="Xin Luo" userId="82312ee5779919a4" providerId="LiveId" clId="{F5C2D48E-4392-624B-B7FE-4C89A1D87AB0}" dt="2025-05-25T08:50:23.029" v="1043"/>
          <ac:picMkLst>
            <pc:docMk/>
            <pc:sldMk cId="1524494882" sldId="2768"/>
            <ac:picMk id="12" creationId="{2ADB60C8-892C-99D4-1901-EA9C15584A0D}"/>
          </ac:picMkLst>
        </pc:picChg>
        <pc:picChg chg="add mod">
          <ac:chgData name="Xin Luo" userId="82312ee5779919a4" providerId="LiveId" clId="{F5C2D48E-4392-624B-B7FE-4C89A1D87AB0}" dt="2025-05-25T09:31:08.338" v="1519" actId="27614"/>
          <ac:picMkLst>
            <pc:docMk/>
            <pc:sldMk cId="1524494882" sldId="2768"/>
            <ac:picMk id="14" creationId="{AD74C925-160E-1095-20E9-53151E6830E5}"/>
          </ac:picMkLst>
        </pc:picChg>
      </pc:sldChg>
      <pc:sldChg chg="addSp delSp modSp add mod">
        <pc:chgData name="Xin Luo" userId="82312ee5779919a4" providerId="LiveId" clId="{F5C2D48E-4392-624B-B7FE-4C89A1D87AB0}" dt="2025-05-25T08:54:47.697" v="1203" actId="1076"/>
        <pc:sldMkLst>
          <pc:docMk/>
          <pc:sldMk cId="3902283813" sldId="2769"/>
        </pc:sldMkLst>
        <pc:spChg chg="mod">
          <ac:chgData name="Xin Luo" userId="82312ee5779919a4" providerId="LiveId" clId="{F5C2D48E-4392-624B-B7FE-4C89A1D87AB0}" dt="2025-05-25T08:50:34.397" v="1060" actId="20577"/>
          <ac:spMkLst>
            <pc:docMk/>
            <pc:sldMk cId="3902283813" sldId="2769"/>
            <ac:spMk id="2" creationId="{84C78015-0E7D-654C-0B58-247C85D66E8D}"/>
          </ac:spMkLst>
        </pc:spChg>
        <pc:spChg chg="mod">
          <ac:chgData name="Xin Luo" userId="82312ee5779919a4" providerId="LiveId" clId="{F5C2D48E-4392-624B-B7FE-4C89A1D87AB0}" dt="2025-05-25T08:54:39.265" v="1200" actId="1035"/>
          <ac:spMkLst>
            <pc:docMk/>
            <pc:sldMk cId="3902283813" sldId="2769"/>
            <ac:spMk id="5" creationId="{88CBD4A2-17CE-0B15-E6D8-9C777704BF68}"/>
          </ac:spMkLst>
        </pc:spChg>
        <pc:spChg chg="del">
          <ac:chgData name="Xin Luo" userId="82312ee5779919a4" providerId="LiveId" clId="{F5C2D48E-4392-624B-B7FE-4C89A1D87AB0}" dt="2025-05-25T08:50:54.775" v="1098" actId="478"/>
          <ac:spMkLst>
            <pc:docMk/>
            <pc:sldMk cId="3902283813" sldId="2769"/>
            <ac:spMk id="8" creationId="{0F46FF98-4332-DAE7-2EF5-48758A1C1FE3}"/>
          </ac:spMkLst>
        </pc:spChg>
        <pc:spChg chg="add mod">
          <ac:chgData name="Xin Luo" userId="82312ee5779919a4" providerId="LiveId" clId="{F5C2D48E-4392-624B-B7FE-4C89A1D87AB0}" dt="2025-05-25T08:54:47.697" v="1203" actId="1076"/>
          <ac:spMkLst>
            <pc:docMk/>
            <pc:sldMk cId="3902283813" sldId="2769"/>
            <ac:spMk id="9" creationId="{D513AA3F-0385-D013-13AD-1D0FB8D9B70A}"/>
          </ac:spMkLst>
        </pc:spChg>
        <pc:spChg chg="add mod">
          <ac:chgData name="Xin Luo" userId="82312ee5779919a4" providerId="LiveId" clId="{F5C2D48E-4392-624B-B7FE-4C89A1D87AB0}" dt="2025-05-25T08:54:39.265" v="1200" actId="1035"/>
          <ac:spMkLst>
            <pc:docMk/>
            <pc:sldMk cId="3902283813" sldId="2769"/>
            <ac:spMk id="13" creationId="{79BD1779-1247-FF78-7205-4B19381D21C2}"/>
          </ac:spMkLst>
        </pc:spChg>
        <pc:picChg chg="add mod">
          <ac:chgData name="Xin Luo" userId="82312ee5779919a4" providerId="LiveId" clId="{F5C2D48E-4392-624B-B7FE-4C89A1D87AB0}" dt="2025-05-25T08:54:39.265" v="1200" actId="1035"/>
          <ac:picMkLst>
            <pc:docMk/>
            <pc:sldMk cId="3902283813" sldId="2769"/>
            <ac:picMk id="6" creationId="{1D4765C1-C7D2-6B77-B5F2-AD3408B81C51}"/>
          </ac:picMkLst>
        </pc:picChg>
        <pc:picChg chg="del">
          <ac:chgData name="Xin Luo" userId="82312ee5779919a4" providerId="LiveId" clId="{F5C2D48E-4392-624B-B7FE-4C89A1D87AB0}" dt="2025-05-25T08:50:50.934" v="1097" actId="478"/>
          <ac:picMkLst>
            <pc:docMk/>
            <pc:sldMk cId="3902283813" sldId="2769"/>
            <ac:picMk id="7" creationId="{447B3182-7E10-1A11-19FE-6CE9ABA256D9}"/>
          </ac:picMkLst>
        </pc:picChg>
        <pc:picChg chg="del">
          <ac:chgData name="Xin Luo" userId="82312ee5779919a4" providerId="LiveId" clId="{F5C2D48E-4392-624B-B7FE-4C89A1D87AB0}" dt="2025-05-25T08:50:50.934" v="1097" actId="478"/>
          <ac:picMkLst>
            <pc:docMk/>
            <pc:sldMk cId="3902283813" sldId="2769"/>
            <ac:picMk id="10" creationId="{BAF3879B-BD10-459D-98CB-64E03D443CA9}"/>
          </ac:picMkLst>
        </pc:picChg>
        <pc:picChg chg="add mod">
          <ac:chgData name="Xin Luo" userId="82312ee5779919a4" providerId="LiveId" clId="{F5C2D48E-4392-624B-B7FE-4C89A1D87AB0}" dt="2025-05-25T08:54:45.427" v="1202" actId="14100"/>
          <ac:picMkLst>
            <pc:docMk/>
            <pc:sldMk cId="3902283813" sldId="2769"/>
            <ac:picMk id="12" creationId="{B3CF1D18-0AAB-D188-EA4F-4D3662AAFA59}"/>
          </ac:picMkLst>
        </pc:picChg>
        <pc:picChg chg="add mod">
          <ac:chgData name="Xin Luo" userId="82312ee5779919a4" providerId="LiveId" clId="{F5C2D48E-4392-624B-B7FE-4C89A1D87AB0}" dt="2025-05-25T08:54:39.265" v="1200" actId="1035"/>
          <ac:picMkLst>
            <pc:docMk/>
            <pc:sldMk cId="3902283813" sldId="2769"/>
            <ac:picMk id="15" creationId="{5570B240-4AD9-03E9-01BE-0EC4AAD4D06C}"/>
          </ac:picMkLst>
        </pc:picChg>
      </pc:sldChg>
      <pc:sldChg chg="addSp delSp modSp add mod">
        <pc:chgData name="Xin Luo" userId="82312ee5779919a4" providerId="LiveId" clId="{F5C2D48E-4392-624B-B7FE-4C89A1D87AB0}" dt="2025-05-25T09:26:38.401" v="1405" actId="113"/>
        <pc:sldMkLst>
          <pc:docMk/>
          <pc:sldMk cId="3835729153" sldId="2770"/>
        </pc:sldMkLst>
        <pc:spChg chg="del">
          <ac:chgData name="Xin Luo" userId="82312ee5779919a4" providerId="LiveId" clId="{F5C2D48E-4392-624B-B7FE-4C89A1D87AB0}" dt="2025-05-25T09:24:44.109" v="1309" actId="478"/>
          <ac:spMkLst>
            <pc:docMk/>
            <pc:sldMk cId="3835729153" sldId="2770"/>
            <ac:spMk id="2" creationId="{65394BC4-C6F1-B4A5-669C-CEAB90833AFD}"/>
          </ac:spMkLst>
        </pc:spChg>
        <pc:spChg chg="add mod">
          <ac:chgData name="Xin Luo" userId="82312ee5779919a4" providerId="LiveId" clId="{F5C2D48E-4392-624B-B7FE-4C89A1D87AB0}" dt="2025-05-25T09:25:47.949" v="1357" actId="1036"/>
          <ac:spMkLst>
            <pc:docMk/>
            <pc:sldMk cId="3835729153" sldId="2770"/>
            <ac:spMk id="5" creationId="{7A0EFF5A-AB15-E3BA-F41B-DD427939B6E7}"/>
          </ac:spMkLst>
        </pc:spChg>
        <pc:spChg chg="del">
          <ac:chgData name="Xin Luo" userId="82312ee5779919a4" providerId="LiveId" clId="{F5C2D48E-4392-624B-B7FE-4C89A1D87AB0}" dt="2025-05-25T09:24:41.718" v="1308" actId="478"/>
          <ac:spMkLst>
            <pc:docMk/>
            <pc:sldMk cId="3835729153" sldId="2770"/>
            <ac:spMk id="14" creationId="{E6C4783A-CF21-D7B8-5CC2-009E19CB55D3}"/>
          </ac:spMkLst>
        </pc:spChg>
        <pc:spChg chg="mod">
          <ac:chgData name="Xin Luo" userId="82312ee5779919a4" providerId="LiveId" clId="{F5C2D48E-4392-624B-B7FE-4C89A1D87AB0}" dt="2025-05-25T09:26:38.401" v="1405" actId="113"/>
          <ac:spMkLst>
            <pc:docMk/>
            <pc:sldMk cId="3835729153" sldId="2770"/>
            <ac:spMk id="17" creationId="{8237E2BA-E811-2F56-DC70-823F1A953D39}"/>
          </ac:spMkLst>
        </pc:spChg>
        <pc:spChg chg="mod">
          <ac:chgData name="Xin Luo" userId="82312ee5779919a4" providerId="LiveId" clId="{F5C2D48E-4392-624B-B7FE-4C89A1D87AB0}" dt="2025-05-25T09:25:47.949" v="1357" actId="1036"/>
          <ac:spMkLst>
            <pc:docMk/>
            <pc:sldMk cId="3835729153" sldId="2770"/>
            <ac:spMk id="23" creationId="{690F9F59-11B1-3DDA-C932-5ABCE8E3B426}"/>
          </ac:spMkLst>
        </pc:spChg>
        <pc:picChg chg="del">
          <ac:chgData name="Xin Luo" userId="82312ee5779919a4" providerId="LiveId" clId="{F5C2D48E-4392-624B-B7FE-4C89A1D87AB0}" dt="2025-05-25T09:24:41.718" v="1308" actId="478"/>
          <ac:picMkLst>
            <pc:docMk/>
            <pc:sldMk cId="3835729153" sldId="2770"/>
            <ac:picMk id="11" creationId="{2FF2DBB5-1AFD-326A-70C4-A944DDA1D9F2}"/>
          </ac:picMkLst>
        </pc:picChg>
        <pc:picChg chg="del">
          <ac:chgData name="Xin Luo" userId="82312ee5779919a4" providerId="LiveId" clId="{F5C2D48E-4392-624B-B7FE-4C89A1D87AB0}" dt="2025-05-25T09:24:41.718" v="1308" actId="478"/>
          <ac:picMkLst>
            <pc:docMk/>
            <pc:sldMk cId="3835729153" sldId="2770"/>
            <ac:picMk id="16" creationId="{43ADEA4B-87AB-B486-A4C3-722BE692058C}"/>
          </ac:picMkLst>
        </pc:picChg>
        <pc:picChg chg="mod">
          <ac:chgData name="Xin Luo" userId="82312ee5779919a4" providerId="LiveId" clId="{F5C2D48E-4392-624B-B7FE-4C89A1D87AB0}" dt="2025-05-25T09:25:47.949" v="1357" actId="1036"/>
          <ac:picMkLst>
            <pc:docMk/>
            <pc:sldMk cId="3835729153" sldId="2770"/>
            <ac:picMk id="19" creationId="{0B6D64A1-7D44-00F7-0F0C-02506712C397}"/>
          </ac:picMkLst>
        </pc:picChg>
        <pc:picChg chg="mod">
          <ac:chgData name="Xin Luo" userId="82312ee5779919a4" providerId="LiveId" clId="{F5C2D48E-4392-624B-B7FE-4C89A1D87AB0}" dt="2025-05-25T09:25:47.949" v="1357" actId="1036"/>
          <ac:picMkLst>
            <pc:docMk/>
            <pc:sldMk cId="3835729153" sldId="2770"/>
            <ac:picMk id="21" creationId="{59B8B295-E4F9-3D24-3280-6169F168DDE0}"/>
          </ac:picMkLst>
        </pc:picChg>
      </pc:sldChg>
      <pc:sldChg chg="addSp delSp modSp add mod">
        <pc:chgData name="Xin Luo" userId="82312ee5779919a4" providerId="LiveId" clId="{F5C2D48E-4392-624B-B7FE-4C89A1D87AB0}" dt="2025-05-25T09:34:33.964" v="1601" actId="27614"/>
        <pc:sldMkLst>
          <pc:docMk/>
          <pc:sldMk cId="1977184621" sldId="2771"/>
        </pc:sldMkLst>
        <pc:spChg chg="mod">
          <ac:chgData name="Xin Luo" userId="82312ee5779919a4" providerId="LiveId" clId="{F5C2D48E-4392-624B-B7FE-4C89A1D87AB0}" dt="2025-05-25T09:33:57.944" v="1597" actId="113"/>
          <ac:spMkLst>
            <pc:docMk/>
            <pc:sldMk cId="1977184621" sldId="2771"/>
            <ac:spMk id="5" creationId="{C8DB5932-470B-681C-10BF-660ADE8ECD54}"/>
          </ac:spMkLst>
        </pc:spChg>
        <pc:spChg chg="mod">
          <ac:chgData name="Xin Luo" userId="82312ee5779919a4" providerId="LiveId" clId="{F5C2D48E-4392-624B-B7FE-4C89A1D87AB0}" dt="2025-05-25T09:33:55.246" v="1596" actId="113"/>
          <ac:spMkLst>
            <pc:docMk/>
            <pc:sldMk cId="1977184621" sldId="2771"/>
            <ac:spMk id="8" creationId="{A91E7D1C-C66E-E713-7E46-AD4957E71339}"/>
          </ac:spMkLst>
        </pc:spChg>
        <pc:picChg chg="add mod">
          <ac:chgData name="Xin Luo" userId="82312ee5779919a4" providerId="LiveId" clId="{F5C2D48E-4392-624B-B7FE-4C89A1D87AB0}" dt="2025-05-25T09:34:33.964" v="1601" actId="27614"/>
          <ac:picMkLst>
            <pc:docMk/>
            <pc:sldMk cId="1977184621" sldId="2771"/>
            <ac:picMk id="6" creationId="{4C286593-6294-977A-B5D1-B45431BDD231}"/>
          </ac:picMkLst>
        </pc:picChg>
        <pc:picChg chg="del">
          <ac:chgData name="Xin Luo" userId="82312ee5779919a4" providerId="LiveId" clId="{F5C2D48E-4392-624B-B7FE-4C89A1D87AB0}" dt="2025-05-25T09:34:25.530" v="1598" actId="478"/>
          <ac:picMkLst>
            <pc:docMk/>
            <pc:sldMk cId="1977184621" sldId="2771"/>
            <ac:picMk id="10" creationId="{1728E37A-94DE-7106-0B76-9DA03E6B142D}"/>
          </ac:picMkLst>
        </pc:pic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743256A7-6CE7-B242-894F-C640845B5FDB}"/>
    <pc:docChg chg="addSld delSld modSld">
      <pc:chgData name="Xin Luo" userId="82312ee5779919a4" providerId="LiveId" clId="{743256A7-6CE7-B242-894F-C640845B5FDB}" dt="2025-05-08T15:21:00.183" v="109" actId="2696"/>
      <pc:docMkLst>
        <pc:docMk/>
      </pc:docMkLst>
      <pc:sldChg chg="modSp mod">
        <pc:chgData name="Xin Luo" userId="82312ee5779919a4" providerId="LiveId" clId="{743256A7-6CE7-B242-894F-C640845B5FDB}" dt="2025-05-08T15:20:37.707" v="84" actId="20577"/>
        <pc:sldMkLst>
          <pc:docMk/>
          <pc:sldMk cId="1576120367" sldId="2387"/>
        </pc:sldMkLst>
        <pc:spChg chg="mod">
          <ac:chgData name="Xin Luo" userId="82312ee5779919a4" providerId="LiveId" clId="{743256A7-6CE7-B242-894F-C640845B5FDB}" dt="2025-05-08T15:20:37.707" v="84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43256A7-6CE7-B242-894F-C640845B5FDB}" dt="2025-05-08T15:20:26.333" v="64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743256A7-6CE7-B242-894F-C640845B5FDB}" dt="2025-05-08T15:20:46.798" v="105" actId="20577"/>
        <pc:sldMkLst>
          <pc:docMk/>
          <pc:sldMk cId="2415901206" sldId="2447"/>
        </pc:sldMkLst>
      </pc:sldChg>
      <pc:sldChg chg="modSp mod">
        <pc:chgData name="Xin Luo" userId="82312ee5779919a4" providerId="LiveId" clId="{743256A7-6CE7-B242-894F-C640845B5FDB}" dt="2025-05-08T15:19:20.037" v="22" actId="20577"/>
        <pc:sldMkLst>
          <pc:docMk/>
          <pc:sldMk cId="1658607177" sldId="2708"/>
        </pc:sldMkLst>
        <pc:spChg chg="mod">
          <ac:chgData name="Xin Luo" userId="82312ee5779919a4" providerId="LiveId" clId="{743256A7-6CE7-B242-894F-C640845B5FDB}" dt="2025-05-08T15:19:20.037" v="22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743256A7-6CE7-B242-894F-C640845B5FDB}" dt="2025-05-08T15:19:16.924" v="1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del">
        <pc:chgData name="Xin Luo" userId="82312ee5779919a4" providerId="LiveId" clId="{743256A7-6CE7-B242-894F-C640845B5FDB}" dt="2025-05-08T15:21:00.169" v="107" actId="2696"/>
        <pc:sldMkLst>
          <pc:docMk/>
          <pc:sldMk cId="2826444872" sldId="2723"/>
        </pc:sldMkLst>
      </pc:sldChg>
      <pc:sldChg chg="del">
        <pc:chgData name="Xin Luo" userId="82312ee5779919a4" providerId="LiveId" clId="{743256A7-6CE7-B242-894F-C640845B5FDB}" dt="2025-05-08T15:21:00.180" v="108" actId="2696"/>
        <pc:sldMkLst>
          <pc:docMk/>
          <pc:sldMk cId="965496355" sldId="2726"/>
        </pc:sldMkLst>
      </pc:sldChg>
      <pc:sldChg chg="add">
        <pc:chgData name="Xin Luo" userId="82312ee5779919a4" providerId="LiveId" clId="{743256A7-6CE7-B242-894F-C640845B5FDB}" dt="2025-05-08T15:20:56.193" v="106"/>
        <pc:sldMkLst>
          <pc:docMk/>
          <pc:sldMk cId="2742362314" sldId="2727"/>
        </pc:sldMkLst>
      </pc:sldChg>
      <pc:sldChg chg="add">
        <pc:chgData name="Xin Luo" userId="82312ee5779919a4" providerId="LiveId" clId="{743256A7-6CE7-B242-894F-C640845B5FDB}" dt="2025-05-08T15:20:56.193" v="106"/>
        <pc:sldMkLst>
          <pc:docMk/>
          <pc:sldMk cId="3682048310" sldId="2728"/>
        </pc:sldMkLst>
      </pc:sldChg>
      <pc:sldChg chg="add">
        <pc:chgData name="Xin Luo" userId="82312ee5779919a4" providerId="LiveId" clId="{743256A7-6CE7-B242-894F-C640845B5FDB}" dt="2025-05-08T15:20:56.193" v="106"/>
        <pc:sldMkLst>
          <pc:docMk/>
          <pc:sldMk cId="13868781" sldId="2732"/>
        </pc:sldMkLst>
      </pc:sldChg>
      <pc:sldChg chg="del">
        <pc:chgData name="Xin Luo" userId="82312ee5779919a4" providerId="LiveId" clId="{743256A7-6CE7-B242-894F-C640845B5FDB}" dt="2025-05-08T15:21:00.183" v="109" actId="2696"/>
        <pc:sldMkLst>
          <pc:docMk/>
          <pc:sldMk cId="3506380824" sldId="2764"/>
        </pc:sldMkLst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A5D610E5-752B-7B4A-889B-D40C860DA0F0}"/>
    <pc:docChg chg="addSld delSld modSld">
      <pc:chgData name="Xin Luo" userId="82312ee5779919a4" providerId="LiveId" clId="{A5D610E5-752B-7B4A-889B-D40C860DA0F0}" dt="2025-05-08T15:18:36.457" v="210" actId="2696"/>
      <pc:docMkLst>
        <pc:docMk/>
      </pc:docMkLst>
      <pc:sldChg chg="modSp mod">
        <pc:chgData name="Xin Luo" userId="82312ee5779919a4" providerId="LiveId" clId="{A5D610E5-752B-7B4A-889B-D40C860DA0F0}" dt="2025-05-08T15:13:36.832" v="125" actId="20577"/>
        <pc:sldMkLst>
          <pc:docMk/>
          <pc:sldMk cId="1576120367" sldId="2387"/>
        </pc:sldMkLst>
        <pc:spChg chg="mod">
          <ac:chgData name="Xin Luo" userId="82312ee5779919a4" providerId="LiveId" clId="{A5D610E5-752B-7B4A-889B-D40C860DA0F0}" dt="2025-05-08T15:13:05.058" v="119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5D610E5-752B-7B4A-889B-D40C860DA0F0}" dt="2025-05-08T15:12:58.461" v="107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5D610E5-752B-7B4A-889B-D40C860DA0F0}" dt="2025-05-08T15:14:31.896" v="150" actId="20577"/>
        <pc:sldMkLst>
          <pc:docMk/>
          <pc:sldMk cId="2415901206" sldId="2447"/>
        </pc:sldMkLst>
      </pc:sldChg>
      <pc:sldChg chg="modSp mod">
        <pc:chgData name="Xin Luo" userId="82312ee5779919a4" providerId="LiveId" clId="{A5D610E5-752B-7B4A-889B-D40C860DA0F0}" dt="2025-05-08T15:12:24.990" v="38" actId="20577"/>
        <pc:sldMkLst>
          <pc:docMk/>
          <pc:sldMk cId="1658607177" sldId="2708"/>
        </pc:sldMkLst>
        <pc:spChg chg="mod">
          <ac:chgData name="Xin Luo" userId="82312ee5779919a4" providerId="LiveId" clId="{A5D610E5-752B-7B4A-889B-D40C860DA0F0}" dt="2025-05-08T15:12:24.990" v="38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A5D610E5-752B-7B4A-889B-D40C860DA0F0}" dt="2025-05-08T15:12:20.641" v="34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A5D610E5-752B-7B4A-889B-D40C860DA0F0}" dt="2025-05-08T15:14:38.806" v="166" actId="20577"/>
        <pc:sldMkLst>
          <pc:docMk/>
          <pc:sldMk cId="481122590" sldId="2709"/>
        </pc:sldMkLst>
        <pc:spChg chg="mod">
          <ac:chgData name="Xin Luo" userId="82312ee5779919a4" providerId="LiveId" clId="{A5D610E5-752B-7B4A-889B-D40C860DA0F0}" dt="2025-05-08T15:14:38.806" v="166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A5D610E5-752B-7B4A-889B-D40C860DA0F0}" dt="2025-05-08T15:18:36.427" v="198" actId="2696"/>
        <pc:sldMkLst>
          <pc:docMk/>
          <pc:sldMk cId="3833073590" sldId="2716"/>
        </pc:sldMkLst>
      </pc:sldChg>
      <pc:sldChg chg="modSp mod">
        <pc:chgData name="Xin Luo" userId="82312ee5779919a4" providerId="LiveId" clId="{A5D610E5-752B-7B4A-889B-D40C860DA0F0}" dt="2025-05-08T15:15:01.919" v="196" actId="20577"/>
        <pc:sldMkLst>
          <pc:docMk/>
          <pc:sldMk cId="972163772" sldId="2720"/>
        </pc:sldMkLst>
        <pc:spChg chg="mod">
          <ac:chgData name="Xin Luo" userId="82312ee5779919a4" providerId="LiveId" clId="{A5D610E5-752B-7B4A-889B-D40C860DA0F0}" dt="2025-05-08T15:15:01.919" v="196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A5D610E5-752B-7B4A-889B-D40C860DA0F0}" dt="2025-05-08T15:18:36.438" v="205" actId="2696"/>
        <pc:sldMkLst>
          <pc:docMk/>
          <pc:sldMk cId="2689695864" sldId="2721"/>
        </pc:sldMkLst>
      </pc:sldChg>
      <pc:sldChg chg="add">
        <pc:chgData name="Xin Luo" userId="82312ee5779919a4" providerId="LiveId" clId="{A5D610E5-752B-7B4A-889B-D40C860DA0F0}" dt="2025-05-08T15:18:29.209" v="197"/>
        <pc:sldMkLst>
          <pc:docMk/>
          <pc:sldMk cId="2826444872" sldId="2723"/>
        </pc:sldMkLst>
      </pc:sldChg>
      <pc:sldChg chg="add">
        <pc:chgData name="Xin Luo" userId="82312ee5779919a4" providerId="LiveId" clId="{A5D610E5-752B-7B4A-889B-D40C860DA0F0}" dt="2025-05-08T15:18:29.209" v="197"/>
        <pc:sldMkLst>
          <pc:docMk/>
          <pc:sldMk cId="965496355" sldId="2726"/>
        </pc:sldMkLst>
      </pc:sldChg>
      <pc:sldChg chg="del">
        <pc:chgData name="Xin Luo" userId="82312ee5779919a4" providerId="LiveId" clId="{A5D610E5-752B-7B4A-889B-D40C860DA0F0}" dt="2025-05-08T15:18:36.451" v="208" actId="2696"/>
        <pc:sldMkLst>
          <pc:docMk/>
          <pc:sldMk cId="2510358707" sldId="2740"/>
        </pc:sldMkLst>
      </pc:sldChg>
      <pc:sldChg chg="del">
        <pc:chgData name="Xin Luo" userId="82312ee5779919a4" providerId="LiveId" clId="{A5D610E5-752B-7B4A-889B-D40C860DA0F0}" dt="2025-05-08T15:18:36.428" v="199" actId="2696"/>
        <pc:sldMkLst>
          <pc:docMk/>
          <pc:sldMk cId="3883315984" sldId="2744"/>
        </pc:sldMkLst>
      </pc:sldChg>
      <pc:sldChg chg="del">
        <pc:chgData name="Xin Luo" userId="82312ee5779919a4" providerId="LiveId" clId="{A5D610E5-752B-7B4A-889B-D40C860DA0F0}" dt="2025-05-08T15:18:36.439" v="206" actId="2696"/>
        <pc:sldMkLst>
          <pc:docMk/>
          <pc:sldMk cId="3741103209" sldId="2745"/>
        </pc:sldMkLst>
      </pc:sldChg>
      <pc:sldChg chg="del">
        <pc:chgData name="Xin Luo" userId="82312ee5779919a4" providerId="LiveId" clId="{A5D610E5-752B-7B4A-889B-D40C860DA0F0}" dt="2025-05-08T15:18:36.432" v="203" actId="2696"/>
        <pc:sldMkLst>
          <pc:docMk/>
          <pc:sldMk cId="322086101" sldId="2746"/>
        </pc:sldMkLst>
      </pc:sldChg>
      <pc:sldChg chg="del">
        <pc:chgData name="Xin Luo" userId="82312ee5779919a4" providerId="LiveId" clId="{A5D610E5-752B-7B4A-889B-D40C860DA0F0}" dt="2025-05-08T15:18:36.429" v="200" actId="2696"/>
        <pc:sldMkLst>
          <pc:docMk/>
          <pc:sldMk cId="2920839983" sldId="2747"/>
        </pc:sldMkLst>
      </pc:sldChg>
      <pc:sldChg chg="del">
        <pc:chgData name="Xin Luo" userId="82312ee5779919a4" providerId="LiveId" clId="{A5D610E5-752B-7B4A-889B-D40C860DA0F0}" dt="2025-05-08T15:18:36.431" v="202" actId="2696"/>
        <pc:sldMkLst>
          <pc:docMk/>
          <pc:sldMk cId="2081473989" sldId="2748"/>
        </pc:sldMkLst>
      </pc:sldChg>
      <pc:sldChg chg="del">
        <pc:chgData name="Xin Luo" userId="82312ee5779919a4" providerId="LiveId" clId="{A5D610E5-752B-7B4A-889B-D40C860DA0F0}" dt="2025-05-08T15:18:36.457" v="210" actId="2696"/>
        <pc:sldMkLst>
          <pc:docMk/>
          <pc:sldMk cId="1994915307" sldId="2749"/>
        </pc:sldMkLst>
      </pc:sldChg>
      <pc:sldChg chg="del">
        <pc:chgData name="Xin Luo" userId="82312ee5779919a4" providerId="LiveId" clId="{A5D610E5-752B-7B4A-889B-D40C860DA0F0}" dt="2025-05-08T15:18:36.430" v="201" actId="2696"/>
        <pc:sldMkLst>
          <pc:docMk/>
          <pc:sldMk cId="202264030" sldId="2750"/>
        </pc:sldMkLst>
      </pc:sldChg>
      <pc:sldChg chg="del">
        <pc:chgData name="Xin Luo" userId="82312ee5779919a4" providerId="LiveId" clId="{A5D610E5-752B-7B4A-889B-D40C860DA0F0}" dt="2025-05-08T15:18:36.448" v="207" actId="2696"/>
        <pc:sldMkLst>
          <pc:docMk/>
          <pc:sldMk cId="2371836296" sldId="2756"/>
        </pc:sldMkLst>
      </pc:sldChg>
      <pc:sldChg chg="del">
        <pc:chgData name="Xin Luo" userId="82312ee5779919a4" providerId="LiveId" clId="{A5D610E5-752B-7B4A-889B-D40C860DA0F0}" dt="2025-05-08T15:18:36.437" v="204" actId="2696"/>
        <pc:sldMkLst>
          <pc:docMk/>
          <pc:sldMk cId="397779649" sldId="2757"/>
        </pc:sldMkLst>
      </pc:sldChg>
      <pc:sldChg chg="del">
        <pc:chgData name="Xin Luo" userId="82312ee5779919a4" providerId="LiveId" clId="{A5D610E5-752B-7B4A-889B-D40C860DA0F0}" dt="2025-05-08T15:18:36.455" v="209" actId="2696"/>
        <pc:sldMkLst>
          <pc:docMk/>
          <pc:sldMk cId="1878724924" sldId="2758"/>
        </pc:sldMkLst>
      </pc:sldChg>
      <pc:sldChg chg="add">
        <pc:chgData name="Xin Luo" userId="82312ee5779919a4" providerId="LiveId" clId="{A5D610E5-752B-7B4A-889B-D40C860DA0F0}" dt="2025-05-08T15:18:29.209" v="197"/>
        <pc:sldMkLst>
          <pc:docMk/>
          <pc:sldMk cId="3506380824" sldId="2764"/>
        </pc:sldMkLst>
      </pc:sldChg>
    </pc:docChg>
  </pc:docChgLst>
  <pc:docChgLst>
    <pc:chgData name="Xin Luo" userId="82312ee5779919a4" providerId="LiveId" clId="{9073B790-108B-9A41-B544-91FBC3D671E5}"/>
    <pc:docChg chg="custSel delSld modSld sldOrd">
      <pc:chgData name="Xin Luo" userId="82312ee5779919a4" providerId="LiveId" clId="{9073B790-108B-9A41-B544-91FBC3D671E5}" dt="2025-05-08T15:08:38.626" v="318" actId="20578"/>
      <pc:docMkLst>
        <pc:docMk/>
      </pc:docMkLst>
      <pc:sldChg chg="modSp mod">
        <pc:chgData name="Xin Luo" userId="82312ee5779919a4" providerId="LiveId" clId="{9073B790-108B-9A41-B544-91FBC3D671E5}" dt="2025-05-08T15:07:42.200" v="225" actId="1076"/>
        <pc:sldMkLst>
          <pc:docMk/>
          <pc:sldMk cId="1576120367" sldId="2387"/>
        </pc:sldMkLst>
        <pc:spChg chg="mod">
          <ac:chgData name="Xin Luo" userId="82312ee5779919a4" providerId="LiveId" clId="{9073B790-108B-9A41-B544-91FBC3D671E5}" dt="2025-05-08T15:07:42.200" v="225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073B790-108B-9A41-B544-91FBC3D671E5}" dt="2025-05-08T15:07:39.103" v="224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073B790-108B-9A41-B544-91FBC3D671E5}" dt="2025-05-08T15:07:25.228" v="194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073B790-108B-9A41-B544-91FBC3D671E5}" dt="2025-05-08T15:07:54.688" v="256" actId="20577"/>
        <pc:sldMkLst>
          <pc:docMk/>
          <pc:sldMk cId="2415901206" sldId="2447"/>
        </pc:sldMkLst>
      </pc:sldChg>
      <pc:sldChg chg="modSp mod">
        <pc:chgData name="Xin Luo" userId="82312ee5779919a4" providerId="LiveId" clId="{9073B790-108B-9A41-B544-91FBC3D671E5}" dt="2025-05-08T15:06:05.338" v="98" actId="20577"/>
        <pc:sldMkLst>
          <pc:docMk/>
          <pc:sldMk cId="1658607177" sldId="2708"/>
        </pc:sldMkLst>
        <pc:spChg chg="mod">
          <ac:chgData name="Xin Luo" userId="82312ee5779919a4" providerId="LiveId" clId="{9073B790-108B-9A41-B544-91FBC3D671E5}" dt="2025-05-08T15:06:05.338" v="98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073B790-108B-9A41-B544-91FBC3D671E5}" dt="2025-05-08T15:05:53.449" v="82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073B790-108B-9A41-B544-91FBC3D671E5}" dt="2025-05-08T15:08:09.867" v="289" actId="20577"/>
        <pc:sldMkLst>
          <pc:docMk/>
          <pc:sldMk cId="481122590" sldId="2709"/>
        </pc:sldMkLst>
        <pc:spChg chg="mod">
          <ac:chgData name="Xin Luo" userId="82312ee5779919a4" providerId="LiveId" clId="{9073B790-108B-9A41-B544-91FBC3D671E5}" dt="2025-05-08T15:08:09.867" v="28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ord">
        <pc:chgData name="Xin Luo" userId="82312ee5779919a4" providerId="LiveId" clId="{9073B790-108B-9A41-B544-91FBC3D671E5}" dt="2025-05-08T15:08:38.626" v="318" actId="20578"/>
        <pc:sldMkLst>
          <pc:docMk/>
          <pc:sldMk cId="3833073590" sldId="2716"/>
        </pc:sldMkLst>
      </pc:sldChg>
      <pc:sldChg chg="modSp mod">
        <pc:chgData name="Xin Luo" userId="82312ee5779919a4" providerId="LiveId" clId="{9073B790-108B-9A41-B544-91FBC3D671E5}" dt="2025-05-08T15:08:23.041" v="317" actId="20577"/>
        <pc:sldMkLst>
          <pc:docMk/>
          <pc:sldMk cId="972163772" sldId="2720"/>
        </pc:sldMkLst>
        <pc:spChg chg="mod">
          <ac:chgData name="Xin Luo" userId="82312ee5779919a4" providerId="LiveId" clId="{9073B790-108B-9A41-B544-91FBC3D671E5}" dt="2025-05-08T15:08:23.041" v="317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9073B790-108B-9A41-B544-91FBC3D671E5}" dt="2025-05-08T15:05:09.672" v="25" actId="2696"/>
        <pc:sldMkLst>
          <pc:docMk/>
          <pc:sldMk cId="1209572041" sldId="2722"/>
        </pc:sldMkLst>
      </pc:sldChg>
      <pc:sldChg chg="ord">
        <pc:chgData name="Xin Luo" userId="82312ee5779919a4" providerId="LiveId" clId="{9073B790-108B-9A41-B544-91FBC3D671E5}" dt="2025-05-08T15:08:38.626" v="318" actId="20578"/>
        <pc:sldMkLst>
          <pc:docMk/>
          <pc:sldMk cId="2371836296" sldId="2756"/>
        </pc:sldMkLst>
      </pc:sldChg>
      <pc:sldChg chg="ord">
        <pc:chgData name="Xin Luo" userId="82312ee5779919a4" providerId="LiveId" clId="{9073B790-108B-9A41-B544-91FBC3D671E5}" dt="2025-05-08T15:08:38.626" v="318" actId="20578"/>
        <pc:sldMkLst>
          <pc:docMk/>
          <pc:sldMk cId="397779649" sldId="2757"/>
        </pc:sldMkLst>
      </pc:sldChg>
      <pc:sldChg chg="del">
        <pc:chgData name="Xin Luo" userId="82312ee5779919a4" providerId="LiveId" clId="{9073B790-108B-9A41-B544-91FBC3D671E5}" dt="2025-05-08T15:04:45.007" v="0" actId="2696"/>
        <pc:sldMkLst>
          <pc:docMk/>
          <pc:sldMk cId="472418319" sldId="2759"/>
        </pc:sldMkLst>
      </pc:sldChg>
      <pc:sldChg chg="modSp mod">
        <pc:chgData name="Xin Luo" userId="82312ee5779919a4" providerId="LiveId" clId="{9073B790-108B-9A41-B544-91FBC3D671E5}" dt="2025-05-08T15:05:06.820" v="23" actId="14100"/>
        <pc:sldMkLst>
          <pc:docMk/>
          <pc:sldMk cId="1125183986" sldId="2760"/>
        </pc:sldMkLst>
        <pc:spChg chg="mod">
          <ac:chgData name="Xin Luo" userId="82312ee5779919a4" providerId="LiveId" clId="{9073B790-108B-9A41-B544-91FBC3D671E5}" dt="2025-05-08T15:05:06.820" v="23" actId="14100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9073B790-108B-9A41-B544-91FBC3D671E5}" dt="2025-05-08T15:05:09.671" v="24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47756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跳出整个循环；</a:t>
            </a:r>
            <a:r>
              <a:rPr lang="en-US" altLang="zh-CN" dirty="0"/>
              <a:t>continue</a:t>
            </a:r>
            <a:r>
              <a:rPr lang="zh-CN" altLang="en-US" dirty="0"/>
              <a:t>跳出循环中部分循环。</a:t>
            </a:r>
          </a:p>
        </p:txBody>
      </p:sp>
    </p:spTree>
    <p:extLst>
      <p:ext uri="{BB962C8B-B14F-4D97-AF65-F5344CB8AC3E}">
        <p14:creationId xmlns:p14="http://schemas.microsoft.com/office/powerpoint/2010/main" val="854870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D1D1E-E827-D5D8-F135-ED7D30905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4E861B-3E96-E4A8-55B6-9DE6F5C68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4A67601-298F-BD90-DE05-F93294DA2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266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D2002-4976-6075-5F1C-02A5F696E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2C824F-F939-A71B-0E7B-C13D7F68A4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14724E-F330-2A2A-17EA-245E4BCE9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7236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D5ED6-7D70-8349-ED32-EC76E6376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CC6A6A-6367-3598-0372-684139946B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A3D8B95-0806-D841-67D7-AC26247AF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374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35F16-24DE-D32F-A500-050718E40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C33D6D4-58F8-0A16-F9F3-697EA880D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CED5BB7-C43D-6A93-BA62-B5ED4FFD4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65297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285BD-8A1C-A3FF-1ED4-6467BB73B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1CF1398-7C25-62EF-B4A0-E3220E370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AE387C-182D-7F95-8377-E398E8E3E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81258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4CD7B-0676-979A-AEFF-83320CE94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90C674-8C2A-9698-42ED-45F3611AA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C94855-3E43-8B84-51D6-BEF822470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7163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3F41F-90BA-FD28-D810-F9873618D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693B346-C053-8F50-F623-157ABDC102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259B823-9BF7-5CE5-DDA0-5FB66A77B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376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0EB36-E65D-72D8-E515-13D9095AC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C7FD3F-5A8A-1021-4086-B7BE2AF27C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0DEE36-DB7D-C80E-81F9-E4CDA7017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5671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32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BD2CC-8B0B-34CA-08F1-1C15AD8FD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BA361F3-D0FD-45CE-B7B5-94C386302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CE72C3D-9C52-863C-9070-57668E11F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6311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DC3A7-841F-220E-FC74-0D3781EED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CE0D22-5E18-0AC7-C93B-4F04A3917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690ED7-7516-F85A-7ADE-B5E02F9C9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4126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D3239-485F-19B1-F59C-616A4DEB9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93E92F-8DFD-24A9-42E4-F42C0EAD3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7B13AE-9689-84F1-8BC1-86385C4F0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63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第三章 条件与循环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3" y="243144"/>
            <a:ext cx="3716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编程基础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二、循环与判断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653580" cy="484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循环语句 (Loop statement) 又称重复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</a:t>
            </a: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，用于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反复执行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某种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操作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。循环语句一般都与条件控制语句搭配使用，根据判断条件的返回值，决定是否执行循环体。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60310E-A2A6-8DC0-9871-1DC78B0851BB}"/>
              </a:ext>
            </a:extLst>
          </p:cNvPr>
          <p:cNvGrpSpPr/>
          <p:nvPr/>
        </p:nvGrpSpPr>
        <p:grpSpPr>
          <a:xfrm>
            <a:off x="5682075" y="2325215"/>
            <a:ext cx="3247180" cy="3386565"/>
            <a:chOff x="5682075" y="1829379"/>
            <a:chExt cx="3247180" cy="33865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2FDB18-72FD-634A-5DA0-E9367156C8A6}"/>
                </a:ext>
              </a:extLst>
            </p:cNvPr>
            <p:cNvSpPr/>
            <p:nvPr/>
          </p:nvSpPr>
          <p:spPr>
            <a:xfrm>
              <a:off x="5682075" y="231671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循环条件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036FB50-34EA-A237-E4CA-F0BE8F02293B}"/>
                </a:ext>
              </a:extLst>
            </p:cNvPr>
            <p:cNvSpPr/>
            <p:nvPr/>
          </p:nvSpPr>
          <p:spPr>
            <a:xfrm>
              <a:off x="5682075" y="356596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F16E751-D6D1-8166-7B23-5C0684B1A6B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 bwMode="auto">
            <a:xfrm>
              <a:off x="6724018" y="3132292"/>
              <a:ext cx="0" cy="43367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6059AD7-7202-DBA6-503E-D1311CDDB2A8}"/>
                </a:ext>
              </a:extLst>
            </p:cNvPr>
            <p:cNvCxnSpPr>
              <a:cxnSpLocks/>
              <a:endCxn id="5" idx="0"/>
            </p:cNvCxnSpPr>
            <p:nvPr/>
          </p:nvCxnSpPr>
          <p:spPr bwMode="auto">
            <a:xfrm>
              <a:off x="6724018" y="1829379"/>
              <a:ext cx="0" cy="48734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A1BA7944-2524-D182-5B72-8A4AA3E00F8F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>
              <a:off x="7765961" y="2724506"/>
              <a:ext cx="264016" cy="249143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5D72AB84-0978-5B82-1032-E381A6B23A45}"/>
                </a:ext>
              </a:extLst>
            </p:cNvPr>
            <p:cNvCxnSpPr>
              <a:cxnSpLocks/>
              <a:stCxn id="6" idx="2"/>
              <a:endCxn id="5" idx="1"/>
            </p:cNvCxnSpPr>
            <p:nvPr/>
          </p:nvCxnSpPr>
          <p:spPr bwMode="auto">
            <a:xfrm rot="5400000" flipH="1">
              <a:off x="5374529" y="3032053"/>
              <a:ext cx="1657036" cy="1041943"/>
            </a:xfrm>
            <a:prstGeom prst="bentConnector4">
              <a:avLst>
                <a:gd name="adj1" fmla="val -13796"/>
                <a:gd name="adj2" fmla="val 124412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D80ACF-3D26-2E94-9688-EC532DAADAC0}"/>
                </a:ext>
              </a:extLst>
            </p:cNvPr>
            <p:cNvSpPr txBox="1"/>
            <p:nvPr/>
          </p:nvSpPr>
          <p:spPr>
            <a:xfrm>
              <a:off x="8024327" y="3429000"/>
              <a:ext cx="904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66E5F04-BF75-2A37-322C-D7169B736A22}"/>
                </a:ext>
              </a:extLst>
            </p:cNvPr>
            <p:cNvSpPr txBox="1"/>
            <p:nvPr/>
          </p:nvSpPr>
          <p:spPr>
            <a:xfrm>
              <a:off x="6756212" y="3118365"/>
              <a:ext cx="1041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4831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二、循环与判断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06163" y="846748"/>
            <a:ext cx="4932741" cy="556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中的循环语句包括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while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与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for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，前者通过判断是否满足特定条件，以决定是否重复执行某种操作；后者采用遍历的形式反复执行某种操作。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为了更加灵活的控制循环语句，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中还提供了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break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continue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等语句。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052DDC4-3246-1B3C-EF34-66067440EA89}"/>
              </a:ext>
            </a:extLst>
          </p:cNvPr>
          <p:cNvGrpSpPr/>
          <p:nvPr/>
        </p:nvGrpSpPr>
        <p:grpSpPr>
          <a:xfrm>
            <a:off x="5848350" y="3920618"/>
            <a:ext cx="3295651" cy="2715130"/>
            <a:chOff x="6403975" y="3976512"/>
            <a:chExt cx="2740025" cy="226140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162FAEB-1DB7-D845-F638-5C533CF6E59C}"/>
                </a:ext>
              </a:extLst>
            </p:cNvPr>
            <p:cNvSpPr/>
            <p:nvPr/>
          </p:nvSpPr>
          <p:spPr>
            <a:xfrm>
              <a:off x="7082107" y="3976512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BE46F00D-C7DD-34BC-73D6-15DDDB072029}"/>
                </a:ext>
              </a:extLst>
            </p:cNvPr>
            <p:cNvSpPr/>
            <p:nvPr/>
          </p:nvSpPr>
          <p:spPr>
            <a:xfrm>
              <a:off x="6403975" y="4466920"/>
              <a:ext cx="1591159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元素集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2B46BB3-AC68-F2FA-DD5C-53019AF569CD}"/>
                </a:ext>
              </a:extLst>
            </p:cNvPr>
            <p:cNvSpPr/>
            <p:nvPr/>
          </p:nvSpPr>
          <p:spPr>
            <a:xfrm>
              <a:off x="6553200" y="5489886"/>
              <a:ext cx="1292709" cy="552344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00E8035-BBF4-301A-68AF-CF1F38D576CA}"/>
                </a:ext>
              </a:extLst>
            </p:cNvPr>
            <p:cNvSpPr/>
            <p:nvPr/>
          </p:nvSpPr>
          <p:spPr>
            <a:xfrm>
              <a:off x="8138900" y="6001048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4A08140-4680-F675-00A2-3A0814E05D4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 bwMode="auto">
            <a:xfrm>
              <a:off x="7199555" y="4213385"/>
              <a:ext cx="0" cy="25353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D16E459-F446-67C7-181E-76EBEB653C8E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 bwMode="auto">
            <a:xfrm>
              <a:off x="7199554" y="5101843"/>
              <a:ext cx="0" cy="388043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E5B2402E-DE4E-F422-25D2-25202BA3C25B}"/>
                </a:ext>
              </a:extLst>
            </p:cNvPr>
            <p:cNvCxnSpPr>
              <a:cxnSpLocks/>
              <a:stCxn id="11" idx="1"/>
              <a:endCxn id="10" idx="1"/>
            </p:cNvCxnSpPr>
            <p:nvPr/>
          </p:nvCxnSpPr>
          <p:spPr bwMode="auto">
            <a:xfrm rot="10800000">
              <a:off x="6403976" y="4784382"/>
              <a:ext cx="149225" cy="981676"/>
            </a:xfrm>
            <a:prstGeom prst="bentConnector3">
              <a:avLst>
                <a:gd name="adj1" fmla="val 227364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61DBB9C8-0742-DE75-2284-9749A2EDC28B}"/>
                </a:ext>
              </a:extLst>
            </p:cNvPr>
            <p:cNvCxnSpPr>
              <a:cxnSpLocks/>
              <a:stCxn id="10" idx="3"/>
              <a:endCxn id="27" idx="0"/>
            </p:cNvCxnSpPr>
            <p:nvPr/>
          </p:nvCxnSpPr>
          <p:spPr bwMode="auto">
            <a:xfrm>
              <a:off x="7995134" y="4784381"/>
              <a:ext cx="261215" cy="1216667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0844747-4223-E5D6-BA2D-0FB6AC328F13}"/>
                </a:ext>
              </a:extLst>
            </p:cNvPr>
            <p:cNvSpPr txBox="1"/>
            <p:nvPr/>
          </p:nvSpPr>
          <p:spPr>
            <a:xfrm>
              <a:off x="7272864" y="5078882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22F7816-63C3-0C27-C6D9-25ECD9FE7520}"/>
                </a:ext>
              </a:extLst>
            </p:cNvPr>
            <p:cNvSpPr txBox="1"/>
            <p:nvPr/>
          </p:nvSpPr>
          <p:spPr>
            <a:xfrm>
              <a:off x="8256348" y="5030733"/>
              <a:ext cx="88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01DF4CB-7B32-BCB3-1A3A-C0474FF7E7D3}"/>
              </a:ext>
            </a:extLst>
          </p:cNvPr>
          <p:cNvGrpSpPr/>
          <p:nvPr/>
        </p:nvGrpSpPr>
        <p:grpSpPr>
          <a:xfrm>
            <a:off x="5848350" y="1174765"/>
            <a:ext cx="3287598" cy="2716250"/>
            <a:chOff x="6403976" y="1174766"/>
            <a:chExt cx="2731971" cy="231927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E97B50-99B3-64F9-20FA-EDF26F766881}"/>
                </a:ext>
              </a:extLst>
            </p:cNvPr>
            <p:cNvSpPr/>
            <p:nvPr/>
          </p:nvSpPr>
          <p:spPr>
            <a:xfrm>
              <a:off x="7074053" y="1174766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D58DAA6B-887B-6F89-A2C9-15246563EB02}"/>
                </a:ext>
              </a:extLst>
            </p:cNvPr>
            <p:cNvSpPr/>
            <p:nvPr/>
          </p:nvSpPr>
          <p:spPr>
            <a:xfrm>
              <a:off x="6403976" y="1695075"/>
              <a:ext cx="1591158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82DCEB7-44E4-078A-D7EF-C5910A9FD071}"/>
                </a:ext>
              </a:extLst>
            </p:cNvPr>
            <p:cNvSpPr/>
            <p:nvPr/>
          </p:nvSpPr>
          <p:spPr>
            <a:xfrm>
              <a:off x="6553200" y="2706668"/>
              <a:ext cx="1292709" cy="533906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1C280EC-69EA-9868-7549-41CE5E3241E0}"/>
                </a:ext>
              </a:extLst>
            </p:cNvPr>
            <p:cNvSpPr/>
            <p:nvPr/>
          </p:nvSpPr>
          <p:spPr>
            <a:xfrm>
              <a:off x="8122793" y="3240574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1AE5B61-75AA-22F6-8BEC-F1C54F8EB53D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 bwMode="auto">
            <a:xfrm>
              <a:off x="7199555" y="1428236"/>
              <a:ext cx="0" cy="266839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A1D1A88-5A81-6790-4308-4037292255C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 bwMode="auto">
            <a:xfrm flipH="1">
              <a:off x="7199555" y="2329997"/>
              <a:ext cx="1" cy="376671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877973F6-C933-8190-2AE1-0677CB902644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>
              <a:off x="7995134" y="2012536"/>
              <a:ext cx="253161" cy="1228038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0B486635-09B9-729E-1E44-521F1411C510}"/>
                </a:ext>
              </a:extLst>
            </p:cNvPr>
            <p:cNvCxnSpPr>
              <a:cxnSpLocks/>
              <a:stCxn id="8" idx="1"/>
              <a:endCxn id="7" idx="1"/>
            </p:cNvCxnSpPr>
            <p:nvPr/>
          </p:nvCxnSpPr>
          <p:spPr bwMode="auto">
            <a:xfrm rot="10800000">
              <a:off x="6403977" y="2012536"/>
              <a:ext cx="149224" cy="961085"/>
            </a:xfrm>
            <a:prstGeom prst="bentConnector3">
              <a:avLst>
                <a:gd name="adj1" fmla="val 227302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F1C49CF-030C-5275-F084-AE5321095BD6}"/>
                </a:ext>
              </a:extLst>
            </p:cNvPr>
            <p:cNvSpPr txBox="1"/>
            <p:nvPr/>
          </p:nvSpPr>
          <p:spPr>
            <a:xfrm>
              <a:off x="7211178" y="2318173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D30DFD6-20AA-FDC8-B2BA-6721A1FB1445}"/>
                </a:ext>
              </a:extLst>
            </p:cNvPr>
            <p:cNvSpPr txBox="1"/>
            <p:nvPr/>
          </p:nvSpPr>
          <p:spPr>
            <a:xfrm>
              <a:off x="8248294" y="2312540"/>
              <a:ext cx="887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878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EEB1C-0800-AB75-0979-EE8E2C172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1F01A01-DCA0-E182-0057-8C4F1C2D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二、循环语句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CCF177-61DC-54A7-A2FB-DF1876DFA561}"/>
              </a:ext>
            </a:extLst>
          </p:cNvPr>
          <p:cNvSpPr txBox="1"/>
          <p:nvPr/>
        </p:nvSpPr>
        <p:spPr>
          <a:xfrm>
            <a:off x="317666" y="846748"/>
            <a:ext cx="2820390" cy="1532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while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语法结构：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1" name="Picture 10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715330CE-A75C-9E94-2DC2-1AD026ACB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113" y="2499355"/>
            <a:ext cx="3454400" cy="1308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9F8F2CC-7778-CD15-760C-27DFEB546C64}"/>
              </a:ext>
            </a:extLst>
          </p:cNvPr>
          <p:cNvSpPr txBox="1"/>
          <p:nvPr/>
        </p:nvSpPr>
        <p:spPr>
          <a:xfrm>
            <a:off x="431113" y="4077822"/>
            <a:ext cx="345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b="1" dirty="0">
                <a:solidFill>
                  <a:schemeClr val="bg2"/>
                </a:solidFill>
                <a:latin typeface="+mj-ea"/>
                <a:ea typeface="+mj-ea"/>
              </a:rPr>
              <a:t>示例</a:t>
            </a:r>
            <a:r>
              <a:rPr lang="zh-CN" altLang="en-US" sz="1800" dirty="0">
                <a:solidFill>
                  <a:schemeClr val="bg2"/>
                </a:solidFill>
                <a:latin typeface="+mj-ea"/>
                <a:ea typeface="+mj-ea"/>
              </a:rPr>
              <a:t>：累加，直到输入</a:t>
            </a:r>
            <a:r>
              <a:rPr lang="en-US" altLang="zh-CN" sz="1800" dirty="0">
                <a:solidFill>
                  <a:schemeClr val="bg2"/>
                </a:solidFill>
                <a:latin typeface="+mj-ea"/>
                <a:ea typeface="+mj-ea"/>
              </a:rPr>
              <a:t>0</a:t>
            </a:r>
            <a:endParaRPr lang="en-US" altLang="zh-CN" sz="1800" b="0" i="0" dirty="0">
              <a:solidFill>
                <a:schemeClr val="bg2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zh-CN" altLang="en-US" sz="1800" b="0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用户输入验证</a:t>
            </a:r>
            <a:endParaRPr lang="en-US" altLang="zh-CN" sz="1800" b="0" i="0" dirty="0">
              <a:solidFill>
                <a:schemeClr val="bg2"/>
              </a:solidFill>
              <a:effectLst/>
              <a:latin typeface="+mj-ea"/>
              <a:ea typeface="+mj-ea"/>
            </a:endParaRPr>
          </a:p>
          <a:p>
            <a:pPr algn="l"/>
            <a:r>
              <a:rPr lang="zh-CN" altLang="en-US" sz="1800" b="0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未知次数的重复任务</a:t>
            </a:r>
            <a:endParaRPr lang="en-US" altLang="zh-CN" sz="1800" b="0" i="0" dirty="0">
              <a:solidFill>
                <a:schemeClr val="bg2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106BD67-7CB1-E8E7-9BA6-334F58FC7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13" y="5339195"/>
            <a:ext cx="3454400" cy="1409138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1D8EF0F3-02B3-29AB-512E-2547DBD29A10}"/>
              </a:ext>
            </a:extLst>
          </p:cNvPr>
          <p:cNvSpPr/>
          <p:nvPr/>
        </p:nvSpPr>
        <p:spPr>
          <a:xfrm rot="5400000">
            <a:off x="3153993" y="4324710"/>
            <a:ext cx="978408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326225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C76F2-BE0C-8925-A316-02B03FBCF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97518FA-C8E3-5459-D61F-FD732C0B9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二、循环语句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37E2BA-E811-2F56-DC70-823F1A953D39}"/>
              </a:ext>
            </a:extLst>
          </p:cNvPr>
          <p:cNvSpPr txBox="1"/>
          <p:nvPr/>
        </p:nvSpPr>
        <p:spPr>
          <a:xfrm>
            <a:off x="311727" y="1019010"/>
            <a:ext cx="8104909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for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常用语列表、字符串、元组、字典键等元素的遍历。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sz="2500" b="1" dirty="0">
                <a:solidFill>
                  <a:srgbClr val="333333"/>
                </a:solidFill>
                <a:latin typeface="+mn-ea"/>
                <a:ea typeface="+mn-ea"/>
              </a:rPr>
              <a:t>range()</a:t>
            </a:r>
            <a:r>
              <a:rPr lang="zh-CN" altLang="en-US" sz="25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: 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生成数字序列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6D64A1-7D44-00F7-0F0C-02506712C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112" y="3568699"/>
            <a:ext cx="4366986" cy="133076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9B8B295-E4F9-3D24-3280-6169F168D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112" y="5630011"/>
            <a:ext cx="4366986" cy="92770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90F9F59-11B1-3DDA-C932-5ABCE8E3B426}"/>
              </a:ext>
            </a:extLst>
          </p:cNvPr>
          <p:cNvSpPr txBox="1"/>
          <p:nvPr/>
        </p:nvSpPr>
        <p:spPr>
          <a:xfrm>
            <a:off x="311727" y="5109265"/>
            <a:ext cx="2265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遍历字典</a:t>
            </a:r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EFF5A-AB15-E3BA-F41B-DD427939B6E7}"/>
              </a:ext>
            </a:extLst>
          </p:cNvPr>
          <p:cNvSpPr txBox="1"/>
          <p:nvPr/>
        </p:nvSpPr>
        <p:spPr>
          <a:xfrm>
            <a:off x="311727" y="3023348"/>
            <a:ext cx="4441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>
                <a:solidFill>
                  <a:srgbClr val="333333"/>
                </a:solidFill>
                <a:latin typeface="+mn-ea"/>
                <a:ea typeface="+mn-ea"/>
              </a:rPr>
              <a:t>语法结构：</a:t>
            </a:r>
            <a:endParaRPr lang="en-US" altLang="zh-CN" sz="24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57291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7A4E4-4A33-E7E7-E5CA-3774E6990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EF2D9F2-33FA-F8E5-C89A-23105723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二、循环语句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CC44B-2985-3CB9-03D7-98BEB254FA18}"/>
              </a:ext>
            </a:extLst>
          </p:cNvPr>
          <p:cNvSpPr txBox="1"/>
          <p:nvPr/>
        </p:nvSpPr>
        <p:spPr>
          <a:xfrm>
            <a:off x="317665" y="846748"/>
            <a:ext cx="674216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循环控制：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A8721-8AB0-FD63-C515-B41BF6589657}"/>
              </a:ext>
            </a:extLst>
          </p:cNvPr>
          <p:cNvSpPr txBox="1"/>
          <p:nvPr/>
        </p:nvSpPr>
        <p:spPr>
          <a:xfrm>
            <a:off x="317665" y="1745040"/>
            <a:ext cx="6257924" cy="2058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break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立即终止整个循环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continue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跳过当前轮次，进入下一轮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pass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占位符，无操作（保持语法完整性）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D682C3-4C17-04B8-38EC-693846756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46" y="4029167"/>
            <a:ext cx="4386703" cy="238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55966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388CA-BE6F-DF06-0F5C-D20958495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9B612A5-0F18-F415-6911-857C3D8F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二、循环语句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4917-5D93-3CA2-B20E-18CBCBBD1C3C}"/>
              </a:ext>
            </a:extLst>
          </p:cNvPr>
          <p:cNvSpPr txBox="1"/>
          <p:nvPr/>
        </p:nvSpPr>
        <p:spPr>
          <a:xfrm>
            <a:off x="317665" y="846748"/>
            <a:ext cx="674216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循环嵌套：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5267F-B4B4-DFAA-C864-2D3D76FB5FB1}"/>
              </a:ext>
            </a:extLst>
          </p:cNvPr>
          <p:cNvSpPr txBox="1"/>
          <p:nvPr/>
        </p:nvSpPr>
        <p:spPr>
          <a:xfrm>
            <a:off x="471046" y="1745040"/>
            <a:ext cx="78520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嵌套循环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：外层循环每执行一次，内层循环完整执行</a:t>
            </a:r>
          </a:p>
          <a:p>
            <a:pPr algn="just"/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应用场景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：矩阵运算、多级菜单</a:t>
            </a: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76E0D47-03BB-5D1B-6787-732A8B9CE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78" y="3855027"/>
            <a:ext cx="5646304" cy="14765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960FA1-F1DC-D891-8E2A-86EB801665ED}"/>
              </a:ext>
            </a:extLst>
          </p:cNvPr>
          <p:cNvSpPr txBox="1"/>
          <p:nvPr/>
        </p:nvSpPr>
        <p:spPr>
          <a:xfrm>
            <a:off x="546677" y="3341000"/>
            <a:ext cx="56463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案例</a:t>
            </a:r>
            <a:r>
              <a:rPr lang="zh-CN" altLang="en-US" dirty="0">
                <a:solidFill>
                  <a:schemeClr val="bg2"/>
                </a:solidFill>
                <a:latin typeface="+mj-ea"/>
                <a:ea typeface="+mj-ea"/>
              </a:rPr>
              <a:t>：打印</a:t>
            </a:r>
            <a:r>
              <a:rPr lang="en-US" altLang="zh-CN" dirty="0">
                <a:solidFill>
                  <a:schemeClr val="bg2"/>
                </a:solidFill>
                <a:latin typeface="+mj-ea"/>
                <a:ea typeface="+mj-ea"/>
              </a:rPr>
              <a:t>99</a:t>
            </a:r>
            <a:r>
              <a:rPr lang="zh-CN" altLang="en-US" dirty="0">
                <a:solidFill>
                  <a:schemeClr val="bg2"/>
                </a:solidFill>
                <a:latin typeface="+mj-ea"/>
                <a:ea typeface="+mj-ea"/>
              </a:rPr>
              <a:t>乘法表</a:t>
            </a:r>
            <a:endParaRPr lang="en-US" altLang="zh-CN" b="0" i="0" dirty="0">
              <a:solidFill>
                <a:schemeClr val="bg2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4715415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FA560-7005-DCCC-ECB1-C4E7456AE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FBBEEF1-4CAC-147E-53BB-A4FE461E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二、循环语句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8AB1A-DF7F-E4B7-1620-FAAA0AAC4645}"/>
              </a:ext>
            </a:extLst>
          </p:cNvPr>
          <p:cNvSpPr txBox="1"/>
          <p:nvPr/>
        </p:nvSpPr>
        <p:spPr>
          <a:xfrm>
            <a:off x="317665" y="846748"/>
            <a:ext cx="674216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迭代器与可迭代对象：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F101EB-393E-FE56-EB84-9C937140F7CE}"/>
              </a:ext>
            </a:extLst>
          </p:cNvPr>
          <p:cNvSpPr txBox="1"/>
          <p:nvPr/>
        </p:nvSpPr>
        <p:spPr>
          <a:xfrm>
            <a:off x="471046" y="1745040"/>
            <a:ext cx="85423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可迭代对象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：列表、字符串、字典（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for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循环的底层支持）；</a:t>
            </a:r>
          </a:p>
          <a:p>
            <a:pPr algn="just"/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迭代器协议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__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iter__()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与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__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next__()（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类实现示例）。</a:t>
            </a:r>
          </a:p>
          <a:p>
            <a:pPr algn="just"/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4" name="Picture 1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D74C925-160E-1095-20E9-53151E68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63" y="3034723"/>
            <a:ext cx="3903238" cy="170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9488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81E41-6614-99B3-2A13-801793CA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0632663-8865-DC00-482D-95BC2EE0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二、循环语句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801B3-2DE5-DDC5-6B3E-F2AD4E4F7F7A}"/>
              </a:ext>
            </a:extLst>
          </p:cNvPr>
          <p:cNvSpPr txBox="1"/>
          <p:nvPr/>
        </p:nvSpPr>
        <p:spPr>
          <a:xfrm>
            <a:off x="317665" y="846748"/>
            <a:ext cx="674216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列表</a:t>
            </a:r>
            <a:r>
              <a:rPr lang="zh-CN" altLang="en-CN" sz="3200" b="1" dirty="0">
                <a:solidFill>
                  <a:srgbClr val="333333"/>
                </a:solidFill>
                <a:latin typeface="+mn-ea"/>
                <a:ea typeface="+mn-ea"/>
              </a:rPr>
              <a:t>推导式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和生成器表达式：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B5932-470B-681C-10BF-660ADE8ECD54}"/>
              </a:ext>
            </a:extLst>
          </p:cNvPr>
          <p:cNvSpPr txBox="1"/>
          <p:nvPr/>
        </p:nvSpPr>
        <p:spPr>
          <a:xfrm>
            <a:off x="471046" y="1745040"/>
            <a:ext cx="78520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列表推导式：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快速生成列表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2A110-6B1A-4B33-85B0-724AAC89A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59" y="2361011"/>
            <a:ext cx="4508500" cy="368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1E7D1C-C66E-E713-7E46-AD4957E71339}"/>
              </a:ext>
            </a:extLst>
          </p:cNvPr>
          <p:cNvSpPr txBox="1"/>
          <p:nvPr/>
        </p:nvSpPr>
        <p:spPr>
          <a:xfrm>
            <a:off x="471046" y="2967335"/>
            <a:ext cx="62622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生成器表达式：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节省内存的惰性计算</a:t>
            </a:r>
          </a:p>
        </p:txBody>
      </p:sp>
      <p:pic>
        <p:nvPicPr>
          <p:cNvPr id="6" name="Picture 5" descr="A group of white and blue text&#10;&#10;AI-generated content may be incorrect.">
            <a:extLst>
              <a:ext uri="{FF2B5EF4-FFF2-40B4-BE49-F238E27FC236}">
                <a16:creationId xmlns:a16="http://schemas.microsoft.com/office/drawing/2014/main" id="{4C286593-6294-977A-B5D1-B45431BDD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859" y="3667024"/>
            <a:ext cx="41529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8462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A2A7F-D1DE-A893-7D94-4EA0F7D4C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113F72B-AFD2-D212-4F42-B926908BB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二、循环语句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C78015-0E7D-654C-0B58-247C85D66E8D}"/>
              </a:ext>
            </a:extLst>
          </p:cNvPr>
          <p:cNvSpPr txBox="1"/>
          <p:nvPr/>
        </p:nvSpPr>
        <p:spPr>
          <a:xfrm>
            <a:off x="317665" y="846748"/>
            <a:ext cx="674216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综合实践：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CBD4A2-17CE-0B15-E6D8-9C777704BF68}"/>
              </a:ext>
            </a:extLst>
          </p:cNvPr>
          <p:cNvSpPr txBox="1"/>
          <p:nvPr/>
        </p:nvSpPr>
        <p:spPr>
          <a:xfrm>
            <a:off x="523002" y="1528388"/>
            <a:ext cx="2498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成绩等级分类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6" name="Picture 5" descr="A screen shot of a black background with white text&#10;&#10;AI-generated content may be incorrect.">
            <a:extLst>
              <a:ext uri="{FF2B5EF4-FFF2-40B4-BE49-F238E27FC236}">
                <a16:creationId xmlns:a16="http://schemas.microsoft.com/office/drawing/2014/main" id="{1D4765C1-C7D2-6B77-B5F2-AD3408B81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1" y="1998885"/>
            <a:ext cx="2498280" cy="30214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13AA3F-0385-D013-13AD-1D0FB8D9B70A}"/>
              </a:ext>
            </a:extLst>
          </p:cNvPr>
          <p:cNvSpPr txBox="1"/>
          <p:nvPr/>
        </p:nvSpPr>
        <p:spPr>
          <a:xfrm>
            <a:off x="1190465" y="5722356"/>
            <a:ext cx="24982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素数判断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2" name="Picture 11" descr="A computer screen with text and numbers&#10;&#10;AI-generated content may be incorrect.">
            <a:extLst>
              <a:ext uri="{FF2B5EF4-FFF2-40B4-BE49-F238E27FC236}">
                <a16:creationId xmlns:a16="http://schemas.microsoft.com/office/drawing/2014/main" id="{B3CF1D18-0AAB-D188-EA4F-4D3662AAF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991" y="5098240"/>
            <a:ext cx="4426736" cy="17098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BD1779-1247-FF78-7205-4B19381D21C2}"/>
              </a:ext>
            </a:extLst>
          </p:cNvPr>
          <p:cNvSpPr txBox="1"/>
          <p:nvPr/>
        </p:nvSpPr>
        <p:spPr>
          <a:xfrm>
            <a:off x="3593687" y="1545150"/>
            <a:ext cx="5131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猜数字游戏</a:t>
            </a:r>
            <a:endParaRPr lang="zh-CN" alt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5" name="Picture 1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570B240-4AD9-03E9-01BE-0EC4AAD4D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1326" y="1998885"/>
            <a:ext cx="4631466" cy="302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8381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641130" y="1783013"/>
            <a:ext cx="7740869" cy="134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miniconda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30680" y="3858243"/>
            <a:ext cx="6916338" cy="772176"/>
            <a:chOff x="2121802" y="2115450"/>
            <a:chExt cx="5430801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4854801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循环语句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2602116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条件语句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二、条件语句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A482D-C7BB-32E0-E944-374D79FC1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DE205C4-818C-8150-F768-46C492E9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一、条件与循环概念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441D31-5719-59DF-5079-DB372564FAF6}"/>
              </a:ext>
            </a:extLst>
          </p:cNvPr>
          <p:cNvSpPr txBox="1"/>
          <p:nvPr/>
        </p:nvSpPr>
        <p:spPr>
          <a:xfrm>
            <a:off x="339184" y="1017027"/>
            <a:ext cx="5225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程序三大结构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：顺序、分支、循环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94CDEC-06DA-1ABE-9B92-7AA1B1F6B9AB}"/>
              </a:ext>
            </a:extLst>
          </p:cNvPr>
          <p:cNvSpPr/>
          <p:nvPr/>
        </p:nvSpPr>
        <p:spPr>
          <a:xfrm>
            <a:off x="675496" y="1985319"/>
            <a:ext cx="1491928" cy="634313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8F771B-E95E-E79F-A2C2-729DC0F76100}"/>
              </a:ext>
            </a:extLst>
          </p:cNvPr>
          <p:cNvSpPr/>
          <p:nvPr/>
        </p:nvSpPr>
        <p:spPr>
          <a:xfrm>
            <a:off x="675496" y="3194221"/>
            <a:ext cx="1491928" cy="634313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步骤二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9FA85-CCD6-88DE-BFDF-43EECE15CDE3}"/>
              </a:ext>
            </a:extLst>
          </p:cNvPr>
          <p:cNvSpPr/>
          <p:nvPr/>
        </p:nvSpPr>
        <p:spPr>
          <a:xfrm>
            <a:off x="675496" y="4335161"/>
            <a:ext cx="1491928" cy="634313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步骤三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63E5F3-0A76-4F1D-FB75-B57AFA8785DE}"/>
              </a:ext>
            </a:extLst>
          </p:cNvPr>
          <p:cNvSpPr/>
          <p:nvPr/>
        </p:nvSpPr>
        <p:spPr>
          <a:xfrm>
            <a:off x="3755574" y="1985319"/>
            <a:ext cx="1491928" cy="634313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步骤一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74E830-8282-7D1B-33CE-BBC5ED3E3776}"/>
              </a:ext>
            </a:extLst>
          </p:cNvPr>
          <p:cNvSpPr/>
          <p:nvPr/>
        </p:nvSpPr>
        <p:spPr>
          <a:xfrm>
            <a:off x="2951944" y="3194221"/>
            <a:ext cx="1491928" cy="634313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步骤二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B4E39-2825-73DB-4F80-6518513FC1C2}"/>
              </a:ext>
            </a:extLst>
          </p:cNvPr>
          <p:cNvSpPr/>
          <p:nvPr/>
        </p:nvSpPr>
        <p:spPr>
          <a:xfrm>
            <a:off x="4669094" y="3194220"/>
            <a:ext cx="1491928" cy="634313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步骤三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32244A-53EE-AB77-19E6-2799E1F0E168}"/>
              </a:ext>
            </a:extLst>
          </p:cNvPr>
          <p:cNvSpPr/>
          <p:nvPr/>
        </p:nvSpPr>
        <p:spPr>
          <a:xfrm>
            <a:off x="6818292" y="1985318"/>
            <a:ext cx="1491928" cy="634313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730D1A-B74A-5DE3-98ED-62E90A6B14C2}"/>
              </a:ext>
            </a:extLst>
          </p:cNvPr>
          <p:cNvSpPr/>
          <p:nvPr/>
        </p:nvSpPr>
        <p:spPr>
          <a:xfrm>
            <a:off x="6818292" y="3194220"/>
            <a:ext cx="1491928" cy="634313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步骤二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AE055E-0F2D-2C5F-E37C-B238B4F4695B}"/>
              </a:ext>
            </a:extLst>
          </p:cNvPr>
          <p:cNvSpPr/>
          <p:nvPr/>
        </p:nvSpPr>
        <p:spPr>
          <a:xfrm>
            <a:off x="6818292" y="4335160"/>
            <a:ext cx="1491928" cy="634313"/>
          </a:xfrm>
          <a:prstGeom prst="rect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步骤三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8E76A6-A10A-5E61-6172-E71C88C38219}"/>
              </a:ext>
            </a:extLst>
          </p:cNvPr>
          <p:cNvCxnSpPr>
            <a:stCxn id="8" idx="2"/>
            <a:endCxn id="11" idx="0"/>
          </p:cNvCxnSpPr>
          <p:nvPr/>
        </p:nvCxnSpPr>
        <p:spPr bwMode="auto">
          <a:xfrm>
            <a:off x="1421460" y="2619632"/>
            <a:ext cx="0" cy="57458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C08D9C-AADC-42F6-6126-E5DCAEAF78F4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 bwMode="auto">
          <a:xfrm>
            <a:off x="1421460" y="3828534"/>
            <a:ext cx="0" cy="50662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916940-2FD7-56B6-C229-8EACE57184D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 bwMode="auto">
          <a:xfrm flipH="1">
            <a:off x="3697908" y="2619632"/>
            <a:ext cx="803630" cy="57458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DD26FCC-49C5-D57D-6C56-DC036AA2B373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 bwMode="auto">
          <a:xfrm>
            <a:off x="4501538" y="2619632"/>
            <a:ext cx="913520" cy="57458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79FCB4-F757-9E55-9A7F-E9A5752B8297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 bwMode="auto">
          <a:xfrm>
            <a:off x="7564256" y="2619631"/>
            <a:ext cx="0" cy="57458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C430BC-294B-9AF2-EF66-3FCCDC6D1C6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 bwMode="auto">
          <a:xfrm>
            <a:off x="7564256" y="3828533"/>
            <a:ext cx="0" cy="50662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9A62E57C-ABC3-F35D-9A10-6B2765C9F7C1}"/>
              </a:ext>
            </a:extLst>
          </p:cNvPr>
          <p:cNvCxnSpPr>
            <a:stCxn id="19" idx="3"/>
            <a:endCxn id="18" idx="3"/>
          </p:cNvCxnSpPr>
          <p:nvPr/>
        </p:nvCxnSpPr>
        <p:spPr bwMode="auto">
          <a:xfrm flipV="1">
            <a:off x="8310220" y="3511377"/>
            <a:ext cx="12700" cy="1140940"/>
          </a:xfrm>
          <a:prstGeom prst="bentConnector3">
            <a:avLst>
              <a:gd name="adj1" fmla="val 2708110"/>
            </a:avLst>
          </a:prstGeom>
          <a:ln w="28575">
            <a:solidFill>
              <a:schemeClr val="accent1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40787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二、循环与判断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5225520" cy="576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条件语句是通过一条或多条语句的执行结果（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False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）来决定是否执行代码块。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条件判断一般通过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if-</a:t>
            </a:r>
            <a:r>
              <a:rPr lang="en-US" altLang="zh-CN" sz="2500" b="1" u="sng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-else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语句实现。要么“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if”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区块的代码被执行，要么一个“</a:t>
            </a:r>
            <a:r>
              <a:rPr lang="en-US" altLang="zh-CN" sz="2500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else”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A18C9E3-0F1A-A6F5-02AA-0B73FD93D1A3}"/>
              </a:ext>
            </a:extLst>
          </p:cNvPr>
          <p:cNvGrpSpPr/>
          <p:nvPr/>
        </p:nvGrpSpPr>
        <p:grpSpPr>
          <a:xfrm>
            <a:off x="5520474" y="1374707"/>
            <a:ext cx="3497884" cy="4730140"/>
            <a:chOff x="5508523" y="1278957"/>
            <a:chExt cx="3497884" cy="47301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037E90-C543-B3BF-0515-994D952BA3AD}"/>
                </a:ext>
              </a:extLst>
            </p:cNvPr>
            <p:cNvSpPr/>
            <p:nvPr/>
          </p:nvSpPr>
          <p:spPr>
            <a:xfrm>
              <a:off x="5702071" y="4351910"/>
              <a:ext cx="1862032" cy="69754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条件代码</a:t>
              </a:r>
            </a:p>
          </p:txBody>
        </p:sp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BA4FF0D2-99F8-C708-CF13-E5A0FFB8E6B5}"/>
                </a:ext>
              </a:extLst>
            </p:cNvPr>
            <p:cNvSpPr/>
            <p:nvPr/>
          </p:nvSpPr>
          <p:spPr>
            <a:xfrm>
              <a:off x="5508523" y="2179273"/>
              <a:ext cx="2249129" cy="794052"/>
            </a:xfrm>
            <a:prstGeom prst="diamond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A9231CB-8B36-D956-749D-3500DCB1ABBA}"/>
                </a:ext>
              </a:extLst>
            </p:cNvPr>
            <p:cNvSpPr/>
            <p:nvPr/>
          </p:nvSpPr>
          <p:spPr>
            <a:xfrm>
              <a:off x="6478229" y="1278957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CA97CB2-CA55-635A-316D-75D20462DAD1}"/>
                </a:ext>
              </a:extLst>
            </p:cNvPr>
            <p:cNvSpPr/>
            <p:nvPr/>
          </p:nvSpPr>
          <p:spPr>
            <a:xfrm>
              <a:off x="6478229" y="5706756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E680E97-53A0-EAF2-3C08-9F6913A69168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 bwMode="auto">
            <a:xfrm>
              <a:off x="6633087" y="1581298"/>
              <a:ext cx="1" cy="59797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5F340BA-D08D-1954-B7A7-817880C6D73D}"/>
                </a:ext>
              </a:extLst>
            </p:cNvPr>
            <p:cNvCxnSpPr>
              <a:cxnSpLocks/>
              <a:stCxn id="35" idx="2"/>
              <a:endCxn id="4" idx="0"/>
            </p:cNvCxnSpPr>
            <p:nvPr/>
          </p:nvCxnSpPr>
          <p:spPr bwMode="auto">
            <a:xfrm>
              <a:off x="6631467" y="3760573"/>
              <a:ext cx="1620" cy="59133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E23391E-E90F-AFF2-54B1-8BB505910B1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 bwMode="auto">
            <a:xfrm>
              <a:off x="6633087" y="5049456"/>
              <a:ext cx="0" cy="65730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9F03EEB3-00D9-CBE5-AB06-7796F691FF53}"/>
                </a:ext>
              </a:extLst>
            </p:cNvPr>
            <p:cNvCxnSpPr>
              <a:cxnSpLocks/>
              <a:stCxn id="38" idx="2"/>
              <a:endCxn id="7" idx="6"/>
            </p:cNvCxnSpPr>
            <p:nvPr/>
          </p:nvCxnSpPr>
          <p:spPr bwMode="auto">
            <a:xfrm rot="5400000">
              <a:off x="6703120" y="4224054"/>
              <a:ext cx="1718698" cy="154904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26DC0F8D-AC1F-F572-261D-8B536E7C5A01}"/>
                </a:ext>
              </a:extLst>
            </p:cNvPr>
            <p:cNvCxnSpPr>
              <a:cxnSpLocks/>
              <a:stCxn id="38" idx="0"/>
              <a:endCxn id="5" idx="3"/>
            </p:cNvCxnSpPr>
            <p:nvPr/>
          </p:nvCxnSpPr>
          <p:spPr bwMode="auto">
            <a:xfrm rot="16200000" flipV="1">
              <a:off x="7450524" y="2883427"/>
              <a:ext cx="1193598" cy="579341"/>
            </a:xfrm>
            <a:prstGeom prst="bentConnector2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EEEDFF-3E0A-9377-5B2F-E37FF44321F2}"/>
                </a:ext>
              </a:extLst>
            </p:cNvPr>
            <p:cNvSpPr txBox="1"/>
            <p:nvPr/>
          </p:nvSpPr>
          <p:spPr>
            <a:xfrm>
              <a:off x="5856942" y="3391241"/>
              <a:ext cx="154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满足条件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B76AD53-817B-D66B-BC02-0A5702D32E00}"/>
                </a:ext>
              </a:extLst>
            </p:cNvPr>
            <p:cNvSpPr txBox="1"/>
            <p:nvPr/>
          </p:nvSpPr>
          <p:spPr>
            <a:xfrm>
              <a:off x="7667579" y="376989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不满足条件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C5BE3EA-88A7-7B83-5447-842977E52C73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 bwMode="auto">
            <a:xfrm flipH="1">
              <a:off x="6631467" y="2973325"/>
              <a:ext cx="1621" cy="41791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362314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F6711-E464-5A33-E7D4-6D062796D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88A258D-7A8C-8AC1-5FCC-88DF62F72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二、循环与判断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FB9C93-210B-6ECD-FB6C-9E33E3F06F39}"/>
              </a:ext>
            </a:extLst>
          </p:cNvPr>
          <p:cNvSpPr txBox="1"/>
          <p:nvPr/>
        </p:nvSpPr>
        <p:spPr>
          <a:xfrm>
            <a:off x="317666" y="846748"/>
            <a:ext cx="792017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条件判断表达式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布尔表达式与逻辑运算：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布尔值：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True/False</a:t>
            </a:r>
          </a:p>
          <a:p>
            <a:pPr algn="just"/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比较运算符：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==, !=, &gt;, &lt;, &gt;=, &lt;=</a:t>
            </a:r>
          </a:p>
          <a:p>
            <a:pPr algn="just"/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逻辑运算符：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and, or, not</a:t>
            </a:r>
          </a:p>
        </p:txBody>
      </p:sp>
    </p:spTree>
    <p:extLst>
      <p:ext uri="{BB962C8B-B14F-4D97-AF65-F5344CB8AC3E}">
        <p14:creationId xmlns:p14="http://schemas.microsoft.com/office/powerpoint/2010/main" val="72383585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9A7DB-64F0-032A-0347-7C4EB0FAA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78E6111-3053-28C9-8882-EAB831015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二、循环与判断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E7FE04-ED10-AD28-7E79-0FFF219A8228}"/>
              </a:ext>
            </a:extLst>
          </p:cNvPr>
          <p:cNvSpPr txBox="1"/>
          <p:nvPr/>
        </p:nvSpPr>
        <p:spPr>
          <a:xfrm>
            <a:off x="317666" y="846748"/>
            <a:ext cx="5292302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条件语句基础语法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97976-EB68-DC67-5DEC-7ABF98606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85" y="4278815"/>
            <a:ext cx="2804475" cy="2429458"/>
          </a:xfrm>
          <a:prstGeom prst="rect">
            <a:avLst/>
          </a:prstGeo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07894F7-E1BB-7627-C4FB-1F4608512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6458" y="4285031"/>
            <a:ext cx="3912385" cy="2423242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CE50B879-C39F-CE80-A983-BB2720366799}"/>
              </a:ext>
            </a:extLst>
          </p:cNvPr>
          <p:cNvSpPr/>
          <p:nvPr/>
        </p:nvSpPr>
        <p:spPr>
          <a:xfrm>
            <a:off x="3700192" y="5299955"/>
            <a:ext cx="799071" cy="387178"/>
          </a:xfrm>
          <a:prstGeom prst="rightArrow">
            <a:avLst/>
          </a:prstGeom>
          <a:solidFill>
            <a:schemeClr val="tx2"/>
          </a:solidFill>
          <a:ln w="19050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8F394F-DDD4-6C97-0D0E-1D1DB3DD3A5B}"/>
              </a:ext>
            </a:extLst>
          </p:cNvPr>
          <p:cNvSpPr txBox="1"/>
          <p:nvPr/>
        </p:nvSpPr>
        <p:spPr>
          <a:xfrm>
            <a:off x="3465015" y="482920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dirty="0">
                <a:solidFill>
                  <a:schemeClr val="accent2"/>
                </a:solidFill>
                <a:latin typeface="+mn-ea"/>
                <a:ea typeface="+mn-ea"/>
              </a:rPr>
              <a:t>具体案例</a:t>
            </a:r>
          </a:p>
        </p:txBody>
      </p:sp>
      <p:pic>
        <p:nvPicPr>
          <p:cNvPr id="11" name="Picture 10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6EB6E5A-85F0-9346-6E60-F50B6AB69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178" y="2116474"/>
            <a:ext cx="2501900" cy="8255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B4425C-04AB-C511-10CB-7F7F2F90872F}"/>
              </a:ext>
            </a:extLst>
          </p:cNvPr>
          <p:cNvSpPr txBox="1"/>
          <p:nvPr/>
        </p:nvSpPr>
        <p:spPr>
          <a:xfrm>
            <a:off x="409685" y="3655025"/>
            <a:ext cx="5118279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If/</a:t>
            </a:r>
            <a:r>
              <a:rPr lang="en-US" altLang="zh-CN" dirty="0" err="1">
                <a:solidFill>
                  <a:schemeClr val="accent2"/>
                </a:solidFill>
                <a:latin typeface="+mn-ea"/>
                <a:ea typeface="+mn-ea"/>
              </a:rPr>
              <a:t>elif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/else: 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多分支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AE1B9-F195-4055-AF97-5F7058ABCEE5}"/>
              </a:ext>
            </a:extLst>
          </p:cNvPr>
          <p:cNvSpPr txBox="1"/>
          <p:nvPr/>
        </p:nvSpPr>
        <p:spPr>
          <a:xfrm>
            <a:off x="409685" y="1535418"/>
            <a:ext cx="84761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If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3ABD5-5B57-8113-B38D-657948375C6F}"/>
              </a:ext>
            </a:extLst>
          </p:cNvPr>
          <p:cNvSpPr txBox="1"/>
          <p:nvPr/>
        </p:nvSpPr>
        <p:spPr>
          <a:xfrm>
            <a:off x="4675603" y="1535417"/>
            <a:ext cx="2868197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If/else</a:t>
            </a:r>
          </a:p>
        </p:txBody>
      </p:sp>
      <p:pic>
        <p:nvPicPr>
          <p:cNvPr id="17" name="Picture 16" descr="A black background with white text and blue letters&#10;&#10;AI-generated content may be incorrect.">
            <a:extLst>
              <a:ext uri="{FF2B5EF4-FFF2-40B4-BE49-F238E27FC236}">
                <a16:creationId xmlns:a16="http://schemas.microsoft.com/office/drawing/2014/main" id="{2BFD923F-620B-CC75-A34B-8043277DF3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3342" y="2116474"/>
            <a:ext cx="2413000" cy="15875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40432DF-FE1A-2F7C-86AB-8E010D261FE4}"/>
              </a:ext>
            </a:extLst>
          </p:cNvPr>
          <p:cNvSpPr txBox="1"/>
          <p:nvPr/>
        </p:nvSpPr>
        <p:spPr>
          <a:xfrm>
            <a:off x="175569" y="3069472"/>
            <a:ext cx="35246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缩进规则</a:t>
            </a:r>
            <a:r>
              <a:rPr lang="zh-CN" altLang="en-US" sz="20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en-US" altLang="zh-CN" sz="20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4</a:t>
            </a:r>
            <a:r>
              <a:rPr lang="zh-CN" altLang="en-US" sz="20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空格 </a:t>
            </a:r>
            <a:r>
              <a:rPr lang="en-US" sz="20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vs Tab</a:t>
            </a:r>
            <a:endParaRPr lang="en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922624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4E560-E74B-EF86-0B10-2E9E72D8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155C662-FA64-BB6F-1D15-6AFA005D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二、循环与判断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D012DB-8942-8839-D497-3485DD138C48}"/>
              </a:ext>
            </a:extLst>
          </p:cNvPr>
          <p:cNvSpPr txBox="1"/>
          <p:nvPr/>
        </p:nvSpPr>
        <p:spPr>
          <a:xfrm>
            <a:off x="317666" y="846748"/>
            <a:ext cx="5292302" cy="1504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条件语句基础语法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If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语句的嵌套与简化</a:t>
            </a: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66AF0-5876-C132-0855-94A67F7109F4}"/>
              </a:ext>
            </a:extLst>
          </p:cNvPr>
          <p:cNvSpPr txBox="1"/>
          <p:nvPr/>
        </p:nvSpPr>
        <p:spPr>
          <a:xfrm>
            <a:off x="317666" y="2501104"/>
            <a:ext cx="782594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嵌套条件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：多层级判断（如游戏关卡难度选择）</a:t>
            </a:r>
          </a:p>
          <a:p>
            <a:pPr algn="l"/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简化写法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endParaRPr lang="en-US" altLang="zh-CN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/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单行 </a:t>
            </a: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if：x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= a if condition else b</a:t>
            </a:r>
          </a:p>
          <a:p>
            <a:pPr algn="l"/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短路求值：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condition and 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（</a:t>
            </a:r>
            <a:r>
              <a:rPr lang="en-US" dirty="0">
                <a:solidFill>
                  <a:schemeClr val="bg2"/>
                </a:solidFill>
                <a:latin typeface="+mn-ea"/>
              </a:rPr>
              <a:t>value1 or value2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）</a:t>
            </a:r>
            <a:endParaRPr lang="en-US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15551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三、循环语句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674</Words>
  <Application>Microsoft Macintosh PowerPoint</Application>
  <PresentationFormat>On-screen Show (4:3)</PresentationFormat>
  <Paragraphs>114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微软雅黑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一、条件与循环概念</vt:lpstr>
      <vt:lpstr>二、循环与判断</vt:lpstr>
      <vt:lpstr>二、循环与判断</vt:lpstr>
      <vt:lpstr>二、循环与判断</vt:lpstr>
      <vt:lpstr>二、循环与判断</vt:lpstr>
      <vt:lpstr>PowerPoint Presentation</vt:lpstr>
      <vt:lpstr>二、循环与判断</vt:lpstr>
      <vt:lpstr>二、循环与判断</vt:lpstr>
      <vt:lpstr>二、循环语句</vt:lpstr>
      <vt:lpstr>二、循环语句</vt:lpstr>
      <vt:lpstr>二、循环语句</vt:lpstr>
      <vt:lpstr>二、循环语句</vt:lpstr>
      <vt:lpstr>二、循环语句</vt:lpstr>
      <vt:lpstr>二、循环语句</vt:lpstr>
      <vt:lpstr>二、循环语句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</cp:revision>
  <dcterms:created xsi:type="dcterms:W3CDTF">2004-07-09T11:40:27Z</dcterms:created>
  <dcterms:modified xsi:type="dcterms:W3CDTF">2025-05-25T09:37:28Z</dcterms:modified>
</cp:coreProperties>
</file>