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27"/>
  </p:notesMasterIdLst>
  <p:handoutMasterIdLst>
    <p:handoutMasterId r:id="rId28"/>
  </p:handoutMasterIdLst>
  <p:sldIdLst>
    <p:sldId id="2708" r:id="rId3"/>
    <p:sldId id="2387" r:id="rId4"/>
    <p:sldId id="2447" r:id="rId5"/>
    <p:sldId id="2729" r:id="rId6"/>
    <p:sldId id="2769" r:id="rId7"/>
    <p:sldId id="2771" r:id="rId8"/>
    <p:sldId id="2772" r:id="rId9"/>
    <p:sldId id="2773" r:id="rId10"/>
    <p:sldId id="2774" r:id="rId11"/>
    <p:sldId id="2784" r:id="rId12"/>
    <p:sldId id="2785" r:id="rId13"/>
    <p:sldId id="2786" r:id="rId14"/>
    <p:sldId id="2709" r:id="rId15"/>
    <p:sldId id="2767" r:id="rId16"/>
    <p:sldId id="2730" r:id="rId17"/>
    <p:sldId id="2775" r:id="rId18"/>
    <p:sldId id="2768" r:id="rId19"/>
    <p:sldId id="2720" r:id="rId20"/>
    <p:sldId id="2778" r:id="rId21"/>
    <p:sldId id="2779" r:id="rId22"/>
    <p:sldId id="2780" r:id="rId23"/>
    <p:sldId id="2777" r:id="rId24"/>
    <p:sldId id="2783" r:id="rId25"/>
    <p:sldId id="2760" r:id="rId26"/>
  </p:sldIdLst>
  <p:sldSz cx="9144000" cy="6858000" type="screen4x3"/>
  <p:notesSz cx="7099300" cy="10234613"/>
  <p:custDataLst>
    <p:tags r:id="rId29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DF"/>
    <a:srgbClr val="C3E8CC"/>
    <a:srgbClr val="7A81FF"/>
    <a:srgbClr val="00B050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78"/>
    <p:restoredTop sz="83810"/>
  </p:normalViewPr>
  <p:slideViewPr>
    <p:cSldViewPr snapToGrid="0">
      <p:cViewPr varScale="1">
        <p:scale>
          <a:sx n="106" d="100"/>
          <a:sy n="106" d="100"/>
        </p:scale>
        <p:origin x="1736" y="184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notesTextViewPr>
    <p:cViewPr>
      <p:scale>
        <a:sx n="140" d="100"/>
        <a:sy n="14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</pc:sldChg>
    </pc:docChg>
  </pc:docChgLst>
  <pc:docChgLst>
    <pc:chgData name="Xin Luo" userId="82312ee5779919a4" providerId="LiveId" clId="{D14C59B8-0981-EC4B-B26C-2D65043E6DB4}"/>
    <pc:docChg chg="undo custSel addSld delSld modSld sldOrd">
      <pc:chgData name="Xin Luo" userId="82312ee5779919a4" providerId="LiveId" clId="{D14C59B8-0981-EC4B-B26C-2D65043E6DB4}" dt="2025-06-01T09:04:21.621" v="2970" actId="2696"/>
      <pc:docMkLst>
        <pc:docMk/>
      </pc:docMkLst>
      <pc:sldChg chg="modSp mod">
        <pc:chgData name="Xin Luo" userId="82312ee5779919a4" providerId="LiveId" clId="{D14C59B8-0981-EC4B-B26C-2D65043E6DB4}" dt="2025-05-25T10:21:09.231" v="163" actId="20577"/>
        <pc:sldMkLst>
          <pc:docMk/>
          <pc:sldMk cId="1576120367" sldId="2387"/>
        </pc:sldMkLst>
      </pc:sldChg>
      <pc:sldChg chg="modSp mod">
        <pc:chgData name="Xin Luo" userId="82312ee5779919a4" providerId="LiveId" clId="{D14C59B8-0981-EC4B-B26C-2D65043E6DB4}" dt="2025-05-25T10:21:20.908" v="164" actId="20577"/>
        <pc:sldMkLst>
          <pc:docMk/>
          <pc:sldMk cId="2415901206" sldId="2447"/>
        </pc:sldMkLst>
      </pc:sldChg>
      <pc:sldChg chg="modSp mod">
        <pc:chgData name="Xin Luo" userId="82312ee5779919a4" providerId="LiveId" clId="{D14C59B8-0981-EC4B-B26C-2D65043E6DB4}" dt="2025-05-25T10:21:32.920" v="188" actId="20577"/>
        <pc:sldMkLst>
          <pc:docMk/>
          <pc:sldMk cId="481122590" sldId="2709"/>
        </pc:sldMkLst>
      </pc:sldChg>
      <pc:sldChg chg="modSp mod">
        <pc:chgData name="Xin Luo" userId="82312ee5779919a4" providerId="LiveId" clId="{D14C59B8-0981-EC4B-B26C-2D65043E6DB4}" dt="2025-05-25T10:21:57.525" v="205" actId="20577"/>
        <pc:sldMkLst>
          <pc:docMk/>
          <pc:sldMk cId="972163772" sldId="2720"/>
        </pc:sldMkLst>
      </pc:sldChg>
      <pc:sldChg chg="addSp delSp modSp mod">
        <pc:chgData name="Xin Luo" userId="82312ee5779919a4" providerId="LiveId" clId="{D14C59B8-0981-EC4B-B26C-2D65043E6DB4}" dt="2025-06-01T03:22:25.060" v="2669" actId="14100"/>
        <pc:sldMkLst>
          <pc:docMk/>
          <pc:sldMk cId="3053350483" sldId="2729"/>
        </pc:sldMkLst>
      </pc:sldChg>
      <pc:sldChg chg="del">
        <pc:chgData name="Xin Luo" userId="82312ee5779919a4" providerId="LiveId" clId="{D14C59B8-0981-EC4B-B26C-2D65043E6DB4}" dt="2025-05-25T10:21:41.943" v="189" actId="2696"/>
        <pc:sldMkLst>
          <pc:docMk/>
          <pc:sldMk cId="1201927867" sldId="2730"/>
        </pc:sldMkLst>
      </pc:sldChg>
      <pc:sldChg chg="add ord">
        <pc:chgData name="Xin Luo" userId="82312ee5779919a4" providerId="LiveId" clId="{D14C59B8-0981-EC4B-B26C-2D65043E6DB4}" dt="2025-05-25T11:06:40.016" v="797" actId="20578"/>
        <pc:sldMkLst>
          <pc:docMk/>
          <pc:sldMk cId="1658887241" sldId="2730"/>
        </pc:sldMkLst>
      </pc:sldChg>
      <pc:sldChg chg="addSp delSp modSp add mod">
        <pc:chgData name="Xin Luo" userId="82312ee5779919a4" providerId="LiveId" clId="{D14C59B8-0981-EC4B-B26C-2D65043E6DB4}" dt="2025-06-01T05:03:19.029" v="2739" actId="20577"/>
        <pc:sldMkLst>
          <pc:docMk/>
          <pc:sldMk cId="345114206" sldId="2767"/>
        </pc:sldMkLst>
      </pc:sldChg>
      <pc:sldChg chg="del">
        <pc:chgData name="Xin Luo" userId="82312ee5779919a4" providerId="LiveId" clId="{D14C59B8-0981-EC4B-B26C-2D65043E6DB4}" dt="2025-05-25T10:21:41.943" v="189" actId="2696"/>
        <pc:sldMkLst>
          <pc:docMk/>
          <pc:sldMk cId="3947651410" sldId="2767"/>
        </pc:sldMkLst>
      </pc:sldChg>
      <pc:sldChg chg="add modNotesTx">
        <pc:chgData name="Xin Luo" userId="82312ee5779919a4" providerId="LiveId" clId="{D14C59B8-0981-EC4B-B26C-2D65043E6DB4}" dt="2025-06-01T05:12:21.342" v="2832" actId="20577"/>
        <pc:sldMkLst>
          <pc:docMk/>
          <pc:sldMk cId="523723600" sldId="2768"/>
        </pc:sldMkLst>
      </pc:sldChg>
      <pc:sldChg chg="del">
        <pc:chgData name="Xin Luo" userId="82312ee5779919a4" providerId="LiveId" clId="{D14C59B8-0981-EC4B-B26C-2D65043E6DB4}" dt="2025-05-25T10:21:41.943" v="189" actId="2696"/>
        <pc:sldMkLst>
          <pc:docMk/>
          <pc:sldMk cId="4149704501" sldId="2768"/>
        </pc:sldMkLst>
      </pc:sldChg>
      <pc:sldChg chg="addSp delSp modSp add mod">
        <pc:chgData name="Xin Luo" userId="82312ee5779919a4" providerId="LiveId" clId="{D14C59B8-0981-EC4B-B26C-2D65043E6DB4}" dt="2025-06-01T03:22:34.786" v="2671" actId="113"/>
        <pc:sldMkLst>
          <pc:docMk/>
          <pc:sldMk cId="4191734053" sldId="2769"/>
        </pc:sldMkLst>
      </pc:sldChg>
      <pc:sldChg chg="delSp modSp add del mod">
        <pc:chgData name="Xin Luo" userId="82312ee5779919a4" providerId="LiveId" clId="{D14C59B8-0981-EC4B-B26C-2D65043E6DB4}" dt="2025-05-25T11:07:26.945" v="798" actId="2696"/>
        <pc:sldMkLst>
          <pc:docMk/>
          <pc:sldMk cId="2593144733" sldId="2770"/>
        </pc:sldMkLst>
      </pc:sldChg>
      <pc:sldChg chg="addSp delSp modSp add mod modNotesTx">
        <pc:chgData name="Xin Luo" userId="82312ee5779919a4" providerId="LiveId" clId="{D14C59B8-0981-EC4B-B26C-2D65043E6DB4}" dt="2025-06-01T03:22:57.140" v="2689" actId="207"/>
        <pc:sldMkLst>
          <pc:docMk/>
          <pc:sldMk cId="4120474075" sldId="2771"/>
        </pc:sldMkLst>
      </pc:sldChg>
      <pc:sldChg chg="addSp delSp modSp add mod">
        <pc:chgData name="Xin Luo" userId="82312ee5779919a4" providerId="LiveId" clId="{D14C59B8-0981-EC4B-B26C-2D65043E6DB4}" dt="2025-06-01T03:23:12.880" v="2693" actId="1076"/>
        <pc:sldMkLst>
          <pc:docMk/>
          <pc:sldMk cId="3183286210" sldId="2772"/>
        </pc:sldMkLst>
      </pc:sldChg>
      <pc:sldChg chg="addSp delSp modSp add mod">
        <pc:chgData name="Xin Luo" userId="82312ee5779919a4" providerId="LiveId" clId="{D14C59B8-0981-EC4B-B26C-2D65043E6DB4}" dt="2025-06-01T03:32:36.210" v="2714" actId="1076"/>
        <pc:sldMkLst>
          <pc:docMk/>
          <pc:sldMk cId="2871118410" sldId="2773"/>
        </pc:sldMkLst>
      </pc:sldChg>
      <pc:sldChg chg="addSp delSp modSp add mod">
        <pc:chgData name="Xin Luo" userId="82312ee5779919a4" providerId="LiveId" clId="{D14C59B8-0981-EC4B-B26C-2D65043E6DB4}" dt="2025-06-01T03:33:07.162" v="2722" actId="1076"/>
        <pc:sldMkLst>
          <pc:docMk/>
          <pc:sldMk cId="1924830660" sldId="2774"/>
        </pc:sldMkLst>
      </pc:sldChg>
      <pc:sldChg chg="addSp delSp modSp add mod">
        <pc:chgData name="Xin Luo" userId="82312ee5779919a4" providerId="LiveId" clId="{D14C59B8-0981-EC4B-B26C-2D65043E6DB4}" dt="2025-06-01T04:58:50.742" v="2734" actId="1036"/>
        <pc:sldMkLst>
          <pc:docMk/>
          <pc:sldMk cId="2132556518" sldId="2775"/>
        </pc:sldMkLst>
      </pc:sldChg>
      <pc:sldChg chg="addSp delSp modSp add del mod ord modNotesTx">
        <pc:chgData name="Xin Luo" userId="82312ee5779919a4" providerId="LiveId" clId="{D14C59B8-0981-EC4B-B26C-2D65043E6DB4}" dt="2025-06-01T09:03:34.763" v="2967" actId="2696"/>
        <pc:sldMkLst>
          <pc:docMk/>
          <pc:sldMk cId="152024502" sldId="2776"/>
        </pc:sldMkLst>
      </pc:sldChg>
      <pc:sldChg chg="addSp delSp modSp add mod">
        <pc:chgData name="Xin Luo" userId="82312ee5779919a4" providerId="LiveId" clId="{D14C59B8-0981-EC4B-B26C-2D65043E6DB4}" dt="2025-06-01T08:40:56.987" v="2866" actId="1076"/>
        <pc:sldMkLst>
          <pc:docMk/>
          <pc:sldMk cId="4290921164" sldId="2777"/>
        </pc:sldMkLst>
      </pc:sldChg>
      <pc:sldChg chg="addSp delSp modSp add mod ord">
        <pc:chgData name="Xin Luo" userId="82312ee5779919a4" providerId="LiveId" clId="{D14C59B8-0981-EC4B-B26C-2D65043E6DB4}" dt="2025-06-01T08:42:28.113" v="2897" actId="1035"/>
        <pc:sldMkLst>
          <pc:docMk/>
          <pc:sldMk cId="3297208711" sldId="2778"/>
        </pc:sldMkLst>
      </pc:sldChg>
      <pc:sldChg chg="addSp delSp modSp add mod">
        <pc:chgData name="Xin Luo" userId="82312ee5779919a4" providerId="LiveId" clId="{D14C59B8-0981-EC4B-B26C-2D65043E6DB4}" dt="2025-06-01T09:00:31.318" v="2961" actId="1035"/>
        <pc:sldMkLst>
          <pc:docMk/>
          <pc:sldMk cId="1983522713" sldId="2779"/>
        </pc:sldMkLst>
      </pc:sldChg>
      <pc:sldChg chg="addSp delSp modSp add mod">
        <pc:chgData name="Xin Luo" userId="82312ee5779919a4" providerId="LiveId" clId="{D14C59B8-0981-EC4B-B26C-2D65043E6DB4}" dt="2025-06-01T09:03:28.266" v="2966" actId="1076"/>
        <pc:sldMkLst>
          <pc:docMk/>
          <pc:sldMk cId="1227656408" sldId="2780"/>
        </pc:sldMkLst>
      </pc:sldChg>
      <pc:sldChg chg="addSp delSp modSp add del mod">
        <pc:chgData name="Xin Luo" userId="82312ee5779919a4" providerId="LiveId" clId="{D14C59B8-0981-EC4B-B26C-2D65043E6DB4}" dt="2025-06-01T09:02:58.707" v="2962" actId="2696"/>
        <pc:sldMkLst>
          <pc:docMk/>
          <pc:sldMk cId="466510342" sldId="2781"/>
        </pc:sldMkLst>
      </pc:sldChg>
      <pc:sldChg chg="delSp modSp add del mod">
        <pc:chgData name="Xin Luo" userId="82312ee5779919a4" providerId="LiveId" clId="{D14C59B8-0981-EC4B-B26C-2D65043E6DB4}" dt="2025-06-01T09:04:21.621" v="2970" actId="2696"/>
        <pc:sldMkLst>
          <pc:docMk/>
          <pc:sldMk cId="3963623095" sldId="2782"/>
        </pc:sldMkLst>
      </pc:sldChg>
      <pc:sldChg chg="modSp add mod">
        <pc:chgData name="Xin Luo" userId="82312ee5779919a4" providerId="LiveId" clId="{D14C59B8-0981-EC4B-B26C-2D65043E6DB4}" dt="2025-06-01T08:26:52.802" v="2863" actId="14100"/>
        <pc:sldMkLst>
          <pc:docMk/>
          <pc:sldMk cId="116747266" sldId="2783"/>
        </pc:sldMkLst>
      </pc:sldChg>
      <pc:sldChg chg="addSp delSp modSp add mod">
        <pc:chgData name="Xin Luo" userId="82312ee5779919a4" providerId="LiveId" clId="{D14C59B8-0981-EC4B-B26C-2D65043E6DB4}" dt="2025-05-31T01:59:00.341" v="1534" actId="113"/>
        <pc:sldMkLst>
          <pc:docMk/>
          <pc:sldMk cId="1141366588" sldId="2784"/>
        </pc:sldMkLst>
      </pc:sldChg>
      <pc:sldChg chg="addSp delSp modSp add mod">
        <pc:chgData name="Xin Luo" userId="82312ee5779919a4" providerId="LiveId" clId="{D14C59B8-0981-EC4B-B26C-2D65043E6DB4}" dt="2025-05-31T02:33:55.649" v="2045" actId="1076"/>
        <pc:sldMkLst>
          <pc:docMk/>
          <pc:sldMk cId="1406963904" sldId="2785"/>
        </pc:sldMkLst>
      </pc:sldChg>
      <pc:sldChg chg="addSp delSp modSp add mod">
        <pc:chgData name="Xin Luo" userId="82312ee5779919a4" providerId="LiveId" clId="{D14C59B8-0981-EC4B-B26C-2D65043E6DB4}" dt="2025-06-01T03:24:12.833" v="2707" actId="1036"/>
        <pc:sldMkLst>
          <pc:docMk/>
          <pc:sldMk cId="3353334114" sldId="2786"/>
        </pc:sldMkLst>
      </pc:sldChg>
      <pc:sldChg chg="add del">
        <pc:chgData name="Xin Luo" userId="82312ee5779919a4" providerId="LiveId" clId="{D14C59B8-0981-EC4B-B26C-2D65043E6DB4}" dt="2025-06-01T09:04:08.217" v="2969"/>
        <pc:sldMkLst>
          <pc:docMk/>
          <pc:sldMk cId="1887173609" sldId="2787"/>
        </pc:sldMkLst>
      </pc:sldChg>
    </pc:docChg>
  </pc:docChgLst>
  <pc:docChgLst>
    <pc:chgData name="Xin Luo" userId="82312ee5779919a4" providerId="LiveId" clId="{A5D610E5-752B-7B4A-889B-D40C860DA0F0}"/>
    <pc:docChg chg="addSld delSld modSld">
      <pc:chgData name="Xin Luo" userId="82312ee5779919a4" providerId="LiveId" clId="{A5D610E5-752B-7B4A-889B-D40C860DA0F0}" dt="2025-05-08T15:18:36.457" v="210" actId="2696"/>
      <pc:docMkLst>
        <pc:docMk/>
      </pc:docMkLst>
      <pc:sldChg chg="modSp mod">
        <pc:chgData name="Xin Luo" userId="82312ee5779919a4" providerId="LiveId" clId="{A5D610E5-752B-7B4A-889B-D40C860DA0F0}" dt="2025-05-08T15:13:36.832" v="125" actId="20577"/>
        <pc:sldMkLst>
          <pc:docMk/>
          <pc:sldMk cId="1576120367" sldId="2387"/>
        </pc:sldMkLst>
      </pc:sldChg>
      <pc:sldChg chg="modSp mod">
        <pc:chgData name="Xin Luo" userId="82312ee5779919a4" providerId="LiveId" clId="{A5D610E5-752B-7B4A-889B-D40C860DA0F0}" dt="2025-05-08T15:14:31.896" v="150" actId="20577"/>
        <pc:sldMkLst>
          <pc:docMk/>
          <pc:sldMk cId="2415901206" sldId="2447"/>
        </pc:sldMkLst>
      </pc:sldChg>
      <pc:sldChg chg="modSp mod">
        <pc:chgData name="Xin Luo" userId="82312ee5779919a4" providerId="LiveId" clId="{A5D610E5-752B-7B4A-889B-D40C860DA0F0}" dt="2025-05-08T15:12:24.990" v="38" actId="20577"/>
        <pc:sldMkLst>
          <pc:docMk/>
          <pc:sldMk cId="1658607177" sldId="2708"/>
        </pc:sldMkLst>
      </pc:sldChg>
      <pc:sldChg chg="modSp mod">
        <pc:chgData name="Xin Luo" userId="82312ee5779919a4" providerId="LiveId" clId="{A5D610E5-752B-7B4A-889B-D40C860DA0F0}" dt="2025-05-08T15:14:38.806" v="166" actId="20577"/>
        <pc:sldMkLst>
          <pc:docMk/>
          <pc:sldMk cId="481122590" sldId="2709"/>
        </pc:sldMkLst>
      </pc:sldChg>
      <pc:sldChg chg="del">
        <pc:chgData name="Xin Luo" userId="82312ee5779919a4" providerId="LiveId" clId="{A5D610E5-752B-7B4A-889B-D40C860DA0F0}" dt="2025-05-08T15:18:36.427" v="198" actId="2696"/>
        <pc:sldMkLst>
          <pc:docMk/>
          <pc:sldMk cId="3833073590" sldId="2716"/>
        </pc:sldMkLst>
      </pc:sldChg>
      <pc:sldChg chg="modSp mod">
        <pc:chgData name="Xin Luo" userId="82312ee5779919a4" providerId="LiveId" clId="{A5D610E5-752B-7B4A-889B-D40C860DA0F0}" dt="2025-05-08T15:15:01.919" v="196" actId="20577"/>
        <pc:sldMkLst>
          <pc:docMk/>
          <pc:sldMk cId="972163772" sldId="2720"/>
        </pc:sldMkLst>
      </pc:sldChg>
      <pc:sldChg chg="del">
        <pc:chgData name="Xin Luo" userId="82312ee5779919a4" providerId="LiveId" clId="{A5D610E5-752B-7B4A-889B-D40C860DA0F0}" dt="2025-05-08T15:18:36.438" v="205" actId="2696"/>
        <pc:sldMkLst>
          <pc:docMk/>
          <pc:sldMk cId="2689695864" sldId="2721"/>
        </pc:sldMkLst>
      </pc:sldChg>
      <pc:sldChg chg="add">
        <pc:chgData name="Xin Luo" userId="82312ee5779919a4" providerId="LiveId" clId="{A5D610E5-752B-7B4A-889B-D40C860DA0F0}" dt="2025-05-08T15:18:29.209" v="197"/>
        <pc:sldMkLst>
          <pc:docMk/>
          <pc:sldMk cId="2826444872" sldId="2723"/>
        </pc:sldMkLst>
      </pc:sldChg>
      <pc:sldChg chg="add">
        <pc:chgData name="Xin Luo" userId="82312ee5779919a4" providerId="LiveId" clId="{A5D610E5-752B-7B4A-889B-D40C860DA0F0}" dt="2025-05-08T15:18:29.209" v="197"/>
        <pc:sldMkLst>
          <pc:docMk/>
          <pc:sldMk cId="965496355" sldId="2726"/>
        </pc:sldMkLst>
      </pc:sldChg>
      <pc:sldChg chg="del">
        <pc:chgData name="Xin Luo" userId="82312ee5779919a4" providerId="LiveId" clId="{A5D610E5-752B-7B4A-889B-D40C860DA0F0}" dt="2025-05-08T15:18:36.451" v="208" actId="2696"/>
        <pc:sldMkLst>
          <pc:docMk/>
          <pc:sldMk cId="2510358707" sldId="2740"/>
        </pc:sldMkLst>
      </pc:sldChg>
      <pc:sldChg chg="del">
        <pc:chgData name="Xin Luo" userId="82312ee5779919a4" providerId="LiveId" clId="{A5D610E5-752B-7B4A-889B-D40C860DA0F0}" dt="2025-05-08T15:18:36.428" v="199" actId="2696"/>
        <pc:sldMkLst>
          <pc:docMk/>
          <pc:sldMk cId="3883315984" sldId="2744"/>
        </pc:sldMkLst>
      </pc:sldChg>
      <pc:sldChg chg="del">
        <pc:chgData name="Xin Luo" userId="82312ee5779919a4" providerId="LiveId" clId="{A5D610E5-752B-7B4A-889B-D40C860DA0F0}" dt="2025-05-08T15:18:36.439" v="206" actId="2696"/>
        <pc:sldMkLst>
          <pc:docMk/>
          <pc:sldMk cId="3741103209" sldId="2745"/>
        </pc:sldMkLst>
      </pc:sldChg>
      <pc:sldChg chg="del">
        <pc:chgData name="Xin Luo" userId="82312ee5779919a4" providerId="LiveId" clId="{A5D610E5-752B-7B4A-889B-D40C860DA0F0}" dt="2025-05-08T15:18:36.432" v="203" actId="2696"/>
        <pc:sldMkLst>
          <pc:docMk/>
          <pc:sldMk cId="322086101" sldId="2746"/>
        </pc:sldMkLst>
      </pc:sldChg>
      <pc:sldChg chg="del">
        <pc:chgData name="Xin Luo" userId="82312ee5779919a4" providerId="LiveId" clId="{A5D610E5-752B-7B4A-889B-D40C860DA0F0}" dt="2025-05-08T15:18:36.429" v="200" actId="2696"/>
        <pc:sldMkLst>
          <pc:docMk/>
          <pc:sldMk cId="2920839983" sldId="2747"/>
        </pc:sldMkLst>
      </pc:sldChg>
      <pc:sldChg chg="del">
        <pc:chgData name="Xin Luo" userId="82312ee5779919a4" providerId="LiveId" clId="{A5D610E5-752B-7B4A-889B-D40C860DA0F0}" dt="2025-05-08T15:18:36.431" v="202" actId="2696"/>
        <pc:sldMkLst>
          <pc:docMk/>
          <pc:sldMk cId="2081473989" sldId="2748"/>
        </pc:sldMkLst>
      </pc:sldChg>
      <pc:sldChg chg="del">
        <pc:chgData name="Xin Luo" userId="82312ee5779919a4" providerId="LiveId" clId="{A5D610E5-752B-7B4A-889B-D40C860DA0F0}" dt="2025-05-08T15:18:36.457" v="210" actId="2696"/>
        <pc:sldMkLst>
          <pc:docMk/>
          <pc:sldMk cId="1994915307" sldId="2749"/>
        </pc:sldMkLst>
      </pc:sldChg>
      <pc:sldChg chg="del">
        <pc:chgData name="Xin Luo" userId="82312ee5779919a4" providerId="LiveId" clId="{A5D610E5-752B-7B4A-889B-D40C860DA0F0}" dt="2025-05-08T15:18:36.430" v="201" actId="2696"/>
        <pc:sldMkLst>
          <pc:docMk/>
          <pc:sldMk cId="202264030" sldId="2750"/>
        </pc:sldMkLst>
      </pc:sldChg>
      <pc:sldChg chg="del">
        <pc:chgData name="Xin Luo" userId="82312ee5779919a4" providerId="LiveId" clId="{A5D610E5-752B-7B4A-889B-D40C860DA0F0}" dt="2025-05-08T15:18:36.448" v="207" actId="2696"/>
        <pc:sldMkLst>
          <pc:docMk/>
          <pc:sldMk cId="2371836296" sldId="2756"/>
        </pc:sldMkLst>
      </pc:sldChg>
      <pc:sldChg chg="del">
        <pc:chgData name="Xin Luo" userId="82312ee5779919a4" providerId="LiveId" clId="{A5D610E5-752B-7B4A-889B-D40C860DA0F0}" dt="2025-05-08T15:18:36.437" v="204" actId="2696"/>
        <pc:sldMkLst>
          <pc:docMk/>
          <pc:sldMk cId="397779649" sldId="2757"/>
        </pc:sldMkLst>
      </pc:sldChg>
      <pc:sldChg chg="del">
        <pc:chgData name="Xin Luo" userId="82312ee5779919a4" providerId="LiveId" clId="{A5D610E5-752B-7B4A-889B-D40C860DA0F0}" dt="2025-05-08T15:18:36.455" v="209" actId="2696"/>
        <pc:sldMkLst>
          <pc:docMk/>
          <pc:sldMk cId="1878724924" sldId="2758"/>
        </pc:sldMkLst>
      </pc:sldChg>
      <pc:sldChg chg="add">
        <pc:chgData name="Xin Luo" userId="82312ee5779919a4" providerId="LiveId" clId="{A5D610E5-752B-7B4A-889B-D40C860DA0F0}" dt="2025-05-08T15:18:29.209" v="197"/>
        <pc:sldMkLst>
          <pc:docMk/>
          <pc:sldMk cId="3506380824" sldId="2764"/>
        </pc:sldMkLst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</pc:sldChg>
    </pc:docChg>
  </pc:docChgLst>
  <pc:docChgLst>
    <pc:chgData name="Xin Luo" userId="82312ee5779919a4" providerId="LiveId" clId="{44968A38-E2ED-AB49-A7AA-4E241E470C4E}"/>
    <pc:docChg chg="custSel addSld modSld">
      <pc:chgData name="Xin Luo" userId="82312ee5779919a4" providerId="LiveId" clId="{44968A38-E2ED-AB49-A7AA-4E241E470C4E}" dt="2024-04-06T05:28:09.746" v="48" actId="20577"/>
      <pc:docMkLst>
        <pc:docMk/>
      </pc:docMkLst>
      <pc:sldChg chg="addSp delSp modSp mod">
        <pc:chgData name="Xin Luo" userId="82312ee5779919a4" providerId="LiveId" clId="{44968A38-E2ED-AB49-A7AA-4E241E470C4E}" dt="2024-04-06T05:28:09.746" v="48" actId="20577"/>
        <pc:sldMkLst>
          <pc:docMk/>
          <pc:sldMk cId="1209572041" sldId="2722"/>
        </pc:sldMkLst>
      </pc:sldChg>
      <pc:sldChg chg="add">
        <pc:chgData name="Xin Luo" userId="82312ee5779919a4" providerId="LiveId" clId="{44968A38-E2ED-AB49-A7AA-4E241E470C4E}" dt="2024-04-06T03:15:35.142" v="0"/>
        <pc:sldMkLst>
          <pc:docMk/>
          <pc:sldMk cId="472418319" sldId="2759"/>
        </pc:sldMkLst>
      </pc:sldChg>
      <pc:sldChg chg="add">
        <pc:chgData name="Xin Luo" userId="82312ee5779919a4" providerId="LiveId" clId="{44968A38-E2ED-AB49-A7AA-4E241E470C4E}" dt="2024-04-06T03:15:37.385" v="1"/>
        <pc:sldMkLst>
          <pc:docMk/>
          <pc:sldMk cId="1125183986" sldId="2760"/>
        </pc:sldMkLst>
      </pc:sldChg>
      <pc:sldChg chg="add">
        <pc:chgData name="Xin Luo" userId="82312ee5779919a4" providerId="LiveId" clId="{44968A38-E2ED-AB49-A7AA-4E241E470C4E}" dt="2024-04-06T03:16:16.152" v="10"/>
        <pc:sldMkLst>
          <pc:docMk/>
          <pc:sldMk cId="1417780723" sldId="2761"/>
        </pc:sldMkLst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</pc:sldChg>
    </pc:docChg>
  </pc:docChgLst>
  <pc:docChgLst>
    <pc:chgData name="Xin Luo" userId="82312ee5779919a4" providerId="LiveId" clId="{6D7995D0-6D12-7441-A7A8-BA6591145C00}"/>
    <pc:docChg chg="custSel modSld">
      <pc:chgData name="Xin Luo" userId="82312ee5779919a4" providerId="LiveId" clId="{6D7995D0-6D12-7441-A7A8-BA6591145C00}" dt="2025-08-12T09:58:00.791" v="3" actId="478"/>
      <pc:docMkLst>
        <pc:docMk/>
      </pc:docMkLst>
      <pc:sldChg chg="addSp delSp modSp mod">
        <pc:chgData name="Xin Luo" userId="82312ee5779919a4" providerId="LiveId" clId="{6D7995D0-6D12-7441-A7A8-BA6591145C00}" dt="2025-08-12T09:58:00.791" v="3" actId="478"/>
        <pc:sldMkLst>
          <pc:docMk/>
          <pc:sldMk cId="4120474075" sldId="2771"/>
        </pc:sldMkLst>
        <pc:spChg chg="add del mod">
          <ac:chgData name="Xin Luo" userId="82312ee5779919a4" providerId="LiveId" clId="{6D7995D0-6D12-7441-A7A8-BA6591145C00}" dt="2025-08-12T09:58:00.791" v="3" actId="478"/>
          <ac:spMkLst>
            <pc:docMk/>
            <pc:sldMk cId="4120474075" sldId="2771"/>
            <ac:spMk id="6" creationId="{D261D712-2D5E-6750-6F8E-245EC7569FBA}"/>
          </ac:spMkLst>
        </pc:spChg>
      </pc:sldChg>
    </pc:docChg>
  </pc:docChgLst>
  <pc:docChgLst>
    <pc:chgData name="Xin Luo" userId="82312ee5779919a4" providerId="LiveId" clId="{9073B790-108B-9A41-B544-91FBC3D671E5}"/>
    <pc:docChg chg="custSel delSld modSld sldOrd">
      <pc:chgData name="Xin Luo" userId="82312ee5779919a4" providerId="LiveId" clId="{9073B790-108B-9A41-B544-91FBC3D671E5}" dt="2025-05-08T15:08:38.626" v="318" actId="20578"/>
      <pc:docMkLst>
        <pc:docMk/>
      </pc:docMkLst>
      <pc:sldChg chg="modSp mod">
        <pc:chgData name="Xin Luo" userId="82312ee5779919a4" providerId="LiveId" clId="{9073B790-108B-9A41-B544-91FBC3D671E5}" dt="2025-05-08T15:07:42.200" v="225" actId="1076"/>
        <pc:sldMkLst>
          <pc:docMk/>
          <pc:sldMk cId="1576120367" sldId="2387"/>
        </pc:sldMkLst>
      </pc:sldChg>
      <pc:sldChg chg="modSp mod">
        <pc:chgData name="Xin Luo" userId="82312ee5779919a4" providerId="LiveId" clId="{9073B790-108B-9A41-B544-91FBC3D671E5}" dt="2025-05-08T15:07:54.688" v="256" actId="20577"/>
        <pc:sldMkLst>
          <pc:docMk/>
          <pc:sldMk cId="2415901206" sldId="2447"/>
        </pc:sldMkLst>
      </pc:sldChg>
      <pc:sldChg chg="modSp mod">
        <pc:chgData name="Xin Luo" userId="82312ee5779919a4" providerId="LiveId" clId="{9073B790-108B-9A41-B544-91FBC3D671E5}" dt="2025-05-08T15:06:05.338" v="98" actId="20577"/>
        <pc:sldMkLst>
          <pc:docMk/>
          <pc:sldMk cId="1658607177" sldId="2708"/>
        </pc:sldMkLst>
      </pc:sldChg>
      <pc:sldChg chg="modSp mod">
        <pc:chgData name="Xin Luo" userId="82312ee5779919a4" providerId="LiveId" clId="{9073B790-108B-9A41-B544-91FBC3D671E5}" dt="2025-05-08T15:08:09.867" v="289" actId="20577"/>
        <pc:sldMkLst>
          <pc:docMk/>
          <pc:sldMk cId="481122590" sldId="2709"/>
        </pc:sldMkLst>
      </pc:sldChg>
      <pc:sldChg chg="ord">
        <pc:chgData name="Xin Luo" userId="82312ee5779919a4" providerId="LiveId" clId="{9073B790-108B-9A41-B544-91FBC3D671E5}" dt="2025-05-08T15:08:38.626" v="318" actId="20578"/>
        <pc:sldMkLst>
          <pc:docMk/>
          <pc:sldMk cId="3833073590" sldId="2716"/>
        </pc:sldMkLst>
      </pc:sldChg>
      <pc:sldChg chg="modSp mod">
        <pc:chgData name="Xin Luo" userId="82312ee5779919a4" providerId="LiveId" clId="{9073B790-108B-9A41-B544-91FBC3D671E5}" dt="2025-05-08T15:08:23.041" v="317" actId="20577"/>
        <pc:sldMkLst>
          <pc:docMk/>
          <pc:sldMk cId="972163772" sldId="2720"/>
        </pc:sldMkLst>
      </pc:sldChg>
      <pc:sldChg chg="del">
        <pc:chgData name="Xin Luo" userId="82312ee5779919a4" providerId="LiveId" clId="{9073B790-108B-9A41-B544-91FBC3D671E5}" dt="2025-05-08T15:05:09.672" v="25" actId="2696"/>
        <pc:sldMkLst>
          <pc:docMk/>
          <pc:sldMk cId="1209572041" sldId="2722"/>
        </pc:sldMkLst>
      </pc:sldChg>
      <pc:sldChg chg="ord">
        <pc:chgData name="Xin Luo" userId="82312ee5779919a4" providerId="LiveId" clId="{9073B790-108B-9A41-B544-91FBC3D671E5}" dt="2025-05-08T15:08:38.626" v="318" actId="20578"/>
        <pc:sldMkLst>
          <pc:docMk/>
          <pc:sldMk cId="2371836296" sldId="2756"/>
        </pc:sldMkLst>
      </pc:sldChg>
      <pc:sldChg chg="ord">
        <pc:chgData name="Xin Luo" userId="82312ee5779919a4" providerId="LiveId" clId="{9073B790-108B-9A41-B544-91FBC3D671E5}" dt="2025-05-08T15:08:38.626" v="318" actId="20578"/>
        <pc:sldMkLst>
          <pc:docMk/>
          <pc:sldMk cId="397779649" sldId="2757"/>
        </pc:sldMkLst>
      </pc:sldChg>
      <pc:sldChg chg="del">
        <pc:chgData name="Xin Luo" userId="82312ee5779919a4" providerId="LiveId" clId="{9073B790-108B-9A41-B544-91FBC3D671E5}" dt="2025-05-08T15:04:45.007" v="0" actId="2696"/>
        <pc:sldMkLst>
          <pc:docMk/>
          <pc:sldMk cId="472418319" sldId="2759"/>
        </pc:sldMkLst>
      </pc:sldChg>
      <pc:sldChg chg="modSp mod">
        <pc:chgData name="Xin Luo" userId="82312ee5779919a4" providerId="LiveId" clId="{9073B790-108B-9A41-B544-91FBC3D671E5}" dt="2025-05-08T15:05:06.820" v="23" actId="14100"/>
        <pc:sldMkLst>
          <pc:docMk/>
          <pc:sldMk cId="1125183986" sldId="2760"/>
        </pc:sldMkLst>
      </pc:sldChg>
      <pc:sldChg chg="del">
        <pc:chgData name="Xin Luo" userId="82312ee5779919a4" providerId="LiveId" clId="{9073B790-108B-9A41-B544-91FBC3D671E5}" dt="2025-05-08T15:05:09.671" v="24" actId="2696"/>
        <pc:sldMkLst>
          <pc:docMk/>
          <pc:sldMk cId="1417780723" sldId="2761"/>
        </pc:sldMkLst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</pc:sldChg>
    </pc:docChg>
  </pc:docChgLst>
  <pc:docChgLst>
    <pc:chgData name="Xin Luo" userId="82312ee5779919a4" providerId="LiveId" clId="{FCEC1DB3-1553-A84D-BEB3-196FBFC1F716}"/>
    <pc:docChg chg="addSld delSld modSld">
      <pc:chgData name="Xin Luo" userId="82312ee5779919a4" providerId="LiveId" clId="{FCEC1DB3-1553-A84D-BEB3-196FBFC1F716}" dt="2025-05-08T15:33:24.759" v="211"/>
      <pc:docMkLst>
        <pc:docMk/>
      </pc:docMkLst>
      <pc:sldChg chg="modSp mod">
        <pc:chgData name="Xin Luo" userId="82312ee5779919a4" providerId="LiveId" clId="{FCEC1DB3-1553-A84D-BEB3-196FBFC1F716}" dt="2025-05-08T15:24:38.315" v="107" actId="20577"/>
        <pc:sldMkLst>
          <pc:docMk/>
          <pc:sldMk cId="1576120367" sldId="2387"/>
        </pc:sldMkLst>
      </pc:sldChg>
      <pc:sldChg chg="modSp mod">
        <pc:chgData name="Xin Luo" userId="82312ee5779919a4" providerId="LiveId" clId="{FCEC1DB3-1553-A84D-BEB3-196FBFC1F716}" dt="2025-05-08T15:24:52.755" v="136" actId="20577"/>
        <pc:sldMkLst>
          <pc:docMk/>
          <pc:sldMk cId="2415901206" sldId="2447"/>
        </pc:sldMkLst>
      </pc:sldChg>
      <pc:sldChg chg="modSp mod">
        <pc:chgData name="Xin Luo" userId="82312ee5779919a4" providerId="LiveId" clId="{FCEC1DB3-1553-A84D-BEB3-196FBFC1F716}" dt="2025-05-08T15:22:52.715" v="29" actId="20577"/>
        <pc:sldMkLst>
          <pc:docMk/>
          <pc:sldMk cId="1658607177" sldId="2708"/>
        </pc:sldMkLst>
      </pc:sldChg>
      <pc:sldChg chg="modSp mod">
        <pc:chgData name="Xin Luo" userId="82312ee5779919a4" providerId="LiveId" clId="{FCEC1DB3-1553-A84D-BEB3-196FBFC1F716}" dt="2025-05-08T15:25:39.642" v="181" actId="20577"/>
        <pc:sldMkLst>
          <pc:docMk/>
          <pc:sldMk cId="481122590" sldId="2709"/>
        </pc:sldMkLst>
      </pc:sldChg>
      <pc:sldChg chg="modSp mod">
        <pc:chgData name="Xin Luo" userId="82312ee5779919a4" providerId="LiveId" clId="{FCEC1DB3-1553-A84D-BEB3-196FBFC1F716}" dt="2025-05-08T15:25:50.393" v="210" actId="20577"/>
        <pc:sldMkLst>
          <pc:docMk/>
          <pc:sldMk cId="972163772" sldId="2720"/>
        </pc:sldMkLst>
      </pc:sldChg>
      <pc:sldChg chg="del">
        <pc:chgData name="Xin Luo" userId="82312ee5779919a4" providerId="LiveId" clId="{FCEC1DB3-1553-A84D-BEB3-196FBFC1F716}" dt="2025-05-08T15:25:22.706" v="140" actId="2696"/>
        <pc:sldMkLst>
          <pc:docMk/>
          <pc:sldMk cId="2742362314" sldId="2727"/>
        </pc:sldMkLst>
      </pc:sldChg>
      <pc:sldChg chg="del">
        <pc:chgData name="Xin Luo" userId="82312ee5779919a4" providerId="LiveId" clId="{FCEC1DB3-1553-A84D-BEB3-196FBFC1F716}" dt="2025-05-08T15:25:25.326" v="141" actId="2696"/>
        <pc:sldMkLst>
          <pc:docMk/>
          <pc:sldMk cId="3682048310" sldId="2728"/>
        </pc:sldMkLst>
      </pc:sldChg>
      <pc:sldChg chg="add">
        <pc:chgData name="Xin Luo" userId="82312ee5779919a4" providerId="LiveId" clId="{FCEC1DB3-1553-A84D-BEB3-196FBFC1F716}" dt="2025-05-08T15:25:20.139" v="139"/>
        <pc:sldMkLst>
          <pc:docMk/>
          <pc:sldMk cId="3053350483" sldId="2729"/>
        </pc:sldMkLst>
      </pc:sldChg>
      <pc:sldChg chg="add">
        <pc:chgData name="Xin Luo" userId="82312ee5779919a4" providerId="LiveId" clId="{FCEC1DB3-1553-A84D-BEB3-196FBFC1F716}" dt="2025-05-08T15:33:24.759" v="211"/>
        <pc:sldMkLst>
          <pc:docMk/>
          <pc:sldMk cId="1201927867" sldId="2730"/>
        </pc:sldMkLst>
      </pc:sldChg>
      <pc:sldChg chg="del">
        <pc:chgData name="Xin Luo" userId="82312ee5779919a4" providerId="LiveId" clId="{FCEC1DB3-1553-A84D-BEB3-196FBFC1F716}" dt="2025-05-08T15:25:25.332" v="142" actId="2696"/>
        <pc:sldMkLst>
          <pc:docMk/>
          <pc:sldMk cId="13868781" sldId="2732"/>
        </pc:sldMkLst>
      </pc:sldChg>
      <pc:sldChg chg="add del">
        <pc:chgData name="Xin Luo" userId="82312ee5779919a4" providerId="LiveId" clId="{FCEC1DB3-1553-A84D-BEB3-196FBFC1F716}" dt="2025-05-08T15:25:15.117" v="138"/>
        <pc:sldMkLst>
          <pc:docMk/>
          <pc:sldMk cId="402523077" sldId="2765"/>
        </pc:sldMkLst>
      </pc:sldChg>
      <pc:sldChg chg="add">
        <pc:chgData name="Xin Luo" userId="82312ee5779919a4" providerId="LiveId" clId="{FCEC1DB3-1553-A84D-BEB3-196FBFC1F716}" dt="2025-05-08T15:33:24.759" v="211"/>
        <pc:sldMkLst>
          <pc:docMk/>
          <pc:sldMk cId="3947651410" sldId="2767"/>
        </pc:sldMkLst>
      </pc:sldChg>
      <pc:sldChg chg="add">
        <pc:chgData name="Xin Luo" userId="82312ee5779919a4" providerId="LiveId" clId="{FCEC1DB3-1553-A84D-BEB3-196FBFC1F716}" dt="2025-05-08T15:33:24.759" v="211"/>
        <pc:sldMkLst>
          <pc:docMk/>
          <pc:sldMk cId="4149704501" sldId="2768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9DD00C57-1E20-5F45-A5A7-A6F833EE305E}"/>
    <pc:docChg chg="custSel delSld modSld">
      <pc:chgData name="Xin Luo" userId="82312ee5779919a4" providerId="LiveId" clId="{9DD00C57-1E20-5F45-A5A7-A6F833EE305E}" dt="2024-04-05T07:56:38.877" v="69" actId="2696"/>
      <pc:docMkLst>
        <pc:docMk/>
      </pc:docMkLst>
      <pc:sldChg chg="del">
        <pc:chgData name="Xin Luo" userId="82312ee5779919a4" providerId="LiveId" clId="{9DD00C57-1E20-5F45-A5A7-A6F833EE305E}" dt="2024-04-05T07:51:34.265" v="18" actId="2696"/>
        <pc:sldMkLst>
          <pc:docMk/>
          <pc:sldMk cId="4067577602" sldId="2605"/>
        </pc:sldMkLst>
      </pc:sldChg>
      <pc:sldChg chg="modSp mod">
        <pc:chgData name="Xin Luo" userId="82312ee5779919a4" providerId="LiveId" clId="{9DD00C57-1E20-5F45-A5A7-A6F833EE305E}" dt="2024-04-05T07:42:36.104" v="17" actId="5793"/>
        <pc:sldMkLst>
          <pc:docMk/>
          <pc:sldMk cId="1658607177" sldId="2708"/>
        </pc:sldMkLst>
      </pc:sldChg>
      <pc:sldChg chg="modSp mod">
        <pc:chgData name="Xin Luo" userId="82312ee5779919a4" providerId="LiveId" clId="{9DD00C57-1E20-5F45-A5A7-A6F833EE305E}" dt="2024-04-05T07:52:08.536" v="62" actId="20577"/>
        <pc:sldMkLst>
          <pc:docMk/>
          <pc:sldMk cId="481122590" sldId="2709"/>
        </pc:sldMkLst>
      </pc:sldChg>
      <pc:sldChg chg="del">
        <pc:chgData name="Xin Luo" userId="82312ee5779919a4" providerId="LiveId" clId="{9DD00C57-1E20-5F45-A5A7-A6F833EE305E}" dt="2024-04-05T07:51:35.106" v="19" actId="2696"/>
        <pc:sldMkLst>
          <pc:docMk/>
          <pc:sldMk cId="655142816" sldId="2737"/>
        </pc:sldMkLst>
      </pc:sldChg>
      <pc:sldChg chg="del">
        <pc:chgData name="Xin Luo" userId="82312ee5779919a4" providerId="LiveId" clId="{9DD00C57-1E20-5F45-A5A7-A6F833EE305E}" dt="2024-04-05T07:56:34.386" v="63" actId="2696"/>
        <pc:sldMkLst>
          <pc:docMk/>
          <pc:sldMk cId="4156684215" sldId="2738"/>
        </pc:sldMkLst>
      </pc:sldChg>
      <pc:sldChg chg="del">
        <pc:chgData name="Xin Luo" userId="82312ee5779919a4" providerId="LiveId" clId="{9DD00C57-1E20-5F45-A5A7-A6F833EE305E}" dt="2024-04-05T07:56:38.877" v="69" actId="2696"/>
        <pc:sldMkLst>
          <pc:docMk/>
          <pc:sldMk cId="2776132283" sldId="2739"/>
        </pc:sldMkLst>
      </pc:sldChg>
      <pc:sldChg chg="del">
        <pc:chgData name="Xin Luo" userId="82312ee5779919a4" providerId="LiveId" clId="{9DD00C57-1E20-5F45-A5A7-A6F833EE305E}" dt="2024-04-05T07:51:37.161" v="20" actId="2696"/>
        <pc:sldMkLst>
          <pc:docMk/>
          <pc:sldMk cId="3151170836" sldId="2742"/>
        </pc:sldMkLst>
      </pc:sldChg>
      <pc:sldChg chg="del">
        <pc:chgData name="Xin Luo" userId="82312ee5779919a4" providerId="LiveId" clId="{9DD00C57-1E20-5F45-A5A7-A6F833EE305E}" dt="2024-04-05T07:56:34.962" v="64" actId="2696"/>
        <pc:sldMkLst>
          <pc:docMk/>
          <pc:sldMk cId="738332523" sldId="2751"/>
        </pc:sldMkLst>
      </pc:sldChg>
      <pc:sldChg chg="del">
        <pc:chgData name="Xin Luo" userId="82312ee5779919a4" providerId="LiveId" clId="{9DD00C57-1E20-5F45-A5A7-A6F833EE305E}" dt="2024-04-05T07:56:35.443" v="65" actId="2696"/>
        <pc:sldMkLst>
          <pc:docMk/>
          <pc:sldMk cId="3189639985" sldId="2752"/>
        </pc:sldMkLst>
      </pc:sldChg>
      <pc:sldChg chg="del">
        <pc:chgData name="Xin Luo" userId="82312ee5779919a4" providerId="LiveId" clId="{9DD00C57-1E20-5F45-A5A7-A6F833EE305E}" dt="2024-04-05T07:56:35.917" v="66" actId="2696"/>
        <pc:sldMkLst>
          <pc:docMk/>
          <pc:sldMk cId="2878944048" sldId="2753"/>
        </pc:sldMkLst>
      </pc:sldChg>
      <pc:sldChg chg="del">
        <pc:chgData name="Xin Luo" userId="82312ee5779919a4" providerId="LiveId" clId="{9DD00C57-1E20-5F45-A5A7-A6F833EE305E}" dt="2024-04-05T07:56:36.696" v="67" actId="2696"/>
        <pc:sldMkLst>
          <pc:docMk/>
          <pc:sldMk cId="2927474256" sldId="2754"/>
        </pc:sldMkLst>
      </pc:sldChg>
      <pc:sldChg chg="del">
        <pc:chgData name="Xin Luo" userId="82312ee5779919a4" providerId="LiveId" clId="{9DD00C57-1E20-5F45-A5A7-A6F833EE305E}" dt="2024-04-05T07:56:37.562" v="68" actId="2696"/>
        <pc:sldMkLst>
          <pc:docMk/>
          <pc:sldMk cId="3593416967" sldId="2755"/>
        </pc:sldMkLst>
      </pc:sldChg>
    </pc:docChg>
  </pc:docChgLst>
  <pc:docChgLst>
    <pc:chgData name="Xin Luo" userId="82312ee5779919a4" providerId="LiveId" clId="{743256A7-6CE7-B242-894F-C640845B5FDB}"/>
    <pc:docChg chg="addSld delSld modSld">
      <pc:chgData name="Xin Luo" userId="82312ee5779919a4" providerId="LiveId" clId="{743256A7-6CE7-B242-894F-C640845B5FDB}" dt="2025-05-08T15:21:00.183" v="109" actId="2696"/>
      <pc:docMkLst>
        <pc:docMk/>
      </pc:docMkLst>
      <pc:sldChg chg="modSp mod">
        <pc:chgData name="Xin Luo" userId="82312ee5779919a4" providerId="LiveId" clId="{743256A7-6CE7-B242-894F-C640845B5FDB}" dt="2025-05-08T15:20:46.798" v="105" actId="20577"/>
        <pc:sldMkLst>
          <pc:docMk/>
          <pc:sldMk cId="2415901206" sldId="2447"/>
        </pc:sldMkLst>
      </pc:sldChg>
      <pc:sldChg chg="modSp mod">
        <pc:chgData name="Xin Luo" userId="82312ee5779919a4" providerId="LiveId" clId="{743256A7-6CE7-B242-894F-C640845B5FDB}" dt="2025-05-08T15:19:20.037" v="22" actId="20577"/>
        <pc:sldMkLst>
          <pc:docMk/>
          <pc:sldMk cId="1658607177" sldId="2708"/>
        </pc:sldMkLst>
      </pc:sldChg>
      <pc:sldChg chg="del">
        <pc:chgData name="Xin Luo" userId="82312ee5779919a4" providerId="LiveId" clId="{743256A7-6CE7-B242-894F-C640845B5FDB}" dt="2025-05-08T15:21:00.169" v="107" actId="2696"/>
        <pc:sldMkLst>
          <pc:docMk/>
          <pc:sldMk cId="2826444872" sldId="2723"/>
        </pc:sldMkLst>
      </pc:sldChg>
      <pc:sldChg chg="del">
        <pc:chgData name="Xin Luo" userId="82312ee5779919a4" providerId="LiveId" clId="{743256A7-6CE7-B242-894F-C640845B5FDB}" dt="2025-05-08T15:21:00.180" v="108" actId="2696"/>
        <pc:sldMkLst>
          <pc:docMk/>
          <pc:sldMk cId="965496355" sldId="2726"/>
        </pc:sldMkLst>
      </pc:sldChg>
      <pc:sldChg chg="add">
        <pc:chgData name="Xin Luo" userId="82312ee5779919a4" providerId="LiveId" clId="{743256A7-6CE7-B242-894F-C640845B5FDB}" dt="2025-05-08T15:20:56.193" v="106"/>
        <pc:sldMkLst>
          <pc:docMk/>
          <pc:sldMk cId="2742362314" sldId="2727"/>
        </pc:sldMkLst>
      </pc:sldChg>
      <pc:sldChg chg="add">
        <pc:chgData name="Xin Luo" userId="82312ee5779919a4" providerId="LiveId" clId="{743256A7-6CE7-B242-894F-C640845B5FDB}" dt="2025-05-08T15:20:56.193" v="106"/>
        <pc:sldMkLst>
          <pc:docMk/>
          <pc:sldMk cId="3682048310" sldId="2728"/>
        </pc:sldMkLst>
      </pc:sldChg>
      <pc:sldChg chg="add">
        <pc:chgData name="Xin Luo" userId="82312ee5779919a4" providerId="LiveId" clId="{743256A7-6CE7-B242-894F-C640845B5FDB}" dt="2025-05-08T15:20:56.193" v="106"/>
        <pc:sldMkLst>
          <pc:docMk/>
          <pc:sldMk cId="13868781" sldId="2732"/>
        </pc:sldMkLst>
      </pc:sldChg>
      <pc:sldChg chg="del">
        <pc:chgData name="Xin Luo" userId="82312ee5779919a4" providerId="LiveId" clId="{743256A7-6CE7-B242-894F-C640845B5FDB}" dt="2025-05-08T15:21:00.183" v="109" actId="2696"/>
        <pc:sldMkLst>
          <pc:docMk/>
          <pc:sldMk cId="3506380824" sldId="2764"/>
        </pc:sldMkLst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EC6CD411-4DB4-4D4B-8848-3139AC647B53}"/>
    <pc:docChg chg="undo custSel modSld">
      <pc:chgData name="Xin Luo" userId="82312ee5779919a4" providerId="LiveId" clId="{EC6CD411-4DB4-4D4B-8848-3139AC647B53}" dt="2025-05-30T02:40:19.504" v="197" actId="208"/>
      <pc:docMkLst>
        <pc:docMk/>
      </pc:docMkLst>
      <pc:sldChg chg="addSp delSp modSp mod">
        <pc:chgData name="Xin Luo" userId="82312ee5779919a4" providerId="LiveId" clId="{EC6CD411-4DB4-4D4B-8848-3139AC647B53}" dt="2025-05-30T02:40:19.504" v="197" actId="208"/>
        <pc:sldMkLst>
          <pc:docMk/>
          <pc:sldMk cId="1924830660" sldId="2774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56505-7061-46DA-41BC-E001DF002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99664E1-4B13-1A47-ADFB-8870BF00BA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B79B938-84C3-A2A6-FCAC-1C2B1506A5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046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41E2E-D236-0F84-7704-E2DB43DC2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C61A98B-E45F-1EF2-4B4B-C2398F2419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7B1264B-1121-CAC5-D61F-0E18986AD2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891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FD888-5FCD-D7C8-810F-988579B2A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A6E16B0-EF73-D369-91F3-FD3096B89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C13DBE0-FD40-FB70-9E90-4563E0C6AE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44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55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768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F2937"/>
                </a:solidFill>
                <a:effectLst/>
                <a:latin typeface="ui-sans-serif"/>
              </a:rPr>
              <a:t>随着程序代码越写越多，在一个文件里代码就会越来越长，越来越不容易维护。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模块由多个功能相关的函数构成。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674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64B01-E098-DB32-574A-4A5B592FE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2E7EDAB-980F-67B4-62EB-C6586D906E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6F1717B-7FBF-E3FF-2E60-2BDD2D9FA1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539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package0</a:t>
            </a:r>
            <a:r>
              <a:rPr lang="zh-CN" altLang="en-US" dirty="0"/>
              <a:t>中加</a:t>
            </a:r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__.</a:t>
            </a:r>
            <a:r>
              <a:rPr lang="en-US" altLang="zh-CN" dirty="0" err="1"/>
              <a:t>py</a:t>
            </a:r>
            <a:r>
              <a:rPr lang="zh-CN" altLang="en-US" dirty="0"/>
              <a:t>不讲，感兴趣自行学习。</a:t>
            </a:r>
          </a:p>
        </p:txBody>
      </p:sp>
    </p:spTree>
    <p:extLst>
      <p:ext uri="{BB962C8B-B14F-4D97-AF65-F5344CB8AC3E}">
        <p14:creationId xmlns:p14="http://schemas.microsoft.com/office/powerpoint/2010/main" val="3483827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570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36917-8DBE-626B-3823-D49C74071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33866F9-6CFF-63A4-850C-AF47AE8F0C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4498654-4561-8F5B-F275-62948034C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2442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8538F-A32C-5859-F928-F70921E0B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504B06F-9C28-98BF-68BF-C5389818A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696564E-1866-5211-32B5-9D8299221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582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C03CC-76E3-DDF5-68AF-C67D1501B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7B9D23F-FA6C-44F6-0828-B8671F91EE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8FA34C1-ED15-49CC-61A5-A5D544410C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5618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B3E48-4FE0-323B-BF49-2B871D74E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7BA8899-142E-EBDA-E290-C15A22142C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7515F90-0CD1-583B-8200-9994A54579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4358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85EE1-20A6-B84A-DE8A-6446A68E6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57012A0-04FC-DEAB-A63B-228D473B86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B542019-AA03-CC0E-20B0-1C4A732B46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99898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313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函数也可以没有返回值与参数。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函数提高程序可读性，文章段落类比。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234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777E4-9677-9C6A-DEA2-C842B6F9F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DEAB7CD-F4B8-7010-7355-03B68BA353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D59F745-73B4-D85D-35B6-C56F6C215E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函数也可以没有返回值与参数。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函数提高程序可读性，文章段落类比。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669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E79B7-AA6B-B3A4-B1BB-3106C8755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5018E3C-78EB-5715-8952-104D1F9A1A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FD3FDEB-5B20-2E23-0BA0-0CBA79EE5D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12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14C3F-C5F3-376D-0F0F-BDE3C28FA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1639994-5536-2EB5-A169-9BB488A5E1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0E137D7-0561-2996-0397-6D1C6D3E3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832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7D390-849D-CDDA-7553-BD5D34A42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C3778F4-D56B-8637-85AD-F9962869D3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ACDAE5E-C9EB-18ED-89A8-B807217FE6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435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507DB-D99B-1D48-7106-EA3CC41B2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ECC89CF-96A5-4666-56EF-815CD2DCA0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3B3372F-FF67-742E-F6E1-638D4510E4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578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第四章 函数与模块化编程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4" y="243144"/>
            <a:ext cx="371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编程基础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ea typeface="+mn-ea"/>
              </a:rPr>
              <a:t>四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538CF-5453-C971-C110-4D74AC609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C3C4E0-E845-62E0-EDE3-DB4CB7CD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15386D-7324-4F34-CC8B-0F504A25F80A}"/>
              </a:ext>
            </a:extLst>
          </p:cNvPr>
          <p:cNvSpPr txBox="1"/>
          <p:nvPr/>
        </p:nvSpPr>
        <p:spPr>
          <a:xfrm>
            <a:off x="331043" y="894875"/>
            <a:ext cx="3839086" cy="4889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装饰器</a:t>
            </a:r>
            <a:endParaRPr lang="en-US" altLang="zh-CN" sz="28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装饰器是修改或扩展函数和方法行为的一种方式，通常用于增强代码的可读性和复用性、日志记录、性能测试或权限控制等任务。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1ADBFA6E-0D60-2781-AE8A-7DB62310A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741" y="2093236"/>
            <a:ext cx="4768630" cy="398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6658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7B4E3-FC76-3BD7-FB86-4E588AF0E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6BFABF4-A7E4-19A0-E8ED-C8194424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0C777-DB56-581F-2E86-B3DA95296857}"/>
              </a:ext>
            </a:extLst>
          </p:cNvPr>
          <p:cNvSpPr txBox="1"/>
          <p:nvPr/>
        </p:nvSpPr>
        <p:spPr>
          <a:xfrm>
            <a:off x="76998" y="914125"/>
            <a:ext cx="3854229" cy="544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chemeClr val="bg2"/>
                </a:solidFill>
                <a:latin typeface="+mn-ea"/>
                <a:ea typeface="+mn-ea"/>
              </a:rPr>
              <a:t>生成器</a:t>
            </a:r>
            <a:endParaRPr lang="en-US" altLang="zh-CN" sz="28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当需要处理大量列表元素，为了节省内存占用，我们不会将所有元素进行一次性生成，而是通过算法在需要使用时才生成特定元素。这种边循环边计算的机制，称为生成器（</a:t>
            </a:r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generator）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。</a:t>
            </a:r>
            <a:endParaRPr lang="en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D77E1-C5F6-F01F-B127-E4F9C1C751E4}"/>
              </a:ext>
            </a:extLst>
          </p:cNvPr>
          <p:cNvSpPr txBox="1"/>
          <p:nvPr/>
        </p:nvSpPr>
        <p:spPr>
          <a:xfrm>
            <a:off x="3561347" y="5740399"/>
            <a:ext cx="5582653" cy="1048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0" i="0" dirty="0">
                <a:solidFill>
                  <a:srgbClr val="404040"/>
                </a:solidFill>
                <a:effectLst/>
                <a:latin typeface="+mn-ea"/>
                <a:ea typeface="+mn-ea"/>
              </a:rPr>
              <a:t>生成器通常由两种方式生成，用小括号</a:t>
            </a:r>
            <a:r>
              <a:rPr lang="en-US" altLang="zh-CN" sz="2200" b="0" i="0" dirty="0">
                <a:solidFill>
                  <a:srgbClr val="404040"/>
                </a:solidFill>
                <a:effectLst/>
                <a:latin typeface="+mn-ea"/>
                <a:ea typeface="+mn-ea"/>
              </a:rPr>
              <a:t>()</a:t>
            </a:r>
            <a:r>
              <a:rPr lang="zh-CN" altLang="en-US" sz="2200" b="0" i="0" dirty="0">
                <a:solidFill>
                  <a:srgbClr val="404040"/>
                </a:solidFill>
                <a:effectLst/>
                <a:latin typeface="+mn-ea"/>
                <a:ea typeface="+mn-ea"/>
              </a:rPr>
              <a:t>表示的生成器表达式和生成器</a:t>
            </a:r>
            <a:r>
              <a:rPr lang="zh-CN" altLang="en-US" sz="2200" dirty="0">
                <a:solidFill>
                  <a:srgbClr val="404040"/>
                </a:solidFill>
                <a:latin typeface="+mn-ea"/>
                <a:ea typeface="+mn-ea"/>
              </a:rPr>
              <a:t>关键字</a:t>
            </a:r>
            <a:r>
              <a:rPr lang="en-US" altLang="zh-CN" sz="2200" dirty="0">
                <a:solidFill>
                  <a:srgbClr val="404040"/>
                </a:solidFill>
                <a:latin typeface="+mn-ea"/>
                <a:ea typeface="+mn-ea"/>
              </a:rPr>
              <a:t>yield</a:t>
            </a:r>
            <a:r>
              <a:rPr lang="en-US" sz="2200" b="0" i="0" dirty="0">
                <a:solidFill>
                  <a:srgbClr val="404040"/>
                </a:solidFill>
                <a:effectLst/>
                <a:latin typeface="+mn-ea"/>
                <a:ea typeface="+mn-ea"/>
              </a:rPr>
              <a:t>。</a:t>
            </a:r>
            <a:endParaRPr lang="en-CN" sz="2200" dirty="0">
              <a:latin typeface="+mn-ea"/>
              <a:ea typeface="+mn-ea"/>
            </a:endParaRPr>
          </a:p>
        </p:txBody>
      </p:sp>
      <p:pic>
        <p:nvPicPr>
          <p:cNvPr id="8" name="Picture 7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9AFB11A3-C433-2E9A-0AED-67F76F996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858" y="1889224"/>
            <a:ext cx="4951511" cy="38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6390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D7D7A-0D0E-3CF9-538A-641661EAC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485B982-14AE-1C80-195A-FCA221645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69717C-BADA-2100-E973-5F0292CBBFA6}"/>
              </a:ext>
            </a:extLst>
          </p:cNvPr>
          <p:cNvSpPr txBox="1"/>
          <p:nvPr/>
        </p:nvSpPr>
        <p:spPr>
          <a:xfrm>
            <a:off x="207632" y="865999"/>
            <a:ext cx="8527985" cy="4620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sz="3200" b="1" dirty="0">
                <a:solidFill>
                  <a:schemeClr val="bg2"/>
                </a:solidFill>
                <a:latin typeface="+mn-ea"/>
                <a:ea typeface="+mn-ea"/>
              </a:rPr>
              <a:t>函数</a:t>
            </a:r>
            <a:endParaRPr lang="en-US" altLang="zh-CN" sz="32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chemeClr val="bg2"/>
                </a:solidFill>
                <a:latin typeface="+mn-ea"/>
                <a:ea typeface="+mn-ea"/>
              </a:rPr>
              <a:t>迭代器：</a:t>
            </a:r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中可通过</a:t>
            </a:r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for…in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进行遍历操作的对象被称为可迭代（</a:t>
            </a:r>
            <a:r>
              <a:rPr lang="en-US" dirty="0" err="1">
                <a:solidFill>
                  <a:schemeClr val="bg2"/>
                </a:solidFill>
                <a:latin typeface="+mn-ea"/>
                <a:ea typeface="+mn-ea"/>
              </a:rPr>
              <a:t>Iterable</a:t>
            </a:r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）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对象。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除了能用于</a:t>
            </a:r>
            <a:r>
              <a:rPr lang="en-US" b="1" dirty="0">
                <a:solidFill>
                  <a:schemeClr val="accent2"/>
                </a:solidFill>
                <a:latin typeface="+mn-ea"/>
                <a:ea typeface="+mn-ea"/>
              </a:rPr>
              <a:t>for…in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语句，还可被</a:t>
            </a:r>
            <a:r>
              <a:rPr lang="en-US" b="1" dirty="0">
                <a:solidFill>
                  <a:schemeClr val="accent2"/>
                </a:solidFill>
                <a:latin typeface="+mn-ea"/>
                <a:ea typeface="+mn-ea"/>
              </a:rPr>
              <a:t>next()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函数不断调用并返回下一个值的，成为迭代器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。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bg2"/>
                </a:solidFill>
                <a:latin typeface="+mn-ea"/>
                <a:ea typeface="+mn-ea"/>
              </a:rPr>
              <a:t>迭代器作用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：当需要用到可迭代对象中元素时，通过调用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next()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函数进行动态生成（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该性能与生成器性能类似，可节省内存，生成器也是一种特殊的迭代器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）</a:t>
            </a:r>
            <a:endParaRPr lang="en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0F4086-EB50-389A-E8C7-A43608071D1F}"/>
              </a:ext>
            </a:extLst>
          </p:cNvPr>
          <p:cNvSpPr txBox="1"/>
          <p:nvPr/>
        </p:nvSpPr>
        <p:spPr>
          <a:xfrm>
            <a:off x="207633" y="5570959"/>
            <a:ext cx="8527984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i="0" dirty="0" err="1">
                <a:solidFill>
                  <a:srgbClr val="404040"/>
                </a:solidFill>
                <a:effectLst/>
                <a:latin typeface="+mn-ea"/>
                <a:ea typeface="+mn-ea"/>
              </a:rPr>
              <a:t>list、tuple、dict等能用于for</a:t>
            </a:r>
            <a:r>
              <a:rPr lang="zh-CN" altLang="en-US" dirty="0">
                <a:solidFill>
                  <a:srgbClr val="404040"/>
                </a:solidFill>
                <a:latin typeface="+mn-ea"/>
                <a:ea typeface="+mn-ea"/>
              </a:rPr>
              <a:t>循环的</a:t>
            </a:r>
            <a:r>
              <a:rPr lang="en-US" i="0" dirty="0" err="1">
                <a:solidFill>
                  <a:srgbClr val="404040"/>
                </a:solidFill>
                <a:effectLst/>
                <a:latin typeface="+mn-ea"/>
                <a:ea typeface="+mn-ea"/>
              </a:rPr>
              <a:t>都可称为可迭代对象</a:t>
            </a:r>
            <a:r>
              <a:rPr lang="zh-CN" altLang="en-US" dirty="0">
                <a:solidFill>
                  <a:srgbClr val="404040"/>
                </a:solidFill>
                <a:latin typeface="+mn-ea"/>
                <a:ea typeface="+mn-ea"/>
              </a:rPr>
              <a:t>，</a:t>
            </a:r>
            <a:r>
              <a:rPr lang="zh-CN" alt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可通过</a:t>
            </a:r>
            <a:r>
              <a:rPr lang="en-US" altLang="zh-CN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iter</a:t>
            </a:r>
            <a:r>
              <a:rPr lang="en-US" altLang="zh-CN" b="1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方法将其转换为迭代器。</a:t>
            </a:r>
            <a:r>
              <a:rPr 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 </a:t>
            </a:r>
            <a:endParaRPr lang="en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333411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模块与包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12259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二、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模块与包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54870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模块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270976" y="1472537"/>
            <a:ext cx="8602048" cy="5197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模块概念：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为了编写可维护可重用的代码，通常把代码按功能分类， 分别放在不同的文件里，这样每个文件中的代码就相对较少，且功能统一。 在</a:t>
            </a:r>
            <a:r>
              <a:rPr 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中，一个 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</a:t>
            </a:r>
            <a:r>
              <a:rPr 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脚本源码文件就称之为一个模块 （</a:t>
            </a:r>
            <a:r>
              <a:rPr 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module）。</a:t>
            </a:r>
            <a:endParaRPr lang="en-US" altLang="zh-CN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模块化优势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代码可维护性、团队协作、功能隔离与测试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模块化层次：</a:t>
            </a:r>
            <a:endParaRPr lang="en-US" altLang="zh-CN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函数 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-&gt;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 模块 </a:t>
            </a:r>
            <a:r>
              <a:rPr lang="en-US" altLang="zh-CN" dirty="0">
                <a:solidFill>
                  <a:schemeClr val="bg2"/>
                </a:solidFill>
                <a:latin typeface="+mn-ea"/>
              </a:rPr>
              <a:t>-&gt; 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包 </a:t>
            </a:r>
            <a:r>
              <a:rPr lang="en-US" altLang="zh-CN" dirty="0">
                <a:solidFill>
                  <a:schemeClr val="bg2"/>
                </a:solidFill>
                <a:latin typeface="+mn-ea"/>
              </a:rPr>
              <a:t>-&gt; 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库</a:t>
            </a:r>
          </a:p>
        </p:txBody>
      </p:sp>
    </p:spTree>
    <p:extLst>
      <p:ext uri="{BB962C8B-B14F-4D97-AF65-F5344CB8AC3E}">
        <p14:creationId xmlns:p14="http://schemas.microsoft.com/office/powerpoint/2010/main" val="34511420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18EC479-4C8F-0314-2C23-4A963EE0D44F}"/>
              </a:ext>
            </a:extLst>
          </p:cNvPr>
          <p:cNvGrpSpPr/>
          <p:nvPr/>
        </p:nvGrpSpPr>
        <p:grpSpPr>
          <a:xfrm>
            <a:off x="1856293" y="1666137"/>
            <a:ext cx="5079720" cy="4435387"/>
            <a:chOff x="4887533" y="2293825"/>
            <a:chExt cx="4250028" cy="425508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363D7C6-BBB3-A4CD-FBB4-87AD73536082}"/>
                </a:ext>
              </a:extLst>
            </p:cNvPr>
            <p:cNvGrpSpPr/>
            <p:nvPr/>
          </p:nvGrpSpPr>
          <p:grpSpPr>
            <a:xfrm>
              <a:off x="4887533" y="2293825"/>
              <a:ext cx="1227786" cy="880817"/>
              <a:chOff x="4887533" y="2293825"/>
              <a:chExt cx="1521854" cy="1030310"/>
            </a:xfrm>
          </p:grpSpPr>
          <p:sp>
            <p:nvSpPr>
              <p:cNvPr id="4" name="流程图: 文档 3">
                <a:extLst>
                  <a:ext uri="{FF2B5EF4-FFF2-40B4-BE49-F238E27FC236}">
                    <a16:creationId xmlns:a16="http://schemas.microsoft.com/office/drawing/2014/main" id="{AD708D94-CB17-D994-C15F-F1B998DC175E}"/>
                  </a:ext>
                </a:extLst>
              </p:cNvPr>
              <p:cNvSpPr/>
              <p:nvPr/>
            </p:nvSpPr>
            <p:spPr>
              <a:xfrm>
                <a:off x="4887533" y="2293825"/>
                <a:ext cx="1521854" cy="1030310"/>
              </a:xfrm>
              <a:prstGeom prst="flowChartDocument">
                <a:avLst/>
              </a:prstGeom>
              <a:solidFill>
                <a:schemeClr val="accent6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0E1A892-A237-2C70-242B-7AC8A0B45DEE}"/>
                  </a:ext>
                </a:extLst>
              </p:cNvPr>
              <p:cNvSpPr/>
              <p:nvPr/>
            </p:nvSpPr>
            <p:spPr>
              <a:xfrm>
                <a:off x="5129010" y="2467688"/>
                <a:ext cx="1143911" cy="5731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函数</a:t>
                </a: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895D90E-D5B4-0955-25C5-87608EC0CF0B}"/>
                </a:ext>
              </a:extLst>
            </p:cNvPr>
            <p:cNvGrpSpPr/>
            <p:nvPr/>
          </p:nvGrpSpPr>
          <p:grpSpPr>
            <a:xfrm>
              <a:off x="6398654" y="2293825"/>
              <a:ext cx="1227786" cy="880817"/>
              <a:chOff x="6591837" y="2293825"/>
              <a:chExt cx="1521854" cy="1030310"/>
            </a:xfrm>
          </p:grpSpPr>
          <p:sp>
            <p:nvSpPr>
              <p:cNvPr id="8" name="流程图: 文档 7">
                <a:extLst>
                  <a:ext uri="{FF2B5EF4-FFF2-40B4-BE49-F238E27FC236}">
                    <a16:creationId xmlns:a16="http://schemas.microsoft.com/office/drawing/2014/main" id="{FA5093EB-1B01-BD2C-869A-B0E766F03968}"/>
                  </a:ext>
                </a:extLst>
              </p:cNvPr>
              <p:cNvSpPr/>
              <p:nvPr/>
            </p:nvSpPr>
            <p:spPr>
              <a:xfrm>
                <a:off x="6591837" y="2293825"/>
                <a:ext cx="1521854" cy="1030310"/>
              </a:xfrm>
              <a:prstGeom prst="flowChartDocument">
                <a:avLst/>
              </a:prstGeom>
              <a:solidFill>
                <a:schemeClr val="accent6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sz="1800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E4D0E67E-1AC0-7FA4-3611-57F1AA07DC5E}"/>
                  </a:ext>
                </a:extLst>
              </p:cNvPr>
              <p:cNvSpPr/>
              <p:nvPr/>
            </p:nvSpPr>
            <p:spPr>
              <a:xfrm>
                <a:off x="6793407" y="2467688"/>
                <a:ext cx="1143911" cy="5731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类</a:t>
                </a: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66B5098D-E95C-DE1C-4FFE-2418A379F9BC}"/>
                </a:ext>
              </a:extLst>
            </p:cNvPr>
            <p:cNvGrpSpPr/>
            <p:nvPr/>
          </p:nvGrpSpPr>
          <p:grpSpPr>
            <a:xfrm>
              <a:off x="7909775" y="2293825"/>
              <a:ext cx="1227786" cy="880817"/>
              <a:chOff x="8296141" y="2295211"/>
              <a:chExt cx="1521854" cy="1030310"/>
            </a:xfrm>
          </p:grpSpPr>
          <p:sp>
            <p:nvSpPr>
              <p:cNvPr id="10" name="流程图: 文档 9">
                <a:extLst>
                  <a:ext uri="{FF2B5EF4-FFF2-40B4-BE49-F238E27FC236}">
                    <a16:creationId xmlns:a16="http://schemas.microsoft.com/office/drawing/2014/main" id="{99848939-4018-9B92-A171-7BFA0A540C6E}"/>
                  </a:ext>
                </a:extLst>
              </p:cNvPr>
              <p:cNvSpPr/>
              <p:nvPr/>
            </p:nvSpPr>
            <p:spPr>
              <a:xfrm>
                <a:off x="8296141" y="2295211"/>
                <a:ext cx="1521854" cy="1030310"/>
              </a:xfrm>
              <a:prstGeom prst="flowChartDocument">
                <a:avLst/>
              </a:prstGeom>
              <a:solidFill>
                <a:schemeClr val="accent6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A43BAD4-CD29-6DC8-E547-9FDF05B15292}"/>
                  </a:ext>
                </a:extLst>
              </p:cNvPr>
              <p:cNvSpPr/>
              <p:nvPr/>
            </p:nvSpPr>
            <p:spPr>
              <a:xfrm>
                <a:off x="8537618" y="2469074"/>
                <a:ext cx="1143911" cy="5731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4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其他代码</a:t>
                </a: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F380BDD-E79A-9830-079B-03ECFB17AA33}"/>
                </a:ext>
              </a:extLst>
            </p:cNvPr>
            <p:cNvGrpSpPr/>
            <p:nvPr/>
          </p:nvGrpSpPr>
          <p:grpSpPr>
            <a:xfrm>
              <a:off x="5661467" y="3715556"/>
              <a:ext cx="2702160" cy="2833352"/>
              <a:chOff x="5546758" y="3683359"/>
              <a:chExt cx="2702160" cy="2833352"/>
            </a:xfrm>
          </p:grpSpPr>
          <p:sp>
            <p:nvSpPr>
              <p:cNvPr id="17" name="流程图: 文档 16">
                <a:extLst>
                  <a:ext uri="{FF2B5EF4-FFF2-40B4-BE49-F238E27FC236}">
                    <a16:creationId xmlns:a16="http://schemas.microsoft.com/office/drawing/2014/main" id="{B1776D22-9E81-ACCE-C494-F0F7834E80F1}"/>
                  </a:ext>
                </a:extLst>
              </p:cNvPr>
              <p:cNvSpPr/>
              <p:nvPr/>
            </p:nvSpPr>
            <p:spPr>
              <a:xfrm>
                <a:off x="5546758" y="3683359"/>
                <a:ext cx="2702160" cy="2833352"/>
              </a:xfrm>
              <a:prstGeom prst="flowChartDocument">
                <a:avLst/>
              </a:prstGeom>
              <a:solidFill>
                <a:srgbClr val="C3E8CC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10DA118C-1246-8E2D-0477-51389CA23C06}"/>
                  </a:ext>
                </a:extLst>
              </p:cNvPr>
              <p:cNvSpPr/>
              <p:nvPr/>
            </p:nvSpPr>
            <p:spPr>
              <a:xfrm>
                <a:off x="6421321" y="4159649"/>
                <a:ext cx="985552" cy="5865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函数</a:t>
                </a: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38B8EA9F-612C-E76D-44E1-C9A305C8E1BB}"/>
                  </a:ext>
                </a:extLst>
              </p:cNvPr>
              <p:cNvSpPr/>
              <p:nvPr/>
            </p:nvSpPr>
            <p:spPr>
              <a:xfrm>
                <a:off x="6422841" y="4835348"/>
                <a:ext cx="985552" cy="5865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类</a:t>
                </a: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8048F48D-4FDF-7D9E-05E5-CAB6E7A1114D}"/>
                  </a:ext>
                </a:extLst>
              </p:cNvPr>
              <p:cNvSpPr/>
              <p:nvPr/>
            </p:nvSpPr>
            <p:spPr>
              <a:xfrm>
                <a:off x="6421320" y="5512160"/>
                <a:ext cx="985552" cy="5865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6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其他代码</a:t>
                </a:r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99344AF-6C59-A7A7-0516-7AD3C4F297AA}"/>
                </a:ext>
              </a:extLst>
            </p:cNvPr>
            <p:cNvSpPr/>
            <p:nvPr/>
          </p:nvSpPr>
          <p:spPr>
            <a:xfrm>
              <a:off x="5661467" y="3715556"/>
              <a:ext cx="2702160" cy="398918"/>
            </a:xfrm>
            <a:prstGeom prst="rect">
              <a:avLst/>
            </a:prstGeom>
            <a:solidFill>
              <a:srgbClr val="FFCC99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r>
                <a:rPr lang="zh-CN" altLang="en-US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 模块</a:t>
              </a:r>
              <a:r>
                <a:rPr lang="en-US" altLang="zh-CN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en-US" altLang="zh-CN" sz="20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py</a:t>
              </a:r>
              <a:endPara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BEC5B533-4AC6-E556-EFDA-89264660A615}"/>
                </a:ext>
              </a:extLst>
            </p:cNvPr>
            <p:cNvCxnSpPr>
              <a:stCxn id="4" idx="2"/>
              <a:endCxn id="22" idx="0"/>
            </p:cNvCxnSpPr>
            <p:nvPr/>
          </p:nvCxnSpPr>
          <p:spPr bwMode="auto">
            <a:xfrm rot="16200000" flipH="1">
              <a:off x="5957413" y="2660422"/>
              <a:ext cx="599146" cy="1511121"/>
            </a:xfrm>
            <a:prstGeom prst="bentConnector3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569C13EF-3DBD-87D1-DC73-1730775D425A}"/>
                </a:ext>
              </a:extLst>
            </p:cNvPr>
            <p:cNvCxnSpPr>
              <a:cxnSpLocks/>
              <a:stCxn id="10" idx="2"/>
              <a:endCxn id="22" idx="0"/>
            </p:cNvCxnSpPr>
            <p:nvPr/>
          </p:nvCxnSpPr>
          <p:spPr bwMode="auto">
            <a:xfrm rot="5400000">
              <a:off x="7468535" y="2660423"/>
              <a:ext cx="599146" cy="1511121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07421353-846A-E07A-026B-8F740B38FB76}"/>
                </a:ext>
              </a:extLst>
            </p:cNvPr>
            <p:cNvCxnSpPr>
              <a:cxnSpLocks/>
              <a:stCxn id="8" idx="2"/>
              <a:endCxn id="22" idx="0"/>
            </p:cNvCxnSpPr>
            <p:nvPr/>
          </p:nvCxnSpPr>
          <p:spPr bwMode="auto">
            <a:xfrm>
              <a:off x="7012547" y="3116410"/>
              <a:ext cx="0" cy="599146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TextBox 1">
            <a:extLst>
              <a:ext uri="{FF2B5EF4-FFF2-40B4-BE49-F238E27FC236}">
                <a16:creationId xmlns:a16="http://schemas.microsoft.com/office/drawing/2014/main" id="{D25C00C3-E594-B84E-16EF-38A19C4E6F7C}"/>
              </a:ext>
            </a:extLst>
          </p:cNvPr>
          <p:cNvSpPr txBox="1"/>
          <p:nvPr/>
        </p:nvSpPr>
        <p:spPr>
          <a:xfrm>
            <a:off x="317665" y="902168"/>
            <a:ext cx="3604478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模块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9BA0B2-BC8C-2E95-FDF1-7818C2133150}"/>
              </a:ext>
            </a:extLst>
          </p:cNvPr>
          <p:cNvSpPr txBox="1"/>
          <p:nvPr/>
        </p:nvSpPr>
        <p:spPr>
          <a:xfrm>
            <a:off x="1772553" y="6147094"/>
            <a:ext cx="524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+mn-ea"/>
                <a:ea typeface="+mn-ea"/>
              </a:rPr>
              <a:t>函数、类与模块之间关系</a:t>
            </a:r>
          </a:p>
        </p:txBody>
      </p:sp>
    </p:spTree>
    <p:extLst>
      <p:ext uri="{BB962C8B-B14F-4D97-AF65-F5344CB8AC3E}">
        <p14:creationId xmlns:p14="http://schemas.microsoft.com/office/powerpoint/2010/main" val="165888724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0DD5C-6ED2-CF6E-349F-CA4CF378F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E8B9BF7-1B40-6E02-888F-13C2A49A6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5739A3-23AF-E2E9-086E-1A2694E73EE2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模块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E568CC-643F-8904-0795-959C88590FD1}"/>
              </a:ext>
            </a:extLst>
          </p:cNvPr>
          <p:cNvSpPr txBox="1"/>
          <p:nvPr/>
        </p:nvSpPr>
        <p:spPr>
          <a:xfrm>
            <a:off x="317666" y="1588555"/>
            <a:ext cx="8602048" cy="2279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b="1" dirty="0">
                <a:solidFill>
                  <a:schemeClr val="bg2"/>
                </a:solidFill>
                <a:latin typeface="+mn-ea"/>
                <a:ea typeface="+mn-ea"/>
              </a:rPr>
              <a:t>创建模块：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.</a:t>
            </a:r>
            <a:r>
              <a:rPr lang="en-US" dirty="0" err="1">
                <a:solidFill>
                  <a:schemeClr val="bg2"/>
                </a:solidFill>
                <a:latin typeface="+mn-ea"/>
                <a:ea typeface="+mn-ea"/>
              </a:rPr>
              <a:t>py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文件即模块</a:t>
            </a:r>
          </a:p>
          <a:p>
            <a:pPr algn="l">
              <a:lnSpc>
                <a:spcPct val="150000"/>
              </a:lnSpc>
            </a:pPr>
            <a:r>
              <a:rPr lang="zh-CN" altLang="en-US" sz="2200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模块导入</a:t>
            </a:r>
            <a:r>
              <a:rPr lang="zh-CN" altLang="en-US" sz="2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：通过</a:t>
            </a:r>
            <a:r>
              <a:rPr lang="en-US" altLang="zh-CN" sz="2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import</a:t>
            </a:r>
            <a:r>
              <a:rPr lang="zh-CN" altLang="en-US" sz="2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语句导入。一条 </a:t>
            </a:r>
            <a:r>
              <a:rPr lang="en-US" sz="2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import </a:t>
            </a:r>
            <a:r>
              <a:rPr lang="zh-CN" altLang="en-US" sz="2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语句可以同时导入多个模块，以逗号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分隔；</a:t>
            </a:r>
            <a:r>
              <a:rPr 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import 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导入的模块，对其中的变量和函数访问时要加上模块名；导入的模块中相同函数名和变量名不会冲突。</a:t>
            </a:r>
            <a:endParaRPr lang="en-US" altLang="zh-CN" sz="22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61D759-61BD-6169-CA9D-02966A062625}"/>
              </a:ext>
            </a:extLst>
          </p:cNvPr>
          <p:cNvGrpSpPr/>
          <p:nvPr/>
        </p:nvGrpSpPr>
        <p:grpSpPr>
          <a:xfrm>
            <a:off x="1055077" y="4055806"/>
            <a:ext cx="6518031" cy="2145701"/>
            <a:chOff x="546265" y="4132386"/>
            <a:chExt cx="4355626" cy="1235820"/>
          </a:xfrm>
        </p:grpSpPr>
        <p:pic>
          <p:nvPicPr>
            <p:cNvPr id="6" name="Picture 5" descr="A black background with white text&#10;&#10;AI-generated content may be incorrect.">
              <a:extLst>
                <a:ext uri="{FF2B5EF4-FFF2-40B4-BE49-F238E27FC236}">
                  <a16:creationId xmlns:a16="http://schemas.microsoft.com/office/drawing/2014/main" id="{B47FF496-6663-6CAD-D9A6-9F8184F5D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56244"/>
            <a:stretch>
              <a:fillRect/>
            </a:stretch>
          </p:blipFill>
          <p:spPr>
            <a:xfrm>
              <a:off x="546265" y="4132386"/>
              <a:ext cx="2394004" cy="1235820"/>
            </a:xfrm>
            <a:prstGeom prst="rect">
              <a:avLst/>
            </a:prstGeom>
          </p:spPr>
        </p:pic>
        <p:pic>
          <p:nvPicPr>
            <p:cNvPr id="8" name="Picture 7" descr="A black background with white text&#10;&#10;AI-generated content may be incorrect.">
              <a:extLst>
                <a:ext uri="{FF2B5EF4-FFF2-40B4-BE49-F238E27FC236}">
                  <a16:creationId xmlns:a16="http://schemas.microsoft.com/office/drawing/2014/main" id="{A42602EE-773B-B05A-8D6F-CE6335157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4147"/>
            <a:stretch>
              <a:fillRect/>
            </a:stretch>
          </p:blipFill>
          <p:spPr>
            <a:xfrm>
              <a:off x="2940269" y="4132386"/>
              <a:ext cx="1961622" cy="12358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255651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包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317666" y="1521370"/>
            <a:ext cx="8602048" cy="2063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包概念：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在实际的编码环境中，已经存在成千上万的模块，并且新模块还在不停被创建，此外多人协同编码时，不同的人编写的模块名也可能相同。基于这样的事实，为了避免模块名冲突，</a:t>
            </a:r>
            <a:r>
              <a:rPr 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又引入了按目录来组织模块的方法，称为包（</a:t>
            </a:r>
            <a:r>
              <a:rPr 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Package）。</a:t>
            </a:r>
            <a:endParaRPr lang="en-US" altLang="zh-CN" sz="220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BCF1F0B0-16D2-2BC1-5DE7-519643BE3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99" y="3816090"/>
            <a:ext cx="3470365" cy="2477163"/>
          </a:xfrm>
          <a:prstGeom prst="rect">
            <a:avLst/>
          </a:prstGeom>
        </p:spPr>
      </p:pic>
      <p:pic>
        <p:nvPicPr>
          <p:cNvPr id="7" name="Picture 6" descr="A close-up of a computer code&#10;&#10;Description automatically generated">
            <a:extLst>
              <a:ext uri="{FF2B5EF4-FFF2-40B4-BE49-F238E27FC236}">
                <a16:creationId xmlns:a16="http://schemas.microsoft.com/office/drawing/2014/main" id="{415CAAA2-61AF-5EEF-FC1A-C471C43FC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159" y="4208100"/>
            <a:ext cx="4447176" cy="16931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2ED4A9-13D1-D01E-580E-7AEEB4ACE2AD}"/>
              </a:ext>
            </a:extLst>
          </p:cNvPr>
          <p:cNvSpPr txBox="1"/>
          <p:nvPr/>
        </p:nvSpPr>
        <p:spPr>
          <a:xfrm>
            <a:off x="4379157" y="3765480"/>
            <a:ext cx="4447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包的导入</a:t>
            </a:r>
            <a:endParaRPr lang="en-CN" sz="2000" b="1"/>
          </a:p>
        </p:txBody>
      </p:sp>
    </p:spTree>
    <p:extLst>
      <p:ext uri="{BB962C8B-B14F-4D97-AF65-F5344CB8AC3E}">
        <p14:creationId xmlns:p14="http://schemas.microsoft.com/office/powerpoint/2010/main" val="52372360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标准库与第三方库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16377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F87F-3929-D8AB-33A3-491A9B546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F173EEA-7681-0EBA-CDCA-244EF572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标准库与第三方库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C98A85-5C4E-C391-9B1A-C8AF3F4F24AA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标准库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31BFD-CCE6-389F-63DA-67B18599B458}"/>
              </a:ext>
            </a:extLst>
          </p:cNvPr>
          <p:cNvSpPr txBox="1"/>
          <p:nvPr/>
        </p:nvSpPr>
        <p:spPr>
          <a:xfrm>
            <a:off x="466164" y="1621577"/>
            <a:ext cx="8292353" cy="2427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Python</a:t>
            </a:r>
            <a:r>
              <a:rPr lang="zh-CN" alt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标准库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</a:t>
            </a:r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Python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语言内置的库，例如</a:t>
            </a:r>
            <a:r>
              <a:rPr lang="en-US" b="0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os、sys、time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等，它们无需额外安装即可使用。</a:t>
            </a:r>
            <a:endParaRPr lang="en-US" altLang="zh-CN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chemeClr val="bg2"/>
                </a:solidFill>
                <a:latin typeface="+mn-ea"/>
                <a:ea typeface="+mn-ea"/>
              </a:rPr>
              <a:t>第三方库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：社区志愿者贡献，需手动安装的库，如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numpy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，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pandas, matplotlib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等。</a:t>
            </a:r>
            <a:endParaRPr 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8ABDF9C-631A-E69C-3FB8-0947C36A0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492308"/>
              </p:ext>
            </p:extLst>
          </p:nvPr>
        </p:nvGraphicFramePr>
        <p:xfrm>
          <a:off x="820615" y="4103497"/>
          <a:ext cx="7525524" cy="2427716"/>
        </p:xfrm>
        <a:graphic>
          <a:graphicData uri="http://schemas.openxmlformats.org/drawingml/2006/table">
            <a:tbl>
              <a:tblPr/>
              <a:tblGrid>
                <a:gridCol w="2508508">
                  <a:extLst>
                    <a:ext uri="{9D8B030D-6E8A-4147-A177-3AD203B41FA5}">
                      <a16:colId xmlns:a16="http://schemas.microsoft.com/office/drawing/2014/main" val="3675882594"/>
                    </a:ext>
                  </a:extLst>
                </a:gridCol>
                <a:gridCol w="2508508">
                  <a:extLst>
                    <a:ext uri="{9D8B030D-6E8A-4147-A177-3AD203B41FA5}">
                      <a16:colId xmlns:a16="http://schemas.microsoft.com/office/drawing/2014/main" val="3818600901"/>
                    </a:ext>
                  </a:extLst>
                </a:gridCol>
                <a:gridCol w="2508508">
                  <a:extLst>
                    <a:ext uri="{9D8B030D-6E8A-4147-A177-3AD203B41FA5}">
                      <a16:colId xmlns:a16="http://schemas.microsoft.com/office/drawing/2014/main" val="1558079673"/>
                    </a:ext>
                  </a:extLst>
                </a:gridCol>
              </a:tblGrid>
              <a:tr h="4744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bg2"/>
                          </a:solidFill>
                          <a:effectLst/>
                        </a:rPr>
                        <a:t>特性</a:t>
                      </a:r>
                      <a:endParaRPr lang="zh-CN" altLang="en-US" sz="2000" b="1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bg2"/>
                          </a:solidFill>
                          <a:effectLst/>
                        </a:rPr>
                        <a:t>标准库</a:t>
                      </a:r>
                      <a:endParaRPr lang="zh-CN" altLang="en-US" sz="2000" b="1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bg2"/>
                          </a:solidFill>
                          <a:effectLst/>
                        </a:rPr>
                        <a:t>第三方库</a:t>
                      </a:r>
                      <a:endParaRPr lang="zh-CN" altLang="en-US" sz="2000" b="1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580310"/>
                  </a:ext>
                </a:extLst>
              </a:tr>
              <a:tr h="6015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effectLst/>
                        </a:rPr>
                        <a:t>安装方式</a:t>
                      </a:r>
                      <a:endParaRPr lang="zh-CN" altLang="en-US" sz="2000" b="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effectLst/>
                        </a:rPr>
                        <a:t>内置</a:t>
                      </a:r>
                      <a:endParaRPr lang="zh-CN" altLang="en-US" sz="2000" b="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/>
                          </a:solidFill>
                          <a:effectLst/>
                        </a:rPr>
                        <a:t>pip/conda install</a:t>
                      </a:r>
                      <a:endParaRPr lang="en-US" sz="2000" b="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565303"/>
                  </a:ext>
                </a:extLst>
              </a:tr>
              <a:tr h="6052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effectLst/>
                        </a:rPr>
                        <a:t>维护者</a:t>
                      </a:r>
                      <a:endParaRPr lang="zh-CN" altLang="en-US" sz="2000" b="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bg2"/>
                          </a:solidFill>
                          <a:effectLst/>
                        </a:rPr>
                        <a:t>Python</a:t>
                      </a:r>
                      <a:r>
                        <a:rPr lang="zh-CN" altLang="en-US" sz="2000" b="0">
                          <a:solidFill>
                            <a:schemeClr val="bg2"/>
                          </a:solidFill>
                          <a:effectLst/>
                        </a:rPr>
                        <a:t>官方</a:t>
                      </a:r>
                      <a:endParaRPr lang="zh-CN" altLang="en-US" sz="2000" b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effectLst/>
                        </a:rPr>
                        <a:t>开源社区</a:t>
                      </a: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effectLst/>
                        </a:rPr>
                        <a:t>/</a:t>
                      </a: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effectLst/>
                        </a:rPr>
                        <a:t>企业</a:t>
                      </a:r>
                      <a:endParaRPr lang="zh-CN" altLang="en-US" sz="2000" b="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422408"/>
                  </a:ext>
                </a:extLst>
              </a:tr>
              <a:tr h="7464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effectLst/>
                        </a:rPr>
                        <a:t>功能范围</a:t>
                      </a:r>
                      <a:endParaRPr lang="zh-CN" altLang="en-US" sz="2000" b="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effectLst/>
                        </a:rPr>
                        <a:t>基础功能</a:t>
                      </a:r>
                      <a:endParaRPr lang="zh-CN" altLang="en-US" sz="2000" b="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effectLst/>
                        </a:rPr>
                        <a:t>领域专用</a:t>
                      </a:r>
                      <a:endParaRPr lang="zh-CN" altLang="en-US" sz="2000" b="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04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20871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2130680" y="4583174"/>
            <a:ext cx="6916338" cy="772176"/>
            <a:chOff x="2121802" y="2115450"/>
            <a:chExt cx="5430801" cy="576000"/>
          </a:xfrm>
        </p:grpSpPr>
        <p:sp>
          <p:nvSpPr>
            <p:cNvPr id="10" name="椭圆 9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697802" y="2173517"/>
              <a:ext cx="4854801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Python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标准库以及第三方库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327047"/>
            <a:ext cx="6403721" cy="717997"/>
            <a:chOff x="2121801" y="3511390"/>
            <a:chExt cx="5718901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899" y="356044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Python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模块与</a:t>
              </a: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包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040781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函数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6F8DE-22C8-E28C-2062-1F93E0AE5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1160987-C948-7425-799C-BBF8BD72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标准库与第三方库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EF2A28-2750-B996-6CEB-D6FF2B2CB0BD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标准库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3CE8E4-A46A-2945-1C5F-ADCF4371A8F1}"/>
              </a:ext>
            </a:extLst>
          </p:cNvPr>
          <p:cNvSpPr txBox="1"/>
          <p:nvPr/>
        </p:nvSpPr>
        <p:spPr>
          <a:xfrm>
            <a:off x="466164" y="1525325"/>
            <a:ext cx="5347495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bg2"/>
                </a:solidFill>
                <a:latin typeface="+mn-ea"/>
                <a:ea typeface="+mn-ea"/>
              </a:rPr>
              <a:t>文件与系统操作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b="0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os、sys</a:t>
            </a:r>
            <a:endParaRPr 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5" name="Picture 4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5AA6FA35-2E65-949A-B069-702F057D29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9358"/>
          <a:stretch>
            <a:fillRect/>
          </a:stretch>
        </p:blipFill>
        <p:spPr>
          <a:xfrm>
            <a:off x="722963" y="2118182"/>
            <a:ext cx="6920227" cy="13808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65D216-D8C9-DEB5-69D5-624B4A66DF46}"/>
              </a:ext>
            </a:extLst>
          </p:cNvPr>
          <p:cNvSpPr txBox="1"/>
          <p:nvPr/>
        </p:nvSpPr>
        <p:spPr>
          <a:xfrm>
            <a:off x="466164" y="4475624"/>
            <a:ext cx="5347495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时间处理：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 time</a:t>
            </a:r>
            <a:endParaRPr 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7" name="Picture 6" descr="A group of text on a black background&#10;&#10;AI-generated content may be incorrect.">
            <a:extLst>
              <a:ext uri="{FF2B5EF4-FFF2-40B4-BE49-F238E27FC236}">
                <a16:creationId xmlns:a16="http://schemas.microsoft.com/office/drawing/2014/main" id="{48C70CA8-A9C0-B339-04BE-F3E5BD3B9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64" y="3556110"/>
            <a:ext cx="5347495" cy="942136"/>
          </a:xfrm>
          <a:prstGeom prst="rect">
            <a:avLst/>
          </a:prstGeom>
        </p:spPr>
      </p:pic>
      <p:pic>
        <p:nvPicPr>
          <p:cNvPr id="11" name="Picture 10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2018674E-B72C-A98B-DCC7-7675972381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962" y="5159213"/>
            <a:ext cx="7900311" cy="138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2271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4E9E2-9FB0-1536-CCFA-99C492A2F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03CDF1B-1508-4C42-23C4-EA831737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标准库与第三方库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E5CCEE-DC7F-1FC8-8DB4-8242F4A8D6BB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标准库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58FFB9-E27C-3ECF-DCAC-1B6170ACB892}"/>
              </a:ext>
            </a:extLst>
          </p:cNvPr>
          <p:cNvSpPr txBox="1"/>
          <p:nvPr/>
        </p:nvSpPr>
        <p:spPr>
          <a:xfrm>
            <a:off x="466164" y="1525325"/>
            <a:ext cx="765755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数学计算：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math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、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random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、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statististics</a:t>
            </a:r>
            <a:endParaRPr 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6853E1D-702F-C361-F636-4710CE887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35" y="2211619"/>
            <a:ext cx="6858000" cy="254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31C763-F5A6-5BE9-BDCC-71160E661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35" y="5140934"/>
            <a:ext cx="7853587" cy="8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5640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BD5F3-5F53-5FA9-D2AB-0485D9C1F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0520AA9-5923-C4A3-ACE3-68F3BB85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452499-D372-2FBA-C44F-6EFEA0897549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第三方库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A8241-F27A-BC22-6D1D-C320943718E9}"/>
              </a:ext>
            </a:extLst>
          </p:cNvPr>
          <p:cNvSpPr txBox="1"/>
          <p:nvPr/>
        </p:nvSpPr>
        <p:spPr>
          <a:xfrm>
            <a:off x="377510" y="1621577"/>
            <a:ext cx="8258350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bg2"/>
                </a:solidFill>
                <a:latin typeface="+mn-ea"/>
                <a:ea typeface="+mn-ea"/>
              </a:rPr>
              <a:t>数据处理三剑客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dirty="0" err="1">
                <a:solidFill>
                  <a:schemeClr val="bg2"/>
                </a:solidFill>
                <a:latin typeface="+mn-ea"/>
                <a:ea typeface="+mn-ea"/>
              </a:rPr>
              <a:t>Numpy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，</a:t>
            </a:r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Pandas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， 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Matplotlib</a:t>
            </a:r>
            <a:endParaRPr 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DE1E74-7E4B-A6A8-D10F-C49348F57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9615"/>
              </p:ext>
            </p:extLst>
          </p:nvPr>
        </p:nvGraphicFramePr>
        <p:xfrm>
          <a:off x="714849" y="2507953"/>
          <a:ext cx="7503029" cy="3646664"/>
        </p:xfrm>
        <a:graphic>
          <a:graphicData uri="http://schemas.openxmlformats.org/drawingml/2006/table">
            <a:tbl>
              <a:tblPr/>
              <a:tblGrid>
                <a:gridCol w="2001766">
                  <a:extLst>
                    <a:ext uri="{9D8B030D-6E8A-4147-A177-3AD203B41FA5}">
                      <a16:colId xmlns:a16="http://schemas.microsoft.com/office/drawing/2014/main" val="2283228956"/>
                    </a:ext>
                  </a:extLst>
                </a:gridCol>
                <a:gridCol w="2635770">
                  <a:extLst>
                    <a:ext uri="{9D8B030D-6E8A-4147-A177-3AD203B41FA5}">
                      <a16:colId xmlns:a16="http://schemas.microsoft.com/office/drawing/2014/main" val="1378140691"/>
                    </a:ext>
                  </a:extLst>
                </a:gridCol>
                <a:gridCol w="2865493">
                  <a:extLst>
                    <a:ext uri="{9D8B030D-6E8A-4147-A177-3AD203B41FA5}">
                      <a16:colId xmlns:a16="http://schemas.microsoft.com/office/drawing/2014/main" val="4108045389"/>
                    </a:ext>
                  </a:extLst>
                </a:gridCol>
              </a:tblGrid>
              <a:tr h="8070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>
                          <a:solidFill>
                            <a:schemeClr val="bg2"/>
                          </a:solidFill>
                          <a:effectLst/>
                        </a:rPr>
                        <a:t>库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>
                          <a:solidFill>
                            <a:schemeClr val="bg2"/>
                          </a:solidFill>
                          <a:effectLst/>
                        </a:rPr>
                        <a:t>核心功能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>
                          <a:solidFill>
                            <a:schemeClr val="bg2"/>
                          </a:solidFill>
                          <a:effectLst/>
                        </a:rPr>
                        <a:t>优势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920418"/>
                  </a:ext>
                </a:extLst>
              </a:tr>
              <a:tr h="8070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</a:rPr>
                        <a:t>NumPy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>
                          <a:solidFill>
                            <a:schemeClr val="bg2"/>
                          </a:solidFill>
                          <a:effectLst/>
                        </a:rPr>
                        <a:t>多维数组与数学运算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>
                          <a:solidFill>
                            <a:schemeClr val="bg2"/>
                          </a:solidFill>
                          <a:effectLst/>
                        </a:rPr>
                        <a:t>高性能数值计算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09642"/>
                  </a:ext>
                </a:extLst>
              </a:tr>
              <a:tr h="12254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chemeClr val="bg2"/>
                          </a:solidFill>
                          <a:effectLst/>
                        </a:rPr>
                        <a:t>Pandas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solidFill>
                            <a:schemeClr val="bg2"/>
                          </a:solidFill>
                          <a:effectLst/>
                        </a:rPr>
                        <a:t>结构化数据分析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>
                          <a:solidFill>
                            <a:schemeClr val="bg2"/>
                          </a:solidFill>
                          <a:effectLst/>
                        </a:rPr>
                        <a:t>表格数据处理、时间序列分析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289158"/>
                  </a:ext>
                </a:extLst>
              </a:tr>
              <a:tr h="8070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</a:rPr>
                        <a:t>Matplotlib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solidFill>
                            <a:schemeClr val="bg2"/>
                          </a:solidFill>
                          <a:effectLst/>
                        </a:rPr>
                        <a:t>数据可视化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solidFill>
                            <a:schemeClr val="bg2"/>
                          </a:solidFill>
                          <a:effectLst/>
                        </a:rPr>
                        <a:t>丰富的图表类型支持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651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92116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716D2-86B2-586C-CEC2-99800A4C9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D55EDC6-5E0A-FF0C-7103-A9AAB4A91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4EFAF0-BFC8-26A7-A3F5-9D75A98AC87D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第三方库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D1E60-E72E-5BA6-B539-67DBC95032C6}"/>
              </a:ext>
            </a:extLst>
          </p:cNvPr>
          <p:cNvSpPr txBox="1"/>
          <p:nvPr/>
        </p:nvSpPr>
        <p:spPr>
          <a:xfrm>
            <a:off x="377510" y="1621577"/>
            <a:ext cx="8258350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bg2"/>
                </a:solidFill>
                <a:latin typeface="+mn-ea"/>
                <a:ea typeface="+mn-ea"/>
              </a:rPr>
              <a:t>数据处理三剑客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dirty="0" err="1">
                <a:solidFill>
                  <a:schemeClr val="bg2"/>
                </a:solidFill>
                <a:latin typeface="+mn-ea"/>
                <a:ea typeface="+mn-ea"/>
              </a:rPr>
              <a:t>Numpy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，</a:t>
            </a:r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Pandas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， 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Matplotlib</a:t>
            </a:r>
            <a:endParaRPr 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DB89A35B-C430-30E2-F904-5689AF3E5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27" y="2435632"/>
            <a:ext cx="7784296" cy="386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726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>
                <a:latin typeface="+mn-ea"/>
              </a:rPr>
              <a:t>二、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开源桌面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软件简介</a:t>
            </a:r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128372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3200" b="1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641130" y="1783013"/>
            <a:ext cx="7740869" cy="134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练习利用</a:t>
            </a: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miniconda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开源软件管理包进行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开发环境配置。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51839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一、函数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1283" y="846748"/>
            <a:ext cx="42607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3200" dirty="0">
                <a:solidFill>
                  <a:srgbClr val="333333"/>
                </a:solidFill>
                <a:latin typeface="+mn-ea"/>
                <a:ea typeface="+mn-ea"/>
              </a:rPr>
              <a:t>为什么要有函数？</a:t>
            </a:r>
            <a:endParaRPr lang="en-US" altLang="zh-CN" sz="3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05599-F767-1D4A-7A1E-F5482318851B}"/>
              </a:ext>
            </a:extLst>
          </p:cNvPr>
          <p:cNvSpPr txBox="1"/>
          <p:nvPr/>
        </p:nvSpPr>
        <p:spPr>
          <a:xfrm>
            <a:off x="311283" y="2290767"/>
            <a:ext cx="4260717" cy="3720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代码复用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：避免重复代码（对比有无函数的代码量）</a:t>
            </a:r>
          </a:p>
          <a:p>
            <a:pPr algn="l">
              <a:lnSpc>
                <a:spcPct val="150000"/>
              </a:lnSpc>
            </a:pPr>
            <a:r>
              <a:rPr lang="zh-CN" alt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逻辑封装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：隐藏实现细节，提升可读性</a:t>
            </a:r>
          </a:p>
          <a:p>
            <a:pPr algn="l">
              <a:lnSpc>
                <a:spcPct val="150000"/>
              </a:lnSpc>
            </a:pPr>
            <a:r>
              <a:rPr lang="zh-CN" alt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模块化设计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：分治思想解决复杂问题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7E18CFE-79D6-6452-B9AD-80E68D47A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608" y="2441102"/>
            <a:ext cx="4004109" cy="400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5048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BCA41-C79F-D50F-5BDF-59F372C1C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0054C84-A7DB-95A0-368B-8468B05E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7F650C-D6A5-2A28-2193-4BDEAA5F1FAE}"/>
              </a:ext>
            </a:extLst>
          </p:cNvPr>
          <p:cNvSpPr txBox="1"/>
          <p:nvPr/>
        </p:nvSpPr>
        <p:spPr>
          <a:xfrm>
            <a:off x="311283" y="846748"/>
            <a:ext cx="4260717" cy="372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1.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概念：函数是组织好的，可重复使用的，用来实现单一，或相关联功能的代码块。函数包括声明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关键字、函数名、函数体、返回值、参数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五部分。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7EA321-7060-7FBC-0110-A92F708D84F4}"/>
              </a:ext>
            </a:extLst>
          </p:cNvPr>
          <p:cNvSpPr txBox="1"/>
          <p:nvPr/>
        </p:nvSpPr>
        <p:spPr>
          <a:xfrm>
            <a:off x="311283" y="4732658"/>
            <a:ext cx="8529625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作用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：函数能提高我们程序的模块性与代码的重复利用率。</a:t>
            </a:r>
          </a:p>
        </p:txBody>
      </p:sp>
      <p:pic>
        <p:nvPicPr>
          <p:cNvPr id="6" name="Picture 5" descr="A black background with white and green writing&#10;&#10;AI-generated content may be incorrect.">
            <a:extLst>
              <a:ext uri="{FF2B5EF4-FFF2-40B4-BE49-F238E27FC236}">
                <a16:creationId xmlns:a16="http://schemas.microsoft.com/office/drawing/2014/main" id="{DCF3723A-4CCC-F4E4-4E30-039450E8E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734" y="1945372"/>
            <a:ext cx="3785370" cy="205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3405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99966-F7ED-7573-90EF-6727525E9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D7EB2F9-C23A-907E-D597-2E60696D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213B40-C84C-2F60-4479-4A9B587DE96A}"/>
              </a:ext>
            </a:extLst>
          </p:cNvPr>
          <p:cNvSpPr txBox="1"/>
          <p:nvPr/>
        </p:nvSpPr>
        <p:spPr>
          <a:xfrm>
            <a:off x="311283" y="846748"/>
            <a:ext cx="810750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参赛传递机制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232443-C70F-2CA6-EEAE-FE6DF71B4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700940"/>
              </p:ext>
            </p:extLst>
          </p:nvPr>
        </p:nvGraphicFramePr>
        <p:xfrm>
          <a:off x="391138" y="2146795"/>
          <a:ext cx="8107503" cy="2463705"/>
        </p:xfrm>
        <a:graphic>
          <a:graphicData uri="http://schemas.openxmlformats.org/drawingml/2006/table">
            <a:tbl>
              <a:tblPr/>
              <a:tblGrid>
                <a:gridCol w="2702501">
                  <a:extLst>
                    <a:ext uri="{9D8B030D-6E8A-4147-A177-3AD203B41FA5}">
                      <a16:colId xmlns:a16="http://schemas.microsoft.com/office/drawing/2014/main" val="3675882594"/>
                    </a:ext>
                  </a:extLst>
                </a:gridCol>
                <a:gridCol w="2702501">
                  <a:extLst>
                    <a:ext uri="{9D8B030D-6E8A-4147-A177-3AD203B41FA5}">
                      <a16:colId xmlns:a16="http://schemas.microsoft.com/office/drawing/2014/main" val="3818600901"/>
                    </a:ext>
                  </a:extLst>
                </a:gridCol>
                <a:gridCol w="2702501">
                  <a:extLst>
                    <a:ext uri="{9D8B030D-6E8A-4147-A177-3AD203B41FA5}">
                      <a16:colId xmlns:a16="http://schemas.microsoft.com/office/drawing/2014/main" val="1558079673"/>
                    </a:ext>
                  </a:extLst>
                </a:gridCol>
              </a:tblGrid>
              <a:tr h="40274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2"/>
                          </a:solidFill>
                          <a:effectLst/>
                        </a:rPr>
                        <a:t>类型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2"/>
                          </a:solidFill>
                          <a:effectLst/>
                        </a:rPr>
                        <a:t>语法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2"/>
                          </a:solidFill>
                          <a:effectLst/>
                        </a:rPr>
                        <a:t>示例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580310"/>
                  </a:ext>
                </a:extLst>
              </a:tr>
              <a:tr h="5106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/>
                          </a:solidFill>
                          <a:effectLst/>
                        </a:rPr>
                        <a:t>位置参数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2"/>
                          </a:solidFill>
                          <a:effectLst/>
                        </a:rPr>
                        <a:t>func</a:t>
                      </a:r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(a, b, </a:t>
                      </a:r>
                      <a:r>
                        <a:rPr lang="en-US" b="1" dirty="0">
                          <a:solidFill>
                            <a:schemeClr val="bg2"/>
                          </a:solidFill>
                          <a:effectLst/>
                        </a:rPr>
                        <a:t>/</a:t>
                      </a:r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subs(3, 5)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565303"/>
                  </a:ext>
                </a:extLst>
              </a:tr>
              <a:tr h="513827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</a:rPr>
                        <a:t>关键字参数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2"/>
                          </a:solidFill>
                          <a:effectLst/>
                        </a:rPr>
                        <a:t>func</a:t>
                      </a:r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(a, b)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subs(b=5, a=3)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422408"/>
                  </a:ext>
                </a:extLst>
              </a:tr>
              <a:tr h="63372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</a:rPr>
                        <a:t>默认参数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2"/>
                          </a:solidFill>
                          <a:effectLst/>
                        </a:rPr>
                        <a:t>func</a:t>
                      </a:r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(a=3, b=5)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add() (默认参数为</a:t>
                      </a:r>
                      <a:r>
                        <a:rPr lang="en-US" altLang="zh-CN" dirty="0">
                          <a:solidFill>
                            <a:schemeClr val="bg2"/>
                          </a:solidFill>
                          <a:effectLst/>
                        </a:rPr>
                        <a:t>3</a:t>
                      </a:r>
                      <a:r>
                        <a:rPr lang="zh-CN" altLang="en-US" dirty="0">
                          <a:solidFill>
                            <a:schemeClr val="bg2"/>
                          </a:solidFill>
                          <a:effectLst/>
                        </a:rPr>
                        <a:t>和</a:t>
                      </a:r>
                      <a:r>
                        <a:rPr lang="en-US" altLang="zh-CN" dirty="0">
                          <a:solidFill>
                            <a:schemeClr val="bg2"/>
                          </a:solidFill>
                          <a:effectLst/>
                        </a:rPr>
                        <a:t>5</a:t>
                      </a:r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04481"/>
                  </a:ext>
                </a:extLst>
              </a:tr>
              <a:tr h="402749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</a:rPr>
                        <a:t>可变参数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*</a:t>
                      </a:r>
                      <a:r>
                        <a:rPr lang="en-US" dirty="0" err="1">
                          <a:solidFill>
                            <a:schemeClr val="bg2"/>
                          </a:solidFill>
                          <a:effectLst/>
                        </a:rPr>
                        <a:t>args</a:t>
                      </a:r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 / **</a:t>
                      </a:r>
                      <a:r>
                        <a:rPr lang="en-US" dirty="0" err="1">
                          <a:solidFill>
                            <a:schemeClr val="bg2"/>
                          </a:solidFill>
                          <a:effectLst/>
                        </a:rPr>
                        <a:t>kwargs</a:t>
                      </a:r>
                      <a:endParaRPr lang="en-US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sum(*numbers)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773536"/>
                  </a:ext>
                </a:extLst>
              </a:tr>
            </a:tbl>
          </a:graphicData>
        </a:graphic>
      </p:graphicFrame>
      <p:pic>
        <p:nvPicPr>
          <p:cNvPr id="12" name="Picture 11" descr="A computer code with white text&#10;&#10;AI-generated content may be incorrect.">
            <a:extLst>
              <a:ext uri="{FF2B5EF4-FFF2-40B4-BE49-F238E27FC236}">
                <a16:creationId xmlns:a16="http://schemas.microsoft.com/office/drawing/2014/main" id="{46D934EF-ECF0-02D0-26BF-CAC97BD68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1" y="4734006"/>
            <a:ext cx="7916635" cy="19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7407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C2770-CE6B-F4B4-9D85-ADFDE1084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297984B-D4B1-BEE2-FA9A-5C3A65B7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38329C-6B09-8210-DCDA-259B2AEEE7E0}"/>
              </a:ext>
            </a:extLst>
          </p:cNvPr>
          <p:cNvSpPr txBox="1"/>
          <p:nvPr/>
        </p:nvSpPr>
        <p:spPr>
          <a:xfrm>
            <a:off x="398080" y="846748"/>
            <a:ext cx="802070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返回值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3F480-B000-E3AE-A0E6-A842326BE159}"/>
              </a:ext>
            </a:extLst>
          </p:cNvPr>
          <p:cNvSpPr txBox="1"/>
          <p:nvPr/>
        </p:nvSpPr>
        <p:spPr>
          <a:xfrm>
            <a:off x="398080" y="2123914"/>
            <a:ext cx="70826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单返回值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</a:t>
            </a:r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return result</a:t>
            </a:r>
          </a:p>
          <a:p>
            <a:pPr algn="l"/>
            <a:r>
              <a:rPr lang="zh-CN" alt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多返回值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：返回元组，自动解包</a:t>
            </a:r>
          </a:p>
        </p:txBody>
      </p:sp>
      <p:pic>
        <p:nvPicPr>
          <p:cNvPr id="10" name="Picture 9" descr="A black background with white text and numbers&#10;&#10;AI-generated content may be incorrect.">
            <a:extLst>
              <a:ext uri="{FF2B5EF4-FFF2-40B4-BE49-F238E27FC236}">
                <a16:creationId xmlns:a16="http://schemas.microsoft.com/office/drawing/2014/main" id="{9EE211B1-E2D1-536C-EBDE-F1BD66BCB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34" y="3429000"/>
            <a:ext cx="8216531" cy="199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8621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C903E-7671-17FA-9F15-C03F7BDE1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C5526F9-E76C-9D68-3BF6-42099A202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06F831-395E-A588-0658-D31DD7974716}"/>
              </a:ext>
            </a:extLst>
          </p:cNvPr>
          <p:cNvSpPr txBox="1"/>
          <p:nvPr/>
        </p:nvSpPr>
        <p:spPr>
          <a:xfrm>
            <a:off x="398080" y="846748"/>
            <a:ext cx="802070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匿名函数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9A9660-8245-9219-CA05-0260E20BC25A}"/>
              </a:ext>
            </a:extLst>
          </p:cNvPr>
          <p:cNvSpPr txBox="1"/>
          <p:nvPr/>
        </p:nvSpPr>
        <p:spPr>
          <a:xfrm>
            <a:off x="398080" y="2196534"/>
            <a:ext cx="5805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语法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</a:t>
            </a:r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lambda 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参数</a:t>
            </a:r>
            <a:r>
              <a:rPr lang="en-US" altLang="zh-CN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: 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表达式</a:t>
            </a:r>
          </a:p>
          <a:p>
            <a:pPr algn="l"/>
            <a:r>
              <a:rPr lang="zh-CN" alt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适用场景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：简单逻辑、高阶函数参数</a:t>
            </a:r>
          </a:p>
        </p:txBody>
      </p:sp>
      <p:pic>
        <p:nvPicPr>
          <p:cNvPr id="5" name="Picture 4" descr="A black background with green and white text&#10;&#10;AI-generated content may be incorrect.">
            <a:extLst>
              <a:ext uri="{FF2B5EF4-FFF2-40B4-BE49-F238E27FC236}">
                <a16:creationId xmlns:a16="http://schemas.microsoft.com/office/drawing/2014/main" id="{22C37E78-90FB-E7C1-723C-6FEAC9AE2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92" y="3472543"/>
            <a:ext cx="7649615" cy="237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1841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2A592-614A-C0AD-7841-91D0CD440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58E7B7A-0ADF-9CF8-5B9C-00EB26E2F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5BDA0A-CB6D-C7AF-C978-8BF4C2F3B344}"/>
              </a:ext>
            </a:extLst>
          </p:cNvPr>
          <p:cNvSpPr txBox="1"/>
          <p:nvPr/>
        </p:nvSpPr>
        <p:spPr>
          <a:xfrm>
            <a:off x="398080" y="846748"/>
            <a:ext cx="802070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递归函数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9ECC1-FD08-5BCA-D032-F62CB02D7C14}"/>
              </a:ext>
            </a:extLst>
          </p:cNvPr>
          <p:cNvSpPr txBox="1"/>
          <p:nvPr/>
        </p:nvSpPr>
        <p:spPr>
          <a:xfrm>
            <a:off x="402665" y="2188744"/>
            <a:ext cx="794243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2"/>
                </a:solidFill>
                <a:latin typeface="+mn-ea"/>
                <a:ea typeface="+mn-ea"/>
              </a:rPr>
              <a:t>递归函数主要包含两部分</a:t>
            </a: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endParaRPr lang="en-US" altLang="zh-CN" sz="28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基线条件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：递归终止的条件；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递归条件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：函数调用自身的条件。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CB8B538-B396-C793-D833-039BAF389254}"/>
              </a:ext>
            </a:extLst>
          </p:cNvPr>
          <p:cNvGrpSpPr/>
          <p:nvPr/>
        </p:nvGrpSpPr>
        <p:grpSpPr>
          <a:xfrm>
            <a:off x="2162620" y="4099515"/>
            <a:ext cx="4998336" cy="2194620"/>
            <a:chOff x="524640" y="2816292"/>
            <a:chExt cx="4322755" cy="1692645"/>
          </a:xfrm>
        </p:grpSpPr>
        <p:pic>
          <p:nvPicPr>
            <p:cNvPr id="5" name="Picture 4" descr="A black background with white text and blue and yellow letters&#10;&#10;AI-generated content may be incorrect.">
              <a:extLst>
                <a:ext uri="{FF2B5EF4-FFF2-40B4-BE49-F238E27FC236}">
                  <a16:creationId xmlns:a16="http://schemas.microsoft.com/office/drawing/2014/main" id="{8C63A14D-73FF-7F83-90A1-C8C2FCC1A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640" y="2816292"/>
              <a:ext cx="4322755" cy="169264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8DB233-A4B3-AE96-02A1-7398870AF2BF}"/>
                </a:ext>
              </a:extLst>
            </p:cNvPr>
            <p:cNvSpPr/>
            <p:nvPr/>
          </p:nvSpPr>
          <p:spPr>
            <a:xfrm>
              <a:off x="890016" y="3194304"/>
              <a:ext cx="2316480" cy="385625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200A41-1CA0-AF5C-77E7-C987B042295D}"/>
                </a:ext>
              </a:extLst>
            </p:cNvPr>
            <p:cNvSpPr txBox="1"/>
            <p:nvPr/>
          </p:nvSpPr>
          <p:spPr>
            <a:xfrm>
              <a:off x="3259735" y="2962027"/>
              <a:ext cx="1587660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CN" dirty="0">
                  <a:solidFill>
                    <a:schemeClr val="accent4"/>
                  </a:solidFill>
                </a:rPr>
                <a:t>基线条件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D492B7-FE46-F4F0-804E-338BD5233C5E}"/>
                </a:ext>
              </a:extLst>
            </p:cNvPr>
            <p:cNvSpPr txBox="1"/>
            <p:nvPr/>
          </p:nvSpPr>
          <p:spPr>
            <a:xfrm>
              <a:off x="2243034" y="3798613"/>
              <a:ext cx="1574575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CN" dirty="0">
                  <a:solidFill>
                    <a:schemeClr val="accent3"/>
                  </a:solidFill>
                </a:rPr>
                <a:t>递归条件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FE8CC5E-3AF7-5F91-A9AD-BE35862F1672}"/>
                </a:ext>
              </a:extLst>
            </p:cNvPr>
            <p:cNvSpPr/>
            <p:nvPr/>
          </p:nvSpPr>
          <p:spPr>
            <a:xfrm>
              <a:off x="890016" y="3808425"/>
              <a:ext cx="1163772" cy="3856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483066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</TotalTime>
  <Words>1214</Words>
  <Application>Microsoft Macintosh PowerPoint</Application>
  <PresentationFormat>On-screen Show (4:3)</PresentationFormat>
  <Paragraphs>155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微软雅黑</vt:lpstr>
      <vt:lpstr>微软雅黑</vt:lpstr>
      <vt:lpstr>黑体</vt:lpstr>
      <vt:lpstr>ui-sans-serif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Presentation</vt:lpstr>
      <vt:lpstr>PowerPoint Presentation</vt:lpstr>
      <vt:lpstr>PowerPoint Presentation</vt:lpstr>
      <vt:lpstr>三、函数、类和模块</vt:lpstr>
      <vt:lpstr>三、函数、类和模块</vt:lpstr>
      <vt:lpstr>三、函数、类和模块</vt:lpstr>
      <vt:lpstr>三、函数、类和模块</vt:lpstr>
      <vt:lpstr>三、函数、类和模块</vt:lpstr>
      <vt:lpstr>三、函数、类和模块</vt:lpstr>
      <vt:lpstr>三、函数、类和模块</vt:lpstr>
      <vt:lpstr>三、函数、类和模块</vt:lpstr>
      <vt:lpstr>三、函数、类和模块</vt:lpstr>
      <vt:lpstr>PowerPoint Presentation</vt:lpstr>
      <vt:lpstr>二、Python模块与包</vt:lpstr>
      <vt:lpstr>三、函数、类和模块</vt:lpstr>
      <vt:lpstr>三、函数、类和模块</vt:lpstr>
      <vt:lpstr>三、函数、类和模块</vt:lpstr>
      <vt:lpstr>PowerPoint Presentation</vt:lpstr>
      <vt:lpstr>三、Python标准库与第三方库</vt:lpstr>
      <vt:lpstr>三、Python标准库与第三方库</vt:lpstr>
      <vt:lpstr>三、Python标准库与第三方库</vt:lpstr>
      <vt:lpstr>三、函数、类和模块</vt:lpstr>
      <vt:lpstr>三、函数、类和模块</vt:lpstr>
      <vt:lpstr>二、开源桌面GIS软件软件简介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Xin Luo</cp:lastModifiedBy>
  <cp:revision>1</cp:revision>
  <dcterms:created xsi:type="dcterms:W3CDTF">2004-07-09T11:40:27Z</dcterms:created>
  <dcterms:modified xsi:type="dcterms:W3CDTF">2025-08-12T09:58:03Z</dcterms:modified>
</cp:coreProperties>
</file>