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18"/>
  </p:notesMasterIdLst>
  <p:handoutMasterIdLst>
    <p:handoutMasterId r:id="rId19"/>
  </p:handoutMasterIdLst>
  <p:sldIdLst>
    <p:sldId id="2708" r:id="rId3"/>
    <p:sldId id="2387" r:id="rId4"/>
    <p:sldId id="2447" r:id="rId5"/>
    <p:sldId id="2729" r:id="rId6"/>
    <p:sldId id="2769" r:id="rId7"/>
    <p:sldId id="2770" r:id="rId8"/>
    <p:sldId id="2761" r:id="rId9"/>
    <p:sldId id="2762" r:id="rId10"/>
    <p:sldId id="2768" r:id="rId11"/>
    <p:sldId id="2709" r:id="rId12"/>
    <p:sldId id="2767" r:id="rId13"/>
    <p:sldId id="2771" r:id="rId14"/>
    <p:sldId id="2766" r:id="rId15"/>
    <p:sldId id="2764" r:id="rId16"/>
    <p:sldId id="2760" r:id="rId17"/>
  </p:sldIdLst>
  <p:sldSz cx="9144000" cy="6858000" type="screen4x3"/>
  <p:notesSz cx="7099300" cy="10234613"/>
  <p:custDataLst>
    <p:tags r:id="rId20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3E8CC"/>
    <a:srgbClr val="7A81FF"/>
    <a:srgbClr val="00B050"/>
    <a:srgbClr val="FF00DF"/>
    <a:srgbClr val="FF00FF"/>
    <a:srgbClr val="269FA0"/>
    <a:srgbClr val="FFC000"/>
    <a:srgbClr val="333399"/>
    <a:srgbClr val="0000CC"/>
    <a:srgbClr val="950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5F66E1-7174-D546-B865-3F1108B5FC7B}" v="98" dt="2025-06-03T15:56:08.8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08"/>
    <p:restoredTop sz="82263"/>
  </p:normalViewPr>
  <p:slideViewPr>
    <p:cSldViewPr snapToGrid="0">
      <p:cViewPr>
        <p:scale>
          <a:sx n="100" d="100"/>
          <a:sy n="100" d="100"/>
        </p:scale>
        <p:origin x="1192" y="864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notesTextViewPr>
    <p:cViewPr>
      <p:scale>
        <a:sx n="170" d="100"/>
        <a:sy n="170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commentAuthors" Target="commentAuthor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8A5F66E1-7174-D546-B865-3F1108B5FC7B}"/>
    <pc:docChg chg="undo custSel addSld delSld modSld sldOrd">
      <pc:chgData name="Xin Luo" userId="82312ee5779919a4" providerId="LiveId" clId="{8A5F66E1-7174-D546-B865-3F1108B5FC7B}" dt="2025-06-03T15:57:29.321" v="2603" actId="20577"/>
      <pc:docMkLst>
        <pc:docMk/>
      </pc:docMkLst>
      <pc:sldChg chg="modSp mod">
        <pc:chgData name="Xin Luo" userId="82312ee5779919a4" providerId="LiveId" clId="{8A5F66E1-7174-D546-B865-3F1108B5FC7B}" dt="2025-05-25T14:18:31.255" v="26" actId="20577"/>
        <pc:sldMkLst>
          <pc:docMk/>
          <pc:sldMk cId="1576120367" sldId="2387"/>
        </pc:sldMkLst>
        <pc:spChg chg="mod">
          <ac:chgData name="Xin Luo" userId="82312ee5779919a4" providerId="LiveId" clId="{8A5F66E1-7174-D546-B865-3F1108B5FC7B}" dt="2025-05-25T14:18:31.255" v="26" actId="20577"/>
          <ac:spMkLst>
            <pc:docMk/>
            <pc:sldMk cId="1576120367" sldId="2387"/>
            <ac:spMk id="5" creationId="{494DAA55-5621-28DB-D255-E0EBB6C6477B}"/>
          </ac:spMkLst>
        </pc:spChg>
      </pc:sldChg>
      <pc:sldChg chg="modSp mod">
        <pc:chgData name="Xin Luo" userId="82312ee5779919a4" providerId="LiveId" clId="{8A5F66E1-7174-D546-B865-3F1108B5FC7B}" dt="2025-05-25T14:18:38.078" v="42" actId="20577"/>
        <pc:sldMkLst>
          <pc:docMk/>
          <pc:sldMk cId="2415901206" sldId="2447"/>
        </pc:sldMkLst>
        <pc:spChg chg="mod">
          <ac:chgData name="Xin Luo" userId="82312ee5779919a4" providerId="LiveId" clId="{8A5F66E1-7174-D546-B865-3F1108B5FC7B}" dt="2025-05-25T14:18:38.078" v="42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 modNotesTx">
        <pc:chgData name="Xin Luo" userId="82312ee5779919a4" providerId="LiveId" clId="{8A5F66E1-7174-D546-B865-3F1108B5FC7B}" dt="2025-06-03T12:16:41.960" v="1495" actId="20577"/>
        <pc:sldMkLst>
          <pc:docMk/>
          <pc:sldMk cId="3053350483" sldId="2729"/>
        </pc:sldMkLst>
        <pc:spChg chg="mod">
          <ac:chgData name="Xin Luo" userId="82312ee5779919a4" providerId="LiveId" clId="{8A5F66E1-7174-D546-B865-3F1108B5FC7B}" dt="2025-06-03T12:16:34.351" v="1494" actId="2710"/>
          <ac:spMkLst>
            <pc:docMk/>
            <pc:sldMk cId="3053350483" sldId="2729"/>
            <ac:spMk id="2" creationId="{631AADB6-C88A-D817-4683-FC087E4E240F}"/>
          </ac:spMkLst>
        </pc:spChg>
        <pc:spChg chg="mod">
          <ac:chgData name="Xin Luo" userId="82312ee5779919a4" providerId="LiveId" clId="{8A5F66E1-7174-D546-B865-3F1108B5FC7B}" dt="2025-05-25T14:18:46.912" v="60" actId="20577"/>
          <ac:spMkLst>
            <pc:docMk/>
            <pc:sldMk cId="3053350483" sldId="2729"/>
            <ac:spMk id="3" creationId="{00000000-0000-0000-0000-000000000000}"/>
          </ac:spMkLst>
        </pc:spChg>
      </pc:sldChg>
      <pc:sldChg chg="addSp delSp modSp add mod modNotesTx">
        <pc:chgData name="Xin Luo" userId="82312ee5779919a4" providerId="LiveId" clId="{8A5F66E1-7174-D546-B865-3F1108B5FC7B}" dt="2025-06-03T13:22:02.369" v="1765" actId="20577"/>
        <pc:sldMkLst>
          <pc:docMk/>
          <pc:sldMk cId="4239811127" sldId="2761"/>
        </pc:sldMkLst>
        <pc:spChg chg="mod">
          <ac:chgData name="Xin Luo" userId="82312ee5779919a4" providerId="LiveId" clId="{8A5F66E1-7174-D546-B865-3F1108B5FC7B}" dt="2025-05-25T14:24:09.372" v="298" actId="20577"/>
          <ac:spMkLst>
            <pc:docMk/>
            <pc:sldMk cId="4239811127" sldId="2761"/>
            <ac:spMk id="2" creationId="{DD5FBB75-C873-9630-9F82-9B9B22559887}"/>
          </ac:spMkLst>
        </pc:spChg>
        <pc:spChg chg="add mod">
          <ac:chgData name="Xin Luo" userId="82312ee5779919a4" providerId="LiveId" clId="{8A5F66E1-7174-D546-B865-3F1108B5FC7B}" dt="2025-06-03T12:40:30.398" v="1712" actId="14100"/>
          <ac:spMkLst>
            <pc:docMk/>
            <pc:sldMk cId="4239811127" sldId="2761"/>
            <ac:spMk id="5" creationId="{8B68AE6F-FE82-B526-1BC3-E305A77D933B}"/>
          </ac:spMkLst>
        </pc:spChg>
        <pc:spChg chg="add mod">
          <ac:chgData name="Xin Luo" userId="82312ee5779919a4" providerId="LiveId" clId="{8A5F66E1-7174-D546-B865-3F1108B5FC7B}" dt="2025-06-03T13:21:54.092" v="1744" actId="14100"/>
          <ac:spMkLst>
            <pc:docMk/>
            <pc:sldMk cId="4239811127" sldId="2761"/>
            <ac:spMk id="7" creationId="{B6278F62-21CF-99FF-ACC3-FC7BF73BBA87}"/>
          </ac:spMkLst>
        </pc:spChg>
        <pc:spChg chg="add mod">
          <ac:chgData name="Xin Luo" userId="82312ee5779919a4" providerId="LiveId" clId="{8A5F66E1-7174-D546-B865-3F1108B5FC7B}" dt="2025-06-03T12:38:59.976" v="1693" actId="1076"/>
          <ac:spMkLst>
            <pc:docMk/>
            <pc:sldMk cId="4239811127" sldId="2761"/>
            <ac:spMk id="9" creationId="{6DA4D21F-3AA4-7EB2-A603-06B4FFB69445}"/>
          </ac:spMkLst>
        </pc:spChg>
        <pc:spChg chg="add mod">
          <ac:chgData name="Xin Luo" userId="82312ee5779919a4" providerId="LiveId" clId="{8A5F66E1-7174-D546-B865-3F1108B5FC7B}" dt="2025-06-03T13:14:38.886" v="1735" actId="14100"/>
          <ac:spMkLst>
            <pc:docMk/>
            <pc:sldMk cId="4239811127" sldId="2761"/>
            <ac:spMk id="10" creationId="{A4B43794-58A3-091B-8B1E-163D9FE90AA5}"/>
          </ac:spMkLst>
        </pc:spChg>
        <pc:spChg chg="add mod">
          <ac:chgData name="Xin Luo" userId="82312ee5779919a4" providerId="LiveId" clId="{8A5F66E1-7174-D546-B865-3F1108B5FC7B}" dt="2025-06-03T12:38:55.548" v="1692" actId="167"/>
          <ac:spMkLst>
            <pc:docMk/>
            <pc:sldMk cId="4239811127" sldId="2761"/>
            <ac:spMk id="12" creationId="{D0340C47-2142-6687-B0B5-73A79DE3ED4E}"/>
          </ac:spMkLst>
        </pc:spChg>
        <pc:spChg chg="add mod">
          <ac:chgData name="Xin Luo" userId="82312ee5779919a4" providerId="LiveId" clId="{8A5F66E1-7174-D546-B865-3F1108B5FC7B}" dt="2025-06-03T12:39:28.881" v="1703" actId="1076"/>
          <ac:spMkLst>
            <pc:docMk/>
            <pc:sldMk cId="4239811127" sldId="2761"/>
            <ac:spMk id="14" creationId="{931BE0F3-6D7E-0FF7-42A0-6956455EC0DD}"/>
          </ac:spMkLst>
        </pc:spChg>
        <pc:grpChg chg="add mod">
          <ac:chgData name="Xin Luo" userId="82312ee5779919a4" providerId="LiveId" clId="{8A5F66E1-7174-D546-B865-3F1108B5FC7B}" dt="2025-06-03T12:40:24.600" v="1710" actId="14100"/>
          <ac:grpSpMkLst>
            <pc:docMk/>
            <pc:sldMk cId="4239811127" sldId="2761"/>
            <ac:grpSpMk id="11" creationId="{50C71145-A01C-BCAD-BDCF-449737A307CE}"/>
          </ac:grpSpMkLst>
        </pc:grpChg>
        <pc:grpChg chg="add mod">
          <ac:chgData name="Xin Luo" userId="82312ee5779919a4" providerId="LiveId" clId="{8A5F66E1-7174-D546-B865-3F1108B5FC7B}" dt="2025-06-03T13:14:31.431" v="1733" actId="14100"/>
          <ac:grpSpMkLst>
            <pc:docMk/>
            <pc:sldMk cId="4239811127" sldId="2761"/>
            <ac:grpSpMk id="13" creationId="{8AC1881E-388E-2642-A072-0ABAD616593A}"/>
          </ac:grpSpMkLst>
        </pc:grpChg>
        <pc:grpChg chg="add mod">
          <ac:chgData name="Xin Luo" userId="82312ee5779919a4" providerId="LiveId" clId="{8A5F66E1-7174-D546-B865-3F1108B5FC7B}" dt="2025-06-03T13:14:31.431" v="1733" actId="14100"/>
          <ac:grpSpMkLst>
            <pc:docMk/>
            <pc:sldMk cId="4239811127" sldId="2761"/>
            <ac:grpSpMk id="15" creationId="{0A71FC3A-2DB6-8E7C-6B3D-2E41112FBF88}"/>
          </ac:grpSpMkLst>
        </pc:grpChg>
        <pc:graphicFrameChg chg="add mod modGraphic">
          <ac:chgData name="Xin Luo" userId="82312ee5779919a4" providerId="LiveId" clId="{8A5F66E1-7174-D546-B865-3F1108B5FC7B}" dt="2025-06-03T13:22:02.369" v="1765" actId="20577"/>
          <ac:graphicFrameMkLst>
            <pc:docMk/>
            <pc:sldMk cId="4239811127" sldId="2761"/>
            <ac:graphicFrameMk id="4" creationId="{164AFA17-6E5E-2F58-E73B-77CBACAD0991}"/>
          </ac:graphicFrameMkLst>
        </pc:graphicFrameChg>
        <pc:picChg chg="add del mod">
          <ac:chgData name="Xin Luo" userId="82312ee5779919a4" providerId="LiveId" clId="{8A5F66E1-7174-D546-B865-3F1108B5FC7B}" dt="2025-06-03T13:13:50.103" v="1719" actId="478"/>
          <ac:picMkLst>
            <pc:docMk/>
            <pc:sldMk cId="4239811127" sldId="2761"/>
            <ac:picMk id="6" creationId="{9AE49A91-1F7B-7ECB-F8F5-1E0BA8D7E68F}"/>
          </ac:picMkLst>
        </pc:picChg>
        <pc:picChg chg="add del mod">
          <ac:chgData name="Xin Luo" userId="82312ee5779919a4" providerId="LiveId" clId="{8A5F66E1-7174-D546-B865-3F1108B5FC7B}" dt="2025-06-03T13:14:07.814" v="1726" actId="478"/>
          <ac:picMkLst>
            <pc:docMk/>
            <pc:sldMk cId="4239811127" sldId="2761"/>
            <ac:picMk id="8" creationId="{5B465C96-00DA-96B8-2BF7-7DAEC3951F1C}"/>
          </ac:picMkLst>
        </pc:picChg>
        <pc:picChg chg="add mod">
          <ac:chgData name="Xin Luo" userId="82312ee5779919a4" providerId="LiveId" clId="{8A5F66E1-7174-D546-B865-3F1108B5FC7B}" dt="2025-06-03T13:14:31.431" v="1733" actId="14100"/>
          <ac:picMkLst>
            <pc:docMk/>
            <pc:sldMk cId="4239811127" sldId="2761"/>
            <ac:picMk id="17" creationId="{ECD981E9-B635-6A40-F31E-DEA2A165E1C0}"/>
          </ac:picMkLst>
        </pc:picChg>
        <pc:picChg chg="add mod">
          <ac:chgData name="Xin Luo" userId="82312ee5779919a4" providerId="LiveId" clId="{8A5F66E1-7174-D546-B865-3F1108B5FC7B}" dt="2025-06-03T13:14:31.431" v="1733" actId="14100"/>
          <ac:picMkLst>
            <pc:docMk/>
            <pc:sldMk cId="4239811127" sldId="2761"/>
            <ac:picMk id="19" creationId="{E590BFFA-69DB-8D65-99C1-B12BC8F5E792}"/>
          </ac:picMkLst>
        </pc:picChg>
      </pc:sldChg>
      <pc:sldChg chg="addSp delSp modSp add mod">
        <pc:chgData name="Xin Luo" userId="82312ee5779919a4" providerId="LiveId" clId="{8A5F66E1-7174-D546-B865-3F1108B5FC7B}" dt="2025-06-03T13:48:25.962" v="1917" actId="1076"/>
        <pc:sldMkLst>
          <pc:docMk/>
          <pc:sldMk cId="1762228949" sldId="2762"/>
        </pc:sldMkLst>
        <pc:spChg chg="mod">
          <ac:chgData name="Xin Luo" userId="82312ee5779919a4" providerId="LiveId" clId="{8A5F66E1-7174-D546-B865-3F1108B5FC7B}" dt="2025-05-25T14:28:38.390" v="483" actId="20577"/>
          <ac:spMkLst>
            <pc:docMk/>
            <pc:sldMk cId="1762228949" sldId="2762"/>
            <ac:spMk id="2" creationId="{F3751102-9952-796E-F7D3-86E60C84C66C}"/>
          </ac:spMkLst>
        </pc:spChg>
        <pc:spChg chg="add del mod">
          <ac:chgData name="Xin Luo" userId="82312ee5779919a4" providerId="LiveId" clId="{8A5F66E1-7174-D546-B865-3F1108B5FC7B}" dt="2025-06-03T13:46:05.480" v="1768" actId="478"/>
          <ac:spMkLst>
            <pc:docMk/>
            <pc:sldMk cId="1762228949" sldId="2762"/>
            <ac:spMk id="5" creationId="{B5CB38BB-D919-DC80-49C7-BDF520B493C5}"/>
          </ac:spMkLst>
        </pc:spChg>
        <pc:spChg chg="mod">
          <ac:chgData name="Xin Luo" userId="82312ee5779919a4" providerId="LiveId" clId="{8A5F66E1-7174-D546-B865-3F1108B5FC7B}" dt="2025-06-03T13:48:22.057" v="1916" actId="2710"/>
          <ac:spMkLst>
            <pc:docMk/>
            <pc:sldMk cId="1762228949" sldId="2762"/>
            <ac:spMk id="9" creationId="{BA26200F-C47E-DEE8-29A1-7E171038F816}"/>
          </ac:spMkLst>
        </pc:spChg>
        <pc:picChg chg="add mod">
          <ac:chgData name="Xin Luo" userId="82312ee5779919a4" providerId="LiveId" clId="{8A5F66E1-7174-D546-B865-3F1108B5FC7B}" dt="2025-06-03T13:48:25.962" v="1917" actId="1076"/>
          <ac:picMkLst>
            <pc:docMk/>
            <pc:sldMk cId="1762228949" sldId="2762"/>
            <ac:picMk id="6" creationId="{41FD0EA2-D850-FC17-5118-938E3DC97232}"/>
          </ac:picMkLst>
        </pc:picChg>
        <pc:picChg chg="add del mod">
          <ac:chgData name="Xin Luo" userId="82312ee5779919a4" providerId="LiveId" clId="{8A5F66E1-7174-D546-B865-3F1108B5FC7B}" dt="2025-06-03T13:46:57.028" v="1873" actId="478"/>
          <ac:picMkLst>
            <pc:docMk/>
            <pc:sldMk cId="1762228949" sldId="2762"/>
            <ac:picMk id="11" creationId="{7DE83ADE-132A-F6F4-250C-EA26954029EF}"/>
          </ac:picMkLst>
        </pc:picChg>
        <pc:picChg chg="add del mod">
          <ac:chgData name="Xin Luo" userId="82312ee5779919a4" providerId="LiveId" clId="{8A5F66E1-7174-D546-B865-3F1108B5FC7B}" dt="2025-06-03T13:46:03.604" v="1767" actId="478"/>
          <ac:picMkLst>
            <pc:docMk/>
            <pc:sldMk cId="1762228949" sldId="2762"/>
            <ac:picMk id="13" creationId="{4CFC5FF9-5985-2AC0-6891-9B7257452A15}"/>
          </ac:picMkLst>
        </pc:picChg>
      </pc:sldChg>
      <pc:sldChg chg="addSp delSp modSp add del mod ord">
        <pc:chgData name="Xin Luo" userId="82312ee5779919a4" providerId="LiveId" clId="{8A5F66E1-7174-D546-B865-3F1108B5FC7B}" dt="2025-06-03T14:54:05.468" v="2151" actId="2696"/>
        <pc:sldMkLst>
          <pc:docMk/>
          <pc:sldMk cId="3779566759" sldId="2763"/>
        </pc:sldMkLst>
      </pc:sldChg>
      <pc:sldChg chg="addSp delSp modSp add mod ord">
        <pc:chgData name="Xin Luo" userId="82312ee5779919a4" providerId="LiveId" clId="{8A5F66E1-7174-D546-B865-3F1108B5FC7B}" dt="2025-06-03T14:54:01.210" v="2150" actId="404"/>
        <pc:sldMkLst>
          <pc:docMk/>
          <pc:sldMk cId="3124329379" sldId="2764"/>
        </pc:sldMkLst>
        <pc:spChg chg="mod">
          <ac:chgData name="Xin Luo" userId="82312ee5779919a4" providerId="LiveId" clId="{8A5F66E1-7174-D546-B865-3F1108B5FC7B}" dt="2025-05-25T14:51:30.889" v="741" actId="1076"/>
          <ac:spMkLst>
            <pc:docMk/>
            <pc:sldMk cId="3124329379" sldId="2764"/>
            <ac:spMk id="2" creationId="{2AD62CF8-315D-013C-349A-B5F0D417B2D7}"/>
          </ac:spMkLst>
        </pc:spChg>
        <pc:spChg chg="add mod">
          <ac:chgData name="Xin Luo" userId="82312ee5779919a4" providerId="LiveId" clId="{8A5F66E1-7174-D546-B865-3F1108B5FC7B}" dt="2025-06-03T14:54:01.210" v="2150" actId="404"/>
          <ac:spMkLst>
            <pc:docMk/>
            <pc:sldMk cId="3124329379" sldId="2764"/>
            <ac:spMk id="5" creationId="{6DD14B4C-57D8-A716-7017-2C654A77F1F6}"/>
          </ac:spMkLst>
        </pc:spChg>
        <pc:graphicFrameChg chg="add mod modGraphic">
          <ac:chgData name="Xin Luo" userId="82312ee5779919a4" providerId="LiveId" clId="{8A5F66E1-7174-D546-B865-3F1108B5FC7B}" dt="2025-06-03T14:50:10.562" v="2112" actId="1038"/>
          <ac:graphicFrameMkLst>
            <pc:docMk/>
            <pc:sldMk cId="3124329379" sldId="2764"/>
            <ac:graphicFrameMk id="13" creationId="{DCFA68BD-4092-46B8-5D5F-4A7585046EA0}"/>
          </ac:graphicFrameMkLst>
        </pc:graphicFrameChg>
        <pc:picChg chg="add mod">
          <ac:chgData name="Xin Luo" userId="82312ee5779919a4" providerId="LiveId" clId="{8A5F66E1-7174-D546-B865-3F1108B5FC7B}" dt="2025-06-03T14:53:39.786" v="2128" actId="1036"/>
          <ac:picMkLst>
            <pc:docMk/>
            <pc:sldMk cId="3124329379" sldId="2764"/>
            <ac:picMk id="4" creationId="{C273D732-F19B-14C8-9145-F3B0E6EC1A58}"/>
          </ac:picMkLst>
        </pc:picChg>
        <pc:picChg chg="add mod">
          <ac:chgData name="Xin Luo" userId="82312ee5779919a4" providerId="LiveId" clId="{8A5F66E1-7174-D546-B865-3F1108B5FC7B}" dt="2025-06-03T14:53:42.101" v="2136" actId="1036"/>
          <ac:picMkLst>
            <pc:docMk/>
            <pc:sldMk cId="3124329379" sldId="2764"/>
            <ac:picMk id="11" creationId="{0FDAFE3F-8703-4CB2-46A8-A4BBA9CF0E14}"/>
          </ac:picMkLst>
        </pc:picChg>
      </pc:sldChg>
      <pc:sldChg chg="addSp delSp modSp add del mod">
        <pc:chgData name="Xin Luo" userId="82312ee5779919a4" providerId="LiveId" clId="{8A5F66E1-7174-D546-B865-3F1108B5FC7B}" dt="2025-06-03T14:03:22.453" v="1944" actId="2696"/>
        <pc:sldMkLst>
          <pc:docMk/>
          <pc:sldMk cId="2550339796" sldId="2765"/>
        </pc:sldMkLst>
        <pc:spChg chg="mod">
          <ac:chgData name="Xin Luo" userId="82312ee5779919a4" providerId="LiveId" clId="{8A5F66E1-7174-D546-B865-3F1108B5FC7B}" dt="2025-06-03T14:02:21.503" v="1929" actId="404"/>
          <ac:spMkLst>
            <pc:docMk/>
            <pc:sldMk cId="2550339796" sldId="2765"/>
            <ac:spMk id="9" creationId="{B3D3313A-DE61-3D70-0343-BB1A7BDE43D9}"/>
          </ac:spMkLst>
        </pc:spChg>
      </pc:sldChg>
      <pc:sldChg chg="addSp delSp modSp add mod ord">
        <pc:chgData name="Xin Luo" userId="82312ee5779919a4" providerId="LiveId" clId="{8A5F66E1-7174-D546-B865-3F1108B5FC7B}" dt="2025-06-03T15:05:23.554" v="2232" actId="1076"/>
        <pc:sldMkLst>
          <pc:docMk/>
          <pc:sldMk cId="3026093860" sldId="2766"/>
        </pc:sldMkLst>
        <pc:spChg chg="del mod">
          <ac:chgData name="Xin Luo" userId="82312ee5779919a4" providerId="LiveId" clId="{8A5F66E1-7174-D546-B865-3F1108B5FC7B}" dt="2025-06-03T14:18:29.719" v="2069" actId="478"/>
          <ac:spMkLst>
            <pc:docMk/>
            <pc:sldMk cId="3026093860" sldId="2766"/>
            <ac:spMk id="2" creationId="{01553FB6-82EF-F411-2441-1F9A9185C57A}"/>
          </ac:spMkLst>
        </pc:spChg>
        <pc:spChg chg="add mod">
          <ac:chgData name="Xin Luo" userId="82312ee5779919a4" providerId="LiveId" clId="{8A5F66E1-7174-D546-B865-3F1108B5FC7B}" dt="2025-06-03T15:05:23.554" v="2232" actId="1076"/>
          <ac:spMkLst>
            <pc:docMk/>
            <pc:sldMk cId="3026093860" sldId="2766"/>
            <ac:spMk id="4" creationId="{AD5DB676-A1C6-A827-852E-C386150145FF}"/>
          </ac:spMkLst>
        </pc:spChg>
        <pc:spChg chg="add del mod">
          <ac:chgData name="Xin Luo" userId="82312ee5779919a4" providerId="LiveId" clId="{8A5F66E1-7174-D546-B865-3F1108B5FC7B}" dt="2025-06-03T14:19:33.435" v="2088" actId="478"/>
          <ac:spMkLst>
            <pc:docMk/>
            <pc:sldMk cId="3026093860" sldId="2766"/>
            <ac:spMk id="5" creationId="{84FAF5DF-C165-7F99-B456-1346C9DD6BBA}"/>
          </ac:spMkLst>
        </pc:spChg>
        <pc:spChg chg="add mod">
          <ac:chgData name="Xin Luo" userId="82312ee5779919a4" providerId="LiveId" clId="{8A5F66E1-7174-D546-B865-3F1108B5FC7B}" dt="2025-06-03T14:20:04.965" v="2096" actId="1076"/>
          <ac:spMkLst>
            <pc:docMk/>
            <pc:sldMk cId="3026093860" sldId="2766"/>
            <ac:spMk id="7" creationId="{1DDF56E2-F06D-FCC1-4ABB-7D3884DFE383}"/>
          </ac:spMkLst>
        </pc:spChg>
        <pc:spChg chg="del mod">
          <ac:chgData name="Xin Luo" userId="82312ee5779919a4" providerId="LiveId" clId="{8A5F66E1-7174-D546-B865-3F1108B5FC7B}" dt="2025-06-03T14:18:29.719" v="2069" actId="478"/>
          <ac:spMkLst>
            <pc:docMk/>
            <pc:sldMk cId="3026093860" sldId="2766"/>
            <ac:spMk id="9" creationId="{95D9EDFE-8041-195E-8B29-A5FE1BB4E86E}"/>
          </ac:spMkLst>
        </pc:spChg>
        <pc:spChg chg="add del mod">
          <ac:chgData name="Xin Luo" userId="82312ee5779919a4" providerId="LiveId" clId="{8A5F66E1-7174-D546-B865-3F1108B5FC7B}" dt="2025-06-03T14:19:08.357" v="2080" actId="478"/>
          <ac:spMkLst>
            <pc:docMk/>
            <pc:sldMk cId="3026093860" sldId="2766"/>
            <ac:spMk id="10" creationId="{BC7BF9C3-241D-E56C-19F2-DD9799DB6AAF}"/>
          </ac:spMkLst>
        </pc:spChg>
        <pc:picChg chg="add mod">
          <ac:chgData name="Xin Luo" userId="82312ee5779919a4" providerId="LiveId" clId="{8A5F66E1-7174-D546-B865-3F1108B5FC7B}" dt="2025-06-03T14:20:04.965" v="2096" actId="1076"/>
          <ac:picMkLst>
            <pc:docMk/>
            <pc:sldMk cId="3026093860" sldId="2766"/>
            <ac:picMk id="6" creationId="{C872820F-E35C-53C7-4222-9656D5EC7A7D}"/>
          </ac:picMkLst>
        </pc:picChg>
        <pc:picChg chg="add del mod">
          <ac:chgData name="Xin Luo" userId="82312ee5779919a4" providerId="LiveId" clId="{8A5F66E1-7174-D546-B865-3F1108B5FC7B}" dt="2025-06-03T14:19:08.357" v="2080" actId="478"/>
          <ac:picMkLst>
            <pc:docMk/>
            <pc:sldMk cId="3026093860" sldId="2766"/>
            <ac:picMk id="8" creationId="{C42A79CE-28AC-9DA9-54AD-6F748AEE68D8}"/>
          </ac:picMkLst>
        </pc:picChg>
      </pc:sldChg>
      <pc:sldChg chg="addSp delSp modSp add mod ord modNotesTx">
        <pc:chgData name="Xin Luo" userId="82312ee5779919a4" providerId="LiveId" clId="{8A5F66E1-7174-D546-B865-3F1108B5FC7B}" dt="2025-06-03T15:12:23.661" v="2440" actId="1076"/>
        <pc:sldMkLst>
          <pc:docMk/>
          <pc:sldMk cId="3818233991" sldId="2767"/>
        </pc:sldMkLst>
        <pc:spChg chg="add mod">
          <ac:chgData name="Xin Luo" userId="82312ee5779919a4" providerId="LiveId" clId="{8A5F66E1-7174-D546-B865-3F1108B5FC7B}" dt="2025-06-03T15:08:50.152" v="2377" actId="313"/>
          <ac:spMkLst>
            <pc:docMk/>
            <pc:sldMk cId="3818233991" sldId="2767"/>
            <ac:spMk id="4" creationId="{1DEB7E53-054F-6B83-1649-F9D39F7A0CA9}"/>
          </ac:spMkLst>
        </pc:spChg>
        <pc:spChg chg="del mod">
          <ac:chgData name="Xin Luo" userId="82312ee5779919a4" providerId="LiveId" clId="{8A5F66E1-7174-D546-B865-3F1108B5FC7B}" dt="2025-06-03T14:56:28.351" v="2156" actId="478"/>
          <ac:spMkLst>
            <pc:docMk/>
            <pc:sldMk cId="3818233991" sldId="2767"/>
            <ac:spMk id="8" creationId="{DA20CE17-F392-0282-FD82-C5AAA3F5586D}"/>
          </ac:spMkLst>
        </pc:spChg>
        <pc:spChg chg="add mod">
          <ac:chgData name="Xin Luo" userId="82312ee5779919a4" providerId="LiveId" clId="{8A5F66E1-7174-D546-B865-3F1108B5FC7B}" dt="2025-06-03T15:09:42.045" v="2393" actId="2711"/>
          <ac:spMkLst>
            <pc:docMk/>
            <pc:sldMk cId="3818233991" sldId="2767"/>
            <ac:spMk id="9" creationId="{B93366B1-70CE-B1D6-0BF7-1D7953FA5FE1}"/>
          </ac:spMkLst>
        </pc:spChg>
        <pc:spChg chg="add del mod">
          <ac:chgData name="Xin Luo" userId="82312ee5779919a4" providerId="LiveId" clId="{8A5F66E1-7174-D546-B865-3F1108B5FC7B}" dt="2025-06-03T14:56:26.677" v="2154" actId="478"/>
          <ac:spMkLst>
            <pc:docMk/>
            <pc:sldMk cId="3818233991" sldId="2767"/>
            <ac:spMk id="13" creationId="{91431608-886F-1B09-0622-27600EB45E1B}"/>
          </ac:spMkLst>
        </pc:spChg>
        <pc:spChg chg="add del mod">
          <ac:chgData name="Xin Luo" userId="82312ee5779919a4" providerId="LiveId" clId="{8A5F66E1-7174-D546-B865-3F1108B5FC7B}" dt="2025-06-03T14:56:27.615" v="2155" actId="478"/>
          <ac:spMkLst>
            <pc:docMk/>
            <pc:sldMk cId="3818233991" sldId="2767"/>
            <ac:spMk id="14" creationId="{70AACC5A-3BD5-EAA6-A32B-BDE84C8343FC}"/>
          </ac:spMkLst>
        </pc:spChg>
        <pc:spChg chg="add mod">
          <ac:chgData name="Xin Luo" userId="82312ee5779919a4" providerId="LiveId" clId="{8A5F66E1-7174-D546-B865-3F1108B5FC7B}" dt="2025-06-03T15:11:00.361" v="2424" actId="14100"/>
          <ac:spMkLst>
            <pc:docMk/>
            <pc:sldMk cId="3818233991" sldId="2767"/>
            <ac:spMk id="16" creationId="{67B1DCB3-5792-FEF1-11B9-3F7CBC07CB50}"/>
          </ac:spMkLst>
        </pc:spChg>
        <pc:spChg chg="add mod">
          <ac:chgData name="Xin Luo" userId="82312ee5779919a4" providerId="LiveId" clId="{8A5F66E1-7174-D546-B865-3F1108B5FC7B}" dt="2025-06-03T15:12:23.661" v="2440" actId="1076"/>
          <ac:spMkLst>
            <pc:docMk/>
            <pc:sldMk cId="3818233991" sldId="2767"/>
            <ac:spMk id="18" creationId="{F9525BFB-571A-23E8-144E-DA888D169137}"/>
          </ac:spMkLst>
        </pc:spChg>
        <pc:grpChg chg="add mod">
          <ac:chgData name="Xin Luo" userId="82312ee5779919a4" providerId="LiveId" clId="{8A5F66E1-7174-D546-B865-3F1108B5FC7B}" dt="2025-06-03T15:12:23.661" v="2440" actId="1076"/>
          <ac:grpSpMkLst>
            <pc:docMk/>
            <pc:sldMk cId="3818233991" sldId="2767"/>
            <ac:grpSpMk id="10" creationId="{2E26A4AA-376F-EC56-B745-6A8A4653919D}"/>
          </ac:grpSpMkLst>
        </pc:grpChg>
        <pc:grpChg chg="add mod">
          <ac:chgData name="Xin Luo" userId="82312ee5779919a4" providerId="LiveId" clId="{8A5F66E1-7174-D546-B865-3F1108B5FC7B}" dt="2025-06-03T15:12:23.661" v="2440" actId="1076"/>
          <ac:grpSpMkLst>
            <pc:docMk/>
            <pc:sldMk cId="3818233991" sldId="2767"/>
            <ac:grpSpMk id="17" creationId="{B7FB21EB-0365-F3A9-6120-E29D0282212C}"/>
          </ac:grpSpMkLst>
        </pc:grpChg>
        <pc:picChg chg="add del mod">
          <ac:chgData name="Xin Luo" userId="82312ee5779919a4" providerId="LiveId" clId="{8A5F66E1-7174-D546-B865-3F1108B5FC7B}" dt="2025-06-03T14:56:25.091" v="2152" actId="478"/>
          <ac:picMkLst>
            <pc:docMk/>
            <pc:sldMk cId="3818233991" sldId="2767"/>
            <ac:picMk id="5" creationId="{0D4CA41C-7F00-1552-B4A8-BD6881F8C10D}"/>
          </ac:picMkLst>
        </pc:picChg>
        <pc:picChg chg="add mod">
          <ac:chgData name="Xin Luo" userId="82312ee5779919a4" providerId="LiveId" clId="{8A5F66E1-7174-D546-B865-3F1108B5FC7B}" dt="2025-06-03T15:09:22.869" v="2383" actId="27614"/>
          <ac:picMkLst>
            <pc:docMk/>
            <pc:sldMk cId="3818233991" sldId="2767"/>
            <ac:picMk id="7" creationId="{2B5BD91C-E1FD-857D-5D3E-3A86A9CE84CA}"/>
          </ac:picMkLst>
        </pc:picChg>
        <pc:picChg chg="add del mod">
          <ac:chgData name="Xin Luo" userId="82312ee5779919a4" providerId="LiveId" clId="{8A5F66E1-7174-D546-B865-3F1108B5FC7B}" dt="2025-06-03T14:56:25.602" v="2153" actId="478"/>
          <ac:picMkLst>
            <pc:docMk/>
            <pc:sldMk cId="3818233991" sldId="2767"/>
            <ac:picMk id="11" creationId="{462C706F-8B6A-6133-D9F0-BEC1F88DA25E}"/>
          </ac:picMkLst>
        </pc:picChg>
        <pc:picChg chg="add mod">
          <ac:chgData name="Xin Luo" userId="82312ee5779919a4" providerId="LiveId" clId="{8A5F66E1-7174-D546-B865-3F1108B5FC7B}" dt="2025-06-03T15:10:24.581" v="2400" actId="14100"/>
          <ac:picMkLst>
            <pc:docMk/>
            <pc:sldMk cId="3818233991" sldId="2767"/>
            <ac:picMk id="15" creationId="{0D0A852A-4DFE-A276-D829-3256A4793510}"/>
          </ac:picMkLst>
        </pc:picChg>
      </pc:sldChg>
      <pc:sldChg chg="addSp delSp modSp add mod">
        <pc:chgData name="Xin Luo" userId="82312ee5779919a4" providerId="LiveId" clId="{8A5F66E1-7174-D546-B865-3F1108B5FC7B}" dt="2025-06-03T14:02:57.151" v="1943" actId="1036"/>
        <pc:sldMkLst>
          <pc:docMk/>
          <pc:sldMk cId="2071198221" sldId="2768"/>
        </pc:sldMkLst>
        <pc:spChg chg="mod">
          <ac:chgData name="Xin Luo" userId="82312ee5779919a4" providerId="LiveId" clId="{8A5F66E1-7174-D546-B865-3F1108B5FC7B}" dt="2025-06-03T14:02:57.151" v="1943" actId="1036"/>
          <ac:spMkLst>
            <pc:docMk/>
            <pc:sldMk cId="2071198221" sldId="2768"/>
            <ac:spMk id="9" creationId="{21B96A3F-48BA-7F06-C58C-56F60D3CDE76}"/>
          </ac:spMkLst>
        </pc:spChg>
        <pc:graphicFrameChg chg="add mod modGraphic">
          <ac:chgData name="Xin Luo" userId="82312ee5779919a4" providerId="LiveId" clId="{8A5F66E1-7174-D546-B865-3F1108B5FC7B}" dt="2025-06-03T14:02:32.963" v="1931" actId="14100"/>
          <ac:graphicFrameMkLst>
            <pc:docMk/>
            <pc:sldMk cId="2071198221" sldId="2768"/>
            <ac:graphicFrameMk id="4" creationId="{7AA18919-A5D0-7094-77A0-3956BAD95344}"/>
          </ac:graphicFrameMkLst>
        </pc:graphicFrameChg>
      </pc:sldChg>
      <pc:sldChg chg="delSp modSp add del mod">
        <pc:chgData name="Xin Luo" userId="82312ee5779919a4" providerId="LiveId" clId="{8A5F66E1-7174-D546-B865-3F1108B5FC7B}" dt="2025-06-03T13:40:38.330" v="1766" actId="2696"/>
        <pc:sldMkLst>
          <pc:docMk/>
          <pc:sldMk cId="60436878" sldId="2771"/>
        </pc:sldMkLst>
        <pc:spChg chg="del mod">
          <ac:chgData name="Xin Luo" userId="82312ee5779919a4" providerId="LiveId" clId="{8A5F66E1-7174-D546-B865-3F1108B5FC7B}" dt="2025-06-03T13:15:01.758" v="1739" actId="478"/>
          <ac:spMkLst>
            <pc:docMk/>
            <pc:sldMk cId="60436878" sldId="2771"/>
            <ac:spMk id="9" creationId="{4C666DAD-5020-DB3F-09C8-DA3913A2202E}"/>
          </ac:spMkLst>
        </pc:spChg>
        <pc:spChg chg="del">
          <ac:chgData name="Xin Luo" userId="82312ee5779919a4" providerId="LiveId" clId="{8A5F66E1-7174-D546-B865-3F1108B5FC7B}" dt="2025-06-03T13:14:58.432" v="1737" actId="478"/>
          <ac:spMkLst>
            <pc:docMk/>
            <pc:sldMk cId="60436878" sldId="2771"/>
            <ac:spMk id="10" creationId="{AC896DC9-DBF8-0AE2-6308-095A504B2437}"/>
          </ac:spMkLst>
        </pc:spChg>
        <pc:graphicFrameChg chg="del">
          <ac:chgData name="Xin Luo" userId="82312ee5779919a4" providerId="LiveId" clId="{8A5F66E1-7174-D546-B865-3F1108B5FC7B}" dt="2025-06-03T13:12:35.131" v="1715" actId="478"/>
          <ac:graphicFrameMkLst>
            <pc:docMk/>
            <pc:sldMk cId="60436878" sldId="2771"/>
            <ac:graphicFrameMk id="4" creationId="{077FA1B1-57E5-ADA0-1C1F-D890C398A0D6}"/>
          </ac:graphicFrameMkLst>
        </pc:graphicFrameChg>
        <pc:picChg chg="del">
          <ac:chgData name="Xin Luo" userId="82312ee5779919a4" providerId="LiveId" clId="{8A5F66E1-7174-D546-B865-3F1108B5FC7B}" dt="2025-06-03T13:12:41.871" v="1716" actId="478"/>
          <ac:picMkLst>
            <pc:docMk/>
            <pc:sldMk cId="60436878" sldId="2771"/>
            <ac:picMk id="6" creationId="{CD36AAA5-561D-7BFD-EDEC-370264827263}"/>
          </ac:picMkLst>
        </pc:picChg>
        <pc:picChg chg="del">
          <ac:chgData name="Xin Luo" userId="82312ee5779919a4" providerId="LiveId" clId="{8A5F66E1-7174-D546-B865-3F1108B5FC7B}" dt="2025-06-03T13:12:41.871" v="1716" actId="478"/>
          <ac:picMkLst>
            <pc:docMk/>
            <pc:sldMk cId="60436878" sldId="2771"/>
            <ac:picMk id="8" creationId="{219F120A-E5B0-CBBC-7A26-1156B31091C4}"/>
          </ac:picMkLst>
        </pc:picChg>
      </pc:sldChg>
      <pc:sldChg chg="add del">
        <pc:chgData name="Xin Luo" userId="82312ee5779919a4" providerId="LiveId" clId="{8A5F66E1-7174-D546-B865-3F1108B5FC7B}" dt="2025-06-03T14:17:19.358" v="1948"/>
        <pc:sldMkLst>
          <pc:docMk/>
          <pc:sldMk cId="214639034" sldId="2771"/>
        </pc:sldMkLst>
      </pc:sldChg>
      <pc:sldChg chg="addSp delSp modSp add mod modNotesTx">
        <pc:chgData name="Xin Luo" userId="82312ee5779919a4" providerId="LiveId" clId="{8A5F66E1-7174-D546-B865-3F1108B5FC7B}" dt="2025-06-03T15:57:29.321" v="2603" actId="20577"/>
        <pc:sldMkLst>
          <pc:docMk/>
          <pc:sldMk cId="1300503800" sldId="2771"/>
        </pc:sldMkLst>
        <pc:spChg chg="mod">
          <ac:chgData name="Xin Luo" userId="82312ee5779919a4" providerId="LiveId" clId="{8A5F66E1-7174-D546-B865-3F1108B5FC7B}" dt="2025-06-03T15:56:48.942" v="2587" actId="14100"/>
          <ac:spMkLst>
            <pc:docMk/>
            <pc:sldMk cId="1300503800" sldId="2771"/>
            <ac:spMk id="4" creationId="{8A605C64-116B-C41C-CFB7-A6EF466A2FCC}"/>
          </ac:spMkLst>
        </pc:spChg>
        <pc:spChg chg="del topLvl">
          <ac:chgData name="Xin Luo" userId="82312ee5779919a4" providerId="LiveId" clId="{8A5F66E1-7174-D546-B865-3F1108B5FC7B}" dt="2025-06-03T15:43:57.740" v="2444" actId="478"/>
          <ac:spMkLst>
            <pc:docMk/>
            <pc:sldMk cId="1300503800" sldId="2771"/>
            <ac:spMk id="16" creationId="{E6E15C12-B895-25B2-0424-CD08091923F9}"/>
          </ac:spMkLst>
        </pc:spChg>
        <pc:spChg chg="del">
          <ac:chgData name="Xin Luo" userId="82312ee5779919a4" providerId="LiveId" clId="{8A5F66E1-7174-D546-B865-3F1108B5FC7B}" dt="2025-06-03T15:43:58.478" v="2445" actId="478"/>
          <ac:spMkLst>
            <pc:docMk/>
            <pc:sldMk cId="1300503800" sldId="2771"/>
            <ac:spMk id="18" creationId="{D7E23074-1FD9-80A8-3B7C-7E28DEAD7F4C}"/>
          </ac:spMkLst>
        </pc:spChg>
        <pc:grpChg chg="del">
          <ac:chgData name="Xin Luo" userId="82312ee5779919a4" providerId="LiveId" clId="{8A5F66E1-7174-D546-B865-3F1108B5FC7B}" dt="2025-06-03T15:43:54.372" v="2442" actId="478"/>
          <ac:grpSpMkLst>
            <pc:docMk/>
            <pc:sldMk cId="1300503800" sldId="2771"/>
            <ac:grpSpMk id="10" creationId="{86360010-CC01-D2DC-7A04-5B9DFDB0D4B1}"/>
          </ac:grpSpMkLst>
        </pc:grpChg>
        <pc:grpChg chg="del">
          <ac:chgData name="Xin Luo" userId="82312ee5779919a4" providerId="LiveId" clId="{8A5F66E1-7174-D546-B865-3F1108B5FC7B}" dt="2025-06-03T15:43:55.996" v="2443" actId="478"/>
          <ac:grpSpMkLst>
            <pc:docMk/>
            <pc:sldMk cId="1300503800" sldId="2771"/>
            <ac:grpSpMk id="17" creationId="{64E8F3C9-7856-A9C2-C719-AB54C04FD748}"/>
          </ac:grpSpMkLst>
        </pc:grpChg>
        <pc:graphicFrameChg chg="add mod modGraphic">
          <ac:chgData name="Xin Luo" userId="82312ee5779919a4" providerId="LiveId" clId="{8A5F66E1-7174-D546-B865-3F1108B5FC7B}" dt="2025-06-03T15:57:01.185" v="2588" actId="14100"/>
          <ac:graphicFrameMkLst>
            <pc:docMk/>
            <pc:sldMk cId="1300503800" sldId="2771"/>
            <ac:graphicFrameMk id="2" creationId="{6AB3EA3C-A976-D1C0-7F30-EAAFAFA1981A}"/>
          </ac:graphicFrameMkLst>
        </pc:graphicFrameChg>
        <pc:picChg chg="add mod">
          <ac:chgData name="Xin Luo" userId="82312ee5779919a4" providerId="LiveId" clId="{8A5F66E1-7174-D546-B865-3F1108B5FC7B}" dt="2025-06-03T15:57:23.164" v="2602" actId="1036"/>
          <ac:picMkLst>
            <pc:docMk/>
            <pc:sldMk cId="1300503800" sldId="2771"/>
            <ac:picMk id="6" creationId="{72EC4676-8BA1-E33F-4562-4BDA0F096DDF}"/>
          </ac:picMkLst>
        </pc:picChg>
        <pc:picChg chg="del topLvl">
          <ac:chgData name="Xin Luo" userId="82312ee5779919a4" providerId="LiveId" clId="{8A5F66E1-7174-D546-B865-3F1108B5FC7B}" dt="2025-06-03T15:43:55.996" v="2443" actId="478"/>
          <ac:picMkLst>
            <pc:docMk/>
            <pc:sldMk cId="1300503800" sldId="2771"/>
            <ac:picMk id="15" creationId="{EBB0407F-9BF0-0FAE-C27F-C77D0C8E4819}"/>
          </ac:picMkLst>
        </pc:picChg>
      </pc:sldChg>
      <pc:sldChg chg="add del">
        <pc:chgData name="Xin Luo" userId="82312ee5779919a4" providerId="LiveId" clId="{8A5F66E1-7174-D546-B865-3F1108B5FC7B}" dt="2025-06-03T14:17:27.167" v="1950"/>
        <pc:sldMkLst>
          <pc:docMk/>
          <pc:sldMk cId="3242464315" sldId="2771"/>
        </pc:sldMkLst>
      </pc:sldChg>
    </pc:docChg>
  </pc:docChgLst>
  <pc:docChgLst>
    <pc:chgData name="Xin Luo" userId="82312ee5779919a4" providerId="LiveId" clId="{2800F99A-8A54-2B47-A823-B15E42F1D981}"/>
    <pc:docChg chg="custSel delSld modSld">
      <pc:chgData name="Xin Luo" userId="82312ee5779919a4" providerId="LiveId" clId="{2800F99A-8A54-2B47-A823-B15E42F1D981}" dt="2025-05-08T15:37:54.066" v="192" actId="20577"/>
      <pc:docMkLst>
        <pc:docMk/>
      </pc:docMkLst>
      <pc:sldChg chg="delSp modSp mod">
        <pc:chgData name="Xin Luo" userId="82312ee5779919a4" providerId="LiveId" clId="{2800F99A-8A54-2B47-A823-B15E42F1D981}" dt="2025-05-08T15:36:56.172" v="86" actId="1035"/>
        <pc:sldMkLst>
          <pc:docMk/>
          <pc:sldMk cId="1576120367" sldId="2387"/>
        </pc:sldMkLst>
        <pc:spChg chg="mod">
          <ac:chgData name="Xin Luo" userId="82312ee5779919a4" providerId="LiveId" clId="{2800F99A-8A54-2B47-A823-B15E42F1D981}" dt="2025-05-08T15:36:24.338" v="35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2800F99A-8A54-2B47-A823-B15E42F1D981}" dt="2025-05-08T15:36:45.371" v="48" actId="20577"/>
          <ac:spMkLst>
            <pc:docMk/>
            <pc:sldMk cId="1576120367" sldId="2387"/>
            <ac:spMk id="14" creationId="{00000000-0000-0000-0000-000000000000}"/>
          </ac:spMkLst>
        </pc:spChg>
        <pc:grpChg chg="mod">
          <ac:chgData name="Xin Luo" userId="82312ee5779919a4" providerId="LiveId" clId="{2800F99A-8A54-2B47-A823-B15E42F1D981}" dt="2025-05-08T15:36:56.172" v="86" actId="1035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2800F99A-8A54-2B47-A823-B15E42F1D981}" dt="2025-05-08T15:36:56.172" v="86" actId="1035"/>
          <ac:grpSpMkLst>
            <pc:docMk/>
            <pc:sldMk cId="1576120367" sldId="2387"/>
            <ac:grpSpMk id="3" creationId="{12ED16A1-79B8-7DB1-1CC1-250B051BAD58}"/>
          </ac:grpSpMkLst>
        </pc:grpChg>
      </pc:sldChg>
      <pc:sldChg chg="modSp mod">
        <pc:chgData name="Xin Luo" userId="82312ee5779919a4" providerId="LiveId" clId="{2800F99A-8A54-2B47-A823-B15E42F1D981}" dt="2025-05-08T15:37:14.888" v="125" actId="20577"/>
        <pc:sldMkLst>
          <pc:docMk/>
          <pc:sldMk cId="2415901206" sldId="2447"/>
        </pc:sldMkLst>
        <pc:spChg chg="mod">
          <ac:chgData name="Xin Luo" userId="82312ee5779919a4" providerId="LiveId" clId="{2800F99A-8A54-2B47-A823-B15E42F1D981}" dt="2025-05-08T15:37:14.888" v="125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2800F99A-8A54-2B47-A823-B15E42F1D981}" dt="2025-05-08T15:37:54.066" v="192" actId="20577"/>
        <pc:sldMkLst>
          <pc:docMk/>
          <pc:sldMk cId="481122590" sldId="2709"/>
        </pc:sldMkLst>
        <pc:spChg chg="mod">
          <ac:chgData name="Xin Luo" userId="82312ee5779919a4" providerId="LiveId" clId="{2800F99A-8A54-2B47-A823-B15E42F1D981}" dt="2025-05-08T15:37:54.066" v="192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del">
        <pc:chgData name="Xin Luo" userId="82312ee5779919a4" providerId="LiveId" clId="{2800F99A-8A54-2B47-A823-B15E42F1D981}" dt="2025-05-08T15:37:45.289" v="168" actId="2696"/>
        <pc:sldMkLst>
          <pc:docMk/>
          <pc:sldMk cId="972163772" sldId="2720"/>
        </pc:sldMkLst>
      </pc:sldChg>
      <pc:sldChg chg="delSp modSp mod">
        <pc:chgData name="Xin Luo" userId="82312ee5779919a4" providerId="LiveId" clId="{2800F99A-8A54-2B47-A823-B15E42F1D981}" dt="2025-05-08T15:37:38.667" v="164" actId="20577"/>
        <pc:sldMkLst>
          <pc:docMk/>
          <pc:sldMk cId="3053350483" sldId="2729"/>
        </pc:sldMkLst>
        <pc:spChg chg="mod">
          <ac:chgData name="Xin Luo" userId="82312ee5779919a4" providerId="LiveId" clId="{2800F99A-8A54-2B47-A823-B15E42F1D981}" dt="2025-05-08T15:37:27.788" v="128" actId="20577"/>
          <ac:spMkLst>
            <pc:docMk/>
            <pc:sldMk cId="3053350483" sldId="2729"/>
            <ac:spMk id="2" creationId="{631AADB6-C88A-D817-4683-FC087E4E240F}"/>
          </ac:spMkLst>
        </pc:spChg>
        <pc:spChg chg="mod">
          <ac:chgData name="Xin Luo" userId="82312ee5779919a4" providerId="LiveId" clId="{2800F99A-8A54-2B47-A823-B15E42F1D981}" dt="2025-05-08T15:37:38.667" v="164" actId="20577"/>
          <ac:spMkLst>
            <pc:docMk/>
            <pc:sldMk cId="3053350483" sldId="2729"/>
            <ac:spMk id="3" creationId="{00000000-0000-0000-0000-000000000000}"/>
          </ac:spMkLst>
        </pc:spChg>
      </pc:sldChg>
      <pc:sldChg chg="del">
        <pc:chgData name="Xin Luo" userId="82312ee5779919a4" providerId="LiveId" clId="{2800F99A-8A54-2B47-A823-B15E42F1D981}" dt="2025-05-08T15:37:43.655" v="166" actId="2696"/>
        <pc:sldMkLst>
          <pc:docMk/>
          <pc:sldMk cId="1201927867" sldId="2730"/>
        </pc:sldMkLst>
      </pc:sldChg>
      <pc:sldChg chg="del">
        <pc:chgData name="Xin Luo" userId="82312ee5779919a4" providerId="LiveId" clId="{2800F99A-8A54-2B47-A823-B15E42F1D981}" dt="2025-05-08T15:37:43.651" v="165" actId="2696"/>
        <pc:sldMkLst>
          <pc:docMk/>
          <pc:sldMk cId="3947651410" sldId="2767"/>
        </pc:sldMkLst>
      </pc:sldChg>
      <pc:sldChg chg="del">
        <pc:chgData name="Xin Luo" userId="82312ee5779919a4" providerId="LiveId" clId="{2800F99A-8A54-2B47-A823-B15E42F1D981}" dt="2025-05-08T15:37:43.656" v="167" actId="2696"/>
        <pc:sldMkLst>
          <pc:docMk/>
          <pc:sldMk cId="4149704501" sldId="276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86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5554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276A2-E4C3-A35C-5863-42FAFF5FD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7250EBE-6F47-4BA6-937E-D705CEE518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093A367-2994-241E-BA08-B28B9D75F9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编程过程中一定会遇到</a:t>
            </a:r>
            <a:r>
              <a:rPr lang="en-US" altLang="zh-CN" dirty="0"/>
              <a:t>bug</a:t>
            </a:r>
            <a:r>
              <a:rPr lang="zh-CN" altLang="en-US" dirty="0"/>
              <a:t>，处理</a:t>
            </a:r>
            <a:r>
              <a:rPr lang="en-US" altLang="zh-CN" dirty="0"/>
              <a:t>bug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6961544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02E123-147C-6B1E-C927-5959FD60F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022E3C3-3C0D-883A-C7C4-C14C80A616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81A0C42-90BC-F065-484A-3B09DB3666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429274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391154-264C-1A2B-6A01-3AA7CD9C19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9EEF081-0BF2-1FAD-FA78-9BBCA0E4FE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1C26B4A-A5F4-74EF-4BB4-689DD26858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8945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A3836-6EA3-E270-E8AA-F7EFBA244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D86609B-329D-794B-CF04-8B87892811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B1ACEBB-D03D-2DC4-C62E-90A70068B0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033427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313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ECF62-1638-4DD4-9C28-B7A1E023F854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52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10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5234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74159-43B8-8674-3907-AFB0879D3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DC85CB8-DCFC-A96A-2104-7F05A82BF9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2CA3565-4521-9A25-25CC-25988A0167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9825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EE037-DDBA-D92B-A577-B8EEB52F2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38148C5-AB1E-23CA-AE52-16B75F2B7F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2B876E3-AF75-238A-7609-8433B5B186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../</a:t>
            </a:r>
            <a:r>
              <a:rPr lang="zh-CN" altLang="en-US" dirty="0"/>
              <a:t>表示上一级目录，</a:t>
            </a:r>
            <a:r>
              <a:rPr lang="en-US" altLang="zh-CN" dirty="0"/>
              <a:t>…/</a:t>
            </a:r>
            <a:r>
              <a:rPr lang="zh-CN" altLang="en-US" dirty="0"/>
              <a:t>表示上上一级目录</a:t>
            </a:r>
          </a:p>
        </p:txBody>
      </p:sp>
    </p:spTree>
    <p:extLst>
      <p:ext uri="{BB962C8B-B14F-4D97-AF65-F5344CB8AC3E}">
        <p14:creationId xmlns:p14="http://schemas.microsoft.com/office/powerpoint/2010/main" val="4104054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42D9D-4180-072D-8407-E5183A584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581714B-54F0-BD0F-3E21-720CCFB95C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C2FA787-E19B-3B6B-C6A6-14FB9B8660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0385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E668DC-A93E-C123-F1B4-EA9B52807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5DC0560-65CA-94B3-BECF-7452B27BA9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7C16E95-61B9-FEB1-3CC6-4799BFE768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789186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191710-3AF1-E0CB-A294-3FC439F79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2C53236-1A24-5BD7-DD41-1BA364D17F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E7164A0-EF72-33DC-EC3F-E866036063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89930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9693" y="1685331"/>
            <a:ext cx="8501204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第五章 文件操作与异常处理</a:t>
            </a:r>
            <a:endParaRPr kumimoji="0" lang="zh-CN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3" y="243144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5236526" y="243144"/>
            <a:ext cx="3682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云南大学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《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 编程基础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》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课程第</a:t>
            </a:r>
            <a:r>
              <a:rPr lang="zh-CN" altLang="en-US" sz="1800" b="1" dirty="0">
                <a:solidFill>
                  <a:schemeClr val="bg2"/>
                </a:solidFill>
                <a:latin typeface="+mn-ea"/>
                <a:ea typeface="+mn-ea"/>
              </a:rPr>
              <a:t>五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65860717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二、异常处理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112259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0811F-DD77-3EC3-62B1-4EA177B0B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C15F932-3F9D-D068-71F5-9521FB312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异常处理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EB7E53-054F-6B83-1649-F9D39F7A0CA9}"/>
              </a:ext>
            </a:extLst>
          </p:cNvPr>
          <p:cNvSpPr txBox="1"/>
          <p:nvPr/>
        </p:nvSpPr>
        <p:spPr>
          <a:xfrm>
            <a:off x="372835" y="1174224"/>
            <a:ext cx="5583465" cy="52872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b="1" dirty="0">
                <a:solidFill>
                  <a:schemeClr val="bg2"/>
                </a:solidFill>
                <a:latin typeface="+mn-ea"/>
                <a:ea typeface="+mn-ea"/>
              </a:rPr>
              <a:t>Bug</a:t>
            </a:r>
            <a:r>
              <a:rPr lang="zh-CN" altLang="en-US" sz="2800" b="1" dirty="0">
                <a:solidFill>
                  <a:schemeClr val="bg2"/>
                </a:solidFill>
                <a:latin typeface="+mn-ea"/>
                <a:ea typeface="+mn-ea"/>
              </a:rPr>
              <a:t>：程序出现的故障</a:t>
            </a:r>
            <a:endParaRPr lang="en-US" altLang="zh-CN" sz="2800" b="1" i="0" dirty="0">
              <a:solidFill>
                <a:schemeClr val="bg2"/>
              </a:solidFill>
              <a:effectLst/>
              <a:latin typeface="+mn-ea"/>
              <a:ea typeface="+mn-ea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500" b="1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1878</a:t>
            </a:r>
            <a:r>
              <a:rPr lang="zh-CN" altLang="en-US" sz="2500" b="1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年</a:t>
            </a:r>
            <a:r>
              <a:rPr lang="zh-CN" altLang="en-US" sz="25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 </a:t>
            </a:r>
            <a:r>
              <a:rPr lang="en-US" altLang="zh-CN" sz="25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- </a:t>
            </a:r>
            <a:r>
              <a:rPr lang="zh-CN" altLang="en-US" sz="25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托马斯</a:t>
            </a:r>
            <a:r>
              <a:rPr lang="en-US" altLang="zh-CN" sz="25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·</a:t>
            </a:r>
            <a:r>
              <a:rPr lang="zh-CN" altLang="en-US" sz="25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爱迪生首次在技术文献中使用</a:t>
            </a:r>
            <a:r>
              <a:rPr lang="en-US" altLang="zh-CN" sz="25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"</a:t>
            </a:r>
            <a:r>
              <a:rPr lang="en-US" sz="25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bug"</a:t>
            </a:r>
            <a:r>
              <a:rPr lang="zh-CN" altLang="en-US" sz="25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指代技术故障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500" b="1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1947</a:t>
            </a:r>
            <a:r>
              <a:rPr lang="zh-CN" altLang="en-US" sz="2500" b="1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年</a:t>
            </a:r>
            <a:r>
              <a:rPr lang="zh-CN" altLang="en-US" sz="25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 </a:t>
            </a:r>
            <a:r>
              <a:rPr lang="en-US" altLang="zh-CN" sz="25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- </a:t>
            </a:r>
            <a:r>
              <a:rPr lang="zh-CN" altLang="en-US" sz="2500" dirty="0">
                <a:solidFill>
                  <a:schemeClr val="bg2"/>
                </a:solidFill>
                <a:latin typeface="+mn-ea"/>
                <a:ea typeface="+mn-ea"/>
              </a:rPr>
              <a:t>一位叫赫雷丝</a:t>
            </a:r>
            <a:r>
              <a:rPr lang="en-CN" sz="2500" dirty="0">
                <a:solidFill>
                  <a:schemeClr val="bg2"/>
                </a:solidFill>
              </a:rPr>
              <a:t>・</a:t>
            </a:r>
            <a:r>
              <a:rPr lang="zh-CN" altLang="en-US" sz="2500" dirty="0">
                <a:solidFill>
                  <a:schemeClr val="bg2"/>
                </a:solidFill>
                <a:latin typeface="+mn-ea"/>
                <a:ea typeface="+mn-ea"/>
              </a:rPr>
              <a:t>赫柏的</a:t>
            </a:r>
            <a:r>
              <a:rPr lang="zh-CN" altLang="en-US" sz="25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计算机操作员发现一只飞蛾导致机器故障。</a:t>
            </a:r>
            <a:endParaRPr lang="en-US" sz="2500" b="0" i="0" dirty="0">
              <a:solidFill>
                <a:schemeClr val="bg2"/>
              </a:solidFill>
              <a:effectLst/>
              <a:latin typeface="+mn-ea"/>
              <a:ea typeface="+mn-ea"/>
            </a:endParaRP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500" b="1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1950</a:t>
            </a:r>
            <a:r>
              <a:rPr lang="zh-CN" altLang="en-US" sz="2500" b="1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年代</a:t>
            </a:r>
            <a:r>
              <a:rPr lang="zh-CN" altLang="en-US" sz="25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 </a:t>
            </a:r>
            <a:r>
              <a:rPr lang="en-US" altLang="zh-CN" sz="25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- “</a:t>
            </a:r>
            <a:r>
              <a:rPr lang="en-US" sz="25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Debugging”</a:t>
            </a:r>
            <a:r>
              <a:rPr lang="zh-CN" altLang="en-US" sz="2500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成为编程标准术语。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E26A4AA-376F-EC56-B745-6A8A4653919D}"/>
              </a:ext>
            </a:extLst>
          </p:cNvPr>
          <p:cNvGrpSpPr/>
          <p:nvPr/>
        </p:nvGrpSpPr>
        <p:grpSpPr>
          <a:xfrm>
            <a:off x="6531810" y="1573303"/>
            <a:ext cx="1494590" cy="2598808"/>
            <a:chOff x="6976310" y="1957387"/>
            <a:chExt cx="1278691" cy="2330521"/>
          </a:xfrm>
        </p:grpSpPr>
        <p:pic>
          <p:nvPicPr>
            <p:cNvPr id="7" name="Picture 6" descr="A close up of a moth&#10;&#10;AI-generated content may be incorrect.">
              <a:extLst>
                <a:ext uri="{FF2B5EF4-FFF2-40B4-BE49-F238E27FC236}">
                  <a16:creationId xmlns:a16="http://schemas.microsoft.com/office/drawing/2014/main" id="{2B5BD91C-E1FD-857D-5D3E-3A86A9CE8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976310" y="1957387"/>
              <a:ext cx="1278690" cy="1868856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93366B1-70CE-B1D6-0BF7-1D7953FA5FE1}"/>
                </a:ext>
              </a:extLst>
            </p:cNvPr>
            <p:cNvSpPr txBox="1"/>
            <p:nvPr/>
          </p:nvSpPr>
          <p:spPr>
            <a:xfrm>
              <a:off x="6976311" y="3826243"/>
              <a:ext cx="127869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dirty="0">
                  <a:solidFill>
                    <a:schemeClr val="bg2"/>
                  </a:solidFill>
                  <a:latin typeface="+mn-ea"/>
                  <a:ea typeface="+mn-ea"/>
                </a:rPr>
                <a:t>bug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7FB21EB-0365-F3A9-6120-E29D0282212C}"/>
              </a:ext>
            </a:extLst>
          </p:cNvPr>
          <p:cNvGrpSpPr/>
          <p:nvPr/>
        </p:nvGrpSpPr>
        <p:grpSpPr>
          <a:xfrm>
            <a:off x="6531810" y="4405403"/>
            <a:ext cx="1494590" cy="2056102"/>
            <a:chOff x="6798510" y="4632763"/>
            <a:chExt cx="1278690" cy="1762911"/>
          </a:xfrm>
        </p:grpSpPr>
        <p:pic>
          <p:nvPicPr>
            <p:cNvPr id="15" name="Picture 14" descr="A yellow triangle sign with a exclamation mark&#10;&#10;AI-generated content may be incorrect.">
              <a:extLst>
                <a:ext uri="{FF2B5EF4-FFF2-40B4-BE49-F238E27FC236}">
                  <a16:creationId xmlns:a16="http://schemas.microsoft.com/office/drawing/2014/main" id="{0D0A852A-4DFE-A276-D829-3256A47935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98510" y="4632763"/>
              <a:ext cx="1278690" cy="1331969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7B1DCB3-5792-FEF1-11B9-3F7CBC07CB50}"/>
                </a:ext>
              </a:extLst>
            </p:cNvPr>
            <p:cNvSpPr txBox="1"/>
            <p:nvPr/>
          </p:nvSpPr>
          <p:spPr>
            <a:xfrm>
              <a:off x="6798510" y="5999840"/>
              <a:ext cx="1278689" cy="39583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dirty="0">
                  <a:solidFill>
                    <a:schemeClr val="bg2"/>
                  </a:solidFill>
                  <a:latin typeface="+mn-ea"/>
                  <a:ea typeface="+mn-ea"/>
                </a:rPr>
                <a:t>程序错误</a:t>
              </a:r>
            </a:p>
          </p:txBody>
        </p:sp>
      </p:grpSp>
      <p:sp>
        <p:nvSpPr>
          <p:cNvPr id="18" name="Right Arrow 17">
            <a:extLst>
              <a:ext uri="{FF2B5EF4-FFF2-40B4-BE49-F238E27FC236}">
                <a16:creationId xmlns:a16="http://schemas.microsoft.com/office/drawing/2014/main" id="{F9525BFB-571A-23E8-144E-DA888D169137}"/>
              </a:ext>
            </a:extLst>
          </p:cNvPr>
          <p:cNvSpPr/>
          <p:nvPr/>
        </p:nvSpPr>
        <p:spPr>
          <a:xfrm rot="5400000">
            <a:off x="7825015" y="3802752"/>
            <a:ext cx="1054100" cy="457200"/>
          </a:xfrm>
          <a:prstGeom prst="rightArrow">
            <a:avLst/>
          </a:prstGeom>
          <a:solidFill>
            <a:srgbClr val="7030A0"/>
          </a:solidFill>
          <a:ln w="19050"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en-CN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1823399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933FA2-3595-40F7-8618-0CEB29FC1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BC8F399-026C-42DD-AD91-66AF48126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异常处理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605C64-116B-C41C-CFB7-A6EF466A2FCC}"/>
              </a:ext>
            </a:extLst>
          </p:cNvPr>
          <p:cNvSpPr txBox="1"/>
          <p:nvPr/>
        </p:nvSpPr>
        <p:spPr>
          <a:xfrm>
            <a:off x="372835" y="1034524"/>
            <a:ext cx="3623406" cy="2889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800" b="1" dirty="0">
                <a:solidFill>
                  <a:schemeClr val="bg2"/>
                </a:solidFill>
                <a:latin typeface="+mn-ea"/>
                <a:ea typeface="+mn-ea"/>
              </a:rPr>
              <a:t>assert: </a:t>
            </a:r>
            <a:r>
              <a:rPr lang="zh-CN" altLang="en-US" sz="2800" b="1" dirty="0">
                <a:solidFill>
                  <a:schemeClr val="bg2"/>
                </a:solidFill>
                <a:latin typeface="+mn-ea"/>
                <a:ea typeface="+mn-ea"/>
              </a:rPr>
              <a:t>断言</a:t>
            </a:r>
            <a:endParaRPr lang="en-US" altLang="zh-CN" sz="2800" b="1" i="0" dirty="0">
              <a:solidFill>
                <a:schemeClr val="bg2"/>
              </a:solidFill>
              <a:effectLst/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作用：</a:t>
            </a:r>
            <a:endParaRPr lang="en-US" altLang="zh-CN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1.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 验证程序内部假设；</a:t>
            </a: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2.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 快速定位程序故障。</a:t>
            </a:r>
            <a:endParaRPr lang="en-US" altLang="zh-CN" sz="2500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AB3EA3C-A976-D1C0-7F30-EAAFAFA19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502232"/>
              </p:ext>
            </p:extLst>
          </p:nvPr>
        </p:nvGraphicFramePr>
        <p:xfrm>
          <a:off x="4457700" y="1034524"/>
          <a:ext cx="4555671" cy="5569477"/>
        </p:xfrm>
        <a:graphic>
          <a:graphicData uri="http://schemas.openxmlformats.org/drawingml/2006/table">
            <a:tbl>
              <a:tblPr/>
              <a:tblGrid>
                <a:gridCol w="1253190">
                  <a:extLst>
                    <a:ext uri="{9D8B030D-6E8A-4147-A177-3AD203B41FA5}">
                      <a16:colId xmlns:a16="http://schemas.microsoft.com/office/drawing/2014/main" val="358579845"/>
                    </a:ext>
                  </a:extLst>
                </a:gridCol>
                <a:gridCol w="3302481">
                  <a:extLst>
                    <a:ext uri="{9D8B030D-6E8A-4147-A177-3AD203B41FA5}">
                      <a16:colId xmlns:a16="http://schemas.microsoft.com/office/drawing/2014/main" val="1282577104"/>
                    </a:ext>
                  </a:extLst>
                </a:gridCol>
              </a:tblGrid>
              <a:tr h="52216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100" b="1" dirty="0">
                          <a:solidFill>
                            <a:schemeClr val="bg2"/>
                          </a:solidFill>
                          <a:effectLst/>
                        </a:rPr>
                        <a:t>场景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100" b="1">
                          <a:solidFill>
                            <a:schemeClr val="bg2"/>
                          </a:solidFill>
                          <a:effectLst/>
                        </a:rPr>
                        <a:t>示例代码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0268646"/>
                  </a:ext>
                </a:extLst>
              </a:tr>
              <a:tr h="100946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100" dirty="0">
                          <a:solidFill>
                            <a:schemeClr val="bg2"/>
                          </a:solidFill>
                          <a:effectLst/>
                        </a:rPr>
                        <a:t>参数验证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100" dirty="0">
                          <a:solidFill>
                            <a:schemeClr val="bg2"/>
                          </a:solidFill>
                          <a:effectLst/>
                        </a:rPr>
                        <a:t>assert n &gt; 0, "n</a:t>
                      </a:r>
                      <a:r>
                        <a:rPr lang="zh-CN" altLang="en-US" sz="2100" dirty="0">
                          <a:solidFill>
                            <a:schemeClr val="bg2"/>
                          </a:solidFill>
                          <a:effectLst/>
                        </a:rPr>
                        <a:t>必须为正整数</a:t>
                      </a:r>
                      <a:r>
                        <a:rPr lang="en-US" altLang="zh-CN" sz="2100" dirty="0">
                          <a:solidFill>
                            <a:schemeClr val="bg2"/>
                          </a:solidFill>
                          <a:effectLst/>
                        </a:rPr>
                        <a:t>"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4897451"/>
                  </a:ext>
                </a:extLst>
              </a:tr>
              <a:tr h="100946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100" dirty="0">
                          <a:solidFill>
                            <a:schemeClr val="bg2"/>
                          </a:solidFill>
                          <a:effectLst/>
                        </a:rPr>
                        <a:t>类型检查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100" dirty="0">
                          <a:solidFill>
                            <a:schemeClr val="bg2"/>
                          </a:solidFill>
                          <a:effectLst/>
                        </a:rPr>
                        <a:t>assert </a:t>
                      </a:r>
                      <a:r>
                        <a:rPr lang="en-US" sz="2100" dirty="0" err="1">
                          <a:solidFill>
                            <a:schemeClr val="bg2"/>
                          </a:solidFill>
                          <a:effectLst/>
                        </a:rPr>
                        <a:t>isinstance</a:t>
                      </a:r>
                      <a:r>
                        <a:rPr lang="en-US" sz="2100" dirty="0">
                          <a:solidFill>
                            <a:schemeClr val="bg2"/>
                          </a:solidFill>
                          <a:effectLst/>
                        </a:rPr>
                        <a:t>(x, int), "</a:t>
                      </a:r>
                      <a:r>
                        <a:rPr lang="zh-CN" altLang="en-US" sz="2100" dirty="0">
                          <a:solidFill>
                            <a:schemeClr val="bg2"/>
                          </a:solidFill>
                          <a:effectLst/>
                        </a:rPr>
                        <a:t>需整数类型</a:t>
                      </a:r>
                      <a:r>
                        <a:rPr lang="en-US" altLang="zh-CN" sz="2100" dirty="0">
                          <a:solidFill>
                            <a:schemeClr val="bg2"/>
                          </a:solidFill>
                          <a:effectLst/>
                        </a:rPr>
                        <a:t>"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037252"/>
                  </a:ext>
                </a:extLst>
              </a:tr>
              <a:tr h="100946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100">
                          <a:solidFill>
                            <a:schemeClr val="bg2"/>
                          </a:solidFill>
                          <a:effectLst/>
                        </a:rPr>
                        <a:t>状态检查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100">
                          <a:solidFill>
                            <a:schemeClr val="bg2"/>
                          </a:solidFill>
                          <a:effectLst/>
                        </a:rPr>
                        <a:t>assert not self.locked, "</a:t>
                      </a:r>
                      <a:r>
                        <a:rPr lang="zh-CN" altLang="en-US" sz="2100">
                          <a:solidFill>
                            <a:schemeClr val="bg2"/>
                          </a:solidFill>
                          <a:effectLst/>
                        </a:rPr>
                        <a:t>资源已锁定</a:t>
                      </a:r>
                      <a:r>
                        <a:rPr lang="en-US" altLang="zh-CN" sz="2100">
                          <a:solidFill>
                            <a:schemeClr val="bg2"/>
                          </a:solidFill>
                          <a:effectLst/>
                        </a:rPr>
                        <a:t>"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0287260"/>
                  </a:ext>
                </a:extLst>
              </a:tr>
              <a:tr h="100946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100" dirty="0">
                          <a:solidFill>
                            <a:schemeClr val="bg2"/>
                          </a:solidFill>
                          <a:effectLst/>
                        </a:rPr>
                        <a:t>返回值验证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100">
                          <a:solidFill>
                            <a:schemeClr val="bg2"/>
                          </a:solidFill>
                          <a:effectLst/>
                        </a:rPr>
                        <a:t>assert result != None, "</a:t>
                      </a:r>
                      <a:r>
                        <a:rPr lang="zh-CN" altLang="en-US" sz="2100">
                          <a:solidFill>
                            <a:schemeClr val="bg2"/>
                          </a:solidFill>
                          <a:effectLst/>
                        </a:rPr>
                        <a:t>函数返回</a:t>
                      </a:r>
                      <a:r>
                        <a:rPr lang="en-US" sz="2100">
                          <a:solidFill>
                            <a:schemeClr val="bg2"/>
                          </a:solidFill>
                          <a:effectLst/>
                        </a:rPr>
                        <a:t>None"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613380"/>
                  </a:ext>
                </a:extLst>
              </a:tr>
              <a:tr h="100946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zh-CN" altLang="en-US" sz="2100" dirty="0">
                          <a:solidFill>
                            <a:schemeClr val="bg2"/>
                          </a:solidFill>
                          <a:effectLst/>
                        </a:rPr>
                        <a:t>常量不变性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2100" dirty="0">
                          <a:solidFill>
                            <a:schemeClr val="bg2"/>
                          </a:solidFill>
                          <a:effectLst/>
                        </a:rPr>
                        <a:t>assert MAX_SIZE == 100, "</a:t>
                      </a:r>
                      <a:r>
                        <a:rPr lang="zh-CN" altLang="en-US" sz="2100" dirty="0">
                          <a:solidFill>
                            <a:schemeClr val="bg2"/>
                          </a:solidFill>
                          <a:effectLst/>
                        </a:rPr>
                        <a:t>常量值被修改</a:t>
                      </a:r>
                      <a:r>
                        <a:rPr lang="en-US" altLang="zh-CN" sz="2100" dirty="0">
                          <a:solidFill>
                            <a:schemeClr val="bg2"/>
                          </a:solidFill>
                          <a:effectLst/>
                        </a:rPr>
                        <a:t>"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3690780"/>
                  </a:ext>
                </a:extLst>
              </a:tr>
            </a:tbl>
          </a:graphicData>
        </a:graphic>
      </p:graphicFrame>
      <p:pic>
        <p:nvPicPr>
          <p:cNvPr id="6" name="Picture 5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72EC4676-8BA1-E33F-4562-4BDA0F096D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29" y="4279899"/>
            <a:ext cx="4276271" cy="199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50380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A98A9A-90BC-ED63-05B0-D0CE7D1920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83367B9-1163-8208-CB54-E499D94B3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异常处理</a:t>
            </a:r>
            <a:endParaRPr lang="zh-CN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5DB676-A1C6-A827-852E-C386150145FF}"/>
              </a:ext>
            </a:extLst>
          </p:cNvPr>
          <p:cNvSpPr txBox="1"/>
          <p:nvPr/>
        </p:nvSpPr>
        <p:spPr>
          <a:xfrm>
            <a:off x="215900" y="1072159"/>
            <a:ext cx="8712200" cy="3822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600" b="1" dirty="0" err="1">
                <a:solidFill>
                  <a:schemeClr val="bg2"/>
                </a:solidFill>
                <a:latin typeface="+mn-ea"/>
                <a:ea typeface="+mn-ea"/>
              </a:rPr>
              <a:t>异常定义</a:t>
            </a:r>
            <a:r>
              <a:rPr lang="zh-CN" altLang="en-US" sz="2600" dirty="0">
                <a:solidFill>
                  <a:schemeClr val="bg2"/>
                </a:solidFill>
                <a:latin typeface="+mn-ea"/>
                <a:ea typeface="+mn-ea"/>
              </a:rPr>
              <a:t>：程序运行时的错误事件（如文件不存在）</a:t>
            </a:r>
            <a:endParaRPr lang="en-US" altLang="zh-CN" sz="26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600" b="1" dirty="0">
                <a:solidFill>
                  <a:schemeClr val="bg2"/>
                </a:solidFill>
                <a:latin typeface="+mn-ea"/>
                <a:ea typeface="+mn-ea"/>
              </a:rPr>
              <a:t>异常处理作用</a:t>
            </a:r>
            <a:r>
              <a:rPr lang="zh-CN" altLang="en-US" sz="2600" dirty="0">
                <a:solidFill>
                  <a:schemeClr val="bg2"/>
                </a:solidFill>
                <a:latin typeface="+mn-ea"/>
                <a:ea typeface="+mn-ea"/>
              </a:rPr>
              <a:t>：让程序运行更稳健。</a:t>
            </a:r>
            <a:endParaRPr lang="en-US" altLang="zh-CN" sz="26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600" b="1" dirty="0">
                <a:solidFill>
                  <a:schemeClr val="bg2"/>
                </a:solidFill>
                <a:latin typeface="+mn-ea"/>
                <a:ea typeface="+mn-ea"/>
              </a:rPr>
              <a:t>程序错误类型</a:t>
            </a:r>
            <a:r>
              <a:rPr lang="zh-CN" altLang="en-US" sz="2600" dirty="0">
                <a:solidFill>
                  <a:schemeClr val="bg2"/>
                </a:solidFill>
                <a:latin typeface="+mn-ea"/>
                <a:ea typeface="+mn-ea"/>
              </a:rPr>
              <a:t>：（</a:t>
            </a:r>
            <a:r>
              <a:rPr lang="en-US" altLang="zh-CN" sz="2600" dirty="0">
                <a:solidFill>
                  <a:schemeClr val="bg2"/>
                </a:solidFill>
                <a:latin typeface="+mn-ea"/>
                <a:ea typeface="+mn-ea"/>
              </a:rPr>
              <a:t>1</a:t>
            </a:r>
            <a:r>
              <a:rPr lang="zh-CN" altLang="en-US" sz="2600" dirty="0">
                <a:solidFill>
                  <a:schemeClr val="bg2"/>
                </a:solidFill>
                <a:latin typeface="+mn-ea"/>
                <a:ea typeface="+mn-ea"/>
              </a:rPr>
              <a:t>）代码语法错误；（</a:t>
            </a:r>
            <a:r>
              <a:rPr lang="en-US" altLang="zh-CN" sz="2600" dirty="0">
                <a:solidFill>
                  <a:schemeClr val="bg2"/>
                </a:solidFill>
                <a:latin typeface="+mn-ea"/>
                <a:ea typeface="+mn-ea"/>
              </a:rPr>
              <a:t>2</a:t>
            </a:r>
            <a:r>
              <a:rPr lang="zh-CN" altLang="en-US" sz="2600" dirty="0">
                <a:solidFill>
                  <a:schemeClr val="bg2"/>
                </a:solidFill>
                <a:latin typeface="+mn-ea"/>
                <a:ea typeface="+mn-ea"/>
              </a:rPr>
              <a:t>）程序运行错误。</a:t>
            </a:r>
            <a:endParaRPr lang="en-US" altLang="zh-CN" sz="26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600" b="1" dirty="0">
                <a:solidFill>
                  <a:schemeClr val="bg2"/>
                </a:solidFill>
                <a:latin typeface="+mn-ea"/>
                <a:ea typeface="+mn-ea"/>
              </a:rPr>
              <a:t>异常类层次</a:t>
            </a:r>
            <a:r>
              <a:rPr lang="zh-CN" altLang="en-US" sz="2600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r>
              <a:rPr lang="en-US" sz="2600" dirty="0" err="1">
                <a:solidFill>
                  <a:schemeClr val="bg2"/>
                </a:solidFill>
                <a:latin typeface="+mn-ea"/>
                <a:ea typeface="+mn-ea"/>
              </a:rPr>
              <a:t>BaseException</a:t>
            </a:r>
            <a:r>
              <a:rPr lang="en-US" sz="2600" dirty="0">
                <a:solidFill>
                  <a:schemeClr val="bg2"/>
                </a:solidFill>
                <a:latin typeface="+mn-ea"/>
                <a:ea typeface="+mn-ea"/>
              </a:rPr>
              <a:t> → Exception → </a:t>
            </a:r>
            <a:r>
              <a:rPr lang="zh-CN" altLang="en-US" sz="2600" dirty="0">
                <a:solidFill>
                  <a:schemeClr val="bg2"/>
                </a:solidFill>
                <a:latin typeface="+mn-ea"/>
                <a:ea typeface="+mn-ea"/>
              </a:rPr>
              <a:t>子类</a:t>
            </a:r>
            <a:endParaRPr lang="en-US" altLang="zh-CN" sz="26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600" b="1" dirty="0">
                <a:solidFill>
                  <a:schemeClr val="bg2"/>
                </a:solidFill>
                <a:latin typeface="+mn-ea"/>
                <a:ea typeface="+mn-ea"/>
              </a:rPr>
              <a:t>基础语法</a:t>
            </a:r>
            <a:r>
              <a:rPr lang="zh-CN" altLang="en-US" sz="2600" dirty="0">
                <a:solidFill>
                  <a:schemeClr val="bg2"/>
                </a:solidFill>
                <a:latin typeface="+mn-ea"/>
                <a:ea typeface="+mn-ea"/>
              </a:rPr>
              <a:t>： </a:t>
            </a:r>
            <a:r>
              <a:rPr lang="en-US" altLang="zh-CN" sz="2600" dirty="0">
                <a:solidFill>
                  <a:schemeClr val="bg2"/>
                </a:solidFill>
                <a:latin typeface="+mn-ea"/>
                <a:ea typeface="+mn-ea"/>
              </a:rPr>
              <a:t>try-except</a:t>
            </a:r>
            <a:endParaRPr lang="en-CN" sz="2600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pic>
        <p:nvPicPr>
          <p:cNvPr id="6" name="Picture 5" descr="A black background with white text and green text&#10;&#10;AI-generated content may be incorrect.">
            <a:extLst>
              <a:ext uri="{FF2B5EF4-FFF2-40B4-BE49-F238E27FC236}">
                <a16:creationId xmlns:a16="http://schemas.microsoft.com/office/drawing/2014/main" id="{C872820F-E35C-53C7-4222-9656D5EC7A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0535" y="4970224"/>
            <a:ext cx="3823144" cy="15321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DF56E2-F06D-FCC1-4ABB-7D3884DFE383}"/>
              </a:ext>
            </a:extLst>
          </p:cNvPr>
          <p:cNvSpPr txBox="1"/>
          <p:nvPr/>
        </p:nvSpPr>
        <p:spPr>
          <a:xfrm>
            <a:off x="4330535" y="4494699"/>
            <a:ext cx="382314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i="0" dirty="0">
                <a:solidFill>
                  <a:schemeClr val="bg2"/>
                </a:solidFill>
                <a:effectLst/>
                <a:latin typeface="+mj-ea"/>
                <a:ea typeface="+mj-ea"/>
              </a:rPr>
              <a:t>示例</a:t>
            </a:r>
            <a:r>
              <a:rPr lang="zh-CN" altLang="en-US" sz="2000" b="0" i="0" dirty="0">
                <a:solidFill>
                  <a:schemeClr val="bg2"/>
                </a:solidFill>
                <a:effectLst/>
                <a:latin typeface="+mj-ea"/>
                <a:ea typeface="+mj-ea"/>
              </a:rPr>
              <a:t>：处理除零错误</a:t>
            </a:r>
            <a:endParaRPr lang="en-CN" sz="2000" dirty="0">
              <a:solidFill>
                <a:schemeClr val="bg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26093860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15AD1-85D8-C712-ED28-170E4B16F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97E45AB-8F03-569C-7FED-F5181C6CE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异常处理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D62CF8-315D-013C-349A-B5F0D417B2D7}"/>
              </a:ext>
            </a:extLst>
          </p:cNvPr>
          <p:cNvSpPr txBox="1"/>
          <p:nvPr/>
        </p:nvSpPr>
        <p:spPr>
          <a:xfrm>
            <a:off x="420165" y="988151"/>
            <a:ext cx="8022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常见异常类型与捕获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pic>
        <p:nvPicPr>
          <p:cNvPr id="11" name="Picture 10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0FDAFE3F-8703-4CB2-46A8-A4BBA9CF0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6284" y="2056298"/>
            <a:ext cx="4420499" cy="1625931"/>
          </a:xfrm>
          <a:prstGeom prst="rect">
            <a:avLst/>
          </a:prstGeom>
        </p:spPr>
      </p:pic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CFA68BD-4092-46B8-5D5F-4A7585046E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7679654"/>
              </p:ext>
            </p:extLst>
          </p:nvPr>
        </p:nvGraphicFramePr>
        <p:xfrm>
          <a:off x="205181" y="1805543"/>
          <a:ext cx="4201719" cy="4632959"/>
        </p:xfrm>
        <a:graphic>
          <a:graphicData uri="http://schemas.openxmlformats.org/drawingml/2006/table">
            <a:tbl>
              <a:tblPr/>
              <a:tblGrid>
                <a:gridCol w="2334819">
                  <a:extLst>
                    <a:ext uri="{9D8B030D-6E8A-4147-A177-3AD203B41FA5}">
                      <a16:colId xmlns:a16="http://schemas.microsoft.com/office/drawing/2014/main" val="3326156905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1453689696"/>
                    </a:ext>
                  </a:extLst>
                </a:gridCol>
              </a:tblGrid>
              <a:tr h="59016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>
                          <a:solidFill>
                            <a:schemeClr val="bg2"/>
                          </a:solidFill>
                          <a:effectLst/>
                        </a:rPr>
                        <a:t>异常类型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>
                          <a:solidFill>
                            <a:schemeClr val="bg2"/>
                          </a:solidFill>
                          <a:effectLst/>
                        </a:rPr>
                        <a:t>触发场景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7248870"/>
                  </a:ext>
                </a:extLst>
              </a:tr>
              <a:tr h="75742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bg2"/>
                          </a:solidFill>
                          <a:effectLst/>
                        </a:rPr>
                        <a:t>ZeroDivisionError</a:t>
                      </a:r>
                      <a:endParaRPr lang="en-US" sz="20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bg2"/>
                          </a:solidFill>
                          <a:effectLst/>
                        </a:rPr>
                        <a:t>除数为零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6025025"/>
                  </a:ext>
                </a:extLst>
              </a:tr>
              <a:tr h="757429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bg2"/>
                          </a:solidFill>
                          <a:effectLst/>
                        </a:rPr>
                        <a:t>FileNotFoundError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solidFill>
                            <a:schemeClr val="bg2"/>
                          </a:solidFill>
                          <a:effectLst/>
                        </a:rPr>
                        <a:t>文件不存在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8886745"/>
                  </a:ext>
                </a:extLst>
              </a:tr>
              <a:tr h="757429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bg2"/>
                          </a:solidFill>
                          <a:effectLst/>
                        </a:rPr>
                        <a:t>ValueError</a:t>
                      </a:r>
                      <a:endParaRPr lang="en-US" sz="20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solidFill>
                            <a:schemeClr val="bg2"/>
                          </a:solidFill>
                          <a:effectLst/>
                        </a:rPr>
                        <a:t>无效参数（如</a:t>
                      </a:r>
                      <a:r>
                        <a:rPr lang="en-US" sz="2000">
                          <a:solidFill>
                            <a:schemeClr val="bg2"/>
                          </a:solidFill>
                          <a:effectLst/>
                        </a:rPr>
                        <a:t>int("abc")）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3100748"/>
                  </a:ext>
                </a:extLst>
              </a:tr>
              <a:tr h="590168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bg2"/>
                          </a:solidFill>
                          <a:effectLst/>
                        </a:rPr>
                        <a:t>IndexError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solidFill>
                            <a:schemeClr val="bg2"/>
                          </a:solidFill>
                          <a:effectLst/>
                        </a:rPr>
                        <a:t>列表索引越界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763154"/>
                  </a:ext>
                </a:extLst>
              </a:tr>
              <a:tr h="59016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bg2"/>
                          </a:solidFill>
                          <a:effectLst/>
                        </a:rPr>
                        <a:t>KeyError</a:t>
                      </a:r>
                      <a:endParaRPr lang="en-US" sz="20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bg2"/>
                          </a:solidFill>
                          <a:effectLst/>
                        </a:rPr>
                        <a:t>字典键不存在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945805"/>
                  </a:ext>
                </a:extLst>
              </a:tr>
              <a:tr h="590168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solidFill>
                            <a:schemeClr val="bg2"/>
                          </a:solidFill>
                          <a:effectLst/>
                        </a:rPr>
                        <a:t>TypeError</a:t>
                      </a:r>
                      <a:endParaRPr lang="en-US" sz="20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bg2"/>
                          </a:solidFill>
                          <a:effectLst/>
                        </a:rPr>
                        <a:t>类型不匹配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5646805"/>
                  </a:ext>
                </a:extLst>
              </a:tr>
            </a:tbl>
          </a:graphicData>
        </a:graphic>
      </p:graphicFrame>
      <p:pic>
        <p:nvPicPr>
          <p:cNvPr id="4" name="Picture 3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C273D732-F19B-14C8-9145-F3B0E6EC1A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6283" y="4347470"/>
            <a:ext cx="4420499" cy="23023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D14B4C-57D8-A716-7017-2C654A77F1F6}"/>
              </a:ext>
            </a:extLst>
          </p:cNvPr>
          <p:cNvSpPr txBox="1"/>
          <p:nvPr/>
        </p:nvSpPr>
        <p:spPr>
          <a:xfrm>
            <a:off x="4466283" y="3922745"/>
            <a:ext cx="44204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 b="1" i="0" dirty="0">
                <a:solidFill>
                  <a:schemeClr val="bg2"/>
                </a:solidFill>
                <a:effectLst/>
                <a:latin typeface="+mj-ea"/>
                <a:ea typeface="+mj-ea"/>
              </a:rPr>
              <a:t>处理</a:t>
            </a:r>
            <a:r>
              <a:rPr lang="zh-CN" altLang="en-US" sz="2000" b="1" dirty="0">
                <a:solidFill>
                  <a:schemeClr val="bg2"/>
                </a:solidFill>
                <a:latin typeface="+mj-ea"/>
                <a:ea typeface="+mj-ea"/>
              </a:rPr>
              <a:t>多个异常</a:t>
            </a:r>
            <a:endParaRPr lang="en-CN" sz="2000" b="1" dirty="0">
              <a:solidFill>
                <a:schemeClr val="bg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12432937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>
                <a:latin typeface="+mn-ea"/>
              </a:rPr>
              <a:t>二、</a:t>
            </a: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开源桌面</a:t>
            </a:r>
            <a:r>
              <a:rPr lang="en-US" altLang="zh-CN" sz="3600" b="1"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软件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软件简介</a:t>
            </a:r>
            <a:endParaRPr lang="zh-CN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414554" y="1128372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>
                <a:solidFill>
                  <a:srgbClr val="333333"/>
                </a:solidFill>
                <a:latin typeface="+mn-ea"/>
                <a:ea typeface="+mn-ea"/>
              </a:rPr>
              <a:t>课后练习</a:t>
            </a:r>
            <a:endParaRPr lang="en-US" altLang="zh-CN" sz="3200" b="1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C878-BC57-D350-27A3-F03AE48213AC}"/>
              </a:ext>
            </a:extLst>
          </p:cNvPr>
          <p:cNvSpPr txBox="1"/>
          <p:nvPr/>
        </p:nvSpPr>
        <p:spPr>
          <a:xfrm>
            <a:off x="641130" y="1783013"/>
            <a:ext cx="7740869" cy="134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练习利用</a:t>
            </a:r>
            <a:r>
              <a:rPr lang="en-US" altLang="zh-CN" sz="2200" dirty="0" err="1">
                <a:solidFill>
                  <a:srgbClr val="333333"/>
                </a:solidFill>
                <a:latin typeface="+mn-ea"/>
                <a:ea typeface="+mn-ea"/>
              </a:rPr>
              <a:t>miniconda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开源软件管理包进行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开发环境配置。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518398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835696" cy="685800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ED16A1-79B8-7DB1-1CC1-250B051BAD58}"/>
              </a:ext>
            </a:extLst>
          </p:cNvPr>
          <p:cNvGrpSpPr/>
          <p:nvPr/>
        </p:nvGrpSpPr>
        <p:grpSpPr>
          <a:xfrm>
            <a:off x="2130680" y="3789501"/>
            <a:ext cx="6403721" cy="717997"/>
            <a:chOff x="2121801" y="3511390"/>
            <a:chExt cx="5718901" cy="576000"/>
          </a:xfrm>
        </p:grpSpPr>
        <p:sp>
          <p:nvSpPr>
            <p:cNvPr id="13" name="椭圆 12"/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777899" y="3560440"/>
              <a:ext cx="5062803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异常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处理</a:t>
              </a:r>
              <a:endParaRPr lang="en-US" altLang="zh-CN" sz="3200" b="1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微软雅黑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172373" y="260648"/>
            <a:ext cx="1608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>
                <a:solidFill>
                  <a:schemeClr val="accent1"/>
                </a:solidFill>
                <a:latin typeface="Arial"/>
                <a:ea typeface="微软雅黑"/>
              </a:rPr>
              <a:t>目录</a:t>
            </a:r>
            <a:endParaRPr lang="en-US" altLang="zh-CN" sz="5400" b="1">
              <a:solidFill>
                <a:schemeClr val="accent1"/>
              </a:solidFill>
              <a:latin typeface="Arial"/>
              <a:ea typeface="微软雅黑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CAA61D-767A-24EA-9072-7425684288BB}"/>
              </a:ext>
            </a:extLst>
          </p:cNvPr>
          <p:cNvGrpSpPr/>
          <p:nvPr/>
        </p:nvGrpSpPr>
        <p:grpSpPr>
          <a:xfrm>
            <a:off x="2130680" y="2503235"/>
            <a:ext cx="6649827" cy="772176"/>
            <a:chOff x="2121802" y="2115450"/>
            <a:chExt cx="5221533" cy="576000"/>
          </a:xfrm>
        </p:grpSpPr>
        <p:sp>
          <p:nvSpPr>
            <p:cNvPr id="4" name="椭圆 9">
              <a:extLst>
                <a:ext uri="{FF2B5EF4-FFF2-40B4-BE49-F238E27FC236}">
                  <a16:creationId xmlns:a16="http://schemas.microsoft.com/office/drawing/2014/main" id="{E22E439B-4B3F-A527-61D0-3ED55D24E856}"/>
                </a:ext>
              </a:extLst>
            </p:cNvPr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</a:p>
          </p:txBody>
        </p:sp>
        <p:sp>
          <p:nvSpPr>
            <p:cNvPr id="5" name="矩形 11">
              <a:extLst>
                <a:ext uri="{FF2B5EF4-FFF2-40B4-BE49-F238E27FC236}">
                  <a16:creationId xmlns:a16="http://schemas.microsoft.com/office/drawing/2014/main" id="{494DAA55-5621-28DB-D255-E0EBB6C6477B}"/>
                </a:ext>
              </a:extLst>
            </p:cNvPr>
            <p:cNvSpPr/>
            <p:nvPr/>
          </p:nvSpPr>
          <p:spPr>
            <a:xfrm>
              <a:off x="2697802" y="2173516"/>
              <a:ext cx="4645533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文件操作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1203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一、文件操作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9012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文件操作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495580" y="931590"/>
            <a:ext cx="8022210" cy="39665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文件操作的意义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数据持久化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数据处理（日志分析、数据清洗等）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文件类型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文本文件、以及二进制文件（如图片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/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视频）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335048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CD695C-0757-96B0-A8EB-EA21560A4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D63664E-807B-06F9-351D-4E6991EA5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文件操作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A1DF47-906F-D29B-F8A0-275A90B8A3F2}"/>
              </a:ext>
            </a:extLst>
          </p:cNvPr>
          <p:cNvSpPr txBox="1"/>
          <p:nvPr/>
        </p:nvSpPr>
        <p:spPr>
          <a:xfrm>
            <a:off x="294468" y="931590"/>
            <a:ext cx="82233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3600" b="1" dirty="0">
                <a:solidFill>
                  <a:srgbClr val="333333"/>
                </a:solidFill>
                <a:latin typeface="+mn-ea"/>
                <a:ea typeface="+mn-ea"/>
              </a:rPr>
              <a:t>文件目录系统</a:t>
            </a:r>
            <a:endParaRPr lang="en-US" altLang="zh-CN" sz="36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56A849F-823F-FFEE-E783-FD264AA68D7B}"/>
              </a:ext>
            </a:extLst>
          </p:cNvPr>
          <p:cNvGrpSpPr/>
          <p:nvPr/>
        </p:nvGrpSpPr>
        <p:grpSpPr>
          <a:xfrm>
            <a:off x="512411" y="2110185"/>
            <a:ext cx="3429995" cy="4549040"/>
            <a:chOff x="212586" y="1647267"/>
            <a:chExt cx="4159644" cy="5099194"/>
          </a:xfrm>
        </p:grpSpPr>
        <p:pic>
          <p:nvPicPr>
            <p:cNvPr id="5" name="Picture 4" descr="A white paper with black text&#10;&#10;AI-generated content may be incorrect.">
              <a:extLst>
                <a:ext uri="{FF2B5EF4-FFF2-40B4-BE49-F238E27FC236}">
                  <a16:creationId xmlns:a16="http://schemas.microsoft.com/office/drawing/2014/main" id="{051BA1E6-4974-D35E-346E-C2444F2237B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99199" y="4758010"/>
              <a:ext cx="825500" cy="11684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9983B2E-FE27-C797-A7B3-DC6D5279DAC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82197" y="1647267"/>
              <a:ext cx="876300" cy="7620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A97E06C7-EFFD-6706-3960-1AE8DDC60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08546" y="2620407"/>
              <a:ext cx="876300" cy="7620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980DA0A9-B38C-4BFF-B86A-EEB8FAECE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12283" y="2620407"/>
              <a:ext cx="876300" cy="762000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834FB19-6AB0-6C0B-7A5F-F7C19BE780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0736" y="3593548"/>
              <a:ext cx="876300" cy="7620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C89E3FF-C02E-9747-517A-071FB3FC6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41499" y="3615635"/>
              <a:ext cx="876300" cy="7620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C370897-078E-BEAF-3EC9-DA6F88F6B56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28867" y="3593547"/>
              <a:ext cx="876300" cy="7620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AE296B8-69A5-2C6D-0BC5-C15F37B70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2586" y="4604920"/>
              <a:ext cx="876300" cy="7620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36ED95F-485E-E585-84E3-30D8EE1060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35983" y="4604920"/>
              <a:ext cx="876300" cy="762000"/>
            </a:xfrm>
            <a:prstGeom prst="rect">
              <a:avLst/>
            </a:prstGeom>
          </p:spPr>
        </p:pic>
        <p:pic>
          <p:nvPicPr>
            <p:cNvPr id="15" name="Picture 14" descr="A white paper with black text&#10;&#10;AI-generated content may be incorrect.">
              <a:extLst>
                <a:ext uri="{FF2B5EF4-FFF2-40B4-BE49-F238E27FC236}">
                  <a16:creationId xmlns:a16="http://schemas.microsoft.com/office/drawing/2014/main" id="{E209DD80-4787-8C40-D13A-7E38218BA5E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6730" y="4816061"/>
              <a:ext cx="825500" cy="1168400"/>
            </a:xfrm>
            <a:prstGeom prst="rect">
              <a:avLst/>
            </a:prstGeom>
          </p:spPr>
        </p:pic>
        <p:pic>
          <p:nvPicPr>
            <p:cNvPr id="16" name="Picture 15" descr="A white paper with black text&#10;&#10;AI-generated content may be incorrect.">
              <a:extLst>
                <a:ext uri="{FF2B5EF4-FFF2-40B4-BE49-F238E27FC236}">
                  <a16:creationId xmlns:a16="http://schemas.microsoft.com/office/drawing/2014/main" id="{8C0CEDB0-DB47-112B-5867-95381CC8C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1196" y="5578061"/>
              <a:ext cx="825500" cy="1168400"/>
            </a:xfrm>
            <a:prstGeom prst="rect">
              <a:avLst/>
            </a:prstGeom>
          </p:spPr>
        </p:pic>
        <p:pic>
          <p:nvPicPr>
            <p:cNvPr id="17" name="Picture 16" descr="A white paper with black text&#10;&#10;AI-generated content may be incorrect.">
              <a:extLst>
                <a:ext uri="{FF2B5EF4-FFF2-40B4-BE49-F238E27FC236}">
                  <a16:creationId xmlns:a16="http://schemas.microsoft.com/office/drawing/2014/main" id="{CA2A9E9F-D75A-9BF1-0641-B65DFE8E3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60549" y="5578061"/>
              <a:ext cx="825500" cy="11684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63338EE-5897-8EC4-9F4A-C307FD6FCCD9}"/>
                </a:ext>
              </a:extLst>
            </p:cNvPr>
            <p:cNvSpPr txBox="1"/>
            <p:nvPr/>
          </p:nvSpPr>
          <p:spPr>
            <a:xfrm>
              <a:off x="1974003" y="1775200"/>
              <a:ext cx="28405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b="1" dirty="0">
                  <a:solidFill>
                    <a:schemeClr val="bg2"/>
                  </a:solidFill>
                </a:rPr>
                <a:t>/</a:t>
              </a:r>
              <a:endParaRPr lang="en-CN" sz="2800" b="1" dirty="0">
                <a:solidFill>
                  <a:schemeClr val="bg2"/>
                </a:solidFill>
              </a:endParaRP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FFCDCEB-BC12-1B99-80BA-621AAFF0B7E3}"/>
                </a:ext>
              </a:extLst>
            </p:cNvPr>
            <p:cNvCxnSpPr>
              <a:stCxn id="7" idx="2"/>
              <a:endCxn id="8" idx="0"/>
            </p:cNvCxnSpPr>
            <p:nvPr/>
          </p:nvCxnSpPr>
          <p:spPr bwMode="auto">
            <a:xfrm flipH="1">
              <a:off x="1446696" y="2409267"/>
              <a:ext cx="673651" cy="21114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2D7E7A7-4579-B75A-B30D-67025940E108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 bwMode="auto">
            <a:xfrm>
              <a:off x="2120347" y="2409267"/>
              <a:ext cx="530086" cy="21114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3D20C38-D02C-2A71-2C3F-AD3F4D12D1EC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 bwMode="auto">
            <a:xfrm flipH="1">
              <a:off x="1088886" y="3382407"/>
              <a:ext cx="357810" cy="21114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E2BF44D-FA5F-1472-900D-9C71A238ED8D}"/>
                </a:ext>
              </a:extLst>
            </p:cNvPr>
            <p:cNvCxnSpPr>
              <a:cxnSpLocks/>
              <a:stCxn id="8" idx="2"/>
              <a:endCxn id="11" idx="0"/>
            </p:cNvCxnSpPr>
            <p:nvPr/>
          </p:nvCxnSpPr>
          <p:spPr bwMode="auto">
            <a:xfrm>
              <a:off x="1446696" y="3382407"/>
              <a:ext cx="832953" cy="23322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6D844C7-1B00-9067-D95F-7D3F7AD64BCB}"/>
                </a:ext>
              </a:extLst>
            </p:cNvPr>
            <p:cNvCxnSpPr>
              <a:cxnSpLocks/>
              <a:stCxn id="9" idx="2"/>
              <a:endCxn id="12" idx="0"/>
            </p:cNvCxnSpPr>
            <p:nvPr/>
          </p:nvCxnSpPr>
          <p:spPr bwMode="auto">
            <a:xfrm>
              <a:off x="2650433" y="3382407"/>
              <a:ext cx="716584" cy="21114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AC67B00-1859-AC92-01E7-9E052A99FB90}"/>
                </a:ext>
              </a:extLst>
            </p:cNvPr>
            <p:cNvCxnSpPr>
              <a:cxnSpLocks/>
              <a:stCxn id="10" idx="2"/>
              <a:endCxn id="13" idx="0"/>
            </p:cNvCxnSpPr>
            <p:nvPr/>
          </p:nvCxnSpPr>
          <p:spPr bwMode="auto">
            <a:xfrm flipH="1">
              <a:off x="650736" y="4355548"/>
              <a:ext cx="438150" cy="24937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FBA5127-AA82-CE53-9894-BB0CC286F55D}"/>
                </a:ext>
              </a:extLst>
            </p:cNvPr>
            <p:cNvCxnSpPr>
              <a:cxnSpLocks/>
              <a:stCxn id="10" idx="2"/>
              <a:endCxn id="14" idx="0"/>
            </p:cNvCxnSpPr>
            <p:nvPr/>
          </p:nvCxnSpPr>
          <p:spPr bwMode="auto">
            <a:xfrm>
              <a:off x="1088886" y="4355548"/>
              <a:ext cx="685247" cy="24937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A986AA7-C6E0-7ADB-33CB-DBC4AA1B30AF}"/>
                </a:ext>
              </a:extLst>
            </p:cNvPr>
            <p:cNvCxnSpPr>
              <a:cxnSpLocks/>
              <a:stCxn id="14" idx="2"/>
              <a:endCxn id="16" idx="0"/>
            </p:cNvCxnSpPr>
            <p:nvPr/>
          </p:nvCxnSpPr>
          <p:spPr bwMode="auto">
            <a:xfrm flipH="1">
              <a:off x="1033946" y="5366920"/>
              <a:ext cx="740187" cy="21114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7AEEF62-C8B9-0FF9-AF3E-181E12F68835}"/>
                </a:ext>
              </a:extLst>
            </p:cNvPr>
            <p:cNvCxnSpPr>
              <a:cxnSpLocks/>
              <a:stCxn id="14" idx="2"/>
              <a:endCxn id="17" idx="0"/>
            </p:cNvCxnSpPr>
            <p:nvPr/>
          </p:nvCxnSpPr>
          <p:spPr bwMode="auto">
            <a:xfrm>
              <a:off x="1774133" y="5366920"/>
              <a:ext cx="499166" cy="21114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B391E8D-804B-1B9F-ED77-65A076AD2A20}"/>
                </a:ext>
              </a:extLst>
            </p:cNvPr>
            <p:cNvCxnSpPr>
              <a:cxnSpLocks/>
              <a:stCxn id="11" idx="2"/>
              <a:endCxn id="5" idx="0"/>
            </p:cNvCxnSpPr>
            <p:nvPr/>
          </p:nvCxnSpPr>
          <p:spPr bwMode="auto">
            <a:xfrm>
              <a:off x="2279649" y="4377635"/>
              <a:ext cx="732300" cy="380375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78D5FF5-DA93-8B6F-DF3F-8F611CB5453A}"/>
                </a:ext>
              </a:extLst>
            </p:cNvPr>
            <p:cNvCxnSpPr>
              <a:cxnSpLocks/>
              <a:stCxn id="12" idx="2"/>
              <a:endCxn id="15" idx="0"/>
            </p:cNvCxnSpPr>
            <p:nvPr/>
          </p:nvCxnSpPr>
          <p:spPr bwMode="auto">
            <a:xfrm>
              <a:off x="3367017" y="4355547"/>
              <a:ext cx="592463" cy="46051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39C31154-B49C-E731-09EF-4D68452D9DEE}"/>
              </a:ext>
            </a:extLst>
          </p:cNvPr>
          <p:cNvSpPr txBox="1"/>
          <p:nvPr/>
        </p:nvSpPr>
        <p:spPr>
          <a:xfrm>
            <a:off x="0" y="1485586"/>
            <a:ext cx="4784531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N" b="1" dirty="0">
                <a:solidFill>
                  <a:schemeClr val="bg2"/>
                </a:solidFill>
                <a:latin typeface="+mj-ea"/>
                <a:ea typeface="+mj-ea"/>
              </a:rPr>
              <a:t>类Unix系统</a:t>
            </a:r>
            <a:r>
              <a:rPr lang="zh-CN" altLang="en-US" b="1" dirty="0">
                <a:solidFill>
                  <a:schemeClr val="bg2"/>
                </a:solidFill>
                <a:latin typeface="+mj-ea"/>
                <a:ea typeface="+mj-ea"/>
              </a:rPr>
              <a:t>（</a:t>
            </a:r>
            <a:r>
              <a:rPr lang="en-US" altLang="zh-CN" b="1" dirty="0" err="1">
                <a:solidFill>
                  <a:schemeClr val="bg2"/>
                </a:solidFill>
                <a:latin typeface="+mj-ea"/>
                <a:ea typeface="+mj-ea"/>
              </a:rPr>
              <a:t>Macos</a:t>
            </a:r>
            <a:r>
              <a:rPr lang="zh-CN" altLang="en-US" b="1" dirty="0">
                <a:solidFill>
                  <a:schemeClr val="bg2"/>
                </a:solidFill>
                <a:latin typeface="+mj-ea"/>
                <a:ea typeface="+mj-ea"/>
              </a:rPr>
              <a:t>、</a:t>
            </a:r>
            <a:r>
              <a:rPr lang="en-US" altLang="zh-CN" b="1" dirty="0">
                <a:solidFill>
                  <a:schemeClr val="bg2"/>
                </a:solidFill>
                <a:latin typeface="+mj-ea"/>
                <a:ea typeface="+mj-ea"/>
              </a:rPr>
              <a:t>Linux</a:t>
            </a:r>
            <a:r>
              <a:rPr lang="zh-CN" altLang="en-US" b="1" dirty="0">
                <a:solidFill>
                  <a:schemeClr val="bg2"/>
                </a:solidFill>
                <a:latin typeface="+mj-ea"/>
                <a:ea typeface="+mj-ea"/>
              </a:rPr>
              <a:t>）</a:t>
            </a:r>
            <a:endParaRPr lang="en-CN" b="1" dirty="0">
              <a:solidFill>
                <a:schemeClr val="bg2"/>
              </a:solidFill>
              <a:latin typeface="+mj-ea"/>
              <a:ea typeface="+mj-ea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6021E4B-D1D4-2868-18B4-7BD90AD3A204}"/>
              </a:ext>
            </a:extLst>
          </p:cNvPr>
          <p:cNvSpPr txBox="1"/>
          <p:nvPr/>
        </p:nvSpPr>
        <p:spPr>
          <a:xfrm>
            <a:off x="2446822" y="2196153"/>
            <a:ext cx="17879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CN" b="1" dirty="0">
                <a:solidFill>
                  <a:schemeClr val="accent2"/>
                </a:solidFill>
                <a:latin typeface="+mj-ea"/>
                <a:ea typeface="+mj-ea"/>
              </a:rPr>
              <a:t>根目录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72B88D22-F3F4-967F-330D-9EDAFF85E510}"/>
              </a:ext>
            </a:extLst>
          </p:cNvPr>
          <p:cNvGrpSpPr/>
          <p:nvPr/>
        </p:nvGrpSpPr>
        <p:grpSpPr>
          <a:xfrm>
            <a:off x="4422487" y="2204783"/>
            <a:ext cx="1993953" cy="3952769"/>
            <a:chOff x="4335402" y="2161241"/>
            <a:chExt cx="1993953" cy="3952769"/>
          </a:xfrm>
        </p:grpSpPr>
        <p:pic>
          <p:nvPicPr>
            <p:cNvPr id="55" name="Picture 54" descr="A yellow folder with a white page&#10;&#10;AI-generated content may be incorrect.">
              <a:extLst>
                <a:ext uri="{FF2B5EF4-FFF2-40B4-BE49-F238E27FC236}">
                  <a16:creationId xmlns:a16="http://schemas.microsoft.com/office/drawing/2014/main" id="{BB997E18-24B3-758A-5700-B387C24022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45080" y="2161241"/>
              <a:ext cx="722587" cy="611124"/>
            </a:xfrm>
            <a:prstGeom prst="rect">
              <a:avLst/>
            </a:prstGeom>
          </p:spPr>
        </p:pic>
        <p:pic>
          <p:nvPicPr>
            <p:cNvPr id="56" name="Picture 55" descr="A yellow folder with a white page&#10;&#10;AI-generated content may be incorrect.">
              <a:extLst>
                <a:ext uri="{FF2B5EF4-FFF2-40B4-BE49-F238E27FC236}">
                  <a16:creationId xmlns:a16="http://schemas.microsoft.com/office/drawing/2014/main" id="{1B2D5077-CD62-EAAD-BD86-23AB75D35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09580" y="3171862"/>
              <a:ext cx="722587" cy="611124"/>
            </a:xfrm>
            <a:prstGeom prst="rect">
              <a:avLst/>
            </a:prstGeom>
          </p:spPr>
        </p:pic>
        <p:pic>
          <p:nvPicPr>
            <p:cNvPr id="57" name="Picture 56" descr="A yellow folder with a white page&#10;&#10;AI-generated content may be incorrect.">
              <a:extLst>
                <a:ext uri="{FF2B5EF4-FFF2-40B4-BE49-F238E27FC236}">
                  <a16:creationId xmlns:a16="http://schemas.microsoft.com/office/drawing/2014/main" id="{7101EEAA-1CE0-3C41-2C61-71ACE5C12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06768" y="3214967"/>
              <a:ext cx="722587" cy="611124"/>
            </a:xfrm>
            <a:prstGeom prst="rect">
              <a:avLst/>
            </a:prstGeom>
          </p:spPr>
        </p:pic>
        <p:pic>
          <p:nvPicPr>
            <p:cNvPr id="58" name="Picture 57" descr="A yellow folder with a white page&#10;&#10;AI-generated content may be incorrect.">
              <a:extLst>
                <a:ext uri="{FF2B5EF4-FFF2-40B4-BE49-F238E27FC236}">
                  <a16:creationId xmlns:a16="http://schemas.microsoft.com/office/drawing/2014/main" id="{AA8F4825-E959-5129-9AD1-25325DAB4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335402" y="4132682"/>
              <a:ext cx="722587" cy="611124"/>
            </a:xfrm>
            <a:prstGeom prst="rect">
              <a:avLst/>
            </a:prstGeom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E1C226CE-80D8-78C7-2073-7A33D5892210}"/>
                </a:ext>
              </a:extLst>
            </p:cNvPr>
            <p:cNvSpPr txBox="1"/>
            <p:nvPr/>
          </p:nvSpPr>
          <p:spPr>
            <a:xfrm>
              <a:off x="5108855" y="2237827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2"/>
                  </a:solidFill>
                </a:rPr>
                <a:t>C:\</a:t>
              </a:r>
              <a:endParaRPr lang="en-CN" b="1" dirty="0">
                <a:solidFill>
                  <a:schemeClr val="bg2"/>
                </a:solidFill>
              </a:endParaRP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A50476C-C1AE-D40E-3A9B-0A0AF8594309}"/>
                </a:ext>
              </a:extLst>
            </p:cNvPr>
            <p:cNvCxnSpPr>
              <a:cxnSpLocks/>
              <a:stCxn id="55" idx="2"/>
              <a:endCxn id="56" idx="0"/>
            </p:cNvCxnSpPr>
            <p:nvPr/>
          </p:nvCxnSpPr>
          <p:spPr bwMode="auto">
            <a:xfrm flipH="1">
              <a:off x="4870874" y="2772365"/>
              <a:ext cx="535500" cy="39949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E4403EE-A771-5487-73C6-6FCBC09A258D}"/>
                </a:ext>
              </a:extLst>
            </p:cNvPr>
            <p:cNvCxnSpPr>
              <a:cxnSpLocks/>
              <a:stCxn id="55" idx="2"/>
              <a:endCxn id="57" idx="0"/>
            </p:cNvCxnSpPr>
            <p:nvPr/>
          </p:nvCxnSpPr>
          <p:spPr bwMode="auto">
            <a:xfrm>
              <a:off x="5406374" y="2772365"/>
              <a:ext cx="561688" cy="44260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45C37DA6-F730-0FA3-3FF1-07A0C75590CB}"/>
                </a:ext>
              </a:extLst>
            </p:cNvPr>
            <p:cNvCxnSpPr>
              <a:cxnSpLocks/>
              <a:stCxn id="56" idx="2"/>
              <a:endCxn id="58" idx="0"/>
            </p:cNvCxnSpPr>
            <p:nvPr/>
          </p:nvCxnSpPr>
          <p:spPr bwMode="auto">
            <a:xfrm flipH="1">
              <a:off x="4696696" y="3782986"/>
              <a:ext cx="174178" cy="34969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91" name="Picture 90" descr="A white paper with black text&#10;&#10;AI-generated content may be incorrect.">
              <a:extLst>
                <a:ext uri="{FF2B5EF4-FFF2-40B4-BE49-F238E27FC236}">
                  <a16:creationId xmlns:a16="http://schemas.microsoft.com/office/drawing/2014/main" id="{E90585BB-0337-61D6-1B44-3D394F312E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23192" y="5071669"/>
              <a:ext cx="680698" cy="1042341"/>
            </a:xfrm>
            <a:prstGeom prst="rect">
              <a:avLst/>
            </a:prstGeom>
          </p:spPr>
        </p:pic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18E54C77-C9C4-FD8F-5A2B-069E8792B277}"/>
                </a:ext>
              </a:extLst>
            </p:cNvPr>
            <p:cNvCxnSpPr>
              <a:cxnSpLocks/>
              <a:stCxn id="58" idx="2"/>
              <a:endCxn id="91" idx="0"/>
            </p:cNvCxnSpPr>
            <p:nvPr/>
          </p:nvCxnSpPr>
          <p:spPr bwMode="auto">
            <a:xfrm>
              <a:off x="4696696" y="4743806"/>
              <a:ext cx="666845" cy="3278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03" name="Picture 102" descr="A yellow folder with a white page&#10;&#10;AI-generated content may be incorrect.">
              <a:extLst>
                <a:ext uri="{FF2B5EF4-FFF2-40B4-BE49-F238E27FC236}">
                  <a16:creationId xmlns:a16="http://schemas.microsoft.com/office/drawing/2014/main" id="{04244DE4-5825-82DC-4669-3AAF0AABAC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361383" y="4142810"/>
              <a:ext cx="722587" cy="611124"/>
            </a:xfrm>
            <a:prstGeom prst="rect">
              <a:avLst/>
            </a:prstGeom>
          </p:spPr>
        </p:pic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26F7D408-9A7D-272A-BAAF-BCA9CA4A0713}"/>
                </a:ext>
              </a:extLst>
            </p:cNvPr>
            <p:cNvCxnSpPr>
              <a:cxnSpLocks/>
              <a:stCxn id="57" idx="2"/>
              <a:endCxn id="103" idx="0"/>
            </p:cNvCxnSpPr>
            <p:nvPr/>
          </p:nvCxnSpPr>
          <p:spPr bwMode="auto">
            <a:xfrm flipH="1">
              <a:off x="5722677" y="3826091"/>
              <a:ext cx="245385" cy="31671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06B3752-5BD6-832B-D7D4-5A952A30C1D6}"/>
              </a:ext>
            </a:extLst>
          </p:cNvPr>
          <p:cNvGrpSpPr/>
          <p:nvPr/>
        </p:nvGrpSpPr>
        <p:grpSpPr>
          <a:xfrm>
            <a:off x="6629084" y="2204783"/>
            <a:ext cx="2376702" cy="3952770"/>
            <a:chOff x="6396855" y="2161241"/>
            <a:chExt cx="2376702" cy="3952770"/>
          </a:xfrm>
        </p:grpSpPr>
        <p:pic>
          <p:nvPicPr>
            <p:cNvPr id="59" name="Picture 58" descr="A yellow folder with a white page&#10;&#10;AI-generated content may be incorrect.">
              <a:extLst>
                <a:ext uri="{FF2B5EF4-FFF2-40B4-BE49-F238E27FC236}">
                  <a16:creationId xmlns:a16="http://schemas.microsoft.com/office/drawing/2014/main" id="{B8F3E465-CF6B-4996-2F57-0FFA657EC76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920242" y="2161241"/>
              <a:ext cx="722587" cy="611124"/>
            </a:xfrm>
            <a:prstGeom prst="rect">
              <a:avLst/>
            </a:prstGeom>
          </p:spPr>
        </p:pic>
        <p:pic>
          <p:nvPicPr>
            <p:cNvPr id="60" name="Picture 59" descr="A yellow folder with a white page&#10;&#10;AI-generated content may be incorrect.">
              <a:extLst>
                <a:ext uri="{FF2B5EF4-FFF2-40B4-BE49-F238E27FC236}">
                  <a16:creationId xmlns:a16="http://schemas.microsoft.com/office/drawing/2014/main" id="{8AE6EC16-F5D3-CCB6-8AA0-0AB37B1680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747762" y="3213085"/>
              <a:ext cx="722587" cy="611124"/>
            </a:xfrm>
            <a:prstGeom prst="rect">
              <a:avLst/>
            </a:prstGeom>
          </p:spPr>
        </p:pic>
        <p:pic>
          <p:nvPicPr>
            <p:cNvPr id="61" name="Picture 60" descr="A yellow folder with a white page&#10;&#10;AI-generated content may be incorrect.">
              <a:extLst>
                <a:ext uri="{FF2B5EF4-FFF2-40B4-BE49-F238E27FC236}">
                  <a16:creationId xmlns:a16="http://schemas.microsoft.com/office/drawing/2014/main" id="{C897A4E9-9A2B-08F2-CBFD-09882D5BD8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752949" y="3171862"/>
              <a:ext cx="722587" cy="611124"/>
            </a:xfrm>
            <a:prstGeom prst="rect">
              <a:avLst/>
            </a:prstGeom>
          </p:spPr>
        </p:pic>
        <p:pic>
          <p:nvPicPr>
            <p:cNvPr id="62" name="Picture 61" descr="A yellow folder with a white page&#10;&#10;AI-generated content may be incorrect.">
              <a:extLst>
                <a:ext uri="{FF2B5EF4-FFF2-40B4-BE49-F238E27FC236}">
                  <a16:creationId xmlns:a16="http://schemas.microsoft.com/office/drawing/2014/main" id="{6170951B-0023-066F-72D1-133F236E69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96855" y="4146966"/>
              <a:ext cx="722587" cy="611124"/>
            </a:xfrm>
            <a:prstGeom prst="rect">
              <a:avLst/>
            </a:prstGeom>
          </p:spPr>
        </p:pic>
        <p:pic>
          <p:nvPicPr>
            <p:cNvPr id="63" name="Picture 62" descr="A yellow folder with a white page&#10;&#10;AI-generated content may be incorrect.">
              <a:extLst>
                <a:ext uri="{FF2B5EF4-FFF2-40B4-BE49-F238E27FC236}">
                  <a16:creationId xmlns:a16="http://schemas.microsoft.com/office/drawing/2014/main" id="{D4F3AC35-C34A-4A05-D6E0-60C54B3CF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50970" y="4132682"/>
              <a:ext cx="722587" cy="611124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A120880-C5DA-5064-3DBE-4754782A4F1E}"/>
                </a:ext>
              </a:extLst>
            </p:cNvPr>
            <p:cNvSpPr txBox="1"/>
            <p:nvPr/>
          </p:nvSpPr>
          <p:spPr>
            <a:xfrm>
              <a:off x="6997355" y="2235970"/>
              <a:ext cx="595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bg2"/>
                  </a:solidFill>
                </a:rPr>
                <a:t>D:\</a:t>
              </a:r>
              <a:endParaRPr lang="en-CN" b="1" dirty="0">
                <a:solidFill>
                  <a:schemeClr val="bg2"/>
                </a:solidFill>
              </a:endParaRP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A50476C-C1AE-D40E-3A9B-0A0AF8594309}"/>
                </a:ext>
              </a:extLst>
            </p:cNvPr>
            <p:cNvCxnSpPr>
              <a:cxnSpLocks/>
              <a:stCxn id="65" idx="2"/>
              <a:endCxn id="60" idx="0"/>
            </p:cNvCxnSpPr>
            <p:nvPr/>
          </p:nvCxnSpPr>
          <p:spPr bwMode="auto">
            <a:xfrm flipH="1">
              <a:off x="7109056" y="2697635"/>
              <a:ext cx="185817" cy="51545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B669FE79-9523-89D5-0833-304357903C01}"/>
                </a:ext>
              </a:extLst>
            </p:cNvPr>
            <p:cNvCxnSpPr>
              <a:cxnSpLocks/>
              <a:stCxn id="60" idx="2"/>
              <a:endCxn id="62" idx="0"/>
            </p:cNvCxnSpPr>
            <p:nvPr/>
          </p:nvCxnSpPr>
          <p:spPr bwMode="auto">
            <a:xfrm flipH="1">
              <a:off x="6758149" y="3824209"/>
              <a:ext cx="350907" cy="32275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F1B00C9-C4A0-4191-0974-867A7F00F66F}"/>
                </a:ext>
              </a:extLst>
            </p:cNvPr>
            <p:cNvCxnSpPr>
              <a:cxnSpLocks/>
              <a:stCxn id="65" idx="2"/>
              <a:endCxn id="61" idx="0"/>
            </p:cNvCxnSpPr>
            <p:nvPr/>
          </p:nvCxnSpPr>
          <p:spPr bwMode="auto">
            <a:xfrm>
              <a:off x="7294873" y="2697635"/>
              <a:ext cx="819370" cy="47422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D7250E6C-E8BF-6FC6-47E7-ECED36439E4D}"/>
                </a:ext>
              </a:extLst>
            </p:cNvPr>
            <p:cNvCxnSpPr>
              <a:cxnSpLocks/>
              <a:stCxn id="61" idx="2"/>
              <a:endCxn id="63" idx="0"/>
            </p:cNvCxnSpPr>
            <p:nvPr/>
          </p:nvCxnSpPr>
          <p:spPr bwMode="auto">
            <a:xfrm>
              <a:off x="8114243" y="3782986"/>
              <a:ext cx="298021" cy="34969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92" name="Picture 91" descr="A white paper with black text&#10;&#10;AI-generated content may be incorrect.">
              <a:extLst>
                <a:ext uri="{FF2B5EF4-FFF2-40B4-BE49-F238E27FC236}">
                  <a16:creationId xmlns:a16="http://schemas.microsoft.com/office/drawing/2014/main" id="{825332BF-E7EE-B8BA-FACD-267761AAF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79893" y="5071670"/>
              <a:ext cx="680698" cy="1042341"/>
            </a:xfrm>
            <a:prstGeom prst="rect">
              <a:avLst/>
            </a:prstGeom>
          </p:spPr>
        </p:pic>
        <p:pic>
          <p:nvPicPr>
            <p:cNvPr id="93" name="Picture 92" descr="A white paper with black text&#10;&#10;AI-generated content may be incorrect.">
              <a:extLst>
                <a:ext uri="{FF2B5EF4-FFF2-40B4-BE49-F238E27FC236}">
                  <a16:creationId xmlns:a16="http://schemas.microsoft.com/office/drawing/2014/main" id="{378DBAA7-46D1-2B9F-FF7F-7017EFF0B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35443" y="5071670"/>
              <a:ext cx="680698" cy="1042341"/>
            </a:xfrm>
            <a:prstGeom prst="rect">
              <a:avLst/>
            </a:prstGeom>
          </p:spPr>
        </p:pic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2DF2905-0267-461A-E0D1-7FD3D11CA2C1}"/>
                </a:ext>
              </a:extLst>
            </p:cNvPr>
            <p:cNvCxnSpPr>
              <a:cxnSpLocks/>
              <a:stCxn id="62" idx="2"/>
              <a:endCxn id="92" idx="0"/>
            </p:cNvCxnSpPr>
            <p:nvPr/>
          </p:nvCxnSpPr>
          <p:spPr bwMode="auto">
            <a:xfrm>
              <a:off x="6758149" y="4758090"/>
              <a:ext cx="162093" cy="31358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E2761E8B-62BA-1DD6-B0AD-16CBDF4DA6F0}"/>
                </a:ext>
              </a:extLst>
            </p:cNvPr>
            <p:cNvCxnSpPr>
              <a:cxnSpLocks/>
              <a:stCxn id="63" idx="2"/>
              <a:endCxn id="93" idx="0"/>
            </p:cNvCxnSpPr>
            <p:nvPr/>
          </p:nvCxnSpPr>
          <p:spPr bwMode="auto">
            <a:xfrm flipH="1">
              <a:off x="8075792" y="4743806"/>
              <a:ext cx="336472" cy="327864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07" name="Picture 106" descr="A yellow folder with a white page&#10;&#10;AI-generated content may be incorrect.">
              <a:extLst>
                <a:ext uri="{FF2B5EF4-FFF2-40B4-BE49-F238E27FC236}">
                  <a16:creationId xmlns:a16="http://schemas.microsoft.com/office/drawing/2014/main" id="{AC27EDE3-E3B3-7C04-4CDA-4215861957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60591" y="4142377"/>
              <a:ext cx="722587" cy="611124"/>
            </a:xfrm>
            <a:prstGeom prst="rect">
              <a:avLst/>
            </a:prstGeom>
          </p:spPr>
        </p:pic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DDF9FD0-544B-ACF2-9B8E-EA937E6E03C8}"/>
                </a:ext>
              </a:extLst>
            </p:cNvPr>
            <p:cNvCxnSpPr>
              <a:cxnSpLocks/>
              <a:stCxn id="61" idx="2"/>
              <a:endCxn id="107" idx="0"/>
            </p:cNvCxnSpPr>
            <p:nvPr/>
          </p:nvCxnSpPr>
          <p:spPr bwMode="auto">
            <a:xfrm flipH="1">
              <a:off x="7621885" y="3782986"/>
              <a:ext cx="492358" cy="359391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B4E3783D-4D30-FBE7-43A0-8929A6B79F85}"/>
              </a:ext>
            </a:extLst>
          </p:cNvPr>
          <p:cNvSpPr txBox="1"/>
          <p:nvPr/>
        </p:nvSpPr>
        <p:spPr>
          <a:xfrm>
            <a:off x="4627236" y="1507311"/>
            <a:ext cx="4784531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N" b="1" dirty="0">
                <a:solidFill>
                  <a:schemeClr val="bg2"/>
                </a:solidFill>
                <a:latin typeface="+mj-ea"/>
                <a:ea typeface="+mj-ea"/>
              </a:rPr>
              <a:t>Windows系统</a:t>
            </a:r>
          </a:p>
        </p:txBody>
      </p:sp>
    </p:spTree>
    <p:extLst>
      <p:ext uri="{BB962C8B-B14F-4D97-AF65-F5344CB8AC3E}">
        <p14:creationId xmlns:p14="http://schemas.microsoft.com/office/powerpoint/2010/main" val="3112690912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16BBB-13DA-DA8F-6F34-6C5423DE1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F1CEACC-31E3-EF2C-02AA-7EA3C1F67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文件操作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A61EF75-A530-84EA-9CB8-8151E9B4A5CB}"/>
              </a:ext>
            </a:extLst>
          </p:cNvPr>
          <p:cNvSpPr txBox="1"/>
          <p:nvPr/>
        </p:nvSpPr>
        <p:spPr>
          <a:xfrm>
            <a:off x="362857" y="1062492"/>
            <a:ext cx="8022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3600" b="1" dirty="0">
                <a:solidFill>
                  <a:srgbClr val="333333"/>
                </a:solidFill>
                <a:latin typeface="+mn-ea"/>
                <a:ea typeface="+mn-ea"/>
              </a:rPr>
              <a:t>文件目录系统</a:t>
            </a:r>
            <a:endParaRPr lang="en-US" altLang="zh-CN" sz="36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AE4053A-687D-0B8D-431C-E741D9F77130}"/>
              </a:ext>
            </a:extLst>
          </p:cNvPr>
          <p:cNvSpPr txBox="1"/>
          <p:nvPr/>
        </p:nvSpPr>
        <p:spPr>
          <a:xfrm>
            <a:off x="362857" y="1647267"/>
            <a:ext cx="5530914" cy="4509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CN" sz="3200" b="1" dirty="0">
                <a:solidFill>
                  <a:schemeClr val="bg2"/>
                </a:solidFill>
                <a:latin typeface="+mj-ea"/>
                <a:ea typeface="+mj-ea"/>
              </a:rPr>
              <a:t>定位文件方法</a:t>
            </a:r>
          </a:p>
          <a:p>
            <a:pPr algn="l">
              <a:lnSpc>
                <a:spcPct val="150000"/>
              </a:lnSpc>
            </a:pPr>
            <a:r>
              <a:rPr lang="en-US" altLang="zh-CN" sz="2800" dirty="0">
                <a:solidFill>
                  <a:schemeClr val="bg2"/>
                </a:solidFill>
                <a:latin typeface="+mj-ea"/>
                <a:ea typeface="+mj-ea"/>
              </a:rPr>
              <a:t>1. </a:t>
            </a:r>
            <a:r>
              <a:rPr lang="zh-CN" altLang="en-US" sz="2800" dirty="0">
                <a:solidFill>
                  <a:schemeClr val="bg2"/>
                </a:solidFill>
                <a:latin typeface="+mj-ea"/>
                <a:ea typeface="+mj-ea"/>
              </a:rPr>
              <a:t>绝对路径：以根目录为基准的路径</a:t>
            </a:r>
            <a:r>
              <a:rPr lang="en-US" altLang="zh-CN" sz="3200" dirty="0">
                <a:solidFill>
                  <a:schemeClr val="bg2"/>
                </a:solidFill>
                <a:latin typeface="+mj-ea"/>
                <a:ea typeface="+mj-ea"/>
              </a:rPr>
              <a:t>(</a:t>
            </a:r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C:\</a:t>
            </a:r>
            <a:r>
              <a:rPr lang="zh-CN" altLang="en-US" dirty="0">
                <a:solidFill>
                  <a:schemeClr val="accent2"/>
                </a:solidFill>
                <a:latin typeface="+mj-ea"/>
                <a:ea typeface="+mj-ea"/>
              </a:rPr>
              <a:t>编程基础</a:t>
            </a:r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\Data\</a:t>
            </a:r>
            <a:r>
              <a:rPr lang="en-US" altLang="zh-CN" dirty="0" err="1">
                <a:solidFill>
                  <a:schemeClr val="accent2"/>
                </a:solidFill>
                <a:latin typeface="+mj-ea"/>
                <a:ea typeface="+mj-ea"/>
              </a:rPr>
              <a:t>file.txt</a:t>
            </a:r>
            <a:r>
              <a:rPr lang="en-US" altLang="zh-CN" sz="3200" dirty="0">
                <a:solidFill>
                  <a:schemeClr val="bg2"/>
                </a:solidFill>
                <a:latin typeface="+mj-ea"/>
                <a:ea typeface="+mj-ea"/>
              </a:rPr>
              <a:t>)</a:t>
            </a:r>
          </a:p>
          <a:p>
            <a:pPr algn="l">
              <a:lnSpc>
                <a:spcPct val="150000"/>
              </a:lnSpc>
            </a:pPr>
            <a:r>
              <a:rPr lang="en-US" altLang="zh-CN" sz="2800" dirty="0">
                <a:solidFill>
                  <a:schemeClr val="bg2"/>
                </a:solidFill>
                <a:latin typeface="+mj-ea"/>
                <a:ea typeface="+mj-ea"/>
              </a:rPr>
              <a:t>2.</a:t>
            </a:r>
            <a:r>
              <a:rPr lang="zh-CN" altLang="en-US" sz="2800" dirty="0">
                <a:solidFill>
                  <a:schemeClr val="bg2"/>
                </a:solidFill>
                <a:latin typeface="+mj-ea"/>
                <a:ea typeface="+mj-ea"/>
              </a:rPr>
              <a:t> </a:t>
            </a:r>
            <a:r>
              <a:rPr lang="en-CN" sz="2800" dirty="0">
                <a:solidFill>
                  <a:schemeClr val="bg2"/>
                </a:solidFill>
                <a:latin typeface="+mj-ea"/>
                <a:ea typeface="+mj-ea"/>
              </a:rPr>
              <a:t>相对路径: 以参考位置为基准的路径</a:t>
            </a:r>
            <a:r>
              <a:rPr lang="zh-CN" altLang="en-US" sz="2800" dirty="0">
                <a:solidFill>
                  <a:schemeClr val="bg2"/>
                </a:solidFill>
                <a:latin typeface="+mj-ea"/>
                <a:ea typeface="+mj-ea"/>
              </a:rPr>
              <a:t>（以“编程基础”文件夹为参考：</a:t>
            </a:r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Data/</a:t>
            </a:r>
            <a:r>
              <a:rPr lang="en-US" altLang="zh-CN" dirty="0" err="1">
                <a:solidFill>
                  <a:schemeClr val="accent2"/>
                </a:solidFill>
                <a:latin typeface="+mj-ea"/>
                <a:ea typeface="+mj-ea"/>
              </a:rPr>
              <a:t>file.txt</a:t>
            </a:r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 </a:t>
            </a:r>
            <a:r>
              <a:rPr lang="zh-CN" altLang="en-US" dirty="0">
                <a:solidFill>
                  <a:schemeClr val="accent2"/>
                </a:solidFill>
                <a:latin typeface="+mj-ea"/>
                <a:ea typeface="+mj-ea"/>
              </a:rPr>
              <a:t>或 </a:t>
            </a:r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./ Data/</a:t>
            </a:r>
            <a:r>
              <a:rPr lang="en-US" altLang="zh-CN" dirty="0" err="1">
                <a:solidFill>
                  <a:schemeClr val="accent2"/>
                </a:solidFill>
                <a:latin typeface="+mj-ea"/>
                <a:ea typeface="+mj-ea"/>
              </a:rPr>
              <a:t>file.txt</a:t>
            </a:r>
            <a:r>
              <a:rPr lang="en-US" altLang="zh-CN" dirty="0">
                <a:solidFill>
                  <a:schemeClr val="accent2"/>
                </a:solidFill>
                <a:latin typeface="+mj-ea"/>
                <a:ea typeface="+mj-ea"/>
              </a:rPr>
              <a:t> </a:t>
            </a:r>
            <a:r>
              <a:rPr lang="zh-CN" altLang="en-US" dirty="0">
                <a:solidFill>
                  <a:schemeClr val="accent2"/>
                </a:solidFill>
                <a:latin typeface="+mj-ea"/>
                <a:ea typeface="+mj-ea"/>
              </a:rPr>
              <a:t>）</a:t>
            </a:r>
            <a:endParaRPr lang="en-CN" dirty="0">
              <a:solidFill>
                <a:schemeClr val="accent2"/>
              </a:solidFill>
              <a:latin typeface="+mj-ea"/>
              <a:ea typeface="+mj-ea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CA79477-53AB-DC3A-AAE2-3731D4BB1BD6}"/>
              </a:ext>
            </a:extLst>
          </p:cNvPr>
          <p:cNvGrpSpPr/>
          <p:nvPr/>
        </p:nvGrpSpPr>
        <p:grpSpPr>
          <a:xfrm>
            <a:off x="5875323" y="1647267"/>
            <a:ext cx="3138048" cy="5122319"/>
            <a:chOff x="4335402" y="2161241"/>
            <a:chExt cx="1993953" cy="3952769"/>
          </a:xfrm>
        </p:grpSpPr>
        <p:pic>
          <p:nvPicPr>
            <p:cNvPr id="6" name="Picture 5" descr="A yellow folder with a white page&#10;&#10;AI-generated content may be incorrect.">
              <a:extLst>
                <a:ext uri="{FF2B5EF4-FFF2-40B4-BE49-F238E27FC236}">
                  <a16:creationId xmlns:a16="http://schemas.microsoft.com/office/drawing/2014/main" id="{4BC03E18-5E6C-7584-DB65-F97227636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45080" y="2161241"/>
              <a:ext cx="722587" cy="611124"/>
            </a:xfrm>
            <a:prstGeom prst="rect">
              <a:avLst/>
            </a:prstGeom>
          </p:spPr>
        </p:pic>
        <p:pic>
          <p:nvPicPr>
            <p:cNvPr id="19" name="Picture 18" descr="A yellow folder with a white page&#10;&#10;AI-generated content may be incorrect.">
              <a:extLst>
                <a:ext uri="{FF2B5EF4-FFF2-40B4-BE49-F238E27FC236}">
                  <a16:creationId xmlns:a16="http://schemas.microsoft.com/office/drawing/2014/main" id="{7399CDB5-EDB8-1A29-B223-6554A01216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09580" y="3171862"/>
              <a:ext cx="722587" cy="611124"/>
            </a:xfrm>
            <a:prstGeom prst="rect">
              <a:avLst/>
            </a:prstGeom>
          </p:spPr>
        </p:pic>
        <p:pic>
          <p:nvPicPr>
            <p:cNvPr id="22" name="Picture 21" descr="A yellow folder with a white page&#10;&#10;AI-generated content may be incorrect.">
              <a:extLst>
                <a:ext uri="{FF2B5EF4-FFF2-40B4-BE49-F238E27FC236}">
                  <a16:creationId xmlns:a16="http://schemas.microsoft.com/office/drawing/2014/main" id="{8A05EC4C-5D16-8F81-5E44-642576E688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06768" y="3214967"/>
              <a:ext cx="722587" cy="611124"/>
            </a:xfrm>
            <a:prstGeom prst="rect">
              <a:avLst/>
            </a:prstGeom>
          </p:spPr>
        </p:pic>
        <p:pic>
          <p:nvPicPr>
            <p:cNvPr id="23" name="Picture 22" descr="A yellow folder with a white page&#10;&#10;AI-generated content may be incorrect.">
              <a:extLst>
                <a:ext uri="{FF2B5EF4-FFF2-40B4-BE49-F238E27FC236}">
                  <a16:creationId xmlns:a16="http://schemas.microsoft.com/office/drawing/2014/main" id="{16E08C31-F105-CDFD-3A1E-3BC62B1ADD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35402" y="4132682"/>
              <a:ext cx="722587" cy="611124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03850D0-5687-36F6-1825-E661A453F6AA}"/>
                </a:ext>
              </a:extLst>
            </p:cNvPr>
            <p:cNvSpPr txBox="1"/>
            <p:nvPr/>
          </p:nvSpPr>
          <p:spPr>
            <a:xfrm>
              <a:off x="5108855" y="2263027"/>
              <a:ext cx="658812" cy="3562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>
                  <a:solidFill>
                    <a:schemeClr val="bg2"/>
                  </a:solidFill>
                </a:rPr>
                <a:t>C:\</a:t>
              </a:r>
              <a:endParaRPr lang="en-CN" b="1" dirty="0">
                <a:solidFill>
                  <a:schemeClr val="bg2"/>
                </a:solidFill>
              </a:endParaRPr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CD17690B-A9F9-DB88-B536-A6E2FCC73C02}"/>
                </a:ext>
              </a:extLst>
            </p:cNvPr>
            <p:cNvCxnSpPr>
              <a:cxnSpLocks/>
              <a:stCxn id="6" idx="2"/>
              <a:endCxn id="19" idx="0"/>
            </p:cNvCxnSpPr>
            <p:nvPr/>
          </p:nvCxnSpPr>
          <p:spPr bwMode="auto">
            <a:xfrm flipH="1">
              <a:off x="4870874" y="2772365"/>
              <a:ext cx="535500" cy="39949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936A1DE-1794-9F4D-3FD3-A2E6E583E98D}"/>
                </a:ext>
              </a:extLst>
            </p:cNvPr>
            <p:cNvCxnSpPr>
              <a:cxnSpLocks/>
              <a:stCxn id="6" idx="2"/>
              <a:endCxn id="22" idx="0"/>
            </p:cNvCxnSpPr>
            <p:nvPr/>
          </p:nvCxnSpPr>
          <p:spPr bwMode="auto">
            <a:xfrm>
              <a:off x="5406374" y="2772365"/>
              <a:ext cx="561688" cy="442602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B2734F3-08BA-D4FA-58B2-CA8B778211EB}"/>
                </a:ext>
              </a:extLst>
            </p:cNvPr>
            <p:cNvCxnSpPr>
              <a:cxnSpLocks/>
              <a:stCxn id="19" idx="2"/>
              <a:endCxn id="23" idx="0"/>
            </p:cNvCxnSpPr>
            <p:nvPr/>
          </p:nvCxnSpPr>
          <p:spPr bwMode="auto">
            <a:xfrm flipH="1">
              <a:off x="4696696" y="3782986"/>
              <a:ext cx="174178" cy="349696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1" name="Picture 30" descr="A white paper with black text&#10;&#10;AI-generated content may be incorrect.">
              <a:extLst>
                <a:ext uri="{FF2B5EF4-FFF2-40B4-BE49-F238E27FC236}">
                  <a16:creationId xmlns:a16="http://schemas.microsoft.com/office/drawing/2014/main" id="{BDF7AA1B-C519-31E1-0CAB-FE5EF0A52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23192" y="5071669"/>
              <a:ext cx="680698" cy="1042341"/>
            </a:xfrm>
            <a:prstGeom prst="rect">
              <a:avLst/>
            </a:prstGeom>
          </p:spPr>
        </p:pic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17FB9AF-8C0E-83E4-8555-CF35A31E4E0E}"/>
                </a:ext>
              </a:extLst>
            </p:cNvPr>
            <p:cNvCxnSpPr>
              <a:cxnSpLocks/>
              <a:stCxn id="23" idx="2"/>
              <a:endCxn id="31" idx="0"/>
            </p:cNvCxnSpPr>
            <p:nvPr/>
          </p:nvCxnSpPr>
          <p:spPr bwMode="auto">
            <a:xfrm>
              <a:off x="4696696" y="4743806"/>
              <a:ext cx="666845" cy="327863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4" name="Picture 33" descr="A yellow folder with a white page&#10;&#10;AI-generated content may be incorrect.">
              <a:extLst>
                <a:ext uri="{FF2B5EF4-FFF2-40B4-BE49-F238E27FC236}">
                  <a16:creationId xmlns:a16="http://schemas.microsoft.com/office/drawing/2014/main" id="{888A1879-5A58-C8E1-0E53-CDA9CA6BC8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61383" y="4142810"/>
              <a:ext cx="722587" cy="611124"/>
            </a:xfrm>
            <a:prstGeom prst="rect">
              <a:avLst/>
            </a:prstGeom>
          </p:spPr>
        </p:pic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7E1F34E-9CAA-929D-7F45-0FAF2FF55E23}"/>
                </a:ext>
              </a:extLst>
            </p:cNvPr>
            <p:cNvCxnSpPr>
              <a:cxnSpLocks/>
              <a:stCxn id="22" idx="2"/>
              <a:endCxn id="34" idx="0"/>
            </p:cNvCxnSpPr>
            <p:nvPr/>
          </p:nvCxnSpPr>
          <p:spPr bwMode="auto">
            <a:xfrm flipH="1">
              <a:off x="5722677" y="3826091"/>
              <a:ext cx="245385" cy="316719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A20FE7D5-F6EB-515F-94B9-E1D23549364C}"/>
              </a:ext>
            </a:extLst>
          </p:cNvPr>
          <p:cNvSpPr txBox="1"/>
          <p:nvPr/>
        </p:nvSpPr>
        <p:spPr>
          <a:xfrm>
            <a:off x="6174370" y="3020509"/>
            <a:ext cx="10959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</a:rPr>
              <a:t>编程基础</a:t>
            </a:r>
            <a:endParaRPr lang="en-CN" sz="2000" b="1" dirty="0">
              <a:solidFill>
                <a:schemeClr val="bg2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E311725-FDF2-B205-3972-CBF1BEB94F14}"/>
              </a:ext>
            </a:extLst>
          </p:cNvPr>
          <p:cNvSpPr txBox="1"/>
          <p:nvPr/>
        </p:nvSpPr>
        <p:spPr>
          <a:xfrm>
            <a:off x="5916581" y="4404500"/>
            <a:ext cx="10959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</a:rPr>
              <a:t>Data</a:t>
            </a:r>
            <a:endParaRPr lang="en-CN" sz="2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8122730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B6058C-A47B-1106-11E3-5DE8EB32B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A55081E-12AF-A15F-6E20-3A3E91A68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文件操作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D5FBB75-C873-9630-9F82-9B9B22559887}"/>
              </a:ext>
            </a:extLst>
          </p:cNvPr>
          <p:cNvSpPr txBox="1"/>
          <p:nvPr/>
        </p:nvSpPr>
        <p:spPr>
          <a:xfrm>
            <a:off x="495580" y="931590"/>
            <a:ext cx="8022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文件打开模式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64AFA17-6E5E-2F58-E73B-77CBACAD09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5330616"/>
              </p:ext>
            </p:extLst>
          </p:nvPr>
        </p:nvGraphicFramePr>
        <p:xfrm>
          <a:off x="2763569" y="1790709"/>
          <a:ext cx="4407088" cy="1584960"/>
        </p:xfrm>
        <a:graphic>
          <a:graphicData uri="http://schemas.openxmlformats.org/drawingml/2006/table">
            <a:tbl>
              <a:tblPr/>
              <a:tblGrid>
                <a:gridCol w="1282480">
                  <a:extLst>
                    <a:ext uri="{9D8B030D-6E8A-4147-A177-3AD203B41FA5}">
                      <a16:colId xmlns:a16="http://schemas.microsoft.com/office/drawing/2014/main" val="1226408210"/>
                    </a:ext>
                  </a:extLst>
                </a:gridCol>
                <a:gridCol w="3124608">
                  <a:extLst>
                    <a:ext uri="{9D8B030D-6E8A-4147-A177-3AD203B41FA5}">
                      <a16:colId xmlns:a16="http://schemas.microsoft.com/office/drawing/2014/main" val="3028672628"/>
                    </a:ext>
                  </a:extLst>
                </a:gridCol>
              </a:tblGrid>
              <a:tr h="34567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</a:rPr>
                        <a:t>模式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</a:rPr>
                        <a:t>描述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7692963"/>
                  </a:ext>
                </a:extLst>
              </a:tr>
              <a:tr h="3456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</a:rPr>
                        <a:t>r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</a:rPr>
                        <a:t>只读（默认）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6803602"/>
                  </a:ext>
                </a:extLst>
              </a:tr>
              <a:tr h="3456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</a:rPr>
                        <a:t>w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</a:rPr>
                        <a:t>写入（覆盖）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2796635"/>
                  </a:ext>
                </a:extLst>
              </a:tr>
              <a:tr h="3456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bg2"/>
                          </a:solidFill>
                          <a:effectLst/>
                          <a:latin typeface="+mn-ea"/>
                          <a:ea typeface="+mn-ea"/>
                        </a:rPr>
                        <a:t>追加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8428852"/>
                  </a:ext>
                </a:extLst>
              </a:tr>
            </a:tbl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8AC1881E-388E-2642-A072-0ABAD616593A}"/>
              </a:ext>
            </a:extLst>
          </p:cNvPr>
          <p:cNvGrpSpPr/>
          <p:nvPr/>
        </p:nvGrpSpPr>
        <p:grpSpPr>
          <a:xfrm>
            <a:off x="317522" y="3596750"/>
            <a:ext cx="2366959" cy="1234479"/>
            <a:chOff x="218209" y="4202002"/>
            <a:chExt cx="2315336" cy="10922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0340C47-2142-6687-B0B5-73A79DE3ED4E}"/>
                </a:ext>
              </a:extLst>
            </p:cNvPr>
            <p:cNvSpPr/>
            <p:nvPr/>
          </p:nvSpPr>
          <p:spPr>
            <a:xfrm>
              <a:off x="218209" y="4202002"/>
              <a:ext cx="2315336" cy="10922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0" rtlCol="0" anchor="ctr">
              <a:noAutofit/>
            </a:bodyPr>
            <a:lstStyle/>
            <a:p>
              <a:pPr algn="l"/>
              <a:endParaRPr lang="en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DA4D21F-3AA4-7EB2-A603-06B4FFB69445}"/>
                </a:ext>
              </a:extLst>
            </p:cNvPr>
            <p:cNvSpPr txBox="1"/>
            <p:nvPr/>
          </p:nvSpPr>
          <p:spPr>
            <a:xfrm>
              <a:off x="328362" y="4517268"/>
              <a:ext cx="209503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N" dirty="0">
                  <a:solidFill>
                    <a:schemeClr val="bg2"/>
                  </a:solidFill>
                  <a:latin typeface="+mn-ea"/>
                  <a:ea typeface="+mn-ea"/>
                </a:rPr>
                <a:t>传统打开方式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A71FC3A-2DB6-8E7C-6B3D-2E41112FBF88}"/>
              </a:ext>
            </a:extLst>
          </p:cNvPr>
          <p:cNvGrpSpPr/>
          <p:nvPr/>
        </p:nvGrpSpPr>
        <p:grpSpPr>
          <a:xfrm>
            <a:off x="320437" y="5105825"/>
            <a:ext cx="2366960" cy="1177061"/>
            <a:chOff x="317523" y="5558986"/>
            <a:chExt cx="2315336" cy="10414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31BE0F3-6D7E-0FF7-42A0-6956455EC0DD}"/>
                </a:ext>
              </a:extLst>
            </p:cNvPr>
            <p:cNvSpPr/>
            <p:nvPr/>
          </p:nvSpPr>
          <p:spPr>
            <a:xfrm>
              <a:off x="317523" y="5558986"/>
              <a:ext cx="2315336" cy="10414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0" rtlCol="0" anchor="ctr">
              <a:noAutofit/>
            </a:bodyPr>
            <a:lstStyle/>
            <a:p>
              <a:pPr algn="l"/>
              <a:endParaRPr lang="en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4B43794-58A3-091B-8B1E-163D9FE90AA5}"/>
                </a:ext>
              </a:extLst>
            </p:cNvPr>
            <p:cNvSpPr txBox="1"/>
            <p:nvPr/>
          </p:nvSpPr>
          <p:spPr>
            <a:xfrm>
              <a:off x="332766" y="5667025"/>
              <a:ext cx="2297241" cy="735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bg2"/>
                  </a:solidFill>
                  <a:latin typeface="+mn-ea"/>
                  <a:ea typeface="+mn-ea"/>
                </a:rPr>
                <a:t>w</a:t>
              </a:r>
              <a:r>
                <a:rPr lang="en-CN" dirty="0">
                  <a:solidFill>
                    <a:schemeClr val="bg2"/>
                  </a:solidFill>
                  <a:latin typeface="+mn-ea"/>
                  <a:ea typeface="+mn-ea"/>
                </a:rPr>
                <a:t>ith</a:t>
              </a:r>
              <a:r>
                <a:rPr lang="en-US" dirty="0">
                  <a:solidFill>
                    <a:schemeClr val="bg2"/>
                  </a:solidFill>
                  <a:latin typeface="+mn-ea"/>
                  <a:ea typeface="+mn-ea"/>
                </a:rPr>
                <a:t>…as…</a:t>
              </a:r>
              <a:r>
                <a:rPr lang="zh-CN" altLang="en-US" dirty="0">
                  <a:solidFill>
                    <a:schemeClr val="bg2"/>
                  </a:solidFill>
                  <a:latin typeface="+mn-ea"/>
                  <a:ea typeface="+mn-ea"/>
                </a:rPr>
                <a:t>方式</a:t>
              </a:r>
              <a:r>
                <a:rPr lang="en-US" altLang="zh-CN" dirty="0">
                  <a:solidFill>
                    <a:schemeClr val="bg2"/>
                  </a:solidFill>
                  <a:latin typeface="+mn-ea"/>
                  <a:ea typeface="+mn-ea"/>
                </a:rPr>
                <a:t>(</a:t>
              </a:r>
              <a:r>
                <a:rPr lang="zh-CN" altLang="en-US" dirty="0">
                  <a:solidFill>
                    <a:schemeClr val="bg2"/>
                  </a:solidFill>
                  <a:latin typeface="+mn-ea"/>
                  <a:ea typeface="+mn-ea"/>
                </a:rPr>
                <a:t>上下文管理</a:t>
              </a:r>
              <a:r>
                <a:rPr lang="en-US" altLang="zh-CN" dirty="0">
                  <a:solidFill>
                    <a:schemeClr val="bg2"/>
                  </a:solidFill>
                  <a:latin typeface="+mn-ea"/>
                  <a:ea typeface="+mn-ea"/>
                </a:rPr>
                <a:t>)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0C71145-A01C-BCAD-BDCF-449737A307CE}"/>
              </a:ext>
            </a:extLst>
          </p:cNvPr>
          <p:cNvGrpSpPr/>
          <p:nvPr/>
        </p:nvGrpSpPr>
        <p:grpSpPr>
          <a:xfrm>
            <a:off x="336020" y="1790709"/>
            <a:ext cx="2296839" cy="1638291"/>
            <a:chOff x="852055" y="1743076"/>
            <a:chExt cx="2490335" cy="163829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6278F62-21CF-99FF-ACC3-FC7BF73BBA87}"/>
                </a:ext>
              </a:extLst>
            </p:cNvPr>
            <p:cNvSpPr/>
            <p:nvPr/>
          </p:nvSpPr>
          <p:spPr>
            <a:xfrm>
              <a:off x="852055" y="1743076"/>
              <a:ext cx="2490335" cy="1638291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wrap="square" lIns="0" rtlCol="0" anchor="ctr">
              <a:noAutofit/>
            </a:bodyPr>
            <a:lstStyle/>
            <a:p>
              <a:pPr algn="l"/>
              <a:endParaRPr lang="en-CN" b="1" dirty="0">
                <a:solidFill>
                  <a:srgbClr val="FF0000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B68AE6F-FE82-B526-1BC3-E305A77D933B}"/>
                </a:ext>
              </a:extLst>
            </p:cNvPr>
            <p:cNvSpPr txBox="1"/>
            <p:nvPr/>
          </p:nvSpPr>
          <p:spPr>
            <a:xfrm>
              <a:off x="852055" y="2106718"/>
              <a:ext cx="2490335" cy="101566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b="1" dirty="0" err="1">
                  <a:solidFill>
                    <a:schemeClr val="accent2"/>
                  </a:solidFill>
                  <a:latin typeface="+mn-ea"/>
                  <a:ea typeface="+mn-ea"/>
                </a:rPr>
                <a:t>主要方法</a:t>
              </a:r>
              <a:r>
                <a:rPr lang="zh-CN" altLang="en-US" b="1" dirty="0">
                  <a:solidFill>
                    <a:schemeClr val="accent2"/>
                  </a:solidFill>
                  <a:latin typeface="+mn-ea"/>
                  <a:ea typeface="+mn-ea"/>
                </a:rPr>
                <a:t>：</a:t>
              </a:r>
              <a:endParaRPr lang="en-US" altLang="zh-CN" b="1" dirty="0">
                <a:solidFill>
                  <a:schemeClr val="accent2"/>
                </a:solidFill>
                <a:latin typeface="+mn-ea"/>
                <a:ea typeface="+mn-ea"/>
              </a:endParaRPr>
            </a:p>
            <a:p>
              <a:r>
                <a:rPr lang="en-US" dirty="0">
                  <a:solidFill>
                    <a:schemeClr val="bg2"/>
                  </a:solidFill>
                  <a:latin typeface="+mn-ea"/>
                  <a:ea typeface="+mn-ea"/>
                </a:rPr>
                <a:t>o</a:t>
              </a:r>
              <a:r>
                <a:rPr lang="en-CN" dirty="0">
                  <a:solidFill>
                    <a:schemeClr val="bg2"/>
                  </a:solidFill>
                  <a:latin typeface="+mn-ea"/>
                  <a:ea typeface="+mn-ea"/>
                </a:rPr>
                <a:t>pen()</a:t>
              </a:r>
              <a:r>
                <a:rPr lang="zh-CN" altLang="en-US" dirty="0">
                  <a:solidFill>
                    <a:schemeClr val="bg2"/>
                  </a:solidFill>
                  <a:latin typeface="+mn-ea"/>
                  <a:ea typeface="+mn-ea"/>
                </a:rPr>
                <a:t> </a:t>
              </a:r>
              <a:r>
                <a:rPr lang="en-CN" dirty="0">
                  <a:solidFill>
                    <a:schemeClr val="bg2"/>
                  </a:solidFill>
                  <a:latin typeface="+mn-ea"/>
                  <a:ea typeface="+mn-ea"/>
                </a:rPr>
                <a:t>.read()</a:t>
              </a:r>
            </a:p>
          </p:txBody>
        </p:sp>
      </p:grpSp>
      <p:pic>
        <p:nvPicPr>
          <p:cNvPr id="17" name="Picture 16" descr="A black background with different colored text&#10;&#10;AI-generated content may be incorrect.">
            <a:extLst>
              <a:ext uri="{FF2B5EF4-FFF2-40B4-BE49-F238E27FC236}">
                <a16:creationId xmlns:a16="http://schemas.microsoft.com/office/drawing/2014/main" id="{ECD981E9-B635-6A40-F31E-DEA2A165E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012" y="3596751"/>
            <a:ext cx="3103344" cy="1234479"/>
          </a:xfrm>
          <a:prstGeom prst="rect">
            <a:avLst/>
          </a:prstGeom>
        </p:spPr>
      </p:pic>
      <p:pic>
        <p:nvPicPr>
          <p:cNvPr id="19" name="Picture 18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E590BFFA-69DB-8D65-99C1-B12BC8F5E7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3569" y="5105574"/>
            <a:ext cx="5747449" cy="117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81112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4F955C-BC25-CE58-5F8F-59B947EF5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07F9CF8-16C7-CF38-C1A7-BB455506F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文件操作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751102-9952-796E-F7D3-86E60C84C66C}"/>
              </a:ext>
            </a:extLst>
          </p:cNvPr>
          <p:cNvSpPr txBox="1"/>
          <p:nvPr/>
        </p:nvSpPr>
        <p:spPr>
          <a:xfrm>
            <a:off x="495580" y="931590"/>
            <a:ext cx="8022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文件操作模块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26200F-C47E-DEE8-29A1-7E171038F816}"/>
              </a:ext>
            </a:extLst>
          </p:cNvPr>
          <p:cNvSpPr txBox="1"/>
          <p:nvPr/>
        </p:nvSpPr>
        <p:spPr>
          <a:xfrm>
            <a:off x="495578" y="1647267"/>
            <a:ext cx="8394422" cy="3340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3200" b="1" dirty="0">
                <a:solidFill>
                  <a:schemeClr val="bg2"/>
                </a:solidFill>
                <a:latin typeface="+mn-ea"/>
                <a:ea typeface="+mn-ea"/>
              </a:rPr>
              <a:t>o</a:t>
            </a:r>
            <a:r>
              <a:rPr lang="en-CN" sz="3200" b="1" dirty="0">
                <a:solidFill>
                  <a:schemeClr val="bg2"/>
                </a:solidFill>
                <a:latin typeface="+mn-ea"/>
                <a:ea typeface="+mn-ea"/>
              </a:rPr>
              <a:t>s模块</a:t>
            </a:r>
            <a:r>
              <a:rPr lang="zh-CN" altLang="en-US" sz="3200" b="1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endParaRPr lang="en-US" altLang="zh-CN" sz="3200" b="1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800" dirty="0">
                <a:solidFill>
                  <a:schemeClr val="bg2"/>
                </a:solidFill>
                <a:latin typeface="+mn-ea"/>
                <a:ea typeface="+mn-ea"/>
              </a:rPr>
              <a:t>(1) </a:t>
            </a:r>
            <a:r>
              <a:rPr lang="zh-CN" altLang="en-US" sz="2800" dirty="0">
                <a:solidFill>
                  <a:schemeClr val="bg2"/>
                </a:solidFill>
                <a:latin typeface="+mn-ea"/>
                <a:ea typeface="+mn-ea"/>
              </a:rPr>
              <a:t>查看文件夹文件</a:t>
            </a:r>
            <a:r>
              <a:rPr lang="en-US" altLang="zh-CN" sz="2800" dirty="0">
                <a:solidFill>
                  <a:schemeClr val="bg2"/>
                </a:solidFill>
                <a:latin typeface="+mn-ea"/>
                <a:ea typeface="+mn-ea"/>
              </a:rPr>
              <a:t>; (2) </a:t>
            </a:r>
            <a:r>
              <a:rPr lang="en-US" sz="2800" dirty="0" err="1">
                <a:solidFill>
                  <a:schemeClr val="bg2"/>
                </a:solidFill>
                <a:latin typeface="+mn-ea"/>
                <a:ea typeface="+mn-ea"/>
              </a:rPr>
              <a:t>重命名文件</a:t>
            </a:r>
            <a:endParaRPr lang="en-US" sz="28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chemeClr val="bg2"/>
                </a:solidFill>
                <a:latin typeface="+mn-ea"/>
                <a:ea typeface="+mn-ea"/>
              </a:rPr>
              <a:t>(3) </a:t>
            </a:r>
            <a:r>
              <a:rPr lang="en-US" sz="2800" dirty="0" err="1">
                <a:solidFill>
                  <a:schemeClr val="bg2"/>
                </a:solidFill>
                <a:latin typeface="+mn-ea"/>
                <a:ea typeface="+mn-ea"/>
              </a:rPr>
              <a:t>移动文件</a:t>
            </a:r>
            <a:r>
              <a:rPr lang="en-US" sz="2800" dirty="0">
                <a:solidFill>
                  <a:schemeClr val="bg2"/>
                </a:solidFill>
                <a:latin typeface="+mn-ea"/>
                <a:ea typeface="+mn-ea"/>
              </a:rPr>
              <a:t>;  (4) </a:t>
            </a:r>
            <a:r>
              <a:rPr lang="en-US" sz="2800" dirty="0" err="1">
                <a:solidFill>
                  <a:schemeClr val="bg2"/>
                </a:solidFill>
                <a:latin typeface="+mn-ea"/>
                <a:ea typeface="+mn-ea"/>
              </a:rPr>
              <a:t>删除文件</a:t>
            </a:r>
            <a:endParaRPr lang="en-US" sz="28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chemeClr val="bg2"/>
                </a:solidFill>
                <a:latin typeface="+mn-ea"/>
                <a:ea typeface="+mn-ea"/>
              </a:rPr>
              <a:t>  …</a:t>
            </a:r>
            <a:endParaRPr lang="en-CN" sz="2800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pic>
        <p:nvPicPr>
          <p:cNvPr id="6" name="Picture 5" descr="A black background with text and symbols&#10;&#10;AI-generated content may be incorrect.">
            <a:extLst>
              <a:ext uri="{FF2B5EF4-FFF2-40B4-BE49-F238E27FC236}">
                <a16:creationId xmlns:a16="http://schemas.microsoft.com/office/drawing/2014/main" id="{41FD0EA2-D850-FC17-5118-938E3DC97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437" y="5118314"/>
            <a:ext cx="8630703" cy="1278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22894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AFC21C-7CE1-5142-CDD8-EF4FB7F09D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41941A2-8ECA-8715-6B38-5AA63CBCF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文件操作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CE1514-12E1-16F0-6AE9-9E1C2CC52DE0}"/>
              </a:ext>
            </a:extLst>
          </p:cNvPr>
          <p:cNvSpPr txBox="1"/>
          <p:nvPr/>
        </p:nvSpPr>
        <p:spPr>
          <a:xfrm>
            <a:off x="495580" y="931590"/>
            <a:ext cx="80222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文件操作模块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B96A3F-48BA-7F06-C58C-56F60D3CDE76}"/>
              </a:ext>
            </a:extLst>
          </p:cNvPr>
          <p:cNvSpPr txBox="1"/>
          <p:nvPr/>
        </p:nvSpPr>
        <p:spPr>
          <a:xfrm>
            <a:off x="495578" y="1633592"/>
            <a:ext cx="8254721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b="1" dirty="0">
                <a:solidFill>
                  <a:schemeClr val="bg2"/>
                </a:solidFill>
                <a:latin typeface="+mn-ea"/>
                <a:ea typeface="+mn-ea"/>
              </a:rPr>
              <a:t>glob</a:t>
            </a:r>
            <a:r>
              <a:rPr lang="en-CN" sz="2500" b="1" dirty="0">
                <a:solidFill>
                  <a:schemeClr val="bg2"/>
                </a:solidFill>
                <a:latin typeface="+mn-ea"/>
                <a:ea typeface="+mn-ea"/>
              </a:rPr>
              <a:t>模块</a:t>
            </a:r>
            <a:r>
              <a:rPr lang="zh-CN" altLang="en-US" sz="2500" dirty="0">
                <a:solidFill>
                  <a:schemeClr val="bg2"/>
                </a:solidFill>
                <a:latin typeface="+mn-ea"/>
                <a:ea typeface="+mn-ea"/>
              </a:rPr>
              <a:t>：文件路径匹配模块</a:t>
            </a:r>
            <a:endParaRPr lang="en-CN" sz="25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just"/>
            <a:r>
              <a:rPr lang="en-CN" sz="2500" dirty="0">
                <a:solidFill>
                  <a:schemeClr val="bg2"/>
                </a:solidFill>
                <a:latin typeface="+mn-ea"/>
                <a:ea typeface="+mn-ea"/>
              </a:rPr>
              <a:t>通配符</a:t>
            </a:r>
            <a:r>
              <a:rPr lang="zh-CN" altLang="en-US" sz="2500" dirty="0">
                <a:solidFill>
                  <a:schemeClr val="bg2"/>
                </a:solidFill>
                <a:latin typeface="+mn-ea"/>
                <a:ea typeface="+mn-ea"/>
              </a:rPr>
              <a:t>：*（任意字符）、？（单个字符）、</a:t>
            </a:r>
            <a:r>
              <a:rPr lang="en-US" altLang="zh-CN" sz="2500" dirty="0">
                <a:solidFill>
                  <a:schemeClr val="bg2"/>
                </a:solidFill>
                <a:latin typeface="+mn-ea"/>
                <a:ea typeface="+mn-ea"/>
              </a:rPr>
              <a:t>[]</a:t>
            </a:r>
            <a:r>
              <a:rPr lang="zh-CN" altLang="en-US" sz="2500" dirty="0">
                <a:solidFill>
                  <a:schemeClr val="bg2"/>
                </a:solidFill>
                <a:latin typeface="+mn-ea"/>
                <a:ea typeface="+mn-ea"/>
              </a:rPr>
              <a:t>（字符范围）</a:t>
            </a:r>
            <a:endParaRPr lang="en-CN" sz="2500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AA18919-A5D0-7094-77A0-3956BAD953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648863"/>
              </p:ext>
            </p:extLst>
          </p:nvPr>
        </p:nvGraphicFramePr>
        <p:xfrm>
          <a:off x="495579" y="2995454"/>
          <a:ext cx="8022211" cy="3316446"/>
        </p:xfrm>
        <a:graphic>
          <a:graphicData uri="http://schemas.openxmlformats.org/drawingml/2006/table">
            <a:tbl>
              <a:tblPr/>
              <a:tblGrid>
                <a:gridCol w="1373661">
                  <a:extLst>
                    <a:ext uri="{9D8B030D-6E8A-4147-A177-3AD203B41FA5}">
                      <a16:colId xmlns:a16="http://schemas.microsoft.com/office/drawing/2014/main" val="2348796459"/>
                    </a:ext>
                  </a:extLst>
                </a:gridCol>
                <a:gridCol w="2717947">
                  <a:extLst>
                    <a:ext uri="{9D8B030D-6E8A-4147-A177-3AD203B41FA5}">
                      <a16:colId xmlns:a16="http://schemas.microsoft.com/office/drawing/2014/main" val="3547002522"/>
                    </a:ext>
                  </a:extLst>
                </a:gridCol>
                <a:gridCol w="3930603">
                  <a:extLst>
                    <a:ext uri="{9D8B030D-6E8A-4147-A177-3AD203B41FA5}">
                      <a16:colId xmlns:a16="http://schemas.microsoft.com/office/drawing/2014/main" val="2363603393"/>
                    </a:ext>
                  </a:extLst>
                </a:gridCol>
              </a:tblGrid>
              <a:tr h="7587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>
                          <a:solidFill>
                            <a:schemeClr val="bg2"/>
                          </a:solidFill>
                          <a:effectLst/>
                        </a:rPr>
                        <a:t>通配符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>
                          <a:solidFill>
                            <a:schemeClr val="bg2"/>
                          </a:solidFill>
                          <a:effectLst/>
                        </a:rPr>
                        <a:t>作用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>
                          <a:solidFill>
                            <a:schemeClr val="bg2"/>
                          </a:solidFill>
                          <a:effectLst/>
                        </a:rPr>
                        <a:t>示例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5008564"/>
                  </a:ext>
                </a:extLst>
              </a:tr>
              <a:tr h="793986">
                <a:tc>
                  <a:txBody>
                    <a:bodyPr/>
                    <a:lstStyle/>
                    <a:p>
                      <a:pPr algn="ctr"/>
                      <a:r>
                        <a:rPr lang="en-CN" sz="2400" dirty="0">
                          <a:solidFill>
                            <a:schemeClr val="bg2"/>
                          </a:solidFill>
                          <a:effectLst/>
                        </a:rPr>
                        <a:t>*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solidFill>
                            <a:schemeClr val="bg2"/>
                          </a:solidFill>
                          <a:effectLst/>
                        </a:rPr>
                        <a:t>匹配任意长度字符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bg2"/>
                          </a:solidFill>
                          <a:effectLst/>
                        </a:rPr>
                        <a:t>*.csv → </a:t>
                      </a:r>
                      <a:r>
                        <a:rPr lang="zh-CN" altLang="en-US" sz="2400">
                          <a:solidFill>
                            <a:schemeClr val="bg2"/>
                          </a:solidFill>
                          <a:effectLst/>
                        </a:rPr>
                        <a:t>所有</a:t>
                      </a:r>
                      <a:r>
                        <a:rPr lang="en-US" sz="2400">
                          <a:solidFill>
                            <a:schemeClr val="bg2"/>
                          </a:solidFill>
                          <a:effectLst/>
                        </a:rPr>
                        <a:t>CSV</a:t>
                      </a:r>
                      <a:r>
                        <a:rPr lang="zh-CN" altLang="en-US" sz="2400">
                          <a:solidFill>
                            <a:schemeClr val="bg2"/>
                          </a:solidFill>
                          <a:effectLst/>
                        </a:rPr>
                        <a:t>文件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071234"/>
                  </a:ext>
                </a:extLst>
              </a:tr>
              <a:tr h="881855">
                <a:tc>
                  <a:txBody>
                    <a:bodyPr/>
                    <a:lstStyle/>
                    <a:p>
                      <a:pPr algn="ctr"/>
                      <a:r>
                        <a:rPr lang="en-CN" sz="2400">
                          <a:solidFill>
                            <a:schemeClr val="bg2"/>
                          </a:solidFill>
                          <a:effectLst/>
                        </a:rPr>
                        <a:t>?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solidFill>
                            <a:schemeClr val="bg2"/>
                          </a:solidFill>
                          <a:effectLst/>
                        </a:rPr>
                        <a:t>匹配单个字符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chemeClr val="bg2"/>
                          </a:solidFill>
                          <a:effectLst/>
                        </a:rPr>
                        <a:t>image_??.png → image_01.png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775611"/>
                  </a:ext>
                </a:extLst>
              </a:tr>
              <a:tr h="881855">
                <a:tc>
                  <a:txBody>
                    <a:bodyPr/>
                    <a:lstStyle/>
                    <a:p>
                      <a:pPr algn="ctr"/>
                      <a:r>
                        <a:rPr lang="en-CN" sz="2400">
                          <a:solidFill>
                            <a:schemeClr val="bg2"/>
                          </a:solidFill>
                          <a:effectLst/>
                        </a:rPr>
                        <a:t>[]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>
                          <a:solidFill>
                            <a:schemeClr val="bg2"/>
                          </a:solidFill>
                          <a:effectLst/>
                        </a:rPr>
                        <a:t>匹配指定范围的字符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bg2"/>
                          </a:solidFill>
                          <a:effectLst/>
                        </a:rPr>
                        <a:t>data_[0-9].txt → data_1.txt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865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1198221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1721</TotalTime>
  <Words>648</Words>
  <Application>Microsoft Macintosh PowerPoint</Application>
  <PresentationFormat>On-screen Show (4:3)</PresentationFormat>
  <Paragraphs>127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微软雅黑</vt:lpstr>
      <vt:lpstr>黑体</vt:lpstr>
      <vt:lpstr>Arial</vt:lpstr>
      <vt:lpstr>Calibri</vt:lpstr>
      <vt:lpstr>Times New Roman</vt:lpstr>
      <vt:lpstr>Wingdings</vt:lpstr>
      <vt:lpstr>2_Global</vt:lpstr>
      <vt:lpstr>1_Copyright (c) 2007-2010 NordriDesign™ _light</vt:lpstr>
      <vt:lpstr>PowerPoint Presentation</vt:lpstr>
      <vt:lpstr>PowerPoint Presentation</vt:lpstr>
      <vt:lpstr>PowerPoint Presentation</vt:lpstr>
      <vt:lpstr>一、文件操作</vt:lpstr>
      <vt:lpstr>一、文件操作</vt:lpstr>
      <vt:lpstr>一、文件操作</vt:lpstr>
      <vt:lpstr>一、文件操作</vt:lpstr>
      <vt:lpstr>一、文件操作</vt:lpstr>
      <vt:lpstr>一、文件操作</vt:lpstr>
      <vt:lpstr>PowerPoint Presentation</vt:lpstr>
      <vt:lpstr>一、异常处理</vt:lpstr>
      <vt:lpstr>一、异常处理</vt:lpstr>
      <vt:lpstr>一、异常处理</vt:lpstr>
      <vt:lpstr>一、异常处理</vt:lpstr>
      <vt:lpstr>二、开源桌面GIS软件软件简介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Xin Luo</cp:lastModifiedBy>
  <cp:revision>2</cp:revision>
  <dcterms:created xsi:type="dcterms:W3CDTF">2004-07-09T11:40:27Z</dcterms:created>
  <dcterms:modified xsi:type="dcterms:W3CDTF">2025-06-03T15:57:31Z</dcterms:modified>
</cp:coreProperties>
</file>