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766" r:id="rId6"/>
    <p:sldId id="2767" r:id="rId7"/>
    <p:sldId id="2768" r:id="rId8"/>
    <p:sldId id="2769" r:id="rId9"/>
    <p:sldId id="2726" r:id="rId10"/>
    <p:sldId id="2770" r:id="rId11"/>
    <p:sldId id="2764" r:id="rId12"/>
    <p:sldId id="2771" r:id="rId13"/>
    <p:sldId id="2772" r:id="rId14"/>
    <p:sldId id="2782" r:id="rId15"/>
    <p:sldId id="2709" r:id="rId16"/>
    <p:sldId id="2773" r:id="rId17"/>
    <p:sldId id="2765" r:id="rId18"/>
    <p:sldId id="2780" r:id="rId19"/>
    <p:sldId id="2781" r:id="rId20"/>
    <p:sldId id="2774" r:id="rId21"/>
    <p:sldId id="2783" r:id="rId22"/>
    <p:sldId id="2784" r:id="rId23"/>
    <p:sldId id="2775" r:id="rId24"/>
    <p:sldId id="2785" r:id="rId25"/>
    <p:sldId id="2760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610E5-752B-7B4A-889B-D40C860DA0F0}" v="6" dt="2025-05-31T15:05:4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86650"/>
  </p:normalViewPr>
  <p:slideViewPr>
    <p:cSldViewPr snapToGrid="0">
      <p:cViewPr varScale="1">
        <p:scale>
          <a:sx n="124" d="100"/>
          <a:sy n="124" d="100"/>
        </p:scale>
        <p:origin x="984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A5D610E5-752B-7B4A-889B-D40C860DA0F0}"/>
    <pc:docChg chg="undo redo custSel addSld delSld modSld sldOrd">
      <pc:chgData name="Xin Luo" userId="82312ee5779919a4" providerId="LiveId" clId="{A5D610E5-752B-7B4A-889B-D40C860DA0F0}" dt="2025-05-31T15:06:11.065" v="3108" actId="1038"/>
      <pc:docMkLst>
        <pc:docMk/>
      </pc:docMkLst>
      <pc:sldChg chg="modSp mod">
        <pc:chgData name="Xin Luo" userId="82312ee5779919a4" providerId="LiveId" clId="{A5D610E5-752B-7B4A-889B-D40C860DA0F0}" dt="2025-05-24T15:54:00.558" v="1895" actId="1036"/>
        <pc:sldMkLst>
          <pc:docMk/>
          <pc:sldMk cId="1576120367" sldId="2387"/>
        </pc:sldMkLst>
        <pc:spChg chg="mod">
          <ac:chgData name="Xin Luo" userId="82312ee5779919a4" providerId="LiveId" clId="{A5D610E5-752B-7B4A-889B-D40C860DA0F0}" dt="2025-05-08T15:13:36.832" v="12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A5D610E5-752B-7B4A-889B-D40C860DA0F0}" dt="2025-05-08T15:12:58.461" v="107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A5D610E5-752B-7B4A-889B-D40C860DA0F0}" dt="2025-05-24T15:54:00.558" v="1895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A5D610E5-752B-7B4A-889B-D40C860DA0F0}" dt="2025-05-24T15:54:00.558" v="1895" actId="1036"/>
          <ac:grpSpMkLst>
            <pc:docMk/>
            <pc:sldMk cId="1576120367" sldId="2387"/>
            <ac:grpSpMk id="3" creationId="{12ED16A1-79B8-7DB1-1CC1-250B051BAD58}"/>
          </ac:grpSpMkLst>
        </pc:grpChg>
      </pc:sldChg>
      <pc:sldChg chg="modSp mod">
        <pc:chgData name="Xin Luo" userId="82312ee5779919a4" providerId="LiveId" clId="{A5D610E5-752B-7B4A-889B-D40C860DA0F0}" dt="2025-05-08T15:14:31.896" v="150" actId="20577"/>
        <pc:sldMkLst>
          <pc:docMk/>
          <pc:sldMk cId="2415901206" sldId="2447"/>
        </pc:sldMkLst>
        <pc:spChg chg="mod">
          <ac:chgData name="Xin Luo" userId="82312ee5779919a4" providerId="LiveId" clId="{A5D610E5-752B-7B4A-889B-D40C860DA0F0}" dt="2025-05-08T15:14:31.896" v="150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A5D610E5-752B-7B4A-889B-D40C860DA0F0}" dt="2025-05-08T15:12:24.990" v="38" actId="20577"/>
        <pc:sldMkLst>
          <pc:docMk/>
          <pc:sldMk cId="1658607177" sldId="2708"/>
        </pc:sldMkLst>
        <pc:spChg chg="mod">
          <ac:chgData name="Xin Luo" userId="82312ee5779919a4" providerId="LiveId" clId="{A5D610E5-752B-7B4A-889B-D40C860DA0F0}" dt="2025-05-08T15:12:24.990" v="38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A5D610E5-752B-7B4A-889B-D40C860DA0F0}" dt="2025-05-08T15:12:20.641" v="34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A5D610E5-752B-7B4A-889B-D40C860DA0F0}" dt="2025-05-08T15:14:38.806" v="166" actId="20577"/>
        <pc:sldMkLst>
          <pc:docMk/>
          <pc:sldMk cId="481122590" sldId="2709"/>
        </pc:sldMkLst>
        <pc:spChg chg="mod">
          <ac:chgData name="Xin Luo" userId="82312ee5779919a4" providerId="LiveId" clId="{A5D610E5-752B-7B4A-889B-D40C860DA0F0}" dt="2025-05-08T15:14:38.806" v="166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A5D610E5-752B-7B4A-889B-D40C860DA0F0}" dt="2025-05-08T15:18:36.427" v="198" actId="2696"/>
        <pc:sldMkLst>
          <pc:docMk/>
          <pc:sldMk cId="3833073590" sldId="2716"/>
        </pc:sldMkLst>
      </pc:sldChg>
      <pc:sldChg chg="modSp mod">
        <pc:chgData name="Xin Luo" userId="82312ee5779919a4" providerId="LiveId" clId="{A5D610E5-752B-7B4A-889B-D40C860DA0F0}" dt="2025-05-08T15:15:01.919" v="196" actId="20577"/>
        <pc:sldMkLst>
          <pc:docMk/>
          <pc:sldMk cId="972163772" sldId="2720"/>
        </pc:sldMkLst>
      </pc:sldChg>
      <pc:sldChg chg="del">
        <pc:chgData name="Xin Luo" userId="82312ee5779919a4" providerId="LiveId" clId="{A5D610E5-752B-7B4A-889B-D40C860DA0F0}" dt="2025-05-08T15:18:36.438" v="205" actId="2696"/>
        <pc:sldMkLst>
          <pc:docMk/>
          <pc:sldMk cId="2689695864" sldId="2721"/>
        </pc:sldMkLst>
      </pc:sldChg>
      <pc:sldChg chg="delSp modSp add del mod ord">
        <pc:chgData name="Xin Luo" userId="82312ee5779919a4" providerId="LiveId" clId="{A5D610E5-752B-7B4A-889B-D40C860DA0F0}" dt="2025-05-08T15:46:13.956" v="259" actId="2696"/>
        <pc:sldMkLst>
          <pc:docMk/>
          <pc:sldMk cId="2826444872" sldId="2723"/>
        </pc:sldMkLst>
      </pc:sldChg>
      <pc:sldChg chg="addSp delSp modSp add mod ord modNotesTx">
        <pc:chgData name="Xin Luo" userId="82312ee5779919a4" providerId="LiveId" clId="{A5D610E5-752B-7B4A-889B-D40C860DA0F0}" dt="2025-05-09T00:33:31.612" v="1867" actId="20577"/>
        <pc:sldMkLst>
          <pc:docMk/>
          <pc:sldMk cId="965496355" sldId="2726"/>
        </pc:sldMkLst>
        <pc:spChg chg="mod">
          <ac:chgData name="Xin Luo" userId="82312ee5779919a4" providerId="LiveId" clId="{A5D610E5-752B-7B4A-889B-D40C860DA0F0}" dt="2025-05-09T00:33:31.612" v="1867" actId="20577"/>
          <ac:spMkLst>
            <pc:docMk/>
            <pc:sldMk cId="965496355" sldId="2726"/>
            <ac:spMk id="2" creationId="{631AADB6-C88A-D817-4683-FC087E4E240F}"/>
          </ac:spMkLst>
        </pc:spChg>
        <pc:spChg chg="mod">
          <ac:chgData name="Xin Luo" userId="82312ee5779919a4" providerId="LiveId" clId="{A5D610E5-752B-7B4A-889B-D40C860DA0F0}" dt="2025-05-08T16:07:08.195" v="802" actId="20577"/>
          <ac:spMkLst>
            <pc:docMk/>
            <pc:sldMk cId="965496355" sldId="2726"/>
            <ac:spMk id="3" creationId="{00000000-0000-0000-0000-000000000000}"/>
          </ac:spMkLst>
        </pc:spChg>
        <pc:picChg chg="add mod">
          <ac:chgData name="Xin Luo" userId="82312ee5779919a4" providerId="LiveId" clId="{A5D610E5-752B-7B4A-889B-D40C860DA0F0}" dt="2025-05-08T23:45:36.462" v="1109" actId="14100"/>
          <ac:picMkLst>
            <pc:docMk/>
            <pc:sldMk cId="965496355" sldId="2726"/>
            <ac:picMk id="5" creationId="{6E043B62-585B-96D3-4608-3F7ED635812D}"/>
          </ac:picMkLst>
        </pc:picChg>
      </pc:sldChg>
      <pc:sldChg chg="del">
        <pc:chgData name="Xin Luo" userId="82312ee5779919a4" providerId="LiveId" clId="{A5D610E5-752B-7B4A-889B-D40C860DA0F0}" dt="2025-05-08T15:18:36.451" v="208" actId="2696"/>
        <pc:sldMkLst>
          <pc:docMk/>
          <pc:sldMk cId="2510358707" sldId="2740"/>
        </pc:sldMkLst>
      </pc:sldChg>
      <pc:sldChg chg="del">
        <pc:chgData name="Xin Luo" userId="82312ee5779919a4" providerId="LiveId" clId="{A5D610E5-752B-7B4A-889B-D40C860DA0F0}" dt="2025-05-08T15:18:36.428" v="199" actId="2696"/>
        <pc:sldMkLst>
          <pc:docMk/>
          <pc:sldMk cId="3883315984" sldId="2744"/>
        </pc:sldMkLst>
      </pc:sldChg>
      <pc:sldChg chg="del">
        <pc:chgData name="Xin Luo" userId="82312ee5779919a4" providerId="LiveId" clId="{A5D610E5-752B-7B4A-889B-D40C860DA0F0}" dt="2025-05-08T15:18:36.439" v="206" actId="2696"/>
        <pc:sldMkLst>
          <pc:docMk/>
          <pc:sldMk cId="3741103209" sldId="2745"/>
        </pc:sldMkLst>
      </pc:sldChg>
      <pc:sldChg chg="del">
        <pc:chgData name="Xin Luo" userId="82312ee5779919a4" providerId="LiveId" clId="{A5D610E5-752B-7B4A-889B-D40C860DA0F0}" dt="2025-05-08T15:18:36.432" v="203" actId="2696"/>
        <pc:sldMkLst>
          <pc:docMk/>
          <pc:sldMk cId="322086101" sldId="2746"/>
        </pc:sldMkLst>
      </pc:sldChg>
      <pc:sldChg chg="del">
        <pc:chgData name="Xin Luo" userId="82312ee5779919a4" providerId="LiveId" clId="{A5D610E5-752B-7B4A-889B-D40C860DA0F0}" dt="2025-05-08T15:18:36.429" v="200" actId="2696"/>
        <pc:sldMkLst>
          <pc:docMk/>
          <pc:sldMk cId="2920839983" sldId="2747"/>
        </pc:sldMkLst>
      </pc:sldChg>
      <pc:sldChg chg="del">
        <pc:chgData name="Xin Luo" userId="82312ee5779919a4" providerId="LiveId" clId="{A5D610E5-752B-7B4A-889B-D40C860DA0F0}" dt="2025-05-08T15:18:36.431" v="202" actId="2696"/>
        <pc:sldMkLst>
          <pc:docMk/>
          <pc:sldMk cId="2081473989" sldId="2748"/>
        </pc:sldMkLst>
      </pc:sldChg>
      <pc:sldChg chg="del">
        <pc:chgData name="Xin Luo" userId="82312ee5779919a4" providerId="LiveId" clId="{A5D610E5-752B-7B4A-889B-D40C860DA0F0}" dt="2025-05-08T15:18:36.457" v="210" actId="2696"/>
        <pc:sldMkLst>
          <pc:docMk/>
          <pc:sldMk cId="1994915307" sldId="2749"/>
        </pc:sldMkLst>
      </pc:sldChg>
      <pc:sldChg chg="del">
        <pc:chgData name="Xin Luo" userId="82312ee5779919a4" providerId="LiveId" clId="{A5D610E5-752B-7B4A-889B-D40C860DA0F0}" dt="2025-05-08T15:18:36.430" v="201" actId="2696"/>
        <pc:sldMkLst>
          <pc:docMk/>
          <pc:sldMk cId="202264030" sldId="2750"/>
        </pc:sldMkLst>
      </pc:sldChg>
      <pc:sldChg chg="del">
        <pc:chgData name="Xin Luo" userId="82312ee5779919a4" providerId="LiveId" clId="{A5D610E5-752B-7B4A-889B-D40C860DA0F0}" dt="2025-05-08T15:18:36.448" v="207" actId="2696"/>
        <pc:sldMkLst>
          <pc:docMk/>
          <pc:sldMk cId="2371836296" sldId="2756"/>
        </pc:sldMkLst>
      </pc:sldChg>
      <pc:sldChg chg="del">
        <pc:chgData name="Xin Luo" userId="82312ee5779919a4" providerId="LiveId" clId="{A5D610E5-752B-7B4A-889B-D40C860DA0F0}" dt="2025-05-08T15:18:36.437" v="204" actId="2696"/>
        <pc:sldMkLst>
          <pc:docMk/>
          <pc:sldMk cId="397779649" sldId="2757"/>
        </pc:sldMkLst>
      </pc:sldChg>
      <pc:sldChg chg="del">
        <pc:chgData name="Xin Luo" userId="82312ee5779919a4" providerId="LiveId" clId="{A5D610E5-752B-7B4A-889B-D40C860DA0F0}" dt="2025-05-08T15:18:36.455" v="209" actId="2696"/>
        <pc:sldMkLst>
          <pc:docMk/>
          <pc:sldMk cId="1878724924" sldId="2758"/>
        </pc:sldMkLst>
      </pc:sldChg>
      <pc:sldChg chg="addSp delSp modSp mod">
        <pc:chgData name="Xin Luo" userId="82312ee5779919a4" providerId="LiveId" clId="{A5D610E5-752B-7B4A-889B-D40C860DA0F0}" dt="2025-05-25T05:28:20.650" v="2988" actId="20577"/>
        <pc:sldMkLst>
          <pc:docMk/>
          <pc:sldMk cId="1125183986" sldId="2760"/>
        </pc:sldMkLst>
        <pc:spChg chg="add mod">
          <ac:chgData name="Xin Luo" userId="82312ee5779919a4" providerId="LiveId" clId="{A5D610E5-752B-7B4A-889B-D40C860DA0F0}" dt="2025-05-25T05:28:20.650" v="2988" actId="20577"/>
          <ac:spMkLst>
            <pc:docMk/>
            <pc:sldMk cId="1125183986" sldId="2760"/>
            <ac:spMk id="4" creationId="{43A98275-75F9-BBF3-2BC6-FAB8125C1A01}"/>
          </ac:spMkLst>
        </pc:spChg>
        <pc:spChg chg="mod">
          <ac:chgData name="Xin Luo" userId="82312ee5779919a4" providerId="LiveId" clId="{A5D610E5-752B-7B4A-889B-D40C860DA0F0}" dt="2025-05-08T23:37:07.969" v="1031" actId="20577"/>
          <ac:spMkLst>
            <pc:docMk/>
            <pc:sldMk cId="1125183986" sldId="2760"/>
            <ac:spMk id="11" creationId="{53A7E693-8098-76C4-CD5D-47166ABEB164}"/>
          </ac:spMkLst>
        </pc:spChg>
      </pc:sldChg>
      <pc:sldChg chg="addSp delSp modSp add mod ord">
        <pc:chgData name="Xin Luo" userId="82312ee5779919a4" providerId="LiveId" clId="{A5D610E5-752B-7B4A-889B-D40C860DA0F0}" dt="2025-05-25T02:42:02.106" v="2410" actId="1036"/>
        <pc:sldMkLst>
          <pc:docMk/>
          <pc:sldMk cId="3506380824" sldId="2764"/>
        </pc:sldMkLst>
        <pc:spChg chg="add mod">
          <ac:chgData name="Xin Luo" userId="82312ee5779919a4" providerId="LiveId" clId="{A5D610E5-752B-7B4A-889B-D40C860DA0F0}" dt="2025-05-25T02:42:02.106" v="2410" actId="1036"/>
          <ac:spMkLst>
            <pc:docMk/>
            <pc:sldMk cId="3506380824" sldId="2764"/>
            <ac:spMk id="4" creationId="{314FBAF0-70BA-6395-A923-9CE89DF4F9F9}"/>
          </ac:spMkLst>
        </pc:spChg>
        <pc:spChg chg="add mod">
          <ac:chgData name="Xin Luo" userId="82312ee5779919a4" providerId="LiveId" clId="{A5D610E5-752B-7B4A-889B-D40C860DA0F0}" dt="2025-05-09T00:34:06.388" v="1876" actId="1076"/>
          <ac:spMkLst>
            <pc:docMk/>
            <pc:sldMk cId="3506380824" sldId="2764"/>
            <ac:spMk id="13" creationId="{FAF043E7-806D-383D-FE81-C07896C99E2B}"/>
          </ac:spMkLst>
        </pc:spChg>
        <pc:graphicFrameChg chg="add mod modGraphic">
          <ac:chgData name="Xin Luo" userId="82312ee5779919a4" providerId="LiveId" clId="{A5D610E5-752B-7B4A-889B-D40C860DA0F0}" dt="2025-05-09T00:29:03.438" v="1803" actId="1076"/>
          <ac:graphicFrameMkLst>
            <pc:docMk/>
            <pc:sldMk cId="3506380824" sldId="2764"/>
            <ac:graphicFrameMk id="2" creationId="{8163035D-3A24-C951-F80E-74CB01FCFC0E}"/>
          </ac:graphicFrameMkLst>
        </pc:graphicFrameChg>
        <pc:picChg chg="add mod">
          <ac:chgData name="Xin Luo" userId="82312ee5779919a4" providerId="LiveId" clId="{A5D610E5-752B-7B4A-889B-D40C860DA0F0}" dt="2025-05-09T00:28:57.412" v="1802" actId="1076"/>
          <ac:picMkLst>
            <pc:docMk/>
            <pc:sldMk cId="3506380824" sldId="2764"/>
            <ac:picMk id="7" creationId="{7FD567E0-DDD9-BB2A-29C4-EA9A5DEBA366}"/>
          </ac:picMkLst>
        </pc:picChg>
      </pc:sldChg>
      <pc:sldChg chg="modSp add mod">
        <pc:chgData name="Xin Luo" userId="82312ee5779919a4" providerId="LiveId" clId="{A5D610E5-752B-7B4A-889B-D40C860DA0F0}" dt="2025-05-25T05:28:59.172" v="2999" actId="20577"/>
        <pc:sldMkLst>
          <pc:docMk/>
          <pc:sldMk cId="3776743227" sldId="2765"/>
        </pc:sldMkLst>
        <pc:spChg chg="mod">
          <ac:chgData name="Xin Luo" userId="82312ee5779919a4" providerId="LiveId" clId="{A5D610E5-752B-7B4A-889B-D40C860DA0F0}" dt="2025-05-25T05:28:59.172" v="2999" actId="20577"/>
          <ac:spMkLst>
            <pc:docMk/>
            <pc:sldMk cId="3776743227" sldId="2765"/>
            <ac:spMk id="2" creationId="{63F1033C-442C-5498-6FB7-8CF9E065EB39}"/>
          </ac:spMkLst>
        </pc:spChg>
        <pc:spChg chg="mod">
          <ac:chgData name="Xin Luo" userId="82312ee5779919a4" providerId="LiveId" clId="{A5D610E5-752B-7B4A-889B-D40C860DA0F0}" dt="2025-05-08T15:44:20.652" v="242" actId="20577"/>
          <ac:spMkLst>
            <pc:docMk/>
            <pc:sldMk cId="3776743227" sldId="2765"/>
            <ac:spMk id="3" creationId="{C94D717D-1318-65B5-FECC-03699A23D433}"/>
          </ac:spMkLst>
        </pc:spChg>
      </pc:sldChg>
      <pc:sldChg chg="addSp delSp modSp add mod ord modNotesTx">
        <pc:chgData name="Xin Luo" userId="82312ee5779919a4" providerId="LiveId" clId="{A5D610E5-752B-7B4A-889B-D40C860DA0F0}" dt="2025-05-31T05:02:56.164" v="3065" actId="1076"/>
        <pc:sldMkLst>
          <pc:docMk/>
          <pc:sldMk cId="3139827326" sldId="2766"/>
        </pc:sldMkLst>
        <pc:spChg chg="mod">
          <ac:chgData name="Xin Luo" userId="82312ee5779919a4" providerId="LiveId" clId="{A5D610E5-752B-7B4A-889B-D40C860DA0F0}" dt="2025-05-31T05:02:53.409" v="3064" actId="1035"/>
          <ac:spMkLst>
            <pc:docMk/>
            <pc:sldMk cId="3139827326" sldId="2766"/>
            <ac:spMk id="2" creationId="{97C63F67-9AAB-CE6E-C7E5-38F577238B01}"/>
          </ac:spMkLst>
        </pc:spChg>
        <pc:spChg chg="mod">
          <ac:chgData name="Xin Luo" userId="82312ee5779919a4" providerId="LiveId" clId="{A5D610E5-752B-7B4A-889B-D40C860DA0F0}" dt="2025-05-08T16:07:21.801" v="805"/>
          <ac:spMkLst>
            <pc:docMk/>
            <pc:sldMk cId="3139827326" sldId="2766"/>
            <ac:spMk id="3" creationId="{AD9BC452-13E2-26AE-1D4E-3F9E7D53BC00}"/>
          </ac:spMkLst>
        </pc:spChg>
        <pc:spChg chg="add del mod">
          <ac:chgData name="Xin Luo" userId="82312ee5779919a4" providerId="LiveId" clId="{A5D610E5-752B-7B4A-889B-D40C860DA0F0}" dt="2025-05-31T05:02:30.139" v="3055"/>
          <ac:spMkLst>
            <pc:docMk/>
            <pc:sldMk cId="3139827326" sldId="2766"/>
            <ac:spMk id="12" creationId="{516580D0-A1BA-ABD2-E90F-415F5FABE51E}"/>
          </ac:spMkLst>
        </pc:spChg>
        <pc:picChg chg="add mod">
          <ac:chgData name="Xin Luo" userId="82312ee5779919a4" providerId="LiveId" clId="{A5D610E5-752B-7B4A-889B-D40C860DA0F0}" dt="2025-05-31T05:02:01.075" v="3046" actId="14100"/>
          <ac:picMkLst>
            <pc:docMk/>
            <pc:sldMk cId="3139827326" sldId="2766"/>
            <ac:picMk id="5" creationId="{88DD1C61-3773-EAD5-BA14-53FA4DEA3110}"/>
          </ac:picMkLst>
        </pc:picChg>
        <pc:picChg chg="add mod">
          <ac:chgData name="Xin Luo" userId="82312ee5779919a4" providerId="LiveId" clId="{A5D610E5-752B-7B4A-889B-D40C860DA0F0}" dt="2025-05-31T05:02:56.164" v="3065" actId="1076"/>
          <ac:picMkLst>
            <pc:docMk/>
            <pc:sldMk cId="3139827326" sldId="2766"/>
            <ac:picMk id="9" creationId="{449B9F92-196A-7E4D-877F-A2B6A500C4C2}"/>
          </ac:picMkLst>
        </pc:picChg>
        <pc:picChg chg="add del mod modCrop">
          <ac:chgData name="Xin Luo" userId="82312ee5779919a4" providerId="LiveId" clId="{A5D610E5-752B-7B4A-889B-D40C860DA0F0}" dt="2025-05-31T05:00:01.942" v="3010" actId="478"/>
          <ac:picMkLst>
            <pc:docMk/>
            <pc:sldMk cId="3139827326" sldId="2766"/>
            <ac:picMk id="14" creationId="{8DB0DEA0-329E-FC92-A1DD-C4D2940F0440}"/>
          </ac:picMkLst>
        </pc:picChg>
      </pc:sldChg>
      <pc:sldChg chg="addSp delSp modSp add mod modNotesTx">
        <pc:chgData name="Xin Luo" userId="82312ee5779919a4" providerId="LiveId" clId="{A5D610E5-752B-7B4A-889B-D40C860DA0F0}" dt="2025-05-08T23:28:32.004" v="841" actId="113"/>
        <pc:sldMkLst>
          <pc:docMk/>
          <pc:sldMk cId="2496547457" sldId="2767"/>
        </pc:sldMkLst>
        <pc:spChg chg="mod">
          <ac:chgData name="Xin Luo" userId="82312ee5779919a4" providerId="LiveId" clId="{A5D610E5-752B-7B4A-889B-D40C860DA0F0}" dt="2025-05-08T23:28:32.004" v="841" actId="113"/>
          <ac:spMkLst>
            <pc:docMk/>
            <pc:sldMk cId="2496547457" sldId="2767"/>
            <ac:spMk id="2" creationId="{AEB47652-ADE6-1A19-DBC2-8FB12A86429C}"/>
          </ac:spMkLst>
        </pc:spChg>
        <pc:spChg chg="mod">
          <ac:chgData name="Xin Luo" userId="82312ee5779919a4" providerId="LiveId" clId="{A5D610E5-752B-7B4A-889B-D40C860DA0F0}" dt="2025-05-08T16:07:18.063" v="804"/>
          <ac:spMkLst>
            <pc:docMk/>
            <pc:sldMk cId="2496547457" sldId="2767"/>
            <ac:spMk id="3" creationId="{B58EA445-8D73-2A6D-E8D8-1E94A2452750}"/>
          </ac:spMkLst>
        </pc:spChg>
        <pc:spChg chg="add mod">
          <ac:chgData name="Xin Luo" userId="82312ee5779919a4" providerId="LiveId" clId="{A5D610E5-752B-7B4A-889B-D40C860DA0F0}" dt="2025-05-08T16:01:10.034" v="638" actId="113"/>
          <ac:spMkLst>
            <pc:docMk/>
            <pc:sldMk cId="2496547457" sldId="2767"/>
            <ac:spMk id="5" creationId="{E7CBBBC9-95AF-1FDD-6FA3-954BAD4CBD7D}"/>
          </ac:spMkLst>
        </pc:spChg>
        <pc:spChg chg="mod">
          <ac:chgData name="Xin Luo" userId="82312ee5779919a4" providerId="LiveId" clId="{A5D610E5-752B-7B4A-889B-D40C860DA0F0}" dt="2025-05-08T16:01:04.615" v="636" actId="113"/>
          <ac:spMkLst>
            <pc:docMk/>
            <pc:sldMk cId="2496547457" sldId="2767"/>
            <ac:spMk id="11" creationId="{199E83B8-BC53-3905-04CF-E68D4C6D7284}"/>
          </ac:spMkLst>
        </pc:spChg>
      </pc:sldChg>
      <pc:sldChg chg="addSp delSp modSp add mod modNotesTx">
        <pc:chgData name="Xin Luo" userId="82312ee5779919a4" providerId="LiveId" clId="{A5D610E5-752B-7B4A-889B-D40C860DA0F0}" dt="2025-05-08T23:28:40.380" v="848" actId="113"/>
        <pc:sldMkLst>
          <pc:docMk/>
          <pc:sldMk cId="4294185596" sldId="2768"/>
        </pc:sldMkLst>
        <pc:spChg chg="mod">
          <ac:chgData name="Xin Luo" userId="82312ee5779919a4" providerId="LiveId" clId="{A5D610E5-752B-7B4A-889B-D40C860DA0F0}" dt="2025-05-08T23:28:40.380" v="848" actId="113"/>
          <ac:spMkLst>
            <pc:docMk/>
            <pc:sldMk cId="4294185596" sldId="2768"/>
            <ac:spMk id="2" creationId="{C86A4876-2007-A214-A357-C912FABB9A38}"/>
          </ac:spMkLst>
        </pc:spChg>
        <pc:spChg chg="mod">
          <ac:chgData name="Xin Luo" userId="82312ee5779919a4" providerId="LiveId" clId="{A5D610E5-752B-7B4A-889B-D40C860DA0F0}" dt="2025-05-08T16:07:15.108" v="803"/>
          <ac:spMkLst>
            <pc:docMk/>
            <pc:sldMk cId="4294185596" sldId="2768"/>
            <ac:spMk id="3" creationId="{5F11642B-0E97-3F4F-C77A-F3C5A56EDB9E}"/>
          </ac:spMkLst>
        </pc:spChg>
        <pc:spChg chg="add mod">
          <ac:chgData name="Xin Luo" userId="82312ee5779919a4" providerId="LiveId" clId="{A5D610E5-752B-7B4A-889B-D40C860DA0F0}" dt="2025-05-08T16:05:09.117" v="725" actId="20577"/>
          <ac:spMkLst>
            <pc:docMk/>
            <pc:sldMk cId="4294185596" sldId="2768"/>
            <ac:spMk id="10" creationId="{F45026F3-BB96-9A25-DE88-F9C139715DAF}"/>
          </ac:spMkLst>
        </pc:spChg>
        <pc:spChg chg="mod">
          <ac:chgData name="Xin Luo" userId="82312ee5779919a4" providerId="LiveId" clId="{A5D610E5-752B-7B4A-889B-D40C860DA0F0}" dt="2025-05-08T16:01:28.257" v="642" actId="20577"/>
          <ac:spMkLst>
            <pc:docMk/>
            <pc:sldMk cId="4294185596" sldId="2768"/>
            <ac:spMk id="11" creationId="{7434931A-A9F6-297A-CC1B-7C3DC3470DB2}"/>
          </ac:spMkLst>
        </pc:spChg>
        <pc:picChg chg="add mod modCrop">
          <ac:chgData name="Xin Luo" userId="82312ee5779919a4" providerId="LiveId" clId="{A5D610E5-752B-7B4A-889B-D40C860DA0F0}" dt="2025-05-08T16:05:32.738" v="736" actId="1037"/>
          <ac:picMkLst>
            <pc:docMk/>
            <pc:sldMk cId="4294185596" sldId="2768"/>
            <ac:picMk id="6" creationId="{FE30BAF6-7A90-6F63-659D-D4DB1DEFE0D8}"/>
          </ac:picMkLst>
        </pc:picChg>
        <pc:picChg chg="add mod">
          <ac:chgData name="Xin Luo" userId="82312ee5779919a4" providerId="LiveId" clId="{A5D610E5-752B-7B4A-889B-D40C860DA0F0}" dt="2025-05-08T16:05:30.879" v="733" actId="1038"/>
          <ac:picMkLst>
            <pc:docMk/>
            <pc:sldMk cId="4294185596" sldId="2768"/>
            <ac:picMk id="8" creationId="{5EBA9DC3-9106-59D4-3F66-A04564D06C41}"/>
          </ac:picMkLst>
        </pc:picChg>
      </pc:sldChg>
      <pc:sldChg chg="addSp delSp modSp add mod modNotesTx">
        <pc:chgData name="Xin Luo" userId="82312ee5779919a4" providerId="LiveId" clId="{A5D610E5-752B-7B4A-889B-D40C860DA0F0}" dt="2025-05-08T23:36:06.320" v="1019" actId="20577"/>
        <pc:sldMkLst>
          <pc:docMk/>
          <pc:sldMk cId="2958708285" sldId="2769"/>
        </pc:sldMkLst>
        <pc:spChg chg="mod">
          <ac:chgData name="Xin Luo" userId="82312ee5779919a4" providerId="LiveId" clId="{A5D610E5-752B-7B4A-889B-D40C860DA0F0}" dt="2025-05-08T23:34:38.443" v="1004" actId="14100"/>
          <ac:spMkLst>
            <pc:docMk/>
            <pc:sldMk cId="2958708285" sldId="2769"/>
            <ac:spMk id="11" creationId="{47361566-7FEF-4779-6E17-AA0F3264FA78}"/>
          </ac:spMkLst>
        </pc:spChg>
        <pc:spChg chg="add mod">
          <ac:chgData name="Xin Luo" userId="82312ee5779919a4" providerId="LiveId" clId="{A5D610E5-752B-7B4A-889B-D40C860DA0F0}" dt="2025-05-08T23:36:06.320" v="1019" actId="20577"/>
          <ac:spMkLst>
            <pc:docMk/>
            <pc:sldMk cId="2958708285" sldId="2769"/>
            <ac:spMk id="12" creationId="{88A7E8AB-12B2-395F-8F0C-49A577C75A90}"/>
          </ac:spMkLst>
        </pc:spChg>
        <pc:picChg chg="add mod">
          <ac:chgData name="Xin Luo" userId="82312ee5779919a4" providerId="LiveId" clId="{A5D610E5-752B-7B4A-889B-D40C860DA0F0}" dt="2025-05-08T23:35:54.400" v="1018" actId="1076"/>
          <ac:picMkLst>
            <pc:docMk/>
            <pc:sldMk cId="2958708285" sldId="2769"/>
            <ac:picMk id="14" creationId="{DD1256B2-969E-76E3-F585-5DF513E09400}"/>
          </ac:picMkLst>
        </pc:picChg>
      </pc:sldChg>
      <pc:sldChg chg="addSp delSp modSp add mod modNotesTx">
        <pc:chgData name="Xin Luo" userId="82312ee5779919a4" providerId="LiveId" clId="{A5D610E5-752B-7B4A-889B-D40C860DA0F0}" dt="2025-05-25T02:08:06.195" v="2292" actId="20577"/>
        <pc:sldMkLst>
          <pc:docMk/>
          <pc:sldMk cId="819369415" sldId="2770"/>
        </pc:sldMkLst>
        <pc:spChg chg="mod">
          <ac:chgData name="Xin Luo" userId="82312ee5779919a4" providerId="LiveId" clId="{A5D610E5-752B-7B4A-889B-D40C860DA0F0}" dt="2025-05-09T00:33:37.440" v="1872" actId="20577"/>
          <ac:spMkLst>
            <pc:docMk/>
            <pc:sldMk cId="819369415" sldId="2770"/>
            <ac:spMk id="2" creationId="{F0B7ACDF-1E1D-A97F-35E4-C48B20886982}"/>
          </ac:spMkLst>
        </pc:spChg>
        <pc:graphicFrameChg chg="add mod modGraphic">
          <ac:chgData name="Xin Luo" userId="82312ee5779919a4" providerId="LiveId" clId="{A5D610E5-752B-7B4A-889B-D40C860DA0F0}" dt="2025-05-08T23:47:49.720" v="1164" actId="14734"/>
          <ac:graphicFrameMkLst>
            <pc:docMk/>
            <pc:sldMk cId="819369415" sldId="2770"/>
            <ac:graphicFrameMk id="4" creationId="{18D305C4-842E-F06A-EEE2-294456E6E0E2}"/>
          </ac:graphicFrameMkLst>
        </pc:graphicFrameChg>
        <pc:picChg chg="add mod">
          <ac:chgData name="Xin Luo" userId="82312ee5779919a4" providerId="LiveId" clId="{A5D610E5-752B-7B4A-889B-D40C860DA0F0}" dt="2025-05-08T23:53:22.254" v="1197" actId="1076"/>
          <ac:picMkLst>
            <pc:docMk/>
            <pc:sldMk cId="819369415" sldId="2770"/>
            <ac:picMk id="11" creationId="{C1A7862F-2B29-0E19-58B6-E78DC3649298}"/>
          </ac:picMkLst>
        </pc:picChg>
        <pc:picChg chg="add mod">
          <ac:chgData name="Xin Luo" userId="82312ee5779919a4" providerId="LiveId" clId="{A5D610E5-752B-7B4A-889B-D40C860DA0F0}" dt="2025-05-08T23:53:22.254" v="1197" actId="1076"/>
          <ac:picMkLst>
            <pc:docMk/>
            <pc:sldMk cId="819369415" sldId="2770"/>
            <ac:picMk id="13" creationId="{0222EE34-F09D-7027-0003-CE3BBCC3C1CA}"/>
          </ac:picMkLst>
        </pc:picChg>
      </pc:sldChg>
      <pc:sldChg chg="modSp add del mod">
        <pc:chgData name="Xin Luo" userId="82312ee5779919a4" providerId="LiveId" clId="{A5D610E5-752B-7B4A-889B-D40C860DA0F0}" dt="2025-05-08T23:37:44.311" v="1053" actId="2696"/>
        <pc:sldMkLst>
          <pc:docMk/>
          <pc:sldMk cId="1295578455" sldId="2770"/>
        </pc:sldMkLst>
      </pc:sldChg>
      <pc:sldChg chg="delSp modSp add del mod modNotesTx">
        <pc:chgData name="Xin Luo" userId="82312ee5779919a4" providerId="LiveId" clId="{A5D610E5-752B-7B4A-889B-D40C860DA0F0}" dt="2025-05-09T00:14:12.475" v="1413" actId="2696"/>
        <pc:sldMkLst>
          <pc:docMk/>
          <pc:sldMk cId="1712122803" sldId="2771"/>
        </pc:sldMkLst>
      </pc:sldChg>
      <pc:sldChg chg="addSp delSp modSp add mod">
        <pc:chgData name="Xin Luo" userId="82312ee5779919a4" providerId="LiveId" clId="{A5D610E5-752B-7B4A-889B-D40C860DA0F0}" dt="2025-05-25T02:11:40.559" v="2305" actId="14100"/>
        <pc:sldMkLst>
          <pc:docMk/>
          <pc:sldMk cId="4115132314" sldId="2771"/>
        </pc:sldMkLst>
        <pc:spChg chg="mod">
          <ac:chgData name="Xin Luo" userId="82312ee5779919a4" providerId="LiveId" clId="{A5D610E5-752B-7B4A-889B-D40C860DA0F0}" dt="2025-05-25T02:11:40.559" v="2305" actId="14100"/>
          <ac:spMkLst>
            <pc:docMk/>
            <pc:sldMk cId="4115132314" sldId="2771"/>
            <ac:spMk id="6" creationId="{314FBAF0-70BA-6395-A923-9CE89DF4F9F9}"/>
          </ac:spMkLst>
        </pc:spChg>
        <pc:spChg chg="mod">
          <ac:chgData name="Xin Luo" userId="82312ee5779919a4" providerId="LiveId" clId="{A5D610E5-752B-7B4A-889B-D40C860DA0F0}" dt="2025-05-09T00:34:11.196" v="1877" actId="1076"/>
          <ac:spMkLst>
            <pc:docMk/>
            <pc:sldMk cId="4115132314" sldId="2771"/>
            <ac:spMk id="13" creationId="{11F172DF-28DC-0D74-BC10-EE83BEAF4B32}"/>
          </ac:spMkLst>
        </pc:spChg>
        <pc:graphicFrameChg chg="add mod modGraphic">
          <ac:chgData name="Xin Luo" userId="82312ee5779919a4" providerId="LiveId" clId="{A5D610E5-752B-7B4A-889B-D40C860DA0F0}" dt="2025-05-09T00:34:16.582" v="1878" actId="14100"/>
          <ac:graphicFrameMkLst>
            <pc:docMk/>
            <pc:sldMk cId="4115132314" sldId="2771"/>
            <ac:graphicFrameMk id="4" creationId="{3E1E227E-592B-5984-7C00-AD9E35F86C00}"/>
          </ac:graphicFrameMkLst>
        </pc:graphicFrameChg>
        <pc:picChg chg="add mod">
          <ac:chgData name="Xin Luo" userId="82312ee5779919a4" providerId="LiveId" clId="{A5D610E5-752B-7B4A-889B-D40C860DA0F0}" dt="2025-05-09T00:30:24.518" v="1831" actId="27614"/>
          <ac:picMkLst>
            <pc:docMk/>
            <pc:sldMk cId="4115132314" sldId="2771"/>
            <ac:picMk id="8" creationId="{4EA08E5E-E390-3EDF-44E6-403B3D286689}"/>
          </ac:picMkLst>
        </pc:picChg>
      </pc:sldChg>
      <pc:sldChg chg="addSp delSp modSp add mod">
        <pc:chgData name="Xin Luo" userId="82312ee5779919a4" providerId="LiveId" clId="{A5D610E5-752B-7B4A-889B-D40C860DA0F0}" dt="2025-05-25T02:42:05.819" v="2412"/>
        <pc:sldMkLst>
          <pc:docMk/>
          <pc:sldMk cId="2890079731" sldId="2772"/>
        </pc:sldMkLst>
        <pc:spChg chg="add mod">
          <ac:chgData name="Xin Luo" userId="82312ee5779919a4" providerId="LiveId" clId="{A5D610E5-752B-7B4A-889B-D40C860DA0F0}" dt="2025-05-25T02:42:05.819" v="2412"/>
          <ac:spMkLst>
            <pc:docMk/>
            <pc:sldMk cId="2890079731" sldId="2772"/>
            <ac:spMk id="4" creationId="{D7B31BD0-7C4F-70C3-82F8-537A739A451A}"/>
          </ac:spMkLst>
        </pc:spChg>
        <pc:spChg chg="mod">
          <ac:chgData name="Xin Luo" userId="82312ee5779919a4" providerId="LiveId" clId="{A5D610E5-752B-7B4A-889B-D40C860DA0F0}" dt="2025-05-09T00:33:55.150" v="1874" actId="1076"/>
          <ac:spMkLst>
            <pc:docMk/>
            <pc:sldMk cId="2890079731" sldId="2772"/>
            <ac:spMk id="13" creationId="{36DF7EA9-D756-3F82-04ED-917BA97519A4}"/>
          </ac:spMkLst>
        </pc:spChg>
        <pc:graphicFrameChg chg="add mod modGraphic">
          <ac:chgData name="Xin Luo" userId="82312ee5779919a4" providerId="LiveId" clId="{A5D610E5-752B-7B4A-889B-D40C860DA0F0}" dt="2025-05-09T00:33:58.143" v="1875" actId="14100"/>
          <ac:graphicFrameMkLst>
            <pc:docMk/>
            <pc:sldMk cId="2890079731" sldId="2772"/>
            <ac:graphicFrameMk id="2" creationId="{D989071B-A380-DEDF-A3BF-1E6AE5CA62E2}"/>
          </ac:graphicFrameMkLst>
        </pc:graphicFrameChg>
        <pc:picChg chg="add mod">
          <ac:chgData name="Xin Luo" userId="82312ee5779919a4" providerId="LiveId" clId="{A5D610E5-752B-7B4A-889B-D40C860DA0F0}" dt="2025-05-09T00:33:11.116" v="1854" actId="27614"/>
          <ac:picMkLst>
            <pc:docMk/>
            <pc:sldMk cId="2890079731" sldId="2772"/>
            <ac:picMk id="7" creationId="{410ADC27-A8FA-2E3E-9C6A-5A42BE8F7467}"/>
          </ac:picMkLst>
        </pc:picChg>
      </pc:sldChg>
      <pc:sldChg chg="modSp mod">
        <pc:chgData name="Xin Luo" userId="82312ee5779919a4" providerId="LiveId" clId="{A5D610E5-752B-7B4A-889B-D40C860DA0F0}" dt="2025-05-24T15:55:43.695" v="1912" actId="403"/>
        <pc:sldMkLst>
          <pc:docMk/>
          <pc:sldMk cId="3483888068" sldId="2773"/>
        </pc:sldMkLst>
        <pc:spChg chg="mod">
          <ac:chgData name="Xin Luo" userId="82312ee5779919a4" providerId="LiveId" clId="{A5D610E5-752B-7B4A-889B-D40C860DA0F0}" dt="2025-05-24T15:55:43.695" v="1912" actId="403"/>
          <ac:spMkLst>
            <pc:docMk/>
            <pc:sldMk cId="3483888068" sldId="2773"/>
            <ac:spMk id="2" creationId="{F7881D9B-9E37-EE50-728E-695E4983BE8F}"/>
          </ac:spMkLst>
        </pc:spChg>
      </pc:sldChg>
      <pc:sldChg chg="addSp delSp modSp mod">
        <pc:chgData name="Xin Luo" userId="82312ee5779919a4" providerId="LiveId" clId="{A5D610E5-752B-7B4A-889B-D40C860DA0F0}" dt="2025-05-25T05:29:11.853" v="3001"/>
        <pc:sldMkLst>
          <pc:docMk/>
          <pc:sldMk cId="3486418074" sldId="2774"/>
        </pc:sldMkLst>
        <pc:spChg chg="add mod">
          <ac:chgData name="Xin Luo" userId="82312ee5779919a4" providerId="LiveId" clId="{A5D610E5-752B-7B4A-889B-D40C860DA0F0}" dt="2025-05-25T03:18:17.638" v="2512" actId="14100"/>
          <ac:spMkLst>
            <pc:docMk/>
            <pc:sldMk cId="3486418074" sldId="2774"/>
            <ac:spMk id="5" creationId="{01F43913-1DFC-079D-2F48-2ACB78444BF9}"/>
          </ac:spMkLst>
        </pc:spChg>
        <pc:spChg chg="add mod">
          <ac:chgData name="Xin Luo" userId="82312ee5779919a4" providerId="LiveId" clId="{A5D610E5-752B-7B4A-889B-D40C860DA0F0}" dt="2025-05-25T05:29:11.853" v="3001"/>
          <ac:spMkLst>
            <pc:docMk/>
            <pc:sldMk cId="3486418074" sldId="2774"/>
            <ac:spMk id="6" creationId="{5773AFEA-C282-287B-9DC2-A81B7A537632}"/>
          </ac:spMkLst>
        </pc:spChg>
        <pc:spChg chg="mod">
          <ac:chgData name="Xin Luo" userId="82312ee5779919a4" providerId="LiveId" clId="{A5D610E5-752B-7B4A-889B-D40C860DA0F0}" dt="2025-05-25T02:47:12.561" v="2505" actId="1076"/>
          <ac:spMkLst>
            <pc:docMk/>
            <pc:sldMk cId="3486418074" sldId="2774"/>
            <ac:spMk id="9" creationId="{992F2ED7-670D-AD19-DAB1-3B5E976BA63F}"/>
          </ac:spMkLst>
        </pc:spChg>
        <pc:spChg chg="mod">
          <ac:chgData name="Xin Luo" userId="82312ee5779919a4" providerId="LiveId" clId="{A5D610E5-752B-7B4A-889B-D40C860DA0F0}" dt="2025-05-25T02:47:12.561" v="2505" actId="1076"/>
          <ac:spMkLst>
            <pc:docMk/>
            <pc:sldMk cId="3486418074" sldId="2774"/>
            <ac:spMk id="10" creationId="{538141C9-490E-C12B-A86C-3479A3B108B3}"/>
          </ac:spMkLst>
        </pc:spChg>
        <pc:spChg chg="mod">
          <ac:chgData name="Xin Luo" userId="82312ee5779919a4" providerId="LiveId" clId="{A5D610E5-752B-7B4A-889B-D40C860DA0F0}" dt="2025-05-25T03:18:23.332" v="2514" actId="1076"/>
          <ac:spMkLst>
            <pc:docMk/>
            <pc:sldMk cId="3486418074" sldId="2774"/>
            <ac:spMk id="27" creationId="{3E6B516C-F780-1627-8BB1-59513E674566}"/>
          </ac:spMkLst>
        </pc:spChg>
        <pc:picChg chg="mod">
          <ac:chgData name="Xin Luo" userId="82312ee5779919a4" providerId="LiveId" clId="{A5D610E5-752B-7B4A-889B-D40C860DA0F0}" dt="2025-05-25T03:18:19.461" v="2513" actId="14100"/>
          <ac:picMkLst>
            <pc:docMk/>
            <pc:sldMk cId="3486418074" sldId="2774"/>
            <ac:picMk id="12" creationId="{187E6F44-1324-218F-7908-094F56249B5E}"/>
          </ac:picMkLst>
        </pc:picChg>
        <pc:picChg chg="mod">
          <ac:chgData name="Xin Luo" userId="82312ee5779919a4" providerId="LiveId" clId="{A5D610E5-752B-7B4A-889B-D40C860DA0F0}" dt="2025-05-25T03:17:51.210" v="2510" actId="1076"/>
          <ac:picMkLst>
            <pc:docMk/>
            <pc:sldMk cId="3486418074" sldId="2774"/>
            <ac:picMk id="14" creationId="{1C0401D8-4404-F6EE-5CFB-A4E5B546DED5}"/>
          </ac:picMkLst>
        </pc:picChg>
      </pc:sldChg>
      <pc:sldChg chg="addSp delSp modSp mod">
        <pc:chgData name="Xin Luo" userId="82312ee5779919a4" providerId="LiveId" clId="{A5D610E5-752B-7B4A-889B-D40C860DA0F0}" dt="2025-05-31T10:24:35.081" v="3084" actId="1035"/>
        <pc:sldMkLst>
          <pc:docMk/>
          <pc:sldMk cId="1254623858" sldId="2775"/>
        </pc:sldMkLst>
        <pc:spChg chg="mod">
          <ac:chgData name="Xin Luo" userId="82312ee5779919a4" providerId="LiveId" clId="{A5D610E5-752B-7B4A-889B-D40C860DA0F0}" dt="2025-05-31T10:24:31.706" v="3081" actId="1035"/>
          <ac:spMkLst>
            <pc:docMk/>
            <pc:sldMk cId="1254623858" sldId="2775"/>
            <ac:spMk id="5" creationId="{FF6A2CE6-BB08-6E71-1478-0D19605E2814}"/>
          </ac:spMkLst>
        </pc:spChg>
        <pc:spChg chg="add mod">
          <ac:chgData name="Xin Luo" userId="82312ee5779919a4" providerId="LiveId" clId="{A5D610E5-752B-7B4A-889B-D40C860DA0F0}" dt="2025-05-25T04:20:06.586" v="2825" actId="1037"/>
          <ac:spMkLst>
            <pc:docMk/>
            <pc:sldMk cId="1254623858" sldId="2775"/>
            <ac:spMk id="6" creationId="{AC71F8D0-9532-1E96-C4F6-8A0EDF6E7293}"/>
          </ac:spMkLst>
        </pc:spChg>
        <pc:spChg chg="mod">
          <ac:chgData name="Xin Luo" userId="82312ee5779919a4" providerId="LiveId" clId="{A5D610E5-752B-7B4A-889B-D40C860DA0F0}" dt="2025-05-31T10:24:31.706" v="3081" actId="1035"/>
          <ac:spMkLst>
            <pc:docMk/>
            <pc:sldMk cId="1254623858" sldId="2775"/>
            <ac:spMk id="7" creationId="{0F62DBF6-98A5-1A50-E883-A4DC53AB52B9}"/>
          </ac:spMkLst>
        </pc:spChg>
        <pc:spChg chg="add mod">
          <ac:chgData name="Xin Luo" userId="82312ee5779919a4" providerId="LiveId" clId="{A5D610E5-752B-7B4A-889B-D40C860DA0F0}" dt="2025-05-25T05:29:25.950" v="3007"/>
          <ac:spMkLst>
            <pc:docMk/>
            <pc:sldMk cId="1254623858" sldId="2775"/>
            <ac:spMk id="10" creationId="{D9317620-5CAB-C979-1223-0509A3267583}"/>
          </ac:spMkLst>
        </pc:spChg>
        <pc:picChg chg="add mod">
          <ac:chgData name="Xin Luo" userId="82312ee5779919a4" providerId="LiveId" clId="{A5D610E5-752B-7B4A-889B-D40C860DA0F0}" dt="2025-05-31T10:24:35.081" v="3084" actId="1035"/>
          <ac:picMkLst>
            <pc:docMk/>
            <pc:sldMk cId="1254623858" sldId="2775"/>
            <ac:picMk id="8" creationId="{FA73ED5B-854A-2F4C-7D91-C361AF3B22BD}"/>
          </ac:picMkLst>
        </pc:picChg>
        <pc:picChg chg="add mod">
          <ac:chgData name="Xin Luo" userId="82312ee5779919a4" providerId="LiveId" clId="{A5D610E5-752B-7B4A-889B-D40C860DA0F0}" dt="2025-05-25T04:20:36.003" v="2828" actId="14100"/>
          <ac:picMkLst>
            <pc:docMk/>
            <pc:sldMk cId="1254623858" sldId="2775"/>
            <ac:picMk id="9" creationId="{02C9C584-0869-6617-B9E1-31C7211F0DC2}"/>
          </ac:picMkLst>
        </pc:picChg>
        <pc:picChg chg="del mod">
          <ac:chgData name="Xin Luo" userId="82312ee5779919a4" providerId="LiveId" clId="{A5D610E5-752B-7B4A-889B-D40C860DA0F0}" dt="2025-05-31T10:24:08.144" v="3069" actId="478"/>
          <ac:picMkLst>
            <pc:docMk/>
            <pc:sldMk cId="1254623858" sldId="2775"/>
            <ac:picMk id="22" creationId="{1FB32493-E382-2912-9BE4-DDE8D999D286}"/>
          </ac:picMkLst>
        </pc:picChg>
      </pc:sldChg>
      <pc:sldChg chg="del">
        <pc:chgData name="Xin Luo" userId="82312ee5779919a4" providerId="LiveId" clId="{A5D610E5-752B-7B4A-889B-D40C860DA0F0}" dt="2025-05-25T05:26:54.279" v="2888" actId="2696"/>
        <pc:sldMkLst>
          <pc:docMk/>
          <pc:sldMk cId="2703268884" sldId="2776"/>
        </pc:sldMkLst>
      </pc:sldChg>
      <pc:sldChg chg="delSp modSp add del mod">
        <pc:chgData name="Xin Luo" userId="82312ee5779919a4" providerId="LiveId" clId="{A5D610E5-752B-7B4A-889B-D40C860DA0F0}" dt="2025-05-25T05:26:54.282" v="2889" actId="2696"/>
        <pc:sldMkLst>
          <pc:docMk/>
          <pc:sldMk cId="3457522042" sldId="2777"/>
        </pc:sldMkLst>
      </pc:sldChg>
      <pc:sldChg chg="add del">
        <pc:chgData name="Xin Luo" userId="82312ee5779919a4" providerId="LiveId" clId="{A5D610E5-752B-7B4A-889B-D40C860DA0F0}" dt="2025-05-25T05:26:54.284" v="2890" actId="2696"/>
        <pc:sldMkLst>
          <pc:docMk/>
          <pc:sldMk cId="2064770029" sldId="2778"/>
        </pc:sldMkLst>
      </pc:sldChg>
      <pc:sldChg chg="add del">
        <pc:chgData name="Xin Luo" userId="82312ee5779919a4" providerId="LiveId" clId="{A5D610E5-752B-7B4A-889B-D40C860DA0F0}" dt="2025-05-25T05:26:54.286" v="2891" actId="2696"/>
        <pc:sldMkLst>
          <pc:docMk/>
          <pc:sldMk cId="3947566951" sldId="2779"/>
        </pc:sldMkLst>
      </pc:sldChg>
      <pc:sldChg chg="addSp delSp modSp add mod">
        <pc:chgData name="Xin Luo" userId="82312ee5779919a4" providerId="LiveId" clId="{A5D610E5-752B-7B4A-889B-D40C860DA0F0}" dt="2025-05-25T05:28:55.830" v="2996" actId="20577"/>
        <pc:sldMkLst>
          <pc:docMk/>
          <pc:sldMk cId="4037586554" sldId="2780"/>
        </pc:sldMkLst>
        <pc:spChg chg="mod">
          <ac:chgData name="Xin Luo" userId="82312ee5779919a4" providerId="LiveId" clId="{A5D610E5-752B-7B4A-889B-D40C860DA0F0}" dt="2025-05-25T05:28:55.830" v="2996" actId="20577"/>
          <ac:spMkLst>
            <pc:docMk/>
            <pc:sldMk cId="4037586554" sldId="2780"/>
            <ac:spMk id="2" creationId="{151E784C-76BA-2461-AFD7-4A7E8038F312}"/>
          </ac:spMkLst>
        </pc:spChg>
        <pc:spChg chg="mod">
          <ac:chgData name="Xin Luo" userId="82312ee5779919a4" providerId="LiveId" clId="{A5D610E5-752B-7B4A-889B-D40C860DA0F0}" dt="2025-05-24T16:04:20.222" v="2144" actId="1035"/>
          <ac:spMkLst>
            <pc:docMk/>
            <pc:sldMk cId="4037586554" sldId="2780"/>
            <ac:spMk id="7" creationId="{F4B2BCB2-219C-ECFF-BE36-1ED1649CDB10}"/>
          </ac:spMkLst>
        </pc:spChg>
        <pc:spChg chg="add mod">
          <ac:chgData name="Xin Luo" userId="82312ee5779919a4" providerId="LiveId" clId="{A5D610E5-752B-7B4A-889B-D40C860DA0F0}" dt="2025-05-24T16:04:22.446" v="2150" actId="1035"/>
          <ac:spMkLst>
            <pc:docMk/>
            <pc:sldMk cId="4037586554" sldId="2780"/>
            <ac:spMk id="14" creationId="{5382CF15-8EBD-452D-8EDD-2AE40D85FAF9}"/>
          </ac:spMkLst>
        </pc:spChg>
        <pc:graphicFrameChg chg="add mod modGraphic">
          <ac:chgData name="Xin Luo" userId="82312ee5779919a4" providerId="LiveId" clId="{A5D610E5-752B-7B4A-889B-D40C860DA0F0}" dt="2025-05-24T16:04:44.170" v="2164" actId="1038"/>
          <ac:graphicFrameMkLst>
            <pc:docMk/>
            <pc:sldMk cId="4037586554" sldId="2780"/>
            <ac:graphicFrameMk id="12" creationId="{9E472D04-A881-5AAC-CC3D-397F7B928510}"/>
          </ac:graphicFrameMkLst>
        </pc:graphicFrameChg>
      </pc:sldChg>
      <pc:sldChg chg="addSp delSp modSp add mod ord">
        <pc:chgData name="Xin Luo" userId="82312ee5779919a4" providerId="LiveId" clId="{A5D610E5-752B-7B4A-889B-D40C860DA0F0}" dt="2025-05-25T05:28:52.717" v="2993" actId="20577"/>
        <pc:sldMkLst>
          <pc:docMk/>
          <pc:sldMk cId="3037146437" sldId="2781"/>
        </pc:sldMkLst>
        <pc:spChg chg="add mod">
          <ac:chgData name="Xin Luo" userId="82312ee5779919a4" providerId="LiveId" clId="{A5D610E5-752B-7B4A-889B-D40C860DA0F0}" dt="2025-05-25T02:43:52.639" v="2440" actId="20577"/>
          <ac:spMkLst>
            <pc:docMk/>
            <pc:sldMk cId="3037146437" sldId="2781"/>
            <ac:spMk id="7" creationId="{F51DEC56-3581-81F0-AA96-9F9FFB3903DC}"/>
          </ac:spMkLst>
        </pc:spChg>
        <pc:spChg chg="add mod">
          <ac:chgData name="Xin Luo" userId="82312ee5779919a4" providerId="LiveId" clId="{A5D610E5-752B-7B4A-889B-D40C860DA0F0}" dt="2025-05-25T05:28:52.717" v="2993" actId="20577"/>
          <ac:spMkLst>
            <pc:docMk/>
            <pc:sldMk cId="3037146437" sldId="2781"/>
            <ac:spMk id="13" creationId="{4275CA77-B005-F8DF-354C-AF0DFA5E2D96}"/>
          </ac:spMkLst>
        </pc:spChg>
        <pc:spChg chg="mod">
          <ac:chgData name="Xin Luo" userId="82312ee5779919a4" providerId="LiveId" clId="{A5D610E5-752B-7B4A-889B-D40C860DA0F0}" dt="2025-05-25T02:43:20.915" v="2430" actId="1076"/>
          <ac:spMkLst>
            <pc:docMk/>
            <pc:sldMk cId="3037146437" sldId="2781"/>
            <ac:spMk id="19" creationId="{C7DB1091-8910-855C-6F3A-EC7B304CC21F}"/>
          </ac:spMkLst>
        </pc:spChg>
        <pc:picChg chg="add mod">
          <ac:chgData name="Xin Luo" userId="82312ee5779919a4" providerId="LiveId" clId="{A5D610E5-752B-7B4A-889B-D40C860DA0F0}" dt="2025-05-25T02:44:27.554" v="2447" actId="1076"/>
          <ac:picMkLst>
            <pc:docMk/>
            <pc:sldMk cId="3037146437" sldId="2781"/>
            <ac:picMk id="5" creationId="{D419F691-9044-44DE-03B6-B63122507408}"/>
          </ac:picMkLst>
        </pc:picChg>
        <pc:picChg chg="add mod">
          <ac:chgData name="Xin Luo" userId="82312ee5779919a4" providerId="LiveId" clId="{A5D610E5-752B-7B4A-889B-D40C860DA0F0}" dt="2025-05-25T02:44:24.366" v="2446" actId="1076"/>
          <ac:picMkLst>
            <pc:docMk/>
            <pc:sldMk cId="3037146437" sldId="2781"/>
            <ac:picMk id="11" creationId="{252A34BE-8A25-C987-51CB-13EA49D5BBB9}"/>
          </ac:picMkLst>
        </pc:picChg>
      </pc:sldChg>
      <pc:sldChg chg="addSp delSp modSp add mod">
        <pc:chgData name="Xin Luo" userId="82312ee5779919a4" providerId="LiveId" clId="{A5D610E5-752B-7B4A-889B-D40C860DA0F0}" dt="2025-05-25T02:42:11.236" v="2414"/>
        <pc:sldMkLst>
          <pc:docMk/>
          <pc:sldMk cId="2789328484" sldId="2782"/>
        </pc:sldMkLst>
        <pc:spChg chg="add mod">
          <ac:chgData name="Xin Luo" userId="82312ee5779919a4" providerId="LiveId" clId="{A5D610E5-752B-7B4A-889B-D40C860DA0F0}" dt="2025-05-25T02:37:50.628" v="2376" actId="14100"/>
          <ac:spMkLst>
            <pc:docMk/>
            <pc:sldMk cId="2789328484" sldId="2782"/>
            <ac:spMk id="5" creationId="{85498076-590D-2107-40A8-BB49CF7C1410}"/>
          </ac:spMkLst>
        </pc:spChg>
        <pc:spChg chg="add mod">
          <ac:chgData name="Xin Luo" userId="82312ee5779919a4" providerId="LiveId" clId="{A5D610E5-752B-7B4A-889B-D40C860DA0F0}" dt="2025-05-25T02:42:11.236" v="2414"/>
          <ac:spMkLst>
            <pc:docMk/>
            <pc:sldMk cId="2789328484" sldId="2782"/>
            <ac:spMk id="15" creationId="{56DAFFDE-7A5D-6E55-86D0-9A8B6E8C79F1}"/>
          </ac:spMkLst>
        </pc:spChg>
        <pc:picChg chg="add mod">
          <ac:chgData name="Xin Luo" userId="82312ee5779919a4" providerId="LiveId" clId="{A5D610E5-752B-7B4A-889B-D40C860DA0F0}" dt="2025-05-25T02:41:24.750" v="2406" actId="1076"/>
          <ac:picMkLst>
            <pc:docMk/>
            <pc:sldMk cId="2789328484" sldId="2782"/>
            <ac:picMk id="14" creationId="{693EC964-78C5-0417-1DDA-39FADE6148E9}"/>
          </ac:picMkLst>
        </pc:picChg>
      </pc:sldChg>
      <pc:sldChg chg="addSp delSp modSp add mod modNotesTx">
        <pc:chgData name="Xin Luo" userId="82312ee5779919a4" providerId="LiveId" clId="{A5D610E5-752B-7B4A-889B-D40C860DA0F0}" dt="2025-05-31T15:06:11.065" v="3108" actId="1038"/>
        <pc:sldMkLst>
          <pc:docMk/>
          <pc:sldMk cId="2398481112" sldId="2783"/>
        </pc:sldMkLst>
        <pc:spChg chg="add mod">
          <ac:chgData name="Xin Luo" userId="82312ee5779919a4" providerId="LiveId" clId="{A5D610E5-752B-7B4A-889B-D40C860DA0F0}" dt="2025-05-25T03:57:46.511" v="2690" actId="1076"/>
          <ac:spMkLst>
            <pc:docMk/>
            <pc:sldMk cId="2398481112" sldId="2783"/>
            <ac:spMk id="6" creationId="{0A6779B2-3F40-7108-55B9-BE9A7E99C48D}"/>
          </ac:spMkLst>
        </pc:spChg>
        <pc:spChg chg="add mod">
          <ac:chgData name="Xin Luo" userId="82312ee5779919a4" providerId="LiveId" clId="{A5D610E5-752B-7B4A-889B-D40C860DA0F0}" dt="2025-05-25T03:21:48.819" v="2613" actId="20577"/>
          <ac:spMkLst>
            <pc:docMk/>
            <pc:sldMk cId="2398481112" sldId="2783"/>
            <ac:spMk id="8" creationId="{37A08114-6D71-180D-2093-D782E9EA8154}"/>
          </ac:spMkLst>
        </pc:spChg>
        <pc:spChg chg="add mod">
          <ac:chgData name="Xin Luo" userId="82312ee5779919a4" providerId="LiveId" clId="{A5D610E5-752B-7B4A-889B-D40C860DA0F0}" dt="2025-05-25T05:29:16.054" v="3003"/>
          <ac:spMkLst>
            <pc:docMk/>
            <pc:sldMk cId="2398481112" sldId="2783"/>
            <ac:spMk id="11" creationId="{5A65D284-C10C-C0CD-5AD8-B0252A141CDE}"/>
          </ac:spMkLst>
        </pc:spChg>
        <pc:spChg chg="mod">
          <ac:chgData name="Xin Luo" userId="82312ee5779919a4" providerId="LiveId" clId="{A5D610E5-752B-7B4A-889B-D40C860DA0F0}" dt="2025-05-25T03:19:45.068" v="2531" actId="962"/>
          <ac:spMkLst>
            <pc:docMk/>
            <pc:sldMk cId="2398481112" sldId="2783"/>
            <ac:spMk id="20" creationId="{3E87F3E5-3780-B631-8586-D3011C96FD2D}"/>
          </ac:spMkLst>
        </pc:spChg>
        <pc:picChg chg="add mod">
          <ac:chgData name="Xin Luo" userId="82312ee5779919a4" providerId="LiveId" clId="{A5D610E5-752B-7B4A-889B-D40C860DA0F0}" dt="2025-05-31T15:06:11.065" v="3108" actId="1038"/>
          <ac:picMkLst>
            <pc:docMk/>
            <pc:sldMk cId="2398481112" sldId="2783"/>
            <ac:picMk id="4" creationId="{2A114E0F-9F1D-7730-87C6-D29AA7A54BAB}"/>
          </ac:picMkLst>
        </pc:picChg>
        <pc:picChg chg="add del mod">
          <ac:chgData name="Xin Luo" userId="82312ee5779919a4" providerId="LiveId" clId="{A5D610E5-752B-7B4A-889B-D40C860DA0F0}" dt="2025-05-31T15:05:51.240" v="3087" actId="478"/>
          <ac:picMkLst>
            <pc:docMk/>
            <pc:sldMk cId="2398481112" sldId="2783"/>
            <ac:picMk id="5" creationId="{AC511CAD-DA1E-4A2C-93A3-133008D9B9C4}"/>
          </ac:picMkLst>
        </pc:picChg>
        <pc:picChg chg="mod">
          <ac:chgData name="Xin Luo" userId="82312ee5779919a4" providerId="LiveId" clId="{A5D610E5-752B-7B4A-889B-D40C860DA0F0}" dt="2025-05-25T03:58:00.637" v="2692" actId="14100"/>
          <ac:picMkLst>
            <pc:docMk/>
            <pc:sldMk cId="2398481112" sldId="2783"/>
            <ac:picMk id="26" creationId="{A1071639-2C12-F929-A901-0FDA406042FF}"/>
          </ac:picMkLst>
        </pc:picChg>
      </pc:sldChg>
      <pc:sldChg chg="addSp delSp modSp add mod">
        <pc:chgData name="Xin Luo" userId="82312ee5779919a4" providerId="LiveId" clId="{A5D610E5-752B-7B4A-889B-D40C860DA0F0}" dt="2025-05-31T10:20:08.876" v="3068"/>
        <pc:sldMkLst>
          <pc:docMk/>
          <pc:sldMk cId="1616797057" sldId="2784"/>
        </pc:sldMkLst>
        <pc:spChg chg="add del mod">
          <ac:chgData name="Xin Luo" userId="82312ee5779919a4" providerId="LiveId" clId="{A5D610E5-752B-7B4A-889B-D40C860DA0F0}" dt="2025-05-31T10:20:08.876" v="3068"/>
          <ac:spMkLst>
            <pc:docMk/>
            <pc:sldMk cId="1616797057" sldId="2784"/>
            <ac:spMk id="4" creationId="{BDEE8B7D-2C00-43E5-32A4-B4773AD884D3}"/>
          </ac:spMkLst>
        </pc:spChg>
        <pc:spChg chg="add mod">
          <ac:chgData name="Xin Luo" userId="82312ee5779919a4" providerId="LiveId" clId="{A5D610E5-752B-7B4A-889B-D40C860DA0F0}" dt="2025-05-25T04:08:34.922" v="2748" actId="14100"/>
          <ac:spMkLst>
            <pc:docMk/>
            <pc:sldMk cId="1616797057" sldId="2784"/>
            <ac:spMk id="7" creationId="{EAC38D09-AF00-9C56-67B2-34EC455226D5}"/>
          </ac:spMkLst>
        </pc:spChg>
        <pc:spChg chg="add mod">
          <ac:chgData name="Xin Luo" userId="82312ee5779919a4" providerId="LiveId" clId="{A5D610E5-752B-7B4A-889B-D40C860DA0F0}" dt="2025-05-25T05:29:20.761" v="3005"/>
          <ac:spMkLst>
            <pc:docMk/>
            <pc:sldMk cId="1616797057" sldId="2784"/>
            <ac:spMk id="13" creationId="{D0E2C2C5-9306-D0BD-9B7D-DF4D33153BBB}"/>
          </ac:spMkLst>
        </pc:spChg>
        <pc:spChg chg="mod">
          <ac:chgData name="Xin Luo" userId="82312ee5779919a4" providerId="LiveId" clId="{A5D610E5-752B-7B4A-889B-D40C860DA0F0}" dt="2025-05-25T04:04:38.569" v="2706" actId="14100"/>
          <ac:spMkLst>
            <pc:docMk/>
            <pc:sldMk cId="1616797057" sldId="2784"/>
            <ac:spMk id="28" creationId="{4B434E8B-994E-FF12-A112-95EEF5534324}"/>
          </ac:spMkLst>
        </pc:spChg>
        <pc:spChg chg="mod">
          <ac:chgData name="Xin Luo" userId="82312ee5779919a4" providerId="LiveId" clId="{A5D610E5-752B-7B4A-889B-D40C860DA0F0}" dt="2025-05-25T03:58:34.310" v="2703" actId="14100"/>
          <ac:spMkLst>
            <pc:docMk/>
            <pc:sldMk cId="1616797057" sldId="2784"/>
            <ac:spMk id="29" creationId="{4F3DB486-9EA3-23DE-AD74-18A0A279EA57}"/>
          </ac:spMkLst>
        </pc:spChg>
        <pc:graphicFrameChg chg="mod modGraphic">
          <ac:chgData name="Xin Luo" userId="82312ee5779919a4" providerId="LiveId" clId="{A5D610E5-752B-7B4A-889B-D40C860DA0F0}" dt="2025-05-25T03:58:36.442" v="2704" actId="14100"/>
          <ac:graphicFrameMkLst>
            <pc:docMk/>
            <pc:sldMk cId="1616797057" sldId="2784"/>
            <ac:graphicFrameMk id="31" creationId="{597FAA60-864C-2DCE-0D75-CD521688C878}"/>
          </ac:graphicFrameMkLst>
        </pc:graphicFrameChg>
        <pc:picChg chg="add mod">
          <ac:chgData name="Xin Luo" userId="82312ee5779919a4" providerId="LiveId" clId="{A5D610E5-752B-7B4A-889B-D40C860DA0F0}" dt="2025-05-25T04:08:42.790" v="2760" actId="14100"/>
          <ac:picMkLst>
            <pc:docMk/>
            <pc:sldMk cId="1616797057" sldId="2784"/>
            <ac:picMk id="5" creationId="{A580F05C-789D-9008-EE21-F352AEE8DBA2}"/>
          </ac:picMkLst>
        </pc:picChg>
        <pc:picChg chg="add mod">
          <ac:chgData name="Xin Luo" userId="82312ee5779919a4" providerId="LiveId" clId="{A5D610E5-752B-7B4A-889B-D40C860DA0F0}" dt="2025-05-25T04:08:42.790" v="2760" actId="14100"/>
          <ac:picMkLst>
            <pc:docMk/>
            <pc:sldMk cId="1616797057" sldId="2784"/>
            <ac:picMk id="11" creationId="{B7F7D177-0D90-A860-CFC5-A0B8B9AD38CA}"/>
          </ac:picMkLst>
        </pc:picChg>
      </pc:sldChg>
      <pc:sldChg chg="add del">
        <pc:chgData name="Xin Luo" userId="82312ee5779919a4" providerId="LiveId" clId="{A5D610E5-752B-7B4A-889B-D40C860DA0F0}" dt="2025-05-25T04:08:53.406" v="2761" actId="2696"/>
        <pc:sldMkLst>
          <pc:docMk/>
          <pc:sldMk cId="2486858048" sldId="2785"/>
        </pc:sldMkLst>
      </pc:sldChg>
      <pc:sldChg chg="addSp delSp modSp add mod">
        <pc:chgData name="Xin Luo" userId="82312ee5779919a4" providerId="LiveId" clId="{A5D610E5-752B-7B4A-889B-D40C860DA0F0}" dt="2025-05-25T05:29:31.076" v="3009"/>
        <pc:sldMkLst>
          <pc:docMk/>
          <pc:sldMk cId="2714098320" sldId="2785"/>
        </pc:sldMkLst>
        <pc:spChg chg="add mod">
          <ac:chgData name="Xin Luo" userId="82312ee5779919a4" providerId="LiveId" clId="{A5D610E5-752B-7B4A-889B-D40C860DA0F0}" dt="2025-05-25T04:52:35.382" v="2886" actId="2711"/>
          <ac:spMkLst>
            <pc:docMk/>
            <pc:sldMk cId="2714098320" sldId="2785"/>
            <ac:spMk id="9" creationId="{C298EE4A-49FF-8E82-8F12-CFB14161AEAD}"/>
          </ac:spMkLst>
        </pc:spChg>
        <pc:spChg chg="add mod">
          <ac:chgData name="Xin Luo" userId="82312ee5779919a4" providerId="LiveId" clId="{A5D610E5-752B-7B4A-889B-D40C860DA0F0}" dt="2025-05-25T05:29:31.076" v="3009"/>
          <ac:spMkLst>
            <pc:docMk/>
            <pc:sldMk cId="2714098320" sldId="2785"/>
            <ac:spMk id="12" creationId="{B230A56F-3447-7677-5981-F588A1B11316}"/>
          </ac:spMkLst>
        </pc:spChg>
        <pc:spChg chg="mod">
          <ac:chgData name="Xin Luo" userId="82312ee5779919a4" providerId="LiveId" clId="{A5D610E5-752B-7B4A-889B-D40C860DA0F0}" dt="2025-05-25T04:50:12.300" v="2849" actId="1076"/>
          <ac:spMkLst>
            <pc:docMk/>
            <pc:sldMk cId="2714098320" sldId="2785"/>
            <ac:spMk id="29" creationId="{C3C7DEEF-CB33-9609-2342-79E398CCF783}"/>
          </ac:spMkLst>
        </pc:spChg>
        <pc:spChg chg="mod">
          <ac:chgData name="Xin Luo" userId="82312ee5779919a4" providerId="LiveId" clId="{A5D610E5-752B-7B4A-889B-D40C860DA0F0}" dt="2025-05-25T04:52:45.336" v="2887" actId="113"/>
          <ac:spMkLst>
            <pc:docMk/>
            <pc:sldMk cId="2714098320" sldId="2785"/>
            <ac:spMk id="30" creationId="{43ED949F-4592-0194-2988-65CBB2FC5ED1}"/>
          </ac:spMkLst>
        </pc:spChg>
        <pc:picChg chg="add mod">
          <ac:chgData name="Xin Luo" userId="82312ee5779919a4" providerId="LiveId" clId="{A5D610E5-752B-7B4A-889B-D40C860DA0F0}" dt="2025-05-25T04:52:29.786" v="2885" actId="1036"/>
          <ac:picMkLst>
            <pc:docMk/>
            <pc:sldMk cId="2714098320" sldId="2785"/>
            <ac:picMk id="6" creationId="{CC1F2FAF-BD55-6D73-089D-A444A2F90A0C}"/>
          </ac:picMkLst>
        </pc:picChg>
        <pc:picChg chg="add mod">
          <ac:chgData name="Xin Luo" userId="82312ee5779919a4" providerId="LiveId" clId="{A5D610E5-752B-7B4A-889B-D40C860DA0F0}" dt="2025-05-25T04:51:41.261" v="2877" actId="27614"/>
          <ac:picMkLst>
            <pc:docMk/>
            <pc:sldMk cId="2714098320" sldId="2785"/>
            <ac:picMk id="11" creationId="{D999077A-EE1E-21E8-BDFE-6EE24E456D41}"/>
          </ac:picMkLst>
        </pc:picChg>
      </pc:sldChg>
    </pc:docChg>
  </pc:docChgLst>
  <pc:docChgLst>
    <pc:chgData name="Xin Luo" userId="82312ee5779919a4" providerId="LiveId" clId="{9073B790-108B-9A41-B544-91FBC3D671E5}"/>
    <pc:docChg chg="custSel delSld modSld sldOrd">
      <pc:chgData name="Xin Luo" userId="82312ee5779919a4" providerId="LiveId" clId="{9073B790-108B-9A41-B544-91FBC3D671E5}" dt="2025-05-08T15:08:38.626" v="318" actId="20578"/>
      <pc:docMkLst>
        <pc:docMk/>
      </pc:docMkLst>
      <pc:sldChg chg="modSp mod">
        <pc:chgData name="Xin Luo" userId="82312ee5779919a4" providerId="LiveId" clId="{9073B790-108B-9A41-B544-91FBC3D671E5}" dt="2025-05-08T15:07:42.200" v="225" actId="1076"/>
        <pc:sldMkLst>
          <pc:docMk/>
          <pc:sldMk cId="1576120367" sldId="2387"/>
        </pc:sldMkLst>
        <pc:spChg chg="mod">
          <ac:chgData name="Xin Luo" userId="82312ee5779919a4" providerId="LiveId" clId="{9073B790-108B-9A41-B544-91FBC3D671E5}" dt="2025-05-08T15:06:54.751" v="15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073B790-108B-9A41-B544-91FBC3D671E5}" dt="2025-05-08T15:07:42.200" v="225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073B790-108B-9A41-B544-91FBC3D671E5}" dt="2025-05-08T15:07:25.228" v="194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7:54.688" v="256" actId="20577"/>
        <pc:sldMkLst>
          <pc:docMk/>
          <pc:sldMk cId="2415901206" sldId="2447"/>
        </pc:sldMkLst>
        <pc:spChg chg="mod">
          <ac:chgData name="Xin Luo" userId="82312ee5779919a4" providerId="LiveId" clId="{9073B790-108B-9A41-B544-91FBC3D671E5}" dt="2025-05-08T15:07:54.688" v="25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6:05.338" v="98" actId="20577"/>
        <pc:sldMkLst>
          <pc:docMk/>
          <pc:sldMk cId="1658607177" sldId="2708"/>
        </pc:sldMkLst>
        <pc:spChg chg="mod">
          <ac:chgData name="Xin Luo" userId="82312ee5779919a4" providerId="LiveId" clId="{9073B790-108B-9A41-B544-91FBC3D671E5}" dt="2025-05-08T15:06:05.338" v="98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073B790-108B-9A41-B544-91FBC3D671E5}" dt="2025-05-08T15:05:53.449" v="8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8:09.867" v="289" actId="20577"/>
        <pc:sldMkLst>
          <pc:docMk/>
          <pc:sldMk cId="481122590" sldId="2709"/>
        </pc:sldMkLst>
        <pc:spChg chg="mod">
          <ac:chgData name="Xin Luo" userId="82312ee5779919a4" providerId="LiveId" clId="{9073B790-108B-9A41-B544-91FBC3D671E5}" dt="2025-05-08T15:08:09.867" v="28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833073590" sldId="2716"/>
        </pc:sldMkLst>
      </pc:sldChg>
      <pc:sldChg chg="modSp mod">
        <pc:chgData name="Xin Luo" userId="82312ee5779919a4" providerId="LiveId" clId="{9073B790-108B-9A41-B544-91FBC3D671E5}" dt="2025-05-08T15:08:23.041" v="317" actId="20577"/>
        <pc:sldMkLst>
          <pc:docMk/>
          <pc:sldMk cId="972163772" sldId="2720"/>
        </pc:sldMkLst>
      </pc:sldChg>
      <pc:sldChg chg="del">
        <pc:chgData name="Xin Luo" userId="82312ee5779919a4" providerId="LiveId" clId="{9073B790-108B-9A41-B544-91FBC3D671E5}" dt="2025-05-08T15:05:09.672" v="25" actId="2696"/>
        <pc:sldMkLst>
          <pc:docMk/>
          <pc:sldMk cId="1209572041" sldId="2722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2371836296" sldId="2756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97779649" sldId="2757"/>
        </pc:sldMkLst>
      </pc:sldChg>
      <pc:sldChg chg="del">
        <pc:chgData name="Xin Luo" userId="82312ee5779919a4" providerId="LiveId" clId="{9073B790-108B-9A41-B544-91FBC3D671E5}" dt="2025-05-08T15:04:45.007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9073B790-108B-9A41-B544-91FBC3D671E5}" dt="2025-05-08T15:05:06.820" v="23" actId="14100"/>
        <pc:sldMkLst>
          <pc:docMk/>
          <pc:sldMk cId="1125183986" sldId="2760"/>
        </pc:sldMkLst>
      </pc:sldChg>
      <pc:sldChg chg="del">
        <pc:chgData name="Xin Luo" userId="82312ee5779919a4" providerId="LiveId" clId="{9073B790-108B-9A41-B544-91FBC3D671E5}" dt="2025-05-08T15:05:09.671" v="24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C61A3064-79B6-C04E-96BC-25A14B9EC5E9}"/>
    <pc:docChg chg="undo custSel addSld delSld modSld sldOrd">
      <pc:chgData name="Xin Luo" userId="82312ee5779919a4" providerId="LiveId" clId="{C61A3064-79B6-C04E-96BC-25A14B9EC5E9}" dt="2025-05-09T11:15:29.792" v="1442" actId="2696"/>
      <pc:docMkLst>
        <pc:docMk/>
      </pc:docMkLst>
      <pc:sldChg chg="delSp mod">
        <pc:chgData name="Xin Luo" userId="82312ee5779919a4" providerId="LiveId" clId="{C61A3064-79B6-C04E-96BC-25A14B9EC5E9}" dt="2025-05-09T10:56:57.743" v="1282" actId="478"/>
        <pc:sldMkLst>
          <pc:docMk/>
          <pc:sldMk cId="1576120367" sldId="2387"/>
        </pc:sldMkLst>
      </pc:sldChg>
      <pc:sldChg chg="del">
        <pc:chgData name="Xin Luo" userId="82312ee5779919a4" providerId="LiveId" clId="{C61A3064-79B6-C04E-96BC-25A14B9EC5E9}" dt="2025-05-09T11:15:29.792" v="1442" actId="2696"/>
        <pc:sldMkLst>
          <pc:docMk/>
          <pc:sldMk cId="972163772" sldId="2720"/>
        </pc:sldMkLst>
      </pc:sldChg>
      <pc:sldChg chg="modSp mod">
        <pc:chgData name="Xin Luo" userId="82312ee5779919a4" providerId="LiveId" clId="{C61A3064-79B6-C04E-96BC-25A14B9EC5E9}" dt="2025-05-09T11:13:05.045" v="1441" actId="14100"/>
        <pc:sldMkLst>
          <pc:docMk/>
          <pc:sldMk cId="3506380824" sldId="2764"/>
        </pc:sldMkLst>
        <pc:spChg chg="mod">
          <ac:chgData name="Xin Luo" userId="82312ee5779919a4" providerId="LiveId" clId="{C61A3064-79B6-C04E-96BC-25A14B9EC5E9}" dt="2025-05-09T11:12:41.524" v="1435" actId="1076"/>
          <ac:spMkLst>
            <pc:docMk/>
            <pc:sldMk cId="3506380824" sldId="2764"/>
            <ac:spMk id="13" creationId="{FAF043E7-806D-383D-FE81-C07896C99E2B}"/>
          </ac:spMkLst>
        </pc:spChg>
        <pc:graphicFrameChg chg="mod modGraphic">
          <ac:chgData name="Xin Luo" userId="82312ee5779919a4" providerId="LiveId" clId="{C61A3064-79B6-C04E-96BC-25A14B9EC5E9}" dt="2025-05-09T11:13:05.045" v="1441" actId="14100"/>
          <ac:graphicFrameMkLst>
            <pc:docMk/>
            <pc:sldMk cId="3506380824" sldId="2764"/>
            <ac:graphicFrameMk id="2" creationId="{8163035D-3A24-C951-F80E-74CB01FCFC0E}"/>
          </ac:graphicFrameMkLst>
        </pc:graphicFrameChg>
        <pc:picChg chg="mod">
          <ac:chgData name="Xin Luo" userId="82312ee5779919a4" providerId="LiveId" clId="{C61A3064-79B6-C04E-96BC-25A14B9EC5E9}" dt="2025-05-09T11:12:51.526" v="1439" actId="14100"/>
          <ac:picMkLst>
            <pc:docMk/>
            <pc:sldMk cId="3506380824" sldId="2764"/>
            <ac:picMk id="7" creationId="{7FD567E0-DDD9-BB2A-29C4-EA9A5DEBA366}"/>
          </ac:picMkLst>
        </pc:picChg>
      </pc:sldChg>
      <pc:sldChg chg="modSp mod">
        <pc:chgData name="Xin Luo" userId="82312ee5779919a4" providerId="LiveId" clId="{C61A3064-79B6-C04E-96BC-25A14B9EC5E9}" dt="2025-05-09T10:54:06.926" v="1275" actId="1076"/>
        <pc:sldMkLst>
          <pc:docMk/>
          <pc:sldMk cId="3776743227" sldId="2765"/>
        </pc:sldMkLst>
        <pc:spChg chg="mod">
          <ac:chgData name="Xin Luo" userId="82312ee5779919a4" providerId="LiveId" clId="{C61A3064-79B6-C04E-96BC-25A14B9EC5E9}" dt="2025-05-09T10:54:06.926" v="1275" actId="1076"/>
          <ac:spMkLst>
            <pc:docMk/>
            <pc:sldMk cId="3776743227" sldId="2765"/>
            <ac:spMk id="6" creationId="{10D08B56-A55D-A7F0-9DBF-689316436A80}"/>
          </ac:spMkLst>
        </pc:spChg>
      </pc:sldChg>
      <pc:sldChg chg="modSp mod">
        <pc:chgData name="Xin Luo" userId="82312ee5779919a4" providerId="LiveId" clId="{C61A3064-79B6-C04E-96BC-25A14B9EC5E9}" dt="2025-05-09T11:12:13.187" v="1430" actId="1036"/>
        <pc:sldMkLst>
          <pc:docMk/>
          <pc:sldMk cId="4115132314" sldId="2771"/>
        </pc:sldMkLst>
        <pc:spChg chg="mod">
          <ac:chgData name="Xin Luo" userId="82312ee5779919a4" providerId="LiveId" clId="{C61A3064-79B6-C04E-96BC-25A14B9EC5E9}" dt="2025-05-09T11:12:13.187" v="1430" actId="1036"/>
          <ac:spMkLst>
            <pc:docMk/>
            <pc:sldMk cId="4115132314" sldId="2771"/>
            <ac:spMk id="13" creationId="{11F172DF-28DC-0D74-BC10-EE83BEAF4B32}"/>
          </ac:spMkLst>
        </pc:spChg>
        <pc:graphicFrameChg chg="mod modGraphic">
          <ac:chgData name="Xin Luo" userId="82312ee5779919a4" providerId="LiveId" clId="{C61A3064-79B6-C04E-96BC-25A14B9EC5E9}" dt="2025-05-09T11:12:13.187" v="1430" actId="1036"/>
          <ac:graphicFrameMkLst>
            <pc:docMk/>
            <pc:sldMk cId="4115132314" sldId="2771"/>
            <ac:graphicFrameMk id="4" creationId="{3E1E227E-592B-5984-7C00-AD9E35F86C00}"/>
          </ac:graphicFrameMkLst>
        </pc:graphicFrameChg>
        <pc:picChg chg="mod">
          <ac:chgData name="Xin Luo" userId="82312ee5779919a4" providerId="LiveId" clId="{C61A3064-79B6-C04E-96BC-25A14B9EC5E9}" dt="2025-05-09T11:12:13.187" v="1430" actId="1036"/>
          <ac:picMkLst>
            <pc:docMk/>
            <pc:sldMk cId="4115132314" sldId="2771"/>
            <ac:picMk id="8" creationId="{4EA08E5E-E390-3EDF-44E6-403B3D286689}"/>
          </ac:picMkLst>
        </pc:picChg>
      </pc:sldChg>
      <pc:sldChg chg="modSp mod">
        <pc:chgData name="Xin Luo" userId="82312ee5779919a4" providerId="LiveId" clId="{C61A3064-79B6-C04E-96BC-25A14B9EC5E9}" dt="2025-05-09T11:11:19.611" v="1413" actId="1038"/>
        <pc:sldMkLst>
          <pc:docMk/>
          <pc:sldMk cId="2890079731" sldId="2772"/>
        </pc:sldMkLst>
        <pc:spChg chg="mod">
          <ac:chgData name="Xin Luo" userId="82312ee5779919a4" providerId="LiveId" clId="{C61A3064-79B6-C04E-96BC-25A14B9EC5E9}" dt="2025-05-09T11:11:10.688" v="1408" actId="20577"/>
          <ac:spMkLst>
            <pc:docMk/>
            <pc:sldMk cId="2890079731" sldId="2772"/>
            <ac:spMk id="13" creationId="{36DF7EA9-D756-3F82-04ED-917BA97519A4}"/>
          </ac:spMkLst>
        </pc:spChg>
        <pc:graphicFrameChg chg="mod modGraphic">
          <ac:chgData name="Xin Luo" userId="82312ee5779919a4" providerId="LiveId" clId="{C61A3064-79B6-C04E-96BC-25A14B9EC5E9}" dt="2025-05-09T11:11:03.203" v="1399" actId="1035"/>
          <ac:graphicFrameMkLst>
            <pc:docMk/>
            <pc:sldMk cId="2890079731" sldId="2772"/>
            <ac:graphicFrameMk id="2" creationId="{D989071B-A380-DEDF-A3BF-1E6AE5CA62E2}"/>
          </ac:graphicFrameMkLst>
        </pc:graphicFrameChg>
        <pc:picChg chg="mod">
          <ac:chgData name="Xin Luo" userId="82312ee5779919a4" providerId="LiveId" clId="{C61A3064-79B6-C04E-96BC-25A14B9EC5E9}" dt="2025-05-09T11:11:19.611" v="1413" actId="1038"/>
          <ac:picMkLst>
            <pc:docMk/>
            <pc:sldMk cId="2890079731" sldId="2772"/>
            <ac:picMk id="7" creationId="{410ADC27-A8FA-2E3E-9C6A-5A42BE8F7467}"/>
          </ac:picMkLst>
        </pc:picChg>
      </pc:sldChg>
      <pc:sldChg chg="addSp delSp modSp add mod ord modNotesTx">
        <pc:chgData name="Xin Luo" userId="82312ee5779919a4" providerId="LiveId" clId="{C61A3064-79B6-C04E-96BC-25A14B9EC5E9}" dt="2025-05-09T11:10:09.026" v="1360" actId="20577"/>
        <pc:sldMkLst>
          <pc:docMk/>
          <pc:sldMk cId="3483888068" sldId="2773"/>
        </pc:sldMkLst>
        <pc:spChg chg="add mod">
          <ac:chgData name="Xin Luo" userId="82312ee5779919a4" providerId="LiveId" clId="{C61A3064-79B6-C04E-96BC-25A14B9EC5E9}" dt="2025-05-09T11:10:09.026" v="1360" actId="20577"/>
          <ac:spMkLst>
            <pc:docMk/>
            <pc:sldMk cId="3483888068" sldId="2773"/>
            <ac:spMk id="8" creationId="{8D4E6260-E6B0-E9A5-EE36-5C6B04AE8C23}"/>
          </ac:spMkLst>
        </pc:spChg>
      </pc:sldChg>
      <pc:sldChg chg="addSp delSp modSp add mod modNotesTx">
        <pc:chgData name="Xin Luo" userId="82312ee5779919a4" providerId="LiveId" clId="{C61A3064-79B6-C04E-96BC-25A14B9EC5E9}" dt="2025-05-09T10:39:21.138" v="1013" actId="14100"/>
        <pc:sldMkLst>
          <pc:docMk/>
          <pc:sldMk cId="3486418074" sldId="2774"/>
        </pc:sldMkLst>
        <pc:spChg chg="add mod">
          <ac:chgData name="Xin Luo" userId="82312ee5779919a4" providerId="LiveId" clId="{C61A3064-79B6-C04E-96BC-25A14B9EC5E9}" dt="2025-05-09T09:22:46.615" v="797" actId="122"/>
          <ac:spMkLst>
            <pc:docMk/>
            <pc:sldMk cId="3486418074" sldId="2774"/>
            <ac:spMk id="9" creationId="{992F2ED7-670D-AD19-DAB1-3B5E976BA63F}"/>
          </ac:spMkLst>
        </pc:spChg>
        <pc:spChg chg="add mod">
          <ac:chgData name="Xin Luo" userId="82312ee5779919a4" providerId="LiveId" clId="{C61A3064-79B6-C04E-96BC-25A14B9EC5E9}" dt="2025-05-09T10:25:29.187" v="801" actId="207"/>
          <ac:spMkLst>
            <pc:docMk/>
            <pc:sldMk cId="3486418074" sldId="2774"/>
            <ac:spMk id="10" creationId="{538141C9-490E-C12B-A86C-3479A3B108B3}"/>
          </ac:spMkLst>
        </pc:spChg>
        <pc:spChg chg="add mod">
          <ac:chgData name="Xin Luo" userId="82312ee5779919a4" providerId="LiveId" clId="{C61A3064-79B6-C04E-96BC-25A14B9EC5E9}" dt="2025-05-09T10:25:29.187" v="801" actId="207"/>
          <ac:spMkLst>
            <pc:docMk/>
            <pc:sldMk cId="3486418074" sldId="2774"/>
            <ac:spMk id="27" creationId="{3E6B516C-F780-1627-8BB1-59513E674566}"/>
          </ac:spMkLst>
        </pc:spChg>
        <pc:picChg chg="add mod">
          <ac:chgData name="Xin Luo" userId="82312ee5779919a4" providerId="LiveId" clId="{C61A3064-79B6-C04E-96BC-25A14B9EC5E9}" dt="2025-05-09T09:21:23.585" v="723" actId="1035"/>
          <ac:picMkLst>
            <pc:docMk/>
            <pc:sldMk cId="3486418074" sldId="2774"/>
            <ac:picMk id="12" creationId="{187E6F44-1324-218F-7908-094F56249B5E}"/>
          </ac:picMkLst>
        </pc:picChg>
        <pc:picChg chg="add mod">
          <ac:chgData name="Xin Luo" userId="82312ee5779919a4" providerId="LiveId" clId="{C61A3064-79B6-C04E-96BC-25A14B9EC5E9}" dt="2025-05-09T09:21:23.585" v="723" actId="1035"/>
          <ac:picMkLst>
            <pc:docMk/>
            <pc:sldMk cId="3486418074" sldId="2774"/>
            <ac:picMk id="14" creationId="{1C0401D8-4404-F6EE-5CFB-A4E5B546DED5}"/>
          </ac:picMkLst>
        </pc:picChg>
      </pc:sldChg>
      <pc:sldChg chg="addSp delSp modSp add mod">
        <pc:chgData name="Xin Luo" userId="82312ee5779919a4" providerId="LiveId" clId="{C61A3064-79B6-C04E-96BC-25A14B9EC5E9}" dt="2025-05-09T10:58:06.880" v="1352" actId="1036"/>
        <pc:sldMkLst>
          <pc:docMk/>
          <pc:sldMk cId="1254623858" sldId="2775"/>
        </pc:sldMkLst>
        <pc:spChg chg="add mod">
          <ac:chgData name="Xin Luo" userId="82312ee5779919a4" providerId="LiveId" clId="{C61A3064-79B6-C04E-96BC-25A14B9EC5E9}" dt="2025-05-09T10:58:06.880" v="1352" actId="1036"/>
          <ac:spMkLst>
            <pc:docMk/>
            <pc:sldMk cId="1254623858" sldId="2775"/>
            <ac:spMk id="5" creationId="{FF6A2CE6-BB08-6E71-1478-0D19605E2814}"/>
          </ac:spMkLst>
        </pc:spChg>
        <pc:spChg chg="mod">
          <ac:chgData name="Xin Luo" userId="82312ee5779919a4" providerId="LiveId" clId="{C61A3064-79B6-C04E-96BC-25A14B9EC5E9}" dt="2025-05-09T10:57:48.461" v="1325" actId="1035"/>
          <ac:spMkLst>
            <pc:docMk/>
            <pc:sldMk cId="1254623858" sldId="2775"/>
            <ac:spMk id="7" creationId="{0F62DBF6-98A5-1A50-E883-A4DC53AB52B9}"/>
          </ac:spMkLst>
        </pc:spChg>
      </pc:sldChg>
      <pc:sldChg chg="addSp delSp modSp add mod ord">
        <pc:chgData name="Xin Luo" userId="82312ee5779919a4" providerId="LiveId" clId="{C61A3064-79B6-C04E-96BC-25A14B9EC5E9}" dt="2025-05-09T10:57:31.858" v="1310" actId="1076"/>
        <pc:sldMkLst>
          <pc:docMk/>
          <pc:sldMk cId="2703268884" sldId="2776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6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FE810-24EB-F8D1-C6DD-4131A547D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CF5E73-C01B-0554-D500-3CEDB9BFD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6495E3-73B0-4A9D-8E02-D45D87F13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6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2372D-BE88-532E-F2EA-55C41B24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6D2C2B-2996-9C92-5422-5CCF222A9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B546BE-7254-353B-1D72-2815AA0C8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3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0C68C-A208-FB3E-3344-B3393D635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467CE8-859E-062F-6283-BC715763C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BD0B8A-2483-2963-4553-683CC670D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881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83E9-4E36-F0F8-7606-102BD562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28548B-4993-09C6-9FFF-13476A6F6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273C88-EA5A-22A1-1F97-46343DFB4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zh-CN" altLang="en-US" sz="12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27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AF62-7DBD-55B7-4748-A9EA2D9A1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2F7502-661C-757F-BF62-301101D6F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F0CA97-6C4F-2FEB-455B-42F70FFA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333821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50696-E33E-1051-D7DF-3903B0D6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94669E-BE0C-B804-3824-18056F369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DF21B9-7106-F428-0765-46A486BB3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198249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6876-0C31-11A8-EE98-CFD5308F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73070C-B8F6-B687-1585-9274283A3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4EC7B9-B20E-481F-3B0C-1F0A53C2A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41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638A4-B42C-097D-399D-60A2B59E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60A03E-8756-4F8E-4C60-98AC743CF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13CFC-9F04-5D2A-19C3-0466EF71E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84D7-2CBD-51DC-9603-9F231DF5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E4D792-0DA4-4526-E547-7AD116A5E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CDA646-75D4-3533-0570-EDD635D6C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Insert(), pop() </a:t>
            </a:r>
            <a:r>
              <a:rPr lang="zh-CN" altLang="en-US" dirty="0"/>
              <a:t>根据索引进行增加，删除。</a:t>
            </a:r>
          </a:p>
        </p:txBody>
      </p:sp>
    </p:spTree>
    <p:extLst>
      <p:ext uri="{BB962C8B-B14F-4D97-AF65-F5344CB8AC3E}">
        <p14:creationId xmlns:p14="http://schemas.microsoft.com/office/powerpoint/2010/main" val="124347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8ED7-40E5-5350-7774-90EE815B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1D5A35-580C-8469-CFDF-47F78CDD8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0B2495-CB7E-4889-6409-90A51B0A2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095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B465-6A66-3672-A53F-AC8A7F4E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A01508-06EB-6574-DAFC-7A565BCA0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AA37F3-5C94-9724-B21A-AAEDECF34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98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F50A-F8CA-4C0C-EF8E-B9E0FB9F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8FE580-4801-43E8-FD48-D7955C8DE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17030F8-DA08-B8AF-729C-4A887C481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962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E2C2-844B-3732-AF69-AACB8AE0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9E8F11-1D16-87AA-1E78-AE2D969B6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5689BF-2E4D-D6B9-FCE8-E64FE960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87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FB29-EE7C-BDC2-40B1-08E24B8B1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AB243B-0CB8-7F10-5D71-CDCCF5B4E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03F916-E021-8266-58DC-3ECBA5A3F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75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3629-D0A9-3055-0B21-A59F6A6C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6D6B74-F5B3-279F-B1D9-45A355F2C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BC7CC0-E8BF-1FD9-9A7B-2E285A17A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D4D0AB"/>
                </a:solidFill>
                <a:effectLst/>
                <a:latin typeface="Consolas" panose="020B0609020204030204" pitchFamily="49" charset="0"/>
              </a:rPr>
              <a:t>数字开头错误；含连字符错误；使用关键字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40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DB6D-EF98-9642-1FFD-58A68607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98B6F8-528D-E83C-E1C1-BC04503F0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A96621-705B-2D9E-3B1C-7A02400EA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16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变量是对象的标签：成绩单可看作对象；某人（如张三）可看作成绩单的标签。张三不是数据本身，指数数据标签。</a:t>
            </a:r>
            <a:endParaRPr lang="en-US" altLang="zh-CN" dirty="0"/>
          </a:p>
          <a:p>
            <a:r>
              <a:rPr lang="zh-CN" altLang="en-US" dirty="0"/>
              <a:t>同一个对象可以有多个标签。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2C1E-45B6-057C-8BA5-8C0394E4E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B099C2-FE39-CF2E-BD8D-FD7978BF5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AFDCBE-C173-05C7-91F4-213192E61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后续会具体讲解变量类型</a:t>
            </a:r>
          </a:p>
        </p:txBody>
      </p:sp>
    </p:spTree>
    <p:extLst>
      <p:ext uri="{BB962C8B-B14F-4D97-AF65-F5344CB8AC3E}">
        <p14:creationId xmlns:p14="http://schemas.microsoft.com/office/powerpoint/2010/main" val="70399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第二章 变量与数据类型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8891" y="243144"/>
            <a:ext cx="371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二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63035D-3A24-C951-F80E-74CB01FCF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83512"/>
              </p:ext>
            </p:extLst>
          </p:nvPr>
        </p:nvGraphicFramePr>
        <p:xfrm>
          <a:off x="406400" y="3320736"/>
          <a:ext cx="4368800" cy="3455984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128484455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60360526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3175615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02267183"/>
                    </a:ext>
                  </a:extLst>
                </a:gridCol>
              </a:tblGrid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结果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37771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3 + 2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976069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5 - 3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90149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2 * 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08595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10 /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3.333...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675381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整除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10 //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124482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取模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10 %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51116"/>
                  </a:ext>
                </a:extLst>
              </a:tr>
              <a:tr h="431998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幂运算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2 **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5105"/>
                  </a:ext>
                </a:extLst>
              </a:tr>
            </a:tbl>
          </a:graphicData>
        </a:graphic>
      </p:graphicFrame>
      <p:pic>
        <p:nvPicPr>
          <p:cNvPr id="7" name="Picture 6" descr="A group of symbols on a black background&#10;&#10;AI-generated content may be incorrect.">
            <a:extLst>
              <a:ext uri="{FF2B5EF4-FFF2-40B4-BE49-F238E27FC236}">
                <a16:creationId xmlns:a16="http://schemas.microsoft.com/office/drawing/2014/main" id="{7FD567E0-DDD9-BB2A-29C4-EA9A5DEB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09" y="4205072"/>
            <a:ext cx="3635120" cy="145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F043E7-806D-383D-FE81-C07896C99E2B}"/>
              </a:ext>
            </a:extLst>
          </p:cNvPr>
          <p:cNvSpPr txBox="1"/>
          <p:nvPr/>
        </p:nvSpPr>
        <p:spPr>
          <a:xfrm>
            <a:off x="222888" y="2859072"/>
            <a:ext cx="170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算术运算</a:t>
            </a:r>
            <a:endParaRPr lang="en-CN" b="1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14FBAF0-70BA-6395-A923-9CE89DF4F9F9}"/>
              </a:ext>
            </a:extLst>
          </p:cNvPr>
          <p:cNvSpPr txBox="1"/>
          <p:nvPr/>
        </p:nvSpPr>
        <p:spPr>
          <a:xfrm>
            <a:off x="161658" y="811574"/>
            <a:ext cx="8820684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3</a:t>
            </a:r>
            <a:r>
              <a:rPr lang="en-US" altLang="zh-CN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zh-CN" altLang="en-US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变量基本运算</a:t>
            </a:r>
            <a:endParaRPr lang="en-US" altLang="zh-CN" sz="3200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运算是编程语言的基本功能，通过运算程序可以执行各种操作，变量运算主要包括：算术运算、比较运算、逻辑运算、位运算等。</a:t>
            </a:r>
            <a:endParaRPr lang="en-US" altLang="zh-CN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3808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884F-A859-2052-ECFA-7BFF6C87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5A5D75-8F87-6E73-4916-7D9CC3C9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FBAF0-70BA-6395-A923-9CE89DF4F9F9}"/>
              </a:ext>
            </a:extLst>
          </p:cNvPr>
          <p:cNvSpPr txBox="1"/>
          <p:nvPr/>
        </p:nvSpPr>
        <p:spPr>
          <a:xfrm>
            <a:off x="323316" y="800688"/>
            <a:ext cx="8820684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3</a:t>
            </a:r>
            <a:r>
              <a:rPr lang="en-US" altLang="zh-CN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zh-CN" altLang="en-US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变量基本运算</a:t>
            </a:r>
            <a:endParaRPr lang="en-US" altLang="zh-CN" sz="3200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运算是编程语言的基本功能，通过运算程序可以执行各种操作，变量运算主要包括：算术运算、比较运算、逻辑运算、位运算等。</a:t>
            </a:r>
            <a:endParaRPr lang="en-US" altLang="zh-CN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172DF-28DC-0D74-BC10-EE83BEAF4B32}"/>
              </a:ext>
            </a:extLst>
          </p:cNvPr>
          <p:cNvSpPr txBox="1"/>
          <p:nvPr/>
        </p:nvSpPr>
        <p:spPr>
          <a:xfrm>
            <a:off x="292836" y="2899712"/>
            <a:ext cx="170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比较运算</a:t>
            </a:r>
            <a:endParaRPr lang="en-C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E227E-592B-5984-7C00-AD9E35F8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93219"/>
              </p:ext>
            </p:extLst>
          </p:nvPr>
        </p:nvGraphicFramePr>
        <p:xfrm>
          <a:off x="435707" y="3361377"/>
          <a:ext cx="4654452" cy="3448942"/>
        </p:xfrm>
        <a:graphic>
          <a:graphicData uri="http://schemas.openxmlformats.org/drawingml/2006/table">
            <a:tbl>
              <a:tblPr/>
              <a:tblGrid>
                <a:gridCol w="1163613">
                  <a:extLst>
                    <a:ext uri="{9D8B030D-6E8A-4147-A177-3AD203B41FA5}">
                      <a16:colId xmlns:a16="http://schemas.microsoft.com/office/drawing/2014/main" val="3737082072"/>
                    </a:ext>
                  </a:extLst>
                </a:gridCol>
                <a:gridCol w="1163613">
                  <a:extLst>
                    <a:ext uri="{9D8B030D-6E8A-4147-A177-3AD203B41FA5}">
                      <a16:colId xmlns:a16="http://schemas.microsoft.com/office/drawing/2014/main" val="270873351"/>
                    </a:ext>
                  </a:extLst>
                </a:gridCol>
                <a:gridCol w="1163613">
                  <a:extLst>
                    <a:ext uri="{9D8B030D-6E8A-4147-A177-3AD203B41FA5}">
                      <a16:colId xmlns:a16="http://schemas.microsoft.com/office/drawing/2014/main" val="2043820404"/>
                    </a:ext>
                  </a:extLst>
                </a:gridCol>
                <a:gridCol w="1163613">
                  <a:extLst>
                    <a:ext uri="{9D8B030D-6E8A-4147-A177-3AD203B41FA5}">
                      <a16:colId xmlns:a16="http://schemas.microsoft.com/office/drawing/2014/main" val="1034331548"/>
                    </a:ext>
                  </a:extLst>
                </a:gridCol>
              </a:tblGrid>
              <a:tr h="465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运算符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结果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52075"/>
                  </a:ext>
                </a:extLst>
              </a:tr>
              <a:tr h="465916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</a:rPr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等于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</a:rPr>
                        <a:t>5 == 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75112"/>
                  </a:ext>
                </a:extLst>
              </a:tr>
              <a:tr h="465916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不等于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</a:rPr>
                        <a:t>5 !=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473"/>
                  </a:ext>
                </a:extLst>
              </a:tr>
              <a:tr h="465916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大于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</a:rPr>
                        <a:t>5 &gt;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46667"/>
                  </a:ext>
                </a:extLst>
              </a:tr>
              <a:tr h="465916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小于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</a:rPr>
                        <a:t>5 &lt;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648251"/>
                  </a:ext>
                </a:extLst>
              </a:tr>
              <a:tr h="559681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大于等于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</a:rPr>
                        <a:t>5 &gt;= 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78532"/>
                  </a:ext>
                </a:extLst>
              </a:tr>
              <a:tr h="559681">
                <a:tc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小于等于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solidFill>
                            <a:schemeClr val="bg2"/>
                          </a:solidFill>
                          <a:effectLst/>
                        </a:rPr>
                        <a:t>5 &lt;=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81563"/>
                  </a:ext>
                </a:extLst>
              </a:tr>
            </a:tbl>
          </a:graphicData>
        </a:graphic>
      </p:graphicFrame>
      <p:pic>
        <p:nvPicPr>
          <p:cNvPr id="8" name="Picture 7" descr="A group of symbols on a black background&#10;&#10;AI-generated content may be incorrect.">
            <a:extLst>
              <a:ext uri="{FF2B5EF4-FFF2-40B4-BE49-F238E27FC236}">
                <a16:creationId xmlns:a16="http://schemas.microsoft.com/office/drawing/2014/main" id="{4EA08E5E-E390-3EDF-44E6-403B3D28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3" y="4352141"/>
            <a:ext cx="3816978" cy="15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323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7773-E5CC-1339-074C-CA79A9AB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4EF1E7-684D-964B-A381-A883C076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F7EA9-D756-3F82-04ED-917BA97519A4}"/>
              </a:ext>
            </a:extLst>
          </p:cNvPr>
          <p:cNvSpPr txBox="1"/>
          <p:nvPr/>
        </p:nvSpPr>
        <p:spPr>
          <a:xfrm>
            <a:off x="437662" y="2909872"/>
            <a:ext cx="1878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逻辑运算</a:t>
            </a:r>
            <a:endParaRPr lang="en-C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89071B-A380-DEDF-A3BF-1E6AE5CA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13501"/>
              </p:ext>
            </p:extLst>
          </p:nvPr>
        </p:nvGraphicFramePr>
        <p:xfrm>
          <a:off x="437662" y="3393440"/>
          <a:ext cx="4431321" cy="3235323"/>
        </p:xfrm>
        <a:graphic>
          <a:graphicData uri="http://schemas.openxmlformats.org/drawingml/2006/table">
            <a:tbl>
              <a:tblPr/>
              <a:tblGrid>
                <a:gridCol w="949570">
                  <a:extLst>
                    <a:ext uri="{9D8B030D-6E8A-4147-A177-3AD203B41FA5}">
                      <a16:colId xmlns:a16="http://schemas.microsoft.com/office/drawing/2014/main" val="3950374018"/>
                    </a:ext>
                  </a:extLst>
                </a:gridCol>
                <a:gridCol w="1031252">
                  <a:extLst>
                    <a:ext uri="{9D8B030D-6E8A-4147-A177-3AD203B41FA5}">
                      <a16:colId xmlns:a16="http://schemas.microsoft.com/office/drawing/2014/main" val="2950506611"/>
                    </a:ext>
                  </a:extLst>
                </a:gridCol>
                <a:gridCol w="1342669">
                  <a:extLst>
                    <a:ext uri="{9D8B030D-6E8A-4147-A177-3AD203B41FA5}">
                      <a16:colId xmlns:a16="http://schemas.microsoft.com/office/drawing/2014/main" val="4224026267"/>
                    </a:ext>
                  </a:extLst>
                </a:gridCol>
                <a:gridCol w="1107830">
                  <a:extLst>
                    <a:ext uri="{9D8B030D-6E8A-4147-A177-3AD203B41FA5}">
                      <a16:colId xmlns:a16="http://schemas.microsoft.com/office/drawing/2014/main" val="1236266824"/>
                    </a:ext>
                  </a:extLst>
                </a:gridCol>
              </a:tblGrid>
              <a:tr h="792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运算符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结果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06586"/>
                  </a:ext>
                </a:extLst>
              </a:tr>
              <a:tr h="859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逻辑与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True and 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8812"/>
                  </a:ext>
                </a:extLst>
              </a:tr>
              <a:tr h="7920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逻辑或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86785"/>
                  </a:ext>
                </a:extLst>
              </a:tr>
              <a:tr h="7920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逻辑非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not 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846831"/>
                  </a:ext>
                </a:extLst>
              </a:tr>
            </a:tbl>
          </a:graphicData>
        </a:graphic>
      </p:graphicFrame>
      <p:pic>
        <p:nvPicPr>
          <p:cNvPr id="7" name="Picture 6" descr="A group of colorful text on a black background&#10;&#10;AI-generated content may be incorrect.">
            <a:extLst>
              <a:ext uri="{FF2B5EF4-FFF2-40B4-BE49-F238E27FC236}">
                <a16:creationId xmlns:a16="http://schemas.microsoft.com/office/drawing/2014/main" id="{410ADC27-A8FA-2E3E-9C6A-5A42BE8F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62" y="4236261"/>
            <a:ext cx="4106649" cy="1549679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D7B31BD0-7C4F-70C3-82F8-537A739A451A}"/>
              </a:ext>
            </a:extLst>
          </p:cNvPr>
          <p:cNvSpPr txBox="1"/>
          <p:nvPr/>
        </p:nvSpPr>
        <p:spPr>
          <a:xfrm>
            <a:off x="161658" y="811574"/>
            <a:ext cx="8820684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3</a:t>
            </a:r>
            <a:r>
              <a:rPr lang="en-US" altLang="zh-CN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zh-CN" altLang="en-US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变量基本运算</a:t>
            </a:r>
            <a:endParaRPr lang="en-US" altLang="zh-CN" sz="3200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运算是编程语言的基本功能，通过运算程序可以执行各种操作，变量运算主要包括：算术运算、比较运算、逻辑运算、位运算等。</a:t>
            </a:r>
            <a:endParaRPr lang="en-US" altLang="zh-CN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0797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FA5E-E628-EE26-04BB-7E57FED5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B30701-AD4D-6823-D328-DC1047C1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8076-590D-2107-40A8-BB49CF7C1410}"/>
              </a:ext>
            </a:extLst>
          </p:cNvPr>
          <p:cNvSpPr txBox="1"/>
          <p:nvPr/>
        </p:nvSpPr>
        <p:spPr>
          <a:xfrm>
            <a:off x="323316" y="2963949"/>
            <a:ext cx="8287283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位运算：</a:t>
            </a: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是直接对整数在内存中的二进制位进行操作。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中的位运算符包括：</a:t>
            </a:r>
            <a:r>
              <a:rPr lang="en-US" altLang="zh-CN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（与）、｜（或）、～（非）等。</a:t>
            </a:r>
            <a:endParaRPr lang="en-US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  <p:pic>
        <p:nvPicPr>
          <p:cNvPr id="14" name="Picture 13" descr="A black background with green writing&#10;&#10;AI-generated content may be incorrect.">
            <a:extLst>
              <a:ext uri="{FF2B5EF4-FFF2-40B4-BE49-F238E27FC236}">
                <a16:creationId xmlns:a16="http://schemas.microsoft.com/office/drawing/2014/main" id="{693EC964-78C5-0417-1DDA-39FADE61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6" y="4946293"/>
            <a:ext cx="8721751" cy="1207493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56DAFFDE-7A5D-6E55-86D0-9A8B6E8C79F1}"/>
              </a:ext>
            </a:extLst>
          </p:cNvPr>
          <p:cNvSpPr txBox="1"/>
          <p:nvPr/>
        </p:nvSpPr>
        <p:spPr>
          <a:xfrm>
            <a:off x="161658" y="811574"/>
            <a:ext cx="8820684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3</a:t>
            </a:r>
            <a:r>
              <a:rPr lang="en-US" altLang="zh-CN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zh-CN" altLang="en-US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变量基本运算</a:t>
            </a:r>
            <a:endParaRPr lang="en-US" altLang="zh-CN" sz="3200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运算是编程语言的基本功能，通过运算程序可以执行各种操作，变量运算主要包括：算术运算、比较运算、逻辑运算、位运算等。</a:t>
            </a:r>
            <a:endParaRPr lang="en-US" altLang="zh-CN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3284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DCE10-6069-D684-EEBD-B4AE298CE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E23A91-440B-A32F-DA65-1E30F04F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81D9B-9E37-EE50-728E-695E4983BE8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数据类型概念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E6260-E6B0-E9A5-EE36-5C6B04AE8C23}"/>
              </a:ext>
            </a:extLst>
          </p:cNvPr>
          <p:cNvSpPr txBox="1"/>
          <p:nvPr/>
        </p:nvSpPr>
        <p:spPr>
          <a:xfrm>
            <a:off x="688367" y="1636794"/>
            <a:ext cx="7754593" cy="4710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数据类型概念：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数据在计算机中的</a:t>
            </a:r>
            <a:r>
              <a:rPr lang="zh-CN" altLang="en-US" sz="2200" b="1" i="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存储方式与操作规则</a:t>
            </a:r>
            <a:endParaRPr lang="en-US" altLang="zh-CN" sz="2200" b="1" i="0" dirty="0">
              <a:solidFill>
                <a:schemeClr val="accent2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数据类型作用：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1.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内存高效管理</a:t>
            </a:r>
            <a:endParaRPr lang="en-US" altLang="zh-CN" sz="22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2.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规定操作规范（如数字可加减，字符串可拼接）</a:t>
            </a:r>
            <a:endParaRPr lang="en-US" altLang="zh-CN" sz="22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zh-CN" sz="2200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zh-CN" sz="22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8880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25C8-C118-5256-1547-930525F8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4D717D-1318-65B5-FECC-03699A23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1033C-442C-5498-6FB7-8CF9E065EB39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ECBE6-B2E7-133A-E668-C8433A3C0FEC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08B56-A55D-A7F0-9DBF-689316436A80}"/>
              </a:ext>
            </a:extLst>
          </p:cNvPr>
          <p:cNvSpPr txBox="1"/>
          <p:nvPr/>
        </p:nvSpPr>
        <p:spPr>
          <a:xfrm>
            <a:off x="4991410" y="2391679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69C94E-55AE-7511-CDA2-B338A9363D48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7432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15BD-A733-9D1D-DD0E-9D48A56A9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699820-CC1F-94AA-D495-C91B4550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E784C-76BA-2461-AFD7-4A7E8038F312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B2BCB2-219C-ECFF-BE36-1ED1649CDB10}"/>
              </a:ext>
            </a:extLst>
          </p:cNvPr>
          <p:cNvSpPr txBox="1"/>
          <p:nvPr/>
        </p:nvSpPr>
        <p:spPr>
          <a:xfrm>
            <a:off x="864524" y="1525432"/>
            <a:ext cx="6593551" cy="191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数据类型分类：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标量类型：</a:t>
            </a:r>
            <a:r>
              <a:rPr lang="en-US" altLang="zh-CN" sz="2000" dirty="0">
                <a:solidFill>
                  <a:srgbClr val="151515"/>
                </a:solidFill>
                <a:latin typeface="+mn-ea"/>
              </a:rPr>
              <a:t> number</a:t>
            </a:r>
            <a:r>
              <a:rPr lang="zh-CN" altLang="en-US" sz="2000" dirty="0">
                <a:solidFill>
                  <a:srgbClr val="151515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+mn-ea"/>
              </a:rPr>
              <a:t> int</a:t>
            </a:r>
            <a:r>
              <a:rPr lang="zh-CN" altLang="en-US" sz="2000" dirty="0">
                <a:solidFill>
                  <a:schemeClr val="bg2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latin typeface="+mn-ea"/>
              </a:rPr>
              <a:t>float </a:t>
            </a:r>
            <a:r>
              <a:rPr lang="zh-CN" altLang="en-US" sz="2000" dirty="0">
                <a:solidFill>
                  <a:srgbClr val="151515"/>
                </a:solidFill>
                <a:latin typeface="+mn-ea"/>
              </a:rPr>
              <a:t>）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str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bool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容器类型：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list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tuple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dict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472D04-A881-5AAC-CC3D-397F7B92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1956"/>
              </p:ext>
            </p:extLst>
          </p:nvPr>
        </p:nvGraphicFramePr>
        <p:xfrm>
          <a:off x="1207120" y="4123731"/>
          <a:ext cx="6815653" cy="2331496"/>
        </p:xfrm>
        <a:graphic>
          <a:graphicData uri="http://schemas.openxmlformats.org/drawingml/2006/table">
            <a:tbl>
              <a:tblPr/>
              <a:tblGrid>
                <a:gridCol w="1395517">
                  <a:extLst>
                    <a:ext uri="{9D8B030D-6E8A-4147-A177-3AD203B41FA5}">
                      <a16:colId xmlns:a16="http://schemas.microsoft.com/office/drawing/2014/main" val="15950582"/>
                    </a:ext>
                  </a:extLst>
                </a:gridCol>
                <a:gridCol w="1730526">
                  <a:extLst>
                    <a:ext uri="{9D8B030D-6E8A-4147-A177-3AD203B41FA5}">
                      <a16:colId xmlns:a16="http://schemas.microsoft.com/office/drawing/2014/main" val="399157626"/>
                    </a:ext>
                  </a:extLst>
                </a:gridCol>
                <a:gridCol w="1643455">
                  <a:extLst>
                    <a:ext uri="{9D8B030D-6E8A-4147-A177-3AD203B41FA5}">
                      <a16:colId xmlns:a16="http://schemas.microsoft.com/office/drawing/2014/main" val="2140024269"/>
                    </a:ext>
                  </a:extLst>
                </a:gridCol>
                <a:gridCol w="2046155">
                  <a:extLst>
                    <a:ext uri="{9D8B030D-6E8A-4147-A177-3AD203B41FA5}">
                      <a16:colId xmlns:a16="http://schemas.microsoft.com/office/drawing/2014/main" val="2740444552"/>
                    </a:ext>
                  </a:extLst>
                </a:gridCol>
              </a:tblGrid>
              <a:tr h="545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可变性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有序性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元素要求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83114"/>
                  </a:ext>
                </a:extLst>
              </a:tr>
              <a:tr h="545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不可变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单值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56485"/>
                  </a:ext>
                </a:extLst>
              </a:tr>
              <a:tr h="545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list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可变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有序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任意类型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1640"/>
                  </a:ext>
                </a:extLst>
              </a:tr>
              <a:tr h="69616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dict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可变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无序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键不可变、值任意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4981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82CF15-8EBD-452D-8EDD-2AE40D85FAF9}"/>
              </a:ext>
            </a:extLst>
          </p:cNvPr>
          <p:cNvSpPr txBox="1"/>
          <p:nvPr/>
        </p:nvSpPr>
        <p:spPr>
          <a:xfrm>
            <a:off x="885828" y="3429880"/>
            <a:ext cx="462642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核心特性对比：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5865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C3C23-4D36-F6FA-EE57-75BB15F9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9686D0-E98B-2613-1171-9CD39D61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C7DB1091-8910-855C-6F3A-EC7B304CC21F}"/>
              </a:ext>
            </a:extLst>
          </p:cNvPr>
          <p:cNvSpPr txBox="1"/>
          <p:nvPr/>
        </p:nvSpPr>
        <p:spPr>
          <a:xfrm>
            <a:off x="775529" y="1571907"/>
            <a:ext cx="237089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number</a:t>
            </a:r>
          </a:p>
        </p:txBody>
      </p:sp>
      <p:pic>
        <p:nvPicPr>
          <p:cNvPr id="5" name="Picture 4" descr="A black rectangle with white text&#10;&#10;AI-generated content may be incorrect.">
            <a:extLst>
              <a:ext uri="{FF2B5EF4-FFF2-40B4-BE49-F238E27FC236}">
                <a16:creationId xmlns:a16="http://schemas.microsoft.com/office/drawing/2014/main" id="{D419F691-9044-44DE-03B6-B6312250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6" y="2259003"/>
            <a:ext cx="4120355" cy="830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DEC56-3581-81F0-AA96-9F9FFB3903DC}"/>
              </a:ext>
            </a:extLst>
          </p:cNvPr>
          <p:cNvSpPr txBox="1"/>
          <p:nvPr/>
        </p:nvSpPr>
        <p:spPr>
          <a:xfrm>
            <a:off x="317664" y="3311340"/>
            <a:ext cx="856161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常用操作</a:t>
            </a:r>
            <a:r>
              <a:rPr lang="zh-CN" altLang="en-US" sz="28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sz="28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算术运算：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+, -, *, /, //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（整除）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, %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（取模）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, **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（幂）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数学函数：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abs(), round(),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math.sqrt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类型转换：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int(), float()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1" name="Picture 10" descr="A number and a symbol&#10;&#10;AI-generated content may be incorrect.">
            <a:extLst>
              <a:ext uri="{FF2B5EF4-FFF2-40B4-BE49-F238E27FC236}">
                <a16:creationId xmlns:a16="http://schemas.microsoft.com/office/drawing/2014/main" id="{252A34BE-8A25-C987-51CB-13EA49D5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10" y="5717895"/>
            <a:ext cx="5569068" cy="855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75CA77-B005-F8DF-354C-AF0DFA5E2D96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71464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69629-4195-972E-62A6-2E075C83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0239FC-9E8A-4F3A-6CCD-81EE2AB8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992F2ED7-670D-AD19-DAB1-3B5E976BA63F}"/>
              </a:ext>
            </a:extLst>
          </p:cNvPr>
          <p:cNvSpPr txBox="1"/>
          <p:nvPr/>
        </p:nvSpPr>
        <p:spPr>
          <a:xfrm>
            <a:off x="761435" y="1533618"/>
            <a:ext cx="3285823" cy="66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字符串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141C9-490E-C12B-A86C-3479A3B108B3}"/>
              </a:ext>
            </a:extLst>
          </p:cNvPr>
          <p:cNvSpPr txBox="1"/>
          <p:nvPr/>
        </p:nvSpPr>
        <p:spPr>
          <a:xfrm>
            <a:off x="761435" y="2110749"/>
            <a:ext cx="375712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j-ea"/>
                <a:ea typeface="+mj-ea"/>
              </a:rPr>
              <a:t>定义</a:t>
            </a:r>
            <a:r>
              <a:rPr lang="zh-CN" altLang="en-US" sz="2200" dirty="0">
                <a:solidFill>
                  <a:schemeClr val="bg2"/>
                </a:solidFill>
                <a:latin typeface="+mj-ea"/>
                <a:ea typeface="+mj-ea"/>
              </a:rPr>
              <a:t>：单</a:t>
            </a:r>
            <a:r>
              <a:rPr lang="en-US" altLang="zh-CN" sz="2200" dirty="0">
                <a:solidFill>
                  <a:schemeClr val="bg2"/>
                </a:solidFill>
                <a:latin typeface="+mj-ea"/>
                <a:ea typeface="+mj-ea"/>
              </a:rPr>
              <a:t>/</a:t>
            </a:r>
            <a:r>
              <a:rPr lang="zh-CN" altLang="en-US" sz="2200" dirty="0">
                <a:solidFill>
                  <a:schemeClr val="bg2"/>
                </a:solidFill>
                <a:latin typeface="+mj-ea"/>
                <a:ea typeface="+mj-ea"/>
              </a:rPr>
              <a:t>双引号包裹的文本</a:t>
            </a:r>
            <a:endParaRPr lang="en-US" altLang="zh-CN" sz="2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12" name="Picture 11" descr="A black and white sign with orange text&#10;&#10;AI-generated content may be incorrect.">
            <a:extLst>
              <a:ext uri="{FF2B5EF4-FFF2-40B4-BE49-F238E27FC236}">
                <a16:creationId xmlns:a16="http://schemas.microsoft.com/office/drawing/2014/main" id="{187E6F44-1324-218F-7908-094F5624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61" y="2679427"/>
            <a:ext cx="2932866" cy="803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0401D8-4404-F6EE-5CFB-A4E5B546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4" y="5660684"/>
            <a:ext cx="7746547" cy="8039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6B516C-F780-1627-8BB1-59513E674566}"/>
              </a:ext>
            </a:extLst>
          </p:cNvPr>
          <p:cNvSpPr txBox="1"/>
          <p:nvPr/>
        </p:nvSpPr>
        <p:spPr>
          <a:xfrm>
            <a:off x="5395145" y="2250980"/>
            <a:ext cx="2446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字符串创建</a:t>
            </a:r>
            <a:endParaRPr lang="en-CN" sz="20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3913-1DFC-079D-2F48-2ACB78444BF9}"/>
              </a:ext>
            </a:extLst>
          </p:cNvPr>
          <p:cNvSpPr txBox="1"/>
          <p:nvPr/>
        </p:nvSpPr>
        <p:spPr>
          <a:xfrm>
            <a:off x="707007" y="2790565"/>
            <a:ext cx="59115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常用操作：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索引与切片：</a:t>
            </a:r>
            <a:r>
              <a:rPr 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s[0], s[1:4]</a:t>
            </a:r>
          </a:p>
          <a:p>
            <a:pPr algn="l"/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拼接与重复：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+, *</a:t>
            </a:r>
          </a:p>
          <a:p>
            <a:pPr algn="l"/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方法：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</a:t>
            </a:r>
            <a:r>
              <a:rPr 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lower(), .upper(), .split(), .strip()</a:t>
            </a:r>
          </a:p>
          <a:p>
            <a:pPr algn="l"/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格式化：</a:t>
            </a:r>
            <a:r>
              <a:rPr 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f"{name} is {age} years old"</a:t>
            </a:r>
            <a:endParaRPr lang="zh-CN" altLang="en-US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3AFEA-C282-287B-9DC2-A81B7A537632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64180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75930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数据类型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73043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变量命名与赋值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A1E9C-7A5C-BC9C-987C-57B08B5D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4336FC-64E4-B3DD-63D0-5DE115A9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9BCB298F-F8BD-E3FD-DABA-E1A3FF9CAF39}"/>
              </a:ext>
            </a:extLst>
          </p:cNvPr>
          <p:cNvSpPr txBox="1"/>
          <p:nvPr/>
        </p:nvSpPr>
        <p:spPr>
          <a:xfrm>
            <a:off x="1297590" y="1497936"/>
            <a:ext cx="2522765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列表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7F3E5-3780-B631-8586-D3011C96FD2D}"/>
              </a:ext>
            </a:extLst>
          </p:cNvPr>
          <p:cNvSpPr txBox="1"/>
          <p:nvPr/>
        </p:nvSpPr>
        <p:spPr>
          <a:xfrm>
            <a:off x="123878" y="2091701"/>
            <a:ext cx="464975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j-ea"/>
                <a:ea typeface="+mj-ea"/>
              </a:rPr>
              <a:t>定义：方括号</a:t>
            </a:r>
            <a:r>
              <a:rPr lang="en-US" altLang="zh-CN" sz="2000" dirty="0">
                <a:solidFill>
                  <a:schemeClr val="bg2"/>
                </a:solidFill>
                <a:latin typeface="+mj-ea"/>
                <a:ea typeface="+mj-ea"/>
              </a:rPr>
              <a:t>[]</a:t>
            </a:r>
            <a:r>
              <a:rPr lang="zh-CN" altLang="en-US" sz="2000" dirty="0">
                <a:solidFill>
                  <a:schemeClr val="bg2"/>
                </a:solidFill>
                <a:latin typeface="+mj-ea"/>
                <a:ea typeface="+mj-ea"/>
              </a:rPr>
              <a:t>标识，可修改的序列</a:t>
            </a:r>
            <a:endParaRPr lang="en-US" altLang="zh-CN" sz="20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26" name="Picture 25" descr="A black background with text and symbols&#10;&#10;AI-generated content may be incorrect.">
            <a:extLst>
              <a:ext uri="{FF2B5EF4-FFF2-40B4-BE49-F238E27FC236}">
                <a16:creationId xmlns:a16="http://schemas.microsoft.com/office/drawing/2014/main" id="{A1071639-2C12-F929-A901-0FDA4060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5" y="5360063"/>
            <a:ext cx="4725646" cy="1225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779B2-3F40-7108-55B9-BE9A7E99C48D}"/>
              </a:ext>
            </a:extLst>
          </p:cNvPr>
          <p:cNvSpPr txBox="1"/>
          <p:nvPr/>
        </p:nvSpPr>
        <p:spPr>
          <a:xfrm>
            <a:off x="5426056" y="2446192"/>
            <a:ext cx="288079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j-ea"/>
                <a:ea typeface="+mj-ea"/>
              </a:rPr>
              <a:t>创建列表</a:t>
            </a:r>
            <a:endParaRPr lang="en-US" altLang="zh-CN" sz="20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08114-6D71-180D-2093-D782E9EA8154}"/>
              </a:ext>
            </a:extLst>
          </p:cNvPr>
          <p:cNvSpPr txBox="1"/>
          <p:nvPr/>
        </p:nvSpPr>
        <p:spPr>
          <a:xfrm>
            <a:off x="317664" y="2666779"/>
            <a:ext cx="53537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常用操作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增删：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append(), .insert(), .pop()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切片：</a:t>
            </a:r>
            <a:r>
              <a:rPr lang="en-US" dirty="0" err="1">
                <a:solidFill>
                  <a:schemeClr val="bg2"/>
                </a:solidFill>
                <a:latin typeface="+mn-ea"/>
              </a:rPr>
              <a:t>lst</a:t>
            </a:r>
            <a:r>
              <a:rPr lang="en-US" dirty="0">
                <a:solidFill>
                  <a:schemeClr val="bg2"/>
                </a:solidFill>
                <a:latin typeface="+mn-ea"/>
              </a:rPr>
              <a:t>[2: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9</a:t>
            </a:r>
            <a:r>
              <a:rPr lang="en-US" dirty="0">
                <a:solidFill>
                  <a:schemeClr val="bg2"/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，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lst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[2:9:2]（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步长为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）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列表推导式：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[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x*2 for x in range(5)]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排序：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sort(), sorted()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5D284-C10C-C0CD-5AD8-B0252A141CDE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4" name="Picture 3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2A114E0F-9F1D-7730-87C6-D29AA7A5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215" y="2992500"/>
            <a:ext cx="3717944" cy="8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11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6C8C2-879B-1C42-62A4-FF83DC6F2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12A3BC-FB54-BA84-AB15-1107FAC7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4B434E8B-994E-FF12-A112-95EEF5534324}"/>
              </a:ext>
            </a:extLst>
          </p:cNvPr>
          <p:cNvSpPr txBox="1"/>
          <p:nvPr/>
        </p:nvSpPr>
        <p:spPr>
          <a:xfrm>
            <a:off x="317664" y="1585412"/>
            <a:ext cx="425433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元组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DB486-9EA3-23DE-AD74-18A0A279EA57}"/>
              </a:ext>
            </a:extLst>
          </p:cNvPr>
          <p:cNvSpPr txBox="1"/>
          <p:nvPr/>
        </p:nvSpPr>
        <p:spPr>
          <a:xfrm>
            <a:off x="317664" y="2222807"/>
            <a:ext cx="425433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j-ea"/>
                <a:ea typeface="+mj-ea"/>
              </a:rPr>
              <a:t>定义：圆括号（）标识，不可变序列</a:t>
            </a:r>
            <a:endParaRPr lang="en-US" altLang="zh-CN" sz="20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97FAA60-864C-2DCE-0D75-CD521688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46653"/>
              </p:ext>
            </p:extLst>
          </p:nvPr>
        </p:nvGraphicFramePr>
        <p:xfrm>
          <a:off x="317664" y="2866009"/>
          <a:ext cx="4254336" cy="1368534"/>
        </p:xfrm>
        <a:graphic>
          <a:graphicData uri="http://schemas.openxmlformats.org/drawingml/2006/table">
            <a:tbl>
              <a:tblPr/>
              <a:tblGrid>
                <a:gridCol w="1047985">
                  <a:extLst>
                    <a:ext uri="{9D8B030D-6E8A-4147-A177-3AD203B41FA5}">
                      <a16:colId xmlns:a16="http://schemas.microsoft.com/office/drawing/2014/main" val="1888596248"/>
                    </a:ext>
                  </a:extLst>
                </a:gridCol>
                <a:gridCol w="1500615">
                  <a:extLst>
                    <a:ext uri="{9D8B030D-6E8A-4147-A177-3AD203B41FA5}">
                      <a16:colId xmlns:a16="http://schemas.microsoft.com/office/drawing/2014/main" val="2269919096"/>
                    </a:ext>
                  </a:extLst>
                </a:gridCol>
                <a:gridCol w="1705736">
                  <a:extLst>
                    <a:ext uri="{9D8B030D-6E8A-4147-A177-3AD203B41FA5}">
                      <a16:colId xmlns:a16="http://schemas.microsoft.com/office/drawing/2014/main" val="557186763"/>
                    </a:ext>
                  </a:extLst>
                </a:gridCol>
              </a:tblGrid>
              <a:tr h="5061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特性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列表（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List）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元组（</a:t>
                      </a: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Tuple）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03503"/>
                  </a:ext>
                </a:extLst>
              </a:tr>
              <a:tr h="343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可变性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✔️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1285"/>
                  </a:ext>
                </a:extLst>
              </a:tr>
              <a:tr h="519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语法符号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[]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936820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A580F05C-789D-9008-EE21-F352AEE8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7" y="3129873"/>
            <a:ext cx="3666509" cy="58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38D09-AF00-9C56-67B2-34EC455226D5}"/>
              </a:ext>
            </a:extLst>
          </p:cNvPr>
          <p:cNvSpPr txBox="1"/>
          <p:nvPr/>
        </p:nvSpPr>
        <p:spPr>
          <a:xfrm>
            <a:off x="230579" y="4345598"/>
            <a:ext cx="505987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常用操作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解包：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a, b, c = t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索引：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t[0]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转换：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list(t)（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元组转列表）</a:t>
            </a:r>
            <a:b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注意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：单元素元组需加逗号，如 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(5,)</a:t>
            </a:r>
          </a:p>
        </p:txBody>
      </p:sp>
      <p:pic>
        <p:nvPicPr>
          <p:cNvPr id="11" name="Picture 10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B7F7D177-0D90-A860-CFC5-A0B8B9AD3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58" y="4698174"/>
            <a:ext cx="3666509" cy="1779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2C2C5-9306-D0BD-9B7D-DF4D33153BBB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7970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F787-CB35-B8F1-01D2-CCD994E2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2D7B14C-F165-DFCC-F64B-D231C83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62DBF6-98A5-1A50-E883-A4DC53AB52B9}"/>
              </a:ext>
            </a:extLst>
          </p:cNvPr>
          <p:cNvSpPr txBox="1"/>
          <p:nvPr/>
        </p:nvSpPr>
        <p:spPr>
          <a:xfrm>
            <a:off x="910671" y="1448976"/>
            <a:ext cx="733277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字典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A2CE6-BB08-6E71-1478-0D19605E2814}"/>
              </a:ext>
            </a:extLst>
          </p:cNvPr>
          <p:cNvSpPr txBox="1"/>
          <p:nvPr/>
        </p:nvSpPr>
        <p:spPr>
          <a:xfrm>
            <a:off x="920792" y="1965814"/>
            <a:ext cx="7322655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+mj-ea"/>
                <a:ea typeface="+mj-ea"/>
              </a:rPr>
              <a:t>定义：大括号</a:t>
            </a:r>
            <a:r>
              <a:rPr lang="en-US" altLang="zh-CN" sz="2200" dirty="0">
                <a:solidFill>
                  <a:schemeClr val="bg2"/>
                </a:solidFill>
                <a:latin typeface="+mj-ea"/>
                <a:ea typeface="+mj-ea"/>
              </a:rPr>
              <a:t>{}</a:t>
            </a:r>
            <a:r>
              <a:rPr lang="zh-CN" altLang="en-US" sz="2200" dirty="0">
                <a:solidFill>
                  <a:schemeClr val="bg2"/>
                </a:solidFill>
                <a:latin typeface="+mj-ea"/>
                <a:ea typeface="+mj-ea"/>
              </a:rPr>
              <a:t>标识，</a:t>
            </a:r>
            <a:r>
              <a:rPr lang="zh-CN" altLang="en-CN" sz="2200" dirty="0">
                <a:solidFill>
                  <a:schemeClr val="bg2"/>
                </a:solidFill>
                <a:latin typeface="+mj-ea"/>
                <a:ea typeface="+mj-ea"/>
              </a:rPr>
              <a:t>键值对</a:t>
            </a:r>
            <a:r>
              <a:rPr lang="zh-CN" altLang="en-US" sz="2200" dirty="0">
                <a:solidFill>
                  <a:schemeClr val="bg2"/>
                </a:solidFill>
                <a:latin typeface="+mj-ea"/>
                <a:ea typeface="+mj-ea"/>
              </a:rPr>
              <a:t>集合</a:t>
            </a:r>
            <a:endParaRPr lang="en-US" altLang="zh-CN" sz="2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1F8D0-9532-1E96-C4F6-8A0EDF6E7293}"/>
              </a:ext>
            </a:extLst>
          </p:cNvPr>
          <p:cNvSpPr txBox="1"/>
          <p:nvPr/>
        </p:nvSpPr>
        <p:spPr>
          <a:xfrm>
            <a:off x="723900" y="3761594"/>
            <a:ext cx="78213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常用操作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增删改查：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student['grade'] = 'A', del student['age']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方法：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keys(), .values(), .get('key', default)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字典推导式：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{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k: v*2 for k, v in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original.items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()}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C9C584-0869-6617-B9E1-31C7211F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70" y="5967724"/>
            <a:ext cx="7327901" cy="50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317620-5CAB-C979-1223-0509A3267583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8" name="Picture 7" descr="A black background with colorful writing&#10;&#10;AI-generated content may be incorrect.">
            <a:extLst>
              <a:ext uri="{FF2B5EF4-FFF2-40B4-BE49-F238E27FC236}">
                <a16:creationId xmlns:a16="http://schemas.microsoft.com/office/drawing/2014/main" id="{FA73ED5B-854A-2F4C-7D91-C361AF3B2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6" y="2540022"/>
            <a:ext cx="6284037" cy="11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238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5BB4-C5FD-0E13-F193-875AAE91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A95603-A604-7E8E-DC04-AC94EE38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/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C3C7DEEF-CB33-9609-2342-79E398CCF783}"/>
              </a:ext>
            </a:extLst>
          </p:cNvPr>
          <p:cNvSpPr txBox="1"/>
          <p:nvPr/>
        </p:nvSpPr>
        <p:spPr>
          <a:xfrm>
            <a:off x="910671" y="1462022"/>
            <a:ext cx="7322655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集合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ED949F-4592-0194-2988-65CBB2FC5ED1}"/>
              </a:ext>
            </a:extLst>
          </p:cNvPr>
          <p:cNvSpPr txBox="1"/>
          <p:nvPr/>
        </p:nvSpPr>
        <p:spPr>
          <a:xfrm>
            <a:off x="900550" y="2055787"/>
            <a:ext cx="7322656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定义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：无序且元素唯一，大括号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或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set()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F2FAF-BD55-6D73-089D-A444A2F9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56" y="2709271"/>
            <a:ext cx="7104302" cy="535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8EE4A-49FF-8E82-8F12-CFB14161AEAD}"/>
              </a:ext>
            </a:extLst>
          </p:cNvPr>
          <p:cNvSpPr txBox="1"/>
          <p:nvPr/>
        </p:nvSpPr>
        <p:spPr>
          <a:xfrm>
            <a:off x="900550" y="3429000"/>
            <a:ext cx="78107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常用操作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集合运算：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&amp;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（交集）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, |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（并集）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, -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（差集）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方法：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add(), .remove(), .union()</a:t>
            </a:r>
            <a:endParaRPr lang="zh-CN" altLang="en-US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1" name="Picture 10" descr="A group of white text&#10;&#10;AI-generated content may be incorrect.">
            <a:extLst>
              <a:ext uri="{FF2B5EF4-FFF2-40B4-BE49-F238E27FC236}">
                <a16:creationId xmlns:a16="http://schemas.microsoft.com/office/drawing/2014/main" id="{D999077A-EE1E-21E8-BDFE-6EE24E45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041" y="5238840"/>
            <a:ext cx="4440473" cy="801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30A56F-3447-7677-5981-F588A1B11316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0983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课后思考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98275-75F9-BBF3-2BC6-FAB8125C1A01}"/>
              </a:ext>
            </a:extLst>
          </p:cNvPr>
          <p:cNvSpPr txBox="1"/>
          <p:nvPr/>
        </p:nvSpPr>
        <p:spPr>
          <a:xfrm>
            <a:off x="504774" y="1872358"/>
            <a:ext cx="8314890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变量名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first_name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和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firstName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哪个更符合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风格？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列举数据类型中的标量类型和容器类型。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一、变量命名与赋值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D4BC-A0A2-3939-2C6F-FC340D329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BC452-13E2-26AE-1D4E-3F9E7D53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变量命名与赋值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63F67-9AAB-CE6E-C7E5-38F577238B01}"/>
              </a:ext>
            </a:extLst>
          </p:cNvPr>
          <p:cNvSpPr txBox="1"/>
          <p:nvPr/>
        </p:nvSpPr>
        <p:spPr>
          <a:xfrm>
            <a:off x="317665" y="872803"/>
            <a:ext cx="82262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600" b="1" dirty="0">
                <a:solidFill>
                  <a:srgbClr val="333333"/>
                </a:solidFill>
                <a:latin typeface="+mn-ea"/>
                <a:ea typeface="+mn-ea"/>
              </a:rPr>
              <a:t>变量命名</a:t>
            </a:r>
            <a:endParaRPr lang="en-US" altLang="zh-CN" sz="36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变量作用：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存储数据：临时保存程序运行中的信息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标识数据：通过名称快速访问和修改数据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提高可读性：有意义的名称让代码更易懂</a:t>
            </a:r>
          </a:p>
        </p:txBody>
      </p:sp>
      <p:pic>
        <p:nvPicPr>
          <p:cNvPr id="5" name="Picture 4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88DD1C61-3773-EAD5-BA14-53FA4DEA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6" y="5016259"/>
            <a:ext cx="5216865" cy="1665735"/>
          </a:xfrm>
          <a:prstGeom prst="rect">
            <a:avLst/>
          </a:prstGeom>
        </p:spPr>
      </p:pic>
      <p:pic>
        <p:nvPicPr>
          <p:cNvPr id="9" name="Picture 8" descr="A black background with blue and white text&#10;&#10;AI-generated content may be incorrect.">
            <a:extLst>
              <a:ext uri="{FF2B5EF4-FFF2-40B4-BE49-F238E27FC236}">
                <a16:creationId xmlns:a16="http://schemas.microsoft.com/office/drawing/2014/main" id="{449B9F92-196A-7E4D-877F-A2B6A500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24" y="4473789"/>
            <a:ext cx="4444047" cy="1078555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98273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47ED8-4CEA-5DA0-0B93-FC3FB95A5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8EA445-8D73-2A6D-E8D8-1E94A245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变量命名与赋值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47652-ADE6-1A19-DBC2-8FB12A86429C}"/>
              </a:ext>
            </a:extLst>
          </p:cNvPr>
          <p:cNvSpPr txBox="1"/>
          <p:nvPr/>
        </p:nvSpPr>
        <p:spPr>
          <a:xfrm>
            <a:off x="317665" y="846748"/>
            <a:ext cx="822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变量命名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9E83B8-BC53-3905-04CF-E68D4C6D7284}"/>
              </a:ext>
            </a:extLst>
          </p:cNvPr>
          <p:cNvSpPr txBox="1"/>
          <p:nvPr/>
        </p:nvSpPr>
        <p:spPr>
          <a:xfrm>
            <a:off x="317665" y="1517290"/>
            <a:ext cx="5152405" cy="5036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命名规则：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1.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 字符限制：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）只能包含字母、数字、下划线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）禁止特殊符号：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@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%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2.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 开头字符：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）必须以字母或下划线开头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r>
              <a:rPr lang="zh-CN" altLang="en-US" u="sng" dirty="0">
                <a:solidFill>
                  <a:srgbClr val="151515"/>
                </a:solidFill>
                <a:latin typeface="+mn-ea"/>
                <a:ea typeface="+mn-ea"/>
              </a:rPr>
              <a:t>禁止以数字开头</a:t>
            </a:r>
            <a:endParaRPr lang="en-US" altLang="zh-CN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BBBC9-95AF-1FDD-6FA3-954BAD4CBD7D}"/>
              </a:ext>
            </a:extLst>
          </p:cNvPr>
          <p:cNvSpPr txBox="1"/>
          <p:nvPr/>
        </p:nvSpPr>
        <p:spPr>
          <a:xfrm>
            <a:off x="5470070" y="2261276"/>
            <a:ext cx="3673929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3.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 区分大小写：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age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 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Age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是两个不同的变量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4.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 禁止关键字：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不能使用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保留字（如 </a:t>
            </a:r>
            <a:r>
              <a:rPr lang="en-US" dirty="0" err="1">
                <a:solidFill>
                  <a:srgbClr val="151515"/>
                </a:solidFill>
                <a:latin typeface="+mn-ea"/>
                <a:ea typeface="+mn-ea"/>
              </a:rPr>
              <a:t>if、for、class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65474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0C043-D7F5-5EC4-835A-9580B8D2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F11642B-0E97-3F4F-C77A-F3C5A56E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变量命名与赋值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A4876-2007-A214-A357-C912FABB9A38}"/>
              </a:ext>
            </a:extLst>
          </p:cNvPr>
          <p:cNvSpPr txBox="1"/>
          <p:nvPr/>
        </p:nvSpPr>
        <p:spPr>
          <a:xfrm>
            <a:off x="317665" y="846748"/>
            <a:ext cx="822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变量命名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4931A-A9F6-297A-CC1B-7C3DC3470DB2}"/>
              </a:ext>
            </a:extLst>
          </p:cNvPr>
          <p:cNvSpPr txBox="1"/>
          <p:nvPr/>
        </p:nvSpPr>
        <p:spPr>
          <a:xfrm>
            <a:off x="317665" y="1517290"/>
            <a:ext cx="5152405" cy="601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命名规则：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E30BAF6-7A90-6F63-659D-D4DB1DEF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14380"/>
          <a:stretch/>
        </p:blipFill>
        <p:spPr>
          <a:xfrm>
            <a:off x="268679" y="3270147"/>
            <a:ext cx="4515592" cy="1572931"/>
          </a:xfrm>
          <a:prstGeom prst="rect">
            <a:avLst/>
          </a:prstGeom>
        </p:spPr>
      </p:pic>
      <p:pic>
        <p:nvPicPr>
          <p:cNvPr id="8" name="Picture 7" descr="A black background with white text and blue text&#10;&#10;AI-generated content may be incorrect.">
            <a:extLst>
              <a:ext uri="{FF2B5EF4-FFF2-40B4-BE49-F238E27FC236}">
                <a16:creationId xmlns:a16="http://schemas.microsoft.com/office/drawing/2014/main" id="{5EBA9DC3-9106-59D4-3F66-A04564D0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60" y="3270147"/>
            <a:ext cx="3978590" cy="1572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026F3-BB96-9A25-DE88-F9C139715DAF}"/>
              </a:ext>
            </a:extLst>
          </p:cNvPr>
          <p:cNvSpPr txBox="1"/>
          <p:nvPr/>
        </p:nvSpPr>
        <p:spPr>
          <a:xfrm>
            <a:off x="865414" y="2382642"/>
            <a:ext cx="733152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判断哪些是正确命名，哪些是错误命名？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1855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FFDD-BE38-62E2-8ECA-8CD1FAC4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184C65-D287-3A63-3DC9-746DECE2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变量命名与赋值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1A8D4-261D-7555-40EB-7FAE0C2E1CBF}"/>
              </a:ext>
            </a:extLst>
          </p:cNvPr>
          <p:cNvSpPr txBox="1"/>
          <p:nvPr/>
        </p:nvSpPr>
        <p:spPr>
          <a:xfrm>
            <a:off x="317665" y="846748"/>
            <a:ext cx="822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变量命名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361566-7FEF-4779-6E17-AA0F3264FA78}"/>
              </a:ext>
            </a:extLst>
          </p:cNvPr>
          <p:cNvSpPr txBox="1"/>
          <p:nvPr/>
        </p:nvSpPr>
        <p:spPr>
          <a:xfrm>
            <a:off x="317665" y="1517290"/>
            <a:ext cx="2527135" cy="601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命名规范：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7E8AB-12B2-395F-8F0C-49A577C75A90}"/>
              </a:ext>
            </a:extLst>
          </p:cNvPr>
          <p:cNvSpPr txBox="1"/>
          <p:nvPr/>
        </p:nvSpPr>
        <p:spPr>
          <a:xfrm>
            <a:off x="317665" y="2118673"/>
            <a:ext cx="6929549" cy="409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见名知意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用英文单词描述数据含义（如 </a:t>
            </a:r>
            <a:r>
              <a:rPr lang="en-US" sz="2200" b="0" i="0" dirty="0" err="1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user_age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而非 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a）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）蛇形命名法</a:t>
            </a:r>
            <a:r>
              <a:rPr lang="en-US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多个单词用下划线连接（如 </a:t>
            </a:r>
            <a:r>
              <a:rPr lang="en-US" sz="2200" b="0" i="0" dirty="0" err="1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student_id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）全大写常量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固定值的变量名全大写（如 </a:t>
            </a:r>
            <a:r>
              <a:rPr lang="en-US" sz="2200" i="0" dirty="0">
                <a:solidFill>
                  <a:schemeClr val="bg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MAX_SIZE = 100）</a:t>
            </a:r>
          </a:p>
        </p:txBody>
      </p:sp>
      <p:pic>
        <p:nvPicPr>
          <p:cNvPr id="14" name="Picture 1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D1256B2-969E-76E3-F585-5DF513E0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39" y="3519311"/>
            <a:ext cx="2633032" cy="26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082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变量命名与赋值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54723" y="846748"/>
            <a:ext cx="8450318" cy="345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核心概念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：变量是对象的标签（引用），而非数据本身。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043B62-585B-96D3-4608-3F7ED635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90" y="4348818"/>
            <a:ext cx="6388858" cy="20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29CE-67EE-A9AB-D842-8C2811AB1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C118951-D4A5-20CD-F22A-F909B672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变量命名与赋值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7ACDF-1E1D-A97F-35E4-C48B20886982}"/>
              </a:ext>
            </a:extLst>
          </p:cNvPr>
          <p:cNvSpPr txBox="1"/>
          <p:nvPr/>
        </p:nvSpPr>
        <p:spPr>
          <a:xfrm>
            <a:off x="354723" y="846748"/>
            <a:ext cx="8450318" cy="153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可变对象与不可变对象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305C4-842E-F06A-EEE2-294456E6E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81984"/>
              </p:ext>
            </p:extLst>
          </p:nvPr>
        </p:nvGraphicFramePr>
        <p:xfrm>
          <a:off x="447346" y="2658069"/>
          <a:ext cx="8002971" cy="2221359"/>
        </p:xfrm>
        <a:graphic>
          <a:graphicData uri="http://schemas.openxmlformats.org/drawingml/2006/table">
            <a:tbl>
              <a:tblPr/>
              <a:tblGrid>
                <a:gridCol w="1961748">
                  <a:extLst>
                    <a:ext uri="{9D8B030D-6E8A-4147-A177-3AD203B41FA5}">
                      <a16:colId xmlns:a16="http://schemas.microsoft.com/office/drawing/2014/main" val="1900554652"/>
                    </a:ext>
                  </a:extLst>
                </a:gridCol>
                <a:gridCol w="2551672">
                  <a:extLst>
                    <a:ext uri="{9D8B030D-6E8A-4147-A177-3AD203B41FA5}">
                      <a16:colId xmlns:a16="http://schemas.microsoft.com/office/drawing/2014/main" val="2247705889"/>
                    </a:ext>
                  </a:extLst>
                </a:gridCol>
                <a:gridCol w="3489551">
                  <a:extLst>
                    <a:ext uri="{9D8B030D-6E8A-4147-A177-3AD203B41FA5}">
                      <a16:colId xmlns:a16="http://schemas.microsoft.com/office/drawing/2014/main" val="579228908"/>
                    </a:ext>
                  </a:extLst>
                </a:gridCol>
              </a:tblGrid>
              <a:tr h="539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赋值特性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8481"/>
                  </a:ext>
                </a:extLst>
              </a:tr>
              <a:tr h="944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可变对象</a:t>
                      </a:r>
                      <a:endParaRPr lang="zh-CN" alt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list, dict, set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修改时原地更新，所有引用同步变化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70928"/>
                  </a:ext>
                </a:extLst>
              </a:tr>
              <a:tr h="736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不可变对象</a:t>
                      </a:r>
                      <a:endParaRPr lang="zh-CN" alt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int, str, tuple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修改时创建新对象，原引用不变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61659"/>
                  </a:ext>
                </a:extLst>
              </a:tr>
            </a:tbl>
          </a:graphicData>
        </a:graphic>
      </p:graphicFrame>
      <p:pic>
        <p:nvPicPr>
          <p:cNvPr id="11" name="Picture 10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C1A7862F-2B29-0E19-58B6-E78DC364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4" y="5235192"/>
            <a:ext cx="3734330" cy="1099218"/>
          </a:xfrm>
          <a:prstGeom prst="rect">
            <a:avLst/>
          </a:prstGeom>
        </p:spPr>
      </p:pic>
      <p:pic>
        <p:nvPicPr>
          <p:cNvPr id="13" name="Picture 12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0222EE34-F09D-7027-0003-CE3BBCC3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37" y="5235192"/>
            <a:ext cx="4841078" cy="10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4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1574</Words>
  <Application>Microsoft Macintosh PowerPoint</Application>
  <PresentationFormat>On-screen Show (4:3)</PresentationFormat>
  <Paragraphs>267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Microsoft YaHei</vt:lpstr>
      <vt:lpstr>Microsoft YaHei</vt:lpstr>
      <vt:lpstr>黑体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一、变量命名与赋值</vt:lpstr>
      <vt:lpstr>一、变量命名与赋值</vt:lpstr>
      <vt:lpstr>一、变量命名与赋值</vt:lpstr>
      <vt:lpstr>一、变量命名与赋值</vt:lpstr>
      <vt:lpstr>一、变量命名与赋值</vt:lpstr>
      <vt:lpstr>一、变量命名与赋值</vt:lpstr>
      <vt:lpstr>一、数据类型、变量与运算</vt:lpstr>
      <vt:lpstr>一、数据类型、变量与运算</vt:lpstr>
      <vt:lpstr>一、数据类型、变量与运算</vt:lpstr>
      <vt:lpstr>一、数据类型、变量与运算</vt:lpstr>
      <vt:lpstr>PowerPoint Presentation</vt:lpstr>
      <vt:lpstr>一、数据类型</vt:lpstr>
      <vt:lpstr>一、数据类型</vt:lpstr>
      <vt:lpstr>一、数据类型</vt:lpstr>
      <vt:lpstr>一、数据类型</vt:lpstr>
      <vt:lpstr>一、数据类型</vt:lpstr>
      <vt:lpstr>一、数据类型</vt:lpstr>
      <vt:lpstr>一、数据类型</vt:lpstr>
      <vt:lpstr>一、数据类型</vt:lpstr>
      <vt:lpstr>一、数据类型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2025-05-31T15:06:19Z</dcterms:modified>
</cp:coreProperties>
</file>