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7"/>
  </p:notesMasterIdLst>
  <p:handoutMasterIdLst>
    <p:handoutMasterId r:id="rId28"/>
  </p:handoutMasterIdLst>
  <p:sldIdLst>
    <p:sldId id="2708" r:id="rId3"/>
    <p:sldId id="2387" r:id="rId4"/>
    <p:sldId id="2447" r:id="rId5"/>
    <p:sldId id="2729" r:id="rId6"/>
    <p:sldId id="2769" r:id="rId7"/>
    <p:sldId id="2771" r:id="rId8"/>
    <p:sldId id="2772" r:id="rId9"/>
    <p:sldId id="2773" r:id="rId10"/>
    <p:sldId id="2774" r:id="rId11"/>
    <p:sldId id="2784" r:id="rId12"/>
    <p:sldId id="2785" r:id="rId13"/>
    <p:sldId id="2786" r:id="rId14"/>
    <p:sldId id="2709" r:id="rId15"/>
    <p:sldId id="2767" r:id="rId16"/>
    <p:sldId id="2730" r:id="rId17"/>
    <p:sldId id="2775" r:id="rId18"/>
    <p:sldId id="2768" r:id="rId19"/>
    <p:sldId id="2720" r:id="rId20"/>
    <p:sldId id="2778" r:id="rId21"/>
    <p:sldId id="2779" r:id="rId22"/>
    <p:sldId id="2780" r:id="rId23"/>
    <p:sldId id="2777" r:id="rId24"/>
    <p:sldId id="2783" r:id="rId25"/>
    <p:sldId id="2760" r:id="rId26"/>
  </p:sldIdLst>
  <p:sldSz cx="9144000" cy="6858000" type="screen4x3"/>
  <p:notesSz cx="7099300" cy="10234613"/>
  <p:custDataLst>
    <p:tags r:id="rId2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DF"/>
    <a:srgbClr val="C3E8CC"/>
    <a:srgbClr val="7A81FF"/>
    <a:srgbClr val="00B050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C59B8-0981-EC4B-B26C-2D65043E6DB4}" v="23" dt="2025-06-01T09:04:08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71"/>
    <p:restoredTop sz="83798"/>
  </p:normalViewPr>
  <p:slideViewPr>
    <p:cSldViewPr snapToGrid="0">
      <p:cViewPr>
        <p:scale>
          <a:sx n="128" d="100"/>
          <a:sy n="128" d="100"/>
        </p:scale>
        <p:origin x="512" y="-61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40" d="100"/>
        <a:sy n="14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</pc:sldChg>
    </pc:docChg>
  </pc:docChgLst>
  <pc:docChgLst>
    <pc:chgData name="Xin Luo" userId="82312ee5779919a4" providerId="LiveId" clId="{D14C59B8-0981-EC4B-B26C-2D65043E6DB4}"/>
    <pc:docChg chg="undo custSel addSld delSld modSld sldOrd">
      <pc:chgData name="Xin Luo" userId="82312ee5779919a4" providerId="LiveId" clId="{D14C59B8-0981-EC4B-B26C-2D65043E6DB4}" dt="2025-06-01T09:04:21.621" v="2970" actId="2696"/>
      <pc:docMkLst>
        <pc:docMk/>
      </pc:docMkLst>
      <pc:sldChg chg="modSp mod">
        <pc:chgData name="Xin Luo" userId="82312ee5779919a4" providerId="LiveId" clId="{D14C59B8-0981-EC4B-B26C-2D65043E6DB4}" dt="2025-05-25T10:21:09.231" v="163" actId="20577"/>
        <pc:sldMkLst>
          <pc:docMk/>
          <pc:sldMk cId="1576120367" sldId="2387"/>
        </pc:sldMkLst>
        <pc:spChg chg="mod">
          <ac:chgData name="Xin Luo" userId="82312ee5779919a4" providerId="LiveId" clId="{D14C59B8-0981-EC4B-B26C-2D65043E6DB4}" dt="2025-05-25T10:19:38.200" v="67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D14C59B8-0981-EC4B-B26C-2D65043E6DB4}" dt="2025-05-25T10:21:09.231" v="16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D14C59B8-0981-EC4B-B26C-2D65043E6DB4}" dt="2025-05-25T10:21:06.057" v="161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D14C59B8-0981-EC4B-B26C-2D65043E6DB4}" dt="2025-05-25T10:21:20.908" v="164" actId="20577"/>
        <pc:sldMkLst>
          <pc:docMk/>
          <pc:sldMk cId="2415901206" sldId="2447"/>
        </pc:sldMkLst>
        <pc:spChg chg="mod">
          <ac:chgData name="Xin Luo" userId="82312ee5779919a4" providerId="LiveId" clId="{D14C59B8-0981-EC4B-B26C-2D65043E6DB4}" dt="2025-05-25T10:21:20.908" v="164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D14C59B8-0981-EC4B-B26C-2D65043E6DB4}" dt="2025-05-25T10:21:32.920" v="188" actId="20577"/>
        <pc:sldMkLst>
          <pc:docMk/>
          <pc:sldMk cId="481122590" sldId="2709"/>
        </pc:sldMkLst>
        <pc:spChg chg="mod">
          <ac:chgData name="Xin Luo" userId="82312ee5779919a4" providerId="LiveId" clId="{D14C59B8-0981-EC4B-B26C-2D65043E6DB4}" dt="2025-05-25T10:21:32.920" v="188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D14C59B8-0981-EC4B-B26C-2D65043E6DB4}" dt="2025-05-25T10:21:57.525" v="205" actId="20577"/>
        <pc:sldMkLst>
          <pc:docMk/>
          <pc:sldMk cId="972163772" sldId="2720"/>
        </pc:sldMkLst>
        <pc:spChg chg="mod">
          <ac:chgData name="Xin Luo" userId="82312ee5779919a4" providerId="LiveId" clId="{D14C59B8-0981-EC4B-B26C-2D65043E6DB4}" dt="2025-05-25T10:21:57.525" v="2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D14C59B8-0981-EC4B-B26C-2D65043E6DB4}" dt="2025-06-01T03:22:25.060" v="2669" actId="14100"/>
        <pc:sldMkLst>
          <pc:docMk/>
          <pc:sldMk cId="3053350483" sldId="2729"/>
        </pc:sldMkLst>
        <pc:spChg chg="mod">
          <ac:chgData name="Xin Luo" userId="82312ee5779919a4" providerId="LiveId" clId="{D14C59B8-0981-EC4B-B26C-2D65043E6DB4}" dt="2025-06-01T03:21:50.382" v="2661" actId="2710"/>
          <ac:spMkLst>
            <pc:docMk/>
            <pc:sldMk cId="3053350483" sldId="2729"/>
            <ac:spMk id="2" creationId="{631AADB6-C88A-D817-4683-FC087E4E240F}"/>
          </ac:spMkLst>
        </pc:spChg>
        <pc:spChg chg="add mod">
          <ac:chgData name="Xin Luo" userId="82312ee5779919a4" providerId="LiveId" clId="{D14C59B8-0981-EC4B-B26C-2D65043E6DB4}" dt="2025-06-01T03:22:25.060" v="2669" actId="14100"/>
          <ac:spMkLst>
            <pc:docMk/>
            <pc:sldMk cId="3053350483" sldId="2729"/>
            <ac:spMk id="6" creationId="{2AF05599-F767-1D4A-7A1E-F5482318851B}"/>
          </ac:spMkLst>
        </pc:spChg>
        <pc:picChg chg="add mod">
          <ac:chgData name="Xin Luo" userId="82312ee5779919a4" providerId="LiveId" clId="{D14C59B8-0981-EC4B-B26C-2D65043E6DB4}" dt="2025-06-01T03:22:08.773" v="2666" actId="1076"/>
          <ac:picMkLst>
            <pc:docMk/>
            <pc:sldMk cId="3053350483" sldId="2729"/>
            <ac:picMk id="9" creationId="{67E18CFE-79D6-6452-B9AD-80E68D47A10A}"/>
          </ac:picMkLst>
        </pc:picChg>
      </pc:sldChg>
      <pc:sldChg chg="del">
        <pc:chgData name="Xin Luo" userId="82312ee5779919a4" providerId="LiveId" clId="{D14C59B8-0981-EC4B-B26C-2D65043E6DB4}" dt="2025-05-25T10:21:41.943" v="189" actId="2696"/>
        <pc:sldMkLst>
          <pc:docMk/>
          <pc:sldMk cId="1201927867" sldId="2730"/>
        </pc:sldMkLst>
      </pc:sldChg>
      <pc:sldChg chg="add ord">
        <pc:chgData name="Xin Luo" userId="82312ee5779919a4" providerId="LiveId" clId="{D14C59B8-0981-EC4B-B26C-2D65043E6DB4}" dt="2025-05-25T11:06:40.016" v="797" actId="20578"/>
        <pc:sldMkLst>
          <pc:docMk/>
          <pc:sldMk cId="1658887241" sldId="2730"/>
        </pc:sldMkLst>
      </pc:sldChg>
      <pc:sldChg chg="addSp delSp modSp add mod">
        <pc:chgData name="Xin Luo" userId="82312ee5779919a4" providerId="LiveId" clId="{D14C59B8-0981-EC4B-B26C-2D65043E6DB4}" dt="2025-06-01T05:03:19.029" v="2739" actId="20577"/>
        <pc:sldMkLst>
          <pc:docMk/>
          <pc:sldMk cId="345114206" sldId="2767"/>
        </pc:sldMkLst>
        <pc:spChg chg="mod">
          <ac:chgData name="Xin Luo" userId="82312ee5779919a4" providerId="LiveId" clId="{D14C59B8-0981-EC4B-B26C-2D65043E6DB4}" dt="2025-05-25T11:00:49.890" v="689" actId="1035"/>
          <ac:spMkLst>
            <pc:docMk/>
            <pc:sldMk cId="345114206" sldId="2767"/>
            <ac:spMk id="2" creationId="{631AADB6-C88A-D817-4683-FC087E4E240F}"/>
          </ac:spMkLst>
        </pc:spChg>
        <pc:spChg chg="mod">
          <ac:chgData name="Xin Luo" userId="82312ee5779919a4" providerId="LiveId" clId="{D14C59B8-0981-EC4B-B26C-2D65043E6DB4}" dt="2025-05-25T10:56:46.166" v="613" actId="20577"/>
          <ac:spMkLst>
            <pc:docMk/>
            <pc:sldMk cId="345114206" sldId="2767"/>
            <ac:spMk id="3" creationId="{00000000-0000-0000-0000-000000000000}"/>
          </ac:spMkLst>
        </pc:spChg>
        <pc:spChg chg="mod">
          <ac:chgData name="Xin Luo" userId="82312ee5779919a4" providerId="LiveId" clId="{D14C59B8-0981-EC4B-B26C-2D65043E6DB4}" dt="2025-06-01T05:03:19.029" v="2739" actId="20577"/>
          <ac:spMkLst>
            <pc:docMk/>
            <pc:sldMk cId="345114206" sldId="2767"/>
            <ac:spMk id="17" creationId="{9E05FFCA-3371-AF5C-381D-71D984055F5A}"/>
          </ac:spMkLst>
        </pc:spChg>
      </pc:sldChg>
      <pc:sldChg chg="del">
        <pc:chgData name="Xin Luo" userId="82312ee5779919a4" providerId="LiveId" clId="{D14C59B8-0981-EC4B-B26C-2D65043E6DB4}" dt="2025-05-25T10:21:41.943" v="189" actId="2696"/>
        <pc:sldMkLst>
          <pc:docMk/>
          <pc:sldMk cId="3947651410" sldId="2767"/>
        </pc:sldMkLst>
      </pc:sldChg>
      <pc:sldChg chg="add modNotesTx">
        <pc:chgData name="Xin Luo" userId="82312ee5779919a4" providerId="LiveId" clId="{D14C59B8-0981-EC4B-B26C-2D65043E6DB4}" dt="2025-06-01T05:12:21.342" v="2832" actId="20577"/>
        <pc:sldMkLst>
          <pc:docMk/>
          <pc:sldMk cId="523723600" sldId="2768"/>
        </pc:sldMkLst>
      </pc:sldChg>
      <pc:sldChg chg="del">
        <pc:chgData name="Xin Luo" userId="82312ee5779919a4" providerId="LiveId" clId="{D14C59B8-0981-EC4B-B26C-2D65043E6DB4}" dt="2025-05-25T10:21:41.943" v="189" actId="2696"/>
        <pc:sldMkLst>
          <pc:docMk/>
          <pc:sldMk cId="4149704501" sldId="2768"/>
        </pc:sldMkLst>
      </pc:sldChg>
      <pc:sldChg chg="addSp delSp modSp add mod">
        <pc:chgData name="Xin Luo" userId="82312ee5779919a4" providerId="LiveId" clId="{D14C59B8-0981-EC4B-B26C-2D65043E6DB4}" dt="2025-06-01T03:22:34.786" v="2671" actId="113"/>
        <pc:sldMkLst>
          <pc:docMk/>
          <pc:sldMk cId="4191734053" sldId="2769"/>
        </pc:sldMkLst>
        <pc:spChg chg="mod">
          <ac:chgData name="Xin Luo" userId="82312ee5779919a4" providerId="LiveId" clId="{D14C59B8-0981-EC4B-B26C-2D65043E6DB4}" dt="2025-06-01T03:22:34.786" v="2671" actId="113"/>
          <ac:spMkLst>
            <pc:docMk/>
            <pc:sldMk cId="4191734053" sldId="2769"/>
            <ac:spMk id="7" creationId="{007EA321-7060-7FBC-0110-A92F708D84F4}"/>
          </ac:spMkLst>
        </pc:spChg>
        <pc:picChg chg="add mod">
          <ac:chgData name="Xin Luo" userId="82312ee5779919a4" providerId="LiveId" clId="{D14C59B8-0981-EC4B-B26C-2D65043E6DB4}" dt="2025-05-25T10:18:14.891" v="66" actId="1076"/>
          <ac:picMkLst>
            <pc:docMk/>
            <pc:sldMk cId="4191734053" sldId="2769"/>
            <ac:picMk id="6" creationId="{DCF3723A-4CCC-F4E4-4E30-039450E8E806}"/>
          </ac:picMkLst>
        </pc:picChg>
      </pc:sldChg>
      <pc:sldChg chg="delSp modSp add del mod">
        <pc:chgData name="Xin Luo" userId="82312ee5779919a4" providerId="LiveId" clId="{D14C59B8-0981-EC4B-B26C-2D65043E6DB4}" dt="2025-05-25T11:07:26.945" v="798" actId="2696"/>
        <pc:sldMkLst>
          <pc:docMk/>
          <pc:sldMk cId="2593144733" sldId="2770"/>
        </pc:sldMkLst>
      </pc:sldChg>
      <pc:sldChg chg="addSp delSp modSp add mod modNotesTx">
        <pc:chgData name="Xin Luo" userId="82312ee5779919a4" providerId="LiveId" clId="{D14C59B8-0981-EC4B-B26C-2D65043E6DB4}" dt="2025-06-01T03:22:57.140" v="2689" actId="207"/>
        <pc:sldMkLst>
          <pc:docMk/>
          <pc:sldMk cId="4120474075" sldId="2771"/>
        </pc:sldMkLst>
        <pc:spChg chg="mod">
          <ac:chgData name="Xin Luo" userId="82312ee5779919a4" providerId="LiveId" clId="{D14C59B8-0981-EC4B-B26C-2D65043E6DB4}" dt="2025-05-25T10:35:43.822" v="368" actId="2710"/>
          <ac:spMkLst>
            <pc:docMk/>
            <pc:sldMk cId="4120474075" sldId="2771"/>
            <ac:spMk id="2" creationId="{22213B40-C84C-2F60-4479-4A9B587DE96A}"/>
          </ac:spMkLst>
        </pc:spChg>
        <pc:graphicFrameChg chg="add mod modGraphic">
          <ac:chgData name="Xin Luo" userId="82312ee5779919a4" providerId="LiveId" clId="{D14C59B8-0981-EC4B-B26C-2D65043E6DB4}" dt="2025-06-01T03:22:57.140" v="2689" actId="207"/>
          <ac:graphicFrameMkLst>
            <pc:docMk/>
            <pc:sldMk cId="4120474075" sldId="2771"/>
            <ac:graphicFrameMk id="4" creationId="{9C232443-C70F-2CA6-EEAE-FE6DF71B40DF}"/>
          </ac:graphicFrameMkLst>
        </pc:graphicFrameChg>
        <pc:picChg chg="add mod">
          <ac:chgData name="Xin Luo" userId="82312ee5779919a4" providerId="LiveId" clId="{D14C59B8-0981-EC4B-B26C-2D65043E6DB4}" dt="2025-06-01T03:22:47.856" v="2687" actId="1036"/>
          <ac:picMkLst>
            <pc:docMk/>
            <pc:sldMk cId="4120474075" sldId="2771"/>
            <ac:picMk id="12" creationId="{46D934EF-ECF0-02D0-26BF-CAC97BD68B4A}"/>
          </ac:picMkLst>
        </pc:picChg>
      </pc:sldChg>
      <pc:sldChg chg="addSp delSp modSp add mod">
        <pc:chgData name="Xin Luo" userId="82312ee5779919a4" providerId="LiveId" clId="{D14C59B8-0981-EC4B-B26C-2D65043E6DB4}" dt="2025-06-01T03:23:12.880" v="2693" actId="1076"/>
        <pc:sldMkLst>
          <pc:docMk/>
          <pc:sldMk cId="3183286210" sldId="2772"/>
        </pc:sldMkLst>
        <pc:spChg chg="mod">
          <ac:chgData name="Xin Luo" userId="82312ee5779919a4" providerId="LiveId" clId="{D14C59B8-0981-EC4B-B26C-2D65043E6DB4}" dt="2025-05-25T10:43:33.570" v="421" actId="14100"/>
          <ac:spMkLst>
            <pc:docMk/>
            <pc:sldMk cId="3183286210" sldId="2772"/>
            <ac:spMk id="2" creationId="{F438329C-6B09-8210-DCDA-259B2AEEE7E0}"/>
          </ac:spMkLst>
        </pc:spChg>
        <pc:spChg chg="add mod">
          <ac:chgData name="Xin Luo" userId="82312ee5779919a4" providerId="LiveId" clId="{D14C59B8-0981-EC4B-B26C-2D65043E6DB4}" dt="2025-05-25T10:43:29.736" v="420" actId="2711"/>
          <ac:spMkLst>
            <pc:docMk/>
            <pc:sldMk cId="3183286210" sldId="2772"/>
            <ac:spMk id="6" creationId="{9963F480-B000-E3AE-A0E6-A842326BE159}"/>
          </ac:spMkLst>
        </pc:spChg>
        <pc:picChg chg="add mod">
          <ac:chgData name="Xin Luo" userId="82312ee5779919a4" providerId="LiveId" clId="{D14C59B8-0981-EC4B-B26C-2D65043E6DB4}" dt="2025-06-01T03:23:12.880" v="2693" actId="1076"/>
          <ac:picMkLst>
            <pc:docMk/>
            <pc:sldMk cId="3183286210" sldId="2772"/>
            <ac:picMk id="10" creationId="{9EE211B1-E2D1-536C-EBDE-F1BD66BCB262}"/>
          </ac:picMkLst>
        </pc:picChg>
      </pc:sldChg>
      <pc:sldChg chg="addSp delSp modSp add mod">
        <pc:chgData name="Xin Luo" userId="82312ee5779919a4" providerId="LiveId" clId="{D14C59B8-0981-EC4B-B26C-2D65043E6DB4}" dt="2025-06-01T03:32:36.210" v="2714" actId="1076"/>
        <pc:sldMkLst>
          <pc:docMk/>
          <pc:sldMk cId="2871118410" sldId="2773"/>
        </pc:sldMkLst>
        <pc:spChg chg="mod">
          <ac:chgData name="Xin Luo" userId="82312ee5779919a4" providerId="LiveId" clId="{D14C59B8-0981-EC4B-B26C-2D65043E6DB4}" dt="2025-05-25T10:49:44.704" v="494" actId="20577"/>
          <ac:spMkLst>
            <pc:docMk/>
            <pc:sldMk cId="2871118410" sldId="2773"/>
            <ac:spMk id="2" creationId="{4206F831-395E-A588-0658-D31DD7974716}"/>
          </ac:spMkLst>
        </pc:spChg>
        <pc:spChg chg="add mod">
          <ac:chgData name="Xin Luo" userId="82312ee5779919a4" providerId="LiveId" clId="{D14C59B8-0981-EC4B-B26C-2D65043E6DB4}" dt="2025-05-25T10:49:59.285" v="500" actId="1076"/>
          <ac:spMkLst>
            <pc:docMk/>
            <pc:sldMk cId="2871118410" sldId="2773"/>
            <ac:spMk id="8" creationId="{BC9A9660-8245-9219-CA05-0260E20BC25A}"/>
          </ac:spMkLst>
        </pc:spChg>
        <pc:picChg chg="add mod">
          <ac:chgData name="Xin Luo" userId="82312ee5779919a4" providerId="LiveId" clId="{D14C59B8-0981-EC4B-B26C-2D65043E6DB4}" dt="2025-06-01T03:32:36.210" v="2714" actId="1076"/>
          <ac:picMkLst>
            <pc:docMk/>
            <pc:sldMk cId="2871118410" sldId="2773"/>
            <ac:picMk id="5" creationId="{22C37E78-90FB-E7C1-723C-6FEAC9AE2EEF}"/>
          </ac:picMkLst>
        </pc:picChg>
        <pc:picChg chg="add del mod">
          <ac:chgData name="Xin Luo" userId="82312ee5779919a4" providerId="LiveId" clId="{D14C59B8-0981-EC4B-B26C-2D65043E6DB4}" dt="2025-06-01T03:32:27.764" v="2709" actId="478"/>
          <ac:picMkLst>
            <pc:docMk/>
            <pc:sldMk cId="2871118410" sldId="2773"/>
            <ac:picMk id="11" creationId="{E20DDCE2-6DB9-C636-FA8B-1D38420478DC}"/>
          </ac:picMkLst>
        </pc:picChg>
      </pc:sldChg>
      <pc:sldChg chg="addSp delSp modSp add mod">
        <pc:chgData name="Xin Luo" userId="82312ee5779919a4" providerId="LiveId" clId="{D14C59B8-0981-EC4B-B26C-2D65043E6DB4}" dt="2025-06-01T03:33:07.162" v="2722" actId="1076"/>
        <pc:sldMkLst>
          <pc:docMk/>
          <pc:sldMk cId="1924830660" sldId="2774"/>
        </pc:sldMkLst>
        <pc:spChg chg="mod">
          <ac:chgData name="Xin Luo" userId="82312ee5779919a4" providerId="LiveId" clId="{D14C59B8-0981-EC4B-B26C-2D65043E6DB4}" dt="2025-05-25T10:56:20.223" v="583" actId="20577"/>
          <ac:spMkLst>
            <pc:docMk/>
            <pc:sldMk cId="1924830660" sldId="2774"/>
            <ac:spMk id="2" creationId="{205BDA0A-CB6D-C7AF-C978-8BF4C2F3B344}"/>
          </ac:spMkLst>
        </pc:spChg>
        <pc:spChg chg="mod">
          <ac:chgData name="Xin Luo" userId="82312ee5779919a4" providerId="LiveId" clId="{D14C59B8-0981-EC4B-B26C-2D65043E6DB4}" dt="2025-06-01T03:33:04.223" v="2721" actId="14100"/>
          <ac:spMkLst>
            <pc:docMk/>
            <pc:sldMk cId="1924830660" sldId="2774"/>
            <ac:spMk id="8" creationId="{F429ECC1-FD08-5BCA-D032-F62CB02D7C14}"/>
          </ac:spMkLst>
        </pc:spChg>
        <pc:grpChg chg="mod">
          <ac:chgData name="Xin Luo" userId="82312ee5779919a4" providerId="LiveId" clId="{D14C59B8-0981-EC4B-B26C-2D65043E6DB4}" dt="2025-06-01T03:33:07.162" v="2722" actId="1076"/>
          <ac:grpSpMkLst>
            <pc:docMk/>
            <pc:sldMk cId="1924830660" sldId="2774"/>
            <ac:grpSpMk id="14" creationId="{FCB8B538-B396-C793-D833-039BAF389254}"/>
          </ac:grpSpMkLst>
        </pc:grpChg>
        <pc:picChg chg="add mod">
          <ac:chgData name="Xin Luo" userId="82312ee5779919a4" providerId="LiveId" clId="{D14C59B8-0981-EC4B-B26C-2D65043E6DB4}" dt="2025-05-25T10:55:17.474" v="581" actId="27614"/>
          <ac:picMkLst>
            <pc:docMk/>
            <pc:sldMk cId="1924830660" sldId="2774"/>
            <ac:picMk id="5" creationId="{8C63A14D-73FF-7F83-90A1-C8C2FCC1A642}"/>
          </ac:picMkLst>
        </pc:picChg>
      </pc:sldChg>
      <pc:sldChg chg="addSp delSp modSp add mod">
        <pc:chgData name="Xin Luo" userId="82312ee5779919a4" providerId="LiveId" clId="{D14C59B8-0981-EC4B-B26C-2D65043E6DB4}" dt="2025-06-01T04:58:50.742" v="2734" actId="1036"/>
        <pc:sldMkLst>
          <pc:docMk/>
          <pc:sldMk cId="2132556518" sldId="2775"/>
        </pc:sldMkLst>
        <pc:spChg chg="add del mod">
          <ac:chgData name="Xin Luo" userId="82312ee5779919a4" providerId="LiveId" clId="{D14C59B8-0981-EC4B-B26C-2D65043E6DB4}" dt="2025-06-01T04:58:39.496" v="2723" actId="478"/>
          <ac:spMkLst>
            <pc:docMk/>
            <pc:sldMk cId="2132556518" sldId="2775"/>
            <ac:spMk id="11" creationId="{0B5716CE-2B8E-2F8E-EE40-472D771FC10A}"/>
          </ac:spMkLst>
        </pc:spChg>
        <pc:spChg chg="mod">
          <ac:chgData name="Xin Luo" userId="82312ee5779919a4" providerId="LiveId" clId="{D14C59B8-0981-EC4B-B26C-2D65043E6DB4}" dt="2025-05-25T11:06:32.180" v="796" actId="1035"/>
          <ac:spMkLst>
            <pc:docMk/>
            <pc:sldMk cId="2132556518" sldId="2775"/>
            <ac:spMk id="17" creationId="{2AE568CC-643F-8904-0795-959C88590FD1}"/>
          </ac:spMkLst>
        </pc:spChg>
        <pc:grpChg chg="add mod">
          <ac:chgData name="Xin Luo" userId="82312ee5779919a4" providerId="LiveId" clId="{D14C59B8-0981-EC4B-B26C-2D65043E6DB4}" dt="2025-06-01T04:58:50.742" v="2734" actId="1036"/>
          <ac:grpSpMkLst>
            <pc:docMk/>
            <pc:sldMk cId="2132556518" sldId="2775"/>
            <ac:grpSpMk id="9" creationId="{F761D759-61BD-6169-CA9D-02966A062625}"/>
          </ac:grpSpMkLst>
        </pc:grpChg>
        <pc:picChg chg="add mod modCrop">
          <ac:chgData name="Xin Luo" userId="82312ee5779919a4" providerId="LiveId" clId="{D14C59B8-0981-EC4B-B26C-2D65043E6DB4}" dt="2025-05-25T11:02:29.982" v="709" actId="732"/>
          <ac:picMkLst>
            <pc:docMk/>
            <pc:sldMk cId="2132556518" sldId="2775"/>
            <ac:picMk id="6" creationId="{B47FF496-6663-6CAD-D9A6-9F8184F5D8CC}"/>
          </ac:picMkLst>
        </pc:picChg>
        <pc:picChg chg="add mod modCrop">
          <ac:chgData name="Xin Luo" userId="82312ee5779919a4" providerId="LiveId" clId="{D14C59B8-0981-EC4B-B26C-2D65043E6DB4}" dt="2025-05-25T11:02:46.078" v="715" actId="14100"/>
          <ac:picMkLst>
            <pc:docMk/>
            <pc:sldMk cId="2132556518" sldId="2775"/>
            <ac:picMk id="8" creationId="{A42602EE-773B-B05A-8D6F-CE633515712D}"/>
          </ac:picMkLst>
        </pc:picChg>
        <pc:picChg chg="add del mod">
          <ac:chgData name="Xin Luo" userId="82312ee5779919a4" providerId="LiveId" clId="{D14C59B8-0981-EC4B-B26C-2D65043E6DB4}" dt="2025-06-01T04:58:39.496" v="2723" actId="478"/>
          <ac:picMkLst>
            <pc:docMk/>
            <pc:sldMk cId="2132556518" sldId="2775"/>
            <ac:picMk id="13" creationId="{95A031FD-0F7D-FCCE-5B3F-CAC0EA0FB7F9}"/>
          </ac:picMkLst>
        </pc:picChg>
      </pc:sldChg>
      <pc:sldChg chg="addSp delSp modSp add del mod ord modNotesTx">
        <pc:chgData name="Xin Luo" userId="82312ee5779919a4" providerId="LiveId" clId="{D14C59B8-0981-EC4B-B26C-2D65043E6DB4}" dt="2025-06-01T09:03:34.763" v="2967" actId="2696"/>
        <pc:sldMkLst>
          <pc:docMk/>
          <pc:sldMk cId="152024502" sldId="2776"/>
        </pc:sldMkLst>
        <pc:spChg chg="add mod">
          <ac:chgData name="Xin Luo" userId="82312ee5779919a4" providerId="LiveId" clId="{D14C59B8-0981-EC4B-B26C-2D65043E6DB4}" dt="2025-06-01T05:44:42.108" v="2859" actId="20577"/>
          <ac:spMkLst>
            <pc:docMk/>
            <pc:sldMk cId="152024502" sldId="2776"/>
            <ac:spMk id="9" creationId="{B2500453-A7DE-5C36-E7C8-0F98EAFB51F7}"/>
          </ac:spMkLst>
        </pc:spChg>
        <pc:picChg chg="add mod">
          <ac:chgData name="Xin Luo" userId="82312ee5779919a4" providerId="LiveId" clId="{D14C59B8-0981-EC4B-B26C-2D65043E6DB4}" dt="2025-06-01T05:41:02.106" v="2839" actId="1076"/>
          <ac:picMkLst>
            <pc:docMk/>
            <pc:sldMk cId="152024502" sldId="2776"/>
            <ac:picMk id="5" creationId="{0343A5BB-8D68-CA3C-2CAF-B98597F1FCFF}"/>
          </ac:picMkLst>
        </pc:picChg>
        <pc:picChg chg="add del mod">
          <ac:chgData name="Xin Luo" userId="82312ee5779919a4" providerId="LiveId" clId="{D14C59B8-0981-EC4B-B26C-2D65043E6DB4}" dt="2025-06-01T05:40:52.819" v="2835" actId="478"/>
          <ac:picMkLst>
            <pc:docMk/>
            <pc:sldMk cId="152024502" sldId="2776"/>
            <ac:picMk id="6" creationId="{5009D4FE-7FFB-B82C-3C42-2A204BD55DFD}"/>
          </ac:picMkLst>
        </pc:picChg>
        <pc:picChg chg="add mod">
          <ac:chgData name="Xin Luo" userId="82312ee5779919a4" providerId="LiveId" clId="{D14C59B8-0981-EC4B-B26C-2D65043E6DB4}" dt="2025-06-01T05:44:28.053" v="2845" actId="14100"/>
          <ac:picMkLst>
            <pc:docMk/>
            <pc:sldMk cId="152024502" sldId="2776"/>
            <ac:picMk id="8" creationId="{83A4888F-B96B-B7AA-E42D-0000E531C404}"/>
          </ac:picMkLst>
        </pc:picChg>
      </pc:sldChg>
      <pc:sldChg chg="addSp delSp modSp add mod">
        <pc:chgData name="Xin Luo" userId="82312ee5779919a4" providerId="LiveId" clId="{D14C59B8-0981-EC4B-B26C-2D65043E6DB4}" dt="2025-06-01T08:40:56.987" v="2866" actId="1076"/>
        <pc:sldMkLst>
          <pc:docMk/>
          <pc:sldMk cId="4290921164" sldId="2777"/>
        </pc:sldMkLst>
        <pc:spChg chg="mod">
          <ac:chgData name="Xin Luo" userId="82312ee5779919a4" providerId="LiveId" clId="{D14C59B8-0981-EC4B-B26C-2D65043E6DB4}" dt="2025-05-25T12:17:00.003" v="889" actId="20577"/>
          <ac:spMkLst>
            <pc:docMk/>
            <pc:sldMk cId="4290921164" sldId="2777"/>
            <ac:spMk id="2" creationId="{CD452499-D372-2FBA-C44F-6EFEA0897549}"/>
          </ac:spMkLst>
        </pc:spChg>
        <pc:spChg chg="mod">
          <ac:chgData name="Xin Luo" userId="82312ee5779919a4" providerId="LiveId" clId="{D14C59B8-0981-EC4B-B26C-2D65043E6DB4}" dt="2025-05-25T14:06:00.470" v="1405" actId="20577"/>
          <ac:spMkLst>
            <pc:docMk/>
            <pc:sldMk cId="4290921164" sldId="2777"/>
            <ac:spMk id="9" creationId="{BAEA8241-F27A-BC22-6D1D-C320943718E9}"/>
          </ac:spMkLst>
        </pc:spChg>
        <pc:graphicFrameChg chg="add mod modGraphic">
          <ac:chgData name="Xin Luo" userId="82312ee5779919a4" providerId="LiveId" clId="{D14C59B8-0981-EC4B-B26C-2D65043E6DB4}" dt="2025-06-01T08:40:56.987" v="2866" actId="1076"/>
          <ac:graphicFrameMkLst>
            <pc:docMk/>
            <pc:sldMk cId="4290921164" sldId="2777"/>
            <ac:graphicFrameMk id="8" creationId="{36DE1E74-7E4B-A6A8-D10F-C49348F57B46}"/>
          </ac:graphicFrameMkLst>
        </pc:graphicFrameChg>
      </pc:sldChg>
      <pc:sldChg chg="addSp delSp modSp add mod ord">
        <pc:chgData name="Xin Luo" userId="82312ee5779919a4" providerId="LiveId" clId="{D14C59B8-0981-EC4B-B26C-2D65043E6DB4}" dt="2025-06-01T08:42:28.113" v="2897" actId="1035"/>
        <pc:sldMkLst>
          <pc:docMk/>
          <pc:sldMk cId="3297208711" sldId="2778"/>
        </pc:sldMkLst>
        <pc:spChg chg="mod">
          <ac:chgData name="Xin Luo" userId="82312ee5779919a4" providerId="LiveId" clId="{D14C59B8-0981-EC4B-B26C-2D65043E6DB4}" dt="2025-05-25T12:28:02.478" v="960" actId="20577"/>
          <ac:spMkLst>
            <pc:docMk/>
            <pc:sldMk cId="3297208711" sldId="2778"/>
            <ac:spMk id="3" creationId="{BF173EEA-7681-0EBA-CDCA-244EF572D36C}"/>
          </ac:spMkLst>
        </pc:spChg>
        <pc:spChg chg="mod">
          <ac:chgData name="Xin Luo" userId="82312ee5779919a4" providerId="LiveId" clId="{D14C59B8-0981-EC4B-B26C-2D65043E6DB4}" dt="2025-06-01T08:42:13.281" v="2890" actId="20577"/>
          <ac:spMkLst>
            <pc:docMk/>
            <pc:sldMk cId="3297208711" sldId="2778"/>
            <ac:spMk id="9" creationId="{21031BFD-CCE6-389F-63DA-67B18599B458}"/>
          </ac:spMkLst>
        </pc:spChg>
        <pc:graphicFrameChg chg="add mod modGraphic">
          <ac:chgData name="Xin Luo" userId="82312ee5779919a4" providerId="LiveId" clId="{D14C59B8-0981-EC4B-B26C-2D65043E6DB4}" dt="2025-06-01T08:42:28.113" v="2897" actId="1035"/>
          <ac:graphicFrameMkLst>
            <pc:docMk/>
            <pc:sldMk cId="3297208711" sldId="2778"/>
            <ac:graphicFrameMk id="14" creationId="{A8ABDF9C-631A-E69C-3FB8-0947C36A01E0}"/>
          </ac:graphicFrameMkLst>
        </pc:graphicFrameChg>
      </pc:sldChg>
      <pc:sldChg chg="addSp delSp modSp add mod">
        <pc:chgData name="Xin Luo" userId="82312ee5779919a4" providerId="LiveId" clId="{D14C59B8-0981-EC4B-B26C-2D65043E6DB4}" dt="2025-06-01T09:00:31.318" v="2961" actId="1035"/>
        <pc:sldMkLst>
          <pc:docMk/>
          <pc:sldMk cId="1983522713" sldId="2779"/>
        </pc:sldMkLst>
        <pc:spChg chg="add mod">
          <ac:chgData name="Xin Luo" userId="82312ee5779919a4" providerId="LiveId" clId="{D14C59B8-0981-EC4B-B26C-2D65043E6DB4}" dt="2025-06-01T09:00:17.075" v="2950" actId="1036"/>
          <ac:spMkLst>
            <pc:docMk/>
            <pc:sldMk cId="1983522713" sldId="2779"/>
            <ac:spMk id="6" creationId="{CA65D216-D8C9-DEB5-69D5-624B4A66DF46}"/>
          </ac:spMkLst>
        </pc:spChg>
        <pc:spChg chg="mod">
          <ac:chgData name="Xin Luo" userId="82312ee5779919a4" providerId="LiveId" clId="{D14C59B8-0981-EC4B-B26C-2D65043E6DB4}" dt="2025-06-01T08:52:07.286" v="2902" actId="20577"/>
          <ac:spMkLst>
            <pc:docMk/>
            <pc:sldMk cId="1983522713" sldId="2779"/>
            <ac:spMk id="9" creationId="{333CE8E4-A46A-2945-1C5F-ADCF4371A8F1}"/>
          </ac:spMkLst>
        </pc:spChg>
        <pc:picChg chg="add mod modCrop">
          <ac:chgData name="Xin Luo" userId="82312ee5779919a4" providerId="LiveId" clId="{D14C59B8-0981-EC4B-B26C-2D65043E6DB4}" dt="2025-06-01T09:00:31.318" v="2961" actId="1035"/>
          <ac:picMkLst>
            <pc:docMk/>
            <pc:sldMk cId="1983522713" sldId="2779"/>
            <ac:picMk id="5" creationId="{5AA6FA35-2E65-949A-B069-702F057D29DA}"/>
          </ac:picMkLst>
        </pc:picChg>
        <pc:picChg chg="add mod">
          <ac:chgData name="Xin Luo" userId="82312ee5779919a4" providerId="LiveId" clId="{D14C59B8-0981-EC4B-B26C-2D65043E6DB4}" dt="2025-06-01T09:00:31.318" v="2961" actId="1035"/>
          <ac:picMkLst>
            <pc:docMk/>
            <pc:sldMk cId="1983522713" sldId="2779"/>
            <ac:picMk id="7" creationId="{48C70CA8-A9C0-B339-04BE-F3E5BD3B966A}"/>
          </ac:picMkLst>
        </pc:picChg>
        <pc:picChg chg="add del mod">
          <ac:chgData name="Xin Luo" userId="82312ee5779919a4" providerId="LiveId" clId="{D14C59B8-0981-EC4B-B26C-2D65043E6DB4}" dt="2025-06-01T08:59:36.054" v="2925" actId="478"/>
          <ac:picMkLst>
            <pc:docMk/>
            <pc:sldMk cId="1983522713" sldId="2779"/>
            <ac:picMk id="8" creationId="{A699D5C7-9989-DBF1-60E3-E131D49FE677}"/>
          </ac:picMkLst>
        </pc:picChg>
        <pc:picChg chg="add mod">
          <ac:chgData name="Xin Luo" userId="82312ee5779919a4" providerId="LiveId" clId="{D14C59B8-0981-EC4B-B26C-2D65043E6DB4}" dt="2025-06-01T09:00:17.075" v="2950" actId="1036"/>
          <ac:picMkLst>
            <pc:docMk/>
            <pc:sldMk cId="1983522713" sldId="2779"/>
            <ac:picMk id="11" creationId="{2018674E-B72C-A98B-DCC7-7675972381A4}"/>
          </ac:picMkLst>
        </pc:picChg>
      </pc:sldChg>
      <pc:sldChg chg="addSp delSp modSp add mod">
        <pc:chgData name="Xin Luo" userId="82312ee5779919a4" providerId="LiveId" clId="{D14C59B8-0981-EC4B-B26C-2D65043E6DB4}" dt="2025-06-01T09:03:28.266" v="2966" actId="1076"/>
        <pc:sldMkLst>
          <pc:docMk/>
          <pc:sldMk cId="1227656408" sldId="2780"/>
        </pc:sldMkLst>
        <pc:spChg chg="mod">
          <ac:chgData name="Xin Luo" userId="82312ee5779919a4" providerId="LiveId" clId="{D14C59B8-0981-EC4B-B26C-2D65043E6DB4}" dt="2025-05-25T12:43:45.391" v="1304" actId="14100"/>
          <ac:spMkLst>
            <pc:docMk/>
            <pc:sldMk cId="1227656408" sldId="2780"/>
            <ac:spMk id="9" creationId="{CB58FFB9-E27C-3ECF-DCAC-1B6170ACB892}"/>
          </ac:spMkLst>
        </pc:spChg>
        <pc:picChg chg="add mod">
          <ac:chgData name="Xin Luo" userId="82312ee5779919a4" providerId="LiveId" clId="{D14C59B8-0981-EC4B-B26C-2D65043E6DB4}" dt="2025-06-01T09:03:28.266" v="2966" actId="1076"/>
          <ac:picMkLst>
            <pc:docMk/>
            <pc:sldMk cId="1227656408" sldId="2780"/>
            <ac:picMk id="4" creationId="{2531C763-F5A6-5BE9-BDCC-71160E6619CD}"/>
          </ac:picMkLst>
        </pc:picChg>
        <pc:picChg chg="add mod">
          <ac:chgData name="Xin Luo" userId="82312ee5779919a4" providerId="LiveId" clId="{D14C59B8-0981-EC4B-B26C-2D65043E6DB4}" dt="2025-05-25T12:44:25.662" v="1310" actId="27614"/>
          <ac:picMkLst>
            <pc:docMk/>
            <pc:sldMk cId="1227656408" sldId="2780"/>
            <ac:picMk id="7" creationId="{86853E1D-702F-C361-F636-4710CE887691}"/>
          </ac:picMkLst>
        </pc:picChg>
      </pc:sldChg>
      <pc:sldChg chg="addSp delSp modSp add del mod">
        <pc:chgData name="Xin Luo" userId="82312ee5779919a4" providerId="LiveId" clId="{D14C59B8-0981-EC4B-B26C-2D65043E6DB4}" dt="2025-06-01T09:02:58.707" v="2962" actId="2696"/>
        <pc:sldMkLst>
          <pc:docMk/>
          <pc:sldMk cId="466510342" sldId="2781"/>
        </pc:sldMkLst>
      </pc:sldChg>
      <pc:sldChg chg="delSp modSp add del mod">
        <pc:chgData name="Xin Luo" userId="82312ee5779919a4" providerId="LiveId" clId="{D14C59B8-0981-EC4B-B26C-2D65043E6DB4}" dt="2025-06-01T09:04:21.621" v="2970" actId="2696"/>
        <pc:sldMkLst>
          <pc:docMk/>
          <pc:sldMk cId="3963623095" sldId="2782"/>
        </pc:sldMkLst>
      </pc:sldChg>
      <pc:sldChg chg="modSp add mod">
        <pc:chgData name="Xin Luo" userId="82312ee5779919a4" providerId="LiveId" clId="{D14C59B8-0981-EC4B-B26C-2D65043E6DB4}" dt="2025-06-01T08:26:52.802" v="2863" actId="14100"/>
        <pc:sldMkLst>
          <pc:docMk/>
          <pc:sldMk cId="116747266" sldId="2783"/>
        </pc:sldMkLst>
        <pc:picChg chg="mod">
          <ac:chgData name="Xin Luo" userId="82312ee5779919a4" providerId="LiveId" clId="{D14C59B8-0981-EC4B-B26C-2D65043E6DB4}" dt="2025-06-01T08:26:52.802" v="2863" actId="14100"/>
          <ac:picMkLst>
            <pc:docMk/>
            <pc:sldMk cId="116747266" sldId="2783"/>
            <ac:picMk id="5" creationId="{DB89A35B-C430-30E2-F904-5689AF3E524D}"/>
          </ac:picMkLst>
        </pc:picChg>
      </pc:sldChg>
      <pc:sldChg chg="addSp delSp modSp add mod">
        <pc:chgData name="Xin Luo" userId="82312ee5779919a4" providerId="LiveId" clId="{D14C59B8-0981-EC4B-B26C-2D65043E6DB4}" dt="2025-05-31T01:59:00.341" v="1534" actId="113"/>
        <pc:sldMkLst>
          <pc:docMk/>
          <pc:sldMk cId="1141366588" sldId="2784"/>
        </pc:sldMkLst>
        <pc:spChg chg="mod">
          <ac:chgData name="Xin Luo" userId="82312ee5779919a4" providerId="LiveId" clId="{D14C59B8-0981-EC4B-B26C-2D65043E6DB4}" dt="2025-05-31T01:59:00.341" v="1534" actId="113"/>
          <ac:spMkLst>
            <pc:docMk/>
            <pc:sldMk cId="1141366588" sldId="2784"/>
            <ac:spMk id="2" creationId="{4F15386D-7324-4F34-CC8B-0F504A25F80A}"/>
          </ac:spMkLst>
        </pc:spChg>
        <pc:spChg chg="del">
          <ac:chgData name="Xin Luo" userId="82312ee5779919a4" providerId="LiveId" clId="{D14C59B8-0981-EC4B-B26C-2D65043E6DB4}" dt="2025-05-31T01:16:34.096" v="1490" actId="478"/>
          <ac:spMkLst>
            <pc:docMk/>
            <pc:sldMk cId="1141366588" sldId="2784"/>
            <ac:spMk id="8" creationId="{9C327DF9-31BA-9D1E-6408-86AA4C92683F}"/>
          </ac:spMkLst>
        </pc:spChg>
        <pc:grpChg chg="del">
          <ac:chgData name="Xin Luo" userId="82312ee5779919a4" providerId="LiveId" clId="{D14C59B8-0981-EC4B-B26C-2D65043E6DB4}" dt="2025-05-31T01:16:31.896" v="1489" actId="478"/>
          <ac:grpSpMkLst>
            <pc:docMk/>
            <pc:sldMk cId="1141366588" sldId="2784"/>
            <ac:grpSpMk id="14" creationId="{74ABF28C-631F-F966-D591-CFEE4A38FF53}"/>
          </ac:grpSpMkLst>
        </pc:grpChg>
        <pc:picChg chg="add mod">
          <ac:chgData name="Xin Luo" userId="82312ee5779919a4" providerId="LiveId" clId="{D14C59B8-0981-EC4B-B26C-2D65043E6DB4}" dt="2025-05-31T01:27:53.513" v="1514" actId="14100"/>
          <ac:picMkLst>
            <pc:docMk/>
            <pc:sldMk cId="1141366588" sldId="2784"/>
            <ac:picMk id="6" creationId="{1ADBFA6E-0D60-2781-AE8A-7DB62310AA0C}"/>
          </ac:picMkLst>
        </pc:picChg>
      </pc:sldChg>
      <pc:sldChg chg="addSp delSp modSp add mod">
        <pc:chgData name="Xin Luo" userId="82312ee5779919a4" providerId="LiveId" clId="{D14C59B8-0981-EC4B-B26C-2D65043E6DB4}" dt="2025-05-31T02:33:55.649" v="2045" actId="1076"/>
        <pc:sldMkLst>
          <pc:docMk/>
          <pc:sldMk cId="1406963904" sldId="2785"/>
        </pc:sldMkLst>
        <pc:spChg chg="mod">
          <ac:chgData name="Xin Luo" userId="82312ee5779919a4" providerId="LiveId" clId="{D14C59B8-0981-EC4B-B26C-2D65043E6DB4}" dt="2025-05-31T02:33:55.649" v="2045" actId="1076"/>
          <ac:spMkLst>
            <pc:docMk/>
            <pc:sldMk cId="1406963904" sldId="2785"/>
            <ac:spMk id="2" creationId="{2020C777-DB56-581F-2E86-B3DA95296857}"/>
          </ac:spMkLst>
        </pc:spChg>
        <pc:spChg chg="add mod">
          <ac:chgData name="Xin Luo" userId="82312ee5779919a4" providerId="LiveId" clId="{D14C59B8-0981-EC4B-B26C-2D65043E6DB4}" dt="2025-05-31T02:33:51.396" v="2044" actId="14100"/>
          <ac:spMkLst>
            <pc:docMk/>
            <pc:sldMk cId="1406963904" sldId="2785"/>
            <ac:spMk id="5" creationId="{9BDD77E1-C5F6-F01F-B127-E4F9C1C751E4}"/>
          </ac:spMkLst>
        </pc:spChg>
        <pc:spChg chg="add del">
          <ac:chgData name="Xin Luo" userId="82312ee5779919a4" providerId="LiveId" clId="{D14C59B8-0981-EC4B-B26C-2D65043E6DB4}" dt="2025-05-31T02:31:36.194" v="2034" actId="22"/>
          <ac:spMkLst>
            <pc:docMk/>
            <pc:sldMk cId="1406963904" sldId="2785"/>
            <ac:spMk id="6" creationId="{32D874FF-FE66-C2D3-3A14-CEB090B7980D}"/>
          </ac:spMkLst>
        </pc:spChg>
        <pc:spChg chg="add del mod">
          <ac:chgData name="Xin Luo" userId="82312ee5779919a4" providerId="LiveId" clId="{D14C59B8-0981-EC4B-B26C-2D65043E6DB4}" dt="2025-05-31T02:16:25.126" v="1836" actId="478"/>
          <ac:spMkLst>
            <pc:docMk/>
            <pc:sldMk cId="1406963904" sldId="2785"/>
            <ac:spMk id="8" creationId="{D7A7BFB3-29BF-97DE-68B2-3C6CFEC9199A}"/>
          </ac:spMkLst>
        </pc:spChg>
        <pc:picChg chg="del">
          <ac:chgData name="Xin Luo" userId="82312ee5779919a4" providerId="LiveId" clId="{D14C59B8-0981-EC4B-B26C-2D65043E6DB4}" dt="2025-05-31T01:59:13.336" v="1561" actId="478"/>
          <ac:picMkLst>
            <pc:docMk/>
            <pc:sldMk cId="1406963904" sldId="2785"/>
            <ac:picMk id="6" creationId="{65C21BF0-5553-048E-BAAF-FA7E6F84617A}"/>
          </ac:picMkLst>
        </pc:picChg>
        <pc:picChg chg="add mod">
          <ac:chgData name="Xin Luo" userId="82312ee5779919a4" providerId="LiveId" clId="{D14C59B8-0981-EC4B-B26C-2D65043E6DB4}" dt="2025-05-31T02:31:45.764" v="2039" actId="14100"/>
          <ac:picMkLst>
            <pc:docMk/>
            <pc:sldMk cId="1406963904" sldId="2785"/>
            <ac:picMk id="8" creationId="{9AFB11A3-C433-2E9A-0AED-67F76F996FA3}"/>
          </ac:picMkLst>
        </pc:picChg>
        <pc:picChg chg="add del mod">
          <ac:chgData name="Xin Luo" userId="82312ee5779919a4" providerId="LiveId" clId="{D14C59B8-0981-EC4B-B26C-2D65043E6DB4}" dt="2025-05-31T02:31:34.316" v="2032" actId="478"/>
          <ac:picMkLst>
            <pc:docMk/>
            <pc:sldMk cId="1406963904" sldId="2785"/>
            <ac:picMk id="10" creationId="{D12DD3CC-95A2-1A3F-A697-CE843311B271}"/>
          </ac:picMkLst>
        </pc:picChg>
      </pc:sldChg>
      <pc:sldChg chg="addSp delSp modSp add mod">
        <pc:chgData name="Xin Luo" userId="82312ee5779919a4" providerId="LiveId" clId="{D14C59B8-0981-EC4B-B26C-2D65043E6DB4}" dt="2025-06-01T03:24:12.833" v="2707" actId="1036"/>
        <pc:sldMkLst>
          <pc:docMk/>
          <pc:sldMk cId="3353334114" sldId="2786"/>
        </pc:sldMkLst>
        <pc:spChg chg="mod">
          <ac:chgData name="Xin Luo" userId="82312ee5779919a4" providerId="LiveId" clId="{D14C59B8-0981-EC4B-B26C-2D65043E6DB4}" dt="2025-06-01T03:24:10.768" v="2705" actId="1035"/>
          <ac:spMkLst>
            <pc:docMk/>
            <pc:sldMk cId="3353334114" sldId="2786"/>
            <ac:spMk id="2" creationId="{5969717C-BADA-2100-E973-5F0292CBBFA6}"/>
          </ac:spMkLst>
        </pc:spChg>
        <pc:spChg chg="del">
          <ac:chgData name="Xin Luo" userId="82312ee5779919a4" providerId="LiveId" clId="{D14C59B8-0981-EC4B-B26C-2D65043E6DB4}" dt="2025-05-31T02:19:08.931" v="1872" actId="478"/>
          <ac:spMkLst>
            <pc:docMk/>
            <pc:sldMk cId="3353334114" sldId="2786"/>
            <ac:spMk id="5" creationId="{896DD4DB-1C8B-032E-7C51-CC0C1C6E1A36}"/>
          </ac:spMkLst>
        </pc:spChg>
        <pc:spChg chg="add mod">
          <ac:chgData name="Xin Luo" userId="82312ee5779919a4" providerId="LiveId" clId="{D14C59B8-0981-EC4B-B26C-2D65043E6DB4}" dt="2025-06-01T03:24:12.833" v="2707" actId="1036"/>
          <ac:spMkLst>
            <pc:docMk/>
            <pc:sldMk cId="3353334114" sldId="2786"/>
            <ac:spMk id="6" creationId="{1C0F4086-EB50-389A-E8C7-A43608071D1F}"/>
          </ac:spMkLst>
        </pc:spChg>
        <pc:picChg chg="del">
          <ac:chgData name="Xin Luo" userId="82312ee5779919a4" providerId="LiveId" clId="{D14C59B8-0981-EC4B-B26C-2D65043E6DB4}" dt="2025-05-31T02:17:45.067" v="1856" actId="478"/>
          <ac:picMkLst>
            <pc:docMk/>
            <pc:sldMk cId="3353334114" sldId="2786"/>
            <ac:picMk id="10" creationId="{C25E39E8-2292-F0EB-D56F-40D3F945FA83}"/>
          </ac:picMkLst>
        </pc:picChg>
      </pc:sldChg>
      <pc:sldChg chg="add del">
        <pc:chgData name="Xin Luo" userId="82312ee5779919a4" providerId="LiveId" clId="{D14C59B8-0981-EC4B-B26C-2D65043E6DB4}" dt="2025-06-01T09:04:08.217" v="2969"/>
        <pc:sldMkLst>
          <pc:docMk/>
          <pc:sldMk cId="1887173609" sldId="2787"/>
        </pc:sldMkLst>
      </pc:sldChg>
    </pc:docChg>
  </pc:docChgLst>
  <pc:docChgLst>
    <pc:chgData name="Xin Luo" userId="82312ee5779919a4" providerId="LiveId" clId="{A5D610E5-752B-7B4A-889B-D40C860DA0F0}"/>
    <pc:docChg chg="addSld delSld modSld">
      <pc:chgData name="Xin Luo" userId="82312ee5779919a4" providerId="LiveId" clId="{A5D610E5-752B-7B4A-889B-D40C860DA0F0}" dt="2025-05-08T15:18:36.457" v="210" actId="2696"/>
      <pc:docMkLst>
        <pc:docMk/>
      </pc:docMkLst>
      <pc:sldChg chg="modSp mod">
        <pc:chgData name="Xin Luo" userId="82312ee5779919a4" providerId="LiveId" clId="{A5D610E5-752B-7B4A-889B-D40C860DA0F0}" dt="2025-05-08T15:13:36.832" v="125" actId="20577"/>
        <pc:sldMkLst>
          <pc:docMk/>
          <pc:sldMk cId="1576120367" sldId="2387"/>
        </pc:sldMkLst>
        <pc:spChg chg="mod">
          <ac:chgData name="Xin Luo" userId="82312ee5779919a4" providerId="LiveId" clId="{A5D610E5-752B-7B4A-889B-D40C860DA0F0}" dt="2025-05-08T15:13:36.832" v="12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A5D610E5-752B-7B4A-889B-D40C860DA0F0}" dt="2025-05-08T15:13:05.058" v="11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5D610E5-752B-7B4A-889B-D40C860DA0F0}" dt="2025-05-08T15:12:58.461" v="107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A5D610E5-752B-7B4A-889B-D40C860DA0F0}" dt="2025-05-08T15:12:32.702" v="42" actId="1038"/>
          <ac:grpSpMkLst>
            <pc:docMk/>
            <pc:sldMk cId="1576120367" sldId="2387"/>
            <ac:grpSpMk id="2" creationId="{AFCAA61D-767A-24EA-9072-7425684288BB}"/>
          </ac:grpSpMkLst>
        </pc:grpChg>
      </pc:sldChg>
      <pc:sldChg chg="modSp mod">
        <pc:chgData name="Xin Luo" userId="82312ee5779919a4" providerId="LiveId" clId="{A5D610E5-752B-7B4A-889B-D40C860DA0F0}" dt="2025-05-08T15:14:31.896" v="150" actId="20577"/>
        <pc:sldMkLst>
          <pc:docMk/>
          <pc:sldMk cId="2415901206" sldId="2447"/>
        </pc:sldMkLst>
        <pc:spChg chg="mod">
          <ac:chgData name="Xin Luo" userId="82312ee5779919a4" providerId="LiveId" clId="{A5D610E5-752B-7B4A-889B-D40C860DA0F0}" dt="2025-05-08T15:14:31.896" v="150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A5D610E5-752B-7B4A-889B-D40C860DA0F0}" dt="2025-05-08T15:12:24.990" v="38" actId="20577"/>
        <pc:sldMkLst>
          <pc:docMk/>
          <pc:sldMk cId="1658607177" sldId="2708"/>
        </pc:sldMkLst>
        <pc:spChg chg="mod">
          <ac:chgData name="Xin Luo" userId="82312ee5779919a4" providerId="LiveId" clId="{A5D610E5-752B-7B4A-889B-D40C860DA0F0}" dt="2025-05-08T15:12:24.990" v="38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A5D610E5-752B-7B4A-889B-D40C860DA0F0}" dt="2025-05-08T15:12:20.641" v="34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A5D610E5-752B-7B4A-889B-D40C860DA0F0}" dt="2025-05-08T15:14:38.806" v="166" actId="20577"/>
        <pc:sldMkLst>
          <pc:docMk/>
          <pc:sldMk cId="481122590" sldId="2709"/>
        </pc:sldMkLst>
        <pc:spChg chg="mod">
          <ac:chgData name="Xin Luo" userId="82312ee5779919a4" providerId="LiveId" clId="{A5D610E5-752B-7B4A-889B-D40C860DA0F0}" dt="2025-05-08T15:14:38.806" v="166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A5D610E5-752B-7B4A-889B-D40C860DA0F0}" dt="2025-05-08T15:18:36.427" v="198" actId="2696"/>
        <pc:sldMkLst>
          <pc:docMk/>
          <pc:sldMk cId="3833073590" sldId="2716"/>
        </pc:sldMkLst>
      </pc:sldChg>
      <pc:sldChg chg="modSp mod">
        <pc:chgData name="Xin Luo" userId="82312ee5779919a4" providerId="LiveId" clId="{A5D610E5-752B-7B4A-889B-D40C860DA0F0}" dt="2025-05-08T15:15:01.919" v="196" actId="20577"/>
        <pc:sldMkLst>
          <pc:docMk/>
          <pc:sldMk cId="972163772" sldId="2720"/>
        </pc:sldMkLst>
        <pc:spChg chg="mod">
          <ac:chgData name="Xin Luo" userId="82312ee5779919a4" providerId="LiveId" clId="{A5D610E5-752B-7B4A-889B-D40C860DA0F0}" dt="2025-05-08T15:15:01.919" v="196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A5D610E5-752B-7B4A-889B-D40C860DA0F0}" dt="2025-05-08T15:18:36.438" v="205" actId="2696"/>
        <pc:sldMkLst>
          <pc:docMk/>
          <pc:sldMk cId="2689695864" sldId="2721"/>
        </pc:sldMkLst>
      </pc:sldChg>
      <pc:sldChg chg="add">
        <pc:chgData name="Xin Luo" userId="82312ee5779919a4" providerId="LiveId" clId="{A5D610E5-752B-7B4A-889B-D40C860DA0F0}" dt="2025-05-08T15:18:29.209" v="197"/>
        <pc:sldMkLst>
          <pc:docMk/>
          <pc:sldMk cId="2826444872" sldId="2723"/>
        </pc:sldMkLst>
      </pc:sldChg>
      <pc:sldChg chg="add">
        <pc:chgData name="Xin Luo" userId="82312ee5779919a4" providerId="LiveId" clId="{A5D610E5-752B-7B4A-889B-D40C860DA0F0}" dt="2025-05-08T15:18:29.209" v="197"/>
        <pc:sldMkLst>
          <pc:docMk/>
          <pc:sldMk cId="965496355" sldId="2726"/>
        </pc:sldMkLst>
      </pc:sldChg>
      <pc:sldChg chg="del">
        <pc:chgData name="Xin Luo" userId="82312ee5779919a4" providerId="LiveId" clId="{A5D610E5-752B-7B4A-889B-D40C860DA0F0}" dt="2025-05-08T15:18:36.451" v="208" actId="2696"/>
        <pc:sldMkLst>
          <pc:docMk/>
          <pc:sldMk cId="2510358707" sldId="2740"/>
        </pc:sldMkLst>
      </pc:sldChg>
      <pc:sldChg chg="del">
        <pc:chgData name="Xin Luo" userId="82312ee5779919a4" providerId="LiveId" clId="{A5D610E5-752B-7B4A-889B-D40C860DA0F0}" dt="2025-05-08T15:18:36.428" v="199" actId="2696"/>
        <pc:sldMkLst>
          <pc:docMk/>
          <pc:sldMk cId="3883315984" sldId="2744"/>
        </pc:sldMkLst>
      </pc:sldChg>
      <pc:sldChg chg="del">
        <pc:chgData name="Xin Luo" userId="82312ee5779919a4" providerId="LiveId" clId="{A5D610E5-752B-7B4A-889B-D40C860DA0F0}" dt="2025-05-08T15:18:36.439" v="206" actId="2696"/>
        <pc:sldMkLst>
          <pc:docMk/>
          <pc:sldMk cId="3741103209" sldId="2745"/>
        </pc:sldMkLst>
      </pc:sldChg>
      <pc:sldChg chg="del">
        <pc:chgData name="Xin Luo" userId="82312ee5779919a4" providerId="LiveId" clId="{A5D610E5-752B-7B4A-889B-D40C860DA0F0}" dt="2025-05-08T15:18:36.432" v="203" actId="2696"/>
        <pc:sldMkLst>
          <pc:docMk/>
          <pc:sldMk cId="322086101" sldId="2746"/>
        </pc:sldMkLst>
      </pc:sldChg>
      <pc:sldChg chg="del">
        <pc:chgData name="Xin Luo" userId="82312ee5779919a4" providerId="LiveId" clId="{A5D610E5-752B-7B4A-889B-D40C860DA0F0}" dt="2025-05-08T15:18:36.429" v="200" actId="2696"/>
        <pc:sldMkLst>
          <pc:docMk/>
          <pc:sldMk cId="2920839983" sldId="2747"/>
        </pc:sldMkLst>
      </pc:sldChg>
      <pc:sldChg chg="del">
        <pc:chgData name="Xin Luo" userId="82312ee5779919a4" providerId="LiveId" clId="{A5D610E5-752B-7B4A-889B-D40C860DA0F0}" dt="2025-05-08T15:18:36.431" v="202" actId="2696"/>
        <pc:sldMkLst>
          <pc:docMk/>
          <pc:sldMk cId="2081473989" sldId="2748"/>
        </pc:sldMkLst>
      </pc:sldChg>
      <pc:sldChg chg="del">
        <pc:chgData name="Xin Luo" userId="82312ee5779919a4" providerId="LiveId" clId="{A5D610E5-752B-7B4A-889B-D40C860DA0F0}" dt="2025-05-08T15:18:36.457" v="210" actId="2696"/>
        <pc:sldMkLst>
          <pc:docMk/>
          <pc:sldMk cId="1994915307" sldId="2749"/>
        </pc:sldMkLst>
      </pc:sldChg>
      <pc:sldChg chg="del">
        <pc:chgData name="Xin Luo" userId="82312ee5779919a4" providerId="LiveId" clId="{A5D610E5-752B-7B4A-889B-D40C860DA0F0}" dt="2025-05-08T15:18:36.430" v="201" actId="2696"/>
        <pc:sldMkLst>
          <pc:docMk/>
          <pc:sldMk cId="202264030" sldId="2750"/>
        </pc:sldMkLst>
      </pc:sldChg>
      <pc:sldChg chg="del">
        <pc:chgData name="Xin Luo" userId="82312ee5779919a4" providerId="LiveId" clId="{A5D610E5-752B-7B4A-889B-D40C860DA0F0}" dt="2025-05-08T15:18:36.448" v="207" actId="2696"/>
        <pc:sldMkLst>
          <pc:docMk/>
          <pc:sldMk cId="2371836296" sldId="2756"/>
        </pc:sldMkLst>
      </pc:sldChg>
      <pc:sldChg chg="del">
        <pc:chgData name="Xin Luo" userId="82312ee5779919a4" providerId="LiveId" clId="{A5D610E5-752B-7B4A-889B-D40C860DA0F0}" dt="2025-05-08T15:18:36.437" v="204" actId="2696"/>
        <pc:sldMkLst>
          <pc:docMk/>
          <pc:sldMk cId="397779649" sldId="2757"/>
        </pc:sldMkLst>
      </pc:sldChg>
      <pc:sldChg chg="del">
        <pc:chgData name="Xin Luo" userId="82312ee5779919a4" providerId="LiveId" clId="{A5D610E5-752B-7B4A-889B-D40C860DA0F0}" dt="2025-05-08T15:18:36.455" v="209" actId="2696"/>
        <pc:sldMkLst>
          <pc:docMk/>
          <pc:sldMk cId="1878724924" sldId="2758"/>
        </pc:sldMkLst>
      </pc:sldChg>
      <pc:sldChg chg="add">
        <pc:chgData name="Xin Luo" userId="82312ee5779919a4" providerId="LiveId" clId="{A5D610E5-752B-7B4A-889B-D40C860DA0F0}" dt="2025-05-08T15:18:29.209" v="197"/>
        <pc:sldMkLst>
          <pc:docMk/>
          <pc:sldMk cId="3506380824" sldId="2764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</pc:sldChg>
    </pc:docChg>
  </pc:docChgLst>
  <pc:docChgLst>
    <pc:chgData name="Xin Luo" userId="82312ee5779919a4" providerId="LiveId" clId="{9073B790-108B-9A41-B544-91FBC3D671E5}"/>
    <pc:docChg chg="custSel delSld modSld sldOrd">
      <pc:chgData name="Xin Luo" userId="82312ee5779919a4" providerId="LiveId" clId="{9073B790-108B-9A41-B544-91FBC3D671E5}" dt="2025-05-08T15:08:38.626" v="318" actId="20578"/>
      <pc:docMkLst>
        <pc:docMk/>
      </pc:docMkLst>
      <pc:sldChg chg="modSp mod">
        <pc:chgData name="Xin Luo" userId="82312ee5779919a4" providerId="LiveId" clId="{9073B790-108B-9A41-B544-91FBC3D671E5}" dt="2025-05-08T15:07:42.200" v="225" actId="1076"/>
        <pc:sldMkLst>
          <pc:docMk/>
          <pc:sldMk cId="1576120367" sldId="2387"/>
        </pc:sldMkLst>
        <pc:spChg chg="mod">
          <ac:chgData name="Xin Luo" userId="82312ee5779919a4" providerId="LiveId" clId="{9073B790-108B-9A41-B544-91FBC3D671E5}" dt="2025-05-08T15:06:54.751" v="15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073B790-108B-9A41-B544-91FBC3D671E5}" dt="2025-05-08T15:07:42.200" v="225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073B790-108B-9A41-B544-91FBC3D671E5}" dt="2025-05-08T15:07:39.103" v="224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073B790-108B-9A41-B544-91FBC3D671E5}" dt="2025-05-08T15:07:25.228" v="194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073B790-108B-9A41-B544-91FBC3D671E5}" dt="2025-05-08T15:07:54.688" v="256" actId="20577"/>
        <pc:sldMkLst>
          <pc:docMk/>
          <pc:sldMk cId="2415901206" sldId="2447"/>
        </pc:sldMkLst>
        <pc:spChg chg="mod">
          <ac:chgData name="Xin Luo" userId="82312ee5779919a4" providerId="LiveId" clId="{9073B790-108B-9A41-B544-91FBC3D671E5}" dt="2025-05-08T15:07:54.688" v="256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9073B790-108B-9A41-B544-91FBC3D671E5}" dt="2025-05-08T15:06:05.338" v="98" actId="20577"/>
        <pc:sldMkLst>
          <pc:docMk/>
          <pc:sldMk cId="1658607177" sldId="2708"/>
        </pc:sldMkLst>
        <pc:spChg chg="mod">
          <ac:chgData name="Xin Luo" userId="82312ee5779919a4" providerId="LiveId" clId="{9073B790-108B-9A41-B544-91FBC3D671E5}" dt="2025-05-08T15:06:05.338" v="98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073B790-108B-9A41-B544-91FBC3D671E5}" dt="2025-05-08T15:05:53.449" v="8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073B790-108B-9A41-B544-91FBC3D671E5}" dt="2025-05-08T15:08:09.867" v="289" actId="20577"/>
        <pc:sldMkLst>
          <pc:docMk/>
          <pc:sldMk cId="481122590" sldId="2709"/>
        </pc:sldMkLst>
        <pc:spChg chg="mod">
          <ac:chgData name="Xin Luo" userId="82312ee5779919a4" providerId="LiveId" clId="{9073B790-108B-9A41-B544-91FBC3D671E5}" dt="2025-05-08T15:08:09.867" v="28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3833073590" sldId="2716"/>
        </pc:sldMkLst>
      </pc:sldChg>
      <pc:sldChg chg="modSp mod">
        <pc:chgData name="Xin Luo" userId="82312ee5779919a4" providerId="LiveId" clId="{9073B790-108B-9A41-B544-91FBC3D671E5}" dt="2025-05-08T15:08:23.041" v="317" actId="20577"/>
        <pc:sldMkLst>
          <pc:docMk/>
          <pc:sldMk cId="972163772" sldId="2720"/>
        </pc:sldMkLst>
        <pc:spChg chg="mod">
          <ac:chgData name="Xin Luo" userId="82312ee5779919a4" providerId="LiveId" clId="{9073B790-108B-9A41-B544-91FBC3D671E5}" dt="2025-05-08T15:08:23.041" v="31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9073B790-108B-9A41-B544-91FBC3D671E5}" dt="2025-05-08T15:05:09.672" v="25" actId="2696"/>
        <pc:sldMkLst>
          <pc:docMk/>
          <pc:sldMk cId="1209572041" sldId="2722"/>
        </pc:sldMkLst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2371836296" sldId="2756"/>
        </pc:sldMkLst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397779649" sldId="2757"/>
        </pc:sldMkLst>
      </pc:sldChg>
      <pc:sldChg chg="del">
        <pc:chgData name="Xin Luo" userId="82312ee5779919a4" providerId="LiveId" clId="{9073B790-108B-9A41-B544-91FBC3D671E5}" dt="2025-05-08T15:04:45.007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9073B790-108B-9A41-B544-91FBC3D671E5}" dt="2025-05-08T15:05:06.820" v="23" actId="14100"/>
        <pc:sldMkLst>
          <pc:docMk/>
          <pc:sldMk cId="1125183986" sldId="2760"/>
        </pc:sldMkLst>
        <pc:spChg chg="mod">
          <ac:chgData name="Xin Luo" userId="82312ee5779919a4" providerId="LiveId" clId="{9073B790-108B-9A41-B544-91FBC3D671E5}" dt="2025-05-08T15:05:06.820" v="23" actId="14100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9073B790-108B-9A41-B544-91FBC3D671E5}" dt="2025-05-08T15:05:09.671" v="24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</pc:sldChg>
    </pc:docChg>
  </pc:docChgLst>
  <pc:docChgLst>
    <pc:chgData name="Xin Luo" userId="82312ee5779919a4" providerId="LiveId" clId="{FCEC1DB3-1553-A84D-BEB3-196FBFC1F716}"/>
    <pc:docChg chg="addSld delSld modSld">
      <pc:chgData name="Xin Luo" userId="82312ee5779919a4" providerId="LiveId" clId="{FCEC1DB3-1553-A84D-BEB3-196FBFC1F716}" dt="2025-05-08T15:33:24.759" v="211"/>
      <pc:docMkLst>
        <pc:docMk/>
      </pc:docMkLst>
      <pc:sldChg chg="modSp mod">
        <pc:chgData name="Xin Luo" userId="82312ee5779919a4" providerId="LiveId" clId="{FCEC1DB3-1553-A84D-BEB3-196FBFC1F716}" dt="2025-05-08T15:24:38.315" v="107" actId="20577"/>
        <pc:sldMkLst>
          <pc:docMk/>
          <pc:sldMk cId="1576120367" sldId="2387"/>
        </pc:sldMkLst>
        <pc:spChg chg="mod">
          <ac:chgData name="Xin Luo" userId="82312ee5779919a4" providerId="LiveId" clId="{FCEC1DB3-1553-A84D-BEB3-196FBFC1F716}" dt="2025-05-08T15:24:17.728" v="5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FCEC1DB3-1553-A84D-BEB3-196FBFC1F716}" dt="2025-05-08T15:24:38.315" v="10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FCEC1DB3-1553-A84D-BEB3-196FBFC1F716}" dt="2025-05-08T15:24:28.672" v="8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FCEC1DB3-1553-A84D-BEB3-196FBFC1F716}" dt="2025-05-08T15:24:52.755" v="136" actId="20577"/>
        <pc:sldMkLst>
          <pc:docMk/>
          <pc:sldMk cId="2415901206" sldId="2447"/>
        </pc:sldMkLst>
        <pc:spChg chg="mod">
          <ac:chgData name="Xin Luo" userId="82312ee5779919a4" providerId="LiveId" clId="{FCEC1DB3-1553-A84D-BEB3-196FBFC1F716}" dt="2025-05-08T15:24:52.755" v="136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FCEC1DB3-1553-A84D-BEB3-196FBFC1F716}" dt="2025-05-08T15:22:52.715" v="29" actId="20577"/>
        <pc:sldMkLst>
          <pc:docMk/>
          <pc:sldMk cId="1658607177" sldId="2708"/>
        </pc:sldMkLst>
        <pc:spChg chg="mod">
          <ac:chgData name="Xin Luo" userId="82312ee5779919a4" providerId="LiveId" clId="{FCEC1DB3-1553-A84D-BEB3-196FBFC1F716}" dt="2025-05-08T15:22:52.715" v="2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FCEC1DB3-1553-A84D-BEB3-196FBFC1F716}" dt="2025-05-08T15:22:49.676" v="26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FCEC1DB3-1553-A84D-BEB3-196FBFC1F716}" dt="2025-05-08T15:25:39.642" v="181" actId="20577"/>
        <pc:sldMkLst>
          <pc:docMk/>
          <pc:sldMk cId="481122590" sldId="2709"/>
        </pc:sldMkLst>
        <pc:spChg chg="mod">
          <ac:chgData name="Xin Luo" userId="82312ee5779919a4" providerId="LiveId" clId="{FCEC1DB3-1553-A84D-BEB3-196FBFC1F716}" dt="2025-05-08T15:25:39.642" v="181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FCEC1DB3-1553-A84D-BEB3-196FBFC1F716}" dt="2025-05-08T15:25:50.393" v="210" actId="20577"/>
        <pc:sldMkLst>
          <pc:docMk/>
          <pc:sldMk cId="972163772" sldId="2720"/>
        </pc:sldMkLst>
        <pc:spChg chg="mod">
          <ac:chgData name="Xin Luo" userId="82312ee5779919a4" providerId="LiveId" clId="{FCEC1DB3-1553-A84D-BEB3-196FBFC1F716}" dt="2025-05-08T15:25:50.393" v="210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FCEC1DB3-1553-A84D-BEB3-196FBFC1F716}" dt="2025-05-08T15:25:22.706" v="140" actId="2696"/>
        <pc:sldMkLst>
          <pc:docMk/>
          <pc:sldMk cId="2742362314" sldId="2727"/>
        </pc:sldMkLst>
      </pc:sldChg>
      <pc:sldChg chg="del">
        <pc:chgData name="Xin Luo" userId="82312ee5779919a4" providerId="LiveId" clId="{FCEC1DB3-1553-A84D-BEB3-196FBFC1F716}" dt="2025-05-08T15:25:25.326" v="141" actId="2696"/>
        <pc:sldMkLst>
          <pc:docMk/>
          <pc:sldMk cId="3682048310" sldId="2728"/>
        </pc:sldMkLst>
      </pc:sldChg>
      <pc:sldChg chg="add">
        <pc:chgData name="Xin Luo" userId="82312ee5779919a4" providerId="LiveId" clId="{FCEC1DB3-1553-A84D-BEB3-196FBFC1F716}" dt="2025-05-08T15:25:20.139" v="139"/>
        <pc:sldMkLst>
          <pc:docMk/>
          <pc:sldMk cId="3053350483" sldId="2729"/>
        </pc:sldMkLst>
      </pc:sldChg>
      <pc:sldChg chg="add">
        <pc:chgData name="Xin Luo" userId="82312ee5779919a4" providerId="LiveId" clId="{FCEC1DB3-1553-A84D-BEB3-196FBFC1F716}" dt="2025-05-08T15:33:24.759" v="211"/>
        <pc:sldMkLst>
          <pc:docMk/>
          <pc:sldMk cId="1201927867" sldId="2730"/>
        </pc:sldMkLst>
      </pc:sldChg>
      <pc:sldChg chg="del">
        <pc:chgData name="Xin Luo" userId="82312ee5779919a4" providerId="LiveId" clId="{FCEC1DB3-1553-A84D-BEB3-196FBFC1F716}" dt="2025-05-08T15:25:25.332" v="142" actId="2696"/>
        <pc:sldMkLst>
          <pc:docMk/>
          <pc:sldMk cId="13868781" sldId="2732"/>
        </pc:sldMkLst>
      </pc:sldChg>
      <pc:sldChg chg="add del">
        <pc:chgData name="Xin Luo" userId="82312ee5779919a4" providerId="LiveId" clId="{FCEC1DB3-1553-A84D-BEB3-196FBFC1F716}" dt="2025-05-08T15:25:15.117" v="138"/>
        <pc:sldMkLst>
          <pc:docMk/>
          <pc:sldMk cId="402523077" sldId="2765"/>
        </pc:sldMkLst>
      </pc:sldChg>
      <pc:sldChg chg="add">
        <pc:chgData name="Xin Luo" userId="82312ee5779919a4" providerId="LiveId" clId="{FCEC1DB3-1553-A84D-BEB3-196FBFC1F716}" dt="2025-05-08T15:33:24.759" v="211"/>
        <pc:sldMkLst>
          <pc:docMk/>
          <pc:sldMk cId="3947651410" sldId="2767"/>
        </pc:sldMkLst>
      </pc:sldChg>
      <pc:sldChg chg="add">
        <pc:chgData name="Xin Luo" userId="82312ee5779919a4" providerId="LiveId" clId="{FCEC1DB3-1553-A84D-BEB3-196FBFC1F716}" dt="2025-05-08T15:33:24.759" v="211"/>
        <pc:sldMkLst>
          <pc:docMk/>
          <pc:sldMk cId="4149704501" sldId="2768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43256A7-6CE7-B242-894F-C640845B5FDB}"/>
    <pc:docChg chg="addSld delSld modSld">
      <pc:chgData name="Xin Luo" userId="82312ee5779919a4" providerId="LiveId" clId="{743256A7-6CE7-B242-894F-C640845B5FDB}" dt="2025-05-08T15:21:00.183" v="109" actId="2696"/>
      <pc:docMkLst>
        <pc:docMk/>
      </pc:docMkLst>
      <pc:sldChg chg="modSp mod">
        <pc:chgData name="Xin Luo" userId="82312ee5779919a4" providerId="LiveId" clId="{743256A7-6CE7-B242-894F-C640845B5FDB}" dt="2025-05-08T15:20:46.798" v="105" actId="20577"/>
        <pc:sldMkLst>
          <pc:docMk/>
          <pc:sldMk cId="2415901206" sldId="2447"/>
        </pc:sldMkLst>
        <pc:spChg chg="mod">
          <ac:chgData name="Xin Luo" userId="82312ee5779919a4" providerId="LiveId" clId="{743256A7-6CE7-B242-894F-C640845B5FDB}" dt="2025-05-08T15:20:46.798" v="105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43256A7-6CE7-B242-894F-C640845B5FDB}" dt="2025-05-08T15:19:20.037" v="22" actId="20577"/>
        <pc:sldMkLst>
          <pc:docMk/>
          <pc:sldMk cId="1658607177" sldId="2708"/>
        </pc:sldMkLst>
        <pc:spChg chg="mod">
          <ac:chgData name="Xin Luo" userId="82312ee5779919a4" providerId="LiveId" clId="{743256A7-6CE7-B242-894F-C640845B5FDB}" dt="2025-05-08T15:19:20.037" v="22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743256A7-6CE7-B242-894F-C640845B5FDB}" dt="2025-05-08T15:19:16.924" v="1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743256A7-6CE7-B242-894F-C640845B5FDB}" dt="2025-05-08T15:21:00.169" v="107" actId="2696"/>
        <pc:sldMkLst>
          <pc:docMk/>
          <pc:sldMk cId="2826444872" sldId="2723"/>
        </pc:sldMkLst>
      </pc:sldChg>
      <pc:sldChg chg="del">
        <pc:chgData name="Xin Luo" userId="82312ee5779919a4" providerId="LiveId" clId="{743256A7-6CE7-B242-894F-C640845B5FDB}" dt="2025-05-08T15:21:00.180" v="108" actId="2696"/>
        <pc:sldMkLst>
          <pc:docMk/>
          <pc:sldMk cId="965496355" sldId="2726"/>
        </pc:sldMkLst>
      </pc:sldChg>
      <pc:sldChg chg="add">
        <pc:chgData name="Xin Luo" userId="82312ee5779919a4" providerId="LiveId" clId="{743256A7-6CE7-B242-894F-C640845B5FDB}" dt="2025-05-08T15:20:56.193" v="106"/>
        <pc:sldMkLst>
          <pc:docMk/>
          <pc:sldMk cId="2742362314" sldId="2727"/>
        </pc:sldMkLst>
      </pc:sldChg>
      <pc:sldChg chg="add">
        <pc:chgData name="Xin Luo" userId="82312ee5779919a4" providerId="LiveId" clId="{743256A7-6CE7-B242-894F-C640845B5FDB}" dt="2025-05-08T15:20:56.193" v="106"/>
        <pc:sldMkLst>
          <pc:docMk/>
          <pc:sldMk cId="3682048310" sldId="2728"/>
        </pc:sldMkLst>
      </pc:sldChg>
      <pc:sldChg chg="add">
        <pc:chgData name="Xin Luo" userId="82312ee5779919a4" providerId="LiveId" clId="{743256A7-6CE7-B242-894F-C640845B5FDB}" dt="2025-05-08T15:20:56.193" v="106"/>
        <pc:sldMkLst>
          <pc:docMk/>
          <pc:sldMk cId="13868781" sldId="2732"/>
        </pc:sldMkLst>
      </pc:sldChg>
      <pc:sldChg chg="del">
        <pc:chgData name="Xin Luo" userId="82312ee5779919a4" providerId="LiveId" clId="{743256A7-6CE7-B242-894F-C640845B5FDB}" dt="2025-05-08T15:21:00.183" v="109" actId="2696"/>
        <pc:sldMkLst>
          <pc:docMk/>
          <pc:sldMk cId="3506380824" sldId="2764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EC6CD411-4DB4-4D4B-8848-3139AC647B53}"/>
    <pc:docChg chg="undo custSel modSld">
      <pc:chgData name="Xin Luo" userId="82312ee5779919a4" providerId="LiveId" clId="{EC6CD411-4DB4-4D4B-8848-3139AC647B53}" dt="2025-05-30T02:40:19.504" v="197" actId="208"/>
      <pc:docMkLst>
        <pc:docMk/>
      </pc:docMkLst>
      <pc:sldChg chg="addSp delSp modSp mod">
        <pc:chgData name="Xin Luo" userId="82312ee5779919a4" providerId="LiveId" clId="{EC6CD411-4DB4-4D4B-8848-3139AC647B53}" dt="2025-05-30T02:40:19.504" v="197" actId="208"/>
        <pc:sldMkLst>
          <pc:docMk/>
          <pc:sldMk cId="1924830660" sldId="2774"/>
        </pc:sldMkLst>
        <pc:spChg chg="mod">
          <ac:chgData name="Xin Luo" userId="82312ee5779919a4" providerId="LiveId" clId="{EC6CD411-4DB4-4D4B-8848-3139AC647B53}" dt="2025-05-30T02:39:28.406" v="183" actId="1035"/>
          <ac:spMkLst>
            <pc:docMk/>
            <pc:sldMk cId="1924830660" sldId="2774"/>
            <ac:spMk id="8" creationId="{F429ECC1-FD08-5BCA-D032-F62CB02D7C14}"/>
          </ac:spMkLst>
        </pc:spChg>
        <pc:spChg chg="add mod">
          <ac:chgData name="Xin Luo" userId="82312ee5779919a4" providerId="LiveId" clId="{EC6CD411-4DB4-4D4B-8848-3139AC647B53}" dt="2025-05-30T02:36:18.478" v="109" actId="1035"/>
          <ac:spMkLst>
            <pc:docMk/>
            <pc:sldMk cId="1924830660" sldId="2774"/>
            <ac:spMk id="10" creationId="{228DB233-A4B3-AE96-02A1-7398870AF2BF}"/>
          </ac:spMkLst>
        </pc:spChg>
        <pc:spChg chg="add mod">
          <ac:chgData name="Xin Luo" userId="82312ee5779919a4" providerId="LiveId" clId="{EC6CD411-4DB4-4D4B-8848-3139AC647B53}" dt="2025-05-30T02:39:44.265" v="191" actId="123"/>
          <ac:spMkLst>
            <pc:docMk/>
            <pc:sldMk cId="1924830660" sldId="2774"/>
            <ac:spMk id="11" creationId="{7B200A41-1CA0-AF5C-77E7-C987B042295D}"/>
          </ac:spMkLst>
        </pc:spChg>
        <pc:spChg chg="add mod">
          <ac:chgData name="Xin Luo" userId="82312ee5779919a4" providerId="LiveId" clId="{EC6CD411-4DB4-4D4B-8848-3139AC647B53}" dt="2025-05-30T02:40:08.513" v="196" actId="207"/>
          <ac:spMkLst>
            <pc:docMk/>
            <pc:sldMk cId="1924830660" sldId="2774"/>
            <ac:spMk id="12" creationId="{68D492B7-FE46-F4F0-804E-338BD5233C5E}"/>
          </ac:spMkLst>
        </pc:spChg>
        <pc:spChg chg="add mod">
          <ac:chgData name="Xin Luo" userId="82312ee5779919a4" providerId="LiveId" clId="{EC6CD411-4DB4-4D4B-8848-3139AC647B53}" dt="2025-05-30T02:40:19.504" v="197" actId="208"/>
          <ac:spMkLst>
            <pc:docMk/>
            <pc:sldMk cId="1924830660" sldId="2774"/>
            <ac:spMk id="13" creationId="{5FE8CC5E-3AF7-5F91-A9AD-BE35862F1672}"/>
          </ac:spMkLst>
        </pc:spChg>
        <pc:grpChg chg="add mod">
          <ac:chgData name="Xin Luo" userId="82312ee5779919a4" providerId="LiveId" clId="{EC6CD411-4DB4-4D4B-8848-3139AC647B53}" dt="2025-05-30T02:38:52.776" v="168" actId="1076"/>
          <ac:grpSpMkLst>
            <pc:docMk/>
            <pc:sldMk cId="1924830660" sldId="2774"/>
            <ac:grpSpMk id="14" creationId="{FCB8B538-B396-C793-D833-039BAF389254}"/>
          </ac:grpSpMkLst>
        </pc:grpChg>
        <pc:picChg chg="mod">
          <ac:chgData name="Xin Luo" userId="82312ee5779919a4" providerId="LiveId" clId="{EC6CD411-4DB4-4D4B-8848-3139AC647B53}" dt="2025-05-30T02:36:30.650" v="115" actId="1076"/>
          <ac:picMkLst>
            <pc:docMk/>
            <pc:sldMk cId="1924830660" sldId="2774"/>
            <ac:picMk id="5" creationId="{8C63A14D-73FF-7F83-90A1-C8C2FCC1A642}"/>
          </ac:picMkLst>
        </pc:pic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56505-7061-46DA-41BC-E001DF00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99664E1-4B13-1A47-ADFB-8870BF00BA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B79B938-84C3-A2A6-FCAC-1C2B1506A5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7046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41E2E-D236-0F84-7704-E2DB43DC2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C61A98B-E45F-1EF2-4B4B-C2398F241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B1264B-1121-CAC5-D61F-0E18986AD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3891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FD888-5FCD-D7C8-810F-988579B2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6E16B0-EF73-D369-91F3-FD3096B89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13DBE0-FD40-FB70-9E90-4563E0C6A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844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68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67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64B01-E098-DB32-574A-4A5B592FE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2E7EDAB-980F-67B4-62EB-C6586D906E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6F1717B-7FBF-E3FF-2E60-2BDD2D9FA1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539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package0</a:t>
            </a:r>
            <a:r>
              <a:rPr lang="zh-CN" altLang="en-US" dirty="0"/>
              <a:t>中加</a:t>
            </a:r>
            <a:r>
              <a:rPr lang="en-US" altLang="zh-CN" dirty="0"/>
              <a:t>__</a:t>
            </a:r>
            <a:r>
              <a:rPr lang="en-US" altLang="zh-CN" dirty="0" err="1"/>
              <a:t>init</a:t>
            </a:r>
            <a:r>
              <a:rPr lang="en-US" altLang="zh-CN" dirty="0"/>
              <a:t>__.</a:t>
            </a:r>
            <a:r>
              <a:rPr lang="en-US" altLang="zh-CN" dirty="0" err="1"/>
              <a:t>py</a:t>
            </a:r>
            <a:r>
              <a:rPr lang="zh-CN" altLang="en-US" dirty="0"/>
              <a:t>不讲，感兴趣自行学习。</a:t>
            </a:r>
          </a:p>
        </p:txBody>
      </p:sp>
    </p:spTree>
    <p:extLst>
      <p:ext uri="{BB962C8B-B14F-4D97-AF65-F5344CB8AC3E}">
        <p14:creationId xmlns:p14="http://schemas.microsoft.com/office/powerpoint/2010/main" val="3483827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36917-8DBE-626B-3823-D49C7407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3866F9-6CFF-63A4-850C-AF47AE8F0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498654-4561-8F5B-F275-62948034C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244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8538F-A32C-5859-F928-F70921E0B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04B06F-9C28-98BF-68BF-C5389818A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696564E-1866-5211-32B5-9D8299221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45828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C03CC-76E3-DDF5-68AF-C67D1501B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B9D23F-FA6C-44F6-0828-B8671F91E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8FA34C1-ED15-49CC-61A5-A5D544410C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5618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B3E48-4FE0-323B-BF49-2B871D74E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BA8899-142E-EBDA-E290-C15A22142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515F90-0CD1-583B-8200-9994A5457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4358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85EE1-20A6-B84A-DE8A-6446A68E6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57012A0-04FC-DEAB-A63B-228D473B8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542019-AA03-CC0E-20B0-1C4A732B46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9989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函数提高程序可读性，文章段落类比。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777E4-9677-9C6A-DEA2-C842B6F9F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EAB7CD-F4B8-7010-7355-03B68BA35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D59F745-73B4-D85D-35B6-C56F6C215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函数提高程序可读性，文章段落类比。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669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E79B7-AA6B-B3A4-B1BB-3106C8755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018E3C-78EB-5715-8952-104D1F9A1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D3FDEB-5B20-2E23-0BA0-0CBA79EE5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12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14C3F-C5F3-376D-0F0F-BDE3C28FA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639994-5536-2EB5-A169-9BB488A5E1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E137D7-0561-2996-0397-6D1C6D3E3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8832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7D390-849D-CDDA-7553-BD5D34A42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3778F4-D56B-8637-85AD-F9962869D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CDAE5E-C9EB-18ED-89A8-B807217FE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443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507DB-D99B-1D48-7106-EA3CC41B2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CC89CF-96A5-4666-56EF-815CD2DCA0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3B3372F-FF67-742E-F6E1-638D4510E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757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第四章 函数与模块化编程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4" y="243144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编程基础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四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538CF-5453-C971-C110-4D74AC60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C3C4E0-E845-62E0-EDE3-DB4CB7CDC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5386D-7324-4F34-CC8B-0F504A25F80A}"/>
              </a:ext>
            </a:extLst>
          </p:cNvPr>
          <p:cNvSpPr txBox="1"/>
          <p:nvPr/>
        </p:nvSpPr>
        <p:spPr>
          <a:xfrm>
            <a:off x="331043" y="894875"/>
            <a:ext cx="3839086" cy="4889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装饰器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装饰器是修改或扩展函数和方法行为的一种方式，通常用于增强代码的可读性和复用性、日志记录、性能测试或权限控制等任务。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ADBFA6E-0D60-2781-AE8A-7DB62310A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741" y="2093236"/>
            <a:ext cx="4768630" cy="398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658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7B4E3-FC76-3BD7-FB86-4E588AF0E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6BFABF4-A7E4-19A0-E8ED-C81944248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0C777-DB56-581F-2E86-B3DA95296857}"/>
              </a:ext>
            </a:extLst>
          </p:cNvPr>
          <p:cNvSpPr txBox="1"/>
          <p:nvPr/>
        </p:nvSpPr>
        <p:spPr>
          <a:xfrm>
            <a:off x="76998" y="914125"/>
            <a:ext cx="3854229" cy="5443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生成器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当需要处理大量列表元素，为了节省内存占用，我们不会将所有元素进行一次性生成，而是通过算法在需要使用时才生成特定元素。这种边循环边计算的机制，称为生成器（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generator）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DD77E1-C5F6-F01F-B127-E4F9C1C751E4}"/>
              </a:ext>
            </a:extLst>
          </p:cNvPr>
          <p:cNvSpPr txBox="1"/>
          <p:nvPr/>
        </p:nvSpPr>
        <p:spPr>
          <a:xfrm>
            <a:off x="3561347" y="5740399"/>
            <a:ext cx="5582653" cy="1048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生成器通常由两种方式生成，用小括号</a:t>
            </a:r>
            <a:r>
              <a:rPr lang="en-US" altLang="zh-CN" sz="2200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sz="2200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表示的生成器表达式和生成器</a:t>
            </a:r>
            <a:r>
              <a:rPr lang="zh-CN" altLang="en-US" sz="2200" dirty="0">
                <a:solidFill>
                  <a:srgbClr val="404040"/>
                </a:solidFill>
                <a:latin typeface="+mn-ea"/>
                <a:ea typeface="+mn-ea"/>
              </a:rPr>
              <a:t>关键字</a:t>
            </a:r>
            <a:r>
              <a:rPr lang="en-US" altLang="zh-CN" sz="2200" dirty="0">
                <a:solidFill>
                  <a:srgbClr val="404040"/>
                </a:solidFill>
                <a:latin typeface="+mn-ea"/>
                <a:ea typeface="+mn-ea"/>
              </a:rPr>
              <a:t>yield</a:t>
            </a:r>
            <a:r>
              <a:rPr lang="en-US" sz="2200" b="0" i="0" dirty="0">
                <a:solidFill>
                  <a:srgbClr val="404040"/>
                </a:solidFill>
                <a:effectLst/>
                <a:latin typeface="+mn-ea"/>
                <a:ea typeface="+mn-ea"/>
              </a:rPr>
              <a:t>。</a:t>
            </a:r>
            <a:endParaRPr lang="en-CN" sz="2200" dirty="0">
              <a:latin typeface="+mn-ea"/>
              <a:ea typeface="+mn-ea"/>
            </a:endParaRPr>
          </a:p>
        </p:txBody>
      </p:sp>
      <p:pic>
        <p:nvPicPr>
          <p:cNvPr id="8" name="Picture 7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AFB11A3-C433-2E9A-0AED-67F76F996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858" y="1889224"/>
            <a:ext cx="4951511" cy="385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390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D7D7A-0D0E-3CF9-538A-641661EAC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485B982-14AE-1C80-195A-FCA22164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69717C-BADA-2100-E973-5F0292CBBFA6}"/>
              </a:ext>
            </a:extLst>
          </p:cNvPr>
          <p:cNvSpPr txBox="1"/>
          <p:nvPr/>
        </p:nvSpPr>
        <p:spPr>
          <a:xfrm>
            <a:off x="207632" y="865999"/>
            <a:ext cx="8527985" cy="4620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chemeClr val="bg2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迭代器：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中可通过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for…in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进行遍历操作的对象被称为可迭代（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Iterable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对象。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除了能用于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for…in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语句，还可被</a:t>
            </a:r>
            <a:r>
              <a:rPr lang="en-US" b="1" dirty="0">
                <a:solidFill>
                  <a:schemeClr val="accent2"/>
                </a:solidFill>
                <a:latin typeface="+mn-ea"/>
                <a:ea typeface="+mn-ea"/>
              </a:rPr>
              <a:t>next() 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函数不断调用并返回下一个值的，成为迭代器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迭代器作用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：当需要用到可迭代对象中元素时，通过调用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next()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函数进行动态生成（</a:t>
            </a:r>
            <a:r>
              <a:rPr lang="zh-CN" altLang="en-US" b="1" dirty="0">
                <a:solidFill>
                  <a:schemeClr val="accent2"/>
                </a:solidFill>
                <a:latin typeface="+mn-ea"/>
                <a:ea typeface="+mn-ea"/>
              </a:rPr>
              <a:t>该性能与生成器性能类似，可节省内存，生成器也是一种特殊的迭代器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0F4086-EB50-389A-E8C7-A43608071D1F}"/>
              </a:ext>
            </a:extLst>
          </p:cNvPr>
          <p:cNvSpPr txBox="1"/>
          <p:nvPr/>
        </p:nvSpPr>
        <p:spPr>
          <a:xfrm>
            <a:off x="207633" y="5570959"/>
            <a:ext cx="8527984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i="0" dirty="0" err="1">
                <a:solidFill>
                  <a:srgbClr val="404040"/>
                </a:solidFill>
                <a:effectLst/>
                <a:latin typeface="+mn-ea"/>
                <a:ea typeface="+mn-ea"/>
              </a:rPr>
              <a:t>list、tuple、dict等能用于for</a:t>
            </a:r>
            <a:r>
              <a:rPr lang="zh-CN" altLang="en-US" dirty="0">
                <a:solidFill>
                  <a:srgbClr val="404040"/>
                </a:solidFill>
                <a:latin typeface="+mn-ea"/>
                <a:ea typeface="+mn-ea"/>
              </a:rPr>
              <a:t>循环的</a:t>
            </a:r>
            <a:r>
              <a:rPr lang="en-US" i="0" dirty="0" err="1">
                <a:solidFill>
                  <a:srgbClr val="404040"/>
                </a:solidFill>
                <a:effectLst/>
                <a:latin typeface="+mn-ea"/>
                <a:ea typeface="+mn-ea"/>
              </a:rPr>
              <a:t>都可称为可迭代对象</a:t>
            </a:r>
            <a:r>
              <a:rPr lang="zh-CN" altLang="en-US" dirty="0">
                <a:solidFill>
                  <a:srgbClr val="404040"/>
                </a:solidFill>
                <a:latin typeface="+mn-ea"/>
                <a:ea typeface="+mn-ea"/>
              </a:rPr>
              <a:t>，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可通过</a:t>
            </a:r>
            <a:r>
              <a:rPr lang="en-US" altLang="zh-CN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iter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方法将其转换为迭代器。</a:t>
            </a:r>
            <a:r>
              <a:rPr 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 </a:t>
            </a:r>
            <a:endParaRPr lang="en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333411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模块与包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二、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模块与包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5487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270976" y="1472537"/>
            <a:ext cx="8602048" cy="519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模块概念：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为了编写可维护可重用的代码，通常把代码按功能分类， 分别放在不同的文件里，这样每个文件中的代码就相对较少，且功能统一。 在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中，一个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脚本源码文件就称之为一个模块 （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module）。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模块化优势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代码可维护性、团队协作、功能隔离与测试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模块化层次：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函数 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-&gt;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 模块 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-&gt;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包 </a:t>
            </a:r>
            <a:r>
              <a:rPr lang="en-US" altLang="zh-CN" dirty="0">
                <a:solidFill>
                  <a:schemeClr val="bg2"/>
                </a:solidFill>
                <a:latin typeface="+mn-ea"/>
              </a:rPr>
              <a:t>-&gt;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34511420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1856293" y="1666137"/>
            <a:ext cx="5079720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其他代码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6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其他代码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1">
            <a:extLst>
              <a:ext uri="{FF2B5EF4-FFF2-40B4-BE49-F238E27FC236}">
                <a16:creationId xmlns:a16="http://schemas.microsoft.com/office/drawing/2014/main" id="{D25C00C3-E594-B84E-16EF-38A19C4E6F7C}"/>
              </a:ext>
            </a:extLst>
          </p:cNvPr>
          <p:cNvSpPr txBox="1"/>
          <p:nvPr/>
        </p:nvSpPr>
        <p:spPr>
          <a:xfrm>
            <a:off x="317665" y="902168"/>
            <a:ext cx="360447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9BA0B2-BC8C-2E95-FDF1-7818C2133150}"/>
              </a:ext>
            </a:extLst>
          </p:cNvPr>
          <p:cNvSpPr txBox="1"/>
          <p:nvPr/>
        </p:nvSpPr>
        <p:spPr>
          <a:xfrm>
            <a:off x="1772553" y="6147094"/>
            <a:ext cx="524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函数、类与模块之间关系</a:t>
            </a:r>
          </a:p>
        </p:txBody>
      </p:sp>
    </p:spTree>
    <p:extLst>
      <p:ext uri="{BB962C8B-B14F-4D97-AF65-F5344CB8AC3E}">
        <p14:creationId xmlns:p14="http://schemas.microsoft.com/office/powerpoint/2010/main" val="165888724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0DD5C-6ED2-CF6E-349F-CA4CF378F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E8B9BF7-1B40-6E02-888F-13C2A49A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5739A3-23AF-E2E9-086E-1A2694E73EE2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E568CC-643F-8904-0795-959C88590FD1}"/>
              </a:ext>
            </a:extLst>
          </p:cNvPr>
          <p:cNvSpPr txBox="1"/>
          <p:nvPr/>
        </p:nvSpPr>
        <p:spPr>
          <a:xfrm>
            <a:off x="317666" y="1588555"/>
            <a:ext cx="8602048" cy="2279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创建模块：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py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文件即模块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模块导入</a:t>
            </a:r>
            <a:r>
              <a:rPr lang="zh-CN" altLang="en-US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</a:t>
            </a:r>
            <a:r>
              <a:rPr lang="en-US" altLang="zh-CN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zh-CN" altLang="en-US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语句导入。一条 </a:t>
            </a:r>
            <a:r>
              <a:rPr lang="en-US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 </a:t>
            </a:r>
            <a:r>
              <a:rPr lang="zh-CN" altLang="en-US" sz="22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语句可以同时导入多个模块，以逗号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分隔；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 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导入的模块，对其中的变量和函数访问时要加上模块名；导入的模块中相同函数名和变量名不会冲突。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761D759-61BD-6169-CA9D-02966A062625}"/>
              </a:ext>
            </a:extLst>
          </p:cNvPr>
          <p:cNvGrpSpPr/>
          <p:nvPr/>
        </p:nvGrpSpPr>
        <p:grpSpPr>
          <a:xfrm>
            <a:off x="1055077" y="4055806"/>
            <a:ext cx="6518031" cy="2145701"/>
            <a:chOff x="546265" y="4132386"/>
            <a:chExt cx="4355626" cy="1235820"/>
          </a:xfrm>
        </p:grpSpPr>
        <p:pic>
          <p:nvPicPr>
            <p:cNvPr id="6" name="Picture 5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B47FF496-6663-6CAD-D9A6-9F8184F5D8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56244"/>
            <a:stretch>
              <a:fillRect/>
            </a:stretch>
          </p:blipFill>
          <p:spPr>
            <a:xfrm>
              <a:off x="546265" y="4132386"/>
              <a:ext cx="2394004" cy="1235820"/>
            </a:xfrm>
            <a:prstGeom prst="rect">
              <a:avLst/>
            </a:prstGeom>
          </p:spPr>
        </p:pic>
        <p:pic>
          <p:nvPicPr>
            <p:cNvPr id="8" name="Picture 7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A42602EE-773B-B05A-8D6F-CE6335157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4147"/>
            <a:stretch>
              <a:fillRect/>
            </a:stretch>
          </p:blipFill>
          <p:spPr>
            <a:xfrm>
              <a:off x="2940269" y="4132386"/>
              <a:ext cx="1961622" cy="12358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255651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包概念：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在实际的编码环境中，已经存在成千上万的模块，并且新模块还在不停被创建，此外多人协同编码时，不同的人编写的模块名也可能相同。基于这样的事实，为了避免模块名冲突，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又引入了按目录来组织模块的方法，称为包（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Package）。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CF1F0B0-16D2-2BC1-5DE7-519643BE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3816090"/>
            <a:ext cx="3470365" cy="2477163"/>
          </a:xfrm>
          <a:prstGeom prst="rect">
            <a:avLst/>
          </a:prstGeom>
        </p:spPr>
      </p:pic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15CAAA2-61AF-5EEF-FC1A-C471C43FC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59" y="4208100"/>
            <a:ext cx="4447176" cy="1693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ED4A9-13D1-D01E-580E-7AEEB4ACE2AD}"/>
              </a:ext>
            </a:extLst>
          </p:cNvPr>
          <p:cNvSpPr txBox="1"/>
          <p:nvPr/>
        </p:nvSpPr>
        <p:spPr>
          <a:xfrm>
            <a:off x="4379157" y="3765480"/>
            <a:ext cx="4447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包的导入</a:t>
            </a:r>
            <a:endParaRPr lang="en-CN" sz="2000" b="1"/>
          </a:p>
        </p:txBody>
      </p:sp>
    </p:spTree>
    <p:extLst>
      <p:ext uri="{BB962C8B-B14F-4D97-AF65-F5344CB8AC3E}">
        <p14:creationId xmlns:p14="http://schemas.microsoft.com/office/powerpoint/2010/main" val="52372360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标准库与第三方库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87F-3929-D8AB-33A3-491A9B546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F173EEA-7681-0EBA-CDCA-244EF572D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标准库与第三方库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98A85-5C4E-C391-9B1A-C8AF3F4F24AA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标准库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31BFD-CCE6-389F-63DA-67B18599B458}"/>
              </a:ext>
            </a:extLst>
          </p:cNvPr>
          <p:cNvSpPr txBox="1"/>
          <p:nvPr/>
        </p:nvSpPr>
        <p:spPr>
          <a:xfrm>
            <a:off x="466164" y="1621577"/>
            <a:ext cx="8292353" cy="2427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标准库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语言内置的库，例如</a:t>
            </a: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os、sys、time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等，它们无需额外安装即可使用。</a:t>
            </a:r>
            <a:endParaRPr lang="en-US" altLang="zh-CN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chemeClr val="bg2"/>
                </a:solidFill>
                <a:latin typeface="+mn-ea"/>
                <a:ea typeface="+mn-ea"/>
              </a:rPr>
              <a:t>第三方库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：社区志愿者贡献，需手动安装的库，如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pandas, matplotlib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等。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8ABDF9C-631A-E69C-3FB8-0947C36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492308"/>
              </p:ext>
            </p:extLst>
          </p:nvPr>
        </p:nvGraphicFramePr>
        <p:xfrm>
          <a:off x="820615" y="4103497"/>
          <a:ext cx="7525524" cy="2427716"/>
        </p:xfrm>
        <a:graphic>
          <a:graphicData uri="http://schemas.openxmlformats.org/drawingml/2006/table">
            <a:tbl>
              <a:tblPr/>
              <a:tblGrid>
                <a:gridCol w="2508508">
                  <a:extLst>
                    <a:ext uri="{9D8B030D-6E8A-4147-A177-3AD203B41FA5}">
                      <a16:colId xmlns:a16="http://schemas.microsoft.com/office/drawing/2014/main" val="3675882594"/>
                    </a:ext>
                  </a:extLst>
                </a:gridCol>
                <a:gridCol w="2508508">
                  <a:extLst>
                    <a:ext uri="{9D8B030D-6E8A-4147-A177-3AD203B41FA5}">
                      <a16:colId xmlns:a16="http://schemas.microsoft.com/office/drawing/2014/main" val="3818600901"/>
                    </a:ext>
                  </a:extLst>
                </a:gridCol>
                <a:gridCol w="2508508">
                  <a:extLst>
                    <a:ext uri="{9D8B030D-6E8A-4147-A177-3AD203B41FA5}">
                      <a16:colId xmlns:a16="http://schemas.microsoft.com/office/drawing/2014/main" val="1558079673"/>
                    </a:ext>
                  </a:extLst>
                </a:gridCol>
              </a:tblGrid>
              <a:tr h="47442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2"/>
                          </a:solidFill>
                          <a:effectLst/>
                        </a:rPr>
                        <a:t>特性</a:t>
                      </a:r>
                      <a:endParaRPr lang="zh-CN" altLang="en-US" sz="2000" b="1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2"/>
                          </a:solidFill>
                          <a:effectLst/>
                        </a:rPr>
                        <a:t>标准库</a:t>
                      </a:r>
                      <a:endParaRPr lang="zh-CN" altLang="en-US" sz="2000" b="1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bg2"/>
                          </a:solidFill>
                          <a:effectLst/>
                        </a:rPr>
                        <a:t>第三方库</a:t>
                      </a:r>
                      <a:endParaRPr lang="zh-CN" altLang="en-US" sz="2000" b="1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80310"/>
                  </a:ext>
                </a:extLst>
              </a:tr>
              <a:tr h="6015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安装方式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内置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2"/>
                          </a:solidFill>
                          <a:effectLst/>
                        </a:rPr>
                        <a:t>pip/conda install</a:t>
                      </a:r>
                      <a:endParaRPr 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65303"/>
                  </a:ext>
                </a:extLst>
              </a:tr>
              <a:tr h="6052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维护者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>
                          <a:solidFill>
                            <a:schemeClr val="bg2"/>
                          </a:solidFill>
                          <a:effectLst/>
                        </a:rPr>
                        <a:t>Python</a:t>
                      </a:r>
                      <a:r>
                        <a:rPr lang="zh-CN" altLang="en-US" sz="2000" b="0">
                          <a:solidFill>
                            <a:schemeClr val="bg2"/>
                          </a:solidFill>
                          <a:effectLst/>
                        </a:rPr>
                        <a:t>官方</a:t>
                      </a:r>
                      <a:endParaRPr lang="zh-CN" altLang="en-US" sz="2000" b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开源社区</a:t>
                      </a:r>
                      <a:r>
                        <a:rPr lang="en-US" altLang="zh-CN" sz="2000" b="0" dirty="0">
                          <a:solidFill>
                            <a:schemeClr val="bg2"/>
                          </a:solidFill>
                          <a:effectLst/>
                        </a:rPr>
                        <a:t>/</a:t>
                      </a:r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企业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22408"/>
                  </a:ext>
                </a:extLst>
              </a:tr>
              <a:tr h="7464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功能范围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基础功能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chemeClr val="bg2"/>
                          </a:solidFill>
                          <a:effectLst/>
                        </a:rPr>
                        <a:t>领域专用</a:t>
                      </a:r>
                      <a:endParaRPr lang="zh-CN" altLang="en-US" sz="2000" b="0" dirty="0">
                        <a:solidFill>
                          <a:schemeClr val="bg2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0" marR="95250" marT="47625" marB="47625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04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720871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4583174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标准库以及第三方库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327047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模块与</a:t>
              </a: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包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040781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6F8DE-22C8-E28C-2062-1F93E0AE5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1160987-C948-7425-799C-BBF8BD72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标准库与第三方库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F2A28-2750-B996-6CEB-D6FF2B2CB0BD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标准库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CE8E4-A46A-2945-1C5F-ADCF4371A8F1}"/>
              </a:ext>
            </a:extLst>
          </p:cNvPr>
          <p:cNvSpPr txBox="1"/>
          <p:nvPr/>
        </p:nvSpPr>
        <p:spPr>
          <a:xfrm>
            <a:off x="466164" y="1525325"/>
            <a:ext cx="534749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文件与系统操作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os、sys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AA6FA35-2E65-949A-B069-702F057D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9358"/>
          <a:stretch>
            <a:fillRect/>
          </a:stretch>
        </p:blipFill>
        <p:spPr>
          <a:xfrm>
            <a:off x="722963" y="2118182"/>
            <a:ext cx="6920227" cy="13808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5D216-D8C9-DEB5-69D5-624B4A66DF46}"/>
              </a:ext>
            </a:extLst>
          </p:cNvPr>
          <p:cNvSpPr txBox="1"/>
          <p:nvPr/>
        </p:nvSpPr>
        <p:spPr>
          <a:xfrm>
            <a:off x="466164" y="4475624"/>
            <a:ext cx="534749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时间处理：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 time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7" name="Picture 6" descr="A group of text on a black background&#10;&#10;AI-generated content may be incorrect.">
            <a:extLst>
              <a:ext uri="{FF2B5EF4-FFF2-40B4-BE49-F238E27FC236}">
                <a16:creationId xmlns:a16="http://schemas.microsoft.com/office/drawing/2014/main" id="{48C70CA8-A9C0-B339-04BE-F3E5BD3B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64" y="3556110"/>
            <a:ext cx="5347495" cy="942136"/>
          </a:xfrm>
          <a:prstGeom prst="rect">
            <a:avLst/>
          </a:prstGeom>
        </p:spPr>
      </p:pic>
      <p:pic>
        <p:nvPicPr>
          <p:cNvPr id="11" name="Picture 1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018674E-B72C-A98B-DCC7-7675972381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62" y="5159213"/>
            <a:ext cx="7900311" cy="138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2271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4E9E2-9FB0-1536-CCFA-99C492A2F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3CDF1B-1508-4C42-23C4-EA83173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标准库与第三方库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5CCEE-DC7F-1FC8-8DB4-8242F4A8D6BB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标准库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8FFB9-E27C-3ECF-DCAC-1B6170ACB892}"/>
              </a:ext>
            </a:extLst>
          </p:cNvPr>
          <p:cNvSpPr txBox="1"/>
          <p:nvPr/>
        </p:nvSpPr>
        <p:spPr>
          <a:xfrm>
            <a:off x="466164" y="1525325"/>
            <a:ext cx="765755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数学计算：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math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、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random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、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statististics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6853E1D-702F-C361-F636-4710CE887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35" y="2211619"/>
            <a:ext cx="6858000" cy="254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31C763-F5A6-5BE9-BDCC-71160E661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735" y="5140934"/>
            <a:ext cx="7853587" cy="8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564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BD5F3-5F53-5FA9-D2AB-0485D9C1F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520AA9-5923-C4A3-ACE3-68F3BB85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52499-D372-2FBA-C44F-6EFEA0897549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第三方库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A8241-F27A-BC22-6D1D-C320943718E9}"/>
              </a:ext>
            </a:extLst>
          </p:cNvPr>
          <p:cNvSpPr txBox="1"/>
          <p:nvPr/>
        </p:nvSpPr>
        <p:spPr>
          <a:xfrm>
            <a:off x="377510" y="1621577"/>
            <a:ext cx="825835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数据处理三剑客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Pandas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 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Matplotlib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DE1E74-7E4B-A6A8-D10F-C49348F57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615"/>
              </p:ext>
            </p:extLst>
          </p:nvPr>
        </p:nvGraphicFramePr>
        <p:xfrm>
          <a:off x="714849" y="2507953"/>
          <a:ext cx="7503029" cy="3646664"/>
        </p:xfrm>
        <a:graphic>
          <a:graphicData uri="http://schemas.openxmlformats.org/drawingml/2006/table">
            <a:tbl>
              <a:tblPr/>
              <a:tblGrid>
                <a:gridCol w="2001766">
                  <a:extLst>
                    <a:ext uri="{9D8B030D-6E8A-4147-A177-3AD203B41FA5}">
                      <a16:colId xmlns:a16="http://schemas.microsoft.com/office/drawing/2014/main" val="2283228956"/>
                    </a:ext>
                  </a:extLst>
                </a:gridCol>
                <a:gridCol w="2635770">
                  <a:extLst>
                    <a:ext uri="{9D8B030D-6E8A-4147-A177-3AD203B41FA5}">
                      <a16:colId xmlns:a16="http://schemas.microsoft.com/office/drawing/2014/main" val="1378140691"/>
                    </a:ext>
                  </a:extLst>
                </a:gridCol>
                <a:gridCol w="2865493">
                  <a:extLst>
                    <a:ext uri="{9D8B030D-6E8A-4147-A177-3AD203B41FA5}">
                      <a16:colId xmlns:a16="http://schemas.microsoft.com/office/drawing/2014/main" val="4108045389"/>
                    </a:ext>
                  </a:extLst>
                </a:gridCol>
              </a:tblGrid>
              <a:tr h="807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</a:rPr>
                        <a:t>库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</a:rPr>
                        <a:t>核心功能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</a:rPr>
                        <a:t>优势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920418"/>
                  </a:ext>
                </a:extLst>
              </a:tr>
              <a:tr h="807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</a:rPr>
                        <a:t>NumPy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多维数组与数学运算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高性能数值计算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09642"/>
                  </a:ext>
                </a:extLst>
              </a:tr>
              <a:tr h="12254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</a:rPr>
                        <a:t>Pandas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结构化数据分析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表格数据处理、时间序列分析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0289158"/>
                  </a:ext>
                </a:extLst>
              </a:tr>
              <a:tr h="8070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</a:rPr>
                        <a:t>Matplotlib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数据可视化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丰富的图表类型支持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651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92116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716D2-86B2-586C-CEC2-99800A4C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55EDC6-5E0A-FF0C-7103-A9AAB4A9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EFAF0-BFC8-26A7-A3F5-9D75A98AC87D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第三方库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D1E60-E72E-5BA6-B539-67DBC95032C6}"/>
              </a:ext>
            </a:extLst>
          </p:cNvPr>
          <p:cNvSpPr txBox="1"/>
          <p:nvPr/>
        </p:nvSpPr>
        <p:spPr>
          <a:xfrm>
            <a:off x="377510" y="1621577"/>
            <a:ext cx="825835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数据处理三剑客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Pandas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 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Matplotlib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B89A35B-C430-30E2-F904-5689AF3E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27" y="2435632"/>
            <a:ext cx="7784296" cy="386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4726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641130" y="1783013"/>
            <a:ext cx="7740869" cy="134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miniconda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3200" dirty="0">
                <a:solidFill>
                  <a:srgbClr val="333333"/>
                </a:solidFill>
                <a:latin typeface="+mn-ea"/>
                <a:ea typeface="+mn-ea"/>
              </a:rPr>
              <a:t>为什么要有函数？</a:t>
            </a:r>
            <a:endParaRPr lang="en-US" altLang="zh-CN" sz="3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F05599-F767-1D4A-7A1E-F5482318851B}"/>
              </a:ext>
            </a:extLst>
          </p:cNvPr>
          <p:cNvSpPr txBox="1"/>
          <p:nvPr/>
        </p:nvSpPr>
        <p:spPr>
          <a:xfrm>
            <a:off x="311283" y="2290767"/>
            <a:ext cx="4260717" cy="3720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代码复用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：避免重复代码（对比有无函数的代码量）</a:t>
            </a: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逻辑封装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：隐藏实现细节，提升可读性</a:t>
            </a:r>
          </a:p>
          <a:p>
            <a:pPr algn="l">
              <a:lnSpc>
                <a:spcPct val="150000"/>
              </a:lnSpc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模块化设计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：分治思想解决复杂问题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E18CFE-79D6-6452-B9AD-80E68D47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608" y="2441102"/>
            <a:ext cx="4004109" cy="400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BCA41-C79F-D50F-5BDF-59F372C1C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054C84-A7DB-95A0-368B-8468B05E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7F650C-D6A5-2A28-2193-4BDEAA5F1FAE}"/>
              </a:ext>
            </a:extLst>
          </p:cNvPr>
          <p:cNvSpPr txBox="1"/>
          <p:nvPr/>
        </p:nvSpPr>
        <p:spPr>
          <a:xfrm>
            <a:off x="311283" y="846748"/>
            <a:ext cx="4260717" cy="372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概念：函数是组织好的，可重复使用的，用来实现单一，或相关联功能的代码块。函数包括声明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关键字、函数名、函数体、返回值、参数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7EA321-7060-7FBC-0110-A92F708D84F4}"/>
              </a:ext>
            </a:extLst>
          </p:cNvPr>
          <p:cNvSpPr txBox="1"/>
          <p:nvPr/>
        </p:nvSpPr>
        <p:spPr>
          <a:xfrm>
            <a:off x="311283" y="4732658"/>
            <a:ext cx="852962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作用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：函数能提高我们程序的模块性与代码的重复利用率。</a:t>
            </a:r>
          </a:p>
        </p:txBody>
      </p:sp>
      <p:pic>
        <p:nvPicPr>
          <p:cNvPr id="6" name="Picture 5" descr="A black background with white and green writing&#10;&#10;AI-generated content may be incorrect.">
            <a:extLst>
              <a:ext uri="{FF2B5EF4-FFF2-40B4-BE49-F238E27FC236}">
                <a16:creationId xmlns:a16="http://schemas.microsoft.com/office/drawing/2014/main" id="{DCF3723A-4CCC-F4E4-4E30-039450E8E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734" y="1945372"/>
            <a:ext cx="3785370" cy="205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3405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99966-F7ED-7573-90EF-6727525E9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D7EB2F9-C23A-907E-D597-2E60696D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213B40-C84C-2F60-4479-4A9B587DE96A}"/>
              </a:ext>
            </a:extLst>
          </p:cNvPr>
          <p:cNvSpPr txBox="1"/>
          <p:nvPr/>
        </p:nvSpPr>
        <p:spPr>
          <a:xfrm>
            <a:off x="311283" y="846748"/>
            <a:ext cx="810750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参赛传递机制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C232443-C70F-2CA6-EEAE-FE6DF71B4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700940"/>
              </p:ext>
            </p:extLst>
          </p:nvPr>
        </p:nvGraphicFramePr>
        <p:xfrm>
          <a:off x="391138" y="2146795"/>
          <a:ext cx="8107503" cy="2463705"/>
        </p:xfrm>
        <a:graphic>
          <a:graphicData uri="http://schemas.openxmlformats.org/drawingml/2006/table">
            <a:tbl>
              <a:tblPr/>
              <a:tblGrid>
                <a:gridCol w="2702501">
                  <a:extLst>
                    <a:ext uri="{9D8B030D-6E8A-4147-A177-3AD203B41FA5}">
                      <a16:colId xmlns:a16="http://schemas.microsoft.com/office/drawing/2014/main" val="3675882594"/>
                    </a:ext>
                  </a:extLst>
                </a:gridCol>
                <a:gridCol w="2702501">
                  <a:extLst>
                    <a:ext uri="{9D8B030D-6E8A-4147-A177-3AD203B41FA5}">
                      <a16:colId xmlns:a16="http://schemas.microsoft.com/office/drawing/2014/main" val="3818600901"/>
                    </a:ext>
                  </a:extLst>
                </a:gridCol>
                <a:gridCol w="2702501">
                  <a:extLst>
                    <a:ext uri="{9D8B030D-6E8A-4147-A177-3AD203B41FA5}">
                      <a16:colId xmlns:a16="http://schemas.microsoft.com/office/drawing/2014/main" val="1558079673"/>
                    </a:ext>
                  </a:extLst>
                </a:gridCol>
              </a:tblGrid>
              <a:tr h="40274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语法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bg2"/>
                          </a:solidFill>
                          <a:effectLst/>
                        </a:rPr>
                        <a:t>示例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580310"/>
                  </a:ext>
                </a:extLst>
              </a:tr>
              <a:tr h="5106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位置参数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func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(a, b, </a:t>
                      </a:r>
                      <a:r>
                        <a:rPr lang="en-US" b="1" dirty="0">
                          <a:solidFill>
                            <a:schemeClr val="bg2"/>
                          </a:solidFill>
                          <a:effectLst/>
                        </a:rPr>
                        <a:t>/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subs(3, 5)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565303"/>
                  </a:ext>
                </a:extLst>
              </a:tr>
              <a:tr h="513827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关键字参数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func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(a, b)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subs(b=5, a=3)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422408"/>
                  </a:ext>
                </a:extLst>
              </a:tr>
              <a:tr h="633720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默认参数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func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(a=3, b=5)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add() (默认参数为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effectLst/>
                        </a:rPr>
                        <a:t>3</a:t>
                      </a:r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和</a:t>
                      </a:r>
                      <a:r>
                        <a:rPr lang="en-US" altLang="zh-CN" dirty="0">
                          <a:solidFill>
                            <a:schemeClr val="bg2"/>
                          </a:solidFill>
                          <a:effectLst/>
                        </a:rPr>
                        <a:t>5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04481"/>
                  </a:ext>
                </a:extLst>
              </a:tr>
              <a:tr h="402749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可变参数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*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args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 / **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kwargs</a:t>
                      </a:r>
                      <a:endParaRPr lang="en-US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sum(*numbers)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773536"/>
                  </a:ext>
                </a:extLst>
              </a:tr>
            </a:tbl>
          </a:graphicData>
        </a:graphic>
      </p:graphicFrame>
      <p:pic>
        <p:nvPicPr>
          <p:cNvPr id="12" name="Picture 11" descr="A computer code with white text&#10;&#10;AI-generated content may be incorrect.">
            <a:extLst>
              <a:ext uri="{FF2B5EF4-FFF2-40B4-BE49-F238E27FC236}">
                <a16:creationId xmlns:a16="http://schemas.microsoft.com/office/drawing/2014/main" id="{46D934EF-ECF0-02D0-26BF-CAC97BD68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1" y="4734006"/>
            <a:ext cx="7916635" cy="191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740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C2770-CE6B-F4B4-9D85-ADFDE108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297984B-D4B1-BEE2-FA9A-5C3A65B77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38329C-6B09-8210-DCDA-259B2AEEE7E0}"/>
              </a:ext>
            </a:extLst>
          </p:cNvPr>
          <p:cNvSpPr txBox="1"/>
          <p:nvPr/>
        </p:nvSpPr>
        <p:spPr>
          <a:xfrm>
            <a:off x="398080" y="846748"/>
            <a:ext cx="80207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返回值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63F480-B000-E3AE-A0E6-A842326BE159}"/>
              </a:ext>
            </a:extLst>
          </p:cNvPr>
          <p:cNvSpPr txBox="1"/>
          <p:nvPr/>
        </p:nvSpPr>
        <p:spPr>
          <a:xfrm>
            <a:off x="398080" y="2123914"/>
            <a:ext cx="708265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单返回值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return result</a:t>
            </a:r>
          </a:p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多返回值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：返回元组，自动解包</a:t>
            </a:r>
          </a:p>
        </p:txBody>
      </p:sp>
      <p:pic>
        <p:nvPicPr>
          <p:cNvPr id="10" name="Picture 9" descr="A black background with white text and numbers&#10;&#10;AI-generated content may be incorrect.">
            <a:extLst>
              <a:ext uri="{FF2B5EF4-FFF2-40B4-BE49-F238E27FC236}">
                <a16:creationId xmlns:a16="http://schemas.microsoft.com/office/drawing/2014/main" id="{9EE211B1-E2D1-536C-EBDE-F1BD66BCB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34" y="3429000"/>
            <a:ext cx="8216531" cy="19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28621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C903E-7671-17FA-9F15-C03F7BDE1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C5526F9-E76C-9D68-3BF6-42099A20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06F831-395E-A588-0658-D31DD7974716}"/>
              </a:ext>
            </a:extLst>
          </p:cNvPr>
          <p:cNvSpPr txBox="1"/>
          <p:nvPr/>
        </p:nvSpPr>
        <p:spPr>
          <a:xfrm>
            <a:off x="398080" y="846748"/>
            <a:ext cx="80207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匿名函数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A9660-8245-9219-CA05-0260E20BC25A}"/>
              </a:ext>
            </a:extLst>
          </p:cNvPr>
          <p:cNvSpPr txBox="1"/>
          <p:nvPr/>
        </p:nvSpPr>
        <p:spPr>
          <a:xfrm>
            <a:off x="398080" y="2196534"/>
            <a:ext cx="5805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语法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lambda 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参数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: 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表达式</a:t>
            </a:r>
          </a:p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适用场景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：简单逻辑、高阶函数参数</a:t>
            </a:r>
          </a:p>
        </p:txBody>
      </p:sp>
      <p:pic>
        <p:nvPicPr>
          <p:cNvPr id="5" name="Picture 4" descr="A black background with green and white text&#10;&#10;AI-generated content may be incorrect.">
            <a:extLst>
              <a:ext uri="{FF2B5EF4-FFF2-40B4-BE49-F238E27FC236}">
                <a16:creationId xmlns:a16="http://schemas.microsoft.com/office/drawing/2014/main" id="{22C37E78-90FB-E7C1-723C-6FEAC9AE2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92" y="3472543"/>
            <a:ext cx="7649615" cy="23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184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2A592-614A-C0AD-7841-91D0CD440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58E7B7A-0ADF-9CF8-5B9C-00EB26E2F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BDA0A-CB6D-C7AF-C978-8BF4C2F3B344}"/>
              </a:ext>
            </a:extLst>
          </p:cNvPr>
          <p:cNvSpPr txBox="1"/>
          <p:nvPr/>
        </p:nvSpPr>
        <p:spPr>
          <a:xfrm>
            <a:off x="398080" y="846748"/>
            <a:ext cx="80207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递归函数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9ECC1-FD08-5BCA-D032-F62CB02D7C14}"/>
              </a:ext>
            </a:extLst>
          </p:cNvPr>
          <p:cNvSpPr txBox="1"/>
          <p:nvPr/>
        </p:nvSpPr>
        <p:spPr>
          <a:xfrm>
            <a:off x="402665" y="2188744"/>
            <a:ext cx="79424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递归函数主要包含两部分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基线条件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：递归终止的条件；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递归条件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：函数调用自身的条件。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B8B538-B396-C793-D833-039BAF389254}"/>
              </a:ext>
            </a:extLst>
          </p:cNvPr>
          <p:cNvGrpSpPr/>
          <p:nvPr/>
        </p:nvGrpSpPr>
        <p:grpSpPr>
          <a:xfrm>
            <a:off x="2162620" y="4099515"/>
            <a:ext cx="4998336" cy="2194620"/>
            <a:chOff x="524640" y="2816292"/>
            <a:chExt cx="4322755" cy="1692645"/>
          </a:xfrm>
        </p:grpSpPr>
        <p:pic>
          <p:nvPicPr>
            <p:cNvPr id="5" name="Picture 4" descr="A black background with white text and blue and yellow letters&#10;&#10;AI-generated content may be incorrect.">
              <a:extLst>
                <a:ext uri="{FF2B5EF4-FFF2-40B4-BE49-F238E27FC236}">
                  <a16:creationId xmlns:a16="http://schemas.microsoft.com/office/drawing/2014/main" id="{8C63A14D-73FF-7F83-90A1-C8C2FCC1A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4640" y="2816292"/>
              <a:ext cx="4322755" cy="1692645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28DB233-A4B3-AE96-02A1-7398870AF2BF}"/>
                </a:ext>
              </a:extLst>
            </p:cNvPr>
            <p:cNvSpPr/>
            <p:nvPr/>
          </p:nvSpPr>
          <p:spPr>
            <a:xfrm>
              <a:off x="890016" y="3194304"/>
              <a:ext cx="2316480" cy="385625"/>
            </a:xfrm>
            <a:prstGeom prst="rect">
              <a:avLst/>
            </a:prstGeom>
            <a:noFill/>
            <a:ln w="28575">
              <a:solidFill>
                <a:schemeClr val="accent4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200A41-1CA0-AF5C-77E7-C987B042295D}"/>
                </a:ext>
              </a:extLst>
            </p:cNvPr>
            <p:cNvSpPr txBox="1"/>
            <p:nvPr/>
          </p:nvSpPr>
          <p:spPr>
            <a:xfrm>
              <a:off x="3259735" y="2962027"/>
              <a:ext cx="1587660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N" dirty="0">
                  <a:solidFill>
                    <a:schemeClr val="accent4"/>
                  </a:solidFill>
                </a:rPr>
                <a:t>基线条件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D492B7-FE46-F4F0-804E-338BD5233C5E}"/>
                </a:ext>
              </a:extLst>
            </p:cNvPr>
            <p:cNvSpPr txBox="1"/>
            <p:nvPr/>
          </p:nvSpPr>
          <p:spPr>
            <a:xfrm>
              <a:off x="2243034" y="3798613"/>
              <a:ext cx="1574575" cy="356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N" dirty="0">
                  <a:solidFill>
                    <a:schemeClr val="accent3"/>
                  </a:solidFill>
                </a:rPr>
                <a:t>递归条件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E8CC5E-3AF7-5F91-A9AD-BE35862F1672}"/>
                </a:ext>
              </a:extLst>
            </p:cNvPr>
            <p:cNvSpPr/>
            <p:nvPr/>
          </p:nvSpPr>
          <p:spPr>
            <a:xfrm>
              <a:off x="890016" y="3808425"/>
              <a:ext cx="1163772" cy="38562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83066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1214</Words>
  <Application>Microsoft Macintosh PowerPoint</Application>
  <PresentationFormat>On-screen Show (4:3)</PresentationFormat>
  <Paragraphs>155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Microsoft YaHei</vt:lpstr>
      <vt:lpstr>Microsoft YaHei</vt:lpstr>
      <vt:lpstr>黑体</vt:lpstr>
      <vt:lpstr>ui-sans-serif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PowerPoint Presentation</vt:lpstr>
      <vt:lpstr>二、Python模块与包</vt:lpstr>
      <vt:lpstr>三、函数、类和模块</vt:lpstr>
      <vt:lpstr>三、函数、类和模块</vt:lpstr>
      <vt:lpstr>三、函数、类和模块</vt:lpstr>
      <vt:lpstr>PowerPoint Presentation</vt:lpstr>
      <vt:lpstr>三、Python标准库与第三方库</vt:lpstr>
      <vt:lpstr>三、Python标准库与第三方库</vt:lpstr>
      <vt:lpstr>三、Python标准库与第三方库</vt:lpstr>
      <vt:lpstr>三、函数、类和模块</vt:lpstr>
      <vt:lpstr>三、函数、类和模块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2025-06-01T09:04:31Z</dcterms:modified>
</cp:coreProperties>
</file>