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27"/>
  </p:notesMasterIdLst>
  <p:handoutMasterIdLst>
    <p:handoutMasterId r:id="rId28"/>
  </p:handoutMasterIdLst>
  <p:sldIdLst>
    <p:sldId id="2708" r:id="rId3"/>
    <p:sldId id="2387" r:id="rId4"/>
    <p:sldId id="2447" r:id="rId5"/>
    <p:sldId id="2729" r:id="rId6"/>
    <p:sldId id="2765" r:id="rId7"/>
    <p:sldId id="2766" r:id="rId8"/>
    <p:sldId id="2774" r:id="rId9"/>
    <p:sldId id="2775" r:id="rId10"/>
    <p:sldId id="2772" r:id="rId11"/>
    <p:sldId id="2777" r:id="rId12"/>
    <p:sldId id="2771" r:id="rId13"/>
    <p:sldId id="2776" r:id="rId14"/>
    <p:sldId id="2790" r:id="rId15"/>
    <p:sldId id="2789" r:id="rId16"/>
    <p:sldId id="2780" r:id="rId17"/>
    <p:sldId id="2781" r:id="rId18"/>
    <p:sldId id="2782" r:id="rId19"/>
    <p:sldId id="2786" r:id="rId20"/>
    <p:sldId id="2778" r:id="rId21"/>
    <p:sldId id="2787" r:id="rId22"/>
    <p:sldId id="2788" r:id="rId23"/>
    <p:sldId id="2784" r:id="rId24"/>
    <p:sldId id="2779" r:id="rId25"/>
    <p:sldId id="2760" r:id="rId26"/>
  </p:sldIdLst>
  <p:sldSz cx="9144000" cy="6858000" type="screen4x3"/>
  <p:notesSz cx="7099300" cy="10234613"/>
  <p:custDataLst>
    <p:tags r:id="rId29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EECE1"/>
    <a:srgbClr val="7A81FF"/>
    <a:srgbClr val="00B050"/>
    <a:srgbClr val="FF00DF"/>
    <a:srgbClr val="C3E8CC"/>
    <a:srgbClr val="FF00FF"/>
    <a:srgbClr val="269FA0"/>
    <a:srgbClr val="FFC000"/>
    <a:srgbClr val="33339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EF9892-859B-8349-A234-8660AFCBAD3E}" v="79" dt="2025-06-02T14:40:11.0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63"/>
    <p:restoredTop sz="73838"/>
  </p:normalViewPr>
  <p:slideViewPr>
    <p:cSldViewPr snapToGrid="0">
      <p:cViewPr varScale="1">
        <p:scale>
          <a:sx n="95" d="100"/>
          <a:sy n="95" d="100"/>
        </p:scale>
        <p:origin x="1680" y="184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notesTextViewPr>
    <p:cViewPr>
      <p:scale>
        <a:sx n="155" d="100"/>
        <a:sy n="155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36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65A98D7F-B1DF-E542-A17B-8F6E9ADA57A5}"/>
    <pc:docChg chg="undo custSel addSld delSld modSld sldOrd">
      <pc:chgData name="Xin Luo" userId="82312ee5779919a4" providerId="LiveId" clId="{65A98D7F-B1DF-E542-A17B-8F6E9ADA57A5}" dt="2025-05-26T13:26:21.221" v="1148" actId="20577"/>
      <pc:docMkLst>
        <pc:docMk/>
      </pc:docMkLst>
      <pc:sldChg chg="addSp delSp modSp mod ord">
        <pc:chgData name="Xin Luo" userId="82312ee5779919a4" providerId="LiveId" clId="{65A98D7F-B1DF-E542-A17B-8F6E9ADA57A5}" dt="2025-05-26T10:01:26.562" v="130" actId="1036"/>
        <pc:sldMkLst>
          <pc:docMk/>
          <pc:sldMk cId="2783263808" sldId="2766"/>
        </pc:sldMkLst>
        <pc:spChg chg="add mod">
          <ac:chgData name="Xin Luo" userId="82312ee5779919a4" providerId="LiveId" clId="{65A98D7F-B1DF-E542-A17B-8F6E9ADA57A5}" dt="2025-05-26T09:54:45.003" v="1"/>
          <ac:spMkLst>
            <pc:docMk/>
            <pc:sldMk cId="2783263808" sldId="2766"/>
            <ac:spMk id="4" creationId="{FFCC6193-3D91-666C-938B-B94F4F5B21CA}"/>
          </ac:spMkLst>
        </pc:spChg>
        <pc:spChg chg="mod">
          <ac:chgData name="Xin Luo" userId="82312ee5779919a4" providerId="LiveId" clId="{65A98D7F-B1DF-E542-A17B-8F6E9ADA57A5}" dt="2025-05-26T10:01:26.562" v="130" actId="1036"/>
          <ac:spMkLst>
            <pc:docMk/>
            <pc:sldMk cId="2783263808" sldId="2766"/>
            <ac:spMk id="17" creationId="{9E05FFCA-3371-AF5C-381D-71D984055F5A}"/>
          </ac:spMkLst>
        </pc:spChg>
        <pc:picChg chg="mod">
          <ac:chgData name="Xin Luo" userId="82312ee5779919a4" providerId="LiveId" clId="{65A98D7F-B1DF-E542-A17B-8F6E9ADA57A5}" dt="2025-05-26T10:01:23.288" v="126" actId="1076"/>
          <ac:picMkLst>
            <pc:docMk/>
            <pc:sldMk cId="2783263808" sldId="2766"/>
            <ac:picMk id="6" creationId="{A7BAF3A2-2FEC-0A6B-1CBB-4CBFECAC587D}"/>
          </ac:picMkLst>
        </pc:picChg>
      </pc:sldChg>
      <pc:sldChg chg="addSp delSp modSp mod">
        <pc:chgData name="Xin Luo" userId="82312ee5779919a4" providerId="LiveId" clId="{65A98D7F-B1DF-E542-A17B-8F6E9ADA57A5}" dt="2025-05-26T11:46:31.412" v="371" actId="20577"/>
        <pc:sldMkLst>
          <pc:docMk/>
          <pc:sldMk cId="237633983" sldId="2771"/>
        </pc:sldMkLst>
        <pc:spChg chg="mod">
          <ac:chgData name="Xin Luo" userId="82312ee5779919a4" providerId="LiveId" clId="{65A98D7F-B1DF-E542-A17B-8F6E9ADA57A5}" dt="2025-05-26T11:45:24.194" v="345" actId="1076"/>
          <ac:spMkLst>
            <pc:docMk/>
            <pc:sldMk cId="237633983" sldId="2771"/>
            <ac:spMk id="2" creationId="{631AADB6-C88A-D817-4683-FC087E4E240F}"/>
          </ac:spMkLst>
        </pc:spChg>
        <pc:spChg chg="add mod">
          <ac:chgData name="Xin Luo" userId="82312ee5779919a4" providerId="LiveId" clId="{65A98D7F-B1DF-E542-A17B-8F6E9ADA57A5}" dt="2025-05-26T11:46:31.412" v="371" actId="20577"/>
          <ac:spMkLst>
            <pc:docMk/>
            <pc:sldMk cId="237633983" sldId="2771"/>
            <ac:spMk id="21" creationId="{7C734150-3122-D07B-79A7-00F1EEA5232B}"/>
          </ac:spMkLst>
        </pc:spChg>
      </pc:sldChg>
      <pc:sldChg chg="modSp mod">
        <pc:chgData name="Xin Luo" userId="82312ee5779919a4" providerId="LiveId" clId="{65A98D7F-B1DF-E542-A17B-8F6E9ADA57A5}" dt="2025-05-26T10:00:04.971" v="99" actId="20577"/>
        <pc:sldMkLst>
          <pc:docMk/>
          <pc:sldMk cId="3114578072" sldId="2775"/>
        </pc:sldMkLst>
        <pc:graphicFrameChg chg="mod modGraphic">
          <ac:chgData name="Xin Luo" userId="82312ee5779919a4" providerId="LiveId" clId="{65A98D7F-B1DF-E542-A17B-8F6E9ADA57A5}" dt="2025-05-26T10:00:04.971" v="99" actId="20577"/>
          <ac:graphicFrameMkLst>
            <pc:docMk/>
            <pc:sldMk cId="3114578072" sldId="2775"/>
            <ac:graphicFrameMk id="4" creationId="{E69B2228-5D11-D4FF-2302-99CC0F85F7E2}"/>
          </ac:graphicFrameMkLst>
        </pc:graphicFrameChg>
      </pc:sldChg>
      <pc:sldChg chg="addSp delSp modSp add mod">
        <pc:chgData name="Xin Luo" userId="82312ee5779919a4" providerId="LiveId" clId="{65A98D7F-B1DF-E542-A17B-8F6E9ADA57A5}" dt="2025-05-26T12:00:53.403" v="524" actId="1035"/>
        <pc:sldMkLst>
          <pc:docMk/>
          <pc:sldMk cId="609575857" sldId="2776"/>
        </pc:sldMkLst>
        <pc:spChg chg="mod">
          <ac:chgData name="Xin Luo" userId="82312ee5779919a4" providerId="LiveId" clId="{65A98D7F-B1DF-E542-A17B-8F6E9ADA57A5}" dt="2025-05-26T11:59:02.540" v="466" actId="21"/>
          <ac:spMkLst>
            <pc:docMk/>
            <pc:sldMk cId="609575857" sldId="2776"/>
            <ac:spMk id="17" creationId="{D41186E3-6A42-7E88-A23F-786D5085803C}"/>
          </ac:spMkLst>
        </pc:spChg>
      </pc:sldChg>
      <pc:sldChg chg="addSp delSp modSp add mod ord">
        <pc:chgData name="Xin Luo" userId="82312ee5779919a4" providerId="LiveId" clId="{65A98D7F-B1DF-E542-A17B-8F6E9ADA57A5}" dt="2025-05-26T11:50:11.094" v="407" actId="1035"/>
        <pc:sldMkLst>
          <pc:docMk/>
          <pc:sldMk cId="1038133134" sldId="2777"/>
        </pc:sldMkLst>
        <pc:spChg chg="mod">
          <ac:chgData name="Xin Luo" userId="82312ee5779919a4" providerId="LiveId" clId="{65A98D7F-B1DF-E542-A17B-8F6E9ADA57A5}" dt="2025-05-26T11:50:04.197" v="400" actId="1076"/>
          <ac:spMkLst>
            <pc:docMk/>
            <pc:sldMk cId="1038133134" sldId="2777"/>
            <ac:spMk id="17" creationId="{CA05FC91-2DA4-DD1A-6230-4FAF60DFA3C3}"/>
          </ac:spMkLst>
        </pc:spChg>
        <pc:graphicFrameChg chg="add mod modGraphic">
          <ac:chgData name="Xin Luo" userId="82312ee5779919a4" providerId="LiveId" clId="{65A98D7F-B1DF-E542-A17B-8F6E9ADA57A5}" dt="2025-05-26T11:50:11.094" v="407" actId="1035"/>
          <ac:graphicFrameMkLst>
            <pc:docMk/>
            <pc:sldMk cId="1038133134" sldId="2777"/>
            <ac:graphicFrameMk id="6" creationId="{8DF97DF8-2D7B-80A9-CF56-423078363C1A}"/>
          </ac:graphicFrameMkLst>
        </pc:graphicFrameChg>
      </pc:sldChg>
      <pc:sldChg chg="addSp delSp modSp new del mod">
        <pc:chgData name="Xin Luo" userId="82312ee5779919a4" providerId="LiveId" clId="{65A98D7F-B1DF-E542-A17B-8F6E9ADA57A5}" dt="2025-05-26T10:32:52.082" v="201" actId="2696"/>
        <pc:sldMkLst>
          <pc:docMk/>
          <pc:sldMk cId="3627438183" sldId="2777"/>
        </pc:sldMkLst>
      </pc:sldChg>
      <pc:sldChg chg="addSp delSp modSp add mod">
        <pc:chgData name="Xin Luo" userId="82312ee5779919a4" providerId="LiveId" clId="{65A98D7F-B1DF-E542-A17B-8F6E9ADA57A5}" dt="2025-05-26T12:45:58.563" v="905"/>
        <pc:sldMkLst>
          <pc:docMk/>
          <pc:sldMk cId="565877602" sldId="2778"/>
        </pc:sldMkLst>
        <pc:spChg chg="mod">
          <ac:chgData name="Xin Luo" userId="82312ee5779919a4" providerId="LiveId" clId="{65A98D7F-B1DF-E542-A17B-8F6E9ADA57A5}" dt="2025-05-26T11:52:13.320" v="419" actId="20577"/>
          <ac:spMkLst>
            <pc:docMk/>
            <pc:sldMk cId="565877602" sldId="2778"/>
            <ac:spMk id="2" creationId="{5A6FA074-C6BA-24B3-7F7D-34CFDE893EF7}"/>
          </ac:spMkLst>
        </pc:spChg>
        <pc:spChg chg="mod">
          <ac:chgData name="Xin Luo" userId="82312ee5779919a4" providerId="LiveId" clId="{65A98D7F-B1DF-E542-A17B-8F6E9ADA57A5}" dt="2025-05-26T12:43:06.332" v="894" actId="2711"/>
          <ac:spMkLst>
            <pc:docMk/>
            <pc:sldMk cId="565877602" sldId="2778"/>
            <ac:spMk id="17" creationId="{B5DE59D0-AAFE-2780-CAA5-DEC512116523}"/>
          </ac:spMkLst>
        </pc:spChg>
      </pc:sldChg>
      <pc:sldChg chg="addSp delSp modSp add mod">
        <pc:chgData name="Xin Luo" userId="82312ee5779919a4" providerId="LiveId" clId="{65A98D7F-B1DF-E542-A17B-8F6E9ADA57A5}" dt="2025-05-26T13:26:21.221" v="1148" actId="20577"/>
        <pc:sldMkLst>
          <pc:docMk/>
          <pc:sldMk cId="1437556396" sldId="2779"/>
        </pc:sldMkLst>
        <pc:spChg chg="mod">
          <ac:chgData name="Xin Luo" userId="82312ee5779919a4" providerId="LiveId" clId="{65A98D7F-B1DF-E542-A17B-8F6E9ADA57A5}" dt="2025-05-26T11:52:29.671" v="434" actId="20577"/>
          <ac:spMkLst>
            <pc:docMk/>
            <pc:sldMk cId="1437556396" sldId="2779"/>
            <ac:spMk id="2" creationId="{DFECF98A-FDB2-6924-2201-3ACC5433852C}"/>
          </ac:spMkLst>
        </pc:spChg>
        <pc:spChg chg="add mod">
          <ac:chgData name="Xin Luo" userId="82312ee5779919a4" providerId="LiveId" clId="{65A98D7F-B1DF-E542-A17B-8F6E9ADA57A5}" dt="2025-05-26T13:24:45.838" v="1132" actId="1076"/>
          <ac:spMkLst>
            <pc:docMk/>
            <pc:sldMk cId="1437556396" sldId="2779"/>
            <ac:spMk id="11" creationId="{DF4F3646-F9A6-FC11-64F9-561D1222DDBD}"/>
          </ac:spMkLst>
        </pc:spChg>
      </pc:sldChg>
      <pc:sldChg chg="modSp add mod">
        <pc:chgData name="Xin Luo" userId="82312ee5779919a4" providerId="LiveId" clId="{65A98D7F-B1DF-E542-A17B-8F6E9ADA57A5}" dt="2025-05-26T12:05:01.988" v="568" actId="20577"/>
        <pc:sldMkLst>
          <pc:docMk/>
          <pc:sldMk cId="887088617" sldId="2780"/>
        </pc:sldMkLst>
        <pc:spChg chg="mod">
          <ac:chgData name="Xin Luo" userId="82312ee5779919a4" providerId="LiveId" clId="{65A98D7F-B1DF-E542-A17B-8F6E9ADA57A5}" dt="2025-05-26T12:05:01.988" v="568" actId="20577"/>
          <ac:spMkLst>
            <pc:docMk/>
            <pc:sldMk cId="887088617" sldId="2780"/>
            <ac:spMk id="17" creationId="{38B6BC14-43CC-3EA9-4A3D-6D97F4686FA1}"/>
          </ac:spMkLst>
        </pc:spChg>
      </pc:sldChg>
      <pc:sldChg chg="addSp delSp modSp add mod">
        <pc:chgData name="Xin Luo" userId="82312ee5779919a4" providerId="LiveId" clId="{65A98D7F-B1DF-E542-A17B-8F6E9ADA57A5}" dt="2025-05-26T12:12:12.015" v="691" actId="1076"/>
        <pc:sldMkLst>
          <pc:docMk/>
          <pc:sldMk cId="1421971610" sldId="2781"/>
        </pc:sldMkLst>
        <pc:spChg chg="mod">
          <ac:chgData name="Xin Luo" userId="82312ee5779919a4" providerId="LiveId" clId="{65A98D7F-B1DF-E542-A17B-8F6E9ADA57A5}" dt="2025-05-26T12:10:15.005" v="628" actId="1035"/>
          <ac:spMkLst>
            <pc:docMk/>
            <pc:sldMk cId="1421971610" sldId="2781"/>
            <ac:spMk id="17" creationId="{338A361A-6523-524F-BE7C-A36079E8C65B}"/>
          </ac:spMkLst>
        </pc:spChg>
        <pc:spChg chg="add mod">
          <ac:chgData name="Xin Luo" userId="82312ee5779919a4" providerId="LiveId" clId="{65A98D7F-B1DF-E542-A17B-8F6E9ADA57A5}" dt="2025-05-26T12:11:52.708" v="685" actId="1076"/>
          <ac:spMkLst>
            <pc:docMk/>
            <pc:sldMk cId="1421971610" sldId="2781"/>
            <ac:spMk id="18" creationId="{68DC9956-6C26-2EB6-BD0C-5483B6425CE1}"/>
          </ac:spMkLst>
        </pc:spChg>
      </pc:sldChg>
      <pc:sldChg chg="addSp delSp modSp add mod">
        <pc:chgData name="Xin Luo" userId="82312ee5779919a4" providerId="LiveId" clId="{65A98D7F-B1DF-E542-A17B-8F6E9ADA57A5}" dt="2025-05-26T12:13:57.826" v="739" actId="1076"/>
        <pc:sldMkLst>
          <pc:docMk/>
          <pc:sldMk cId="3685202054" sldId="2782"/>
        </pc:sldMkLst>
        <pc:spChg chg="add del mod">
          <ac:chgData name="Xin Luo" userId="82312ee5779919a4" providerId="LiveId" clId="{65A98D7F-B1DF-E542-A17B-8F6E9ADA57A5}" dt="2025-05-26T12:13:38.426" v="734" actId="20577"/>
          <ac:spMkLst>
            <pc:docMk/>
            <pc:sldMk cId="3685202054" sldId="2782"/>
            <ac:spMk id="17" creationId="{FA69F8FF-6AFC-5736-6D4D-D1E93D670F0D}"/>
          </ac:spMkLst>
        </pc:spChg>
        <pc:graphicFrameChg chg="add mod modGraphic">
          <ac:chgData name="Xin Luo" userId="82312ee5779919a4" providerId="LiveId" clId="{65A98D7F-B1DF-E542-A17B-8F6E9ADA57A5}" dt="2025-05-26T12:13:57.826" v="739" actId="1076"/>
          <ac:graphicFrameMkLst>
            <pc:docMk/>
            <pc:sldMk cId="3685202054" sldId="2782"/>
            <ac:graphicFrameMk id="5" creationId="{E6AA0987-03CC-82EC-1A0C-777A01D1D22B}"/>
          </ac:graphicFrameMkLst>
        </pc:graphicFrameChg>
      </pc:sldChg>
      <pc:sldChg chg="addSp delSp modSp add mod">
        <pc:chgData name="Xin Luo" userId="82312ee5779919a4" providerId="LiveId" clId="{65A98D7F-B1DF-E542-A17B-8F6E9ADA57A5}" dt="2025-05-26T12:48:39.461" v="1020" actId="1076"/>
        <pc:sldMkLst>
          <pc:docMk/>
          <pc:sldMk cId="3950804864" sldId="2783"/>
        </pc:sldMkLst>
      </pc:sldChg>
      <pc:sldChg chg="addSp delSp modSp add mod ord">
        <pc:chgData name="Xin Luo" userId="82312ee5779919a4" providerId="LiveId" clId="{65A98D7F-B1DF-E542-A17B-8F6E9ADA57A5}" dt="2025-05-26T13:18:51.704" v="1068" actId="20578"/>
        <pc:sldMkLst>
          <pc:docMk/>
          <pc:sldMk cId="1837514754" sldId="2784"/>
        </pc:sldMkLst>
      </pc:sldChg>
    </pc:docChg>
  </pc:docChgLst>
  <pc:docChgLst>
    <pc:chgData name="Xin Luo" userId="82312ee5779919a4" providerId="LiveId" clId="{1FEF9892-859B-8349-A234-8660AFCBAD3E}"/>
    <pc:docChg chg="undo custSel addSld delSld modSld sldOrd">
      <pc:chgData name="Xin Luo" userId="82312ee5779919a4" providerId="LiveId" clId="{1FEF9892-859B-8349-A234-8660AFCBAD3E}" dt="2025-06-02T14:42:12.892" v="3529" actId="1038"/>
      <pc:docMkLst>
        <pc:docMk/>
      </pc:docMkLst>
      <pc:sldChg chg="delSp modSp mod">
        <pc:chgData name="Xin Luo" userId="82312ee5779919a4" providerId="LiveId" clId="{1FEF9892-859B-8349-A234-8660AFCBAD3E}" dt="2025-05-26T05:11:24.521" v="1534" actId="20577"/>
        <pc:sldMkLst>
          <pc:docMk/>
          <pc:sldMk cId="1576120367" sldId="2387"/>
        </pc:sldMkLst>
        <pc:spChg chg="mod">
          <ac:chgData name="Xin Luo" userId="82312ee5779919a4" providerId="LiveId" clId="{1FEF9892-859B-8349-A234-8660AFCBAD3E}" dt="2025-05-26T04:16:34.648" v="815" actId="20577"/>
          <ac:spMkLst>
            <pc:docMk/>
            <pc:sldMk cId="1576120367" sldId="2387"/>
            <ac:spMk id="8" creationId="{A1A47F6B-723F-B49C-E80C-2FEA85B63F48}"/>
          </ac:spMkLst>
        </pc:spChg>
        <pc:spChg chg="mod">
          <ac:chgData name="Xin Luo" userId="82312ee5779919a4" providerId="LiveId" clId="{1FEF9892-859B-8349-A234-8660AFCBAD3E}" dt="2025-05-26T05:11:24.521" v="1534" actId="20577"/>
          <ac:spMkLst>
            <pc:docMk/>
            <pc:sldMk cId="1576120367" sldId="2387"/>
            <ac:spMk id="9" creationId="{DC55642D-BE0F-C66A-D406-AEEB56A4EB02}"/>
          </ac:spMkLst>
        </pc:spChg>
        <pc:spChg chg="mod">
          <ac:chgData name="Xin Luo" userId="82312ee5779919a4" providerId="LiveId" clId="{1FEF9892-859B-8349-A234-8660AFCBAD3E}" dt="2025-05-26T04:16:32.592" v="811" actId="20577"/>
          <ac:spMkLst>
            <pc:docMk/>
            <pc:sldMk cId="1576120367" sldId="2387"/>
            <ac:spMk id="13" creationId="{00000000-0000-0000-0000-000000000000}"/>
          </ac:spMkLst>
        </pc:spChg>
        <pc:grpChg chg="mod">
          <ac:chgData name="Xin Luo" userId="82312ee5779919a4" providerId="LiveId" clId="{1FEF9892-859B-8349-A234-8660AFCBAD3E}" dt="2025-05-26T04:16:27.526" v="799" actId="1076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1FEF9892-859B-8349-A234-8660AFCBAD3E}" dt="2025-05-26T04:16:27.526" v="799" actId="1076"/>
          <ac:grpSpMkLst>
            <pc:docMk/>
            <pc:sldMk cId="1576120367" sldId="2387"/>
            <ac:grpSpMk id="7" creationId="{CAD3754E-1D10-E79E-9F70-D3338A6F2938}"/>
          </ac:grpSpMkLst>
        </pc:grpChg>
      </pc:sldChg>
      <pc:sldChg chg="modSp mod">
        <pc:chgData name="Xin Luo" userId="82312ee5779919a4" providerId="LiveId" clId="{1FEF9892-859B-8349-A234-8660AFCBAD3E}" dt="2025-05-26T04:16:44.085" v="835" actId="20577"/>
        <pc:sldMkLst>
          <pc:docMk/>
          <pc:sldMk cId="2415901206" sldId="2447"/>
        </pc:sldMkLst>
        <pc:spChg chg="mod">
          <ac:chgData name="Xin Luo" userId="82312ee5779919a4" providerId="LiveId" clId="{1FEF9892-859B-8349-A234-8660AFCBAD3E}" dt="2025-05-26T04:16:44.085" v="835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del">
        <pc:chgData name="Xin Luo" userId="82312ee5779919a4" providerId="LiveId" clId="{1FEF9892-859B-8349-A234-8660AFCBAD3E}" dt="2025-05-26T04:17:02.543" v="846" actId="2696"/>
        <pc:sldMkLst>
          <pc:docMk/>
          <pc:sldMk cId="481122590" sldId="2709"/>
        </pc:sldMkLst>
      </pc:sldChg>
      <pc:sldChg chg="addSp modSp mod ord modNotesTx">
        <pc:chgData name="Xin Luo" userId="82312ee5779919a4" providerId="LiveId" clId="{1FEF9892-859B-8349-A234-8660AFCBAD3E}" dt="2025-06-02T08:36:36.324" v="1903" actId="113"/>
        <pc:sldMkLst>
          <pc:docMk/>
          <pc:sldMk cId="3053350483" sldId="2729"/>
        </pc:sldMkLst>
        <pc:spChg chg="mod">
          <ac:chgData name="Xin Luo" userId="82312ee5779919a4" providerId="LiveId" clId="{1FEF9892-859B-8349-A234-8660AFCBAD3E}" dt="2025-06-02T08:36:36.324" v="1903" actId="113"/>
          <ac:spMkLst>
            <pc:docMk/>
            <pc:sldMk cId="3053350483" sldId="2729"/>
            <ac:spMk id="2" creationId="{631AADB6-C88A-D817-4683-FC087E4E240F}"/>
          </ac:spMkLst>
        </pc:spChg>
        <pc:spChg chg="mod">
          <ac:chgData name="Xin Luo" userId="82312ee5779919a4" providerId="LiveId" clId="{1FEF9892-859B-8349-A234-8660AFCBAD3E}" dt="2025-05-26T04:16:51.743" v="844" actId="20577"/>
          <ac:spMkLst>
            <pc:docMk/>
            <pc:sldMk cId="3053350483" sldId="2729"/>
            <ac:spMk id="3" creationId="{00000000-0000-0000-0000-000000000000}"/>
          </ac:spMkLst>
        </pc:spChg>
        <pc:spChg chg="add mod">
          <ac:chgData name="Xin Luo" userId="82312ee5779919a4" providerId="LiveId" clId="{1FEF9892-859B-8349-A234-8660AFCBAD3E}" dt="2025-05-26T04:11:06.840" v="797" actId="14100"/>
          <ac:spMkLst>
            <pc:docMk/>
            <pc:sldMk cId="3053350483" sldId="2729"/>
            <ac:spMk id="4" creationId="{95BC31FD-A8F6-B67C-907D-FDD61B9DC578}"/>
          </ac:spMkLst>
        </pc:spChg>
      </pc:sldChg>
      <pc:sldChg chg="addSp delSp modSp mod modNotesTx">
        <pc:chgData name="Xin Luo" userId="82312ee5779919a4" providerId="LiveId" clId="{1FEF9892-859B-8349-A234-8660AFCBAD3E}" dt="2025-06-01T09:24:35.927" v="1553" actId="1076"/>
        <pc:sldMkLst>
          <pc:docMk/>
          <pc:sldMk cId="402523077" sldId="2765"/>
        </pc:sldMkLst>
        <pc:spChg chg="mod">
          <ac:chgData name="Xin Luo" userId="82312ee5779919a4" providerId="LiveId" clId="{1FEF9892-859B-8349-A234-8660AFCBAD3E}" dt="2025-05-26T04:23:06.813" v="895" actId="20577"/>
          <ac:spMkLst>
            <pc:docMk/>
            <pc:sldMk cId="402523077" sldId="2765"/>
            <ac:spMk id="2" creationId="{631AADB6-C88A-D817-4683-FC087E4E240F}"/>
          </ac:spMkLst>
        </pc:spChg>
        <pc:spChg chg="add mod">
          <ac:chgData name="Xin Luo" userId="82312ee5779919a4" providerId="LiveId" clId="{1FEF9892-859B-8349-A234-8660AFCBAD3E}" dt="2025-06-01T09:24:35.927" v="1553" actId="1076"/>
          <ac:spMkLst>
            <pc:docMk/>
            <pc:sldMk cId="402523077" sldId="2765"/>
            <ac:spMk id="4" creationId="{EB15450C-C250-58F3-B049-216E124A13B6}"/>
          </ac:spMkLst>
        </pc:spChg>
        <pc:spChg chg="mod">
          <ac:chgData name="Xin Luo" userId="82312ee5779919a4" providerId="LiveId" clId="{1FEF9892-859B-8349-A234-8660AFCBAD3E}" dt="2025-05-26T04:31:02.488" v="916" actId="20577"/>
          <ac:spMkLst>
            <pc:docMk/>
            <pc:sldMk cId="402523077" sldId="2765"/>
            <ac:spMk id="17" creationId="{9E05FFCA-3371-AF5C-381D-71D984055F5A}"/>
          </ac:spMkLst>
        </pc:spChg>
        <pc:picChg chg="add del mod">
          <ac:chgData name="Xin Luo" userId="82312ee5779919a4" providerId="LiveId" clId="{1FEF9892-859B-8349-A234-8660AFCBAD3E}" dt="2025-06-01T09:24:18.066" v="1544" actId="478"/>
          <ac:picMkLst>
            <pc:docMk/>
            <pc:sldMk cId="402523077" sldId="2765"/>
            <ac:picMk id="5" creationId="{C68D23B3-4004-4321-4AB8-B988EE24D323}"/>
          </ac:picMkLst>
        </pc:picChg>
        <pc:picChg chg="add mod">
          <ac:chgData name="Xin Luo" userId="82312ee5779919a4" providerId="LiveId" clId="{1FEF9892-859B-8349-A234-8660AFCBAD3E}" dt="2025-06-01T09:24:32.159" v="1552" actId="1076"/>
          <ac:picMkLst>
            <pc:docMk/>
            <pc:sldMk cId="402523077" sldId="2765"/>
            <ac:picMk id="7" creationId="{C0ED5274-FEB5-57EA-2B46-59E98FD30571}"/>
          </ac:picMkLst>
        </pc:picChg>
      </pc:sldChg>
      <pc:sldChg chg="modSp mod">
        <pc:chgData name="Xin Luo" userId="82312ee5779919a4" providerId="LiveId" clId="{1FEF9892-859B-8349-A234-8660AFCBAD3E}" dt="2025-05-26T04:18:01.063" v="878" actId="20577"/>
        <pc:sldMkLst>
          <pc:docMk/>
          <pc:sldMk cId="2783263808" sldId="2766"/>
        </pc:sldMkLst>
      </pc:sldChg>
      <pc:sldChg chg="addSp delSp modSp mod ord">
        <pc:chgData name="Xin Luo" userId="82312ee5779919a4" providerId="LiveId" clId="{1FEF9892-859B-8349-A234-8660AFCBAD3E}" dt="2025-06-02T03:42:31.112" v="1791" actId="14100"/>
        <pc:sldMkLst>
          <pc:docMk/>
          <pc:sldMk cId="237633983" sldId="2771"/>
        </pc:sldMkLst>
        <pc:spChg chg="mod">
          <ac:chgData name="Xin Luo" userId="82312ee5779919a4" providerId="LiveId" clId="{1FEF9892-859B-8349-A234-8660AFCBAD3E}" dt="2025-06-02T03:42:31.112" v="1791" actId="14100"/>
          <ac:spMkLst>
            <pc:docMk/>
            <pc:sldMk cId="237633983" sldId="2771"/>
            <ac:spMk id="21" creationId="{7C734150-3122-D07B-79A7-00F1EEA5232B}"/>
          </ac:spMkLst>
        </pc:spChg>
        <pc:picChg chg="add del mod">
          <ac:chgData name="Xin Luo" userId="82312ee5779919a4" providerId="LiveId" clId="{1FEF9892-859B-8349-A234-8660AFCBAD3E}" dt="2025-06-02T03:42:07.333" v="1779" actId="478"/>
          <ac:picMkLst>
            <pc:docMk/>
            <pc:sldMk cId="237633983" sldId="2771"/>
            <ac:picMk id="5" creationId="{D0E04195-14F0-8678-44AC-842BFF137669}"/>
          </ac:picMkLst>
        </pc:picChg>
        <pc:picChg chg="add mod">
          <ac:chgData name="Xin Luo" userId="82312ee5779919a4" providerId="LiveId" clId="{1FEF9892-859B-8349-A234-8660AFCBAD3E}" dt="2025-06-02T03:42:20.218" v="1787" actId="1076"/>
          <ac:picMkLst>
            <pc:docMk/>
            <pc:sldMk cId="237633983" sldId="2771"/>
            <ac:picMk id="7" creationId="{C6700AA6-F6F0-A641-6CA9-4D98606590F7}"/>
          </ac:picMkLst>
        </pc:picChg>
        <pc:picChg chg="del">
          <ac:chgData name="Xin Luo" userId="82312ee5779919a4" providerId="LiveId" clId="{1FEF9892-859B-8349-A234-8660AFCBAD3E}" dt="2025-06-02T03:39:32.527" v="1771" actId="478"/>
          <ac:picMkLst>
            <pc:docMk/>
            <pc:sldMk cId="237633983" sldId="2771"/>
            <ac:picMk id="16" creationId="{ACE02192-CEE4-A0AB-C719-CFE41BE23C64}"/>
          </ac:picMkLst>
        </pc:picChg>
        <pc:picChg chg="del">
          <ac:chgData name="Xin Luo" userId="82312ee5779919a4" providerId="LiveId" clId="{1FEF9892-859B-8349-A234-8660AFCBAD3E}" dt="2025-06-02T03:39:33.987" v="1772" actId="478"/>
          <ac:picMkLst>
            <pc:docMk/>
            <pc:sldMk cId="237633983" sldId="2771"/>
            <ac:picMk id="19" creationId="{0DDCFDEC-87C1-1C21-BA93-5A0AC0ADD695}"/>
          </ac:picMkLst>
        </pc:picChg>
      </pc:sldChg>
      <pc:sldChg chg="modSp mod">
        <pc:chgData name="Xin Luo" userId="82312ee5779919a4" providerId="LiveId" clId="{1FEF9892-859B-8349-A234-8660AFCBAD3E}" dt="2025-05-26T05:11:34.420" v="1542" actId="20577"/>
        <pc:sldMkLst>
          <pc:docMk/>
          <pc:sldMk cId="509658219" sldId="2772"/>
        </pc:sldMkLst>
        <pc:spChg chg="mod">
          <ac:chgData name="Xin Luo" userId="82312ee5779919a4" providerId="LiveId" clId="{1FEF9892-859B-8349-A234-8660AFCBAD3E}" dt="2025-05-26T05:11:34.420" v="1542" actId="20577"/>
          <ac:spMkLst>
            <pc:docMk/>
            <pc:sldMk cId="509658219" sldId="2772"/>
            <ac:spMk id="7" creationId="{4AB04143-9F32-6D14-35CC-1C7DD08763FB}"/>
          </ac:spMkLst>
        </pc:spChg>
      </pc:sldChg>
      <pc:sldChg chg="addSp delSp modSp add del mod ord">
        <pc:chgData name="Xin Luo" userId="82312ee5779919a4" providerId="LiveId" clId="{1FEF9892-859B-8349-A234-8660AFCBAD3E}" dt="2025-05-26T04:31:13.510" v="917" actId="2696"/>
        <pc:sldMkLst>
          <pc:docMk/>
          <pc:sldMk cId="763160493" sldId="2773"/>
        </pc:sldMkLst>
      </pc:sldChg>
      <pc:sldChg chg="add del">
        <pc:chgData name="Xin Luo" userId="82312ee5779919a4" providerId="LiveId" clId="{1FEF9892-859B-8349-A234-8660AFCBAD3E}" dt="2025-05-26T03:34:03.289" v="552" actId="2696"/>
        <pc:sldMkLst>
          <pc:docMk/>
          <pc:sldMk cId="2429211686" sldId="2773"/>
        </pc:sldMkLst>
      </pc:sldChg>
      <pc:sldChg chg="addSp delSp modSp add mod modNotesTx">
        <pc:chgData name="Xin Luo" userId="82312ee5779919a4" providerId="LiveId" clId="{1FEF9892-859B-8349-A234-8660AFCBAD3E}" dt="2025-06-02T02:54:15.566" v="1770" actId="1076"/>
        <pc:sldMkLst>
          <pc:docMk/>
          <pc:sldMk cId="2354108090" sldId="2774"/>
        </pc:sldMkLst>
        <pc:spChg chg="mod">
          <ac:chgData name="Xin Luo" userId="82312ee5779919a4" providerId="LiveId" clId="{1FEF9892-859B-8349-A234-8660AFCBAD3E}" dt="2025-05-26T04:31:24.136" v="926" actId="20577"/>
          <ac:spMkLst>
            <pc:docMk/>
            <pc:sldMk cId="2354108090" sldId="2774"/>
            <ac:spMk id="2" creationId="{5FFF81D2-C78A-B88F-2058-A9905917D723}"/>
          </ac:spMkLst>
        </pc:spChg>
        <pc:spChg chg="mod">
          <ac:chgData name="Xin Luo" userId="82312ee5779919a4" providerId="LiveId" clId="{1FEF9892-859B-8349-A234-8660AFCBAD3E}" dt="2025-06-02T02:52:16.643" v="1746" actId="20577"/>
          <ac:spMkLst>
            <pc:docMk/>
            <pc:sldMk cId="2354108090" sldId="2774"/>
            <ac:spMk id="17" creationId="{77B5EDB3-4927-243A-416B-356A6F131E50}"/>
          </ac:spMkLst>
        </pc:spChg>
        <pc:picChg chg="add del mod">
          <ac:chgData name="Xin Luo" userId="82312ee5779919a4" providerId="LiveId" clId="{1FEF9892-859B-8349-A234-8660AFCBAD3E}" dt="2025-06-02T02:51:49.923" v="1709" actId="478"/>
          <ac:picMkLst>
            <pc:docMk/>
            <pc:sldMk cId="2354108090" sldId="2774"/>
            <ac:picMk id="5" creationId="{3A002189-648E-3F1B-89CD-394CA5BFC905}"/>
          </ac:picMkLst>
        </pc:picChg>
        <pc:picChg chg="add del mod">
          <ac:chgData name="Xin Luo" userId="82312ee5779919a4" providerId="LiveId" clId="{1FEF9892-859B-8349-A234-8660AFCBAD3E}" dt="2025-06-02T02:40:57.702" v="1701" actId="478"/>
          <ac:picMkLst>
            <pc:docMk/>
            <pc:sldMk cId="2354108090" sldId="2774"/>
            <ac:picMk id="7" creationId="{8AD51C26-FC68-A223-F01F-0DD197FF46A8}"/>
          </ac:picMkLst>
        </pc:picChg>
        <pc:picChg chg="add mod">
          <ac:chgData name="Xin Luo" userId="82312ee5779919a4" providerId="LiveId" clId="{1FEF9892-859B-8349-A234-8660AFCBAD3E}" dt="2025-06-02T02:54:07.488" v="1768" actId="1035"/>
          <ac:picMkLst>
            <pc:docMk/>
            <pc:sldMk cId="2354108090" sldId="2774"/>
            <ac:picMk id="8" creationId="{15F51922-B8A3-D679-CB59-4E540CFACC02}"/>
          </ac:picMkLst>
        </pc:picChg>
        <pc:picChg chg="add del mod">
          <ac:chgData name="Xin Luo" userId="82312ee5779919a4" providerId="LiveId" clId="{1FEF9892-859B-8349-A234-8660AFCBAD3E}" dt="2025-06-02T02:52:57.797" v="1752" actId="478"/>
          <ac:picMkLst>
            <pc:docMk/>
            <pc:sldMk cId="2354108090" sldId="2774"/>
            <ac:picMk id="10" creationId="{2D454AA3-27C1-B65B-C8A5-41FBFBAC76D8}"/>
          </ac:picMkLst>
        </pc:picChg>
        <pc:picChg chg="add del mod">
          <ac:chgData name="Xin Luo" userId="82312ee5779919a4" providerId="LiveId" clId="{1FEF9892-859B-8349-A234-8660AFCBAD3E}" dt="2025-06-02T02:41:00.849" v="1703" actId="478"/>
          <ac:picMkLst>
            <pc:docMk/>
            <pc:sldMk cId="2354108090" sldId="2774"/>
            <ac:picMk id="11" creationId="{B422374F-67DC-3A4D-5CF2-31089AAF001D}"/>
          </ac:picMkLst>
        </pc:picChg>
        <pc:picChg chg="add del mod">
          <ac:chgData name="Xin Luo" userId="82312ee5779919a4" providerId="LiveId" clId="{1FEF9892-859B-8349-A234-8660AFCBAD3E}" dt="2025-06-02T02:40:59.656" v="1702" actId="478"/>
          <ac:picMkLst>
            <pc:docMk/>
            <pc:sldMk cId="2354108090" sldId="2774"/>
            <ac:picMk id="13" creationId="{1445A1C1-47BA-D83B-A0A3-618BF4AAE9DC}"/>
          </ac:picMkLst>
        </pc:picChg>
        <pc:picChg chg="add mod">
          <ac:chgData name="Xin Luo" userId="82312ee5779919a4" providerId="LiveId" clId="{1FEF9892-859B-8349-A234-8660AFCBAD3E}" dt="2025-06-02T02:54:15.566" v="1770" actId="1076"/>
          <ac:picMkLst>
            <pc:docMk/>
            <pc:sldMk cId="2354108090" sldId="2774"/>
            <ac:picMk id="14" creationId="{BE9A5578-B570-7D36-6FFD-676B381F9F91}"/>
          </ac:picMkLst>
        </pc:picChg>
      </pc:sldChg>
      <pc:sldChg chg="addSp delSp modSp add mod">
        <pc:chgData name="Xin Luo" userId="82312ee5779919a4" providerId="LiveId" clId="{1FEF9892-859B-8349-A234-8660AFCBAD3E}" dt="2025-06-02T02:10:33.598" v="1700" actId="404"/>
        <pc:sldMkLst>
          <pc:docMk/>
          <pc:sldMk cId="3114578072" sldId="2775"/>
        </pc:sldMkLst>
        <pc:spChg chg="mod">
          <ac:chgData name="Xin Luo" userId="82312ee5779919a4" providerId="LiveId" clId="{1FEF9892-859B-8349-A234-8660AFCBAD3E}" dt="2025-05-26T04:54:47.330" v="1442" actId="20577"/>
          <ac:spMkLst>
            <pc:docMk/>
            <pc:sldMk cId="3114578072" sldId="2775"/>
            <ac:spMk id="17" creationId="{C015485B-A28D-2176-BB43-3FB41EE1B5B5}"/>
          </ac:spMkLst>
        </pc:spChg>
        <pc:graphicFrameChg chg="add mod modGraphic">
          <ac:chgData name="Xin Luo" userId="82312ee5779919a4" providerId="LiveId" clId="{1FEF9892-859B-8349-A234-8660AFCBAD3E}" dt="2025-06-02T02:10:33.598" v="1700" actId="404"/>
          <ac:graphicFrameMkLst>
            <pc:docMk/>
            <pc:sldMk cId="3114578072" sldId="2775"/>
            <ac:graphicFrameMk id="4" creationId="{E69B2228-5D11-D4FF-2302-99CC0F85F7E2}"/>
          </ac:graphicFrameMkLst>
        </pc:graphicFrameChg>
      </pc:sldChg>
      <pc:sldChg chg="addSp delSp modSp mod">
        <pc:chgData name="Xin Luo" userId="82312ee5779919a4" providerId="LiveId" clId="{1FEF9892-859B-8349-A234-8660AFCBAD3E}" dt="2025-06-02T12:16:00.069" v="3277" actId="14100"/>
        <pc:sldMkLst>
          <pc:docMk/>
          <pc:sldMk cId="609575857" sldId="2776"/>
        </pc:sldMkLst>
        <pc:spChg chg="del">
          <ac:chgData name="Xin Luo" userId="82312ee5779919a4" providerId="LiveId" clId="{1FEF9892-859B-8349-A234-8660AFCBAD3E}" dt="2025-06-02T12:09:30.204" v="3193" actId="478"/>
          <ac:spMkLst>
            <pc:docMk/>
            <pc:sldMk cId="609575857" sldId="2776"/>
            <ac:spMk id="6" creationId="{28E049AB-B10C-DDBB-39D5-10C29D19D603}"/>
          </ac:spMkLst>
        </pc:spChg>
        <pc:spChg chg="mod">
          <ac:chgData name="Xin Luo" userId="82312ee5779919a4" providerId="LiveId" clId="{1FEF9892-859B-8349-A234-8660AFCBAD3E}" dt="2025-06-02T12:16:00.069" v="3277" actId="14100"/>
          <ac:spMkLst>
            <pc:docMk/>
            <pc:sldMk cId="609575857" sldId="2776"/>
            <ac:spMk id="17" creationId="{D41186E3-6A42-7E88-A23F-786D5085803C}"/>
          </ac:spMkLst>
        </pc:spChg>
        <pc:spChg chg="add del mod">
          <ac:chgData name="Xin Luo" userId="82312ee5779919a4" providerId="LiveId" clId="{1FEF9892-859B-8349-A234-8660AFCBAD3E}" dt="2025-06-02T12:15:16.639" v="3269"/>
          <ac:spMkLst>
            <pc:docMk/>
            <pc:sldMk cId="609575857" sldId="2776"/>
            <ac:spMk id="25" creationId="{41F4A96D-266A-F6BD-8147-E113D36817E2}"/>
          </ac:spMkLst>
        </pc:spChg>
        <pc:spChg chg="add del mod">
          <ac:chgData name="Xin Luo" userId="82312ee5779919a4" providerId="LiveId" clId="{1FEF9892-859B-8349-A234-8660AFCBAD3E}" dt="2025-06-02T12:15:16.634" v="3267" actId="478"/>
          <ac:spMkLst>
            <pc:docMk/>
            <pc:sldMk cId="609575857" sldId="2776"/>
            <ac:spMk id="26" creationId="{6E617D38-BB1A-E098-314F-051BF0C08CFE}"/>
          </ac:spMkLst>
        </pc:spChg>
        <pc:picChg chg="del">
          <ac:chgData name="Xin Luo" userId="82312ee5779919a4" providerId="LiveId" clId="{1FEF9892-859B-8349-A234-8660AFCBAD3E}" dt="2025-06-02T12:09:28.770" v="3192" actId="478"/>
          <ac:picMkLst>
            <pc:docMk/>
            <pc:sldMk cId="609575857" sldId="2776"/>
            <ac:picMk id="5" creationId="{3B765DC1-3A62-4BE4-BEA6-B0A61BE54BCD}"/>
          </ac:picMkLst>
        </pc:picChg>
        <pc:picChg chg="add mod">
          <ac:chgData name="Xin Luo" userId="82312ee5779919a4" providerId="LiveId" clId="{1FEF9892-859B-8349-A234-8660AFCBAD3E}" dt="2025-06-02T12:14:58.115" v="3254" actId="1036"/>
          <ac:picMkLst>
            <pc:docMk/>
            <pc:sldMk cId="609575857" sldId="2776"/>
            <ac:picMk id="7" creationId="{A26CA70A-945E-7F90-9B40-8A0E62F2CBFB}"/>
          </ac:picMkLst>
        </pc:picChg>
        <pc:picChg chg="add mod">
          <ac:chgData name="Xin Luo" userId="82312ee5779919a4" providerId="LiveId" clId="{1FEF9892-859B-8349-A234-8660AFCBAD3E}" dt="2025-06-02T12:14:42.812" v="3248" actId="1036"/>
          <ac:picMkLst>
            <pc:docMk/>
            <pc:sldMk cId="609575857" sldId="2776"/>
            <ac:picMk id="9" creationId="{A617207F-A5B7-57E2-BCFC-9546C09ADD54}"/>
          </ac:picMkLst>
        </pc:picChg>
        <pc:picChg chg="add mod">
          <ac:chgData name="Xin Luo" userId="82312ee5779919a4" providerId="LiveId" clId="{1FEF9892-859B-8349-A234-8660AFCBAD3E}" dt="2025-06-02T12:14:42.812" v="3248" actId="1036"/>
          <ac:picMkLst>
            <pc:docMk/>
            <pc:sldMk cId="609575857" sldId="2776"/>
            <ac:picMk id="11" creationId="{8FA5AF93-8C45-AF2A-901E-61CD73AC516F}"/>
          </ac:picMkLst>
        </pc:picChg>
        <pc:picChg chg="add mod">
          <ac:chgData name="Xin Luo" userId="82312ee5779919a4" providerId="LiveId" clId="{1FEF9892-859B-8349-A234-8660AFCBAD3E}" dt="2025-06-02T12:15:02.072" v="3264" actId="1037"/>
          <ac:picMkLst>
            <pc:docMk/>
            <pc:sldMk cId="609575857" sldId="2776"/>
            <ac:picMk id="13" creationId="{35854686-DED2-FDCB-AA93-84813612E9D3}"/>
          </ac:picMkLst>
        </pc:picChg>
        <pc:cxnChg chg="add mod">
          <ac:chgData name="Xin Luo" userId="82312ee5779919a4" providerId="LiveId" clId="{1FEF9892-859B-8349-A234-8660AFCBAD3E}" dt="2025-06-02T12:15:39.350" v="3273" actId="1582"/>
          <ac:cxnSpMkLst>
            <pc:docMk/>
            <pc:sldMk cId="609575857" sldId="2776"/>
            <ac:cxnSpMk id="15" creationId="{328AA323-2F1B-995E-3FC1-411179B5C056}"/>
          </ac:cxnSpMkLst>
        </pc:cxnChg>
        <pc:cxnChg chg="add mod">
          <ac:chgData name="Xin Luo" userId="82312ee5779919a4" providerId="LiveId" clId="{1FEF9892-859B-8349-A234-8660AFCBAD3E}" dt="2025-06-02T12:15:39.350" v="3273" actId="1582"/>
          <ac:cxnSpMkLst>
            <pc:docMk/>
            <pc:sldMk cId="609575857" sldId="2776"/>
            <ac:cxnSpMk id="16" creationId="{4D69AAC9-2804-41C0-615A-09D97C49FB93}"/>
          </ac:cxnSpMkLst>
        </pc:cxnChg>
        <pc:cxnChg chg="add mod">
          <ac:chgData name="Xin Luo" userId="82312ee5779919a4" providerId="LiveId" clId="{1FEF9892-859B-8349-A234-8660AFCBAD3E}" dt="2025-06-02T12:15:39.350" v="3273" actId="1582"/>
          <ac:cxnSpMkLst>
            <pc:docMk/>
            <pc:sldMk cId="609575857" sldId="2776"/>
            <ac:cxnSpMk id="20" creationId="{FA6DF9F9-7FC1-E551-1CE0-FF160C41DAFD}"/>
          </ac:cxnSpMkLst>
        </pc:cxnChg>
      </pc:sldChg>
      <pc:sldChg chg="addSp delSp modSp mod modNotesTx">
        <pc:chgData name="Xin Luo" userId="82312ee5779919a4" providerId="LiveId" clId="{1FEF9892-859B-8349-A234-8660AFCBAD3E}" dt="2025-06-02T08:59:46.532" v="2434" actId="20577"/>
        <pc:sldMkLst>
          <pc:docMk/>
          <pc:sldMk cId="565877602" sldId="2778"/>
        </pc:sldMkLst>
        <pc:spChg chg="add mod">
          <ac:chgData name="Xin Luo" userId="82312ee5779919a4" providerId="LiveId" clId="{1FEF9892-859B-8349-A234-8660AFCBAD3E}" dt="2025-06-02T08:58:02.685" v="2354" actId="20577"/>
          <ac:spMkLst>
            <pc:docMk/>
            <pc:sldMk cId="565877602" sldId="2778"/>
            <ac:spMk id="6" creationId="{7631E065-4FB4-943E-19F7-186F95501006}"/>
          </ac:spMkLst>
        </pc:spChg>
        <pc:spChg chg="del mod">
          <ac:chgData name="Xin Luo" userId="82312ee5779919a4" providerId="LiveId" clId="{1FEF9892-859B-8349-A234-8660AFCBAD3E}" dt="2025-06-02T08:51:29.776" v="2113" actId="478"/>
          <ac:spMkLst>
            <pc:docMk/>
            <pc:sldMk cId="565877602" sldId="2778"/>
            <ac:spMk id="10" creationId="{F92064D2-ED42-975C-DDA5-FDB5DC8B1E1A}"/>
          </ac:spMkLst>
        </pc:spChg>
        <pc:spChg chg="mod">
          <ac:chgData name="Xin Luo" userId="82312ee5779919a4" providerId="LiveId" clId="{1FEF9892-859B-8349-A234-8660AFCBAD3E}" dt="2025-06-02T08:57:21.676" v="2339" actId="20577"/>
          <ac:spMkLst>
            <pc:docMk/>
            <pc:sldMk cId="565877602" sldId="2778"/>
            <ac:spMk id="17" creationId="{B5DE59D0-AAFE-2780-CAA5-DEC512116523}"/>
          </ac:spMkLst>
        </pc:spChg>
        <pc:picChg chg="del">
          <ac:chgData name="Xin Luo" userId="82312ee5779919a4" providerId="LiveId" clId="{1FEF9892-859B-8349-A234-8660AFCBAD3E}" dt="2025-06-02T08:50:46.649" v="2086" actId="478"/>
          <ac:picMkLst>
            <pc:docMk/>
            <pc:sldMk cId="565877602" sldId="2778"/>
            <ac:picMk id="5" creationId="{04265197-3184-EEE9-08B4-F7882B198B77}"/>
          </ac:picMkLst>
        </pc:picChg>
        <pc:picChg chg="del">
          <ac:chgData name="Xin Luo" userId="82312ee5779919a4" providerId="LiveId" clId="{1FEF9892-859B-8349-A234-8660AFCBAD3E}" dt="2025-06-02T08:50:47.208" v="2087" actId="478"/>
          <ac:picMkLst>
            <pc:docMk/>
            <pc:sldMk cId="565877602" sldId="2778"/>
            <ac:picMk id="15" creationId="{42B6C9F6-E69B-BC3F-C15C-FF4DAD64125B}"/>
          </ac:picMkLst>
        </pc:picChg>
      </pc:sldChg>
      <pc:sldChg chg="addSp delSp modSp mod modNotesTx">
        <pc:chgData name="Xin Luo" userId="82312ee5779919a4" providerId="LiveId" clId="{1FEF9892-859B-8349-A234-8660AFCBAD3E}" dt="2025-06-02T11:28:43.380" v="3106" actId="403"/>
        <pc:sldMkLst>
          <pc:docMk/>
          <pc:sldMk cId="1437556396" sldId="2779"/>
        </pc:sldMkLst>
        <pc:spChg chg="add mod">
          <ac:chgData name="Xin Luo" userId="82312ee5779919a4" providerId="LiveId" clId="{1FEF9892-859B-8349-A234-8660AFCBAD3E}" dt="2025-06-02T11:28:40.438" v="3105" actId="1036"/>
          <ac:spMkLst>
            <pc:docMk/>
            <pc:sldMk cId="1437556396" sldId="2779"/>
            <ac:spMk id="9" creationId="{950A3835-E0AC-6D24-47BB-24064676F100}"/>
          </ac:spMkLst>
        </pc:spChg>
        <pc:spChg chg="add mod">
          <ac:chgData name="Xin Luo" userId="82312ee5779919a4" providerId="LiveId" clId="{1FEF9892-859B-8349-A234-8660AFCBAD3E}" dt="2025-06-02T11:28:43.380" v="3106" actId="403"/>
          <ac:spMkLst>
            <pc:docMk/>
            <pc:sldMk cId="1437556396" sldId="2779"/>
            <ac:spMk id="10" creationId="{8BBD0714-DA1D-59FE-3512-443D9E9DB620}"/>
          </ac:spMkLst>
        </pc:spChg>
        <pc:spChg chg="mod topLvl">
          <ac:chgData name="Xin Luo" userId="82312ee5779919a4" providerId="LiveId" clId="{1FEF9892-859B-8349-A234-8660AFCBAD3E}" dt="2025-06-02T11:28:40.438" v="3105" actId="1036"/>
          <ac:spMkLst>
            <pc:docMk/>
            <pc:sldMk cId="1437556396" sldId="2779"/>
            <ac:spMk id="11" creationId="{DF4F3646-F9A6-FC11-64F9-561D1222DDBD}"/>
          </ac:spMkLst>
        </pc:spChg>
        <pc:spChg chg="del mod">
          <ac:chgData name="Xin Luo" userId="82312ee5779919a4" providerId="LiveId" clId="{1FEF9892-859B-8349-A234-8660AFCBAD3E}" dt="2025-06-02T11:23:10.768" v="2859" actId="478"/>
          <ac:spMkLst>
            <pc:docMk/>
            <pc:sldMk cId="1437556396" sldId="2779"/>
            <ac:spMk id="16" creationId="{8665A537-24C3-3B93-3A9C-533860D3865C}"/>
          </ac:spMkLst>
        </pc:spChg>
        <pc:spChg chg="del mod">
          <ac:chgData name="Xin Luo" userId="82312ee5779919a4" providerId="LiveId" clId="{1FEF9892-859B-8349-A234-8660AFCBAD3E}" dt="2025-06-02T11:23:56.911" v="2888" actId="478"/>
          <ac:spMkLst>
            <pc:docMk/>
            <pc:sldMk cId="1437556396" sldId="2779"/>
            <ac:spMk id="17" creationId="{D33C92F5-6DBB-D2A7-9BBA-5FA6FF70E9BA}"/>
          </ac:spMkLst>
        </pc:spChg>
        <pc:spChg chg="add mod">
          <ac:chgData name="Xin Luo" userId="82312ee5779919a4" providerId="LiveId" clId="{1FEF9892-859B-8349-A234-8660AFCBAD3E}" dt="2025-06-02T11:28:40.438" v="3105" actId="1036"/>
          <ac:spMkLst>
            <pc:docMk/>
            <pc:sldMk cId="1437556396" sldId="2779"/>
            <ac:spMk id="25" creationId="{F0910F50-BBAD-78FA-C610-66AB02828D08}"/>
          </ac:spMkLst>
        </pc:spChg>
        <pc:spChg chg="add mod">
          <ac:chgData name="Xin Luo" userId="82312ee5779919a4" providerId="LiveId" clId="{1FEF9892-859B-8349-A234-8660AFCBAD3E}" dt="2025-06-02T11:28:40.438" v="3105" actId="1036"/>
          <ac:spMkLst>
            <pc:docMk/>
            <pc:sldMk cId="1437556396" sldId="2779"/>
            <ac:spMk id="26" creationId="{69C7838A-37B0-A337-5505-96E788F97258}"/>
          </ac:spMkLst>
        </pc:spChg>
        <pc:grpChg chg="del">
          <ac:chgData name="Xin Luo" userId="82312ee5779919a4" providerId="LiveId" clId="{1FEF9892-859B-8349-A234-8660AFCBAD3E}" dt="2025-06-02T11:21:35.186" v="2817" actId="478"/>
          <ac:grpSpMkLst>
            <pc:docMk/>
            <pc:sldMk cId="1437556396" sldId="2779"/>
            <ac:grpSpMk id="12" creationId="{BD88E2D3-5A9B-1A1D-099B-4404AC8E5437}"/>
          </ac:grpSpMkLst>
        </pc:grpChg>
        <pc:picChg chg="del topLvl">
          <ac:chgData name="Xin Luo" userId="82312ee5779919a4" providerId="LiveId" clId="{1FEF9892-859B-8349-A234-8660AFCBAD3E}" dt="2025-06-02T11:21:35.186" v="2817" actId="478"/>
          <ac:picMkLst>
            <pc:docMk/>
            <pc:sldMk cId="1437556396" sldId="2779"/>
            <ac:picMk id="5" creationId="{56B781AE-270C-C107-EF4B-F9E3877E690F}"/>
          </ac:picMkLst>
        </pc:picChg>
        <pc:picChg chg="add mod">
          <ac:chgData name="Xin Luo" userId="82312ee5779919a4" providerId="LiveId" clId="{1FEF9892-859B-8349-A234-8660AFCBAD3E}" dt="2025-06-02T11:28:40.438" v="3105" actId="1036"/>
          <ac:picMkLst>
            <pc:docMk/>
            <pc:sldMk cId="1437556396" sldId="2779"/>
            <ac:picMk id="6" creationId="{0CC646FA-40AD-D12A-4BEA-BDBA5AC56C9C}"/>
          </ac:picMkLst>
        </pc:picChg>
        <pc:picChg chg="add mod">
          <ac:chgData name="Xin Luo" userId="82312ee5779919a4" providerId="LiveId" clId="{1FEF9892-859B-8349-A234-8660AFCBAD3E}" dt="2025-06-02T11:28:40.438" v="3105" actId="1036"/>
          <ac:picMkLst>
            <pc:docMk/>
            <pc:sldMk cId="1437556396" sldId="2779"/>
            <ac:picMk id="8" creationId="{F6028D6F-482B-0150-B4B6-C717089F11B9}"/>
          </ac:picMkLst>
        </pc:picChg>
        <pc:picChg chg="del">
          <ac:chgData name="Xin Luo" userId="82312ee5779919a4" providerId="LiveId" clId="{1FEF9892-859B-8349-A234-8660AFCBAD3E}" dt="2025-06-02T11:21:36.955" v="2818" actId="478"/>
          <ac:picMkLst>
            <pc:docMk/>
            <pc:sldMk cId="1437556396" sldId="2779"/>
            <ac:picMk id="14" creationId="{72A0E0EE-0CFB-B8B3-C9B9-88F0A73AC487}"/>
          </ac:picMkLst>
        </pc:picChg>
        <pc:picChg chg="add mod">
          <ac:chgData name="Xin Luo" userId="82312ee5779919a4" providerId="LiveId" clId="{1FEF9892-859B-8349-A234-8660AFCBAD3E}" dt="2025-06-02T11:27:19.200" v="3065"/>
          <ac:picMkLst>
            <pc:docMk/>
            <pc:sldMk cId="1437556396" sldId="2779"/>
            <ac:picMk id="15" creationId="{408DF10A-8963-1356-208F-1C6839D493B8}"/>
          </ac:picMkLst>
        </pc:picChg>
        <pc:picChg chg="add mod">
          <ac:chgData name="Xin Luo" userId="82312ee5779919a4" providerId="LiveId" clId="{1FEF9892-859B-8349-A234-8660AFCBAD3E}" dt="2025-06-02T11:27:19.200" v="3065"/>
          <ac:picMkLst>
            <pc:docMk/>
            <pc:sldMk cId="1437556396" sldId="2779"/>
            <ac:picMk id="19" creationId="{16A9593B-C106-2177-37D5-87CB915FBD7B}"/>
          </ac:picMkLst>
        </pc:picChg>
        <pc:picChg chg="add mod">
          <ac:chgData name="Xin Luo" userId="82312ee5779919a4" providerId="LiveId" clId="{1FEF9892-859B-8349-A234-8660AFCBAD3E}" dt="2025-06-02T11:27:24.291" v="3066"/>
          <ac:picMkLst>
            <pc:docMk/>
            <pc:sldMk cId="1437556396" sldId="2779"/>
            <ac:picMk id="21" creationId="{C704BDF3-FA75-1705-8E56-74A629C2E7B9}"/>
          </ac:picMkLst>
        </pc:picChg>
        <pc:picChg chg="add mod">
          <ac:chgData name="Xin Luo" userId="82312ee5779919a4" providerId="LiveId" clId="{1FEF9892-859B-8349-A234-8660AFCBAD3E}" dt="2025-06-02T11:27:24.291" v="3066"/>
          <ac:picMkLst>
            <pc:docMk/>
            <pc:sldMk cId="1437556396" sldId="2779"/>
            <ac:picMk id="23" creationId="{712889E2-C354-6AC4-E6DD-3131B58C0FF2}"/>
          </ac:picMkLst>
        </pc:picChg>
      </pc:sldChg>
      <pc:sldChg chg="addSp delSp modSp mod">
        <pc:chgData name="Xin Luo" userId="82312ee5779919a4" providerId="LiveId" clId="{1FEF9892-859B-8349-A234-8660AFCBAD3E}" dt="2025-06-02T05:14:37.718" v="1857" actId="1036"/>
        <pc:sldMkLst>
          <pc:docMk/>
          <pc:sldMk cId="887088617" sldId="2780"/>
        </pc:sldMkLst>
        <pc:spChg chg="mod topLvl">
          <ac:chgData name="Xin Luo" userId="82312ee5779919a4" providerId="LiveId" clId="{1FEF9892-859B-8349-A234-8660AFCBAD3E}" dt="2025-06-02T05:13:40.537" v="1820" actId="14100"/>
          <ac:spMkLst>
            <pc:docMk/>
            <pc:sldMk cId="887088617" sldId="2780"/>
            <ac:spMk id="8" creationId="{A3B49D21-95F8-7D30-9646-7E736E35A7E1}"/>
          </ac:spMkLst>
        </pc:spChg>
        <pc:spChg chg="mod topLvl">
          <ac:chgData name="Xin Luo" userId="82312ee5779919a4" providerId="LiveId" clId="{1FEF9892-859B-8349-A234-8660AFCBAD3E}" dt="2025-06-02T05:14:22.881" v="1840" actId="1036"/>
          <ac:spMkLst>
            <pc:docMk/>
            <pc:sldMk cId="887088617" sldId="2780"/>
            <ac:spMk id="9" creationId="{3B998F88-4368-0CC7-A30F-642B6032054E}"/>
          </ac:spMkLst>
        </pc:spChg>
        <pc:grpChg chg="del">
          <ac:chgData name="Xin Luo" userId="82312ee5779919a4" providerId="LiveId" clId="{1FEF9892-859B-8349-A234-8660AFCBAD3E}" dt="2025-06-02T05:11:41.538" v="1792" actId="478"/>
          <ac:grpSpMkLst>
            <pc:docMk/>
            <pc:sldMk cId="887088617" sldId="2780"/>
            <ac:grpSpMk id="12" creationId="{327C8830-280E-6FB3-9ED4-F9B35EAE8B00}"/>
          </ac:grpSpMkLst>
        </pc:grpChg>
        <pc:grpChg chg="del">
          <ac:chgData name="Xin Luo" userId="82312ee5779919a4" providerId="LiveId" clId="{1FEF9892-859B-8349-A234-8660AFCBAD3E}" dt="2025-06-02T05:12:05.333" v="1801" actId="478"/>
          <ac:grpSpMkLst>
            <pc:docMk/>
            <pc:sldMk cId="887088617" sldId="2780"/>
            <ac:grpSpMk id="13" creationId="{019F74A3-1C2A-67B8-E2BA-B3D58F482DB1}"/>
          </ac:grpSpMkLst>
        </pc:grpChg>
        <pc:grpChg chg="add mod">
          <ac:chgData name="Xin Luo" userId="82312ee5779919a4" providerId="LiveId" clId="{1FEF9892-859B-8349-A234-8660AFCBAD3E}" dt="2025-06-02T05:14:37.718" v="1857" actId="1036"/>
          <ac:grpSpMkLst>
            <pc:docMk/>
            <pc:sldMk cId="887088617" sldId="2780"/>
            <ac:grpSpMk id="16" creationId="{86967C22-530F-E493-507F-E02E545B701B}"/>
          </ac:grpSpMkLst>
        </pc:grpChg>
        <pc:grpChg chg="add">
          <ac:chgData name="Xin Luo" userId="82312ee5779919a4" providerId="LiveId" clId="{1FEF9892-859B-8349-A234-8660AFCBAD3E}" dt="2025-06-02T05:14:30.561" v="1845" actId="164"/>
          <ac:grpSpMkLst>
            <pc:docMk/>
            <pc:sldMk cId="887088617" sldId="2780"/>
            <ac:grpSpMk id="18" creationId="{EE1C6E02-6836-8658-36A1-5422D64893D6}"/>
          </ac:grpSpMkLst>
        </pc:grpChg>
        <pc:picChg chg="add mod">
          <ac:chgData name="Xin Luo" userId="82312ee5779919a4" providerId="LiveId" clId="{1FEF9892-859B-8349-A234-8660AFCBAD3E}" dt="2025-06-02T05:14:24.052" v="1844" actId="1036"/>
          <ac:picMkLst>
            <pc:docMk/>
            <pc:sldMk cId="887088617" sldId="2780"/>
            <ac:picMk id="5" creationId="{63522BBD-A112-B1DA-5CD0-765BAB885B8C}"/>
          </ac:picMkLst>
        </pc:picChg>
        <pc:picChg chg="del topLvl">
          <ac:chgData name="Xin Luo" userId="82312ee5779919a4" providerId="LiveId" clId="{1FEF9892-859B-8349-A234-8660AFCBAD3E}" dt="2025-06-02T05:12:05.333" v="1801" actId="478"/>
          <ac:picMkLst>
            <pc:docMk/>
            <pc:sldMk cId="887088617" sldId="2780"/>
            <ac:picMk id="7" creationId="{F8A85E48-7D59-83AC-69F7-A509D7062FDF}"/>
          </ac:picMkLst>
        </pc:picChg>
        <pc:picChg chg="add del mod">
          <ac:chgData name="Xin Luo" userId="82312ee5779919a4" providerId="LiveId" clId="{1FEF9892-859B-8349-A234-8660AFCBAD3E}" dt="2025-06-02T05:13:20.343" v="1811" actId="478"/>
          <ac:picMkLst>
            <pc:docMk/>
            <pc:sldMk cId="887088617" sldId="2780"/>
            <ac:picMk id="10" creationId="{75A7B9BD-BCFE-5B2F-7429-6F1A28FB21FC}"/>
          </ac:picMkLst>
        </pc:picChg>
        <pc:picChg chg="del topLvl">
          <ac:chgData name="Xin Luo" userId="82312ee5779919a4" providerId="LiveId" clId="{1FEF9892-859B-8349-A234-8660AFCBAD3E}" dt="2025-06-02T05:11:41.538" v="1792" actId="478"/>
          <ac:picMkLst>
            <pc:docMk/>
            <pc:sldMk cId="887088617" sldId="2780"/>
            <ac:picMk id="11" creationId="{8E23B940-F719-9467-06F7-3F5E066CBDF7}"/>
          </ac:picMkLst>
        </pc:picChg>
        <pc:picChg chg="add mod">
          <ac:chgData name="Xin Luo" userId="82312ee5779919a4" providerId="LiveId" clId="{1FEF9892-859B-8349-A234-8660AFCBAD3E}" dt="2025-06-02T05:14:34.737" v="1851" actId="1035"/>
          <ac:picMkLst>
            <pc:docMk/>
            <pc:sldMk cId="887088617" sldId="2780"/>
            <ac:picMk id="15" creationId="{93323036-B0F5-E3E5-7956-A0C0BCF68143}"/>
          </ac:picMkLst>
        </pc:picChg>
      </pc:sldChg>
      <pc:sldChg chg="addSp delSp modSp mod">
        <pc:chgData name="Xin Luo" userId="82312ee5779919a4" providerId="LiveId" clId="{1FEF9892-859B-8349-A234-8660AFCBAD3E}" dt="2025-06-02T05:23:55.920" v="1902" actId="255"/>
        <pc:sldMkLst>
          <pc:docMk/>
          <pc:sldMk cId="1421971610" sldId="2781"/>
        </pc:sldMkLst>
        <pc:spChg chg="del">
          <ac:chgData name="Xin Luo" userId="82312ee5779919a4" providerId="LiveId" clId="{1FEF9892-859B-8349-A234-8660AFCBAD3E}" dt="2025-06-02T05:15:19.783" v="1861" actId="478"/>
          <ac:spMkLst>
            <pc:docMk/>
            <pc:sldMk cId="1421971610" sldId="2781"/>
            <ac:spMk id="16" creationId="{E268E586-37FB-EA9E-7104-E9335DA80D4C}"/>
          </ac:spMkLst>
        </pc:spChg>
        <pc:spChg chg="mod">
          <ac:chgData name="Xin Luo" userId="82312ee5779919a4" providerId="LiveId" clId="{1FEF9892-859B-8349-A234-8660AFCBAD3E}" dt="2025-06-02T05:23:55.920" v="1902" actId="255"/>
          <ac:spMkLst>
            <pc:docMk/>
            <pc:sldMk cId="1421971610" sldId="2781"/>
            <ac:spMk id="17" creationId="{338A361A-6523-524F-BE7C-A36079E8C65B}"/>
          </ac:spMkLst>
        </pc:spChg>
        <pc:spChg chg="mod">
          <ac:chgData name="Xin Luo" userId="82312ee5779919a4" providerId="LiveId" clId="{1FEF9892-859B-8349-A234-8660AFCBAD3E}" dt="2025-06-02T05:23:44.845" v="1901" actId="1036"/>
          <ac:spMkLst>
            <pc:docMk/>
            <pc:sldMk cId="1421971610" sldId="2781"/>
            <ac:spMk id="18" creationId="{68DC9956-6C26-2EB6-BD0C-5483B6425CE1}"/>
          </ac:spMkLst>
        </pc:spChg>
        <pc:spChg chg="del">
          <ac:chgData name="Xin Luo" userId="82312ee5779919a4" providerId="LiveId" clId="{1FEF9892-859B-8349-A234-8660AFCBAD3E}" dt="2025-06-02T05:15:19.783" v="1861" actId="478"/>
          <ac:spMkLst>
            <pc:docMk/>
            <pc:sldMk cId="1421971610" sldId="2781"/>
            <ac:spMk id="21" creationId="{E6DA1D06-C60B-CE6D-F79A-711FBA16CEA2}"/>
          </ac:spMkLst>
        </pc:spChg>
        <pc:picChg chg="add del mod">
          <ac:chgData name="Xin Luo" userId="82312ee5779919a4" providerId="LiveId" clId="{1FEF9892-859B-8349-A234-8660AFCBAD3E}" dt="2025-06-02T05:16:33.852" v="1876" actId="478"/>
          <ac:picMkLst>
            <pc:docMk/>
            <pc:sldMk cId="1421971610" sldId="2781"/>
            <ac:picMk id="5" creationId="{23E588C5-3739-20FB-434A-E543F8084C6A}"/>
          </ac:picMkLst>
        </pc:picChg>
        <pc:picChg chg="add del mod">
          <ac:chgData name="Xin Luo" userId="82312ee5779919a4" providerId="LiveId" clId="{1FEF9892-859B-8349-A234-8660AFCBAD3E}" dt="2025-06-02T05:23:28.664" v="1884" actId="478"/>
          <ac:picMkLst>
            <pc:docMk/>
            <pc:sldMk cId="1421971610" sldId="2781"/>
            <ac:picMk id="7" creationId="{3E6DF092-DCBD-A83A-8C14-57A3EC8F21EC}"/>
          </ac:picMkLst>
        </pc:picChg>
        <pc:picChg chg="add mod">
          <ac:chgData name="Xin Luo" userId="82312ee5779919a4" providerId="LiveId" clId="{1FEF9892-859B-8349-A234-8660AFCBAD3E}" dt="2025-06-02T05:23:34.863" v="1889" actId="14100"/>
          <ac:picMkLst>
            <pc:docMk/>
            <pc:sldMk cId="1421971610" sldId="2781"/>
            <ac:picMk id="9" creationId="{411D5DE2-19DD-90F9-AB29-89479E54A727}"/>
          </ac:picMkLst>
        </pc:picChg>
        <pc:picChg chg="del">
          <ac:chgData name="Xin Luo" userId="82312ee5779919a4" providerId="LiveId" clId="{1FEF9892-859B-8349-A234-8660AFCBAD3E}" dt="2025-06-02T05:15:16.307" v="1859" actId="478"/>
          <ac:picMkLst>
            <pc:docMk/>
            <pc:sldMk cId="1421971610" sldId="2781"/>
            <ac:picMk id="10" creationId="{8F166095-AA31-0A97-05F3-BF45B53C965D}"/>
          </ac:picMkLst>
        </pc:picChg>
        <pc:picChg chg="del">
          <ac:chgData name="Xin Luo" userId="82312ee5779919a4" providerId="LiveId" clId="{1FEF9892-859B-8349-A234-8660AFCBAD3E}" dt="2025-06-02T05:15:15.088" v="1858" actId="478"/>
          <ac:picMkLst>
            <pc:docMk/>
            <pc:sldMk cId="1421971610" sldId="2781"/>
            <ac:picMk id="15" creationId="{89791BEA-86FB-D968-60B1-A0B6D48905BA}"/>
          </ac:picMkLst>
        </pc:picChg>
        <pc:picChg chg="del">
          <ac:chgData name="Xin Luo" userId="82312ee5779919a4" providerId="LiveId" clId="{1FEF9892-859B-8349-A234-8660AFCBAD3E}" dt="2025-06-02T05:15:17.539" v="1860" actId="478"/>
          <ac:picMkLst>
            <pc:docMk/>
            <pc:sldMk cId="1421971610" sldId="2781"/>
            <ac:picMk id="20" creationId="{CAF38DCD-E579-6C59-A573-EB5C7B2470F8}"/>
          </ac:picMkLst>
        </pc:picChg>
      </pc:sldChg>
      <pc:sldChg chg="delSp del mod">
        <pc:chgData name="Xin Luo" userId="82312ee5779919a4" providerId="LiveId" clId="{1FEF9892-859B-8349-A234-8660AFCBAD3E}" dt="2025-06-02T08:37:42.027" v="1907" actId="2696"/>
        <pc:sldMkLst>
          <pc:docMk/>
          <pc:sldMk cId="3950804864" sldId="2783"/>
        </pc:sldMkLst>
        <pc:spChg chg="del">
          <ac:chgData name="Xin Luo" userId="82312ee5779919a4" providerId="LiveId" clId="{1FEF9892-859B-8349-A234-8660AFCBAD3E}" dt="2025-06-02T08:37:35.743" v="1906" actId="478"/>
          <ac:spMkLst>
            <pc:docMk/>
            <pc:sldMk cId="3950804864" sldId="2783"/>
            <ac:spMk id="8" creationId="{C16A595E-70F1-796A-B345-8487FB5EC84A}"/>
          </ac:spMkLst>
        </pc:spChg>
        <pc:picChg chg="del">
          <ac:chgData name="Xin Luo" userId="82312ee5779919a4" providerId="LiveId" clId="{1FEF9892-859B-8349-A234-8660AFCBAD3E}" dt="2025-06-02T08:37:33.429" v="1905" actId="478"/>
          <ac:picMkLst>
            <pc:docMk/>
            <pc:sldMk cId="3950804864" sldId="2783"/>
            <ac:picMk id="6" creationId="{30C9C883-D452-8D0E-B3EA-2AF1AC851803}"/>
          </ac:picMkLst>
        </pc:picChg>
      </pc:sldChg>
      <pc:sldChg chg="addSp delSp modSp mod">
        <pc:chgData name="Xin Luo" userId="82312ee5779919a4" providerId="LiveId" clId="{1FEF9892-859B-8349-A234-8660AFCBAD3E}" dt="2025-06-02T11:31:54.642" v="3182" actId="20577"/>
        <pc:sldMkLst>
          <pc:docMk/>
          <pc:sldMk cId="1837514754" sldId="2784"/>
        </pc:sldMkLst>
        <pc:spChg chg="mod">
          <ac:chgData name="Xin Luo" userId="82312ee5779919a4" providerId="LiveId" clId="{1FEF9892-859B-8349-A234-8660AFCBAD3E}" dt="2025-06-02T11:31:54.642" v="3182" actId="20577"/>
          <ac:spMkLst>
            <pc:docMk/>
            <pc:sldMk cId="1837514754" sldId="2784"/>
            <ac:spMk id="2" creationId="{C4529C50-64E8-CA6D-4574-3DCF0791EB50}"/>
          </ac:spMkLst>
        </pc:spChg>
        <pc:spChg chg="add del">
          <ac:chgData name="Xin Luo" userId="82312ee5779919a4" providerId="LiveId" clId="{1FEF9892-859B-8349-A234-8660AFCBAD3E}" dt="2025-06-02T09:33:24.561" v="2441" actId="22"/>
          <ac:spMkLst>
            <pc:docMk/>
            <pc:sldMk cId="1837514754" sldId="2784"/>
            <ac:spMk id="5" creationId="{6A14CB63-9E94-5F71-0B06-C253F08ED8F9}"/>
          </ac:spMkLst>
        </pc:spChg>
        <pc:spChg chg="add del mod">
          <ac:chgData name="Xin Luo" userId="82312ee5779919a4" providerId="LiveId" clId="{1FEF9892-859B-8349-A234-8660AFCBAD3E}" dt="2025-06-02T10:59:23.556" v="2754" actId="478"/>
          <ac:spMkLst>
            <pc:docMk/>
            <pc:sldMk cId="1837514754" sldId="2784"/>
            <ac:spMk id="11" creationId="{6F387CC4-510A-1DBC-6E46-FB1934B51252}"/>
          </ac:spMkLst>
        </pc:spChg>
        <pc:spChg chg="add del mod topLvl">
          <ac:chgData name="Xin Luo" userId="82312ee5779919a4" providerId="LiveId" clId="{1FEF9892-859B-8349-A234-8660AFCBAD3E}" dt="2025-06-02T11:31:30.997" v="3152" actId="207"/>
          <ac:spMkLst>
            <pc:docMk/>
            <pc:sldMk cId="1837514754" sldId="2784"/>
            <ac:spMk id="12" creationId="{25F3FEE0-DC33-4DE7-D83C-C4CBC563C159}"/>
          </ac:spMkLst>
        </pc:spChg>
        <pc:spChg chg="add mod topLvl">
          <ac:chgData name="Xin Luo" userId="82312ee5779919a4" providerId="LiveId" clId="{1FEF9892-859B-8349-A234-8660AFCBAD3E}" dt="2025-06-02T11:31:30.997" v="3152" actId="207"/>
          <ac:spMkLst>
            <pc:docMk/>
            <pc:sldMk cId="1837514754" sldId="2784"/>
            <ac:spMk id="13" creationId="{7C32163D-E26F-9DA4-9A2C-C8524850A1F0}"/>
          </ac:spMkLst>
        </pc:spChg>
        <pc:spChg chg="add mod">
          <ac:chgData name="Xin Luo" userId="82312ee5779919a4" providerId="LiveId" clId="{1FEF9892-859B-8349-A234-8660AFCBAD3E}" dt="2025-06-02T11:31:30.997" v="3152" actId="207"/>
          <ac:spMkLst>
            <pc:docMk/>
            <pc:sldMk cId="1837514754" sldId="2784"/>
            <ac:spMk id="16" creationId="{8BCF805A-C94E-D4B7-F080-3A8E89BE29CE}"/>
          </ac:spMkLst>
        </pc:spChg>
        <pc:spChg chg="del mod">
          <ac:chgData name="Xin Luo" userId="82312ee5779919a4" providerId="LiveId" clId="{1FEF9892-859B-8349-A234-8660AFCBAD3E}" dt="2025-06-02T10:50:53.729" v="2699"/>
          <ac:spMkLst>
            <pc:docMk/>
            <pc:sldMk cId="1837514754" sldId="2784"/>
            <ac:spMk id="17" creationId="{085D469A-8503-A75E-0037-789F00C157A7}"/>
          </ac:spMkLst>
        </pc:spChg>
        <pc:spChg chg="add mod">
          <ac:chgData name="Xin Luo" userId="82312ee5779919a4" providerId="LiveId" clId="{1FEF9892-859B-8349-A234-8660AFCBAD3E}" dt="2025-06-02T11:31:30.997" v="3152" actId="207"/>
          <ac:spMkLst>
            <pc:docMk/>
            <pc:sldMk cId="1837514754" sldId="2784"/>
            <ac:spMk id="18" creationId="{199E28FE-2A6E-40FF-4F8A-344036FC9A91}"/>
          </ac:spMkLst>
        </pc:spChg>
        <pc:grpChg chg="add del mod">
          <ac:chgData name="Xin Luo" userId="82312ee5779919a4" providerId="LiveId" clId="{1FEF9892-859B-8349-A234-8660AFCBAD3E}" dt="2025-06-02T11:29:48.350" v="3119" actId="165"/>
          <ac:grpSpMkLst>
            <pc:docMk/>
            <pc:sldMk cId="1837514754" sldId="2784"/>
            <ac:grpSpMk id="14" creationId="{55CC0048-91FF-D913-021D-9C307B36F278}"/>
          </ac:grpSpMkLst>
        </pc:grpChg>
        <pc:grpChg chg="add del mod">
          <ac:chgData name="Xin Luo" userId="82312ee5779919a4" providerId="LiveId" clId="{1FEF9892-859B-8349-A234-8660AFCBAD3E}" dt="2025-06-02T11:29:08.457" v="3109" actId="165"/>
          <ac:grpSpMkLst>
            <pc:docMk/>
            <pc:sldMk cId="1837514754" sldId="2784"/>
            <ac:grpSpMk id="15" creationId="{0F57CF91-58C3-04B3-0727-56932743C230}"/>
          </ac:grpSpMkLst>
        </pc:grpChg>
        <pc:grpChg chg="add mod">
          <ac:chgData name="Xin Luo" userId="82312ee5779919a4" providerId="LiveId" clId="{1FEF9892-859B-8349-A234-8660AFCBAD3E}" dt="2025-06-02T11:30:42.305" v="3143" actId="1076"/>
          <ac:grpSpMkLst>
            <pc:docMk/>
            <pc:sldMk cId="1837514754" sldId="2784"/>
            <ac:grpSpMk id="19" creationId="{D9111FDB-9AC4-4490-9E86-85BF8AC7A5DF}"/>
          </ac:grpSpMkLst>
        </pc:grpChg>
        <pc:grpChg chg="add">
          <ac:chgData name="Xin Luo" userId="82312ee5779919a4" providerId="LiveId" clId="{1FEF9892-859B-8349-A234-8660AFCBAD3E}" dt="2025-06-02T11:30:19.726" v="3139" actId="164"/>
          <ac:grpSpMkLst>
            <pc:docMk/>
            <pc:sldMk cId="1837514754" sldId="2784"/>
            <ac:grpSpMk id="20" creationId="{C2418F0D-7108-4C45-52F4-CE6971D5701D}"/>
          </ac:grpSpMkLst>
        </pc:grpChg>
        <pc:picChg chg="del mod">
          <ac:chgData name="Xin Luo" userId="82312ee5779919a4" providerId="LiveId" clId="{1FEF9892-859B-8349-A234-8660AFCBAD3E}" dt="2025-06-02T10:54:06.954" v="2700" actId="478"/>
          <ac:picMkLst>
            <pc:docMk/>
            <pc:sldMk cId="1837514754" sldId="2784"/>
            <ac:picMk id="6" creationId="{8EB43DFC-72C2-3362-12AF-0E6A0E6BDB61}"/>
          </ac:picMkLst>
        </pc:picChg>
        <pc:picChg chg="add mod topLvl">
          <ac:chgData name="Xin Luo" userId="82312ee5779919a4" providerId="LiveId" clId="{1FEF9892-859B-8349-A234-8660AFCBAD3E}" dt="2025-06-02T11:29:08.457" v="3109" actId="165"/>
          <ac:picMkLst>
            <pc:docMk/>
            <pc:sldMk cId="1837514754" sldId="2784"/>
            <ac:picMk id="8" creationId="{26A93948-F3EE-2B06-86CB-7646DC6A2A98}"/>
          </ac:picMkLst>
        </pc:picChg>
        <pc:picChg chg="add mod topLvl">
          <ac:chgData name="Xin Luo" userId="82312ee5779919a4" providerId="LiveId" clId="{1FEF9892-859B-8349-A234-8660AFCBAD3E}" dt="2025-06-02T11:29:48.350" v="3119" actId="165"/>
          <ac:picMkLst>
            <pc:docMk/>
            <pc:sldMk cId="1837514754" sldId="2784"/>
            <ac:picMk id="10" creationId="{FA5011A1-F210-06A1-358A-495F490A031D}"/>
          </ac:picMkLst>
        </pc:picChg>
      </pc:sldChg>
      <pc:sldChg chg="delSp add del mod">
        <pc:chgData name="Xin Luo" userId="82312ee5779919a4" providerId="LiveId" clId="{1FEF9892-859B-8349-A234-8660AFCBAD3E}" dt="2025-06-02T08:59:57.246" v="2435" actId="2696"/>
        <pc:sldMkLst>
          <pc:docMk/>
          <pc:sldMk cId="388902715" sldId="2785"/>
        </pc:sldMkLst>
        <pc:picChg chg="del">
          <ac:chgData name="Xin Luo" userId="82312ee5779919a4" providerId="LiveId" clId="{1FEF9892-859B-8349-A234-8660AFCBAD3E}" dt="2025-06-02T08:56:39.764" v="2320" actId="478"/>
          <ac:picMkLst>
            <pc:docMk/>
            <pc:sldMk cId="388902715" sldId="2785"/>
            <ac:picMk id="6" creationId="{96119EEC-8CEF-507A-768F-D8F7B76D4D82}"/>
          </ac:picMkLst>
        </pc:picChg>
      </pc:sldChg>
      <pc:sldChg chg="delSp modSp add mod ord">
        <pc:chgData name="Xin Luo" userId="82312ee5779919a4" providerId="LiveId" clId="{1FEF9892-859B-8349-A234-8660AFCBAD3E}" dt="2025-06-02T08:40:58.757" v="2085" actId="20577"/>
        <pc:sldMkLst>
          <pc:docMk/>
          <pc:sldMk cId="4037787574" sldId="2786"/>
        </pc:sldMkLst>
        <pc:spChg chg="del">
          <ac:chgData name="Xin Luo" userId="82312ee5779919a4" providerId="LiveId" clId="{1FEF9892-859B-8349-A234-8660AFCBAD3E}" dt="2025-06-02T08:37:49.057" v="1910" actId="478"/>
          <ac:spMkLst>
            <pc:docMk/>
            <pc:sldMk cId="4037787574" sldId="2786"/>
            <ac:spMk id="10" creationId="{401AF7B4-6596-DECA-BA08-8BA23D521E37}"/>
          </ac:spMkLst>
        </pc:spChg>
        <pc:spChg chg="mod">
          <ac:chgData name="Xin Luo" userId="82312ee5779919a4" providerId="LiveId" clId="{1FEF9892-859B-8349-A234-8660AFCBAD3E}" dt="2025-06-02T08:40:58.757" v="2085" actId="20577"/>
          <ac:spMkLst>
            <pc:docMk/>
            <pc:sldMk cId="4037787574" sldId="2786"/>
            <ac:spMk id="17" creationId="{256B3729-B4D8-7B17-1C04-B63276D34ADC}"/>
          </ac:spMkLst>
        </pc:spChg>
        <pc:picChg chg="del">
          <ac:chgData name="Xin Luo" userId="82312ee5779919a4" providerId="LiveId" clId="{1FEF9892-859B-8349-A234-8660AFCBAD3E}" dt="2025-06-02T08:37:47.332" v="1909" actId="478"/>
          <ac:picMkLst>
            <pc:docMk/>
            <pc:sldMk cId="4037787574" sldId="2786"/>
            <ac:picMk id="5" creationId="{D610798E-7CBB-D3C5-3E82-A964E3CE476E}"/>
          </ac:picMkLst>
        </pc:picChg>
        <pc:picChg chg="del">
          <ac:chgData name="Xin Luo" userId="82312ee5779919a4" providerId="LiveId" clId="{1FEF9892-859B-8349-A234-8660AFCBAD3E}" dt="2025-06-02T08:37:47.332" v="1909" actId="478"/>
          <ac:picMkLst>
            <pc:docMk/>
            <pc:sldMk cId="4037787574" sldId="2786"/>
            <ac:picMk id="15" creationId="{2EC3C145-3D75-687F-3E5E-86C78C3BDD7B}"/>
          </ac:picMkLst>
        </pc:picChg>
      </pc:sldChg>
      <pc:sldChg chg="addSp modSp add mod">
        <pc:chgData name="Xin Luo" userId="82312ee5779919a4" providerId="LiveId" clId="{1FEF9892-859B-8349-A234-8660AFCBAD3E}" dt="2025-06-02T08:55:22.188" v="2180" actId="1076"/>
        <pc:sldMkLst>
          <pc:docMk/>
          <pc:sldMk cId="911961530" sldId="2787"/>
        </pc:sldMkLst>
        <pc:spChg chg="add mod">
          <ac:chgData name="Xin Luo" userId="82312ee5779919a4" providerId="LiveId" clId="{1FEF9892-859B-8349-A234-8660AFCBAD3E}" dt="2025-06-02T08:55:22.188" v="2180" actId="1076"/>
          <ac:spMkLst>
            <pc:docMk/>
            <pc:sldMk cId="911961530" sldId="2787"/>
            <ac:spMk id="7" creationId="{B70EA290-7FFA-6E9F-95FB-9B076200931C}"/>
          </ac:spMkLst>
        </pc:spChg>
        <pc:spChg chg="mod">
          <ac:chgData name="Xin Luo" userId="82312ee5779919a4" providerId="LiveId" clId="{1FEF9892-859B-8349-A234-8660AFCBAD3E}" dt="2025-06-02T08:54:30.748" v="2169" actId="14100"/>
          <ac:spMkLst>
            <pc:docMk/>
            <pc:sldMk cId="911961530" sldId="2787"/>
            <ac:spMk id="17" creationId="{66685647-A126-4553-F0E4-D13FD8DFE121}"/>
          </ac:spMkLst>
        </pc:spChg>
        <pc:picChg chg="add mod">
          <ac:chgData name="Xin Luo" userId="82312ee5779919a4" providerId="LiveId" clId="{1FEF9892-859B-8349-A234-8660AFCBAD3E}" dt="2025-06-02T08:54:19.040" v="2161" actId="1036"/>
          <ac:picMkLst>
            <pc:docMk/>
            <pc:sldMk cId="911961530" sldId="2787"/>
            <ac:picMk id="5" creationId="{936AAC9B-466A-23E8-F60D-14167B20B32F}"/>
          </ac:picMkLst>
        </pc:picChg>
        <pc:picChg chg="add mod">
          <ac:chgData name="Xin Luo" userId="82312ee5779919a4" providerId="LiveId" clId="{1FEF9892-859B-8349-A234-8660AFCBAD3E}" dt="2025-06-02T08:55:07.725" v="2176" actId="1076"/>
          <ac:picMkLst>
            <pc:docMk/>
            <pc:sldMk cId="911961530" sldId="2787"/>
            <ac:picMk id="9" creationId="{DCA86D62-CA7F-6B4B-8387-41EBD6CA5E55}"/>
          </ac:picMkLst>
        </pc:picChg>
      </pc:sldChg>
      <pc:sldChg chg="delSp modSp add mod ord">
        <pc:chgData name="Xin Luo" userId="82312ee5779919a4" providerId="LiveId" clId="{1FEF9892-859B-8349-A234-8660AFCBAD3E}" dt="2025-06-02T10:50:33.692" v="2675" actId="255"/>
        <pc:sldMkLst>
          <pc:docMk/>
          <pc:sldMk cId="1527329912" sldId="2788"/>
        </pc:sldMkLst>
        <pc:spChg chg="mod">
          <ac:chgData name="Xin Luo" userId="82312ee5779919a4" providerId="LiveId" clId="{1FEF9892-859B-8349-A234-8660AFCBAD3E}" dt="2025-06-02T10:50:33.692" v="2675" actId="255"/>
          <ac:spMkLst>
            <pc:docMk/>
            <pc:sldMk cId="1527329912" sldId="2788"/>
            <ac:spMk id="17" creationId="{15ED2F73-4E3C-DFCD-C680-AD3B7C95E667}"/>
          </ac:spMkLst>
        </pc:spChg>
        <pc:picChg chg="del">
          <ac:chgData name="Xin Luo" userId="82312ee5779919a4" providerId="LiveId" clId="{1FEF9892-859B-8349-A234-8660AFCBAD3E}" dt="2025-06-02T10:47:58.561" v="2563" actId="478"/>
          <ac:picMkLst>
            <pc:docMk/>
            <pc:sldMk cId="1527329912" sldId="2788"/>
            <ac:picMk id="6" creationId="{EF3E143A-0D3D-8FE9-1B09-3DD7CC289621}"/>
          </ac:picMkLst>
        </pc:picChg>
      </pc:sldChg>
      <pc:sldChg chg="addSp modSp add mod">
        <pc:chgData name="Xin Luo" userId="82312ee5779919a4" providerId="LiveId" clId="{1FEF9892-859B-8349-A234-8660AFCBAD3E}" dt="2025-06-02T12:09:17.587" v="3190" actId="403"/>
        <pc:sldMkLst>
          <pc:docMk/>
          <pc:sldMk cId="2678007069" sldId="2789"/>
        </pc:sldMkLst>
        <pc:spChg chg="mod">
          <ac:chgData name="Xin Luo" userId="82312ee5779919a4" providerId="LiveId" clId="{1FEF9892-859B-8349-A234-8660AFCBAD3E}" dt="2025-06-02T12:08:53.008" v="3185" actId="1076"/>
          <ac:spMkLst>
            <pc:docMk/>
            <pc:sldMk cId="2678007069" sldId="2789"/>
            <ac:spMk id="6" creationId="{3ED0327C-4566-3398-A61F-D4CCCC424DC6}"/>
          </ac:spMkLst>
        </pc:spChg>
        <pc:spChg chg="mod">
          <ac:chgData name="Xin Luo" userId="82312ee5779919a4" providerId="LiveId" clId="{1FEF9892-859B-8349-A234-8660AFCBAD3E}" dt="2025-06-02T12:09:17.587" v="3190" actId="403"/>
          <ac:spMkLst>
            <pc:docMk/>
            <pc:sldMk cId="2678007069" sldId="2789"/>
            <ac:spMk id="17" creationId="{A5D23D6B-978C-96BD-2B05-F45B865C0996}"/>
          </ac:spMkLst>
        </pc:spChg>
        <pc:grpChg chg="add mod">
          <ac:chgData name="Xin Luo" userId="82312ee5779919a4" providerId="LiveId" clId="{1FEF9892-859B-8349-A234-8660AFCBAD3E}" dt="2025-06-02T12:09:11.474" v="3189" actId="1076"/>
          <ac:grpSpMkLst>
            <pc:docMk/>
            <pc:sldMk cId="2678007069" sldId="2789"/>
            <ac:grpSpMk id="4" creationId="{69574C2A-00F8-61BF-9632-11547C901AF7}"/>
          </ac:grpSpMkLst>
        </pc:grpChg>
        <pc:picChg chg="mod">
          <ac:chgData name="Xin Luo" userId="82312ee5779919a4" providerId="LiveId" clId="{1FEF9892-859B-8349-A234-8660AFCBAD3E}" dt="2025-06-02T12:08:57.029" v="3186" actId="14100"/>
          <ac:picMkLst>
            <pc:docMk/>
            <pc:sldMk cId="2678007069" sldId="2789"/>
            <ac:picMk id="5" creationId="{CC6D97A4-8627-E7EE-6864-EEC6A5BFA780}"/>
          </ac:picMkLst>
        </pc:picChg>
      </pc:sldChg>
      <pc:sldChg chg="addSp delSp modSp add mod">
        <pc:chgData name="Xin Luo" userId="82312ee5779919a4" providerId="LiveId" clId="{1FEF9892-859B-8349-A234-8660AFCBAD3E}" dt="2025-06-02T14:42:12.892" v="3529" actId="1038"/>
        <pc:sldMkLst>
          <pc:docMk/>
          <pc:sldMk cId="3852714107" sldId="2790"/>
        </pc:sldMkLst>
        <pc:spChg chg="add mod">
          <ac:chgData name="Xin Luo" userId="82312ee5779919a4" providerId="LiveId" clId="{1FEF9892-859B-8349-A234-8660AFCBAD3E}" dt="2025-06-02T14:41:07.767" v="3487" actId="1036"/>
          <ac:spMkLst>
            <pc:docMk/>
            <pc:sldMk cId="3852714107" sldId="2790"/>
            <ac:spMk id="12" creationId="{F0EDBE1B-9BD5-9DF6-6211-59B4AF1334C3}"/>
          </ac:spMkLst>
        </pc:spChg>
        <pc:spChg chg="add mod">
          <ac:chgData name="Xin Luo" userId="82312ee5779919a4" providerId="LiveId" clId="{1FEF9892-859B-8349-A234-8660AFCBAD3E}" dt="2025-06-02T14:41:21.794" v="3493" actId="1035"/>
          <ac:spMkLst>
            <pc:docMk/>
            <pc:sldMk cId="3852714107" sldId="2790"/>
            <ac:spMk id="14" creationId="{B5987875-406D-A25F-1A99-14007DE4474B}"/>
          </ac:spMkLst>
        </pc:spChg>
        <pc:spChg chg="mod">
          <ac:chgData name="Xin Luo" userId="82312ee5779919a4" providerId="LiveId" clId="{1FEF9892-859B-8349-A234-8660AFCBAD3E}" dt="2025-06-02T14:41:59.877" v="3515" actId="20577"/>
          <ac:spMkLst>
            <pc:docMk/>
            <pc:sldMk cId="3852714107" sldId="2790"/>
            <ac:spMk id="17" creationId="{431DB7F4-445A-E3C2-4460-756136E1B399}"/>
          </ac:spMkLst>
        </pc:spChg>
        <pc:grpChg chg="add mod">
          <ac:chgData name="Xin Luo" userId="82312ee5779919a4" providerId="LiveId" clId="{1FEF9892-859B-8349-A234-8660AFCBAD3E}" dt="2025-06-02T14:42:12.892" v="3529" actId="1038"/>
          <ac:grpSpMkLst>
            <pc:docMk/>
            <pc:sldMk cId="3852714107" sldId="2790"/>
            <ac:grpSpMk id="18" creationId="{A01D756D-B50A-E2EE-5A50-CB434326DA5F}"/>
          </ac:grpSpMkLst>
        </pc:grpChg>
        <pc:grpChg chg="add">
          <ac:chgData name="Xin Luo" userId="82312ee5779919a4" providerId="LiveId" clId="{1FEF9892-859B-8349-A234-8660AFCBAD3E}" dt="2025-06-02T14:41:18.838" v="3489" actId="164"/>
          <ac:grpSpMkLst>
            <pc:docMk/>
            <pc:sldMk cId="3852714107" sldId="2790"/>
            <ac:grpSpMk id="19" creationId="{B84917E7-2DEC-F7B5-9FBB-AFD9272484D5}"/>
          </ac:grpSpMkLst>
        </pc:grpChg>
        <pc:picChg chg="add del">
          <ac:chgData name="Xin Luo" userId="82312ee5779919a4" providerId="LiveId" clId="{1FEF9892-859B-8349-A234-8660AFCBAD3E}" dt="2025-06-02T14:36:38.147" v="3281" actId="478"/>
          <ac:picMkLst>
            <pc:docMk/>
            <pc:sldMk cId="3852714107" sldId="2790"/>
            <ac:picMk id="4" creationId="{30D2DF9A-53B3-42D7-1264-A77E21A5EDF8}"/>
          </ac:picMkLst>
        </pc:picChg>
        <pc:picChg chg="add mod">
          <ac:chgData name="Xin Luo" userId="82312ee5779919a4" providerId="LiveId" clId="{1FEF9892-859B-8349-A234-8660AFCBAD3E}" dt="2025-06-02T14:41:07.767" v="3487" actId="1036"/>
          <ac:picMkLst>
            <pc:docMk/>
            <pc:sldMk cId="3852714107" sldId="2790"/>
            <ac:picMk id="6" creationId="{6612EADE-3049-D10A-6BA3-1C769218C152}"/>
          </ac:picMkLst>
        </pc:picChg>
        <pc:picChg chg="del">
          <ac:chgData name="Xin Luo" userId="82312ee5779919a4" providerId="LiveId" clId="{1FEF9892-859B-8349-A234-8660AFCBAD3E}" dt="2025-06-02T14:36:36.664" v="3279" actId="478"/>
          <ac:picMkLst>
            <pc:docMk/>
            <pc:sldMk cId="3852714107" sldId="2790"/>
            <ac:picMk id="7" creationId="{F7E846EB-24E5-3657-F011-4AAA7C79BB75}"/>
          </ac:picMkLst>
        </pc:picChg>
        <pc:picChg chg="del">
          <ac:chgData name="Xin Luo" userId="82312ee5779919a4" providerId="LiveId" clId="{1FEF9892-859B-8349-A234-8660AFCBAD3E}" dt="2025-06-02T14:36:36.664" v="3279" actId="478"/>
          <ac:picMkLst>
            <pc:docMk/>
            <pc:sldMk cId="3852714107" sldId="2790"/>
            <ac:picMk id="9" creationId="{41FFC547-70E1-FA65-B468-1F31B5CBB521}"/>
          </ac:picMkLst>
        </pc:picChg>
        <pc:picChg chg="add mod">
          <ac:chgData name="Xin Luo" userId="82312ee5779919a4" providerId="LiveId" clId="{1FEF9892-859B-8349-A234-8660AFCBAD3E}" dt="2025-06-02T14:40:18.917" v="3431" actId="14100"/>
          <ac:picMkLst>
            <pc:docMk/>
            <pc:sldMk cId="3852714107" sldId="2790"/>
            <ac:picMk id="10" creationId="{C77C8A7E-4D49-5ECA-844F-D01D8F920377}"/>
          </ac:picMkLst>
        </pc:picChg>
        <pc:picChg chg="del">
          <ac:chgData name="Xin Luo" userId="82312ee5779919a4" providerId="LiveId" clId="{1FEF9892-859B-8349-A234-8660AFCBAD3E}" dt="2025-06-02T14:36:36.664" v="3279" actId="478"/>
          <ac:picMkLst>
            <pc:docMk/>
            <pc:sldMk cId="3852714107" sldId="2790"/>
            <ac:picMk id="11" creationId="{F27E88E2-81D9-DCB9-28FE-73F03382A106}"/>
          </ac:picMkLst>
        </pc:picChg>
        <pc:picChg chg="del">
          <ac:chgData name="Xin Luo" userId="82312ee5779919a4" providerId="LiveId" clId="{1FEF9892-859B-8349-A234-8660AFCBAD3E}" dt="2025-06-02T14:36:36.664" v="3279" actId="478"/>
          <ac:picMkLst>
            <pc:docMk/>
            <pc:sldMk cId="3852714107" sldId="2790"/>
            <ac:picMk id="13" creationId="{82DB79FE-EBF9-FD9F-73CA-B783A66B9522}"/>
          </ac:picMkLst>
        </pc:picChg>
        <pc:cxnChg chg="del mod">
          <ac:chgData name="Xin Luo" userId="82312ee5779919a4" providerId="LiveId" clId="{1FEF9892-859B-8349-A234-8660AFCBAD3E}" dt="2025-06-02T14:36:36.664" v="3279" actId="478"/>
          <ac:cxnSpMkLst>
            <pc:docMk/>
            <pc:sldMk cId="3852714107" sldId="2790"/>
            <ac:cxnSpMk id="15" creationId="{48A28B88-DC12-E092-3611-E7A006A033D0}"/>
          </ac:cxnSpMkLst>
        </pc:cxnChg>
        <pc:cxnChg chg="del mod">
          <ac:chgData name="Xin Luo" userId="82312ee5779919a4" providerId="LiveId" clId="{1FEF9892-859B-8349-A234-8660AFCBAD3E}" dt="2025-06-02T14:36:36.664" v="3279" actId="478"/>
          <ac:cxnSpMkLst>
            <pc:docMk/>
            <pc:sldMk cId="3852714107" sldId="2790"/>
            <ac:cxnSpMk id="16" creationId="{02AAA44C-8A85-A2D8-A7B5-058166CB20B9}"/>
          </ac:cxnSpMkLst>
        </pc:cxnChg>
        <pc:cxnChg chg="del mod">
          <ac:chgData name="Xin Luo" userId="82312ee5779919a4" providerId="LiveId" clId="{1FEF9892-859B-8349-A234-8660AFCBAD3E}" dt="2025-06-02T14:36:36.664" v="3279" actId="478"/>
          <ac:cxnSpMkLst>
            <pc:docMk/>
            <pc:sldMk cId="3852714107" sldId="2790"/>
            <ac:cxnSpMk id="20" creationId="{92573D6D-C80B-6D81-EBB5-6743DBA7A57C}"/>
          </ac:cxnSpMkLst>
        </pc:cxnChg>
      </pc:sldChg>
    </pc:docChg>
  </pc:docChgLst>
  <pc:docChgLst>
    <pc:chgData name="Xin Luo" userId="82312ee5779919a4" providerId="LiveId" clId="{2800F99A-8A54-2B47-A823-B15E42F1D981}"/>
    <pc:docChg chg="custSel delSld modSld">
      <pc:chgData name="Xin Luo" userId="82312ee5779919a4" providerId="LiveId" clId="{2800F99A-8A54-2B47-A823-B15E42F1D981}" dt="2025-05-08T15:37:54.066" v="192" actId="20577"/>
      <pc:docMkLst>
        <pc:docMk/>
      </pc:docMkLst>
      <pc:sldChg chg="delSp modSp mod">
        <pc:chgData name="Xin Luo" userId="82312ee5779919a4" providerId="LiveId" clId="{2800F99A-8A54-2B47-A823-B15E42F1D981}" dt="2025-05-08T15:36:56.172" v="86" actId="1035"/>
        <pc:sldMkLst>
          <pc:docMk/>
          <pc:sldMk cId="1576120367" sldId="2387"/>
        </pc:sldMkLst>
        <pc:spChg chg="mod">
          <ac:chgData name="Xin Luo" userId="82312ee5779919a4" providerId="LiveId" clId="{2800F99A-8A54-2B47-A823-B15E42F1D981}" dt="2025-05-08T15:36:45.371" v="48" actId="20577"/>
          <ac:spMkLst>
            <pc:docMk/>
            <pc:sldMk cId="1576120367" sldId="2387"/>
            <ac:spMk id="14" creationId="{00000000-0000-0000-0000-000000000000}"/>
          </ac:spMkLst>
        </pc:spChg>
        <pc:grpChg chg="mod">
          <ac:chgData name="Xin Luo" userId="82312ee5779919a4" providerId="LiveId" clId="{2800F99A-8A54-2B47-A823-B15E42F1D981}" dt="2025-05-08T15:36:56.172" v="86" actId="1035"/>
          <ac:grpSpMkLst>
            <pc:docMk/>
            <pc:sldMk cId="1576120367" sldId="2387"/>
            <ac:grpSpMk id="3" creationId="{12ED16A1-79B8-7DB1-1CC1-250B051BAD58}"/>
          </ac:grpSpMkLst>
        </pc:grpChg>
      </pc:sldChg>
      <pc:sldChg chg="modSp mod">
        <pc:chgData name="Xin Luo" userId="82312ee5779919a4" providerId="LiveId" clId="{2800F99A-8A54-2B47-A823-B15E42F1D981}" dt="2025-05-08T15:37:14.888" v="125" actId="20577"/>
        <pc:sldMkLst>
          <pc:docMk/>
          <pc:sldMk cId="2415901206" sldId="2447"/>
        </pc:sldMkLst>
        <pc:spChg chg="mod">
          <ac:chgData name="Xin Luo" userId="82312ee5779919a4" providerId="LiveId" clId="{2800F99A-8A54-2B47-A823-B15E42F1D981}" dt="2025-05-08T15:37:14.888" v="125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2800F99A-8A54-2B47-A823-B15E42F1D981}" dt="2025-05-08T15:37:54.066" v="192" actId="20577"/>
        <pc:sldMkLst>
          <pc:docMk/>
          <pc:sldMk cId="481122590" sldId="2709"/>
        </pc:sldMkLst>
      </pc:sldChg>
      <pc:sldChg chg="del">
        <pc:chgData name="Xin Luo" userId="82312ee5779919a4" providerId="LiveId" clId="{2800F99A-8A54-2B47-A823-B15E42F1D981}" dt="2025-05-08T15:37:45.289" v="168" actId="2696"/>
        <pc:sldMkLst>
          <pc:docMk/>
          <pc:sldMk cId="972163772" sldId="2720"/>
        </pc:sldMkLst>
      </pc:sldChg>
      <pc:sldChg chg="delSp modSp mod">
        <pc:chgData name="Xin Luo" userId="82312ee5779919a4" providerId="LiveId" clId="{2800F99A-8A54-2B47-A823-B15E42F1D981}" dt="2025-05-08T15:37:38.667" v="164" actId="20577"/>
        <pc:sldMkLst>
          <pc:docMk/>
          <pc:sldMk cId="3053350483" sldId="2729"/>
        </pc:sldMkLst>
        <pc:spChg chg="mod">
          <ac:chgData name="Xin Luo" userId="82312ee5779919a4" providerId="LiveId" clId="{2800F99A-8A54-2B47-A823-B15E42F1D981}" dt="2025-05-08T15:37:27.788" v="128" actId="20577"/>
          <ac:spMkLst>
            <pc:docMk/>
            <pc:sldMk cId="3053350483" sldId="2729"/>
            <ac:spMk id="2" creationId="{631AADB6-C88A-D817-4683-FC087E4E240F}"/>
          </ac:spMkLst>
        </pc:spChg>
        <pc:spChg chg="mod">
          <ac:chgData name="Xin Luo" userId="82312ee5779919a4" providerId="LiveId" clId="{2800F99A-8A54-2B47-A823-B15E42F1D981}" dt="2025-05-08T15:37:38.667" v="164" actId="20577"/>
          <ac:spMkLst>
            <pc:docMk/>
            <pc:sldMk cId="3053350483" sldId="2729"/>
            <ac:spMk id="3" creationId="{00000000-0000-0000-0000-000000000000}"/>
          </ac:spMkLst>
        </pc:spChg>
      </pc:sldChg>
      <pc:sldChg chg="del">
        <pc:chgData name="Xin Luo" userId="82312ee5779919a4" providerId="LiveId" clId="{2800F99A-8A54-2B47-A823-B15E42F1D981}" dt="2025-05-08T15:37:43.655" v="166" actId="2696"/>
        <pc:sldMkLst>
          <pc:docMk/>
          <pc:sldMk cId="1201927867" sldId="2730"/>
        </pc:sldMkLst>
      </pc:sldChg>
      <pc:sldChg chg="del">
        <pc:chgData name="Xin Luo" userId="82312ee5779919a4" providerId="LiveId" clId="{2800F99A-8A54-2B47-A823-B15E42F1D981}" dt="2025-05-08T15:37:43.651" v="165" actId="2696"/>
        <pc:sldMkLst>
          <pc:docMk/>
          <pc:sldMk cId="3947651410" sldId="2767"/>
        </pc:sldMkLst>
      </pc:sldChg>
      <pc:sldChg chg="del">
        <pc:chgData name="Xin Luo" userId="82312ee5779919a4" providerId="LiveId" clId="{2800F99A-8A54-2B47-A823-B15E42F1D981}" dt="2025-05-08T15:37:43.656" v="167" actId="2696"/>
        <pc:sldMkLst>
          <pc:docMk/>
          <pc:sldMk cId="4149704501" sldId="2768"/>
        </pc:sldMkLst>
      </pc:sldChg>
    </pc:docChg>
  </pc:docChgLst>
  <pc:docChgLst>
    <pc:chgData name="Xin Luo" userId="82312ee5779919a4" providerId="LiveId" clId="{F4CA7D5A-CB70-3041-A42E-B88F0AF724FB}"/>
    <pc:docChg chg="addSld modSld">
      <pc:chgData name="Xin Luo" userId="82312ee5779919a4" providerId="LiveId" clId="{F4CA7D5A-CB70-3041-A42E-B88F0AF724FB}" dt="2025-05-08T15:42:12.705" v="196" actId="20577"/>
      <pc:docMkLst>
        <pc:docMk/>
      </pc:docMkLst>
      <pc:sldChg chg="addSp modSp mod">
        <pc:chgData name="Xin Luo" userId="82312ee5779919a4" providerId="LiveId" clId="{F4CA7D5A-CB70-3041-A42E-B88F0AF724FB}" dt="2025-05-08T15:41:03.323" v="110" actId="1035"/>
        <pc:sldMkLst>
          <pc:docMk/>
          <pc:sldMk cId="1576120367" sldId="2387"/>
        </pc:sldMkLst>
        <pc:spChg chg="mod">
          <ac:chgData name="Xin Luo" userId="82312ee5779919a4" providerId="LiveId" clId="{F4CA7D5A-CB70-3041-A42E-B88F0AF724FB}" dt="2025-05-08T15:40:55.337" v="104" actId="20577"/>
          <ac:spMkLst>
            <pc:docMk/>
            <pc:sldMk cId="1576120367" sldId="2387"/>
            <ac:spMk id="8" creationId="{A1A47F6B-723F-B49C-E80C-2FEA85B63F48}"/>
          </ac:spMkLst>
        </pc:spChg>
        <pc:spChg chg="mod">
          <ac:chgData name="Xin Luo" userId="82312ee5779919a4" providerId="LiveId" clId="{F4CA7D5A-CB70-3041-A42E-B88F0AF724FB}" dt="2025-05-08T15:40:45.455" v="98" actId="20577"/>
          <ac:spMkLst>
            <pc:docMk/>
            <pc:sldMk cId="1576120367" sldId="2387"/>
            <ac:spMk id="9" creationId="{DC55642D-BE0F-C66A-D406-AEEB56A4EB02}"/>
          </ac:spMkLst>
        </pc:spChg>
        <pc:spChg chg="mod">
          <ac:chgData name="Xin Luo" userId="82312ee5779919a4" providerId="LiveId" clId="{F4CA7D5A-CB70-3041-A42E-B88F0AF724FB}" dt="2025-05-08T15:40:28.374" v="79" actId="20577"/>
          <ac:spMkLst>
            <pc:docMk/>
            <pc:sldMk cId="1576120367" sldId="2387"/>
            <ac:spMk id="14" creationId="{00000000-0000-0000-0000-000000000000}"/>
          </ac:spMkLst>
        </pc:spChg>
        <pc:grpChg chg="mod">
          <ac:chgData name="Xin Luo" userId="82312ee5779919a4" providerId="LiveId" clId="{F4CA7D5A-CB70-3041-A42E-B88F0AF724FB}" dt="2025-05-08T15:41:03.323" v="110" actId="1035"/>
          <ac:grpSpMkLst>
            <pc:docMk/>
            <pc:sldMk cId="1576120367" sldId="2387"/>
            <ac:grpSpMk id="3" creationId="{12ED16A1-79B8-7DB1-1CC1-250B051BAD58}"/>
          </ac:grpSpMkLst>
        </pc:grpChg>
        <pc:grpChg chg="add mod">
          <ac:chgData name="Xin Luo" userId="82312ee5779919a4" providerId="LiveId" clId="{F4CA7D5A-CB70-3041-A42E-B88F0AF724FB}" dt="2025-05-08T15:41:00.499" v="107" actId="1038"/>
          <ac:grpSpMkLst>
            <pc:docMk/>
            <pc:sldMk cId="1576120367" sldId="2387"/>
            <ac:grpSpMk id="7" creationId="{CAD3754E-1D10-E79E-9F70-D3338A6F2938}"/>
          </ac:grpSpMkLst>
        </pc:grpChg>
      </pc:sldChg>
      <pc:sldChg chg="modSp mod">
        <pc:chgData name="Xin Luo" userId="82312ee5779919a4" providerId="LiveId" clId="{F4CA7D5A-CB70-3041-A42E-B88F0AF724FB}" dt="2025-05-08T15:41:13.554" v="138" actId="20577"/>
        <pc:sldMkLst>
          <pc:docMk/>
          <pc:sldMk cId="2415901206" sldId="2447"/>
        </pc:sldMkLst>
        <pc:spChg chg="mod">
          <ac:chgData name="Xin Luo" userId="82312ee5779919a4" providerId="LiveId" clId="{F4CA7D5A-CB70-3041-A42E-B88F0AF724FB}" dt="2025-05-08T15:41:13.554" v="13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F4CA7D5A-CB70-3041-A42E-B88F0AF724FB}" dt="2025-05-08T15:40:05.866" v="29" actId="20577"/>
        <pc:sldMkLst>
          <pc:docMk/>
          <pc:sldMk cId="1658607177" sldId="2708"/>
        </pc:sldMkLst>
        <pc:spChg chg="mod">
          <ac:chgData name="Xin Luo" userId="82312ee5779919a4" providerId="LiveId" clId="{F4CA7D5A-CB70-3041-A42E-B88F0AF724FB}" dt="2025-05-08T15:39:56.549" v="4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F4CA7D5A-CB70-3041-A42E-B88F0AF724FB}" dt="2025-05-08T15:40:05.866" v="29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F4CA7D5A-CB70-3041-A42E-B88F0AF724FB}" dt="2025-05-08T15:41:24.491" v="169" actId="20577"/>
        <pc:sldMkLst>
          <pc:docMk/>
          <pc:sldMk cId="481122590" sldId="2709"/>
        </pc:sldMkLst>
      </pc:sldChg>
      <pc:sldChg chg="add">
        <pc:chgData name="Xin Luo" userId="82312ee5779919a4" providerId="LiveId" clId="{F4CA7D5A-CB70-3041-A42E-B88F0AF724FB}" dt="2025-05-08T15:41:36.435" v="170"/>
        <pc:sldMkLst>
          <pc:docMk/>
          <pc:sldMk cId="402523077" sldId="2765"/>
        </pc:sldMkLst>
      </pc:sldChg>
      <pc:sldChg chg="add">
        <pc:chgData name="Xin Luo" userId="82312ee5779919a4" providerId="LiveId" clId="{F4CA7D5A-CB70-3041-A42E-B88F0AF724FB}" dt="2025-05-08T15:41:36.435" v="170"/>
        <pc:sldMkLst>
          <pc:docMk/>
          <pc:sldMk cId="2783263808" sldId="2766"/>
        </pc:sldMkLst>
      </pc:sldChg>
      <pc:sldChg chg="add">
        <pc:chgData name="Xin Luo" userId="82312ee5779919a4" providerId="LiveId" clId="{F4CA7D5A-CB70-3041-A42E-B88F0AF724FB}" dt="2025-05-08T15:41:36.435" v="170"/>
        <pc:sldMkLst>
          <pc:docMk/>
          <pc:sldMk cId="237633983" sldId="2771"/>
        </pc:sldMkLst>
      </pc:sldChg>
      <pc:sldChg chg="modSp add mod">
        <pc:chgData name="Xin Luo" userId="82312ee5779919a4" providerId="LiveId" clId="{F4CA7D5A-CB70-3041-A42E-B88F0AF724FB}" dt="2025-05-08T15:42:12.705" v="196" actId="20577"/>
        <pc:sldMkLst>
          <pc:docMk/>
          <pc:sldMk cId="509658219" sldId="2772"/>
        </pc:sldMkLst>
        <pc:spChg chg="mod">
          <ac:chgData name="Xin Luo" userId="82312ee5779919a4" providerId="LiveId" clId="{F4CA7D5A-CB70-3041-A42E-B88F0AF724FB}" dt="2025-05-08T15:42:12.705" v="196" actId="20577"/>
          <ac:spMkLst>
            <pc:docMk/>
            <pc:sldMk cId="509658219" sldId="2772"/>
            <ac:spMk id="7" creationId="{4AB04143-9F32-6D14-35CC-1C7DD08763F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86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BF3D7C-D23F-A3B9-8006-6FBDBA143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630F7E7-98F8-BAEA-D45F-EC2C9937E2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3DB7A41-9A13-7F17-D1B1-0AD81C1B7F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769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63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4F0F0B-B960-39A1-AF2A-CD9E04171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3AF722E-EEE0-55DA-1BFA-3716D5AE01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A7A308E-8E07-70D2-7B47-AB3183CC28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490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9CAD74-C43F-85E1-D3AE-4FCC6C8DAF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6D8626E-C603-62EA-DBCA-AD83069A28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01CD930-51AB-0E49-F643-5180EB51D5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0643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70E122-642C-D0F5-8572-89F62CBF2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DA17320-427A-E136-5897-AFBE12B687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10AFFAB-7C64-51E5-9A91-FCFED66BCC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8242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BFC874-E8AA-D947-3BF2-16337F407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67EBAD3-59CB-8898-A1A9-B123E47E84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5745EE4-979A-C702-D858-40F62D92B7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169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F8FB2F-A729-DD38-CAE7-4204C2F55D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664BDBC-D101-2527-A56F-0B7A4186E2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85BA56E-22F2-D89B-2E9B-517A5EF035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0063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2A9548-8954-7E99-2317-0447E5449B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7940BD3-E6BC-8125-344D-9BAF37D415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9A3DCB0-0BEF-6B9D-1EF0-98EF0F4987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2929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E0849-3175-C14C-9032-D2264549A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7C816F7-D8D9-3687-071C-36488BFCC2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9E23300-1DC8-18F4-032D-A3C7E5E2A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7783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D8E0A-AA93-F4BA-DDC2-DB8913BB7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856CEFB-A7D8-9CAA-D33B-597DD89F1D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C6E2BD1-F1B5-D6C6-12BD-1CD54FFA12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2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类比</a:t>
            </a:r>
            <a:r>
              <a:rPr lang="zh-CN" altLang="en-US" sz="1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“交通”接口：前行， 汽车</a:t>
            </a:r>
            <a:r>
              <a:rPr lang="en-US" altLang="zh-CN" sz="1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zh-CN" altLang="en-US" sz="1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前行 </a:t>
            </a:r>
            <a:r>
              <a:rPr lang="en-US" altLang="zh-CN" sz="1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sz="1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&gt; </a:t>
            </a:r>
            <a:r>
              <a:rPr lang="zh-CN" altLang="en-US" sz="1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行驶； 轮船</a:t>
            </a:r>
            <a:r>
              <a:rPr lang="en-US" altLang="zh-CN" sz="1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zh-CN" altLang="en-US" sz="1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前行 </a:t>
            </a:r>
            <a:r>
              <a:rPr lang="en-US" altLang="zh-CN" sz="1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-&gt; </a:t>
            </a:r>
            <a:r>
              <a:rPr lang="zh-CN" altLang="en-US" sz="1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航行，飞机</a:t>
            </a:r>
            <a:r>
              <a:rPr lang="en-US" altLang="zh-CN" sz="1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zh-CN" altLang="en-US" sz="1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前行 </a:t>
            </a:r>
            <a:r>
              <a:rPr lang="en-US" altLang="zh-CN" sz="1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-&gt; </a:t>
            </a:r>
            <a:r>
              <a:rPr lang="zh-CN" altLang="en-US" sz="1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飞行</a:t>
            </a:r>
            <a:endParaRPr lang="en-US" altLang="zh-CN" sz="12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/>
          </a:p>
          <a:p>
            <a:r>
              <a:rPr lang="zh-CN" altLang="en-US" dirty="0"/>
              <a:t>什么是鸭子类型：长得像鸭子，行为像鸭子，就把它看作是鸭子。</a:t>
            </a:r>
            <a:r>
              <a:rPr lang="en-US" altLang="zh-CN" dirty="0"/>
              <a:t>-&gt; </a:t>
            </a:r>
            <a:r>
              <a:rPr lang="zh-CN" altLang="en-US" dirty="0"/>
              <a:t>看作像多态，就把它定义为多态。</a:t>
            </a:r>
          </a:p>
        </p:txBody>
      </p:sp>
    </p:spTree>
    <p:extLst>
      <p:ext uri="{BB962C8B-B14F-4D97-AF65-F5344CB8AC3E}">
        <p14:creationId xmlns:p14="http://schemas.microsoft.com/office/powerpoint/2010/main" val="1414883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ECF62-1638-4DD4-9C28-B7A1E023F854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521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D1014-497D-B42B-0A2A-66B7B7E52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5D776AD-AFDB-EC29-8BEA-B4CE5A724E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645B5E0-D656-85E3-D00D-879A7F22C6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665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AA80EC-39D8-2CD2-952F-4D067F6BB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429F3A9-594A-4D64-306E-5620A1EA60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5A76DC1-8F6C-2700-5077-35BC791FE4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9544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B65CF-ED7A-A57C-934C-31A13B6BF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15CF2D0-3765-9A18-D6FE-9F065D0C8B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251E4CE-DC93-F0D1-CC9B-757E238D4F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3348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4E40F1-5004-B48A-3AE7-E4B982922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6497D28-FC80-7960-F679-5977F2A630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0BB8E0E-975C-5BBD-53AE-1C027291DD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功能设计和</a:t>
            </a:r>
          </a:p>
        </p:txBody>
      </p:sp>
    </p:spTree>
    <p:extLst>
      <p:ext uri="{BB962C8B-B14F-4D97-AF65-F5344CB8AC3E}">
        <p14:creationId xmlns:p14="http://schemas.microsoft.com/office/powerpoint/2010/main" val="571816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313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10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历史书：面向过程</a:t>
            </a:r>
            <a:endParaRPr lang="en-US" altLang="zh-CN" dirty="0"/>
          </a:p>
          <a:p>
            <a:r>
              <a:rPr lang="zh-CN" altLang="en-US" dirty="0"/>
              <a:t>人物传记：面向对象</a:t>
            </a:r>
          </a:p>
        </p:txBody>
      </p:sp>
    </p:spTree>
    <p:extLst>
      <p:ext uri="{BB962C8B-B14F-4D97-AF65-F5344CB8AC3E}">
        <p14:creationId xmlns:p14="http://schemas.microsoft.com/office/powerpoint/2010/main" val="2225234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7698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790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D0E3BC-3747-D64E-BE48-1230AA82D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E15343E-9614-9139-51E4-46708962D6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E81310B-27A1-948F-8ADD-7793139B6D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所谓实例方法，指只能通过实例化对象进行调用的。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55774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85ADE8-213D-D08E-B198-83B50A2B8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FCB7553-2FE3-5FED-53DD-70AE004674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BD16B21-5951-028B-FED3-73BE8089B7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所谓实例方法，指只能通过实例化对象进行调用的。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3199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41AC8A-73E3-6099-2997-EAC97230A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DBCB9CF-6D88-F948-F297-1D1A0A56F5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3B85F71-82FD-A9FC-A7C2-3028F75A0B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865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9693" y="1685331"/>
            <a:ext cx="8501204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第六章 </a:t>
            </a:r>
            <a:r>
              <a:rPr lang="zh-CN" altLang="en-US" sz="4800" b="1" dirty="0">
                <a:solidFill>
                  <a:srgbClr val="FF0000"/>
                </a:solidFill>
                <a:latin typeface="微软雅黑"/>
                <a:ea typeface="微软雅黑"/>
              </a:rPr>
              <a:t>面向对象编程</a:t>
            </a:r>
            <a:endParaRPr kumimoji="0" lang="zh-CN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3" y="243144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5191642" y="243144"/>
            <a:ext cx="377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云南大学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《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 编程基础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》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课程第</a:t>
            </a:r>
            <a:r>
              <a:rPr lang="zh-CN" altLang="en-US" sz="1800" b="1" dirty="0">
                <a:solidFill>
                  <a:schemeClr val="bg2"/>
                </a:solidFill>
                <a:latin typeface="+mn-ea"/>
                <a:ea typeface="+mn-ea"/>
              </a:rPr>
              <a:t>六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65860717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EBBDD-3A51-1947-1141-54E55E478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6277FF8-4606-0EC7-2B1A-573FD2EE8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+mn-ea"/>
              </a:rPr>
              <a:t>三、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函数、类和模块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FAC99F-6B29-9C88-02EA-1CD91E71261F}"/>
              </a:ext>
            </a:extLst>
          </p:cNvPr>
          <p:cNvSpPr txBox="1"/>
          <p:nvPr/>
        </p:nvSpPr>
        <p:spPr>
          <a:xfrm>
            <a:off x="317665" y="867664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类的封装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05FC91-2DA4-DD1A-6230-4FAF60DFA3C3}"/>
              </a:ext>
            </a:extLst>
          </p:cNvPr>
          <p:cNvSpPr txBox="1"/>
          <p:nvPr/>
        </p:nvSpPr>
        <p:spPr>
          <a:xfrm>
            <a:off x="370500" y="1428553"/>
            <a:ext cx="8403000" cy="24023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CN" sz="2200" b="1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概念</a:t>
            </a:r>
            <a:r>
              <a:rPr lang="zh-CN" altLang="en-US" sz="2200" b="1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 sz="2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将数据（属性）和操作数据的方法（函数）打包在一个类中，并对外隐藏内部实现细节，只暴露必要接口。</a:t>
            </a:r>
            <a:endParaRPr lang="en-US" altLang="zh-CN" sz="2200" dirty="0">
              <a:solidFill>
                <a:schemeClr val="bg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200" b="1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类比：</a:t>
            </a:r>
            <a:r>
              <a:rPr lang="zh-CN" altLang="en-US" sz="2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手机（内部有复杂精密的电路，但用户只需通过按钮操作）。</a:t>
            </a:r>
            <a:endParaRPr lang="en-US" altLang="zh-CN" sz="2200" dirty="0">
              <a:solidFill>
                <a:schemeClr val="bg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200" b="1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封装的目的：</a:t>
            </a:r>
            <a:endParaRPr lang="en-US" altLang="zh-CN" sz="2200" b="1" dirty="0">
              <a:solidFill>
                <a:schemeClr val="bg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DF97DF8-2D7B-80A9-CF56-423078363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160357"/>
              </p:ext>
            </p:extLst>
          </p:nvPr>
        </p:nvGraphicFramePr>
        <p:xfrm>
          <a:off x="616926" y="3897615"/>
          <a:ext cx="8015818" cy="2691130"/>
        </p:xfrm>
        <a:graphic>
          <a:graphicData uri="http://schemas.openxmlformats.org/drawingml/2006/table">
            <a:tbl>
              <a:tblPr/>
              <a:tblGrid>
                <a:gridCol w="2346407">
                  <a:extLst>
                    <a:ext uri="{9D8B030D-6E8A-4147-A177-3AD203B41FA5}">
                      <a16:colId xmlns:a16="http://schemas.microsoft.com/office/drawing/2014/main" val="3271191823"/>
                    </a:ext>
                  </a:extLst>
                </a:gridCol>
                <a:gridCol w="5669411">
                  <a:extLst>
                    <a:ext uri="{9D8B030D-6E8A-4147-A177-3AD203B41FA5}">
                      <a16:colId xmlns:a16="http://schemas.microsoft.com/office/drawing/2014/main" val="3490633273"/>
                    </a:ext>
                  </a:extLst>
                </a:gridCol>
              </a:tblGrid>
              <a:tr h="45217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b="1">
                          <a:solidFill>
                            <a:schemeClr val="bg2"/>
                          </a:solidFill>
                          <a:effectLst/>
                        </a:rPr>
                        <a:t>优势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b="1">
                          <a:solidFill>
                            <a:schemeClr val="bg2"/>
                          </a:solidFill>
                          <a:effectLst/>
                        </a:rPr>
                        <a:t>说明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7382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b="1" dirty="0">
                          <a:solidFill>
                            <a:schemeClr val="bg2"/>
                          </a:solidFill>
                          <a:effectLst/>
                        </a:rPr>
                        <a:t>数据保护</a:t>
                      </a:r>
                      <a:endParaRPr lang="zh-CN" altLang="en-US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>
                          <a:solidFill>
                            <a:schemeClr val="bg2"/>
                          </a:solidFill>
                          <a:effectLst/>
                        </a:rPr>
                        <a:t>通过私有属性和条件检查，防止非法数据输入。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314504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b="1">
                          <a:solidFill>
                            <a:schemeClr val="bg2"/>
                          </a:solidFill>
                          <a:effectLst/>
                        </a:rPr>
                        <a:t>隐藏实现细节</a:t>
                      </a:r>
                      <a:endParaRPr lang="zh-CN" altLang="en-US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>
                          <a:solidFill>
                            <a:schemeClr val="bg2"/>
                          </a:solidFill>
                          <a:effectLst/>
                        </a:rPr>
                        <a:t>外部无需知道类内部如何存储数据，只需调用接口。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004477"/>
                  </a:ext>
                </a:extLst>
              </a:tr>
              <a:tr h="7419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b="1">
                          <a:solidFill>
                            <a:schemeClr val="bg2"/>
                          </a:solidFill>
                          <a:effectLst/>
                        </a:rPr>
                        <a:t>接口统一，易于维护</a:t>
                      </a:r>
                      <a:endParaRPr lang="zh-CN" altLang="en-US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>
                          <a:solidFill>
                            <a:schemeClr val="bg2"/>
                          </a:solidFill>
                          <a:effectLst/>
                        </a:rPr>
                        <a:t>修改内部实现不影响外部代码（例如：将年龄存储方式从整数改为日期）。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502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13313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+mn-ea"/>
              </a:rPr>
              <a:t>三、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函数、类和模块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766820"/>
            <a:ext cx="8508670" cy="1966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类私有属性与方法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在 </a:t>
            </a:r>
            <a:r>
              <a:rPr lang="en-US" dirty="0">
                <a:solidFill>
                  <a:schemeClr val="bg2"/>
                </a:solidFill>
                <a:latin typeface="+mn-ea"/>
                <a:ea typeface="+mn-ea"/>
              </a:rPr>
              <a:t>Python 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中，通过在属性或方法名前加 </a:t>
            </a:r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双下划线 </a:t>
            </a:r>
            <a:r>
              <a:rPr lang="en-US" altLang="zh-CN" b="1" dirty="0">
                <a:solidFill>
                  <a:schemeClr val="bg2"/>
                </a:solidFill>
                <a:latin typeface="+mn-ea"/>
                <a:ea typeface="+mn-ea"/>
              </a:rPr>
              <a:t>__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 实现“私有化”。</a:t>
            </a:r>
            <a:endParaRPr lang="en-US" altLang="zh-CN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734150-3122-D07B-79A7-00F1EEA5232B}"/>
              </a:ext>
            </a:extLst>
          </p:cNvPr>
          <p:cNvSpPr txBox="1"/>
          <p:nvPr/>
        </p:nvSpPr>
        <p:spPr>
          <a:xfrm>
            <a:off x="130628" y="2732871"/>
            <a:ext cx="2929599" cy="3915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访问限制</a:t>
            </a:r>
            <a:endParaRPr lang="en-US" altLang="zh-CN" b="1" i="0" dirty="0">
              <a:solidFill>
                <a:schemeClr val="bg2"/>
              </a:solidFill>
              <a:effectLst/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b="1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公有成员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：</a:t>
            </a:r>
            <a:r>
              <a:rPr lang="zh-CN" altLang="en-US" sz="20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无下划线前缀，可直接访问（如 </a:t>
            </a:r>
            <a:r>
              <a:rPr lang="en-US" sz="2000" b="0" i="0" dirty="0" err="1">
                <a:solidFill>
                  <a:schemeClr val="bg2"/>
                </a:solidFill>
                <a:effectLst/>
                <a:latin typeface="+mn-ea"/>
                <a:ea typeface="+mn-ea"/>
              </a:rPr>
              <a:t>self.name</a:t>
            </a:r>
            <a:r>
              <a:rPr lang="en-US" sz="20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）。</a:t>
            </a:r>
          </a:p>
          <a:p>
            <a:pPr algn="l">
              <a:lnSpc>
                <a:spcPct val="150000"/>
              </a:lnSpc>
            </a:pPr>
            <a:r>
              <a:rPr lang="zh-CN" altLang="en-US" b="1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私有成员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：</a:t>
            </a:r>
            <a:r>
              <a:rPr lang="zh-CN" altLang="en-US" sz="20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以双下划线 </a:t>
            </a:r>
            <a:r>
              <a:rPr lang="en-US" altLang="zh-CN" sz="20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__ </a:t>
            </a:r>
            <a:r>
              <a:rPr lang="zh-CN" altLang="en-US" sz="20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开头，只能在类内部访问。</a:t>
            </a:r>
            <a:endParaRPr lang="zh-CN" altLang="en-US" b="0" i="0" dirty="0">
              <a:solidFill>
                <a:schemeClr val="bg2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7" name="Picture 6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C6700AA6-F6F0-A641-6CA9-4D9860659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227" y="2301765"/>
            <a:ext cx="5953144" cy="416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3398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634967-4855-7FE0-11B2-B9410EEBB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16367D2-60C4-AB52-F3C5-F8F49E6CF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+mn-ea"/>
              </a:rPr>
              <a:t>三、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函数、类和模块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CF4BE7-7728-F644-CE2D-99D805AAEF0B}"/>
              </a:ext>
            </a:extLst>
          </p:cNvPr>
          <p:cNvSpPr txBox="1"/>
          <p:nvPr/>
        </p:nvSpPr>
        <p:spPr>
          <a:xfrm>
            <a:off x="317665" y="867664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>
                <a:solidFill>
                  <a:srgbClr val="333333"/>
                </a:solidFill>
                <a:latin typeface="+mn-ea"/>
                <a:ea typeface="+mn-ea"/>
              </a:rPr>
              <a:t>类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的继承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1186E3-6A42-7E88-A23F-786D5085803C}"/>
              </a:ext>
            </a:extLst>
          </p:cNvPr>
          <p:cNvSpPr txBox="1"/>
          <p:nvPr/>
        </p:nvSpPr>
        <p:spPr>
          <a:xfrm>
            <a:off x="298755" y="1748138"/>
            <a:ext cx="4090420" cy="3247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CN" sz="28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概念</a:t>
            </a:r>
            <a:r>
              <a:rPr lang="zh-CN" altLang="en-US" sz="28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 sz="28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允许一个类（子类</a:t>
            </a:r>
            <a:r>
              <a:rPr lang="en-US" altLang="zh-CN" sz="28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28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派生类）继承另一个类（父类</a:t>
            </a:r>
            <a:r>
              <a:rPr lang="en-US" altLang="zh-CN" sz="28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28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基类）的属性和方法，实现代码复用和逻辑分层。</a:t>
            </a:r>
            <a:endParaRPr lang="en-US" altLang="zh-CN" sz="2800" dirty="0">
              <a:solidFill>
                <a:schemeClr val="bg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Picture 6" descr="A cartoon of a person with a mustache&#10;&#10;AI-generated content may be incorrect.">
            <a:extLst>
              <a:ext uri="{FF2B5EF4-FFF2-40B4-BE49-F238E27FC236}">
                <a16:creationId xmlns:a16="http://schemas.microsoft.com/office/drawing/2014/main" id="{A26CA70A-945E-7F90-9B40-8A0E62F2C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628" y="1090272"/>
            <a:ext cx="1277471" cy="1564007"/>
          </a:xfrm>
          <a:prstGeom prst="rect">
            <a:avLst/>
          </a:prstGeom>
        </p:spPr>
      </p:pic>
      <p:pic>
        <p:nvPicPr>
          <p:cNvPr id="9" name="Picture 8" descr="A cartoon of a person&#10;&#10;AI-generated content may be incorrect.">
            <a:extLst>
              <a:ext uri="{FF2B5EF4-FFF2-40B4-BE49-F238E27FC236}">
                <a16:creationId xmlns:a16="http://schemas.microsoft.com/office/drawing/2014/main" id="{A617207F-A5B7-57E2-BCFC-9546C09ADD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4826" y="3087202"/>
            <a:ext cx="1277471" cy="1564007"/>
          </a:xfrm>
          <a:prstGeom prst="rect">
            <a:avLst/>
          </a:prstGeom>
        </p:spPr>
      </p:pic>
      <p:pic>
        <p:nvPicPr>
          <p:cNvPr id="11" name="Picture 10" descr="A cartoon of a child&#10;&#10;AI-generated content may be incorrect.">
            <a:extLst>
              <a:ext uri="{FF2B5EF4-FFF2-40B4-BE49-F238E27FC236}">
                <a16:creationId xmlns:a16="http://schemas.microsoft.com/office/drawing/2014/main" id="{8FA5AF93-8C45-AF2A-901E-61CD73AC51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8099" y="3087203"/>
            <a:ext cx="1277471" cy="1564007"/>
          </a:xfrm>
          <a:prstGeom prst="rect">
            <a:avLst/>
          </a:prstGeom>
        </p:spPr>
      </p:pic>
      <p:pic>
        <p:nvPicPr>
          <p:cNvPr id="13" name="Picture 12" descr="A cartoon of a child&#10;&#10;AI-generated content may be incorrect.">
            <a:extLst>
              <a:ext uri="{FF2B5EF4-FFF2-40B4-BE49-F238E27FC236}">
                <a16:creationId xmlns:a16="http://schemas.microsoft.com/office/drawing/2014/main" id="{35854686-DED2-FDCB-AA93-84813612E9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7267" y="4995950"/>
            <a:ext cx="1277471" cy="156400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8AA323-2F1B-995E-3FC1-411179B5C056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 bwMode="auto">
          <a:xfrm flipH="1">
            <a:off x="5393562" y="2654279"/>
            <a:ext cx="1275802" cy="432923"/>
          </a:xfrm>
          <a:prstGeom prst="line">
            <a:avLst/>
          </a:prstGeom>
          <a:ln w="3810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69AAC9-2804-41C0-615A-09D97C49FB93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 bwMode="auto">
          <a:xfrm>
            <a:off x="6669364" y="2654279"/>
            <a:ext cx="1277471" cy="432924"/>
          </a:xfrm>
          <a:prstGeom prst="line">
            <a:avLst/>
          </a:prstGeom>
          <a:ln w="3810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A6DF9F9-7FC1-E551-1CE0-FF160C41DAFD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 bwMode="auto">
          <a:xfrm flipH="1">
            <a:off x="4426003" y="4651209"/>
            <a:ext cx="967559" cy="344741"/>
          </a:xfrm>
          <a:prstGeom prst="line">
            <a:avLst/>
          </a:prstGeom>
          <a:ln w="38100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57585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6247E-F5AF-E9EB-BFBB-1680DB951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E2F39E7-65F0-E6BD-EF5A-B2B513669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+mn-ea"/>
              </a:rPr>
              <a:t>三、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函数、类和模块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F9FC78-66AD-5EE0-7440-16A36C691226}"/>
              </a:ext>
            </a:extLst>
          </p:cNvPr>
          <p:cNvSpPr txBox="1"/>
          <p:nvPr/>
        </p:nvSpPr>
        <p:spPr>
          <a:xfrm>
            <a:off x="317665" y="867664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>
                <a:solidFill>
                  <a:srgbClr val="333333"/>
                </a:solidFill>
                <a:latin typeface="+mn-ea"/>
                <a:ea typeface="+mn-ea"/>
              </a:rPr>
              <a:t>类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的继承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1DB7F4-445A-E3C2-4460-756136E1B399}"/>
              </a:ext>
            </a:extLst>
          </p:cNvPr>
          <p:cNvSpPr txBox="1"/>
          <p:nvPr/>
        </p:nvSpPr>
        <p:spPr>
          <a:xfrm>
            <a:off x="312815" y="1613118"/>
            <a:ext cx="436159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概念：</a:t>
            </a:r>
            <a:endParaRPr lang="en-US" altLang="zh-CN" sz="2800" b="1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 algn="l">
              <a:buAutoNum type="arabicPeriod"/>
            </a:pPr>
            <a:r>
              <a:rPr lang="zh-CN" altLang="en-US" sz="28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类方法继承</a:t>
            </a:r>
            <a:endParaRPr lang="en-US" altLang="zh-CN" sz="28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 algn="l">
              <a:buAutoNum type="arabicPeriod"/>
            </a:pPr>
            <a:r>
              <a:rPr lang="zh-CN" altLang="en-US" sz="28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类属性继承</a:t>
            </a:r>
            <a:endParaRPr lang="en-US" altLang="zh-CN" sz="2800" dirty="0">
              <a:solidFill>
                <a:schemeClr val="bg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01D756D-B50A-E2EE-5A50-CB434326DA5F}"/>
              </a:ext>
            </a:extLst>
          </p:cNvPr>
          <p:cNvGrpSpPr/>
          <p:nvPr/>
        </p:nvGrpSpPr>
        <p:grpSpPr>
          <a:xfrm>
            <a:off x="543963" y="3605711"/>
            <a:ext cx="4361597" cy="3197659"/>
            <a:chOff x="479244" y="3536771"/>
            <a:chExt cx="4361597" cy="3197659"/>
          </a:xfrm>
        </p:grpSpPr>
        <p:pic>
          <p:nvPicPr>
            <p:cNvPr id="6" name="Picture 5" descr="A dragon boat in the water&#10;&#10;AI-generated content may be incorrect.">
              <a:extLst>
                <a:ext uri="{FF2B5EF4-FFF2-40B4-BE49-F238E27FC236}">
                  <a16:creationId xmlns:a16="http://schemas.microsoft.com/office/drawing/2014/main" id="{6612EADE-3049-D10A-6BA3-1C769218C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9244" y="4367768"/>
              <a:ext cx="4361597" cy="236666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0EDBE1B-9BD5-9DF6-6211-59B4AF1334C3}"/>
                </a:ext>
              </a:extLst>
            </p:cNvPr>
            <p:cNvSpPr txBox="1"/>
            <p:nvPr/>
          </p:nvSpPr>
          <p:spPr>
            <a:xfrm>
              <a:off x="479244" y="3536771"/>
              <a:ext cx="43615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b="1" dirty="0">
                  <a:solidFill>
                    <a:schemeClr val="accent2"/>
                  </a:solidFill>
                  <a:latin typeface="+mn-ea"/>
                  <a:ea typeface="+mn-ea"/>
                </a:rPr>
                <a:t>属性继承</a:t>
              </a:r>
              <a:r>
                <a:rPr lang="zh-CN" altLang="en-US" dirty="0">
                  <a:solidFill>
                    <a:schemeClr val="bg2"/>
                  </a:solidFill>
                  <a:latin typeface="+mn-ea"/>
                  <a:ea typeface="+mn-ea"/>
                </a:rPr>
                <a:t>：</a:t>
              </a:r>
              <a:r>
                <a:rPr lang="en-CN" dirty="0">
                  <a:solidFill>
                    <a:schemeClr val="bg2"/>
                  </a:solidFill>
                  <a:latin typeface="+mn-ea"/>
                  <a:ea typeface="+mn-ea"/>
                </a:rPr>
                <a:t>龙爸爸和龙儿子都有两条胡须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84917E7-2DEC-F7B5-9FBB-AFD9272484D5}"/>
              </a:ext>
            </a:extLst>
          </p:cNvPr>
          <p:cNvGrpSpPr/>
          <p:nvPr/>
        </p:nvGrpSpPr>
        <p:grpSpPr>
          <a:xfrm>
            <a:off x="5026583" y="1597129"/>
            <a:ext cx="3799752" cy="3562427"/>
            <a:chOff x="5026583" y="1597129"/>
            <a:chExt cx="3799752" cy="356242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77C8A7E-4D49-5ECA-844F-D01D8F920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26584" y="1597129"/>
              <a:ext cx="3799751" cy="2693624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5987875-406D-A25F-1A99-14007DE4474B}"/>
                </a:ext>
              </a:extLst>
            </p:cNvPr>
            <p:cNvSpPr txBox="1"/>
            <p:nvPr/>
          </p:nvSpPr>
          <p:spPr>
            <a:xfrm>
              <a:off x="5026583" y="4328559"/>
              <a:ext cx="379975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b="1" dirty="0">
                  <a:solidFill>
                    <a:schemeClr val="accent2"/>
                  </a:solidFill>
                  <a:latin typeface="+mn-ea"/>
                  <a:ea typeface="+mn-ea"/>
                </a:rPr>
                <a:t>方法继承</a:t>
              </a:r>
              <a:r>
                <a:rPr lang="zh-CN" altLang="en-US" dirty="0">
                  <a:solidFill>
                    <a:schemeClr val="bg2"/>
                  </a:solidFill>
                  <a:latin typeface="+mn-ea"/>
                  <a:ea typeface="+mn-ea"/>
                </a:rPr>
                <a:t>：</a:t>
              </a:r>
              <a:r>
                <a:rPr lang="en-CN" dirty="0">
                  <a:solidFill>
                    <a:schemeClr val="bg2"/>
                  </a:solidFill>
                  <a:latin typeface="+mn-ea"/>
                  <a:ea typeface="+mn-ea"/>
                </a:rPr>
                <a:t>鼠爸爸和鼠儿子都会打洞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271410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B61582-1175-8CD7-4D61-50E1B58D2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28740A0-EB48-257C-A1C5-AA87024D1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+mn-ea"/>
              </a:rPr>
              <a:t>三、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函数、类和模块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D112B4-7E48-8FB9-BFFC-FC1B1A216561}"/>
              </a:ext>
            </a:extLst>
          </p:cNvPr>
          <p:cNvSpPr txBox="1"/>
          <p:nvPr/>
        </p:nvSpPr>
        <p:spPr>
          <a:xfrm>
            <a:off x="317665" y="867664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类的继承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D23D6B-978C-96BD-2B05-F45B865C0996}"/>
              </a:ext>
            </a:extLst>
          </p:cNvPr>
          <p:cNvSpPr txBox="1"/>
          <p:nvPr/>
        </p:nvSpPr>
        <p:spPr>
          <a:xfrm>
            <a:off x="317666" y="1565832"/>
            <a:ext cx="8602048" cy="2889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继承的目的：</a:t>
            </a:r>
            <a:endParaRPr lang="en-US" altLang="zh-CN" sz="2800" b="1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代码复用：避免重复编写相同功能的代码。</a:t>
            </a:r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扩展功能：子类可以添加新方法或覆盖父类方法。</a:t>
            </a:r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逻辑分层：通过层次化设计提高代码可读性和可维护性。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9574C2A-00F8-61BF-9632-11547C901AF7}"/>
              </a:ext>
            </a:extLst>
          </p:cNvPr>
          <p:cNvGrpSpPr/>
          <p:nvPr/>
        </p:nvGrpSpPr>
        <p:grpSpPr>
          <a:xfrm>
            <a:off x="625478" y="4729274"/>
            <a:ext cx="7762413" cy="1671526"/>
            <a:chOff x="752491" y="4473780"/>
            <a:chExt cx="7762413" cy="1671526"/>
          </a:xfrm>
        </p:grpSpPr>
        <p:pic>
          <p:nvPicPr>
            <p:cNvPr id="5" name="Picture 4" descr="A black screen with white text&#10;&#10;AI-generated content may be incorrect.">
              <a:extLst>
                <a:ext uri="{FF2B5EF4-FFF2-40B4-BE49-F238E27FC236}">
                  <a16:creationId xmlns:a16="http://schemas.microsoft.com/office/drawing/2014/main" id="{CC6D97A4-8627-E7EE-6864-EEC6A5BFA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28800" y="4473780"/>
              <a:ext cx="6686104" cy="167152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D0327C-4566-3398-A61F-D4CCCC424DC6}"/>
                </a:ext>
              </a:extLst>
            </p:cNvPr>
            <p:cNvSpPr txBox="1"/>
            <p:nvPr/>
          </p:nvSpPr>
          <p:spPr>
            <a:xfrm>
              <a:off x="752491" y="4744081"/>
              <a:ext cx="107630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b="1" dirty="0">
                  <a:solidFill>
                    <a:schemeClr val="accent2"/>
                  </a:solidFill>
                  <a:latin typeface="+mn-ea"/>
                  <a:ea typeface="+mn-ea"/>
                </a:rPr>
                <a:t>基础语法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800706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E6918D-2A4D-A4AA-5C1D-DC5184BB2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06EB910-30F8-E443-605D-A65B71651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+mn-ea"/>
              </a:rPr>
              <a:t>三、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函数、类和模块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E5B8B0-1011-47A1-8CCB-BF0220833F7C}"/>
              </a:ext>
            </a:extLst>
          </p:cNvPr>
          <p:cNvSpPr txBox="1"/>
          <p:nvPr/>
        </p:nvSpPr>
        <p:spPr>
          <a:xfrm>
            <a:off x="317665" y="867664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>
                <a:solidFill>
                  <a:srgbClr val="333333"/>
                </a:solidFill>
                <a:latin typeface="+mn-ea"/>
                <a:ea typeface="+mn-ea"/>
              </a:rPr>
              <a:t>类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的继承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B6BC14-43CC-3EA9-4A3D-6D97F4686FA1}"/>
              </a:ext>
            </a:extLst>
          </p:cNvPr>
          <p:cNvSpPr txBox="1"/>
          <p:nvPr/>
        </p:nvSpPr>
        <p:spPr>
          <a:xfrm>
            <a:off x="317666" y="1565832"/>
            <a:ext cx="8602048" cy="15560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创建子类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：先定义一个基类</a:t>
            </a:r>
            <a:r>
              <a:rPr lang="en-US" altLang="zh-CN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Base class)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或父类</a:t>
            </a:r>
            <a:r>
              <a:rPr lang="en-US" altLang="zh-CN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Parent class)，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再按通过</a:t>
            </a:r>
            <a:r>
              <a:rPr lang="en-US" sz="2200" u="sng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class </a:t>
            </a:r>
            <a:r>
              <a:rPr lang="zh-CN" altLang="en-US" sz="2200" u="sng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子类名（父类名</a:t>
            </a:r>
            <a:r>
              <a:rPr lang="en-US" altLang="zh-CN" sz="2200" u="sng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来创建子类</a:t>
            </a:r>
            <a:r>
              <a:rPr lang="en-US" altLang="zh-CN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Child class)。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这样子类就可以从父类那里获得其已有的属性与方法，这种现象叫做类的继承。</a:t>
            </a:r>
            <a:endParaRPr lang="en-US" altLang="zh-CN" sz="22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E1C6E02-6836-8658-36A1-5422D64893D6}"/>
              </a:ext>
            </a:extLst>
          </p:cNvPr>
          <p:cNvGrpSpPr/>
          <p:nvPr/>
        </p:nvGrpSpPr>
        <p:grpSpPr>
          <a:xfrm>
            <a:off x="4072459" y="3943159"/>
            <a:ext cx="4954015" cy="1522219"/>
            <a:chOff x="4072459" y="3943159"/>
            <a:chExt cx="4954015" cy="152221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B998F88-4368-0CC7-A30F-642B6032054E}"/>
                </a:ext>
              </a:extLst>
            </p:cNvPr>
            <p:cNvSpPr txBox="1"/>
            <p:nvPr/>
          </p:nvSpPr>
          <p:spPr>
            <a:xfrm>
              <a:off x="4895871" y="3943159"/>
              <a:ext cx="33071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dirty="0">
                  <a:solidFill>
                    <a:schemeClr val="bg2"/>
                  </a:solidFill>
                  <a:latin typeface="+mn-ea"/>
                  <a:ea typeface="+mn-ea"/>
                </a:rPr>
                <a:t>子类</a:t>
              </a:r>
            </a:p>
          </p:txBody>
        </p:sp>
        <p:pic>
          <p:nvPicPr>
            <p:cNvPr id="5" name="Picture 4" descr="A black background with colorful text&#10;&#10;AI-generated content may be incorrect.">
              <a:extLst>
                <a:ext uri="{FF2B5EF4-FFF2-40B4-BE49-F238E27FC236}">
                  <a16:creationId xmlns:a16="http://schemas.microsoft.com/office/drawing/2014/main" id="{63522BBD-A112-B1DA-5CD0-765BAB885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72459" y="4436354"/>
              <a:ext cx="4954015" cy="1029024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6967C22-530F-E493-507F-E02E545B701B}"/>
              </a:ext>
            </a:extLst>
          </p:cNvPr>
          <p:cNvGrpSpPr/>
          <p:nvPr/>
        </p:nvGrpSpPr>
        <p:grpSpPr>
          <a:xfrm>
            <a:off x="130628" y="3138195"/>
            <a:ext cx="3889281" cy="3644193"/>
            <a:chOff x="130628" y="3075135"/>
            <a:chExt cx="3889281" cy="364419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B49D21-95F8-7D30-9646-7E736E35A7E1}"/>
                </a:ext>
              </a:extLst>
            </p:cNvPr>
            <p:cNvSpPr txBox="1"/>
            <p:nvPr/>
          </p:nvSpPr>
          <p:spPr>
            <a:xfrm>
              <a:off x="130628" y="3075135"/>
              <a:ext cx="38892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dirty="0">
                  <a:solidFill>
                    <a:schemeClr val="bg2"/>
                  </a:solidFill>
                  <a:latin typeface="+mn-ea"/>
                  <a:ea typeface="+mn-ea"/>
                </a:rPr>
                <a:t>父类</a:t>
              </a:r>
              <a:r>
                <a:rPr lang="en-US" altLang="zh-CN" dirty="0">
                  <a:solidFill>
                    <a:schemeClr val="bg2"/>
                  </a:solidFill>
                  <a:latin typeface="+mn-ea"/>
                  <a:ea typeface="+mn-ea"/>
                </a:rPr>
                <a:t>/</a:t>
              </a:r>
              <a:r>
                <a:rPr lang="zh-CN" altLang="en-US" dirty="0">
                  <a:solidFill>
                    <a:schemeClr val="bg2"/>
                  </a:solidFill>
                  <a:latin typeface="+mn-ea"/>
                  <a:ea typeface="+mn-ea"/>
                </a:rPr>
                <a:t>基类</a:t>
              </a:r>
              <a:endParaRPr lang="en-CN" dirty="0">
                <a:solidFill>
                  <a:schemeClr val="bg2"/>
                </a:solidFill>
                <a:latin typeface="+mn-ea"/>
                <a:ea typeface="+mn-ea"/>
              </a:endParaRPr>
            </a:p>
          </p:txBody>
        </p:sp>
        <p:pic>
          <p:nvPicPr>
            <p:cNvPr id="15" name="Picture 14" descr="A screen shot of a computer program&#10;&#10;AI-generated content may be incorrect.">
              <a:extLst>
                <a:ext uri="{FF2B5EF4-FFF2-40B4-BE49-F238E27FC236}">
                  <a16:creationId xmlns:a16="http://schemas.microsoft.com/office/drawing/2014/main" id="{93323036-B0F5-E3E5-7956-A0C0BCF68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0628" y="3527949"/>
              <a:ext cx="3889281" cy="31913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708861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65CAB-1D97-83D2-B119-A52DA3157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AD47614-F58F-54C4-AE76-73F95CF63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+mn-ea"/>
              </a:rPr>
              <a:t>三、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函数、类和模块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AD7F97-E119-CD03-1AA9-7166E90EC33A}"/>
              </a:ext>
            </a:extLst>
          </p:cNvPr>
          <p:cNvSpPr txBox="1"/>
          <p:nvPr/>
        </p:nvSpPr>
        <p:spPr>
          <a:xfrm>
            <a:off x="317665" y="867664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>
                <a:solidFill>
                  <a:srgbClr val="333333"/>
                </a:solidFill>
                <a:latin typeface="+mn-ea"/>
                <a:ea typeface="+mn-ea"/>
              </a:rPr>
              <a:t>类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的继承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8A361A-6523-524F-BE7C-A36079E8C65B}"/>
              </a:ext>
            </a:extLst>
          </p:cNvPr>
          <p:cNvSpPr txBox="1"/>
          <p:nvPr/>
        </p:nvSpPr>
        <p:spPr>
          <a:xfrm>
            <a:off x="317666" y="1447297"/>
            <a:ext cx="8602048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方法重写：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子类可以重新定义父类的方法，覆盖原有实现。</a:t>
            </a:r>
            <a:endParaRPr lang="en-US" altLang="zh-CN" sz="2200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DC9956-6C26-2EB6-BD0C-5483B6425CE1}"/>
              </a:ext>
            </a:extLst>
          </p:cNvPr>
          <p:cNvSpPr txBox="1"/>
          <p:nvPr/>
        </p:nvSpPr>
        <p:spPr>
          <a:xfrm>
            <a:off x="317665" y="2140741"/>
            <a:ext cx="3087686" cy="3720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调用父类方法：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使用 </a:t>
            </a:r>
            <a:r>
              <a:rPr lang="en-US" dirty="0">
                <a:solidFill>
                  <a:schemeClr val="bg2"/>
                </a:solidFill>
                <a:latin typeface="+mn-ea"/>
                <a:ea typeface="+mn-ea"/>
              </a:rPr>
              <a:t>super() 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函数调用父类方法，保留父类功能并扩展子类逻辑。</a:t>
            </a:r>
            <a:endParaRPr lang="en-US" altLang="zh-CN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endParaRPr lang="en-US" altLang="zh-CN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endParaRPr lang="en-US" altLang="zh-CN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pic>
        <p:nvPicPr>
          <p:cNvPr id="9" name="Picture 8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411D5DE2-19DD-90F9-AB29-89479E54A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351" y="2153229"/>
            <a:ext cx="5654709" cy="466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97161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E35E3-65AB-179E-B42B-23D5FE1003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7D08AE4-9E5D-A565-8B01-F359B1D76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+mn-ea"/>
              </a:rPr>
              <a:t>三、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函数、类和模块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19DC1F-E08A-9BC3-462D-AF15495009A4}"/>
              </a:ext>
            </a:extLst>
          </p:cNvPr>
          <p:cNvSpPr txBox="1"/>
          <p:nvPr/>
        </p:nvSpPr>
        <p:spPr>
          <a:xfrm>
            <a:off x="317665" y="867664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>
                <a:solidFill>
                  <a:srgbClr val="333333"/>
                </a:solidFill>
                <a:latin typeface="+mn-ea"/>
                <a:ea typeface="+mn-ea"/>
              </a:rPr>
              <a:t>类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的继承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69F8FF-6AFC-5736-6D4D-D1E93D670F0D}"/>
              </a:ext>
            </a:extLst>
          </p:cNvPr>
          <p:cNvSpPr txBox="1"/>
          <p:nvPr/>
        </p:nvSpPr>
        <p:spPr>
          <a:xfrm>
            <a:off x="317666" y="1447297"/>
            <a:ext cx="8602048" cy="54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总结</a:t>
            </a:r>
            <a:endParaRPr lang="en-US" altLang="zh-CN" sz="2200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6AA0987-03CC-82EC-1A0C-777A01D1D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221867"/>
              </p:ext>
            </p:extLst>
          </p:nvPr>
        </p:nvGraphicFramePr>
        <p:xfrm>
          <a:off x="662516" y="2176762"/>
          <a:ext cx="7668684" cy="2993532"/>
        </p:xfrm>
        <a:graphic>
          <a:graphicData uri="http://schemas.openxmlformats.org/drawingml/2006/table">
            <a:tbl>
              <a:tblPr/>
              <a:tblGrid>
                <a:gridCol w="3834342">
                  <a:extLst>
                    <a:ext uri="{9D8B030D-6E8A-4147-A177-3AD203B41FA5}">
                      <a16:colId xmlns:a16="http://schemas.microsoft.com/office/drawing/2014/main" val="1240706304"/>
                    </a:ext>
                  </a:extLst>
                </a:gridCol>
                <a:gridCol w="3834342">
                  <a:extLst>
                    <a:ext uri="{9D8B030D-6E8A-4147-A177-3AD203B41FA5}">
                      <a16:colId xmlns:a16="http://schemas.microsoft.com/office/drawing/2014/main" val="2869076639"/>
                    </a:ext>
                  </a:extLst>
                </a:gridCol>
              </a:tblGrid>
              <a:tr h="748383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2"/>
                          </a:solidFill>
                          <a:effectLst/>
                        </a:rPr>
                        <a:t>优点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2"/>
                          </a:solidFill>
                          <a:effectLst/>
                        </a:rPr>
                        <a:t>缺点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14990"/>
                  </a:ext>
                </a:extLst>
              </a:tr>
              <a:tr h="748383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bg2"/>
                          </a:solidFill>
                          <a:effectLst/>
                        </a:rPr>
                        <a:t>减少代码冗余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bg2"/>
                          </a:solidFill>
                          <a:effectLst/>
                        </a:rPr>
                        <a:t>过度继承会导致类层次复杂化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9191913"/>
                  </a:ext>
                </a:extLst>
              </a:tr>
              <a:tr h="748383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bg2"/>
                          </a:solidFill>
                          <a:effectLst/>
                        </a:rPr>
                        <a:t>统一接口，提高扩展性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bg2"/>
                          </a:solidFill>
                          <a:effectLst/>
                        </a:rPr>
                        <a:t>多重继承易引发“菱形问题”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688109"/>
                  </a:ext>
                </a:extLst>
              </a:tr>
              <a:tr h="748383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bg2"/>
                          </a:solidFill>
                          <a:effectLst/>
                        </a:rPr>
                        <a:t>支持多态，增强灵活性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2"/>
                          </a:solidFill>
                          <a:effectLst/>
                        </a:rPr>
                        <a:t>父类修改可能影响所有子类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848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520205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FE1A2-D7D8-05EE-AD75-211384A3E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32DF54C-10A6-9E19-3D27-8B12DA2FE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+mn-ea"/>
              </a:rPr>
              <a:t>三、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函数、类和模块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EB41FB-61CF-B54A-B13F-C2171E1956C7}"/>
              </a:ext>
            </a:extLst>
          </p:cNvPr>
          <p:cNvSpPr txBox="1"/>
          <p:nvPr/>
        </p:nvSpPr>
        <p:spPr>
          <a:xfrm>
            <a:off x="317665" y="867664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类的多态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6B3729-B4D8-7B17-1C04-B63276D34ADC}"/>
              </a:ext>
            </a:extLst>
          </p:cNvPr>
          <p:cNvSpPr txBox="1"/>
          <p:nvPr/>
        </p:nvSpPr>
        <p:spPr>
          <a:xfrm>
            <a:off x="317665" y="1597129"/>
            <a:ext cx="860204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CN" sz="28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概念</a:t>
            </a:r>
            <a:r>
              <a:rPr lang="zh-CN" altLang="en-US" sz="28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 sz="28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不同类的对象对同一方法调用表现出不同的行为，即“一个接口，多种实现”。</a:t>
            </a:r>
            <a:endParaRPr lang="en-US" altLang="zh-CN" sz="28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US" sz="28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类比</a:t>
            </a:r>
            <a:r>
              <a:rPr lang="zh-CN" altLang="en-US" sz="28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“交通”接口：</a:t>
            </a:r>
            <a:r>
              <a:rPr lang="en-US" altLang="zh-CN" sz="28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move()</a:t>
            </a:r>
          </a:p>
          <a:p>
            <a:pPr algn="l"/>
            <a:r>
              <a:rPr lang="zh-CN" altLang="en-US" sz="28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汽车</a:t>
            </a:r>
            <a:r>
              <a:rPr lang="en-US" altLang="zh-CN" sz="28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.move()</a:t>
            </a:r>
            <a:r>
              <a:rPr lang="zh-CN" altLang="en-US" sz="28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sz="28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&gt; </a:t>
            </a:r>
            <a:r>
              <a:rPr lang="zh-CN" altLang="en-US" sz="28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行驶</a:t>
            </a:r>
            <a:endParaRPr lang="en-US" altLang="zh-CN" sz="28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US" sz="28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轮船</a:t>
            </a:r>
            <a:r>
              <a:rPr lang="en-US" altLang="zh-CN" sz="28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.move()</a:t>
            </a:r>
            <a:r>
              <a:rPr lang="zh-CN" altLang="en-US" sz="28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-&gt; </a:t>
            </a:r>
            <a:r>
              <a:rPr lang="zh-CN" altLang="en-US" sz="28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航行</a:t>
            </a:r>
            <a:endParaRPr lang="en-US" altLang="zh-CN" sz="28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US" sz="28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飞机</a:t>
            </a:r>
            <a:r>
              <a:rPr lang="en-US" altLang="zh-CN" sz="28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.move()</a:t>
            </a:r>
            <a:r>
              <a:rPr lang="zh-CN" altLang="en-US" sz="28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-&gt; </a:t>
            </a:r>
            <a:r>
              <a:rPr lang="zh-CN" altLang="en-US" sz="28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飞行</a:t>
            </a:r>
            <a:endParaRPr lang="en-US" altLang="zh-CN" sz="28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778757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13D9C6-66AC-18D6-9847-8DA98BC0EA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9CA7F9D-81FF-A79E-3DA5-E25807CAC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+mn-ea"/>
              </a:rPr>
              <a:t>三、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函数、类和模块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6FA074-C6BA-24B3-7F7D-34CFDE893EF7}"/>
              </a:ext>
            </a:extLst>
          </p:cNvPr>
          <p:cNvSpPr txBox="1"/>
          <p:nvPr/>
        </p:nvSpPr>
        <p:spPr>
          <a:xfrm>
            <a:off x="317665" y="867664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类的多态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DE59D0-AAFE-2780-CAA5-DEC512116523}"/>
              </a:ext>
            </a:extLst>
          </p:cNvPr>
          <p:cNvSpPr txBox="1"/>
          <p:nvPr/>
        </p:nvSpPr>
        <p:spPr>
          <a:xfrm>
            <a:off x="317665" y="1565832"/>
            <a:ext cx="8602049" cy="3289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CN" b="1" dirty="0">
                <a:solidFill>
                  <a:srgbClr val="333333"/>
                </a:solidFill>
                <a:latin typeface="+mn-ea"/>
                <a:ea typeface="+mn-ea"/>
              </a:rPr>
              <a:t>概念</a:t>
            </a: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不同类的对象对同一方法调用表现出不同的行为，即“一个接口，多种实现”。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200" b="1" dirty="0">
                <a:solidFill>
                  <a:schemeClr val="bg2"/>
                </a:solidFill>
                <a:latin typeface="+mn-ea"/>
                <a:ea typeface="+mn-ea"/>
              </a:rPr>
              <a:t>多态的实现：</a:t>
            </a:r>
            <a:endParaRPr lang="en-US" altLang="zh-CN" sz="2200" b="1" dirty="0">
              <a:solidFill>
                <a:schemeClr val="bg2"/>
              </a:solidFill>
              <a:latin typeface="+mn-ea"/>
              <a:ea typeface="+mn-ea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基于继承的多态：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通过子类重新父类方法实现</a:t>
            </a:r>
            <a:endParaRPr lang="en-US" altLang="zh-CN" dirty="0">
              <a:solidFill>
                <a:schemeClr val="bg2"/>
              </a:solidFill>
              <a:latin typeface="+mn-ea"/>
              <a:ea typeface="+mn-ea"/>
            </a:endParaRPr>
          </a:p>
          <a:p>
            <a:pPr marL="457200" indent="-457200" algn="l">
              <a:lnSpc>
                <a:spcPct val="150000"/>
              </a:lnSpc>
              <a:buFontTx/>
              <a:buAutoNum type="arabicPeriod"/>
            </a:pPr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鸭子类型的多态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：只要对象采用相同方法名，即可视为多态。</a:t>
            </a:r>
            <a:endParaRPr lang="en-US" altLang="zh-CN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31E065-4FB4-943E-19F7-186F95501006}"/>
              </a:ext>
            </a:extLst>
          </p:cNvPr>
          <p:cNvSpPr txBox="1"/>
          <p:nvPr/>
        </p:nvSpPr>
        <p:spPr>
          <a:xfrm>
            <a:off x="317665" y="4970086"/>
            <a:ext cx="850867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400" b="1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应用价值</a:t>
            </a:r>
            <a:r>
              <a:rPr lang="zh-CN" altLang="en-US" sz="24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：</a:t>
            </a:r>
            <a:endParaRPr lang="en-US" altLang="zh-CN" sz="2400" b="0" i="0" dirty="0">
              <a:solidFill>
                <a:schemeClr val="bg2"/>
              </a:solidFill>
              <a:effectLst/>
              <a:latin typeface="+mn-ea"/>
              <a:ea typeface="+mn-ea"/>
            </a:endParaRPr>
          </a:p>
          <a:p>
            <a:pPr algn="l"/>
            <a:r>
              <a:rPr lang="en-US" altLang="zh-CN" sz="24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1.</a:t>
            </a:r>
            <a:r>
              <a:rPr lang="zh-CN" altLang="en-US" sz="24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 提高代码复用性和系统可扩展性。</a:t>
            </a:r>
            <a:endParaRPr lang="en-US" altLang="zh-CN" sz="2400" b="0" i="0" dirty="0">
              <a:solidFill>
                <a:schemeClr val="bg2"/>
              </a:solidFill>
              <a:effectLst/>
              <a:latin typeface="+mn-ea"/>
              <a:ea typeface="+mn-ea"/>
            </a:endParaRPr>
          </a:p>
          <a:p>
            <a:pPr algn="l"/>
            <a:r>
              <a:rPr lang="en-US" altLang="zh-CN" sz="24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2.</a:t>
            </a:r>
            <a:r>
              <a:rPr lang="zh-CN" altLang="en-US" sz="24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 简化复杂系统的设计和维护。</a:t>
            </a:r>
          </a:p>
        </p:txBody>
      </p:sp>
    </p:spTree>
    <p:extLst>
      <p:ext uri="{BB962C8B-B14F-4D97-AF65-F5344CB8AC3E}">
        <p14:creationId xmlns:p14="http://schemas.microsoft.com/office/powerpoint/2010/main" val="56587760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835696" cy="685800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ED16A1-79B8-7DB1-1CC1-250B051BAD58}"/>
              </a:ext>
            </a:extLst>
          </p:cNvPr>
          <p:cNvGrpSpPr/>
          <p:nvPr/>
        </p:nvGrpSpPr>
        <p:grpSpPr>
          <a:xfrm>
            <a:off x="2140549" y="2719625"/>
            <a:ext cx="6403721" cy="717997"/>
            <a:chOff x="2121801" y="3511390"/>
            <a:chExt cx="5718901" cy="576000"/>
          </a:xfrm>
        </p:grpSpPr>
        <p:sp>
          <p:nvSpPr>
            <p:cNvPr id="13" name="椭圆 12"/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777899" y="3560440"/>
              <a:ext cx="5062803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类与对象概念</a:t>
              </a:r>
              <a:endParaRPr lang="en-US" altLang="zh-CN" sz="3200" b="1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微软雅黑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172373" y="260648"/>
            <a:ext cx="1608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>
                <a:solidFill>
                  <a:schemeClr val="accent1"/>
                </a:solidFill>
                <a:latin typeface="Arial"/>
                <a:ea typeface="微软雅黑"/>
              </a:rPr>
              <a:t>目录</a:t>
            </a:r>
            <a:endParaRPr lang="en-US" altLang="zh-CN" sz="5400" b="1">
              <a:solidFill>
                <a:schemeClr val="accent1"/>
              </a:solidFill>
              <a:latin typeface="Arial"/>
              <a:ea typeface="微软雅黑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AD3754E-1D10-E79E-9F70-D3338A6F2938}"/>
              </a:ext>
            </a:extLst>
          </p:cNvPr>
          <p:cNvGrpSpPr/>
          <p:nvPr/>
        </p:nvGrpSpPr>
        <p:grpSpPr>
          <a:xfrm>
            <a:off x="2151059" y="3870507"/>
            <a:ext cx="6403721" cy="717997"/>
            <a:chOff x="2121801" y="3511390"/>
            <a:chExt cx="5718901" cy="576000"/>
          </a:xfrm>
        </p:grpSpPr>
        <p:sp>
          <p:nvSpPr>
            <p:cNvPr id="8" name="椭圆 12">
              <a:extLst>
                <a:ext uri="{FF2B5EF4-FFF2-40B4-BE49-F238E27FC236}">
                  <a16:creationId xmlns:a16="http://schemas.microsoft.com/office/drawing/2014/main" id="{A1A47F6B-723F-B49C-E80C-2FEA85B63F48}"/>
                </a:ext>
              </a:extLst>
            </p:cNvPr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9" name="矩形 13">
              <a:extLst>
                <a:ext uri="{FF2B5EF4-FFF2-40B4-BE49-F238E27FC236}">
                  <a16:creationId xmlns:a16="http://schemas.microsoft.com/office/drawing/2014/main" id="{DC55642D-BE0F-C66A-D406-AEEB56A4EB02}"/>
                </a:ext>
              </a:extLst>
            </p:cNvPr>
            <p:cNvSpPr/>
            <p:nvPr/>
          </p:nvSpPr>
          <p:spPr>
            <a:xfrm>
              <a:off x="2777899" y="3560440"/>
              <a:ext cx="5062803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类的特性</a:t>
              </a:r>
              <a:endParaRPr lang="en-US" altLang="zh-CN" sz="3200" b="1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612036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50F08A-7356-43A9-0998-8ED397C8B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4C73FCD-5BA7-E757-F7D3-EC83E48BB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+mn-ea"/>
              </a:rPr>
              <a:t>三、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函数、类和模块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AE7155-E810-FBF8-704D-445E717B500E}"/>
              </a:ext>
            </a:extLst>
          </p:cNvPr>
          <p:cNvSpPr txBox="1"/>
          <p:nvPr/>
        </p:nvSpPr>
        <p:spPr>
          <a:xfrm>
            <a:off x="317665" y="867664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类的多态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685647-A126-4553-F0E4-D13FD8DFE121}"/>
              </a:ext>
            </a:extLst>
          </p:cNvPr>
          <p:cNvSpPr txBox="1"/>
          <p:nvPr/>
        </p:nvSpPr>
        <p:spPr>
          <a:xfrm>
            <a:off x="317665" y="1617787"/>
            <a:ext cx="3584903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基于继承的多态</a:t>
            </a:r>
            <a:endParaRPr lang="en-US" altLang="zh-CN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pic>
        <p:nvPicPr>
          <p:cNvPr id="5" name="Picture 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936AAC9B-466A-23E8-F60D-14167B20B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65" y="2224132"/>
            <a:ext cx="3584903" cy="44449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0EA290-7FFA-6E9F-95FB-9B076200931C}"/>
              </a:ext>
            </a:extLst>
          </p:cNvPr>
          <p:cNvSpPr txBox="1"/>
          <p:nvPr/>
        </p:nvSpPr>
        <p:spPr>
          <a:xfrm>
            <a:off x="4517735" y="1643074"/>
            <a:ext cx="4308600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鸭子类型的多态</a:t>
            </a:r>
            <a:endParaRPr lang="en-US" altLang="zh-CN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pic>
        <p:nvPicPr>
          <p:cNvPr id="9" name="Picture 8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DCA86D62-CA7F-6B4B-8387-41EBD6CA5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7735" y="2224131"/>
            <a:ext cx="4308600" cy="40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96153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4F1949-62A1-81AF-CEC2-1B7C2F748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3424EDE-9F73-5464-A217-70DAF59F4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+mn-ea"/>
              </a:rPr>
              <a:t>三、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函数、类和模块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449F72-896D-51B2-E6A3-6F957A8B0208}"/>
              </a:ext>
            </a:extLst>
          </p:cNvPr>
          <p:cNvSpPr txBox="1"/>
          <p:nvPr/>
        </p:nvSpPr>
        <p:spPr>
          <a:xfrm>
            <a:off x="317665" y="867664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类的抽象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ED2F73-4E3C-DFCD-C680-AD3B7C95E667}"/>
              </a:ext>
            </a:extLst>
          </p:cNvPr>
          <p:cNvSpPr txBox="1"/>
          <p:nvPr/>
        </p:nvSpPr>
        <p:spPr>
          <a:xfrm>
            <a:off x="317666" y="1565832"/>
            <a:ext cx="8602048" cy="4422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6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抽象类</a:t>
            </a:r>
            <a:r>
              <a:rPr lang="zh-CN" altLang="en-CN" sz="26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概念</a:t>
            </a:r>
            <a:r>
              <a:rPr lang="zh-CN" altLang="en-US" sz="26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将复杂系统的实现细节隐藏，仅暴露必要的操作接口的类。抽象类是无法直接实例化的模板类。</a:t>
            </a:r>
            <a:endParaRPr lang="en-US" altLang="zh-CN" sz="26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6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作用</a:t>
            </a:r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：是为面向对象设计提供</a:t>
            </a:r>
            <a:r>
              <a:rPr lang="zh-CN" altLang="en-US" sz="26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接口规范</a:t>
            </a:r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zh-CN" altLang="en-US" sz="26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代码复用框架</a:t>
            </a:r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26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6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实现</a:t>
            </a:r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sz="26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抽象类通过</a:t>
            </a:r>
            <a:r>
              <a:rPr lang="en-US" altLang="zh-CN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标准库</a:t>
            </a:r>
            <a:r>
              <a:rPr lang="en-US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abc</a:t>
            </a:r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模块实现</a:t>
            </a:r>
            <a:r>
              <a:rPr lang="en-US" altLang="zh-CN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n-US" altLang="zh-CN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 </a:t>
            </a:r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通过</a:t>
            </a:r>
            <a:r>
              <a:rPr lang="en-US" altLang="zh-CN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@</a:t>
            </a:r>
            <a:r>
              <a:rPr lang="en-US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abstractmethod</a:t>
            </a:r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声明必须实现的方法</a:t>
            </a:r>
            <a:r>
              <a:rPr lang="en-US" altLang="zh-CN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7329912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AAB6E8-DD9A-F08C-5355-0D66BF1B2D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19E0D30-1673-25ED-FEE1-E44FE41D9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+mn-ea"/>
              </a:rPr>
              <a:t>三、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函数、类和模块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529C50-64E8-CA6D-4574-3DCF0791EB50}"/>
              </a:ext>
            </a:extLst>
          </p:cNvPr>
          <p:cNvSpPr txBox="1"/>
          <p:nvPr/>
        </p:nvSpPr>
        <p:spPr>
          <a:xfrm>
            <a:off x="317665" y="867664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普通类创建 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vs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 抽象类创建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pic>
        <p:nvPicPr>
          <p:cNvPr id="8" name="Picture 7" descr="A black background with multicolored text&#10;&#10;AI-generated content may be incorrect.">
            <a:extLst>
              <a:ext uri="{FF2B5EF4-FFF2-40B4-BE49-F238E27FC236}">
                <a16:creationId xmlns:a16="http://schemas.microsoft.com/office/drawing/2014/main" id="{26A93948-F3EE-2B06-86CB-7646DC6A2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362" y="1990481"/>
            <a:ext cx="5211917" cy="1783634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D9111FDB-9AC4-4490-9E86-85BF8AC7A5DF}"/>
              </a:ext>
            </a:extLst>
          </p:cNvPr>
          <p:cNvGrpSpPr/>
          <p:nvPr/>
        </p:nvGrpSpPr>
        <p:grpSpPr>
          <a:xfrm>
            <a:off x="682904" y="1965067"/>
            <a:ext cx="1753224" cy="1783634"/>
            <a:chOff x="682906" y="1990481"/>
            <a:chExt cx="1753224" cy="178363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CF805A-C94E-D4B7-F080-3A8E89BE29CE}"/>
                </a:ext>
              </a:extLst>
            </p:cNvPr>
            <p:cNvSpPr/>
            <p:nvPr/>
          </p:nvSpPr>
          <p:spPr>
            <a:xfrm>
              <a:off x="682906" y="1990481"/>
              <a:ext cx="1753223" cy="1783634"/>
            </a:xfrm>
            <a:prstGeom prst="rect">
              <a:avLst/>
            </a:prstGeom>
            <a:solidFill>
              <a:srgbClr val="EEECE1"/>
            </a:solidFill>
            <a:ln w="19050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pPr algn="l"/>
              <a:endParaRPr lang="en-CN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5F3FEE0-DC33-4DE7-D83C-C4CBC563C159}"/>
                </a:ext>
              </a:extLst>
            </p:cNvPr>
            <p:cNvSpPr txBox="1"/>
            <p:nvPr/>
          </p:nvSpPr>
          <p:spPr>
            <a:xfrm>
              <a:off x="682906" y="2651465"/>
              <a:ext cx="17532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b="1" dirty="0">
                  <a:solidFill>
                    <a:schemeClr val="accent2"/>
                  </a:solidFill>
                  <a:latin typeface="+mn-ea"/>
                  <a:ea typeface="+mn-ea"/>
                </a:rPr>
                <a:t>普通类创建</a:t>
              </a:r>
            </a:p>
          </p:txBody>
        </p:sp>
      </p:grpSp>
      <p:pic>
        <p:nvPicPr>
          <p:cNvPr id="10" name="Picture 9" descr="A black background with colorful text&#10;&#10;AI-generated content may be incorrect.">
            <a:extLst>
              <a:ext uri="{FF2B5EF4-FFF2-40B4-BE49-F238E27FC236}">
                <a16:creationId xmlns:a16="http://schemas.microsoft.com/office/drawing/2014/main" id="{FA5011A1-F210-06A1-358A-495F490A0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2363" y="4276032"/>
            <a:ext cx="5211917" cy="1919616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2418F0D-7108-4C45-52F4-CE6971D5701D}"/>
              </a:ext>
            </a:extLst>
          </p:cNvPr>
          <p:cNvGrpSpPr/>
          <p:nvPr/>
        </p:nvGrpSpPr>
        <p:grpSpPr>
          <a:xfrm>
            <a:off x="682904" y="4276031"/>
            <a:ext cx="1753224" cy="1919615"/>
            <a:chOff x="682904" y="4276031"/>
            <a:chExt cx="1753224" cy="191961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99E28FE-2A6E-40FF-4F8A-344036FC9A91}"/>
                </a:ext>
              </a:extLst>
            </p:cNvPr>
            <p:cNvSpPr/>
            <p:nvPr/>
          </p:nvSpPr>
          <p:spPr>
            <a:xfrm>
              <a:off x="682905" y="4276031"/>
              <a:ext cx="1753223" cy="1919615"/>
            </a:xfrm>
            <a:prstGeom prst="rect">
              <a:avLst/>
            </a:prstGeom>
            <a:solidFill>
              <a:srgbClr val="EEECE1"/>
            </a:solidFill>
            <a:ln w="19050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pPr algn="l"/>
              <a:endParaRPr lang="en-CN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C32163D-E26F-9DA4-9A2C-C8524850A1F0}"/>
                </a:ext>
              </a:extLst>
            </p:cNvPr>
            <p:cNvSpPr txBox="1"/>
            <p:nvPr/>
          </p:nvSpPr>
          <p:spPr>
            <a:xfrm>
              <a:off x="682904" y="5005005"/>
              <a:ext cx="1753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b="1" dirty="0">
                  <a:solidFill>
                    <a:schemeClr val="accent2"/>
                  </a:solidFill>
                  <a:latin typeface="+mn-ea"/>
                  <a:ea typeface="+mn-ea"/>
                </a:rPr>
                <a:t>抽象类创建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751475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42E3A0-EA45-B434-6C60-55DEAE7E4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A8B5334-9808-BF79-6B71-FC790D004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+mn-ea"/>
              </a:rPr>
              <a:t>三、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函数、类和模块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ECF98A-FDB2-6924-2201-3ACC5433852C}"/>
              </a:ext>
            </a:extLst>
          </p:cNvPr>
          <p:cNvSpPr txBox="1"/>
          <p:nvPr/>
        </p:nvSpPr>
        <p:spPr>
          <a:xfrm>
            <a:off x="317665" y="867664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类的抽象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4F3646-F9A6-FC11-64F9-561D1222DDBD}"/>
              </a:ext>
            </a:extLst>
          </p:cNvPr>
          <p:cNvSpPr txBox="1"/>
          <p:nvPr/>
        </p:nvSpPr>
        <p:spPr>
          <a:xfrm>
            <a:off x="5348020" y="2653897"/>
            <a:ext cx="23612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提供接口规范</a:t>
            </a:r>
            <a:endParaRPr lang="en-CN" dirty="0"/>
          </a:p>
        </p:txBody>
      </p:sp>
      <p:pic>
        <p:nvPicPr>
          <p:cNvPr id="6" name="Picture 5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0CC646FA-40AD-D12A-4BEA-BDBA5AC56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3" y="2678316"/>
            <a:ext cx="4634460" cy="2832170"/>
          </a:xfrm>
          <a:prstGeom prst="rect">
            <a:avLst/>
          </a:prstGeom>
        </p:spPr>
      </p:pic>
      <p:pic>
        <p:nvPicPr>
          <p:cNvPr id="8" name="Picture 7" descr="A black screen with colorful text&#10;&#10;AI-generated content may be incorrect.">
            <a:extLst>
              <a:ext uri="{FF2B5EF4-FFF2-40B4-BE49-F238E27FC236}">
                <a16:creationId xmlns:a16="http://schemas.microsoft.com/office/drawing/2014/main" id="{F6028D6F-482B-0150-B4B6-C717089F11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1886" y="3614195"/>
            <a:ext cx="4051485" cy="1896291"/>
          </a:xfrm>
          <a:prstGeom prst="rect">
            <a:avLst/>
          </a:prstGeom>
        </p:spPr>
      </p:pic>
      <p:sp>
        <p:nvSpPr>
          <p:cNvPr id="9" name="Bent Arrow 8">
            <a:extLst>
              <a:ext uri="{FF2B5EF4-FFF2-40B4-BE49-F238E27FC236}">
                <a16:creationId xmlns:a16="http://schemas.microsoft.com/office/drawing/2014/main" id="{950A3835-E0AC-6D24-47BB-24064676F100}"/>
              </a:ext>
            </a:extLst>
          </p:cNvPr>
          <p:cNvSpPr/>
          <p:nvPr/>
        </p:nvSpPr>
        <p:spPr>
          <a:xfrm rot="5400000">
            <a:off x="4858375" y="2837656"/>
            <a:ext cx="662490" cy="756638"/>
          </a:xfrm>
          <a:prstGeom prst="bentArrow">
            <a:avLst>
              <a:gd name="adj1" fmla="val 28494"/>
              <a:gd name="adj2" fmla="val 25000"/>
              <a:gd name="adj3" fmla="val 25000"/>
              <a:gd name="adj4" fmla="val 43750"/>
            </a:avLst>
          </a:prstGeom>
          <a:solidFill>
            <a:srgbClr val="EEECE1"/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pPr algn="l"/>
            <a:endParaRPr lang="en-CN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BD0714-DA1D-59FE-3512-443D9E9DB620}"/>
              </a:ext>
            </a:extLst>
          </p:cNvPr>
          <p:cNvSpPr txBox="1"/>
          <p:nvPr/>
        </p:nvSpPr>
        <p:spPr>
          <a:xfrm>
            <a:off x="85363" y="1884011"/>
            <a:ext cx="8740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800" b="1" dirty="0">
                <a:solidFill>
                  <a:schemeClr val="accent2"/>
                </a:solidFill>
                <a:latin typeface="+mj-ea"/>
                <a:ea typeface="+mj-ea"/>
              </a:rPr>
              <a:t>工程实践中开发过程</a:t>
            </a:r>
            <a:r>
              <a:rPr lang="zh-CN" altLang="en-US" sz="2800" b="1" dirty="0">
                <a:solidFill>
                  <a:schemeClr val="accent2"/>
                </a:solidFill>
                <a:latin typeface="+mj-ea"/>
                <a:ea typeface="+mj-ea"/>
              </a:rPr>
              <a:t>：抽象类 </a:t>
            </a:r>
            <a:r>
              <a:rPr lang="en-US" altLang="zh-CN" sz="2800" b="1" dirty="0">
                <a:solidFill>
                  <a:schemeClr val="accent2"/>
                </a:solidFill>
                <a:latin typeface="+mj-ea"/>
                <a:ea typeface="+mj-ea"/>
              </a:rPr>
              <a:t>-&gt; </a:t>
            </a:r>
            <a:r>
              <a:rPr lang="zh-CN" altLang="en-US" sz="2800" b="1" dirty="0">
                <a:solidFill>
                  <a:schemeClr val="accent2"/>
                </a:solidFill>
                <a:latin typeface="+mj-ea"/>
                <a:ea typeface="+mj-ea"/>
              </a:rPr>
              <a:t>普通类（继承）</a:t>
            </a:r>
            <a:endParaRPr lang="en-CN" sz="28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910F50-BBAD-78FA-C610-66AB02828D08}"/>
              </a:ext>
            </a:extLst>
          </p:cNvPr>
          <p:cNvSpPr txBox="1"/>
          <p:nvPr/>
        </p:nvSpPr>
        <p:spPr>
          <a:xfrm>
            <a:off x="85362" y="5657931"/>
            <a:ext cx="4634460" cy="47705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500" b="1" dirty="0">
                <a:solidFill>
                  <a:schemeClr val="accent2"/>
                </a:solidFill>
                <a:latin typeface="+mj-ea"/>
                <a:ea typeface="+mj-ea"/>
              </a:rPr>
              <a:t>功能设计</a:t>
            </a:r>
            <a:endParaRPr lang="en-CN" sz="25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C7838A-37B0-A337-5505-96E788F97258}"/>
              </a:ext>
            </a:extLst>
          </p:cNvPr>
          <p:cNvSpPr txBox="1"/>
          <p:nvPr/>
        </p:nvSpPr>
        <p:spPr>
          <a:xfrm>
            <a:off x="4961885" y="5657930"/>
            <a:ext cx="4051485" cy="477054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500" b="1" dirty="0">
                <a:solidFill>
                  <a:schemeClr val="accent2"/>
                </a:solidFill>
                <a:latin typeface="+mj-ea"/>
                <a:ea typeface="+mj-ea"/>
              </a:rPr>
              <a:t>功能实现</a:t>
            </a:r>
            <a:endParaRPr lang="en-CN" sz="2500" dirty="0"/>
          </a:p>
        </p:txBody>
      </p:sp>
    </p:spTree>
    <p:extLst>
      <p:ext uri="{BB962C8B-B14F-4D97-AF65-F5344CB8AC3E}">
        <p14:creationId xmlns:p14="http://schemas.microsoft.com/office/powerpoint/2010/main" val="143755639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>
                <a:latin typeface="+mn-ea"/>
              </a:rPr>
              <a:t>二、</a:t>
            </a: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开源桌面</a:t>
            </a:r>
            <a:r>
              <a:rPr lang="en-US" altLang="zh-CN" sz="3600" b="1"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软件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软件简介</a:t>
            </a:r>
            <a:endParaRPr lang="zh-CN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414554" y="1128372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>
                <a:solidFill>
                  <a:srgbClr val="333333"/>
                </a:solidFill>
                <a:latin typeface="+mn-ea"/>
                <a:ea typeface="+mn-ea"/>
              </a:rPr>
              <a:t>课后练习</a:t>
            </a:r>
            <a:endParaRPr lang="en-US" altLang="zh-CN" sz="3200" b="1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C878-BC57-D350-27A3-F03AE48213AC}"/>
              </a:ext>
            </a:extLst>
          </p:cNvPr>
          <p:cNvSpPr txBox="1"/>
          <p:nvPr/>
        </p:nvSpPr>
        <p:spPr>
          <a:xfrm>
            <a:off x="641130" y="1783013"/>
            <a:ext cx="7740869" cy="134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练习利用</a:t>
            </a:r>
            <a:r>
              <a:rPr lang="en-US" altLang="zh-CN" sz="2200" dirty="0" err="1">
                <a:solidFill>
                  <a:srgbClr val="333333"/>
                </a:solidFill>
                <a:latin typeface="+mn-ea"/>
                <a:ea typeface="+mn-ea"/>
              </a:rPr>
              <a:t>miniconda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开源软件管理包进行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开发环境配置。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518398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一、类与对象概念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9012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一、类与对象概念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1283" y="947109"/>
            <a:ext cx="8506714" cy="2981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面向对象编程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概念：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将事物抽象为“对象”，通过对象的交互解决问题。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四大特性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封装、继承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、多态、抽象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面向过程</a:t>
            </a:r>
            <a:r>
              <a:rPr lang="en-US" altLang="zh-CN" b="1" dirty="0">
                <a:solidFill>
                  <a:srgbClr val="333333"/>
                </a:solidFill>
                <a:latin typeface="+mn-ea"/>
                <a:ea typeface="+mn-ea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(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关注步骤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)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vs. </a:t>
            </a: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面向对象</a:t>
            </a:r>
            <a:r>
              <a:rPr lang="en-US" altLang="zh-CN" b="1" dirty="0">
                <a:solidFill>
                  <a:srgbClr val="333333"/>
                </a:solidFill>
                <a:latin typeface="+mn-ea"/>
                <a:ea typeface="+mn-ea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(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关注对象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)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 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BC31FD-A8F6-B67C-907D-FDD61B9DC578}"/>
              </a:ext>
            </a:extLst>
          </p:cNvPr>
          <p:cNvSpPr txBox="1"/>
          <p:nvPr/>
        </p:nvSpPr>
        <p:spPr>
          <a:xfrm>
            <a:off x="374893" y="4075244"/>
            <a:ext cx="8278453" cy="261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建造汽车类比：</a:t>
            </a:r>
            <a:endParaRPr lang="en-US" altLang="zh-CN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面向过程：关注建造汽车（包括零件建造和组装）的每一个步骤。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面向对象：关注汽车建造中设计的零件以及组装方式。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335048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+mn-ea"/>
              </a:rPr>
              <a:t>三、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函数、类和模块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02168"/>
            <a:ext cx="8508670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类与对象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317666" y="1521370"/>
            <a:ext cx="8602048" cy="1458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概念：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用来描述具有</a:t>
            </a:r>
            <a:r>
              <a:rPr lang="zh-CN" altLang="en-US" b="1" u="sng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相同属性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zh-CN" altLang="en-US" b="1" u="sng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的对象的集合。其定义了该集合中每个对象所共有的属性和方法，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对象是类的实例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b="1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15450C-C250-58F3-B049-216E124A13B6}"/>
              </a:ext>
            </a:extLst>
          </p:cNvPr>
          <p:cNvSpPr txBox="1"/>
          <p:nvPr/>
        </p:nvSpPr>
        <p:spPr>
          <a:xfrm>
            <a:off x="234539" y="3348379"/>
            <a:ext cx="2352798" cy="2981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类：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模版（如“汽车设计图”）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对象：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实例 （如“一辆红色宝马”）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pic>
        <p:nvPicPr>
          <p:cNvPr id="7" name="Picture 6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C0ED5274-FEB5-57EA-2B46-59E98FD30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026" y="3348379"/>
            <a:ext cx="6301344" cy="306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2307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+mn-ea"/>
              </a:rPr>
              <a:t>三、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函数、类和模块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317665" y="1628442"/>
            <a:ext cx="8695705" cy="1622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3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sz="23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类创建：</a:t>
            </a:r>
            <a:r>
              <a:rPr lang="zh-CN" altLang="en-US" sz="23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类通过</a:t>
            </a:r>
            <a:r>
              <a:rPr lang="en-US" altLang="zh-CN" sz="2300" u="sng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class</a:t>
            </a:r>
            <a:r>
              <a:rPr lang="zh-CN" altLang="en-US" sz="2300" u="sng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关键字</a:t>
            </a:r>
            <a:r>
              <a:rPr lang="zh-CN" altLang="en-US" sz="23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定义，</a:t>
            </a:r>
            <a:r>
              <a:rPr lang="zh-CN" altLang="en-CN" sz="23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类名</a:t>
            </a:r>
            <a:r>
              <a:rPr lang="zh-CN" altLang="en-US" sz="23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首字母通常用大写英文字母。实例属性通过一个特殊的方法</a:t>
            </a:r>
            <a:r>
              <a:rPr lang="en-US" altLang="zh-CN" sz="23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__inti__()</a:t>
            </a:r>
            <a:r>
              <a:rPr lang="zh-CN" altLang="en-US" sz="23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定义。类方法使用</a:t>
            </a:r>
            <a:r>
              <a:rPr lang="en-US" altLang="zh-CN" sz="23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def</a:t>
            </a:r>
            <a:r>
              <a:rPr lang="zh-CN" altLang="en-US" sz="23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关键字定义，与一般函数不同的是类方法第一个参数为</a:t>
            </a:r>
            <a:r>
              <a:rPr lang="en-US" altLang="zh-CN" sz="23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self</a:t>
            </a:r>
            <a:r>
              <a:rPr lang="zh-CN" altLang="en-US" sz="23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23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7BAF3A2-2FEC-0A6B-1CBB-4CBFECAC5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33" y="3429000"/>
            <a:ext cx="8142933" cy="29271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CC6193-3D91-666C-938B-B94F4F5B21CA}"/>
              </a:ext>
            </a:extLst>
          </p:cNvPr>
          <p:cNvSpPr txBox="1"/>
          <p:nvPr/>
        </p:nvSpPr>
        <p:spPr>
          <a:xfrm>
            <a:off x="317665" y="902168"/>
            <a:ext cx="8508670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类和对象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8326380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B631B-0B47-8423-B712-05053ADB8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C151253-FEB6-5AFC-3AEE-AE0961A2A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+mn-ea"/>
              </a:rPr>
              <a:t>三、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函数、类和模块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FF81D2-C78A-B88F-2058-A9905917D723}"/>
              </a:ext>
            </a:extLst>
          </p:cNvPr>
          <p:cNvSpPr txBox="1"/>
          <p:nvPr/>
        </p:nvSpPr>
        <p:spPr>
          <a:xfrm>
            <a:off x="317665" y="902168"/>
            <a:ext cx="8508670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类和对象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B5EDB3-4927-243A-416B-356A6F131E50}"/>
              </a:ext>
            </a:extLst>
          </p:cNvPr>
          <p:cNvSpPr txBox="1"/>
          <p:nvPr/>
        </p:nvSpPr>
        <p:spPr>
          <a:xfrm>
            <a:off x="180220" y="1556288"/>
            <a:ext cx="3858379" cy="2612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类由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属性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构成。</a:t>
            </a:r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属性包含类属性和实例属性。</a:t>
            </a:r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方法主要包含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实例方法、类方法静态方法、属性方法。</a:t>
            </a:r>
            <a:endParaRPr lang="en-US" altLang="zh-CN" b="1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Picture 7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15F51922-B8A3-D679-CB59-4E540CFAC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595" y="891658"/>
            <a:ext cx="4837326" cy="5868565"/>
          </a:xfrm>
          <a:prstGeom prst="rect">
            <a:avLst/>
          </a:prstGeom>
        </p:spPr>
      </p:pic>
      <p:pic>
        <p:nvPicPr>
          <p:cNvPr id="14" name="Picture 13" descr="A black screen with text and numbers&#10;&#10;AI-generated content may be incorrect.">
            <a:extLst>
              <a:ext uri="{FF2B5EF4-FFF2-40B4-BE49-F238E27FC236}">
                <a16:creationId xmlns:a16="http://schemas.microsoft.com/office/drawing/2014/main" id="{BE9A5578-B570-7D36-6FFD-676B381F9F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49" y="4267711"/>
            <a:ext cx="3987319" cy="131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10809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C4295-852A-C844-6AE3-B240D2A2F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FB14C1C-F669-E6AD-5BA6-A1C8AF7FB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+mn-ea"/>
              </a:rPr>
              <a:t>三、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函数、类和模块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B9BD5-443F-C7C1-BAEE-A30B360B5DBD}"/>
              </a:ext>
            </a:extLst>
          </p:cNvPr>
          <p:cNvSpPr txBox="1"/>
          <p:nvPr/>
        </p:nvSpPr>
        <p:spPr>
          <a:xfrm>
            <a:off x="317665" y="902168"/>
            <a:ext cx="8508670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类和对象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15485B-A28D-2176-BB43-3FB41EE1B5B5}"/>
              </a:ext>
            </a:extLst>
          </p:cNvPr>
          <p:cNvSpPr txBox="1"/>
          <p:nvPr/>
        </p:nvSpPr>
        <p:spPr>
          <a:xfrm>
            <a:off x="317665" y="1747634"/>
            <a:ext cx="8413740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方法类型对比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（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实例方法、类方法以及静态方法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itchFamily="2" charset="2"/>
              </a:rPr>
              <a:t>）</a:t>
            </a:r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69B2228-5D11-D4FF-2302-99CC0F85F7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544069"/>
              </p:ext>
            </p:extLst>
          </p:nvPr>
        </p:nvGraphicFramePr>
        <p:xfrm>
          <a:off x="249878" y="2430170"/>
          <a:ext cx="8576457" cy="4164592"/>
        </p:xfrm>
        <a:graphic>
          <a:graphicData uri="http://schemas.openxmlformats.org/drawingml/2006/table">
            <a:tbl>
              <a:tblPr/>
              <a:tblGrid>
                <a:gridCol w="1464509">
                  <a:extLst>
                    <a:ext uri="{9D8B030D-6E8A-4147-A177-3AD203B41FA5}">
                      <a16:colId xmlns:a16="http://schemas.microsoft.com/office/drawing/2014/main" val="3317461476"/>
                    </a:ext>
                  </a:extLst>
                </a:gridCol>
                <a:gridCol w="2298281">
                  <a:extLst>
                    <a:ext uri="{9D8B030D-6E8A-4147-A177-3AD203B41FA5}">
                      <a16:colId xmlns:a16="http://schemas.microsoft.com/office/drawing/2014/main" val="1179193946"/>
                    </a:ext>
                  </a:extLst>
                </a:gridCol>
                <a:gridCol w="857695">
                  <a:extLst>
                    <a:ext uri="{9D8B030D-6E8A-4147-A177-3AD203B41FA5}">
                      <a16:colId xmlns:a16="http://schemas.microsoft.com/office/drawing/2014/main" val="3047767713"/>
                    </a:ext>
                  </a:extLst>
                </a:gridCol>
                <a:gridCol w="2241074">
                  <a:extLst>
                    <a:ext uri="{9D8B030D-6E8A-4147-A177-3AD203B41FA5}">
                      <a16:colId xmlns:a16="http://schemas.microsoft.com/office/drawing/2014/main" val="3600142794"/>
                    </a:ext>
                  </a:extLst>
                </a:gridCol>
                <a:gridCol w="1714898">
                  <a:extLst>
                    <a:ext uri="{9D8B030D-6E8A-4147-A177-3AD203B41FA5}">
                      <a16:colId xmlns:a16="http://schemas.microsoft.com/office/drawing/2014/main" val="1634629478"/>
                    </a:ext>
                  </a:extLst>
                </a:gridCol>
              </a:tblGrid>
              <a:tr h="7612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300" b="1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</a:rPr>
                        <a:t>方法类型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300" b="1" dirty="0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</a:rPr>
                        <a:t>装饰器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300" b="1" dirty="0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</a:rPr>
                        <a:t>参数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300" b="1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</a:rPr>
                        <a:t>调用方式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300" b="1" dirty="0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</a:rPr>
                        <a:t>访问权限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919822"/>
                  </a:ext>
                </a:extLst>
              </a:tr>
              <a:tr h="8286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300" b="1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</a:rPr>
                        <a:t>实例方法</a:t>
                      </a:r>
                      <a:endParaRPr lang="zh-CN" altLang="en-US" sz="2300">
                        <a:solidFill>
                          <a:schemeClr val="bg2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</a:rPr>
                        <a:t>无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</a:rPr>
                        <a:t>self, </a:t>
                      </a:r>
                      <a:endParaRPr lang="zh-CN" altLang="en-US" sz="2300" dirty="0">
                        <a:solidFill>
                          <a:schemeClr val="bg2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</a:rPr>
                        <a:t>obj.method</a:t>
                      </a:r>
                      <a:r>
                        <a:rPr lang="en-US" sz="2200" dirty="0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300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</a:rPr>
                        <a:t>可访问实例和类属性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697439"/>
                  </a:ext>
                </a:extLst>
              </a:tr>
              <a:tr h="8286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300" b="1" kern="1200" dirty="0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类方法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</a:rPr>
                        <a:t>@</a:t>
                      </a:r>
                      <a:r>
                        <a:rPr lang="en-US" sz="2200" dirty="0" err="1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</a:rPr>
                        <a:t>classmethod</a:t>
                      </a:r>
                      <a:endParaRPr lang="en-US" sz="2200" dirty="0">
                        <a:solidFill>
                          <a:schemeClr val="bg2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err="1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</a:rPr>
                        <a:t>cls</a:t>
                      </a:r>
                      <a:r>
                        <a:rPr lang="en-US" sz="2300" dirty="0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</a:rPr>
                        <a:t>Class.method</a:t>
                      </a:r>
                      <a:r>
                        <a:rPr lang="en-US" sz="2200" dirty="0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</a:rPr>
                        <a:t>仅访问类属性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83669"/>
                  </a:ext>
                </a:extLst>
              </a:tr>
              <a:tr h="9173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300" b="1" kern="1200" dirty="0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静态方法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</a:rPr>
                        <a:t>@</a:t>
                      </a:r>
                      <a:r>
                        <a:rPr lang="en-US" sz="2200" dirty="0" err="1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</a:rPr>
                        <a:t>staticmethod</a:t>
                      </a:r>
                      <a:endParaRPr lang="en-US" sz="2200" dirty="0">
                        <a:solidFill>
                          <a:schemeClr val="bg2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err="1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</a:rPr>
                        <a:t>无</a:t>
                      </a:r>
                      <a:endParaRPr lang="en-US" sz="2300" dirty="0">
                        <a:solidFill>
                          <a:schemeClr val="bg2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</a:rPr>
                        <a:t>Class.method</a:t>
                      </a:r>
                      <a:r>
                        <a:rPr lang="en-US" sz="2200" dirty="0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300" dirty="0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</a:rPr>
                        <a:t>不访问类或实例属性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350388"/>
                  </a:ext>
                </a:extLst>
              </a:tr>
              <a:tr h="8286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300" b="1" kern="1200" dirty="0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属性方法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</a:rPr>
                        <a:t>@property</a:t>
                      </a:r>
                      <a:endParaRPr lang="en-US" sz="2200" dirty="0">
                        <a:solidFill>
                          <a:schemeClr val="bg2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</a:rPr>
                        <a:t>self,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</a:rPr>
                        <a:t>obj.method</a:t>
                      </a:r>
                      <a:endParaRPr lang="en-US" sz="2200" dirty="0">
                        <a:solidFill>
                          <a:schemeClr val="bg2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300" dirty="0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</a:rPr>
                        <a:t>可访问实例和类属性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109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457807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BA1EA6-FC7C-E1AE-D893-64B0F2BE1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8215620-A8AD-1BD6-546A-537569C7AC82}"/>
              </a:ext>
            </a:extLst>
          </p:cNvPr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AB04143-9F32-6D14-35CC-1C7DD08763FB}"/>
              </a:ext>
            </a:extLst>
          </p:cNvPr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三、类的特性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5B280CA-71FD-D093-1BFC-8E45833B322E}"/>
              </a:ext>
            </a:extLst>
          </p:cNvPr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9658219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2071</TotalTime>
  <Words>1380</Words>
  <Application>Microsoft Macintosh PowerPoint</Application>
  <PresentationFormat>On-screen Show (4:3)</PresentationFormat>
  <Paragraphs>169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Microsoft YaHei</vt:lpstr>
      <vt:lpstr>Microsoft YaHei</vt:lpstr>
      <vt:lpstr>黑体</vt:lpstr>
      <vt:lpstr>Arial</vt:lpstr>
      <vt:lpstr>Calibri</vt:lpstr>
      <vt:lpstr>Times New Roman</vt:lpstr>
      <vt:lpstr>Wingdings</vt:lpstr>
      <vt:lpstr>2_Global</vt:lpstr>
      <vt:lpstr>1_Copyright (c) 2007-2010 NordriDesign™ _light</vt:lpstr>
      <vt:lpstr>PowerPoint Presentation</vt:lpstr>
      <vt:lpstr>PowerPoint Presentation</vt:lpstr>
      <vt:lpstr>PowerPoint Presentation</vt:lpstr>
      <vt:lpstr>一、类与对象概念</vt:lpstr>
      <vt:lpstr>三、函数、类和模块</vt:lpstr>
      <vt:lpstr>三、函数、类和模块</vt:lpstr>
      <vt:lpstr>三、函数、类和模块</vt:lpstr>
      <vt:lpstr>三、函数、类和模块</vt:lpstr>
      <vt:lpstr>PowerPoint Presentation</vt:lpstr>
      <vt:lpstr>三、函数、类和模块</vt:lpstr>
      <vt:lpstr>三、函数、类和模块</vt:lpstr>
      <vt:lpstr>三、函数、类和模块</vt:lpstr>
      <vt:lpstr>三、函数、类和模块</vt:lpstr>
      <vt:lpstr>三、函数、类和模块</vt:lpstr>
      <vt:lpstr>三、函数、类和模块</vt:lpstr>
      <vt:lpstr>三、函数、类和模块</vt:lpstr>
      <vt:lpstr>三、函数、类和模块</vt:lpstr>
      <vt:lpstr>三、函数、类和模块</vt:lpstr>
      <vt:lpstr>三、函数、类和模块</vt:lpstr>
      <vt:lpstr>三、函数、类和模块</vt:lpstr>
      <vt:lpstr>三、函数、类和模块</vt:lpstr>
      <vt:lpstr>三、函数、类和模块</vt:lpstr>
      <vt:lpstr>三、函数、类和模块</vt:lpstr>
      <vt:lpstr>二、开源桌面GIS软件软件简介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Xin Luo</cp:lastModifiedBy>
  <cp:revision>2</cp:revision>
  <dcterms:created xsi:type="dcterms:W3CDTF">2004-07-09T11:40:27Z</dcterms:created>
  <dcterms:modified xsi:type="dcterms:W3CDTF">2025-06-02T14:42:14Z</dcterms:modified>
</cp:coreProperties>
</file>