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5">
  <p:sldMasterIdLst>
    <p:sldMasterId id="2147484773" r:id="rId1"/>
    <p:sldMasterId id="2147484986" r:id="rId2"/>
  </p:sldMasterIdLst>
  <p:notesMasterIdLst>
    <p:notesMasterId r:id="rId26"/>
  </p:notesMasterIdLst>
  <p:handoutMasterIdLst>
    <p:handoutMasterId r:id="rId27"/>
  </p:handoutMasterIdLst>
  <p:sldIdLst>
    <p:sldId id="2708" r:id="rId3"/>
    <p:sldId id="2387" r:id="rId4"/>
    <p:sldId id="2447" r:id="rId5"/>
    <p:sldId id="2729" r:id="rId6"/>
    <p:sldId id="2789" r:id="rId7"/>
    <p:sldId id="2791" r:id="rId8"/>
    <p:sldId id="2787" r:id="rId9"/>
    <p:sldId id="2790" r:id="rId10"/>
    <p:sldId id="2783" r:id="rId11"/>
    <p:sldId id="2772" r:id="rId12"/>
    <p:sldId id="2784" r:id="rId13"/>
    <p:sldId id="2788" r:id="rId14"/>
    <p:sldId id="2792" r:id="rId15"/>
    <p:sldId id="2796" r:id="rId16"/>
    <p:sldId id="2800" r:id="rId17"/>
    <p:sldId id="2785" r:id="rId18"/>
    <p:sldId id="2777" r:id="rId19"/>
    <p:sldId id="2794" r:id="rId20"/>
    <p:sldId id="2798" r:id="rId21"/>
    <p:sldId id="2797" r:id="rId22"/>
    <p:sldId id="2782" r:id="rId23"/>
    <p:sldId id="2799" r:id="rId24"/>
    <p:sldId id="2760" r:id="rId25"/>
  </p:sldIdLst>
  <p:sldSz cx="9144000" cy="6858000" type="screen4x3"/>
  <p:notesSz cx="7099300" cy="10234613"/>
  <p:custDataLst>
    <p:tags r:id="rId28"/>
  </p:custDataLst>
  <p:defaultTextStyle>
    <a:defPPr>
      <a:defRPr lang="zh-CN"/>
    </a:defPPr>
    <a:lvl1pPr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1pPr>
    <a:lvl2pPr marL="4572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2pPr>
    <a:lvl3pPr marL="9144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3pPr>
    <a:lvl4pPr marL="13716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4pPr>
    <a:lvl5pPr marL="1828800" algn="ctr" rtl="0" fontAlgn="base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 New Roman" charset="0"/>
        <a:ea typeface="宋体" charset="0"/>
        <a:cs typeface="宋体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663">
          <p15:clr>
            <a:srgbClr val="A4A3A4"/>
          </p15:clr>
        </p15:guide>
        <p15:guide id="2" orient="horz" pos="1412">
          <p15:clr>
            <a:srgbClr val="A4A3A4"/>
          </p15:clr>
        </p15:guide>
        <p15:guide id="3" pos="181">
          <p15:clr>
            <a:srgbClr val="A4A3A4"/>
          </p15:clr>
        </p15:guide>
        <p15:guide id="4" pos="5556">
          <p15:clr>
            <a:srgbClr val="A4A3A4"/>
          </p15:clr>
        </p15:guide>
        <p15:guide id="5" pos="2903">
          <p15:clr>
            <a:srgbClr val="A4A3A4"/>
          </p15:clr>
        </p15:guide>
        <p15:guide id="6" orient="horz" pos="700">
          <p15:clr>
            <a:srgbClr val="A4A3A4"/>
          </p15:clr>
        </p15:guide>
        <p15:guide id="7" orient="horz" pos="4119">
          <p15:clr>
            <a:srgbClr val="A4A3A4"/>
          </p15:clr>
        </p15:guide>
        <p15:guide id="8" pos="311">
          <p15:clr>
            <a:srgbClr val="A4A3A4"/>
          </p15:clr>
        </p15:guide>
        <p15:guide id="9" pos="5501">
          <p15:clr>
            <a:srgbClr val="A4A3A4"/>
          </p15:clr>
        </p15:guide>
        <p15:guide id="10" orient="horz" pos="462">
          <p15:clr>
            <a:srgbClr val="A4A3A4"/>
          </p15:clr>
        </p15:guide>
        <p15:guide id="11" pos="77">
          <p15:clr>
            <a:srgbClr val="A4A3A4"/>
          </p15:clr>
        </p15:guide>
        <p15:guide id="12" pos="72">
          <p15:clr>
            <a:srgbClr val="A4A3A4"/>
          </p15:clr>
        </p15:guide>
        <p15:guide id="13" orient="horz" pos="2">
          <p15:clr>
            <a:srgbClr val="A4A3A4"/>
          </p15:clr>
        </p15:guide>
        <p15:guide id="14" pos="807">
          <p15:clr>
            <a:srgbClr val="A4A3A4"/>
          </p15:clr>
        </p15:guide>
        <p15:guide id="15" pos="1463">
          <p15:clr>
            <a:srgbClr val="A4A3A4"/>
          </p15:clr>
        </p15:guide>
        <p15:guide id="16" pos="2079">
          <p15:clr>
            <a:srgbClr val="A4A3A4"/>
          </p15:clr>
        </p15:guide>
        <p15:guide id="17" pos="2714">
          <p15:clr>
            <a:srgbClr val="A4A3A4"/>
          </p15:clr>
        </p15:guide>
        <p15:guide id="18" pos="3370">
          <p15:clr>
            <a:srgbClr val="A4A3A4"/>
          </p15:clr>
        </p15:guide>
        <p15:guide id="19" pos="3985">
          <p15:clr>
            <a:srgbClr val="A4A3A4"/>
          </p15:clr>
        </p15:guide>
        <p15:guide id="20" pos="4631">
          <p15:clr>
            <a:srgbClr val="A4A3A4"/>
          </p15:clr>
        </p15:guide>
        <p15:guide id="21" orient="horz" pos="581">
          <p15:clr>
            <a:srgbClr val="A4A3A4"/>
          </p15:clr>
        </p15:guide>
        <p15:guide id="22" orient="horz" pos="3230">
          <p15:clr>
            <a:srgbClr val="A4A3A4"/>
          </p15:clr>
        </p15:guide>
        <p15:guide id="23" orient="horz" pos="1230">
          <p15:clr>
            <a:srgbClr val="A4A3A4"/>
          </p15:clr>
        </p15:guide>
        <p15:guide id="24" orient="horz">
          <p15:clr>
            <a:srgbClr val="A4A3A4"/>
          </p15:clr>
        </p15:guide>
        <p15:guide id="25" orient="horz" pos="1450">
          <p15:clr>
            <a:srgbClr val="A4A3A4"/>
          </p15:clr>
        </p15:guide>
        <p15:guide id="26" pos="281">
          <p15:clr>
            <a:srgbClr val="A4A3A4"/>
          </p15:clr>
        </p15:guide>
        <p15:guide id="27" orient="horz" pos="3095">
          <p15:clr>
            <a:srgbClr val="A4A3A4"/>
          </p15:clr>
        </p15:guide>
        <p15:guide id="28" orient="horz" pos="2372">
          <p15:clr>
            <a:srgbClr val="A4A3A4"/>
          </p15:clr>
        </p15:guide>
        <p15:guide id="29" orient="horz" pos="4159">
          <p15:clr>
            <a:srgbClr val="A4A3A4"/>
          </p15:clr>
        </p15:guide>
        <p15:guide id="30" pos="313">
          <p15:clr>
            <a:srgbClr val="A4A3A4"/>
          </p15:clr>
        </p15:guide>
        <p15:guide id="31" pos="1655">
          <p15:clr>
            <a:srgbClr val="A4A3A4"/>
          </p15:clr>
        </p15:guide>
        <p15:guide id="32" pos="5727">
          <p15:clr>
            <a:srgbClr val="A4A3A4"/>
          </p15:clr>
        </p15:guide>
        <p15:guide id="33" orient="horz" pos="632">
          <p15:clr>
            <a:srgbClr val="A4A3A4"/>
          </p15:clr>
        </p15:guide>
        <p15:guide id="34" orient="horz" pos="1461">
          <p15:clr>
            <a:srgbClr val="A4A3A4"/>
          </p15:clr>
        </p15:guide>
        <p15:guide id="35" orient="horz" pos="2262">
          <p15:clr>
            <a:srgbClr val="A4A3A4"/>
          </p15:clr>
        </p15:guide>
        <p15:guide id="36" orient="horz" pos="3072">
          <p15:clr>
            <a:srgbClr val="A4A3A4"/>
          </p15:clr>
        </p15:guide>
        <p15:guide id="37" pos="765">
          <p15:clr>
            <a:srgbClr val="A4A3A4"/>
          </p15:clr>
        </p15:guide>
        <p15:guide id="38" pos="5580">
          <p15:clr>
            <a:srgbClr val="A4A3A4"/>
          </p15:clr>
        </p15:guide>
        <p15:guide id="39" pos="5039">
          <p15:clr>
            <a:srgbClr val="A4A3A4"/>
          </p15:clr>
        </p15:guide>
        <p15:guide id="40" orient="horz" pos="621">
          <p15:clr>
            <a:srgbClr val="A4A3A4"/>
          </p15:clr>
        </p15:guide>
        <p15:guide id="41" orient="horz" pos="38">
          <p15:clr>
            <a:srgbClr val="A4A3A4"/>
          </p15:clr>
        </p15:guide>
        <p15:guide id="42" orient="horz" pos="4319">
          <p15:clr>
            <a:srgbClr val="A4A3A4"/>
          </p15:clr>
        </p15:guide>
        <p15:guide id="43" orient="horz" pos="39">
          <p15:clr>
            <a:srgbClr val="A4A3A4"/>
          </p15:clr>
        </p15:guide>
        <p15:guide id="44" pos="3367">
          <p15:clr>
            <a:srgbClr val="A4A3A4"/>
          </p15:clr>
        </p15:guide>
        <p15:guide id="45" pos="4655">
          <p15:clr>
            <a:srgbClr val="A4A3A4"/>
          </p15:clr>
        </p15:guide>
        <p15:guide id="46" orient="horz" pos="1">
          <p15:clr>
            <a:srgbClr val="A4A3A4"/>
          </p15:clr>
        </p15:guide>
        <p15:guide id="47" orient="horz" pos="4067">
          <p15:clr>
            <a:srgbClr val="A4A3A4"/>
          </p15:clr>
        </p15:guide>
        <p15:guide id="48" orient="horz" pos="601">
          <p15:clr>
            <a:srgbClr val="A4A3A4"/>
          </p15:clr>
        </p15:guide>
        <p15:guide id="49" pos="149">
          <p15:clr>
            <a:srgbClr val="A4A3A4"/>
          </p15:clr>
        </p15:guide>
        <p15:guide id="50" pos="5589">
          <p15:clr>
            <a:srgbClr val="A4A3A4"/>
          </p15:clr>
        </p15:guide>
        <p15:guide id="51" pos="3227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office316" initials="o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A81FF"/>
    <a:srgbClr val="00B050"/>
    <a:srgbClr val="FF00DF"/>
    <a:srgbClr val="C3E8CC"/>
    <a:srgbClr val="FF00FF"/>
    <a:srgbClr val="269FA0"/>
    <a:srgbClr val="FFC000"/>
    <a:srgbClr val="333399"/>
    <a:srgbClr val="0000CC"/>
    <a:srgbClr val="9507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0DBCA2-3CE0-E54A-918F-19B36E319B0B}" v="30" dt="2025-05-30T07:31:28.373"/>
    <p1510:client id="{F033B463-D146-0D47-8F55-994EDE11A287}" v="46" dt="2025-05-29T15:25:29.7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660B408-B3CF-4A94-85FC-2B1E0A45F4A2}" styleName="深色样式 2 - 强调 1/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DF18680-E054-41AD-8BC1-D1AEF772440D}" styleName="中度样式 2 - 强调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B4B98B0-60AC-42C2-AFA5-B58CD77FA1E5}" styleName="浅色样式 1 - 强调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8"/>
    <p:restoredTop sz="84912"/>
  </p:normalViewPr>
  <p:slideViewPr>
    <p:cSldViewPr snapToGrid="0">
      <p:cViewPr>
        <p:scale>
          <a:sx n="134" d="100"/>
          <a:sy n="134" d="100"/>
        </p:scale>
        <p:origin x="800" y="592"/>
      </p:cViewPr>
      <p:guideLst>
        <p:guide orient="horz" pos="663"/>
        <p:guide orient="horz" pos="1412"/>
        <p:guide pos="181"/>
        <p:guide pos="5556"/>
        <p:guide pos="2903"/>
        <p:guide orient="horz" pos="700"/>
        <p:guide orient="horz" pos="4119"/>
        <p:guide pos="311"/>
        <p:guide pos="5501"/>
        <p:guide orient="horz" pos="462"/>
        <p:guide pos="77"/>
        <p:guide pos="72"/>
        <p:guide orient="horz" pos="2"/>
        <p:guide pos="807"/>
        <p:guide pos="1463"/>
        <p:guide pos="2079"/>
        <p:guide pos="2714"/>
        <p:guide pos="3370"/>
        <p:guide pos="3985"/>
        <p:guide pos="4631"/>
        <p:guide orient="horz" pos="581"/>
        <p:guide orient="horz" pos="3230"/>
        <p:guide orient="horz" pos="1230"/>
        <p:guide orient="horz"/>
        <p:guide orient="horz" pos="1450"/>
        <p:guide pos="281"/>
        <p:guide orient="horz" pos="3095"/>
        <p:guide orient="horz" pos="2372"/>
        <p:guide orient="horz" pos="4159"/>
        <p:guide pos="313"/>
        <p:guide pos="1655"/>
        <p:guide pos="5727"/>
        <p:guide orient="horz" pos="632"/>
        <p:guide orient="horz" pos="1461"/>
        <p:guide orient="horz" pos="2262"/>
        <p:guide orient="horz" pos="3072"/>
        <p:guide pos="765"/>
        <p:guide pos="5580"/>
        <p:guide pos="5039"/>
        <p:guide orient="horz" pos="621"/>
        <p:guide orient="horz" pos="38"/>
        <p:guide orient="horz" pos="4319"/>
        <p:guide orient="horz" pos="39"/>
        <p:guide pos="3367"/>
        <p:guide pos="4655"/>
        <p:guide orient="horz" pos="1"/>
        <p:guide orient="horz" pos="4067"/>
        <p:guide orient="horz" pos="601"/>
        <p:guide pos="149"/>
        <p:guide pos="5589"/>
        <p:guide pos="3227"/>
      </p:guideLst>
    </p:cSldViewPr>
  </p:slideViewPr>
  <p:notesTextViewPr>
    <p:cViewPr>
      <p:scale>
        <a:sx n="155" d="100"/>
        <a:sy n="155" d="100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3224"/>
        <p:guide pos="223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ags" Target="tags/tag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Xin Luo" userId="82312ee5779919a4" providerId="LiveId" clId="{F033B463-D146-0D47-8F55-994EDE11A287}"/>
    <pc:docChg chg="undo custSel addSld delSld modSld sldOrd">
      <pc:chgData name="Xin Luo" userId="82312ee5779919a4" providerId="LiveId" clId="{F033B463-D146-0D47-8F55-994EDE11A287}" dt="2025-05-29T15:31:10.903" v="3296" actId="1076"/>
      <pc:docMkLst>
        <pc:docMk/>
      </pc:docMkLst>
      <pc:sldChg chg="addSp modSp mod">
        <pc:chgData name="Xin Luo" userId="82312ee5779919a4" providerId="LiveId" clId="{F033B463-D146-0D47-8F55-994EDE11A287}" dt="2025-05-26T15:14:58.315" v="114" actId="1035"/>
        <pc:sldMkLst>
          <pc:docMk/>
          <pc:sldMk cId="1576120367" sldId="2387"/>
        </pc:sldMkLst>
        <pc:spChg chg="mod">
          <ac:chgData name="Xin Luo" userId="82312ee5779919a4" providerId="LiveId" clId="{F033B463-D146-0D47-8F55-994EDE11A287}" dt="2025-05-26T15:14:49.109" v="90" actId="20577"/>
          <ac:spMkLst>
            <pc:docMk/>
            <pc:sldMk cId="1576120367" sldId="2387"/>
            <ac:spMk id="4" creationId="{FB7AC51F-3C99-FAEF-7FBB-CAD305E106A2}"/>
          </ac:spMkLst>
        </pc:spChg>
        <pc:spChg chg="mod">
          <ac:chgData name="Xin Luo" userId="82312ee5779919a4" providerId="LiveId" clId="{F033B463-D146-0D47-8F55-994EDE11A287}" dt="2025-05-26T15:14:53.716" v="97" actId="20577"/>
          <ac:spMkLst>
            <pc:docMk/>
            <pc:sldMk cId="1576120367" sldId="2387"/>
            <ac:spMk id="5" creationId="{794DEF3C-2646-CADB-6DF3-8814E8E63B4C}"/>
          </ac:spMkLst>
        </pc:spChg>
        <pc:spChg chg="mod">
          <ac:chgData name="Xin Luo" userId="82312ee5779919a4" providerId="LiveId" clId="{F033B463-D146-0D47-8F55-994EDE11A287}" dt="2025-05-26T15:14:40.423" v="83" actId="20577"/>
          <ac:spMkLst>
            <pc:docMk/>
            <pc:sldMk cId="1576120367" sldId="2387"/>
            <ac:spMk id="9" creationId="{DC55642D-BE0F-C66A-D406-AEEB56A4EB02}"/>
          </ac:spMkLst>
        </pc:spChg>
        <pc:spChg chg="mod">
          <ac:chgData name="Xin Luo" userId="82312ee5779919a4" providerId="LiveId" clId="{F033B463-D146-0D47-8F55-994EDE11A287}" dt="2025-05-26T15:14:31.995" v="65" actId="20577"/>
          <ac:spMkLst>
            <pc:docMk/>
            <pc:sldMk cId="1576120367" sldId="2387"/>
            <ac:spMk id="14" creationId="{00000000-0000-0000-0000-000000000000}"/>
          </ac:spMkLst>
        </pc:spChg>
        <pc:grpChg chg="add mod">
          <ac:chgData name="Xin Luo" userId="82312ee5779919a4" providerId="LiveId" clId="{F033B463-D146-0D47-8F55-994EDE11A287}" dt="2025-05-26T15:14:58.315" v="114" actId="1035"/>
          <ac:grpSpMkLst>
            <pc:docMk/>
            <pc:sldMk cId="1576120367" sldId="2387"/>
            <ac:grpSpMk id="2" creationId="{C26A368B-FD4B-9BDF-C3A4-849A0B7B0F9B}"/>
          </ac:grpSpMkLst>
        </pc:grpChg>
        <pc:grpChg chg="mod">
          <ac:chgData name="Xin Luo" userId="82312ee5779919a4" providerId="LiveId" clId="{F033B463-D146-0D47-8F55-994EDE11A287}" dt="2025-05-26T15:14:58.315" v="114" actId="1035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F033B463-D146-0D47-8F55-994EDE11A287}" dt="2025-05-26T15:14:58.315" v="114" actId="1035"/>
          <ac:grpSpMkLst>
            <pc:docMk/>
            <pc:sldMk cId="1576120367" sldId="2387"/>
            <ac:grpSpMk id="7" creationId="{CAD3754E-1D10-E79E-9F70-D3338A6F2938}"/>
          </ac:grpSpMkLst>
        </pc:grpChg>
      </pc:sldChg>
      <pc:sldChg chg="modSp mod">
        <pc:chgData name="Xin Luo" userId="82312ee5779919a4" providerId="LiveId" clId="{F033B463-D146-0D47-8F55-994EDE11A287}" dt="2025-05-26T15:15:06.696" v="126" actId="20577"/>
        <pc:sldMkLst>
          <pc:docMk/>
          <pc:sldMk cId="2415901206" sldId="2447"/>
        </pc:sldMkLst>
        <pc:spChg chg="mod">
          <ac:chgData name="Xin Luo" userId="82312ee5779919a4" providerId="LiveId" clId="{F033B463-D146-0D47-8F55-994EDE11A287}" dt="2025-05-26T15:15:06.696" v="126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F033B463-D146-0D47-8F55-994EDE11A287}" dt="2025-05-26T14:34:11.831" v="17" actId="20577"/>
        <pc:sldMkLst>
          <pc:docMk/>
          <pc:sldMk cId="1658607177" sldId="2708"/>
        </pc:sldMkLst>
        <pc:spChg chg="mod">
          <ac:chgData name="Xin Luo" userId="82312ee5779919a4" providerId="LiveId" clId="{F033B463-D146-0D47-8F55-994EDE11A287}" dt="2025-05-26T14:34:11.831" v="17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addSp delSp modSp mod">
        <pc:chgData name="Xin Luo" userId="82312ee5779919a4" providerId="LiveId" clId="{F033B463-D146-0D47-8F55-994EDE11A287}" dt="2025-05-28T15:08:37.806" v="1462" actId="20577"/>
        <pc:sldMkLst>
          <pc:docMk/>
          <pc:sldMk cId="3053350483" sldId="2729"/>
        </pc:sldMkLst>
        <pc:spChg chg="mod">
          <ac:chgData name="Xin Luo" userId="82312ee5779919a4" providerId="LiveId" clId="{F033B463-D146-0D47-8F55-994EDE11A287}" dt="2025-05-28T15:08:37.806" v="1462" actId="20577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F033B463-D146-0D47-8F55-994EDE11A287}" dt="2025-05-26T15:15:14.511" v="146" actId="20577"/>
          <ac:spMkLst>
            <pc:docMk/>
            <pc:sldMk cId="3053350483" sldId="2729"/>
            <ac:spMk id="3" creationId="{00000000-0000-0000-0000-000000000000}"/>
          </ac:spMkLst>
        </pc:spChg>
        <pc:picChg chg="add mod">
          <ac:chgData name="Xin Luo" userId="82312ee5779919a4" providerId="LiveId" clId="{F033B463-D146-0D47-8F55-994EDE11A287}" dt="2025-05-28T15:01:48.860" v="1444" actId="1076"/>
          <ac:picMkLst>
            <pc:docMk/>
            <pc:sldMk cId="3053350483" sldId="2729"/>
            <ac:picMk id="5" creationId="{D50D0ACB-F0B9-4092-83AE-E710C9173063}"/>
          </ac:picMkLst>
        </pc:picChg>
      </pc:sldChg>
      <pc:sldChg chg="del">
        <pc:chgData name="Xin Luo" userId="82312ee5779919a4" providerId="LiveId" clId="{F033B463-D146-0D47-8F55-994EDE11A287}" dt="2025-05-26T14:34:28.330" v="28" actId="2696"/>
        <pc:sldMkLst>
          <pc:docMk/>
          <pc:sldMk cId="402523077" sldId="2765"/>
        </pc:sldMkLst>
      </pc:sldChg>
      <pc:sldChg chg="del">
        <pc:chgData name="Xin Luo" userId="82312ee5779919a4" providerId="LiveId" clId="{F033B463-D146-0D47-8F55-994EDE11A287}" dt="2025-05-26T14:34:28.329" v="27" actId="2696"/>
        <pc:sldMkLst>
          <pc:docMk/>
          <pc:sldMk cId="2783263808" sldId="2766"/>
        </pc:sldMkLst>
      </pc:sldChg>
      <pc:sldChg chg="del">
        <pc:chgData name="Xin Luo" userId="82312ee5779919a4" providerId="LiveId" clId="{F033B463-D146-0D47-8F55-994EDE11A287}" dt="2025-05-26T14:34:24.203" v="23" actId="2696"/>
        <pc:sldMkLst>
          <pc:docMk/>
          <pc:sldMk cId="237633983" sldId="2771"/>
        </pc:sldMkLst>
      </pc:sldChg>
      <pc:sldChg chg="modSp mod ord">
        <pc:chgData name="Xin Luo" userId="82312ee5779919a4" providerId="LiveId" clId="{F033B463-D146-0D47-8F55-994EDE11A287}" dt="2025-05-26T15:24:04.287" v="588" actId="20577"/>
        <pc:sldMkLst>
          <pc:docMk/>
          <pc:sldMk cId="509658219" sldId="2772"/>
        </pc:sldMkLst>
        <pc:spChg chg="mod">
          <ac:chgData name="Xin Luo" userId="82312ee5779919a4" providerId="LiveId" clId="{F033B463-D146-0D47-8F55-994EDE11A287}" dt="2025-05-26T15:24:04.287" v="588" actId="20577"/>
          <ac:spMkLst>
            <pc:docMk/>
            <pc:sldMk cId="509658219" sldId="2772"/>
            <ac:spMk id="7" creationId="{4AB04143-9F32-6D14-35CC-1C7DD08763FB}"/>
          </ac:spMkLst>
        </pc:spChg>
      </pc:sldChg>
      <pc:sldChg chg="del">
        <pc:chgData name="Xin Luo" userId="82312ee5779919a4" providerId="LiveId" clId="{F033B463-D146-0D47-8F55-994EDE11A287}" dt="2025-05-26T14:34:28.327" v="26" actId="2696"/>
        <pc:sldMkLst>
          <pc:docMk/>
          <pc:sldMk cId="2354108090" sldId="2774"/>
        </pc:sldMkLst>
      </pc:sldChg>
      <pc:sldChg chg="del">
        <pc:chgData name="Xin Luo" userId="82312ee5779919a4" providerId="LiveId" clId="{F033B463-D146-0D47-8F55-994EDE11A287}" dt="2025-05-26T15:17:23.874" v="332" actId="2696"/>
        <pc:sldMkLst>
          <pc:docMk/>
          <pc:sldMk cId="3114578072" sldId="2775"/>
        </pc:sldMkLst>
      </pc:sldChg>
      <pc:sldChg chg="del">
        <pc:chgData name="Xin Luo" userId="82312ee5779919a4" providerId="LiveId" clId="{F033B463-D146-0D47-8F55-994EDE11A287}" dt="2025-05-26T14:34:24.205" v="24" actId="2696"/>
        <pc:sldMkLst>
          <pc:docMk/>
          <pc:sldMk cId="609575857" sldId="2776"/>
        </pc:sldMkLst>
      </pc:sldChg>
      <pc:sldChg chg="addSp delSp modSp mod">
        <pc:chgData name="Xin Luo" userId="82312ee5779919a4" providerId="LiveId" clId="{F033B463-D146-0D47-8F55-994EDE11A287}" dt="2025-05-29T02:00:13.713" v="2771" actId="21"/>
        <pc:sldMkLst>
          <pc:docMk/>
          <pc:sldMk cId="1038133134" sldId="2777"/>
        </pc:sldMkLst>
        <pc:spChg chg="mod">
          <ac:chgData name="Xin Luo" userId="82312ee5779919a4" providerId="LiveId" clId="{F033B463-D146-0D47-8F55-994EDE11A287}" dt="2025-05-29T02:00:13.713" v="2771" actId="21"/>
          <ac:spMkLst>
            <pc:docMk/>
            <pc:sldMk cId="1038133134" sldId="2777"/>
            <ac:spMk id="2" creationId="{E9FAC99F-6B29-9C88-02EA-1CD91E71261F}"/>
          </ac:spMkLst>
        </pc:spChg>
        <pc:spChg chg="mod">
          <ac:chgData name="Xin Luo" userId="82312ee5779919a4" providerId="LiveId" clId="{F033B463-D146-0D47-8F55-994EDE11A287}" dt="2025-05-26T15:36:14.449" v="703" actId="20577"/>
          <ac:spMkLst>
            <pc:docMk/>
            <pc:sldMk cId="1038133134" sldId="2777"/>
            <ac:spMk id="3" creationId="{F6277FF8-4606-0EC7-2B1A-573FD2EE8C0C}"/>
          </ac:spMkLst>
        </pc:spChg>
        <pc:spChg chg="add mod">
          <ac:chgData name="Xin Luo" userId="82312ee5779919a4" providerId="LiveId" clId="{F033B463-D146-0D47-8F55-994EDE11A287}" dt="2025-05-29T01:56:45.181" v="2716" actId="1036"/>
          <ac:spMkLst>
            <pc:docMk/>
            <pc:sldMk cId="1038133134" sldId="2777"/>
            <ac:spMk id="6" creationId="{A9380457-3DBE-DD9B-C983-CBFC53CF6CC1}"/>
          </ac:spMkLst>
        </pc:spChg>
        <pc:spChg chg="add mod">
          <ac:chgData name="Xin Luo" userId="82312ee5779919a4" providerId="LiveId" clId="{F033B463-D146-0D47-8F55-994EDE11A287}" dt="2025-05-29T01:56:40.665" v="2710" actId="1036"/>
          <ac:spMkLst>
            <pc:docMk/>
            <pc:sldMk cId="1038133134" sldId="2777"/>
            <ac:spMk id="8" creationId="{9EE610DE-BB47-A30C-4DD9-9E9C1DDA0CF9}"/>
          </ac:spMkLst>
        </pc:spChg>
        <pc:picChg chg="add mod">
          <ac:chgData name="Xin Luo" userId="82312ee5779919a4" providerId="LiveId" clId="{F033B463-D146-0D47-8F55-994EDE11A287}" dt="2025-05-29T01:56:40.665" v="2710" actId="1036"/>
          <ac:picMkLst>
            <pc:docMk/>
            <pc:sldMk cId="1038133134" sldId="2777"/>
            <ac:picMk id="5" creationId="{BCC9628A-D6A3-4474-F2E6-59F3452AD5F3}"/>
          </ac:picMkLst>
        </pc:picChg>
      </pc:sldChg>
      <pc:sldChg chg="del">
        <pc:chgData name="Xin Luo" userId="82312ee5779919a4" providerId="LiveId" clId="{F033B463-D146-0D47-8F55-994EDE11A287}" dt="2025-05-26T14:34:19.085" v="21" actId="2696"/>
        <pc:sldMkLst>
          <pc:docMk/>
          <pc:sldMk cId="565877602" sldId="2778"/>
        </pc:sldMkLst>
      </pc:sldChg>
      <pc:sldChg chg="del">
        <pc:chgData name="Xin Luo" userId="82312ee5779919a4" providerId="LiveId" clId="{F033B463-D146-0D47-8F55-994EDE11A287}" dt="2025-05-26T14:34:19.083" v="18" actId="2696"/>
        <pc:sldMkLst>
          <pc:docMk/>
          <pc:sldMk cId="1437556396" sldId="2779"/>
        </pc:sldMkLst>
      </pc:sldChg>
      <pc:sldChg chg="del">
        <pc:chgData name="Xin Luo" userId="82312ee5779919a4" providerId="LiveId" clId="{F033B463-D146-0D47-8F55-994EDE11A287}" dt="2025-05-26T14:34:24.206" v="25" actId="2696"/>
        <pc:sldMkLst>
          <pc:docMk/>
          <pc:sldMk cId="887088617" sldId="2780"/>
        </pc:sldMkLst>
      </pc:sldChg>
      <pc:sldChg chg="del">
        <pc:chgData name="Xin Luo" userId="82312ee5779919a4" providerId="LiveId" clId="{F033B463-D146-0D47-8F55-994EDE11A287}" dt="2025-05-26T14:34:24.200" v="22" actId="2696"/>
        <pc:sldMkLst>
          <pc:docMk/>
          <pc:sldMk cId="1421971610" sldId="2781"/>
        </pc:sldMkLst>
      </pc:sldChg>
      <pc:sldChg chg="addSp delSp modSp mod">
        <pc:chgData name="Xin Luo" userId="82312ee5779919a4" providerId="LiveId" clId="{F033B463-D146-0D47-8F55-994EDE11A287}" dt="2025-05-29T15:31:10.903" v="3296" actId="1076"/>
        <pc:sldMkLst>
          <pc:docMk/>
          <pc:sldMk cId="3685202054" sldId="2782"/>
        </pc:sldMkLst>
        <pc:spChg chg="add del mod">
          <ac:chgData name="Xin Luo" userId="82312ee5779919a4" providerId="LiveId" clId="{F033B463-D146-0D47-8F55-994EDE11A287}" dt="2025-05-29T15:08:31.172" v="3270" actId="403"/>
          <ac:spMkLst>
            <pc:docMk/>
            <pc:sldMk cId="3685202054" sldId="2782"/>
            <ac:spMk id="2" creationId="{FF19DC1F-E08A-9BC3-462D-AF15495009A4}"/>
          </ac:spMkLst>
        </pc:spChg>
        <pc:spChg chg="add mod">
          <ac:chgData name="Xin Luo" userId="82312ee5779919a4" providerId="LiveId" clId="{F033B463-D146-0D47-8F55-994EDE11A287}" dt="2025-05-29T15:08:36.785" v="3271" actId="1076"/>
          <ac:spMkLst>
            <pc:docMk/>
            <pc:sldMk cId="3685202054" sldId="2782"/>
            <ac:spMk id="4" creationId="{054E6183-0207-9EA9-78AB-F03C7BF07151}"/>
          </ac:spMkLst>
        </pc:spChg>
        <pc:spChg chg="del mod">
          <ac:chgData name="Xin Luo" userId="82312ee5779919a4" providerId="LiveId" clId="{F033B463-D146-0D47-8F55-994EDE11A287}" dt="2025-05-29T15:08:14.354" v="3257"/>
          <ac:spMkLst>
            <pc:docMk/>
            <pc:sldMk cId="3685202054" sldId="2782"/>
            <ac:spMk id="17" creationId="{FA69F8FF-6AFC-5736-6D4D-D1E93D670F0D}"/>
          </ac:spMkLst>
        </pc:spChg>
        <pc:graphicFrameChg chg="add mod modGraphic">
          <ac:chgData name="Xin Luo" userId="82312ee5779919a4" providerId="LiveId" clId="{F033B463-D146-0D47-8F55-994EDE11A287}" dt="2025-05-29T15:31:10.903" v="3296" actId="1076"/>
          <ac:graphicFrameMkLst>
            <pc:docMk/>
            <pc:sldMk cId="3685202054" sldId="2782"/>
            <ac:graphicFrameMk id="5" creationId="{3A0D0046-271B-CD08-8D1B-00435F66F954}"/>
          </ac:graphicFrameMkLst>
        </pc:graphicFrameChg>
        <pc:picChg chg="add del mod">
          <ac:chgData name="Xin Luo" userId="82312ee5779919a4" providerId="LiveId" clId="{F033B463-D146-0D47-8F55-994EDE11A287}" dt="2025-05-29T15:25:51.796" v="3290" actId="478"/>
          <ac:picMkLst>
            <pc:docMk/>
            <pc:sldMk cId="3685202054" sldId="2782"/>
            <ac:picMk id="7" creationId="{0EAE4796-7113-1B3A-F14C-D531ACAC54AF}"/>
          </ac:picMkLst>
        </pc:picChg>
      </pc:sldChg>
      <pc:sldChg chg="modSp add mod ord modNotesTx">
        <pc:chgData name="Xin Luo" userId="82312ee5779919a4" providerId="LiveId" clId="{F033B463-D146-0D47-8F55-994EDE11A287}" dt="2025-05-29T01:51:02.686" v="2435" actId="20578"/>
        <pc:sldMkLst>
          <pc:docMk/>
          <pc:sldMk cId="534427510" sldId="2783"/>
        </pc:sldMkLst>
        <pc:spChg chg="mod">
          <ac:chgData name="Xin Luo" userId="82312ee5779919a4" providerId="LiveId" clId="{F033B463-D146-0D47-8F55-994EDE11A287}" dt="2025-05-28T15:34:42.500" v="1794" actId="108"/>
          <ac:spMkLst>
            <pc:docMk/>
            <pc:sldMk cId="534427510" sldId="2783"/>
            <ac:spMk id="2" creationId="{B33C09FE-32C7-CDAD-B337-2336064B4B7A}"/>
          </ac:spMkLst>
        </pc:spChg>
      </pc:sldChg>
      <pc:sldChg chg="del">
        <pc:chgData name="Xin Luo" userId="82312ee5779919a4" providerId="LiveId" clId="{F033B463-D146-0D47-8F55-994EDE11A287}" dt="2025-05-26T14:34:19.084" v="20" actId="2696"/>
        <pc:sldMkLst>
          <pc:docMk/>
          <pc:sldMk cId="3950804864" sldId="2783"/>
        </pc:sldMkLst>
      </pc:sldChg>
      <pc:sldChg chg="addSp modSp add mod modNotesTx">
        <pc:chgData name="Xin Luo" userId="82312ee5779919a4" providerId="LiveId" clId="{F033B463-D146-0D47-8F55-994EDE11A287}" dt="2025-05-27T15:17:55.407" v="715" actId="20577"/>
        <pc:sldMkLst>
          <pc:docMk/>
          <pc:sldMk cId="144882198" sldId="2784"/>
        </pc:sldMkLst>
        <pc:spChg chg="mod">
          <ac:chgData name="Xin Luo" userId="82312ee5779919a4" providerId="LiveId" clId="{F033B463-D146-0D47-8F55-994EDE11A287}" dt="2025-05-26T15:25:34.127" v="629" actId="20577"/>
          <ac:spMkLst>
            <pc:docMk/>
            <pc:sldMk cId="144882198" sldId="2784"/>
            <ac:spMk id="2" creationId="{F5B37EF0-8CAB-CD5D-D1CE-213C4FFCDAEC}"/>
          </ac:spMkLst>
        </pc:spChg>
      </pc:sldChg>
      <pc:sldChg chg="del">
        <pc:chgData name="Xin Luo" userId="82312ee5779919a4" providerId="LiveId" clId="{F033B463-D146-0D47-8F55-994EDE11A287}" dt="2025-05-26T14:34:19.084" v="19" actId="2696"/>
        <pc:sldMkLst>
          <pc:docMk/>
          <pc:sldMk cId="1837514754" sldId="2784"/>
        </pc:sldMkLst>
      </pc:sldChg>
      <pc:sldChg chg="modSp add mod">
        <pc:chgData name="Xin Luo" userId="82312ee5779919a4" providerId="LiveId" clId="{F033B463-D146-0D47-8F55-994EDE11A287}" dt="2025-05-26T15:35:22.684" v="641" actId="20577"/>
        <pc:sldMkLst>
          <pc:docMk/>
          <pc:sldMk cId="2358812282" sldId="2785"/>
        </pc:sldMkLst>
        <pc:spChg chg="mod">
          <ac:chgData name="Xin Luo" userId="82312ee5779919a4" providerId="LiveId" clId="{F033B463-D146-0D47-8F55-994EDE11A287}" dt="2025-05-26T15:35:22.684" v="641" actId="20577"/>
          <ac:spMkLst>
            <pc:docMk/>
            <pc:sldMk cId="2358812282" sldId="2785"/>
            <ac:spMk id="7" creationId="{078A7C9C-DCFD-9EEB-ACDE-67F78FC8C501}"/>
          </ac:spMkLst>
        </pc:spChg>
      </pc:sldChg>
      <pc:sldChg chg="modSp add mod">
        <pc:chgData name="Xin Luo" userId="82312ee5779919a4" providerId="LiveId" clId="{F033B463-D146-0D47-8F55-994EDE11A287}" dt="2025-05-27T15:26:03.888" v="864" actId="20577"/>
        <pc:sldMkLst>
          <pc:docMk/>
          <pc:sldMk cId="987532325" sldId="2786"/>
        </pc:sldMkLst>
      </pc:sldChg>
      <pc:sldChg chg="addSp delSp modSp mod ord">
        <pc:chgData name="Xin Luo" userId="82312ee5779919a4" providerId="LiveId" clId="{F033B463-D146-0D47-8F55-994EDE11A287}" dt="2025-05-29T01:51:07.118" v="2436" actId="20578"/>
        <pc:sldMkLst>
          <pc:docMk/>
          <pc:sldMk cId="879334596" sldId="2787"/>
        </pc:sldMkLst>
        <pc:spChg chg="add del mod">
          <ac:chgData name="Xin Luo" userId="82312ee5779919a4" providerId="LiveId" clId="{F033B463-D146-0D47-8F55-994EDE11A287}" dt="2025-05-28T14:50:58.951" v="931" actId="255"/>
          <ac:spMkLst>
            <pc:docMk/>
            <pc:sldMk cId="879334596" sldId="2787"/>
            <ac:spMk id="2" creationId="{4C5B8BDA-E2F2-7B45-168A-5933EB3ED4BA}"/>
          </ac:spMkLst>
        </pc:spChg>
      </pc:sldChg>
      <pc:sldChg chg="delSp modSp mod">
        <pc:chgData name="Xin Luo" userId="82312ee5779919a4" providerId="LiveId" clId="{F033B463-D146-0D47-8F55-994EDE11A287}" dt="2025-05-29T01:53:17.410" v="2629" actId="113"/>
        <pc:sldMkLst>
          <pc:docMk/>
          <pc:sldMk cId="748716940" sldId="2788"/>
        </pc:sldMkLst>
        <pc:spChg chg="mod">
          <ac:chgData name="Xin Luo" userId="82312ee5779919a4" providerId="LiveId" clId="{F033B463-D146-0D47-8F55-994EDE11A287}" dt="2025-05-29T01:53:17.410" v="2629" actId="113"/>
          <ac:spMkLst>
            <pc:docMk/>
            <pc:sldMk cId="748716940" sldId="2788"/>
            <ac:spMk id="2" creationId="{B0DDE708-88C7-DB12-590B-94A7753CB176}"/>
          </ac:spMkLst>
        </pc:spChg>
        <pc:picChg chg="del">
          <ac:chgData name="Xin Luo" userId="82312ee5779919a4" providerId="LiveId" clId="{F033B463-D146-0D47-8F55-994EDE11A287}" dt="2025-05-29T01:51:50.945" v="2471" actId="478"/>
          <ac:picMkLst>
            <pc:docMk/>
            <pc:sldMk cId="748716940" sldId="2788"/>
            <ac:picMk id="5" creationId="{B6B54044-4C5F-D703-FF0C-6F6684C0625F}"/>
          </ac:picMkLst>
        </pc:picChg>
      </pc:sldChg>
      <pc:sldChg chg="modSp add mod">
        <pc:chgData name="Xin Luo" userId="82312ee5779919a4" providerId="LiveId" clId="{F033B463-D146-0D47-8F55-994EDE11A287}" dt="2025-05-28T15:12:29.371" v="1465" actId="20577"/>
        <pc:sldMkLst>
          <pc:docMk/>
          <pc:sldMk cId="958307626" sldId="2789"/>
        </pc:sldMkLst>
        <pc:spChg chg="mod">
          <ac:chgData name="Xin Luo" userId="82312ee5779919a4" providerId="LiveId" clId="{F033B463-D146-0D47-8F55-994EDE11A287}" dt="2025-05-28T15:12:29.371" v="1465" actId="20577"/>
          <ac:spMkLst>
            <pc:docMk/>
            <pc:sldMk cId="958307626" sldId="2789"/>
            <ac:spMk id="2" creationId="{BD936FC2-847C-8218-3979-819991C1E525}"/>
          </ac:spMkLst>
        </pc:spChg>
      </pc:sldChg>
      <pc:sldChg chg="modSp add mod">
        <pc:chgData name="Xin Luo" userId="82312ee5779919a4" providerId="LiveId" clId="{F033B463-D146-0D47-8F55-994EDE11A287}" dt="2025-05-29T01:50:16.257" v="2434" actId="108"/>
        <pc:sldMkLst>
          <pc:docMk/>
          <pc:sldMk cId="1388434959" sldId="2790"/>
        </pc:sldMkLst>
        <pc:spChg chg="mod">
          <ac:chgData name="Xin Luo" userId="82312ee5779919a4" providerId="LiveId" clId="{F033B463-D146-0D47-8F55-994EDE11A287}" dt="2025-05-29T01:50:16.257" v="2434" actId="108"/>
          <ac:spMkLst>
            <pc:docMk/>
            <pc:sldMk cId="1388434959" sldId="2790"/>
            <ac:spMk id="2" creationId="{9D36C4CB-A8FD-6149-9C91-AFA1DB2B631F}"/>
          </ac:spMkLst>
        </pc:spChg>
      </pc:sldChg>
      <pc:sldChg chg="addSp delSp modSp add mod">
        <pc:chgData name="Xin Luo" userId="82312ee5779919a4" providerId="LiveId" clId="{F033B463-D146-0D47-8F55-994EDE11A287}" dt="2025-05-28T15:42:43.014" v="2192" actId="478"/>
        <pc:sldMkLst>
          <pc:docMk/>
          <pc:sldMk cId="2577494124" sldId="2791"/>
        </pc:sldMkLst>
        <pc:spChg chg="mod">
          <ac:chgData name="Xin Luo" userId="82312ee5779919a4" providerId="LiveId" clId="{F033B463-D146-0D47-8F55-994EDE11A287}" dt="2025-05-28T15:42:06.806" v="2190" actId="1076"/>
          <ac:spMkLst>
            <pc:docMk/>
            <pc:sldMk cId="2577494124" sldId="2791"/>
            <ac:spMk id="2" creationId="{30DD7099-DDDB-CA1A-5EDA-2D0DB14484FF}"/>
          </ac:spMkLst>
        </pc:spChg>
      </pc:sldChg>
      <pc:sldChg chg="addSp modSp add mod">
        <pc:chgData name="Xin Luo" userId="82312ee5779919a4" providerId="LiveId" clId="{F033B463-D146-0D47-8F55-994EDE11A287}" dt="2025-05-29T01:54:48.594" v="2654" actId="1076"/>
        <pc:sldMkLst>
          <pc:docMk/>
          <pc:sldMk cId="3745031481" sldId="2792"/>
        </pc:sldMkLst>
        <pc:spChg chg="mod">
          <ac:chgData name="Xin Luo" userId="82312ee5779919a4" providerId="LiveId" clId="{F033B463-D146-0D47-8F55-994EDE11A287}" dt="2025-05-29T01:54:17.311" v="2648" actId="20577"/>
          <ac:spMkLst>
            <pc:docMk/>
            <pc:sldMk cId="3745031481" sldId="2792"/>
            <ac:spMk id="2" creationId="{FB6FE1B5-6BCF-FDED-8313-0493CF45F3B4}"/>
          </ac:spMkLst>
        </pc:spChg>
        <pc:picChg chg="add mod">
          <ac:chgData name="Xin Luo" userId="82312ee5779919a4" providerId="LiveId" clId="{F033B463-D146-0D47-8F55-994EDE11A287}" dt="2025-05-29T01:54:48.594" v="2654" actId="1076"/>
          <ac:picMkLst>
            <pc:docMk/>
            <pc:sldMk cId="3745031481" sldId="2792"/>
            <ac:picMk id="5" creationId="{F42770DC-68E0-E1BD-D0C5-4AAD5EAFBE78}"/>
          </ac:picMkLst>
        </pc:picChg>
      </pc:sldChg>
      <pc:sldChg chg="delSp modSp add mod">
        <pc:chgData name="Xin Luo" userId="82312ee5779919a4" providerId="LiveId" clId="{F033B463-D146-0D47-8F55-994EDE11A287}" dt="2025-05-29T02:00:31.458" v="2778" actId="20577"/>
        <pc:sldMkLst>
          <pc:docMk/>
          <pc:sldMk cId="2893877207" sldId="2793"/>
        </pc:sldMkLst>
        <pc:spChg chg="mod">
          <ac:chgData name="Xin Luo" userId="82312ee5779919a4" providerId="LiveId" clId="{F033B463-D146-0D47-8F55-994EDE11A287}" dt="2025-05-29T02:00:31.458" v="2778" actId="20577"/>
          <ac:spMkLst>
            <pc:docMk/>
            <pc:sldMk cId="2893877207" sldId="2793"/>
            <ac:spMk id="2" creationId="{9D923EAD-B787-B512-7A8A-4212DC725E9B}"/>
          </ac:spMkLst>
        </pc:spChg>
        <pc:spChg chg="del">
          <ac:chgData name="Xin Luo" userId="82312ee5779919a4" providerId="LiveId" clId="{F033B463-D146-0D47-8F55-994EDE11A287}" dt="2025-05-29T01:58:17.440" v="2762" actId="478"/>
          <ac:spMkLst>
            <pc:docMk/>
            <pc:sldMk cId="2893877207" sldId="2793"/>
            <ac:spMk id="8" creationId="{64555C96-04FD-F6A2-55F6-883DF14AFC4C}"/>
          </ac:spMkLst>
        </pc:spChg>
        <pc:picChg chg="del">
          <ac:chgData name="Xin Luo" userId="82312ee5779919a4" providerId="LiveId" clId="{F033B463-D146-0D47-8F55-994EDE11A287}" dt="2025-05-29T01:58:17.440" v="2762" actId="478"/>
          <ac:picMkLst>
            <pc:docMk/>
            <pc:sldMk cId="2893877207" sldId="2793"/>
            <ac:picMk id="5" creationId="{48B6D47B-7596-5804-7314-BB2CEA1A235C}"/>
          </ac:picMkLst>
        </pc:picChg>
      </pc:sldChg>
      <pc:sldChg chg="modSp mod">
        <pc:chgData name="Xin Luo" userId="82312ee5779919a4" providerId="LiveId" clId="{F033B463-D146-0D47-8F55-994EDE11A287}" dt="2025-05-29T13:13:25.439" v="2785" actId="14100"/>
        <pc:sldMkLst>
          <pc:docMk/>
          <pc:sldMk cId="4160980532" sldId="2794"/>
        </pc:sldMkLst>
        <pc:spChg chg="mod">
          <ac:chgData name="Xin Luo" userId="82312ee5779919a4" providerId="LiveId" clId="{F033B463-D146-0D47-8F55-994EDE11A287}" dt="2025-05-29T13:01:48.050" v="2782" actId="1036"/>
          <ac:spMkLst>
            <pc:docMk/>
            <pc:sldMk cId="4160980532" sldId="2794"/>
            <ac:spMk id="2" creationId="{F310F7B2-8B51-3206-A040-37B36A866F3A}"/>
          </ac:spMkLst>
        </pc:spChg>
        <pc:spChg chg="mod">
          <ac:chgData name="Xin Luo" userId="82312ee5779919a4" providerId="LiveId" clId="{F033B463-D146-0D47-8F55-994EDE11A287}" dt="2025-05-29T13:13:25.439" v="2785" actId="14100"/>
          <ac:spMkLst>
            <pc:docMk/>
            <pc:sldMk cId="4160980532" sldId="2794"/>
            <ac:spMk id="6" creationId="{8C6BDA12-D0BD-1803-7E37-D04C9A87A14D}"/>
          </ac:spMkLst>
        </pc:spChg>
      </pc:sldChg>
      <pc:sldChg chg="addSp delSp modSp mod">
        <pc:chgData name="Xin Luo" userId="82312ee5779919a4" providerId="LiveId" clId="{F033B463-D146-0D47-8F55-994EDE11A287}" dt="2025-05-29T15:06:49.968" v="3223" actId="20577"/>
        <pc:sldMkLst>
          <pc:docMk/>
          <pc:sldMk cId="676731434" sldId="2797"/>
        </pc:sldMkLst>
        <pc:spChg chg="add mod">
          <ac:chgData name="Xin Luo" userId="82312ee5779919a4" providerId="LiveId" clId="{F033B463-D146-0D47-8F55-994EDE11A287}" dt="2025-05-29T15:02:08.875" v="3212" actId="1076"/>
          <ac:spMkLst>
            <pc:docMk/>
            <pc:sldMk cId="676731434" sldId="2797"/>
            <ac:spMk id="5" creationId="{08B42878-FC11-09FC-3A07-5DFB8FE7CC02}"/>
          </ac:spMkLst>
        </pc:spChg>
        <pc:spChg chg="mod">
          <ac:chgData name="Xin Luo" userId="82312ee5779919a4" providerId="LiveId" clId="{F033B463-D146-0D47-8F55-994EDE11A287}" dt="2025-05-29T15:06:49.968" v="3223" actId="20577"/>
          <ac:spMkLst>
            <pc:docMk/>
            <pc:sldMk cId="676731434" sldId="2797"/>
            <ac:spMk id="7" creationId="{CC65631A-45A4-798B-41F9-F6B691F4B007}"/>
          </ac:spMkLst>
        </pc:spChg>
        <pc:spChg chg="add mod">
          <ac:chgData name="Xin Luo" userId="82312ee5779919a4" providerId="LiveId" clId="{F033B463-D146-0D47-8F55-994EDE11A287}" dt="2025-05-29T14:58:22.599" v="3204" actId="1038"/>
          <ac:spMkLst>
            <pc:docMk/>
            <pc:sldMk cId="676731434" sldId="2797"/>
            <ac:spMk id="12" creationId="{C6293F85-BC50-3685-493B-973261F65E8A}"/>
          </ac:spMkLst>
        </pc:spChg>
        <pc:picChg chg="add del mod">
          <ac:chgData name="Xin Luo" userId="82312ee5779919a4" providerId="LiveId" clId="{F033B463-D146-0D47-8F55-994EDE11A287}" dt="2025-05-29T14:07:28.979" v="2888" actId="21"/>
          <ac:picMkLst>
            <pc:docMk/>
            <pc:sldMk cId="676731434" sldId="2797"/>
            <ac:picMk id="8" creationId="{2CA68ECC-1576-2970-F357-35BC5BB9345B}"/>
          </ac:picMkLst>
        </pc:picChg>
        <pc:picChg chg="del">
          <ac:chgData name="Xin Luo" userId="82312ee5779919a4" providerId="LiveId" clId="{F033B463-D146-0D47-8F55-994EDE11A287}" dt="2025-05-29T14:07:16.050" v="2880" actId="478"/>
          <ac:picMkLst>
            <pc:docMk/>
            <pc:sldMk cId="676731434" sldId="2797"/>
            <ac:picMk id="9" creationId="{0F2C459A-758B-1BF3-E51A-A20BED820C2B}"/>
          </ac:picMkLst>
        </pc:picChg>
        <pc:picChg chg="add mod">
          <ac:chgData name="Xin Luo" userId="82312ee5779919a4" providerId="LiveId" clId="{F033B463-D146-0D47-8F55-994EDE11A287}" dt="2025-05-29T14:50:30.029" v="3022" actId="1076"/>
          <ac:picMkLst>
            <pc:docMk/>
            <pc:sldMk cId="676731434" sldId="2797"/>
            <ac:picMk id="11" creationId="{17E90949-6DEC-D632-DD17-138F64F6A08C}"/>
          </ac:picMkLst>
        </pc:picChg>
      </pc:sldChg>
      <pc:sldChg chg="addSp delSp modSp add mod ord">
        <pc:chgData name="Xin Luo" userId="82312ee5779919a4" providerId="LiveId" clId="{F033B463-D146-0D47-8F55-994EDE11A287}" dt="2025-05-29T14:47:18.322" v="2966" actId="20577"/>
        <pc:sldMkLst>
          <pc:docMk/>
          <pc:sldMk cId="2582982397" sldId="2798"/>
        </pc:sldMkLst>
        <pc:spChg chg="mod">
          <ac:chgData name="Xin Luo" userId="82312ee5779919a4" providerId="LiveId" clId="{F033B463-D146-0D47-8F55-994EDE11A287}" dt="2025-05-29T14:34:42.652" v="2916" actId="1036"/>
          <ac:spMkLst>
            <pc:docMk/>
            <pc:sldMk cId="2582982397" sldId="2798"/>
            <ac:spMk id="5" creationId="{4A0B4C54-E6BA-175D-6C14-58C6934FD7E9}"/>
          </ac:spMkLst>
        </pc:spChg>
        <pc:spChg chg="mod">
          <ac:chgData name="Xin Luo" userId="82312ee5779919a4" providerId="LiveId" clId="{F033B463-D146-0D47-8F55-994EDE11A287}" dt="2025-05-29T14:47:18.322" v="2966" actId="20577"/>
          <ac:spMkLst>
            <pc:docMk/>
            <pc:sldMk cId="2582982397" sldId="2798"/>
            <ac:spMk id="7" creationId="{056B4A7B-F63D-1B66-872D-22556435A322}"/>
          </ac:spMkLst>
        </pc:spChg>
        <pc:picChg chg="add del mod">
          <ac:chgData name="Xin Luo" userId="82312ee5779919a4" providerId="LiveId" clId="{F033B463-D146-0D47-8F55-994EDE11A287}" dt="2025-05-29T14:34:16.802" v="2892" actId="478"/>
          <ac:picMkLst>
            <pc:docMk/>
            <pc:sldMk cId="2582982397" sldId="2798"/>
            <ac:picMk id="4" creationId="{F2E0AADE-C300-9AD2-E1B0-9962D833CE82}"/>
          </ac:picMkLst>
        </pc:picChg>
        <pc:picChg chg="add mod">
          <ac:chgData name="Xin Luo" userId="82312ee5779919a4" providerId="LiveId" clId="{F033B463-D146-0D47-8F55-994EDE11A287}" dt="2025-05-29T14:34:37.535" v="2909" actId="14100"/>
          <ac:picMkLst>
            <pc:docMk/>
            <pc:sldMk cId="2582982397" sldId="2798"/>
            <ac:picMk id="8" creationId="{4A88A7FA-8D11-982E-F396-FEE0F80F4B57}"/>
          </ac:picMkLst>
        </pc:picChg>
        <pc:picChg chg="del mod">
          <ac:chgData name="Xin Luo" userId="82312ee5779919a4" providerId="LiveId" clId="{F033B463-D146-0D47-8F55-994EDE11A287}" dt="2025-05-29T14:07:31.157" v="2889" actId="478"/>
          <ac:picMkLst>
            <pc:docMk/>
            <pc:sldMk cId="2582982397" sldId="2798"/>
            <ac:picMk id="9" creationId="{1306D55D-E4B7-0E75-2583-79F9E1A66E17}"/>
          </ac:picMkLst>
        </pc:picChg>
      </pc:sldChg>
      <pc:sldChg chg="delSp modSp add mod">
        <pc:chgData name="Xin Luo" userId="82312ee5779919a4" providerId="LiveId" clId="{F033B463-D146-0D47-8F55-994EDE11A287}" dt="2025-05-29T15:25:47.026" v="3289" actId="14100"/>
        <pc:sldMkLst>
          <pc:docMk/>
          <pc:sldMk cId="825408484" sldId="2799"/>
        </pc:sldMkLst>
        <pc:spChg chg="mod">
          <ac:chgData name="Xin Luo" userId="82312ee5779919a4" providerId="LiveId" clId="{F033B463-D146-0D47-8F55-994EDE11A287}" dt="2025-05-29T15:25:39.078" v="3285" actId="20577"/>
          <ac:spMkLst>
            <pc:docMk/>
            <pc:sldMk cId="825408484" sldId="2799"/>
            <ac:spMk id="4" creationId="{AC2418AC-456D-BAFB-1A9A-A5D180D33374}"/>
          </ac:spMkLst>
        </pc:spChg>
        <pc:graphicFrameChg chg="del">
          <ac:chgData name="Xin Luo" userId="82312ee5779919a4" providerId="LiveId" clId="{F033B463-D146-0D47-8F55-994EDE11A287}" dt="2025-05-29T15:25:33.708" v="3284" actId="478"/>
          <ac:graphicFrameMkLst>
            <pc:docMk/>
            <pc:sldMk cId="825408484" sldId="2799"/>
            <ac:graphicFrameMk id="5" creationId="{3B87CF3F-B088-DEF2-F860-A1917DFAC6F4}"/>
          </ac:graphicFrameMkLst>
        </pc:graphicFrameChg>
        <pc:picChg chg="mod">
          <ac:chgData name="Xin Luo" userId="82312ee5779919a4" providerId="LiveId" clId="{F033B463-D146-0D47-8F55-994EDE11A287}" dt="2025-05-29T15:25:47.026" v="3289" actId="14100"/>
          <ac:picMkLst>
            <pc:docMk/>
            <pc:sldMk cId="825408484" sldId="2799"/>
            <ac:picMk id="7" creationId="{7B5DE894-8B1B-368D-123D-FB31F5BCCCA8}"/>
          </ac:picMkLst>
        </pc:picChg>
      </pc:sldChg>
    </pc:docChg>
  </pc:docChgLst>
  <pc:docChgLst>
    <pc:chgData name="Xin Luo" userId="82312ee5779919a4" providerId="LiveId" clId="{2A0DBCA2-3CE0-E54A-918F-19B36E319B0B}"/>
    <pc:docChg chg="undo custSel addSld delSld modSld">
      <pc:chgData name="Xin Luo" userId="82312ee5779919a4" providerId="LiveId" clId="{2A0DBCA2-3CE0-E54A-918F-19B36E319B0B}" dt="2025-05-30T12:11:55.100" v="1659" actId="403"/>
      <pc:docMkLst>
        <pc:docMk/>
      </pc:docMkLst>
      <pc:sldChg chg="addSp delSp modSp mod">
        <pc:chgData name="Xin Luo" userId="82312ee5779919a4" providerId="LiveId" clId="{2A0DBCA2-3CE0-E54A-918F-19B36E319B0B}" dt="2025-05-29T10:25:03.274" v="1238" actId="1037"/>
        <pc:sldMkLst>
          <pc:docMk/>
          <pc:sldMk cId="1038133134" sldId="2777"/>
        </pc:sldMkLst>
        <pc:spChg chg="mod">
          <ac:chgData name="Xin Luo" userId="82312ee5779919a4" providerId="LiveId" clId="{2A0DBCA2-3CE0-E54A-918F-19B36E319B0B}" dt="2025-05-29T10:25:03.274" v="1238" actId="1037"/>
          <ac:spMkLst>
            <pc:docMk/>
            <pc:sldMk cId="1038133134" sldId="2777"/>
            <ac:spMk id="2" creationId="{E9FAC99F-6B29-9C88-02EA-1CD91E71261F}"/>
          </ac:spMkLst>
        </pc:spChg>
        <pc:spChg chg="del mod">
          <ac:chgData name="Xin Luo" userId="82312ee5779919a4" providerId="LiveId" clId="{2A0DBCA2-3CE0-E54A-918F-19B36E319B0B}" dt="2025-05-29T10:23:23.058" v="1198" actId="478"/>
          <ac:spMkLst>
            <pc:docMk/>
            <pc:sldMk cId="1038133134" sldId="2777"/>
            <ac:spMk id="6" creationId="{A9380457-3DBE-DD9B-C983-CBFC53CF6CC1}"/>
          </ac:spMkLst>
        </pc:spChg>
        <pc:spChg chg="del">
          <ac:chgData name="Xin Luo" userId="82312ee5779919a4" providerId="LiveId" clId="{2A0DBCA2-3CE0-E54A-918F-19B36E319B0B}" dt="2025-05-29T10:23:17.681" v="1195" actId="478"/>
          <ac:spMkLst>
            <pc:docMk/>
            <pc:sldMk cId="1038133134" sldId="2777"/>
            <ac:spMk id="7" creationId="{0C54FE5E-E82A-3D5E-8188-167CDEB1AA05}"/>
          </ac:spMkLst>
        </pc:spChg>
        <pc:spChg chg="del">
          <ac:chgData name="Xin Luo" userId="82312ee5779919a4" providerId="LiveId" clId="{2A0DBCA2-3CE0-E54A-918F-19B36E319B0B}" dt="2025-05-29T10:23:21.882" v="1197" actId="478"/>
          <ac:spMkLst>
            <pc:docMk/>
            <pc:sldMk cId="1038133134" sldId="2777"/>
            <ac:spMk id="8" creationId="{9EE610DE-BB47-A30C-4DD9-9E9C1DDA0CF9}"/>
          </ac:spMkLst>
        </pc:spChg>
        <pc:spChg chg="add del mod">
          <ac:chgData name="Xin Luo" userId="82312ee5779919a4" providerId="LiveId" clId="{2A0DBCA2-3CE0-E54A-918F-19B36E319B0B}" dt="2025-05-29T10:23:25.618" v="1200" actId="478"/>
          <ac:spMkLst>
            <pc:docMk/>
            <pc:sldMk cId="1038133134" sldId="2777"/>
            <ac:spMk id="9" creationId="{536EB445-5C55-C6B2-EDD2-87A202DE0E0E}"/>
          </ac:spMkLst>
        </pc:spChg>
        <pc:spChg chg="add del mod">
          <ac:chgData name="Xin Luo" userId="82312ee5779919a4" providerId="LiveId" clId="{2A0DBCA2-3CE0-E54A-918F-19B36E319B0B}" dt="2025-05-29T10:23:35.953" v="1203" actId="21"/>
          <ac:spMkLst>
            <pc:docMk/>
            <pc:sldMk cId="1038133134" sldId="2777"/>
            <ac:spMk id="11" creationId="{040770E5-1C55-CB8B-702E-262054800597}"/>
          </ac:spMkLst>
        </pc:spChg>
        <pc:picChg chg="add del mod">
          <ac:chgData name="Xin Luo" userId="82312ee5779919a4" providerId="LiveId" clId="{2A0DBCA2-3CE0-E54A-918F-19B36E319B0B}" dt="2025-05-29T10:23:25.618" v="1200" actId="478"/>
          <ac:picMkLst>
            <pc:docMk/>
            <pc:sldMk cId="1038133134" sldId="2777"/>
            <ac:picMk id="4" creationId="{1FB255DC-43B5-6AFF-9AAF-1AA9E2A0997C}"/>
          </ac:picMkLst>
        </pc:picChg>
        <pc:picChg chg="del">
          <ac:chgData name="Xin Luo" userId="82312ee5779919a4" providerId="LiveId" clId="{2A0DBCA2-3CE0-E54A-918F-19B36E319B0B}" dt="2025-05-29T10:23:17.681" v="1195" actId="478"/>
          <ac:picMkLst>
            <pc:docMk/>
            <pc:sldMk cId="1038133134" sldId="2777"/>
            <ac:picMk id="5" creationId="{BCC9628A-D6A3-4474-F2E6-59F3452AD5F3}"/>
          </ac:picMkLst>
        </pc:picChg>
        <pc:picChg chg="add del mod">
          <ac:chgData name="Xin Luo" userId="82312ee5779919a4" providerId="LiveId" clId="{2A0DBCA2-3CE0-E54A-918F-19B36E319B0B}" dt="2025-05-29T10:23:35.953" v="1203" actId="21"/>
          <ac:picMkLst>
            <pc:docMk/>
            <pc:sldMk cId="1038133134" sldId="2777"/>
            <ac:picMk id="10" creationId="{5D945D69-662E-C9B9-075B-2B4DEF29EF7B}"/>
          </ac:picMkLst>
        </pc:picChg>
      </pc:sldChg>
      <pc:sldChg chg="delSp mod">
        <pc:chgData name="Xin Luo" userId="82312ee5779919a4" providerId="LiveId" clId="{2A0DBCA2-3CE0-E54A-918F-19B36E319B0B}" dt="2025-05-29T10:22:34.863" v="1187" actId="478"/>
        <pc:sldMkLst>
          <pc:docMk/>
          <pc:sldMk cId="3685202054" sldId="2782"/>
        </pc:sldMkLst>
        <pc:graphicFrameChg chg="del">
          <ac:chgData name="Xin Luo" userId="82312ee5779919a4" providerId="LiveId" clId="{2A0DBCA2-3CE0-E54A-918F-19B36E319B0B}" dt="2025-05-29T10:22:34.863" v="1187" actId="478"/>
          <ac:graphicFrameMkLst>
            <pc:docMk/>
            <pc:sldMk cId="3685202054" sldId="2782"/>
            <ac:graphicFrameMk id="4" creationId="{E6FEB4C4-1DAA-818E-54EE-B25FF184C004}"/>
          </ac:graphicFrameMkLst>
        </pc:graphicFrameChg>
      </pc:sldChg>
      <pc:sldChg chg="addSp delSp modSp mod">
        <pc:chgData name="Xin Luo" userId="82312ee5779919a4" providerId="LiveId" clId="{2A0DBCA2-3CE0-E54A-918F-19B36E319B0B}" dt="2025-05-28T10:59:07.001" v="978" actId="1036"/>
        <pc:sldMkLst>
          <pc:docMk/>
          <pc:sldMk cId="144882198" sldId="2784"/>
        </pc:sldMkLst>
        <pc:spChg chg="mod">
          <ac:chgData name="Xin Luo" userId="82312ee5779919a4" providerId="LiveId" clId="{2A0DBCA2-3CE0-E54A-918F-19B36E319B0B}" dt="2025-05-28T10:57:00.927" v="899" actId="404"/>
          <ac:spMkLst>
            <pc:docMk/>
            <pc:sldMk cId="144882198" sldId="2784"/>
            <ac:spMk id="2" creationId="{F5B37EF0-8CAB-CD5D-D1CE-213C4FFCDAEC}"/>
          </ac:spMkLst>
        </pc:spChg>
        <pc:spChg chg="add mod">
          <ac:chgData name="Xin Luo" userId="82312ee5779919a4" providerId="LiveId" clId="{2A0DBCA2-3CE0-E54A-918F-19B36E319B0B}" dt="2025-05-28T10:59:03.354" v="973" actId="1076"/>
          <ac:spMkLst>
            <pc:docMk/>
            <pc:sldMk cId="144882198" sldId="2784"/>
            <ac:spMk id="14" creationId="{D787D27C-442A-B6F5-9D91-27E26893E12D}"/>
          </ac:spMkLst>
        </pc:spChg>
        <pc:spChg chg="add mod">
          <ac:chgData name="Xin Luo" userId="82312ee5779919a4" providerId="LiveId" clId="{2A0DBCA2-3CE0-E54A-918F-19B36E319B0B}" dt="2025-05-28T10:59:07.001" v="978" actId="1036"/>
          <ac:spMkLst>
            <pc:docMk/>
            <pc:sldMk cId="144882198" sldId="2784"/>
            <ac:spMk id="15" creationId="{9B36CD2B-05E9-662C-D991-C34AA976A91D}"/>
          </ac:spMkLst>
        </pc:spChg>
        <pc:picChg chg="add mod">
          <ac:chgData name="Xin Luo" userId="82312ee5779919a4" providerId="LiveId" clId="{2A0DBCA2-3CE0-E54A-918F-19B36E319B0B}" dt="2025-05-28T10:59:03.354" v="973" actId="1076"/>
          <ac:picMkLst>
            <pc:docMk/>
            <pc:sldMk cId="144882198" sldId="2784"/>
            <ac:picMk id="6" creationId="{A0306BA3-78FA-42F2-7A4B-506A348E42FA}"/>
          </ac:picMkLst>
        </pc:picChg>
        <pc:picChg chg="add mod">
          <ac:chgData name="Xin Luo" userId="82312ee5779919a4" providerId="LiveId" clId="{2A0DBCA2-3CE0-E54A-918F-19B36E319B0B}" dt="2025-05-28T10:59:07.001" v="978" actId="1036"/>
          <ac:picMkLst>
            <pc:docMk/>
            <pc:sldMk cId="144882198" sldId="2784"/>
            <ac:picMk id="8" creationId="{25BEA534-0AD9-4DCD-0785-17003919D92A}"/>
          </ac:picMkLst>
        </pc:picChg>
      </pc:sldChg>
      <pc:sldChg chg="modSp mod">
        <pc:chgData name="Xin Luo" userId="82312ee5779919a4" providerId="LiveId" clId="{2A0DBCA2-3CE0-E54A-918F-19B36E319B0B}" dt="2025-05-29T10:09:17.524" v="1031" actId="20577"/>
        <pc:sldMkLst>
          <pc:docMk/>
          <pc:sldMk cId="2358812282" sldId="2785"/>
        </pc:sldMkLst>
        <pc:spChg chg="mod">
          <ac:chgData name="Xin Luo" userId="82312ee5779919a4" providerId="LiveId" clId="{2A0DBCA2-3CE0-E54A-918F-19B36E319B0B}" dt="2025-05-29T10:09:17.524" v="1031" actId="20577"/>
          <ac:spMkLst>
            <pc:docMk/>
            <pc:sldMk cId="2358812282" sldId="2785"/>
            <ac:spMk id="7" creationId="{078A7C9C-DCFD-9EEB-ACDE-67F78FC8C501}"/>
          </ac:spMkLst>
        </pc:spChg>
      </pc:sldChg>
      <pc:sldChg chg="del">
        <pc:chgData name="Xin Luo" userId="82312ee5779919a4" providerId="LiveId" clId="{2A0DBCA2-3CE0-E54A-918F-19B36E319B0B}" dt="2025-05-28T10:55:34.565" v="716" actId="2696"/>
        <pc:sldMkLst>
          <pc:docMk/>
          <pc:sldMk cId="987532325" sldId="2786"/>
        </pc:sldMkLst>
      </pc:sldChg>
      <pc:sldChg chg="modSp add mod modNotesTx">
        <pc:chgData name="Xin Luo" userId="82312ee5779919a4" providerId="LiveId" clId="{2A0DBCA2-3CE0-E54A-918F-19B36E319B0B}" dt="2025-05-28T10:54:28.317" v="715" actId="20577"/>
        <pc:sldMkLst>
          <pc:docMk/>
          <pc:sldMk cId="879334596" sldId="2787"/>
        </pc:sldMkLst>
        <pc:spChg chg="mod">
          <ac:chgData name="Xin Luo" userId="82312ee5779919a4" providerId="LiveId" clId="{2A0DBCA2-3CE0-E54A-918F-19B36E319B0B}" dt="2025-05-28T10:52:59.047" v="525" actId="20577"/>
          <ac:spMkLst>
            <pc:docMk/>
            <pc:sldMk cId="879334596" sldId="2787"/>
            <ac:spMk id="2" creationId="{4C5B8BDA-E2F2-7B45-168A-5933EB3ED4BA}"/>
          </ac:spMkLst>
        </pc:spChg>
      </pc:sldChg>
      <pc:sldChg chg="modSp add mod">
        <pc:chgData name="Xin Luo" userId="82312ee5779919a4" providerId="LiveId" clId="{2A0DBCA2-3CE0-E54A-918F-19B36E319B0B}" dt="2025-05-30T04:20:09.165" v="1325" actId="14100"/>
        <pc:sldMkLst>
          <pc:docMk/>
          <pc:sldMk cId="748716940" sldId="2788"/>
        </pc:sldMkLst>
        <pc:spChg chg="mod">
          <ac:chgData name="Xin Luo" userId="82312ee5779919a4" providerId="LiveId" clId="{2A0DBCA2-3CE0-E54A-918F-19B36E319B0B}" dt="2025-05-30T04:20:09.165" v="1325" actId="14100"/>
          <ac:spMkLst>
            <pc:docMk/>
            <pc:sldMk cId="748716940" sldId="2788"/>
            <ac:spMk id="2" creationId="{B0DDE708-88C7-DB12-590B-94A7753CB176}"/>
          </ac:spMkLst>
        </pc:spChg>
      </pc:sldChg>
      <pc:sldChg chg="modSp mod">
        <pc:chgData name="Xin Luo" userId="82312ee5779919a4" providerId="LiveId" clId="{2A0DBCA2-3CE0-E54A-918F-19B36E319B0B}" dt="2025-05-29T10:07:52.004" v="1026" actId="113"/>
        <pc:sldMkLst>
          <pc:docMk/>
          <pc:sldMk cId="1388434959" sldId="2790"/>
        </pc:sldMkLst>
        <pc:spChg chg="mod">
          <ac:chgData name="Xin Luo" userId="82312ee5779919a4" providerId="LiveId" clId="{2A0DBCA2-3CE0-E54A-918F-19B36E319B0B}" dt="2025-05-29T10:07:52.004" v="1026" actId="113"/>
          <ac:spMkLst>
            <pc:docMk/>
            <pc:sldMk cId="1388434959" sldId="2790"/>
            <ac:spMk id="2" creationId="{9D36C4CB-A8FD-6149-9C91-AFA1DB2B631F}"/>
          </ac:spMkLst>
        </pc:spChg>
      </pc:sldChg>
      <pc:sldChg chg="delSp modSp mod">
        <pc:chgData name="Xin Luo" userId="82312ee5779919a4" providerId="LiveId" clId="{2A0DBCA2-3CE0-E54A-918F-19B36E319B0B}" dt="2025-05-30T12:11:22.874" v="1640" actId="14100"/>
        <pc:sldMkLst>
          <pc:docMk/>
          <pc:sldMk cId="3745031481" sldId="2792"/>
        </pc:sldMkLst>
        <pc:spChg chg="mod">
          <ac:chgData name="Xin Luo" userId="82312ee5779919a4" providerId="LiveId" clId="{2A0DBCA2-3CE0-E54A-918F-19B36E319B0B}" dt="2025-05-30T12:11:19.169" v="1639" actId="1076"/>
          <ac:spMkLst>
            <pc:docMk/>
            <pc:sldMk cId="3745031481" sldId="2792"/>
            <ac:spMk id="2" creationId="{FB6FE1B5-6BCF-FDED-8313-0493CF45F3B4}"/>
          </ac:spMkLst>
        </pc:spChg>
        <pc:spChg chg="mod">
          <ac:chgData name="Xin Luo" userId="82312ee5779919a4" providerId="LiveId" clId="{2A0DBCA2-3CE0-E54A-918F-19B36E319B0B}" dt="2025-05-30T12:11:14.895" v="1638" actId="1076"/>
          <ac:spMkLst>
            <pc:docMk/>
            <pc:sldMk cId="3745031481" sldId="2792"/>
            <ac:spMk id="7" creationId="{99E4C462-87E6-FF3F-581F-45052C1ABE05}"/>
          </ac:spMkLst>
        </pc:spChg>
        <pc:spChg chg="del mod">
          <ac:chgData name="Xin Luo" userId="82312ee5779919a4" providerId="LiveId" clId="{2A0DBCA2-3CE0-E54A-918F-19B36E319B0B}" dt="2025-05-30T04:19:11.381" v="1299" actId="478"/>
          <ac:spMkLst>
            <pc:docMk/>
            <pc:sldMk cId="3745031481" sldId="2792"/>
            <ac:spMk id="12" creationId="{42D60EC9-9C8B-D25B-1FC3-E06E3BD554DA}"/>
          </ac:spMkLst>
        </pc:spChg>
        <pc:picChg chg="mod">
          <ac:chgData name="Xin Luo" userId="82312ee5779919a4" providerId="LiveId" clId="{2A0DBCA2-3CE0-E54A-918F-19B36E319B0B}" dt="2025-05-30T12:11:22.874" v="1640" actId="14100"/>
          <ac:picMkLst>
            <pc:docMk/>
            <pc:sldMk cId="3745031481" sldId="2792"/>
            <ac:picMk id="10" creationId="{8B39BB2F-4FC4-D17A-BADA-70FAB5A81853}"/>
          </ac:picMkLst>
        </pc:picChg>
      </pc:sldChg>
      <pc:sldChg chg="del">
        <pc:chgData name="Xin Luo" userId="82312ee5779919a4" providerId="LiveId" clId="{2A0DBCA2-3CE0-E54A-918F-19B36E319B0B}" dt="2025-05-29T10:29:17.723" v="1239" actId="2696"/>
        <pc:sldMkLst>
          <pc:docMk/>
          <pc:sldMk cId="2893877207" sldId="2793"/>
        </pc:sldMkLst>
      </pc:sldChg>
      <pc:sldChg chg="addSp modSp mod">
        <pc:chgData name="Xin Luo" userId="82312ee5779919a4" providerId="LiveId" clId="{2A0DBCA2-3CE0-E54A-918F-19B36E319B0B}" dt="2025-05-29T10:22:00.619" v="1185" actId="5793"/>
        <pc:sldMkLst>
          <pc:docMk/>
          <pc:sldMk cId="4160980532" sldId="2794"/>
        </pc:sldMkLst>
        <pc:spChg chg="mod">
          <ac:chgData name="Xin Luo" userId="82312ee5779919a4" providerId="LiveId" clId="{2A0DBCA2-3CE0-E54A-918F-19B36E319B0B}" dt="2025-05-29T10:19:04.489" v="1165" actId="1076"/>
          <ac:spMkLst>
            <pc:docMk/>
            <pc:sldMk cId="4160980532" sldId="2794"/>
            <ac:spMk id="2" creationId="{F310F7B2-8B51-3206-A040-37B36A866F3A}"/>
          </ac:spMkLst>
        </pc:spChg>
        <pc:spChg chg="add mod">
          <ac:chgData name="Xin Luo" userId="82312ee5779919a4" providerId="LiveId" clId="{2A0DBCA2-3CE0-E54A-918F-19B36E319B0B}" dt="2025-05-29T10:22:00.619" v="1185" actId="5793"/>
          <ac:spMkLst>
            <pc:docMk/>
            <pc:sldMk cId="4160980532" sldId="2794"/>
            <ac:spMk id="6" creationId="{8C6BDA12-D0BD-1803-7E37-D04C9A87A14D}"/>
          </ac:spMkLst>
        </pc:spChg>
        <pc:graphicFrameChg chg="add mod modGraphic">
          <ac:chgData name="Xin Luo" userId="82312ee5779919a4" providerId="LiveId" clId="{2A0DBCA2-3CE0-E54A-918F-19B36E319B0B}" dt="2025-05-29T10:19:39.394" v="1171" actId="14100"/>
          <ac:graphicFrameMkLst>
            <pc:docMk/>
            <pc:sldMk cId="4160980532" sldId="2794"/>
            <ac:graphicFrameMk id="4" creationId="{5880FD29-4644-6CCC-76A1-99827A2BB973}"/>
          </ac:graphicFrameMkLst>
        </pc:graphicFrameChg>
      </pc:sldChg>
      <pc:sldChg chg="delSp modSp del mod">
        <pc:chgData name="Xin Luo" userId="82312ee5779919a4" providerId="LiveId" clId="{2A0DBCA2-3CE0-E54A-918F-19B36E319B0B}" dt="2025-05-30T12:07:34.402" v="1625" actId="2696"/>
        <pc:sldMkLst>
          <pc:docMk/>
          <pc:sldMk cId="834919842" sldId="2795"/>
        </pc:sldMkLst>
        <pc:spChg chg="mod">
          <ac:chgData name="Xin Luo" userId="82312ee5779919a4" providerId="LiveId" clId="{2A0DBCA2-3CE0-E54A-918F-19B36E319B0B}" dt="2025-05-30T12:07:32.699" v="1624" actId="20577"/>
          <ac:spMkLst>
            <pc:docMk/>
            <pc:sldMk cId="834919842" sldId="2795"/>
            <ac:spMk id="2" creationId="{8A145C27-762F-6AD4-AC79-CDA467A6A2CE}"/>
          </ac:spMkLst>
        </pc:spChg>
        <pc:picChg chg="del">
          <ac:chgData name="Xin Luo" userId="82312ee5779919a4" providerId="LiveId" clId="{2A0DBCA2-3CE0-E54A-918F-19B36E319B0B}" dt="2025-05-30T12:07:27.985" v="1611" actId="478"/>
          <ac:picMkLst>
            <pc:docMk/>
            <pc:sldMk cId="834919842" sldId="2795"/>
            <ac:picMk id="5" creationId="{8448B791-0CE8-0904-7B3F-EB50F934B97F}"/>
          </ac:picMkLst>
        </pc:picChg>
      </pc:sldChg>
      <pc:sldChg chg="addSp delSp modSp mod">
        <pc:chgData name="Xin Luo" userId="82312ee5779919a4" providerId="LiveId" clId="{2A0DBCA2-3CE0-E54A-918F-19B36E319B0B}" dt="2025-05-30T04:31:31.635" v="1407" actId="20577"/>
        <pc:sldMkLst>
          <pc:docMk/>
          <pc:sldMk cId="444850638" sldId="2796"/>
        </pc:sldMkLst>
        <pc:spChg chg="add del mod">
          <ac:chgData name="Xin Luo" userId="82312ee5779919a4" providerId="LiveId" clId="{2A0DBCA2-3CE0-E54A-918F-19B36E319B0B}" dt="2025-05-30T04:31:31.635" v="1407" actId="20577"/>
          <ac:spMkLst>
            <pc:docMk/>
            <pc:sldMk cId="444850638" sldId="2796"/>
            <ac:spMk id="4" creationId="{5442ED47-C313-6523-DDDB-98B26A6D5992}"/>
          </ac:spMkLst>
        </pc:spChg>
        <pc:spChg chg="mod">
          <ac:chgData name="Xin Luo" userId="82312ee5779919a4" providerId="LiveId" clId="{2A0DBCA2-3CE0-E54A-918F-19B36E319B0B}" dt="2025-05-30T03:22:22.060" v="1295" actId="1076"/>
          <ac:spMkLst>
            <pc:docMk/>
            <pc:sldMk cId="444850638" sldId="2796"/>
            <ac:spMk id="5" creationId="{D16F1C4A-185C-8B12-0E8A-FF7B362BFEF0}"/>
          </ac:spMkLst>
        </pc:spChg>
        <pc:spChg chg="del mod">
          <ac:chgData name="Xin Luo" userId="82312ee5779919a4" providerId="LiveId" clId="{2A0DBCA2-3CE0-E54A-918F-19B36E319B0B}" dt="2025-05-30T03:19:41.145" v="1267" actId="478"/>
          <ac:spMkLst>
            <pc:docMk/>
            <pc:sldMk cId="444850638" sldId="2796"/>
            <ac:spMk id="7" creationId="{9D9F9F3A-5C4A-24A5-E7C5-3B706A6DB06A}"/>
          </ac:spMkLst>
        </pc:spChg>
        <pc:spChg chg="add mod">
          <ac:chgData name="Xin Luo" userId="82312ee5779919a4" providerId="LiveId" clId="{2A0DBCA2-3CE0-E54A-918F-19B36E319B0B}" dt="2025-05-30T04:30:16.954" v="1360" actId="1036"/>
          <ac:spMkLst>
            <pc:docMk/>
            <pc:sldMk cId="444850638" sldId="2796"/>
            <ac:spMk id="14" creationId="{434E633A-235B-B1DC-7095-E67396877E34}"/>
          </ac:spMkLst>
        </pc:spChg>
        <pc:spChg chg="add del mod">
          <ac:chgData name="Xin Luo" userId="82312ee5779919a4" providerId="LiveId" clId="{2A0DBCA2-3CE0-E54A-918F-19B36E319B0B}" dt="2025-05-30T04:16:07.158" v="1298" actId="478"/>
          <ac:spMkLst>
            <pc:docMk/>
            <pc:sldMk cId="444850638" sldId="2796"/>
            <ac:spMk id="17" creationId="{2591BAA0-B95F-D6FF-3BF7-C6A29FF46858}"/>
          </ac:spMkLst>
        </pc:spChg>
        <pc:picChg chg="add del mod">
          <ac:chgData name="Xin Luo" userId="82312ee5779919a4" providerId="LiveId" clId="{2A0DBCA2-3CE0-E54A-918F-19B36E319B0B}" dt="2025-05-30T03:17:19.028" v="1245" actId="478"/>
          <ac:picMkLst>
            <pc:docMk/>
            <pc:sldMk cId="444850638" sldId="2796"/>
            <ac:picMk id="6" creationId="{DDEA14BC-8217-37EB-1508-C70ABD173DB6}"/>
          </ac:picMkLst>
        </pc:picChg>
        <pc:picChg chg="add del mod">
          <ac:chgData name="Xin Luo" userId="82312ee5779919a4" providerId="LiveId" clId="{2A0DBCA2-3CE0-E54A-918F-19B36E319B0B}" dt="2025-05-30T03:17:20.170" v="1246" actId="478"/>
          <ac:picMkLst>
            <pc:docMk/>
            <pc:sldMk cId="444850638" sldId="2796"/>
            <ac:picMk id="9" creationId="{363AB6E1-AE33-EE14-F4D7-DCC5B2A99D6F}"/>
          </ac:picMkLst>
        </pc:picChg>
        <pc:picChg chg="add del mod">
          <ac:chgData name="Xin Luo" userId="82312ee5779919a4" providerId="LiveId" clId="{2A0DBCA2-3CE0-E54A-918F-19B36E319B0B}" dt="2025-05-30T03:19:24.640" v="1260" actId="478"/>
          <ac:picMkLst>
            <pc:docMk/>
            <pc:sldMk cId="444850638" sldId="2796"/>
            <ac:picMk id="10" creationId="{0252CDB0-D675-EE5B-5AE6-1B21BC2EB311}"/>
          </ac:picMkLst>
        </pc:picChg>
        <pc:picChg chg="add del mod">
          <ac:chgData name="Xin Luo" userId="82312ee5779919a4" providerId="LiveId" clId="{2A0DBCA2-3CE0-E54A-918F-19B36E319B0B}" dt="2025-05-30T03:20:21.024" v="1272" actId="478"/>
          <ac:picMkLst>
            <pc:docMk/>
            <pc:sldMk cId="444850638" sldId="2796"/>
            <ac:picMk id="12" creationId="{4C9D3D24-2481-B818-0AA1-7366418FE434}"/>
          </ac:picMkLst>
        </pc:picChg>
        <pc:picChg chg="add mod">
          <ac:chgData name="Xin Luo" userId="82312ee5779919a4" providerId="LiveId" clId="{2A0DBCA2-3CE0-E54A-918F-19B36E319B0B}" dt="2025-05-30T04:30:21.535" v="1367" actId="1037"/>
          <ac:picMkLst>
            <pc:docMk/>
            <pc:sldMk cId="444850638" sldId="2796"/>
            <ac:picMk id="16" creationId="{28BE0203-5D85-2114-004F-451508B44805}"/>
          </ac:picMkLst>
        </pc:picChg>
      </pc:sldChg>
      <pc:sldChg chg="addSp delSp modSp add mod">
        <pc:chgData name="Xin Luo" userId="82312ee5779919a4" providerId="LiveId" clId="{2A0DBCA2-3CE0-E54A-918F-19B36E319B0B}" dt="2025-05-29T10:29:50.908" v="1243" actId="27614"/>
        <pc:sldMkLst>
          <pc:docMk/>
          <pc:sldMk cId="676731434" sldId="2797"/>
        </pc:sldMkLst>
        <pc:spChg chg="mod">
          <ac:chgData name="Xin Luo" userId="82312ee5779919a4" providerId="LiveId" clId="{2A0DBCA2-3CE0-E54A-918F-19B36E319B0B}" dt="2025-05-29T10:23:01.927" v="1193" actId="20577"/>
          <ac:spMkLst>
            <pc:docMk/>
            <pc:sldMk cId="676731434" sldId="2797"/>
            <ac:spMk id="2" creationId="{ECCA97C2-903D-6DCD-A8DF-A104D48A0E06}"/>
          </ac:spMkLst>
        </pc:spChg>
        <pc:spChg chg="del">
          <ac:chgData name="Xin Luo" userId="82312ee5779919a4" providerId="LiveId" clId="{2A0DBCA2-3CE0-E54A-918F-19B36E319B0B}" dt="2025-05-29T10:22:50.037" v="1188" actId="478"/>
          <ac:spMkLst>
            <pc:docMk/>
            <pc:sldMk cId="676731434" sldId="2797"/>
            <ac:spMk id="6" creationId="{87667C33-45C7-5B4D-28A0-377AC1D7357F}"/>
          </ac:spMkLst>
        </pc:spChg>
        <pc:spChg chg="add mod">
          <ac:chgData name="Xin Luo" userId="82312ee5779919a4" providerId="LiveId" clId="{2A0DBCA2-3CE0-E54A-918F-19B36E319B0B}" dt="2025-05-29T10:23:06.075" v="1194" actId="1076"/>
          <ac:spMkLst>
            <pc:docMk/>
            <pc:sldMk cId="676731434" sldId="2797"/>
            <ac:spMk id="7" creationId="{CC65631A-45A4-798B-41F9-F6B691F4B007}"/>
          </ac:spMkLst>
        </pc:spChg>
        <pc:graphicFrameChg chg="del modGraphic">
          <ac:chgData name="Xin Luo" userId="82312ee5779919a4" providerId="LiveId" clId="{2A0DBCA2-3CE0-E54A-918F-19B36E319B0B}" dt="2025-05-29T10:22:53.766" v="1190" actId="478"/>
          <ac:graphicFrameMkLst>
            <pc:docMk/>
            <pc:sldMk cId="676731434" sldId="2797"/>
            <ac:graphicFrameMk id="4" creationId="{EA594A8C-60B1-CF8A-E22E-DD53263CDC11}"/>
          </ac:graphicFrameMkLst>
        </pc:graphicFrameChg>
        <pc:picChg chg="add del mod">
          <ac:chgData name="Xin Luo" userId="82312ee5779919a4" providerId="LiveId" clId="{2A0DBCA2-3CE0-E54A-918F-19B36E319B0B}" dt="2025-05-29T10:29:41.757" v="1240" actId="478"/>
          <ac:picMkLst>
            <pc:docMk/>
            <pc:sldMk cId="676731434" sldId="2797"/>
            <ac:picMk id="5" creationId="{08A302CE-697B-CA73-7FBF-A50E38F0E34B}"/>
          </ac:picMkLst>
        </pc:picChg>
        <pc:picChg chg="add mod">
          <ac:chgData name="Xin Luo" userId="82312ee5779919a4" providerId="LiveId" clId="{2A0DBCA2-3CE0-E54A-918F-19B36E319B0B}" dt="2025-05-29T10:29:50.908" v="1243" actId="27614"/>
          <ac:picMkLst>
            <pc:docMk/>
            <pc:sldMk cId="676731434" sldId="2797"/>
            <ac:picMk id="9" creationId="{0F2C459A-758B-1BF3-E51A-A20BED820C2B}"/>
          </ac:picMkLst>
        </pc:picChg>
      </pc:sldChg>
      <pc:sldChg chg="modSp mod">
        <pc:chgData name="Xin Luo" userId="82312ee5779919a4" providerId="LiveId" clId="{2A0DBCA2-3CE0-E54A-918F-19B36E319B0B}" dt="2025-05-30T12:11:55.100" v="1659" actId="403"/>
        <pc:sldMkLst>
          <pc:docMk/>
          <pc:sldMk cId="2582982397" sldId="2798"/>
        </pc:sldMkLst>
        <pc:spChg chg="mod">
          <ac:chgData name="Xin Luo" userId="82312ee5779919a4" providerId="LiveId" clId="{2A0DBCA2-3CE0-E54A-918F-19B36E319B0B}" dt="2025-05-30T12:11:55.100" v="1659" actId="403"/>
          <ac:spMkLst>
            <pc:docMk/>
            <pc:sldMk cId="2582982397" sldId="2798"/>
            <ac:spMk id="2" creationId="{020EBE1A-98D7-0C5E-06A6-D2F519AC771C}"/>
          </ac:spMkLst>
        </pc:spChg>
        <pc:spChg chg="mod">
          <ac:chgData name="Xin Luo" userId="82312ee5779919a4" providerId="LiveId" clId="{2A0DBCA2-3CE0-E54A-918F-19B36E319B0B}" dt="2025-05-30T12:11:45.635" v="1647" actId="1037"/>
          <ac:spMkLst>
            <pc:docMk/>
            <pc:sldMk cId="2582982397" sldId="2798"/>
            <ac:spMk id="5" creationId="{4A0B4C54-E6BA-175D-6C14-58C6934FD7E9}"/>
          </ac:spMkLst>
        </pc:spChg>
        <pc:spChg chg="mod">
          <ac:chgData name="Xin Luo" userId="82312ee5779919a4" providerId="LiveId" clId="{2A0DBCA2-3CE0-E54A-918F-19B36E319B0B}" dt="2025-05-30T12:11:52.145" v="1658" actId="1035"/>
          <ac:spMkLst>
            <pc:docMk/>
            <pc:sldMk cId="2582982397" sldId="2798"/>
            <ac:spMk id="7" creationId="{056B4A7B-F63D-1B66-872D-22556435A322}"/>
          </ac:spMkLst>
        </pc:spChg>
        <pc:picChg chg="mod">
          <ac:chgData name="Xin Luo" userId="82312ee5779919a4" providerId="LiveId" clId="{2A0DBCA2-3CE0-E54A-918F-19B36E319B0B}" dt="2025-05-30T12:11:52.145" v="1658" actId="1035"/>
          <ac:picMkLst>
            <pc:docMk/>
            <pc:sldMk cId="2582982397" sldId="2798"/>
            <ac:picMk id="8" creationId="{4A88A7FA-8D11-982E-F396-FEE0F80F4B57}"/>
          </ac:picMkLst>
        </pc:picChg>
      </pc:sldChg>
      <pc:sldChg chg="modSp mod">
        <pc:chgData name="Xin Luo" userId="82312ee5779919a4" providerId="LiveId" clId="{2A0DBCA2-3CE0-E54A-918F-19B36E319B0B}" dt="2025-05-30T01:08:49.633" v="1244" actId="1076"/>
        <pc:sldMkLst>
          <pc:docMk/>
          <pc:sldMk cId="825408484" sldId="2799"/>
        </pc:sldMkLst>
        <pc:picChg chg="mod">
          <ac:chgData name="Xin Luo" userId="82312ee5779919a4" providerId="LiveId" clId="{2A0DBCA2-3CE0-E54A-918F-19B36E319B0B}" dt="2025-05-30T01:08:49.633" v="1244" actId="1076"/>
          <ac:picMkLst>
            <pc:docMk/>
            <pc:sldMk cId="825408484" sldId="2799"/>
            <ac:picMk id="7" creationId="{7B5DE894-8B1B-368D-123D-FB31F5BCCCA8}"/>
          </ac:picMkLst>
        </pc:picChg>
      </pc:sldChg>
      <pc:sldChg chg="addSp delSp modSp add mod">
        <pc:chgData name="Xin Luo" userId="82312ee5779919a4" providerId="LiveId" clId="{2A0DBCA2-3CE0-E54A-918F-19B36E319B0B}" dt="2025-05-30T12:11:33.513" v="1641" actId="14100"/>
        <pc:sldMkLst>
          <pc:docMk/>
          <pc:sldMk cId="344140360" sldId="2800"/>
        </pc:sldMkLst>
        <pc:spChg chg="mod">
          <ac:chgData name="Xin Luo" userId="82312ee5779919a4" providerId="LiveId" clId="{2A0DBCA2-3CE0-E54A-918F-19B36E319B0B}" dt="2025-05-30T07:19:03.103" v="1483" actId="404"/>
          <ac:spMkLst>
            <pc:docMk/>
            <pc:sldMk cId="344140360" sldId="2800"/>
            <ac:spMk id="2" creationId="{22ADC2F6-39F6-C7CB-2888-3EDBAB720EB0}"/>
          </ac:spMkLst>
        </pc:spChg>
        <pc:spChg chg="mod">
          <ac:chgData name="Xin Luo" userId="82312ee5779919a4" providerId="LiveId" clId="{2A0DBCA2-3CE0-E54A-918F-19B36E319B0B}" dt="2025-05-30T07:31:20.024" v="1604" actId="1076"/>
          <ac:spMkLst>
            <pc:docMk/>
            <pc:sldMk cId="344140360" sldId="2800"/>
            <ac:spMk id="4" creationId="{EFBF61C4-5F2F-9886-27D3-C20E19ED0784}"/>
          </ac:spMkLst>
        </pc:spChg>
        <pc:spChg chg="del">
          <ac:chgData name="Xin Luo" userId="82312ee5779919a4" providerId="LiveId" clId="{2A0DBCA2-3CE0-E54A-918F-19B36E319B0B}" dt="2025-05-30T07:16:23.583" v="1409" actId="478"/>
          <ac:spMkLst>
            <pc:docMk/>
            <pc:sldMk cId="344140360" sldId="2800"/>
            <ac:spMk id="5" creationId="{C4FBCD6D-DAA2-A849-669E-7BE524BDB597}"/>
          </ac:spMkLst>
        </pc:spChg>
        <pc:spChg chg="add mod">
          <ac:chgData name="Xin Luo" userId="82312ee5779919a4" providerId="LiveId" clId="{2A0DBCA2-3CE0-E54A-918F-19B36E319B0B}" dt="2025-05-30T12:11:33.513" v="1641" actId="14100"/>
          <ac:spMkLst>
            <pc:docMk/>
            <pc:sldMk cId="344140360" sldId="2800"/>
            <ac:spMk id="10" creationId="{FA3E6552-B99F-0667-FFFF-05330AB4A03C}"/>
          </ac:spMkLst>
        </pc:spChg>
        <pc:spChg chg="del">
          <ac:chgData name="Xin Luo" userId="82312ee5779919a4" providerId="LiveId" clId="{2A0DBCA2-3CE0-E54A-918F-19B36E319B0B}" dt="2025-05-30T07:17:16.722" v="1457" actId="478"/>
          <ac:spMkLst>
            <pc:docMk/>
            <pc:sldMk cId="344140360" sldId="2800"/>
            <ac:spMk id="14" creationId="{B8A7EE5C-DBEB-04D6-C68A-2BD0CBF08ED8}"/>
          </ac:spMkLst>
        </pc:spChg>
        <pc:picChg chg="add del mod">
          <ac:chgData name="Xin Luo" userId="82312ee5779919a4" providerId="LiveId" clId="{2A0DBCA2-3CE0-E54A-918F-19B36E319B0B}" dt="2025-05-30T07:28:28.644" v="1507" actId="478"/>
          <ac:picMkLst>
            <pc:docMk/>
            <pc:sldMk cId="344140360" sldId="2800"/>
            <ac:picMk id="7" creationId="{8AAE2F15-CC14-B741-31FE-6C78215E5586}"/>
          </ac:picMkLst>
        </pc:picChg>
        <pc:picChg chg="add mod">
          <ac:chgData name="Xin Luo" userId="82312ee5779919a4" providerId="LiveId" clId="{2A0DBCA2-3CE0-E54A-918F-19B36E319B0B}" dt="2025-05-30T07:28:39.322" v="1520" actId="1038"/>
          <ac:picMkLst>
            <pc:docMk/>
            <pc:sldMk cId="344140360" sldId="2800"/>
            <ac:picMk id="9" creationId="{26E5A3E9-3268-F2A1-89E5-1D7859627017}"/>
          </ac:picMkLst>
        </pc:picChg>
        <pc:picChg chg="del mod">
          <ac:chgData name="Xin Luo" userId="82312ee5779919a4" providerId="LiveId" clId="{2A0DBCA2-3CE0-E54A-918F-19B36E319B0B}" dt="2025-05-30T07:17:43.355" v="1463" actId="478"/>
          <ac:picMkLst>
            <pc:docMk/>
            <pc:sldMk cId="344140360" sldId="2800"/>
            <ac:picMk id="16" creationId="{92E2DAB2-AF43-E837-A78D-C12BB436AB0B}"/>
          </ac:picMkLst>
        </pc:picChg>
      </pc:sldChg>
      <pc:sldChg chg="delSp modSp add del mod">
        <pc:chgData name="Xin Luo" userId="82312ee5779919a4" providerId="LiveId" clId="{2A0DBCA2-3CE0-E54A-918F-19B36E319B0B}" dt="2025-05-30T12:09:41.570" v="1626" actId="2696"/>
        <pc:sldMkLst>
          <pc:docMk/>
          <pc:sldMk cId="132678533" sldId="2801"/>
        </pc:sldMkLst>
        <pc:spChg chg="mod">
          <ac:chgData name="Xin Luo" userId="82312ee5779919a4" providerId="LiveId" clId="{2A0DBCA2-3CE0-E54A-918F-19B36E319B0B}" dt="2025-05-30T07:31:43.425" v="1610" actId="20577"/>
          <ac:spMkLst>
            <pc:docMk/>
            <pc:sldMk cId="132678533" sldId="2801"/>
            <ac:spMk id="2" creationId="{03C28BBC-617A-EAC9-F400-F96428F08AF0}"/>
          </ac:spMkLst>
        </pc:spChg>
        <pc:spChg chg="del">
          <ac:chgData name="Xin Luo" userId="82312ee5779919a4" providerId="LiveId" clId="{2A0DBCA2-3CE0-E54A-918F-19B36E319B0B}" dt="2025-05-30T07:31:41.076" v="1609" actId="478"/>
          <ac:spMkLst>
            <pc:docMk/>
            <pc:sldMk cId="132678533" sldId="2801"/>
            <ac:spMk id="4" creationId="{7C156F5E-6A4C-541B-A747-2841B3356A81}"/>
          </ac:spMkLst>
        </pc:spChg>
        <pc:spChg chg="del">
          <ac:chgData name="Xin Luo" userId="82312ee5779919a4" providerId="LiveId" clId="{2A0DBCA2-3CE0-E54A-918F-19B36E319B0B}" dt="2025-05-30T07:31:34.299" v="1608" actId="478"/>
          <ac:spMkLst>
            <pc:docMk/>
            <pc:sldMk cId="132678533" sldId="2801"/>
            <ac:spMk id="10" creationId="{28757199-42F3-207E-C906-B50FE56602A8}"/>
          </ac:spMkLst>
        </pc:spChg>
        <pc:picChg chg="del">
          <ac:chgData name="Xin Luo" userId="82312ee5779919a4" providerId="LiveId" clId="{2A0DBCA2-3CE0-E54A-918F-19B36E319B0B}" dt="2025-05-30T07:31:30.654" v="1607" actId="478"/>
          <ac:picMkLst>
            <pc:docMk/>
            <pc:sldMk cId="132678533" sldId="2801"/>
            <ac:picMk id="9" creationId="{5E1F20DB-6463-68F3-F660-8A2E5380C064}"/>
          </ac:picMkLst>
        </pc:picChg>
      </pc:sldChg>
    </pc:docChg>
  </pc:docChgLst>
  <pc:docChgLst>
    <pc:chgData name="Xin Luo" userId="82312ee5779919a4" providerId="LiveId" clId="{65A98D7F-B1DF-E542-A17B-8F6E9ADA57A5}"/>
    <pc:docChg chg="undo custSel addSld delSld modSld sldOrd">
      <pc:chgData name="Xin Luo" userId="82312ee5779919a4" providerId="LiveId" clId="{65A98D7F-B1DF-E542-A17B-8F6E9ADA57A5}" dt="2025-05-26T13:26:21.221" v="1148" actId="20577"/>
      <pc:docMkLst>
        <pc:docMk/>
      </pc:docMkLst>
      <pc:sldChg chg="addSp delSp modSp mod ord">
        <pc:chgData name="Xin Luo" userId="82312ee5779919a4" providerId="LiveId" clId="{65A98D7F-B1DF-E542-A17B-8F6E9ADA57A5}" dt="2025-05-26T10:01:26.562" v="130" actId="1036"/>
        <pc:sldMkLst>
          <pc:docMk/>
          <pc:sldMk cId="2783263808" sldId="2766"/>
        </pc:sldMkLst>
      </pc:sldChg>
      <pc:sldChg chg="addSp delSp modSp mod">
        <pc:chgData name="Xin Luo" userId="82312ee5779919a4" providerId="LiveId" clId="{65A98D7F-B1DF-E542-A17B-8F6E9ADA57A5}" dt="2025-05-26T11:46:31.412" v="371" actId="20577"/>
        <pc:sldMkLst>
          <pc:docMk/>
          <pc:sldMk cId="237633983" sldId="2771"/>
        </pc:sldMkLst>
      </pc:sldChg>
      <pc:sldChg chg="modSp mod">
        <pc:chgData name="Xin Luo" userId="82312ee5779919a4" providerId="LiveId" clId="{65A98D7F-B1DF-E542-A17B-8F6E9ADA57A5}" dt="2025-05-26T10:00:04.971" v="99" actId="20577"/>
        <pc:sldMkLst>
          <pc:docMk/>
          <pc:sldMk cId="3114578072" sldId="2775"/>
        </pc:sldMkLst>
      </pc:sldChg>
      <pc:sldChg chg="addSp delSp modSp add mod">
        <pc:chgData name="Xin Luo" userId="82312ee5779919a4" providerId="LiveId" clId="{65A98D7F-B1DF-E542-A17B-8F6E9ADA57A5}" dt="2025-05-26T12:00:53.403" v="524" actId="1035"/>
        <pc:sldMkLst>
          <pc:docMk/>
          <pc:sldMk cId="609575857" sldId="2776"/>
        </pc:sldMkLst>
      </pc:sldChg>
      <pc:sldChg chg="addSp delSp modSp add mod ord">
        <pc:chgData name="Xin Luo" userId="82312ee5779919a4" providerId="LiveId" clId="{65A98D7F-B1DF-E542-A17B-8F6E9ADA57A5}" dt="2025-05-26T11:50:11.094" v="407" actId="1035"/>
        <pc:sldMkLst>
          <pc:docMk/>
          <pc:sldMk cId="1038133134" sldId="2777"/>
        </pc:sldMkLst>
      </pc:sldChg>
      <pc:sldChg chg="addSp delSp modSp new del mod">
        <pc:chgData name="Xin Luo" userId="82312ee5779919a4" providerId="LiveId" clId="{65A98D7F-B1DF-E542-A17B-8F6E9ADA57A5}" dt="2025-05-26T10:32:52.082" v="201" actId="2696"/>
        <pc:sldMkLst>
          <pc:docMk/>
          <pc:sldMk cId="3627438183" sldId="2777"/>
        </pc:sldMkLst>
      </pc:sldChg>
      <pc:sldChg chg="addSp delSp modSp add mod">
        <pc:chgData name="Xin Luo" userId="82312ee5779919a4" providerId="LiveId" clId="{65A98D7F-B1DF-E542-A17B-8F6E9ADA57A5}" dt="2025-05-26T12:45:58.563" v="905"/>
        <pc:sldMkLst>
          <pc:docMk/>
          <pc:sldMk cId="565877602" sldId="2778"/>
        </pc:sldMkLst>
      </pc:sldChg>
      <pc:sldChg chg="addSp delSp modSp add mod">
        <pc:chgData name="Xin Luo" userId="82312ee5779919a4" providerId="LiveId" clId="{65A98D7F-B1DF-E542-A17B-8F6E9ADA57A5}" dt="2025-05-26T13:26:21.221" v="1148" actId="20577"/>
        <pc:sldMkLst>
          <pc:docMk/>
          <pc:sldMk cId="1437556396" sldId="2779"/>
        </pc:sldMkLst>
      </pc:sldChg>
      <pc:sldChg chg="modSp add mod">
        <pc:chgData name="Xin Luo" userId="82312ee5779919a4" providerId="LiveId" clId="{65A98D7F-B1DF-E542-A17B-8F6E9ADA57A5}" dt="2025-05-26T12:05:01.988" v="568" actId="20577"/>
        <pc:sldMkLst>
          <pc:docMk/>
          <pc:sldMk cId="887088617" sldId="2780"/>
        </pc:sldMkLst>
      </pc:sldChg>
      <pc:sldChg chg="addSp delSp modSp add mod">
        <pc:chgData name="Xin Luo" userId="82312ee5779919a4" providerId="LiveId" clId="{65A98D7F-B1DF-E542-A17B-8F6E9ADA57A5}" dt="2025-05-26T12:12:12.015" v="691" actId="1076"/>
        <pc:sldMkLst>
          <pc:docMk/>
          <pc:sldMk cId="1421971610" sldId="2781"/>
        </pc:sldMkLst>
      </pc:sldChg>
      <pc:sldChg chg="addSp delSp modSp add mod">
        <pc:chgData name="Xin Luo" userId="82312ee5779919a4" providerId="LiveId" clId="{65A98D7F-B1DF-E542-A17B-8F6E9ADA57A5}" dt="2025-05-26T12:13:57.826" v="739" actId="1076"/>
        <pc:sldMkLst>
          <pc:docMk/>
          <pc:sldMk cId="3685202054" sldId="2782"/>
        </pc:sldMkLst>
      </pc:sldChg>
      <pc:sldChg chg="addSp delSp modSp add mod">
        <pc:chgData name="Xin Luo" userId="82312ee5779919a4" providerId="LiveId" clId="{65A98D7F-B1DF-E542-A17B-8F6E9ADA57A5}" dt="2025-05-26T12:48:39.461" v="1020" actId="1076"/>
        <pc:sldMkLst>
          <pc:docMk/>
          <pc:sldMk cId="3950804864" sldId="2783"/>
        </pc:sldMkLst>
      </pc:sldChg>
      <pc:sldChg chg="addSp delSp modSp add mod ord">
        <pc:chgData name="Xin Luo" userId="82312ee5779919a4" providerId="LiveId" clId="{65A98D7F-B1DF-E542-A17B-8F6E9ADA57A5}" dt="2025-05-26T13:18:51.704" v="1068" actId="20578"/>
        <pc:sldMkLst>
          <pc:docMk/>
          <pc:sldMk cId="1837514754" sldId="2784"/>
        </pc:sldMkLst>
      </pc:sldChg>
    </pc:docChg>
  </pc:docChgLst>
  <pc:docChgLst>
    <pc:chgData name="Xin Luo" userId="82312ee5779919a4" providerId="LiveId" clId="{1FEF9892-859B-8349-A234-8660AFCBAD3E}"/>
    <pc:docChg chg="custSel addSld delSld modSld sldOrd">
      <pc:chgData name="Xin Luo" userId="82312ee5779919a4" providerId="LiveId" clId="{1FEF9892-859B-8349-A234-8660AFCBAD3E}" dt="2025-05-26T05:11:41.965" v="1543" actId="20578"/>
      <pc:docMkLst>
        <pc:docMk/>
      </pc:docMkLst>
      <pc:sldChg chg="delSp modSp mod">
        <pc:chgData name="Xin Luo" userId="82312ee5779919a4" providerId="LiveId" clId="{1FEF9892-859B-8349-A234-8660AFCBAD3E}" dt="2025-05-26T05:11:24.521" v="1534" actId="20577"/>
        <pc:sldMkLst>
          <pc:docMk/>
          <pc:sldMk cId="1576120367" sldId="2387"/>
        </pc:sldMkLst>
        <pc:spChg chg="mod">
          <ac:chgData name="Xin Luo" userId="82312ee5779919a4" providerId="LiveId" clId="{1FEF9892-859B-8349-A234-8660AFCBAD3E}" dt="2025-05-26T04:16:34.648" v="815" actId="20577"/>
          <ac:spMkLst>
            <pc:docMk/>
            <pc:sldMk cId="1576120367" sldId="2387"/>
            <ac:spMk id="8" creationId="{A1A47F6B-723F-B49C-E80C-2FEA85B63F48}"/>
          </ac:spMkLst>
        </pc:spChg>
        <pc:spChg chg="mod">
          <ac:chgData name="Xin Luo" userId="82312ee5779919a4" providerId="LiveId" clId="{1FEF9892-859B-8349-A234-8660AFCBAD3E}" dt="2025-05-26T05:11:24.521" v="1534" actId="20577"/>
          <ac:spMkLst>
            <pc:docMk/>
            <pc:sldMk cId="1576120367" sldId="2387"/>
            <ac:spMk id="9" creationId="{DC55642D-BE0F-C66A-D406-AEEB56A4EB02}"/>
          </ac:spMkLst>
        </pc:spChg>
        <pc:spChg chg="mod">
          <ac:chgData name="Xin Luo" userId="82312ee5779919a4" providerId="LiveId" clId="{1FEF9892-859B-8349-A234-8660AFCBAD3E}" dt="2025-05-26T04:16:32.592" v="811" actId="20577"/>
          <ac:spMkLst>
            <pc:docMk/>
            <pc:sldMk cId="1576120367" sldId="2387"/>
            <ac:spMk id="13" creationId="{00000000-0000-0000-0000-000000000000}"/>
          </ac:spMkLst>
        </pc:spChg>
        <pc:grpChg chg="mod">
          <ac:chgData name="Xin Luo" userId="82312ee5779919a4" providerId="LiveId" clId="{1FEF9892-859B-8349-A234-8660AFCBAD3E}" dt="2025-05-26T04:16:27.526" v="799" actId="1076"/>
          <ac:grpSpMkLst>
            <pc:docMk/>
            <pc:sldMk cId="1576120367" sldId="2387"/>
            <ac:grpSpMk id="3" creationId="{12ED16A1-79B8-7DB1-1CC1-250B051BAD58}"/>
          </ac:grpSpMkLst>
        </pc:grpChg>
        <pc:grpChg chg="mod">
          <ac:chgData name="Xin Luo" userId="82312ee5779919a4" providerId="LiveId" clId="{1FEF9892-859B-8349-A234-8660AFCBAD3E}" dt="2025-05-26T04:16:27.526" v="799" actId="1076"/>
          <ac:grpSpMkLst>
            <pc:docMk/>
            <pc:sldMk cId="1576120367" sldId="2387"/>
            <ac:grpSpMk id="7" creationId="{CAD3754E-1D10-E79E-9F70-D3338A6F2938}"/>
          </ac:grpSpMkLst>
        </pc:grpChg>
      </pc:sldChg>
      <pc:sldChg chg="modSp mod">
        <pc:chgData name="Xin Luo" userId="82312ee5779919a4" providerId="LiveId" clId="{1FEF9892-859B-8349-A234-8660AFCBAD3E}" dt="2025-05-26T04:16:44.085" v="835" actId="20577"/>
        <pc:sldMkLst>
          <pc:docMk/>
          <pc:sldMk cId="2415901206" sldId="2447"/>
        </pc:sldMkLst>
        <pc:spChg chg="mod">
          <ac:chgData name="Xin Luo" userId="82312ee5779919a4" providerId="LiveId" clId="{1FEF9892-859B-8349-A234-8660AFCBAD3E}" dt="2025-05-26T04:16:44.085" v="83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del">
        <pc:chgData name="Xin Luo" userId="82312ee5779919a4" providerId="LiveId" clId="{1FEF9892-859B-8349-A234-8660AFCBAD3E}" dt="2025-05-26T04:17:02.543" v="846" actId="2696"/>
        <pc:sldMkLst>
          <pc:docMk/>
          <pc:sldMk cId="481122590" sldId="2709"/>
        </pc:sldMkLst>
      </pc:sldChg>
      <pc:sldChg chg="addSp modSp mod ord modNotesTx">
        <pc:chgData name="Xin Luo" userId="82312ee5779919a4" providerId="LiveId" clId="{1FEF9892-859B-8349-A234-8660AFCBAD3E}" dt="2025-05-26T04:17:00.501" v="845" actId="20578"/>
        <pc:sldMkLst>
          <pc:docMk/>
          <pc:sldMk cId="3053350483" sldId="2729"/>
        </pc:sldMkLst>
        <pc:spChg chg="mod">
          <ac:chgData name="Xin Luo" userId="82312ee5779919a4" providerId="LiveId" clId="{1FEF9892-859B-8349-A234-8660AFCBAD3E}" dt="2025-05-26T04:11:01.284" v="795" actId="1076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1FEF9892-859B-8349-A234-8660AFCBAD3E}" dt="2025-05-26T04:16:51.743" v="844" actId="20577"/>
          <ac:spMkLst>
            <pc:docMk/>
            <pc:sldMk cId="3053350483" sldId="2729"/>
            <ac:spMk id="3" creationId="{00000000-0000-0000-0000-000000000000}"/>
          </ac:spMkLst>
        </pc:spChg>
      </pc:sldChg>
      <pc:sldChg chg="addSp modSp mod modNotesTx">
        <pc:chgData name="Xin Luo" userId="82312ee5779919a4" providerId="LiveId" clId="{1FEF9892-859B-8349-A234-8660AFCBAD3E}" dt="2025-05-26T04:35:13.463" v="1007" actId="20577"/>
        <pc:sldMkLst>
          <pc:docMk/>
          <pc:sldMk cId="402523077" sldId="2765"/>
        </pc:sldMkLst>
      </pc:sldChg>
      <pc:sldChg chg="modSp mod">
        <pc:chgData name="Xin Luo" userId="82312ee5779919a4" providerId="LiveId" clId="{1FEF9892-859B-8349-A234-8660AFCBAD3E}" dt="2025-05-26T04:18:01.063" v="878" actId="20577"/>
        <pc:sldMkLst>
          <pc:docMk/>
          <pc:sldMk cId="2783263808" sldId="2766"/>
        </pc:sldMkLst>
      </pc:sldChg>
      <pc:sldChg chg="ord">
        <pc:chgData name="Xin Luo" userId="82312ee5779919a4" providerId="LiveId" clId="{1FEF9892-859B-8349-A234-8660AFCBAD3E}" dt="2025-05-26T05:11:41.965" v="1543" actId="20578"/>
        <pc:sldMkLst>
          <pc:docMk/>
          <pc:sldMk cId="237633983" sldId="2771"/>
        </pc:sldMkLst>
      </pc:sldChg>
      <pc:sldChg chg="modSp mod">
        <pc:chgData name="Xin Luo" userId="82312ee5779919a4" providerId="LiveId" clId="{1FEF9892-859B-8349-A234-8660AFCBAD3E}" dt="2025-05-26T05:11:34.420" v="1542" actId="20577"/>
        <pc:sldMkLst>
          <pc:docMk/>
          <pc:sldMk cId="509658219" sldId="2772"/>
        </pc:sldMkLst>
        <pc:spChg chg="mod">
          <ac:chgData name="Xin Luo" userId="82312ee5779919a4" providerId="LiveId" clId="{1FEF9892-859B-8349-A234-8660AFCBAD3E}" dt="2025-05-26T05:11:34.420" v="1542" actId="20577"/>
          <ac:spMkLst>
            <pc:docMk/>
            <pc:sldMk cId="509658219" sldId="2772"/>
            <ac:spMk id="7" creationId="{4AB04143-9F32-6D14-35CC-1C7DD08763FB}"/>
          </ac:spMkLst>
        </pc:spChg>
      </pc:sldChg>
      <pc:sldChg chg="addSp delSp modSp add del mod ord">
        <pc:chgData name="Xin Luo" userId="82312ee5779919a4" providerId="LiveId" clId="{1FEF9892-859B-8349-A234-8660AFCBAD3E}" dt="2025-05-26T04:31:13.510" v="917" actId="2696"/>
        <pc:sldMkLst>
          <pc:docMk/>
          <pc:sldMk cId="763160493" sldId="2773"/>
        </pc:sldMkLst>
      </pc:sldChg>
      <pc:sldChg chg="add del">
        <pc:chgData name="Xin Luo" userId="82312ee5779919a4" providerId="LiveId" clId="{1FEF9892-859B-8349-A234-8660AFCBAD3E}" dt="2025-05-26T03:34:03.289" v="552" actId="2696"/>
        <pc:sldMkLst>
          <pc:docMk/>
          <pc:sldMk cId="2429211686" sldId="2773"/>
        </pc:sldMkLst>
      </pc:sldChg>
      <pc:sldChg chg="addSp delSp modSp add mod modNotesTx">
        <pc:chgData name="Xin Luo" userId="82312ee5779919a4" providerId="LiveId" clId="{1FEF9892-859B-8349-A234-8660AFCBAD3E}" dt="2025-05-26T05:01:44.268" v="1521" actId="1076"/>
        <pc:sldMkLst>
          <pc:docMk/>
          <pc:sldMk cId="2354108090" sldId="2774"/>
        </pc:sldMkLst>
      </pc:sldChg>
      <pc:sldChg chg="addSp delSp modSp add mod">
        <pc:chgData name="Xin Luo" userId="82312ee5779919a4" providerId="LiveId" clId="{1FEF9892-859B-8349-A234-8660AFCBAD3E}" dt="2025-05-26T04:55:27.604" v="1455" actId="14734"/>
        <pc:sldMkLst>
          <pc:docMk/>
          <pc:sldMk cId="3114578072" sldId="2775"/>
        </pc:sldMkLst>
      </pc:sldChg>
    </pc:docChg>
  </pc:docChgLst>
  <pc:docChgLst>
    <pc:chgData name="Xin Luo" userId="82312ee5779919a4" providerId="LiveId" clId="{2800F99A-8A54-2B47-A823-B15E42F1D981}"/>
    <pc:docChg chg="custSel delSld modSld">
      <pc:chgData name="Xin Luo" userId="82312ee5779919a4" providerId="LiveId" clId="{2800F99A-8A54-2B47-A823-B15E42F1D981}" dt="2025-05-08T15:37:54.066" v="192" actId="20577"/>
      <pc:docMkLst>
        <pc:docMk/>
      </pc:docMkLst>
      <pc:sldChg chg="delSp modSp mod">
        <pc:chgData name="Xin Luo" userId="82312ee5779919a4" providerId="LiveId" clId="{2800F99A-8A54-2B47-A823-B15E42F1D981}" dt="2025-05-08T15:36:56.172" v="86" actId="1035"/>
        <pc:sldMkLst>
          <pc:docMk/>
          <pc:sldMk cId="1576120367" sldId="2387"/>
        </pc:sldMkLst>
        <pc:spChg chg="mod">
          <ac:chgData name="Xin Luo" userId="82312ee5779919a4" providerId="LiveId" clId="{2800F99A-8A54-2B47-A823-B15E42F1D981}" dt="2025-05-08T15:36:45.371" v="48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2800F99A-8A54-2B47-A823-B15E42F1D981}" dt="2025-05-08T15:36:56.172" v="86" actId="1035"/>
          <ac:grpSpMkLst>
            <pc:docMk/>
            <pc:sldMk cId="1576120367" sldId="2387"/>
            <ac:grpSpMk id="3" creationId="{12ED16A1-79B8-7DB1-1CC1-250B051BAD58}"/>
          </ac:grpSpMkLst>
        </pc:grpChg>
      </pc:sldChg>
      <pc:sldChg chg="modSp mod">
        <pc:chgData name="Xin Luo" userId="82312ee5779919a4" providerId="LiveId" clId="{2800F99A-8A54-2B47-A823-B15E42F1D981}" dt="2025-05-08T15:37:14.888" v="125" actId="20577"/>
        <pc:sldMkLst>
          <pc:docMk/>
          <pc:sldMk cId="2415901206" sldId="2447"/>
        </pc:sldMkLst>
        <pc:spChg chg="mod">
          <ac:chgData name="Xin Luo" userId="82312ee5779919a4" providerId="LiveId" clId="{2800F99A-8A54-2B47-A823-B15E42F1D981}" dt="2025-05-08T15:37:14.888" v="125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2800F99A-8A54-2B47-A823-B15E42F1D981}" dt="2025-05-08T15:37:54.066" v="192" actId="20577"/>
        <pc:sldMkLst>
          <pc:docMk/>
          <pc:sldMk cId="481122590" sldId="2709"/>
        </pc:sldMkLst>
      </pc:sldChg>
      <pc:sldChg chg="del">
        <pc:chgData name="Xin Luo" userId="82312ee5779919a4" providerId="LiveId" clId="{2800F99A-8A54-2B47-A823-B15E42F1D981}" dt="2025-05-08T15:37:45.289" v="168" actId="2696"/>
        <pc:sldMkLst>
          <pc:docMk/>
          <pc:sldMk cId="972163772" sldId="2720"/>
        </pc:sldMkLst>
      </pc:sldChg>
      <pc:sldChg chg="delSp modSp mod">
        <pc:chgData name="Xin Luo" userId="82312ee5779919a4" providerId="LiveId" clId="{2800F99A-8A54-2B47-A823-B15E42F1D981}" dt="2025-05-08T15:37:38.667" v="164" actId="20577"/>
        <pc:sldMkLst>
          <pc:docMk/>
          <pc:sldMk cId="3053350483" sldId="2729"/>
        </pc:sldMkLst>
        <pc:spChg chg="mod">
          <ac:chgData name="Xin Luo" userId="82312ee5779919a4" providerId="LiveId" clId="{2800F99A-8A54-2B47-A823-B15E42F1D981}" dt="2025-05-08T15:37:27.788" v="128" actId="20577"/>
          <ac:spMkLst>
            <pc:docMk/>
            <pc:sldMk cId="3053350483" sldId="2729"/>
            <ac:spMk id="2" creationId="{631AADB6-C88A-D817-4683-FC087E4E240F}"/>
          </ac:spMkLst>
        </pc:spChg>
        <pc:spChg chg="mod">
          <ac:chgData name="Xin Luo" userId="82312ee5779919a4" providerId="LiveId" clId="{2800F99A-8A54-2B47-A823-B15E42F1D981}" dt="2025-05-08T15:37:38.667" v="164" actId="20577"/>
          <ac:spMkLst>
            <pc:docMk/>
            <pc:sldMk cId="3053350483" sldId="2729"/>
            <ac:spMk id="3" creationId="{00000000-0000-0000-0000-000000000000}"/>
          </ac:spMkLst>
        </pc:spChg>
      </pc:sldChg>
      <pc:sldChg chg="del">
        <pc:chgData name="Xin Luo" userId="82312ee5779919a4" providerId="LiveId" clId="{2800F99A-8A54-2B47-A823-B15E42F1D981}" dt="2025-05-08T15:37:43.655" v="166" actId="2696"/>
        <pc:sldMkLst>
          <pc:docMk/>
          <pc:sldMk cId="1201927867" sldId="2730"/>
        </pc:sldMkLst>
      </pc:sldChg>
      <pc:sldChg chg="del">
        <pc:chgData name="Xin Luo" userId="82312ee5779919a4" providerId="LiveId" clId="{2800F99A-8A54-2B47-A823-B15E42F1D981}" dt="2025-05-08T15:37:43.651" v="165" actId="2696"/>
        <pc:sldMkLst>
          <pc:docMk/>
          <pc:sldMk cId="3947651410" sldId="2767"/>
        </pc:sldMkLst>
      </pc:sldChg>
      <pc:sldChg chg="del">
        <pc:chgData name="Xin Luo" userId="82312ee5779919a4" providerId="LiveId" clId="{2800F99A-8A54-2B47-A823-B15E42F1D981}" dt="2025-05-08T15:37:43.656" v="167" actId="2696"/>
        <pc:sldMkLst>
          <pc:docMk/>
          <pc:sldMk cId="4149704501" sldId="2768"/>
        </pc:sldMkLst>
      </pc:sldChg>
    </pc:docChg>
  </pc:docChgLst>
  <pc:docChgLst>
    <pc:chgData name="Xin Luo" userId="82312ee5779919a4" providerId="LiveId" clId="{F4CA7D5A-CB70-3041-A42E-B88F0AF724FB}"/>
    <pc:docChg chg="addSld modSld">
      <pc:chgData name="Xin Luo" userId="82312ee5779919a4" providerId="LiveId" clId="{F4CA7D5A-CB70-3041-A42E-B88F0AF724FB}" dt="2025-05-08T15:42:12.705" v="196" actId="20577"/>
      <pc:docMkLst>
        <pc:docMk/>
      </pc:docMkLst>
      <pc:sldChg chg="addSp modSp mod">
        <pc:chgData name="Xin Luo" userId="82312ee5779919a4" providerId="LiveId" clId="{F4CA7D5A-CB70-3041-A42E-B88F0AF724FB}" dt="2025-05-08T15:41:03.323" v="110" actId="1035"/>
        <pc:sldMkLst>
          <pc:docMk/>
          <pc:sldMk cId="1576120367" sldId="2387"/>
        </pc:sldMkLst>
        <pc:spChg chg="mod">
          <ac:chgData name="Xin Luo" userId="82312ee5779919a4" providerId="LiveId" clId="{F4CA7D5A-CB70-3041-A42E-B88F0AF724FB}" dt="2025-05-08T15:40:55.337" v="104" actId="20577"/>
          <ac:spMkLst>
            <pc:docMk/>
            <pc:sldMk cId="1576120367" sldId="2387"/>
            <ac:spMk id="8" creationId="{A1A47F6B-723F-B49C-E80C-2FEA85B63F48}"/>
          </ac:spMkLst>
        </pc:spChg>
        <pc:spChg chg="mod">
          <ac:chgData name="Xin Luo" userId="82312ee5779919a4" providerId="LiveId" clId="{F4CA7D5A-CB70-3041-A42E-B88F0AF724FB}" dt="2025-05-08T15:40:45.455" v="98" actId="20577"/>
          <ac:spMkLst>
            <pc:docMk/>
            <pc:sldMk cId="1576120367" sldId="2387"/>
            <ac:spMk id="9" creationId="{DC55642D-BE0F-C66A-D406-AEEB56A4EB02}"/>
          </ac:spMkLst>
        </pc:spChg>
        <pc:spChg chg="mod">
          <ac:chgData name="Xin Luo" userId="82312ee5779919a4" providerId="LiveId" clId="{F4CA7D5A-CB70-3041-A42E-B88F0AF724FB}" dt="2025-05-08T15:40:28.374" v="79" actId="20577"/>
          <ac:spMkLst>
            <pc:docMk/>
            <pc:sldMk cId="1576120367" sldId="2387"/>
            <ac:spMk id="14" creationId="{00000000-0000-0000-0000-000000000000}"/>
          </ac:spMkLst>
        </pc:spChg>
        <pc:grpChg chg="mod">
          <ac:chgData name="Xin Luo" userId="82312ee5779919a4" providerId="LiveId" clId="{F4CA7D5A-CB70-3041-A42E-B88F0AF724FB}" dt="2025-05-08T15:41:03.323" v="110" actId="1035"/>
          <ac:grpSpMkLst>
            <pc:docMk/>
            <pc:sldMk cId="1576120367" sldId="2387"/>
            <ac:grpSpMk id="3" creationId="{12ED16A1-79B8-7DB1-1CC1-250B051BAD58}"/>
          </ac:grpSpMkLst>
        </pc:grpChg>
        <pc:grpChg chg="add mod">
          <ac:chgData name="Xin Luo" userId="82312ee5779919a4" providerId="LiveId" clId="{F4CA7D5A-CB70-3041-A42E-B88F0AF724FB}" dt="2025-05-08T15:41:00.499" v="107" actId="1038"/>
          <ac:grpSpMkLst>
            <pc:docMk/>
            <pc:sldMk cId="1576120367" sldId="2387"/>
            <ac:grpSpMk id="7" creationId="{CAD3754E-1D10-E79E-9F70-D3338A6F2938}"/>
          </ac:grpSpMkLst>
        </pc:grpChg>
      </pc:sldChg>
      <pc:sldChg chg="modSp mod">
        <pc:chgData name="Xin Luo" userId="82312ee5779919a4" providerId="LiveId" clId="{F4CA7D5A-CB70-3041-A42E-B88F0AF724FB}" dt="2025-05-08T15:41:13.554" v="138" actId="20577"/>
        <pc:sldMkLst>
          <pc:docMk/>
          <pc:sldMk cId="2415901206" sldId="2447"/>
        </pc:sldMkLst>
        <pc:spChg chg="mod">
          <ac:chgData name="Xin Luo" userId="82312ee5779919a4" providerId="LiveId" clId="{F4CA7D5A-CB70-3041-A42E-B88F0AF724FB}" dt="2025-05-08T15:41:13.554" v="138" actId="20577"/>
          <ac:spMkLst>
            <pc:docMk/>
            <pc:sldMk cId="2415901206" sldId="2447"/>
            <ac:spMk id="7" creationId="{00000000-0000-0000-0000-000000000000}"/>
          </ac:spMkLst>
        </pc:spChg>
      </pc:sldChg>
      <pc:sldChg chg="modSp mod">
        <pc:chgData name="Xin Luo" userId="82312ee5779919a4" providerId="LiveId" clId="{F4CA7D5A-CB70-3041-A42E-B88F0AF724FB}" dt="2025-05-08T15:40:05.866" v="29" actId="20577"/>
        <pc:sldMkLst>
          <pc:docMk/>
          <pc:sldMk cId="1658607177" sldId="2708"/>
        </pc:sldMkLst>
        <pc:spChg chg="mod">
          <ac:chgData name="Xin Luo" userId="82312ee5779919a4" providerId="LiveId" clId="{F4CA7D5A-CB70-3041-A42E-B88F0AF724FB}" dt="2025-05-08T15:39:56.549" v="4" actId="20577"/>
          <ac:spMkLst>
            <pc:docMk/>
            <pc:sldMk cId="1658607177" sldId="2708"/>
            <ac:spMk id="3" creationId="{E375549C-74EF-2C8F-6432-2C52B803FB1B}"/>
          </ac:spMkLst>
        </pc:spChg>
        <pc:spChg chg="mod">
          <ac:chgData name="Xin Luo" userId="82312ee5779919a4" providerId="LiveId" clId="{F4CA7D5A-CB70-3041-A42E-B88F0AF724FB}" dt="2025-05-08T15:40:05.866" v="29" actId="20577"/>
          <ac:spMkLst>
            <pc:docMk/>
            <pc:sldMk cId="1658607177" sldId="2708"/>
            <ac:spMk id="24" creationId="{00000000-0000-0000-0000-000000000000}"/>
          </ac:spMkLst>
        </pc:spChg>
      </pc:sldChg>
      <pc:sldChg chg="modSp mod">
        <pc:chgData name="Xin Luo" userId="82312ee5779919a4" providerId="LiveId" clId="{F4CA7D5A-CB70-3041-A42E-B88F0AF724FB}" dt="2025-05-08T15:41:24.491" v="169" actId="20577"/>
        <pc:sldMkLst>
          <pc:docMk/>
          <pc:sldMk cId="481122590" sldId="2709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402523077" sldId="2765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2783263808" sldId="2766"/>
        </pc:sldMkLst>
      </pc:sldChg>
      <pc:sldChg chg="add">
        <pc:chgData name="Xin Luo" userId="82312ee5779919a4" providerId="LiveId" clId="{F4CA7D5A-CB70-3041-A42E-B88F0AF724FB}" dt="2025-05-08T15:41:36.435" v="170"/>
        <pc:sldMkLst>
          <pc:docMk/>
          <pc:sldMk cId="237633983" sldId="2771"/>
        </pc:sldMkLst>
      </pc:sldChg>
      <pc:sldChg chg="modSp add mod">
        <pc:chgData name="Xin Luo" userId="82312ee5779919a4" providerId="LiveId" clId="{F4CA7D5A-CB70-3041-A42E-B88F0AF724FB}" dt="2025-05-08T15:42:12.705" v="196" actId="20577"/>
        <pc:sldMkLst>
          <pc:docMk/>
          <pc:sldMk cId="509658219" sldId="2772"/>
        </pc:sldMkLst>
        <pc:spChg chg="mod">
          <ac:chgData name="Xin Luo" userId="82312ee5779919a4" providerId="LiveId" clId="{F4CA7D5A-CB70-3041-A42E-B88F0AF724FB}" dt="2025-05-08T15:42:12.705" v="196" actId="20577"/>
          <ac:spMkLst>
            <pc:docMk/>
            <pc:sldMk cId="509658219" sldId="2772"/>
            <ac:spMk id="7" creationId="{4AB04143-9F32-6D14-35CC-1C7DD08763FB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5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4313" y="0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defRPr sz="1100">
                <a:latin typeface="Times New Roman" pitchFamily="18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365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4313" y="9723438"/>
            <a:ext cx="3074987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defRPr sz="1100"/>
            </a:lvl1pPr>
          </a:lstStyle>
          <a:p>
            <a:pPr>
              <a:defRPr/>
            </a:pPr>
            <a:fld id="{6D45C849-0B45-C74F-ACD3-3797B4D2944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99936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3775" y="768350"/>
            <a:ext cx="51165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849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849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l" defTabSz="944563">
              <a:spcBef>
                <a:spcPct val="0"/>
              </a:spcBef>
              <a:defRPr sz="1100">
                <a:latin typeface="Arial" charset="0"/>
                <a:ea typeface="宋体" pitchFamily="2" charset="-122"/>
                <a:cs typeface="+mn-cs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49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4988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566" tIns="47283" rIns="94566" bIns="47283" numCol="1" anchor="b" anchorCtr="0" compatLnSpc="1">
            <a:prstTxWarp prst="textNoShape">
              <a:avLst/>
            </a:prstTxWarp>
          </a:bodyPr>
          <a:lstStyle>
            <a:lvl1pPr algn="r" defTabSz="944563">
              <a:spcBef>
                <a:spcPct val="0"/>
              </a:spcBef>
              <a:defRPr sz="1100">
                <a:latin typeface="Arial" charset="0"/>
              </a:defRPr>
            </a:lvl1pPr>
          </a:lstStyle>
          <a:p>
            <a:pPr>
              <a:defRPr/>
            </a:pPr>
            <a:fld id="{BAF496D9-25EC-FE4B-A1BF-34C514AB282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9059369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1200" kern="1200" dirty="0">
              <a:solidFill>
                <a:schemeClr val="tx1"/>
              </a:solidFill>
              <a:effectLst/>
              <a:latin typeface="Arial" charset="0"/>
              <a:ea typeface="宋体" pitchFamily="2" charset="-122"/>
              <a:cs typeface="宋体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81867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1AC8A-73E3-6099-2997-EAC97230A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6DBCB9CF-6D88-F948-F297-1D1A0A56F5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3B85F71-82FD-A9FC-A7C2-3028F75A0B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78654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1E9797-DCE9-6043-ED90-B77AC98D1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C77F642-C8C2-3AD9-E67C-A35B92FD1A5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2A43C473-4285-B40D-F898-A466E7ACFF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39013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3ABA3-49C5-7263-E182-DFBABD09AB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E823252-CEA0-B154-EECA-4885F9E3E7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BAF8184-C751-C15B-22DE-D7E0E433EE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9697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FFD60E-7117-2C15-959B-FED3EA4129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13212BF4-4473-F647-C04A-F71B38F9A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98487E0C-D1B3-FD29-C6CD-6B14CBE7EE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72246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FC496-8D73-4359-EA05-19E180B487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DFF17EB-37DB-AC20-5AF7-3DD137E88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769B8D0C-55DE-F62E-D3F3-831DBEEC09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20754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1B0956-8E73-A223-17A0-FA60CC18D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D0462162-A031-DBD5-9F68-126A3DF96C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FA95ABC-2CD1-81E1-4B54-53E1EC8A0A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53492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83E0E3-3A58-467A-D115-9EAAA25310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9B29FC5-A114-4143-B921-613275955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1FBF9AA-A6A6-98E1-C0B5-6E20103CDB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88304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BF3D7C-D23F-A3B9-8006-6FBDBA143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630F7E7-98F8-BAEA-D45F-EC2C9937E2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DB7A41-9A13-7F17-D1B1-0AD81C1B7F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957697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A7C94-AACC-6580-4B20-771358DB8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50584E56-B47C-937E-6587-79E6EFC10E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163F5AC-F32A-6067-81EE-3EC7144CFC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56497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B787DE-BD47-F699-E1CC-14869678C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9D9DD8A1-83B1-CD33-6B18-AB5A894309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B0087CF3-DEBF-93B6-E404-5EA1A90BF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0796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7ECF62-1638-4DD4-9C28-B7A1E023F854}" type="slidenum">
              <a:rPr lang="zh-CN" altLang="en-US" smtClean="0">
                <a:solidFill>
                  <a:prstClr val="black"/>
                </a:solidFill>
              </a:rPr>
              <a:pPr/>
              <a:t>2</a:t>
            </a:fld>
            <a:endParaRPr lang="zh-CN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255213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91AA03-0F4B-0326-70B2-7AD76D306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4464BAAA-B6AA-4BE6-567D-B612761B6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EE6332E7-6B70-30CE-4E9F-85EA88274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1219733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A9548-8954-7E99-2317-0447E544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37940BD3-E6BC-8125-344D-9BAF37D415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F9A3DCB0-0BEF-6B9D-1EF0-98EF0F4987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552929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523C6-5526-C693-98D4-B842E643DE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24293536-E399-12FE-66A0-460BA9B318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D0E94A6C-AA42-0F38-B85C-F2DF5C257E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8602776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413132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1108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252340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9AD6F-C216-20C4-4436-01E873ADC1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706677A-9B8F-0E00-B4B9-CB3597B70F3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6A8117C3-89CF-115D-61C8-1735FE5E0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2833127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2A0D77-CBE8-5021-409C-89FDB3DCF8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E84A3EBE-BE6A-7775-AE8A-DB74E262D7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55CB377D-055A-9FCC-0335-9C6A98C212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517926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8034D-C291-A76A-814A-93F7DB6DF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016D39B3-11FE-576D-FFAB-4D556FD28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1096C5E3-5677-8FC2-F2BE-5257F5D6DA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类比学生在教室上课，进程相当于为上课提供的资源，包括教室、书桌等，线程是具体上课的学生。</a:t>
            </a:r>
          </a:p>
        </p:txBody>
      </p:sp>
    </p:spTree>
    <p:extLst>
      <p:ext uri="{BB962C8B-B14F-4D97-AF65-F5344CB8AC3E}">
        <p14:creationId xmlns:p14="http://schemas.microsoft.com/office/powerpoint/2010/main" val="15605228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40430-8A4D-8967-DCE0-75D7ED1F4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A228B233-CF5E-458D-FDA5-5C0E2B1F70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3572DA2-9C84-714F-D994-B25F3CC8CE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095602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294295-3031-5359-E4E4-80865ABDF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F28DD2F2-F106-33D2-8B10-05412E633E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AB11A0FA-A006-67F4-78E7-FDBCBDDDC7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CPU</a:t>
            </a:r>
            <a:r>
              <a:rPr lang="zh-CN" altLang="en-US" dirty="0"/>
              <a:t>密集型？</a:t>
            </a:r>
            <a:r>
              <a:rPr lang="en-US" altLang="zh-CN" dirty="0"/>
              <a:t>IO</a:t>
            </a:r>
            <a:r>
              <a:rPr lang="zh-CN" altLang="en-US" dirty="0"/>
              <a:t>密集型？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617853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>
            <a:spLocks noChangeArrowheads="1"/>
          </p:cNvSpPr>
          <p:nvPr userDrawn="1"/>
        </p:nvSpPr>
        <p:spPr bwMode="auto">
          <a:xfrm>
            <a:off x="0" y="2276475"/>
            <a:ext cx="9144000" cy="266541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5" name="矩形 4"/>
          <p:cNvSpPr>
            <a:spLocks noChangeArrowheads="1"/>
          </p:cNvSpPr>
          <p:nvPr userDrawn="1"/>
        </p:nvSpPr>
        <p:spPr bwMode="auto">
          <a:xfrm>
            <a:off x="0" y="2203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6" name="矩形 5"/>
          <p:cNvSpPr>
            <a:spLocks noChangeArrowheads="1"/>
          </p:cNvSpPr>
          <p:nvPr userDrawn="1"/>
        </p:nvSpPr>
        <p:spPr bwMode="auto">
          <a:xfrm>
            <a:off x="0" y="4870450"/>
            <a:ext cx="9144000" cy="7143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txBody>
          <a:bodyPr lIns="0" tIns="0" rIns="0" bIns="0">
            <a:spAutoFit/>
          </a:bodyPr>
          <a:lstStyle>
            <a:lvl1pPr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1pPr>
            <a:lvl2pPr marL="742950" indent="-28575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2pPr>
            <a:lvl3pPr marL="11430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3pPr>
            <a:lvl4pPr marL="16002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4pPr>
            <a:lvl5pPr marL="2057400" indent="-228600"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5pPr>
            <a:lvl6pPr marL="25146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6pPr>
            <a:lvl7pPr marL="29718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7pPr>
            <a:lvl8pPr marL="34290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8pPr>
            <a:lvl9pPr marL="3886200" indent="-228600" algn="ctr" fontAlgn="base">
              <a:spcBef>
                <a:spcPct val="5000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宋体" pitchFamily="2" charset="-122"/>
              </a:defRPr>
            </a:lvl9pPr>
          </a:lstStyle>
          <a:p>
            <a:pPr>
              <a:defRPr/>
            </a:pPr>
            <a:endParaRPr kumimoji="0" lang="zh-CN" altLang="en-US">
              <a:solidFill>
                <a:prstClr val="white"/>
              </a:solidFill>
              <a:cs typeface="+mn-cs"/>
            </a:endParaRPr>
          </a:p>
        </p:txBody>
      </p:sp>
      <p:sp>
        <p:nvSpPr>
          <p:cNvPr id="32860" name="Rectangle 92"/>
          <p:cNvSpPr>
            <a:spLocks noGrp="1" noChangeArrowheads="1"/>
          </p:cNvSpPr>
          <p:nvPr>
            <p:ph type="ctrTitle"/>
          </p:nvPr>
        </p:nvSpPr>
        <p:spPr>
          <a:xfrm>
            <a:off x="1828800" y="1828800"/>
            <a:ext cx="6934200" cy="2362200"/>
          </a:xfrm>
          <a:noFill/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2861" name="Rectangle 9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4572000"/>
            <a:ext cx="6934200" cy="1295400"/>
          </a:xfrm>
          <a:prstGeom prst="rect">
            <a:avLst/>
          </a:prstGeo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2436137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888876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58000" y="-26988"/>
            <a:ext cx="2286000" cy="6192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-26988"/>
            <a:ext cx="6705600" cy="6192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1798699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0" y="-26988"/>
            <a:ext cx="9144000" cy="61928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1823186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5800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429749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-26988"/>
            <a:ext cx="9144000" cy="7921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9009045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473" name="Picture 1" descr="D:\5万更新包奖PPT\张嘉\PPT用图\2.整饰相关\整饰 周老师改\5 31整饰-1副本.jpg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-1"/>
            <a:ext cx="9144000" cy="6858001"/>
          </a:xfrm>
          <a:prstGeom prst="rect">
            <a:avLst/>
          </a:prstGeom>
          <a:noFill/>
        </p:spPr>
      </p:pic>
      <p:sp>
        <p:nvSpPr>
          <p:cNvPr id="2" name="大标题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71546"/>
          </a:xfrm>
          <a:prstGeom prst="rect">
            <a:avLst/>
          </a:prstGeom>
        </p:spPr>
        <p:txBody>
          <a:bodyPr anchor="ctr"/>
          <a:lstStyle>
            <a:lvl1pPr algn="ctr">
              <a:defRPr lang="zh-CN" altLang="en-US" sz="3600" b="1" dirty="0">
                <a:ln w="19050">
                  <a:noFill/>
                </a:ln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微软雅黑" pitchFamily="34" charset="-122"/>
                <a:ea typeface="微软雅黑" pitchFamily="34" charset="-122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34771050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bg>
      <p:bgPr>
        <a:gradFill rotWithShape="1">
          <a:gsLst>
            <a:gs pos="0">
              <a:schemeClr val="bg1">
                <a:tint val="80000"/>
                <a:satMod val="300000"/>
              </a:schemeClr>
            </a:gs>
            <a:gs pos="100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98659729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6130869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982264" y="6467404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altLang="zh-CN">
                <a:solidFill>
                  <a:prstClr val="black">
                    <a:tint val="75000"/>
                  </a:prstClr>
                </a:solidFill>
              </a:rPr>
              <a:t>Page </a:t>
            </a:r>
            <a:fld id="{5B7D6B44-8869-44D6-9B46-FD9D3C769EB1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" name="任意多边形 9"/>
          <p:cNvSpPr/>
          <p:nvPr userDrawn="1"/>
        </p:nvSpPr>
        <p:spPr>
          <a:xfrm>
            <a:off x="0" y="6395396"/>
            <a:ext cx="9144000" cy="0"/>
          </a:xfrm>
          <a:custGeom>
            <a:avLst/>
            <a:gdLst>
              <a:gd name="connsiteX0" fmla="*/ 0 w 9144000"/>
              <a:gd name="connsiteY0" fmla="*/ 0 h 0"/>
              <a:gd name="connsiteX1" fmla="*/ 9144000 w 91440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9144000">
                <a:moveTo>
                  <a:pt x="0" y="0"/>
                </a:moveTo>
                <a:lnTo>
                  <a:pt x="9144000" y="0"/>
                </a:lnTo>
              </a:path>
            </a:pathLst>
          </a:custGeom>
          <a:noFill/>
          <a:ln w="3175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white"/>
              </a:solidFill>
            </a:endParaRP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556853612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629FCA-9BCC-4D94-BCF1-50AA18210C8D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59554218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87338" y="981075"/>
            <a:ext cx="7772400" cy="518477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292966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480EE588-B514-4B83-883F-1A90AE4C4A85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0249880"/>
      </p:ext>
    </p:extLst>
  </p:cSld>
  <p:clrMapOvr>
    <a:masterClrMapping/>
  </p:clrMapOvr>
  <p:transition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0523AAF6-DDDF-4D98-B1C8-197F7B964DB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4115387"/>
      </p:ext>
    </p:extLst>
  </p:cSld>
  <p:clrMapOvr>
    <a:masterClrMapping/>
  </p:clrMapOvr>
  <p:transition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25438" y="1087438"/>
            <a:ext cx="4027487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05325" y="1087438"/>
            <a:ext cx="4027488" cy="22701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DAC03A7A-4C91-400B-8A5E-521C0E46A7D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6186905"/>
      </p:ext>
    </p:extLst>
  </p:cSld>
  <p:clrMapOvr>
    <a:masterClrMapping/>
  </p:clrMapOvr>
  <p:transition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CE4B736F-8802-4601-81EF-2D08228E192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92782090"/>
      </p:ext>
    </p:extLst>
  </p:cSld>
  <p:clrMapOvr>
    <a:masterClrMapping/>
  </p:clrMapOvr>
  <p:transition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94C19E30-39C3-491E-99F3-94FA9B6A4A6B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21323634"/>
      </p:ext>
    </p:extLst>
  </p:cSld>
  <p:clrMapOvr>
    <a:masterClrMapping/>
  </p:clrMapOvr>
  <p:transition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5CB6EDE-C31E-48F8-B56E-C83A2C11E3AC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80110239"/>
      </p:ext>
    </p:extLst>
  </p:cSld>
  <p:clrMapOvr>
    <a:masterClrMapping/>
  </p:clrMapOvr>
  <p:transition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AB753CBF-8E7A-41BE-9CDE-C113C4033482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75091782"/>
      </p:ext>
    </p:extLst>
  </p:cSld>
  <p:clrMapOvr>
    <a:masterClrMapping/>
  </p:clrMapOvr>
  <p:transition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30D5458A-7C4D-4972-829E-0613074E0F8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56758884"/>
      </p:ext>
    </p:extLst>
  </p:cSld>
  <p:clrMapOvr>
    <a:masterClrMapping/>
  </p:clrMapOvr>
  <p:transition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BB72497E-EDC7-4CBF-BBB7-C88B46A92B86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88231793"/>
      </p:ext>
    </p:extLst>
  </p:cSld>
  <p:clrMapOvr>
    <a:masterClrMapping/>
  </p:clrMapOvr>
  <p:transition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07163" y="115888"/>
            <a:ext cx="2168525" cy="324167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0" y="115888"/>
            <a:ext cx="6354763" cy="324167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 </a:t>
            </a:r>
            <a:fld id="{86B5A12F-F1D3-4E67-A43C-D26EBF5447F7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47561410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6530964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981075"/>
            <a:ext cx="3810000" cy="5184775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6834531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114205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374188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73896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583168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E54011-88F9-4C11-89A5-A0E112247FE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20149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6.xml"/><Relationship Id="rId13" Type="http://schemas.openxmlformats.org/officeDocument/2006/relationships/image" Target="../media/image2.jpeg"/><Relationship Id="rId3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5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9.xml"/><Relationship Id="rId6" Type="http://schemas.openxmlformats.org/officeDocument/2006/relationships/slideLayout" Target="../slideLayouts/slideLayout24.xml"/><Relationship Id="rId11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2.xml"/><Relationship Id="rId9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82850" y="8526"/>
            <a:ext cx="80248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9" name="同侧圆角矩形 8"/>
          <p:cNvSpPr/>
          <p:nvPr userDrawn="1"/>
        </p:nvSpPr>
        <p:spPr>
          <a:xfrm rot="5400000">
            <a:off x="4513516" y="-3740963"/>
            <a:ext cx="72000" cy="9099032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10" name="同侧圆角矩形 9"/>
          <p:cNvSpPr/>
          <p:nvPr userDrawn="1"/>
        </p:nvSpPr>
        <p:spPr>
          <a:xfrm rot="5400000" flipH="1">
            <a:off x="8530149" y="230704"/>
            <a:ext cx="72000" cy="1155701"/>
          </a:xfrm>
          <a:prstGeom prst="round2SameRect">
            <a:avLst>
              <a:gd name="adj1" fmla="val 0"/>
              <a:gd name="adj2" fmla="val 0"/>
            </a:avLst>
          </a:prstGeom>
          <a:solidFill>
            <a:schemeClr val="bg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kumimoji="0" lang="zh-CN" altLang="en-US" sz="1800" b="0">
              <a:solidFill>
                <a:srgbClr val="FFFFFF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</a:defRPr>
            </a:lvl1pPr>
          </a:lstStyle>
          <a:p>
            <a:fld id="{B8E54011-88F9-4C11-89A5-A0E112247FEB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4774" r:id="rId1"/>
    <p:sldLayoutId id="2147484775" r:id="rId2"/>
    <p:sldLayoutId id="2147484776" r:id="rId3"/>
    <p:sldLayoutId id="2147484777" r:id="rId4"/>
    <p:sldLayoutId id="2147484778" r:id="rId5"/>
    <p:sldLayoutId id="2147484779" r:id="rId6"/>
    <p:sldLayoutId id="2147484780" r:id="rId7"/>
    <p:sldLayoutId id="2147484781" r:id="rId8"/>
    <p:sldLayoutId id="2147484782" r:id="rId9"/>
    <p:sldLayoutId id="2147484783" r:id="rId10"/>
    <p:sldLayoutId id="2147484784" r:id="rId11"/>
    <p:sldLayoutId id="2147484785" r:id="rId12"/>
    <p:sldLayoutId id="2147484786" r:id="rId13"/>
    <p:sldLayoutId id="2147484787" r:id="rId14"/>
    <p:sldLayoutId id="2147484788" r:id="rId15"/>
    <p:sldLayoutId id="2147484789" r:id="rId16"/>
    <p:sldLayoutId id="2147484790" r:id="rId17"/>
    <p:sldLayoutId id="2147484954" r:id="rId18"/>
  </p:sldLayoutIdLst>
  <p:transition>
    <p:fade/>
  </p:transition>
  <p:hf hdr="0" ftr="0" dt="0"/>
  <p:txStyles>
    <p:titleStyle>
      <a:lvl1pPr marL="0" indent="889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+mj-lt"/>
          <a:ea typeface="+mj-ea"/>
          <a:cs typeface="微软雅黑" charset="0"/>
        </a:defRPr>
      </a:lvl1pPr>
      <a:lvl2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2pPr>
      <a:lvl3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3pPr>
      <a:lvl4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4pPr>
      <a:lvl5pPr indent="174625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bg2"/>
          </a:solidFill>
          <a:latin typeface="Arial" charset="0"/>
          <a:ea typeface="微软雅黑" pitchFamily="34" charset="-122"/>
          <a:cs typeface="微软雅黑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0000FF"/>
          </a:solidFill>
          <a:latin typeface="黑体" pitchFamily="2" charset="-122"/>
          <a:ea typeface="黑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SzPct val="80000"/>
        <a:buChar char="•"/>
        <a:defRPr kumimoji="1" sz="2800">
          <a:solidFill>
            <a:schemeClr val="bg2"/>
          </a:solidFill>
          <a:latin typeface="+mn-lt"/>
          <a:ea typeface="+mn-ea"/>
          <a:cs typeface="微软雅黑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SzPct val="75000"/>
        <a:buChar char="–"/>
        <a:defRPr kumimoji="1" sz="2400">
          <a:solidFill>
            <a:schemeClr val="bg2"/>
          </a:solidFill>
          <a:latin typeface="+mn-lt"/>
          <a:ea typeface="+mn-ea"/>
          <a:cs typeface="微软雅黑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0000"/>
        </a:buClr>
        <a:buChar char="•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»"/>
        <a:defRPr kumimoji="1" sz="2000">
          <a:solidFill>
            <a:schemeClr val="bg2"/>
          </a:solidFill>
          <a:latin typeface="+mn-lt"/>
          <a:ea typeface="+mn-ea"/>
          <a:cs typeface="微软雅黑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–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12" descr="bg3-LINE"/>
          <p:cNvPicPr>
            <a:picLocks noChangeAspect="1" noChangeArrowheads="1"/>
          </p:cNvPicPr>
          <p:nvPr userDrawn="1"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9142413" cy="68564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243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0" y="115888"/>
            <a:ext cx="8675688" cy="64928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标题文本样式：黑体</a:t>
            </a:r>
            <a:r>
              <a:rPr lang="en-US" altLang="zh-CN"/>
              <a:t>/34</a:t>
            </a:r>
            <a:r>
              <a:rPr lang="zh-CN" altLang="en-US"/>
              <a:t>号  </a:t>
            </a:r>
            <a:r>
              <a:rPr lang="en-US" altLang="zh-CN"/>
              <a:t>Arial/34pt</a:t>
            </a:r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5438" y="1087438"/>
            <a:ext cx="8207375" cy="2270125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>
            <a:spAutoFit/>
          </a:bodyPr>
          <a:lstStyle/>
          <a:p>
            <a:pPr lvl="0"/>
            <a:r>
              <a:rPr lang="zh-CN" altLang="en-US"/>
              <a:t>第一级内容文本样式：黑体</a:t>
            </a:r>
            <a:r>
              <a:rPr lang="en-US" altLang="zh-CN"/>
              <a:t>/28</a:t>
            </a:r>
            <a:r>
              <a:rPr lang="zh-CN" altLang="en-US"/>
              <a:t>号  </a:t>
            </a:r>
            <a:r>
              <a:rPr lang="en-US" altLang="zh-CN"/>
              <a:t>Arial/28pt</a:t>
            </a:r>
          </a:p>
          <a:p>
            <a:pPr lvl="1"/>
            <a:r>
              <a:rPr lang="zh-CN" altLang="en-US"/>
              <a:t>第二级内容文本样式：黑体</a:t>
            </a:r>
            <a:r>
              <a:rPr lang="en-US" altLang="zh-CN"/>
              <a:t>/24</a:t>
            </a:r>
            <a:r>
              <a:rPr lang="zh-CN" altLang="en-US"/>
              <a:t>号  </a:t>
            </a:r>
            <a:r>
              <a:rPr lang="en-US" altLang="zh-CN"/>
              <a:t>Arial/24pt</a:t>
            </a:r>
          </a:p>
          <a:p>
            <a:pPr lvl="2"/>
            <a:r>
              <a:rPr lang="zh-CN" altLang="en-US"/>
              <a:t>第三级内容文本样式：黑体</a:t>
            </a:r>
            <a:r>
              <a:rPr lang="en-US" altLang="zh-CN"/>
              <a:t>/20</a:t>
            </a:r>
            <a:r>
              <a:rPr lang="zh-CN" altLang="en-US"/>
              <a:t>号  </a:t>
            </a:r>
            <a:r>
              <a:rPr lang="en-US" altLang="zh-CN"/>
              <a:t>Arial/20pt</a:t>
            </a:r>
          </a:p>
          <a:p>
            <a:pPr lvl="3"/>
            <a:r>
              <a:rPr lang="zh-CN" altLang="en-US"/>
              <a:t>第四级内容文本样式：黑体</a:t>
            </a:r>
            <a:r>
              <a:rPr lang="en-US" altLang="zh-CN"/>
              <a:t>/18</a:t>
            </a:r>
            <a:r>
              <a:rPr lang="zh-CN" altLang="en-US"/>
              <a:t>号  </a:t>
            </a:r>
            <a:r>
              <a:rPr lang="en-US" altLang="zh-CN"/>
              <a:t>Arial/18pt</a:t>
            </a:r>
          </a:p>
          <a:p>
            <a:pPr lvl="4"/>
            <a:r>
              <a:rPr lang="zh-CN" altLang="en-US"/>
              <a:t>第五级内容文本样式：黑体</a:t>
            </a:r>
            <a:r>
              <a:rPr lang="en-US" altLang="zh-CN"/>
              <a:t>/16</a:t>
            </a:r>
            <a:r>
              <a:rPr lang="zh-CN" altLang="en-US"/>
              <a:t>号  </a:t>
            </a:r>
            <a:r>
              <a:rPr lang="en-US" altLang="zh-CN"/>
              <a:t>Arial/16pt</a:t>
            </a:r>
          </a:p>
        </p:txBody>
      </p:sp>
      <p:sp>
        <p:nvSpPr>
          <p:cNvPr id="306181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02450" y="6499225"/>
            <a:ext cx="2133600" cy="212725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000" b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r>
              <a:rPr lang="en-US" altLang="zh-CN"/>
              <a:t> </a:t>
            </a:r>
            <a:fld id="{0FF7CBF9-F9A5-4695-8B7F-69B64C2D809A}" type="slidenum">
              <a:rPr lang="en-US" altLang="zh-CN"/>
              <a:t>‹#›</a:t>
            </a:fld>
            <a:r>
              <a:rPr lang="en-US" altLang="zh-CN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64620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987" r:id="rId1"/>
    <p:sldLayoutId id="2147484988" r:id="rId2"/>
    <p:sldLayoutId id="2147484989" r:id="rId3"/>
    <p:sldLayoutId id="2147484990" r:id="rId4"/>
    <p:sldLayoutId id="2147484991" r:id="rId5"/>
    <p:sldLayoutId id="2147484992" r:id="rId6"/>
    <p:sldLayoutId id="2147484993" r:id="rId7"/>
    <p:sldLayoutId id="2147484994" r:id="rId8"/>
    <p:sldLayoutId id="2147484995" r:id="rId9"/>
    <p:sldLayoutId id="2147484996" r:id="rId10"/>
    <p:sldLayoutId id="2147484997" r:id="rId11"/>
  </p:sldLayoutIdLst>
  <p:transition/>
  <p:hf hdr="0" ftr="0" dt="0"/>
  <p:txStyles>
    <p:titleStyle>
      <a:lvl1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+mj-lt"/>
          <a:ea typeface="+mj-ea"/>
          <a:cs typeface="+mj-cs"/>
        </a:defRPr>
      </a:lvl1pPr>
      <a:lvl2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2pPr>
      <a:lvl3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3pPr>
      <a:lvl4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4pPr>
      <a:lvl5pPr marL="361950" indent="-361950" algn="ctr" rtl="0" eaLnBrk="0" fontAlgn="base" hangingPunct="0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5pPr>
      <a:lvl6pPr marL="8191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6pPr>
      <a:lvl7pPr marL="12763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7pPr>
      <a:lvl8pPr marL="17335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8pPr>
      <a:lvl9pPr marL="2190750" algn="ctr" rtl="0" fontAlgn="base">
        <a:spcBef>
          <a:spcPct val="0"/>
        </a:spcBef>
        <a:spcAft>
          <a:spcPct val="0"/>
        </a:spcAft>
        <a:defRPr sz="3400" b="1">
          <a:solidFill>
            <a:schemeClr val="bg1"/>
          </a:solidFill>
          <a:latin typeface="Arial" panose="020B0604020202020204" pitchFamily="34" charset="0"/>
          <a:ea typeface="黑体" panose="02010609060101010101" pitchFamily="2" charset="-122"/>
        </a:defRPr>
      </a:lvl9pPr>
    </p:titleStyle>
    <p:bodyStyle>
      <a:lvl1pPr marL="180975" indent="-180975" algn="l" rtl="0" eaLnBrk="0" fontAlgn="ctr" hangingPunct="0">
        <a:lnSpc>
          <a:spcPct val="120000"/>
        </a:lnSpc>
        <a:spcBef>
          <a:spcPct val="50000"/>
        </a:spcBef>
        <a:spcAft>
          <a:spcPct val="0"/>
        </a:spcAft>
        <a:buClr>
          <a:srgbClr val="00246C"/>
        </a:buClr>
        <a:buSzPct val="80000"/>
        <a:buFont typeface="Wingdings" panose="05000000000000000000" pitchFamily="2" charset="2"/>
        <a:buChar char="n"/>
        <a:defRPr sz="2800" b="1">
          <a:solidFill>
            <a:srgbClr val="00246C"/>
          </a:solidFill>
          <a:latin typeface="+mn-lt"/>
          <a:ea typeface="+mn-ea"/>
          <a:cs typeface="+mn-cs"/>
        </a:defRPr>
      </a:lvl1pPr>
      <a:lvl2pPr marL="541655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0000CC"/>
        </a:buClr>
        <a:buSzPct val="80000"/>
        <a:buFont typeface="Wingdings" panose="05000000000000000000" pitchFamily="2" charset="2"/>
        <a:buChar char="n"/>
        <a:defRPr sz="2400" b="1">
          <a:solidFill>
            <a:srgbClr val="0000CC"/>
          </a:solidFill>
          <a:latin typeface="+mn-lt"/>
          <a:ea typeface="+mn-ea"/>
        </a:defRPr>
      </a:lvl2pPr>
      <a:lvl3pPr marL="895350" indent="-17462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3333FF"/>
        </a:buClr>
        <a:buSzPct val="80000"/>
        <a:buFont typeface="Wingdings" panose="05000000000000000000" pitchFamily="2" charset="2"/>
        <a:buChar char="n"/>
        <a:defRPr sz="2000">
          <a:solidFill>
            <a:srgbClr val="3333FF"/>
          </a:solidFill>
          <a:latin typeface="+mn-lt"/>
          <a:ea typeface="+mn-ea"/>
        </a:defRPr>
      </a:lvl3pPr>
      <a:lvl4pPr marL="1256030" indent="-180975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6699FF"/>
        </a:buClr>
        <a:buSzPct val="80000"/>
        <a:buFont typeface="Wingdings" panose="05000000000000000000" pitchFamily="2" charset="2"/>
        <a:buChar char="n"/>
        <a:defRPr sz="2000">
          <a:solidFill>
            <a:srgbClr val="6699FF"/>
          </a:solidFill>
          <a:latin typeface="+mn-lt"/>
          <a:ea typeface="+mn-ea"/>
        </a:defRPr>
      </a:lvl4pPr>
      <a:lvl5pPr marL="1619250" indent="-184150" algn="l" rtl="0" eaLnBrk="0" fontAlgn="ctr" hangingPunct="0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5pPr>
      <a:lvl6pPr marL="20764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6pPr>
      <a:lvl7pPr marL="25336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7pPr>
      <a:lvl8pPr marL="29908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8pPr>
      <a:lvl9pPr marL="3448050" indent="-184150" algn="l" rtl="0" fontAlgn="ctr">
        <a:lnSpc>
          <a:spcPct val="120000"/>
        </a:lnSpc>
        <a:spcBef>
          <a:spcPct val="20000"/>
        </a:spcBef>
        <a:spcAft>
          <a:spcPct val="0"/>
        </a:spcAft>
        <a:buClr>
          <a:srgbClr val="B3CCE6"/>
        </a:buClr>
        <a:buSzPct val="80000"/>
        <a:buFont typeface="Wingdings" panose="05000000000000000000" pitchFamily="2" charset="2"/>
        <a:buChar char="n"/>
        <a:defRPr sz="1600">
          <a:solidFill>
            <a:srgbClr val="B3CCE6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7"/>
          <p:cNvSpPr>
            <a:spLocks noChangeArrowheads="1"/>
          </p:cNvSpPr>
          <p:nvPr/>
        </p:nvSpPr>
        <p:spPr bwMode="auto">
          <a:xfrm>
            <a:off x="319693" y="1685331"/>
            <a:ext cx="8501204" cy="19175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微软雅黑"/>
                <a:ea typeface="微软雅黑"/>
              </a:rPr>
              <a:t>第七章 并发编程</a:t>
            </a:r>
            <a:endParaRPr kumimoji="0" lang="zh-CN" altLang="zh-CN" sz="4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sp>
        <p:nvSpPr>
          <p:cNvPr id="25" name="Rectangle 8"/>
          <p:cNvSpPr>
            <a:spLocks noChangeArrowheads="1"/>
          </p:cNvSpPr>
          <p:nvPr/>
        </p:nvSpPr>
        <p:spPr bwMode="auto">
          <a:xfrm>
            <a:off x="153909" y="3931738"/>
            <a:ext cx="8809022" cy="1439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罗 新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r>
              <a:rPr kumimoji="0" lang="zh-CN" altLang="en-US" sz="2400" b="1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微软雅黑"/>
                <a:ea typeface="微软雅黑"/>
                <a:cs typeface="微软雅黑" charset="0"/>
              </a:rPr>
              <a:t>云南大学 地球科学学院</a:t>
            </a:r>
            <a:endParaRPr kumimoji="0" lang="en-US" altLang="zh-CN" sz="24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Tx/>
              <a:buSzPct val="80000"/>
              <a:buFontTx/>
              <a:buNone/>
              <a:tabLst/>
              <a:defRPr/>
            </a:pPr>
            <a:endParaRPr kumimoji="0" lang="zh-CN" altLang="en-US" sz="2800" b="1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  <a:p>
            <a:pPr marL="0" marR="0" lvl="0" indent="0" algn="ctr" defTabSz="914400" rtl="0" eaLnBrk="1" fontAlgn="base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Pct val="80000"/>
              <a:buFontTx/>
              <a:buNone/>
              <a:tabLst/>
              <a:defRPr/>
            </a:pPr>
            <a:endParaRPr kumimoji="0" lang="en-US" altLang="zh-CN" sz="18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微软雅黑"/>
              <a:ea typeface="微软雅黑"/>
              <a:cs typeface="微软雅黑" charset="0"/>
            </a:endParaRPr>
          </a:p>
        </p:txBody>
      </p:sp>
      <p:sp>
        <p:nvSpPr>
          <p:cNvPr id="54" name="矩形 53"/>
          <p:cNvSpPr/>
          <p:nvPr/>
        </p:nvSpPr>
        <p:spPr>
          <a:xfrm flipV="1">
            <a:off x="792000" y="3614404"/>
            <a:ext cx="7560000" cy="45719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  <a:lumMod val="0"/>
                  <a:lumOff val="100000"/>
                  <a:alpha val="0"/>
                </a:schemeClr>
              </a:gs>
              <a:gs pos="50000">
                <a:schemeClr val="accent1"/>
              </a:gs>
              <a:gs pos="100000">
                <a:schemeClr val="accent1">
                  <a:tint val="23500"/>
                  <a:satMod val="160000"/>
                  <a:lumMod val="0"/>
                  <a:lumOff val="100000"/>
                  <a:alpha val="0"/>
                </a:schemeClr>
              </a:gs>
            </a:gsLst>
            <a:lin ang="10800000" scaled="1"/>
            <a:tileRect/>
          </a:gradFill>
        </p:spPr>
        <p:txBody>
          <a:bodyPr wrap="square" lIns="0" rtlCol="0" anchor="ctr">
            <a:no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1" i="0" u="none" strike="noStrike" kern="1200" cap="none" spc="0" normalizeH="0" baseline="0" noProof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515BE6-09AD-694B-8839-0C2DC98FAD34}"/>
              </a:ext>
            </a:extLst>
          </p:cNvPr>
          <p:cNvSpPr/>
          <p:nvPr/>
        </p:nvSpPr>
        <p:spPr>
          <a:xfrm>
            <a:off x="307818" y="5474698"/>
            <a:ext cx="8627953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邮箱</a:t>
            </a: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: xinluo_xin@ynu.edu.cn</a:t>
            </a:r>
          </a:p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地址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：地球科学学院</a:t>
            </a:r>
            <a:r>
              <a:rPr kumimoji="0" lang="en-US" altLang="zh-CN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1327</a:t>
            </a:r>
            <a:r>
              <a: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/>
                <a:ea typeface="微软雅黑"/>
              </a:rPr>
              <a:t>办公室</a:t>
            </a:r>
            <a:endParaRPr kumimoji="0" lang="en-CN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A20417-E7CA-C285-EB98-9BD26873E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693" y="243144"/>
            <a:ext cx="2866773" cy="101264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79EB157-7CF0-C636-5797-94C0A73AF8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2261" y="6259528"/>
            <a:ext cx="2996979" cy="6229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375549C-74EF-2C8F-6432-2C52B803FB1B}"/>
              </a:ext>
            </a:extLst>
          </p:cNvPr>
          <p:cNvSpPr txBox="1"/>
          <p:nvPr/>
        </p:nvSpPr>
        <p:spPr>
          <a:xfrm>
            <a:off x="5191642" y="243144"/>
            <a:ext cx="3772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云南大学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《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 编程基础</a:t>
            </a:r>
            <a:r>
              <a:rPr lang="en-US" altLang="zh-CN" sz="1800" b="1" dirty="0">
                <a:solidFill>
                  <a:schemeClr val="bg2"/>
                </a:solidFill>
                <a:latin typeface="+mn-ea"/>
                <a:ea typeface="+mn-ea"/>
              </a:rPr>
              <a:t>》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课程第</a:t>
            </a:r>
            <a:r>
              <a:rPr lang="zh-CN" altLang="en-US" sz="1800" b="1" dirty="0">
                <a:solidFill>
                  <a:schemeClr val="bg2"/>
                </a:solidFill>
                <a:latin typeface="+mn-ea"/>
                <a:ea typeface="+mn-ea"/>
              </a:rPr>
              <a:t>六</a:t>
            </a:r>
            <a:r>
              <a:rPr lang="en-CN" sz="1800" b="1" dirty="0">
                <a:solidFill>
                  <a:schemeClr val="bg2"/>
                </a:solidFill>
                <a:latin typeface="+mn-ea"/>
                <a:ea typeface="+mn-ea"/>
              </a:rPr>
              <a:t>章</a:t>
            </a:r>
          </a:p>
        </p:txBody>
      </p:sp>
    </p:spTree>
    <p:extLst>
      <p:ext uri="{BB962C8B-B14F-4D97-AF65-F5344CB8AC3E}">
        <p14:creationId xmlns:p14="http://schemas.microsoft.com/office/powerpoint/2010/main" val="1658607177"/>
      </p:ext>
    </p:extLst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BA1EA6-FC7C-E1AE-D893-64B0F2BE13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A8215620-A8AD-1BD6-546A-537569C7AC82}"/>
              </a:ext>
            </a:extLst>
          </p:cNvPr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AB04143-9F32-6D14-35CC-1C7DD08763FB}"/>
              </a:ext>
            </a:extLst>
          </p:cNvPr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二、多线程编程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F5B280CA-71FD-D093-1BFC-8E45833B322E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658219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CE4E1C-FF75-3572-8367-235D576FA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E9B18D6-EB8F-A53E-E589-01E88BF2E1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B37EF0-8CAB-CD5D-D1CE-213C4FFCDAEC}"/>
              </a:ext>
            </a:extLst>
          </p:cNvPr>
          <p:cNvSpPr txBox="1"/>
          <p:nvPr/>
        </p:nvSpPr>
        <p:spPr>
          <a:xfrm>
            <a:off x="311283" y="947109"/>
            <a:ext cx="8506714" cy="226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多线程编程</a:t>
            </a:r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3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程序执行时，系统会自动创建一个主线程（</a:t>
            </a:r>
            <a:r>
              <a:rPr lang="en-US" altLang="zh-CN" sz="2800" dirty="0" err="1">
                <a:solidFill>
                  <a:srgbClr val="333333"/>
                </a:solidFill>
                <a:latin typeface="+mn-ea"/>
                <a:ea typeface="+mn-ea"/>
              </a:rPr>
              <a:t>mainthread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,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所有代码默认在此线程中执行。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0306BA3-78FA-42F2-7A4B-506A348E42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9364" y="3967328"/>
            <a:ext cx="6464300" cy="635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5BEA534-0AD9-4DCD-0785-17003919D9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9364" y="5282634"/>
            <a:ext cx="7378700" cy="635000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787D27C-442A-B6F5-9D91-27E26893E12D}"/>
              </a:ext>
            </a:extLst>
          </p:cNvPr>
          <p:cNvSpPr txBox="1"/>
          <p:nvPr/>
        </p:nvSpPr>
        <p:spPr>
          <a:xfrm>
            <a:off x="719364" y="3429000"/>
            <a:ext cx="2230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输出线程名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36CD2B-05E9-662C-D991-C34AA976A91D}"/>
              </a:ext>
            </a:extLst>
          </p:cNvPr>
          <p:cNvSpPr txBox="1"/>
          <p:nvPr/>
        </p:nvSpPr>
        <p:spPr>
          <a:xfrm>
            <a:off x="719364" y="4771844"/>
            <a:ext cx="223066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CN" dirty="0">
                <a:solidFill>
                  <a:schemeClr val="bg2"/>
                </a:solidFill>
                <a:latin typeface="+mn-ea"/>
                <a:ea typeface="+mn-ea"/>
              </a:rPr>
              <a:t>输出线程数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endParaRPr lang="en-CN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4882198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2F873-2A6F-FC69-290C-740643BAA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409D0C8-ED5A-0252-480A-D3EBFCBDC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DDE708-88C7-DB12-590B-94A7753CB176}"/>
              </a:ext>
            </a:extLst>
          </p:cNvPr>
          <p:cNvSpPr txBox="1"/>
          <p:nvPr/>
        </p:nvSpPr>
        <p:spPr>
          <a:xfrm>
            <a:off x="311283" y="947109"/>
            <a:ext cx="5203692" cy="39864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多线程编程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作用：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IO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密集型任务的优化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应用场景：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网络爬虫、数据读写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CN" sz="2800" b="1" dirty="0">
                <a:solidFill>
                  <a:srgbClr val="333333"/>
                </a:solidFill>
                <a:latin typeface="+mn-ea"/>
                <a:ea typeface="+mn-ea"/>
              </a:rPr>
              <a:t>优势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线程在等待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I/O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时释放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，其他线程可继续工作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748716940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BE783-3B0B-CFBE-F781-8708C5C1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2BCB08D9-FE01-03D7-8C09-1D001EB53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6FE1B5-6BCF-FDED-8313-0493CF45F3B4}"/>
              </a:ext>
            </a:extLst>
          </p:cNvPr>
          <p:cNvSpPr txBox="1"/>
          <p:nvPr/>
        </p:nvSpPr>
        <p:spPr>
          <a:xfrm>
            <a:off x="318643" y="843395"/>
            <a:ext cx="850671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多线程编程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E4C462-87E6-FF3F-581F-45052C1ABE05}"/>
              </a:ext>
            </a:extLst>
          </p:cNvPr>
          <p:cNvSpPr txBox="1"/>
          <p:nvPr/>
        </p:nvSpPr>
        <p:spPr>
          <a:xfrm>
            <a:off x="418863" y="1547657"/>
            <a:ext cx="3716919" cy="41204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Threading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模块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线程创建：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实例化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Thread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类并传入目标函数。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  <a:p>
            <a:pPr marL="514350" indent="-514350" algn="just">
              <a:lnSpc>
                <a:spcPct val="150000"/>
              </a:lnSpc>
              <a:buAutoNum type="arabicPeriod"/>
            </a:pP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继承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Thread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类并重写</a:t>
            </a:r>
            <a:r>
              <a:rPr lang="en-US" altLang="zh-CN" dirty="0">
                <a:solidFill>
                  <a:srgbClr val="333333"/>
                </a:solidFill>
                <a:latin typeface="+mn-ea"/>
                <a:ea typeface="+mn-ea"/>
              </a:rPr>
              <a:t>run()</a:t>
            </a:r>
            <a:r>
              <a:rPr lang="zh-CN" altLang="en-US" dirty="0">
                <a:solidFill>
                  <a:srgbClr val="333333"/>
                </a:solidFill>
                <a:latin typeface="+mn-ea"/>
                <a:ea typeface="+mn-ea"/>
              </a:rPr>
              <a:t>函数。</a:t>
            </a:r>
            <a:endParaRPr lang="en-US" altLang="zh-CN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10" name="Picture 9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8B39BB2F-4FC4-D17A-BADA-70FAB5A818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21507" y="2060414"/>
            <a:ext cx="4791864" cy="3683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031481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AC408-0100-F4E2-A13E-A368D84113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B3A9952-44F2-5BE6-36D3-C6A526D14A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87FE68-EF75-9002-B249-20BB70452C43}"/>
              </a:ext>
            </a:extLst>
          </p:cNvPr>
          <p:cNvSpPr txBox="1"/>
          <p:nvPr/>
        </p:nvSpPr>
        <p:spPr>
          <a:xfrm>
            <a:off x="311283" y="775096"/>
            <a:ext cx="8506714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多线程编程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6F1C4A-185C-8B12-0E8A-FF7B362BFEF0}"/>
              </a:ext>
            </a:extLst>
          </p:cNvPr>
          <p:cNvSpPr txBox="1"/>
          <p:nvPr/>
        </p:nvSpPr>
        <p:spPr>
          <a:xfrm>
            <a:off x="311283" y="5575072"/>
            <a:ext cx="7956417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threading.current_thread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()：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获取当前线程对象。</a:t>
            </a:r>
          </a:p>
          <a:p>
            <a:pPr algn="l"/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threading.active_count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()：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获取活动线程数。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42ED47-C313-6523-DDDB-98B26A6D5992}"/>
              </a:ext>
            </a:extLst>
          </p:cNvPr>
          <p:cNvSpPr txBox="1"/>
          <p:nvPr/>
        </p:nvSpPr>
        <p:spPr>
          <a:xfrm>
            <a:off x="311283" y="1567258"/>
            <a:ext cx="462632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线程运行过程</a:t>
            </a: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新建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运行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-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终止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34E633A-235B-B1DC-7095-E67396877E34}"/>
              </a:ext>
            </a:extLst>
          </p:cNvPr>
          <p:cNvSpPr txBox="1"/>
          <p:nvPr/>
        </p:nvSpPr>
        <p:spPr>
          <a:xfrm>
            <a:off x="6385217" y="2612103"/>
            <a:ext cx="2523701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关键方法：</a:t>
            </a: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启动线程：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thread.start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等待线程结束：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/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thread.join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</a:p>
        </p:txBody>
      </p:sp>
      <p:pic>
        <p:nvPicPr>
          <p:cNvPr id="16" name="Picture 15" descr="A screen shot of a computer code&#10;&#10;AI-generated content may be incorrect.">
            <a:extLst>
              <a:ext uri="{FF2B5EF4-FFF2-40B4-BE49-F238E27FC236}">
                <a16:creationId xmlns:a16="http://schemas.microsoft.com/office/drawing/2014/main" id="{28BE0203-5D85-2114-004F-451508B448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907" y="2775459"/>
            <a:ext cx="5905543" cy="2587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4850638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8DD04-76B3-2554-95DF-5FE7B83C3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A20231B-1FE8-A800-BAD6-535401E73B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2ADC2F6-39F6-C7CB-2888-3EDBAB720EB0}"/>
              </a:ext>
            </a:extLst>
          </p:cNvPr>
          <p:cNvSpPr txBox="1"/>
          <p:nvPr/>
        </p:nvSpPr>
        <p:spPr>
          <a:xfrm>
            <a:off x="311283" y="775096"/>
            <a:ext cx="8506714" cy="744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多线程编程（</a:t>
            </a:r>
            <a:r>
              <a:rPr lang="zh-CN" altLang="en-US" sz="2800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线程池：</a:t>
            </a:r>
            <a:r>
              <a:rPr lang="en-US" altLang="zh-CN" sz="2800" dirty="0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ThreadPoolExecutor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BF61C4-5F2F-9886-27D3-C20E19ED0784}"/>
              </a:ext>
            </a:extLst>
          </p:cNvPr>
          <p:cNvSpPr txBox="1"/>
          <p:nvPr/>
        </p:nvSpPr>
        <p:spPr>
          <a:xfrm>
            <a:off x="130629" y="1761425"/>
            <a:ext cx="3629062" cy="3905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dirty="0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ThreadPoolExecutor</a:t>
            </a:r>
            <a:r>
              <a:rPr lang="zh-CN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是 </a:t>
            </a:r>
            <a:r>
              <a:rPr 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Python </a:t>
            </a:r>
            <a:r>
              <a:rPr lang="zh-CN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并发编程的核心组件之一，位于 </a:t>
            </a:r>
            <a:r>
              <a:rPr lang="en-US" dirty="0" err="1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concurrent.futures</a:t>
            </a:r>
            <a:r>
              <a:rPr 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 </a:t>
            </a:r>
            <a:r>
              <a:rPr lang="zh-CN" altLang="en-US" dirty="0">
                <a:solidFill>
                  <a:schemeClr val="bg2"/>
                </a:solidFill>
                <a:latin typeface="Microsoft YaHei UI" panose="020B0503020204020204" pitchFamily="34" charset="-122"/>
                <a:ea typeface="Microsoft YaHei UI" panose="020B0503020204020204" pitchFamily="34" charset="-122"/>
              </a:rPr>
              <a:t>模块中。它提供了线程池的实现，简化了多线程编程。</a:t>
            </a:r>
            <a:endParaRPr lang="en-US" altLang="zh-CN" b="1" dirty="0">
              <a:solidFill>
                <a:schemeClr val="bg2"/>
              </a:solidFill>
              <a:latin typeface="Microsoft YaHei UI" panose="020B0503020204020204" pitchFamily="34" charset="-122"/>
              <a:ea typeface="Microsoft YaHei UI" panose="020B0503020204020204" pitchFamily="34" charset="-122"/>
            </a:endParaRPr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26E5A3E9-3268-F2A1-89E5-1D7859627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9691" y="1871884"/>
            <a:ext cx="5348930" cy="38603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A3E6552-B99F-0667-FFFF-05330AB4A03C}"/>
              </a:ext>
            </a:extLst>
          </p:cNvPr>
          <p:cNvSpPr txBox="1"/>
          <p:nvPr/>
        </p:nvSpPr>
        <p:spPr>
          <a:xfrm>
            <a:off x="1323975" y="5661216"/>
            <a:ext cx="7134225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None/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关键方法：</a:t>
            </a:r>
          </a:p>
          <a:p>
            <a:pPr algn="just"/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提交任务：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.submit()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；获取结果：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.result()</a:t>
            </a:r>
          </a:p>
        </p:txBody>
      </p:sp>
    </p:spTree>
    <p:extLst>
      <p:ext uri="{BB962C8B-B14F-4D97-AF65-F5344CB8AC3E}">
        <p14:creationId xmlns:p14="http://schemas.microsoft.com/office/powerpoint/2010/main" val="34414036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5B4748-5AC9-2BAD-A00C-4DA6361D1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>
            <a:extLst>
              <a:ext uri="{FF2B5EF4-FFF2-40B4-BE49-F238E27FC236}">
                <a16:creationId xmlns:a16="http://schemas.microsoft.com/office/drawing/2014/main" id="{CC84A63B-9281-2C12-03A3-E9937568D5DC}"/>
              </a:ext>
            </a:extLst>
          </p:cNvPr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78A7C9C-DCFD-9EEB-ACDE-67F78FC8C501}"/>
              </a:ext>
            </a:extLst>
          </p:cNvPr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三、多进程编程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27F07EB-6256-D95A-15CA-75C74EB01876}"/>
              </a:ext>
            </a:extLst>
          </p:cNvPr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5881228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2EBBDD-3A51-1947-1141-54E55E478C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6277FF8-4606-0EC7-2B1A-573FD2EE8C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多进程编程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FAC99F-6B29-9C88-02EA-1CD91E71261F}"/>
              </a:ext>
            </a:extLst>
          </p:cNvPr>
          <p:cNvSpPr txBox="1"/>
          <p:nvPr/>
        </p:nvSpPr>
        <p:spPr>
          <a:xfrm>
            <a:off x="76199" y="976521"/>
            <a:ext cx="9013371" cy="54747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概念：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每个进程有独立的 </a:t>
            </a:r>
            <a:r>
              <a:rPr 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解释器和内存空间（不受 </a:t>
            </a:r>
            <a:r>
              <a:rPr 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GIL 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限制）。</a:t>
            </a:r>
            <a:endParaRPr lang="en-US" altLang="zh-CN" sz="28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使用场景：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Microsoft YaHei" panose="020B0503020204020204" pitchFamily="34" charset="-122"/>
                <a:ea typeface="Microsoft YaHei" panose="020B0503020204020204" pitchFamily="34" charset="-122"/>
              </a:rPr>
              <a:t>科学计算、数据分析</a:t>
            </a:r>
            <a:endParaRPr kumimoji="0" lang="en-US" altLang="zh-CN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使用代价：</a:t>
            </a: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  <a:sym typeface="Wingdings" pitchFamily="2" charset="2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  <a:sym typeface="Wingdings" pitchFamily="2" charset="2"/>
              </a:rPr>
              <a:t>1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  <a:sym typeface="Wingdings" pitchFamily="2" charset="2"/>
              </a:rPr>
              <a:t>）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资源开销大：进程创建和销毁成本高于线程。</a:t>
            </a:r>
            <a:endParaRPr lang="en-US" altLang="zh-CN" dirty="0">
              <a:solidFill>
                <a:srgbClr val="333333"/>
              </a:solidFill>
              <a:latin typeface="微软雅黑"/>
              <a:ea typeface="微软雅黑"/>
            </a:endParaRPr>
          </a:p>
          <a:p>
            <a:pPr marL="0" marR="0" lvl="0" indent="0" algn="just" defTabSz="914400" rtl="0" eaLnBrk="1" fontAlgn="base" latinLnBrk="0" hangingPunct="1">
              <a:lnSpc>
                <a:spcPct val="15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（</a:t>
            </a:r>
            <a:r>
              <a:rPr lang="en-US" altLang="zh-CN" dirty="0">
                <a:solidFill>
                  <a:srgbClr val="333333"/>
                </a:solidFill>
                <a:latin typeface="微软雅黑"/>
                <a:ea typeface="微软雅黑"/>
              </a:rPr>
              <a:t>2</a:t>
            </a:r>
            <a:r>
              <a:rPr lang="zh-CN" altLang="en-US" dirty="0">
                <a:solidFill>
                  <a:srgbClr val="333333"/>
                </a:solidFill>
                <a:latin typeface="微软雅黑"/>
                <a:ea typeface="微软雅黑"/>
              </a:rPr>
              <a:t>）内存隔离：进程间</a:t>
            </a:r>
            <a:r>
              <a:rPr kumimoji="0" lang="zh-CN" altLang="en-US" b="0" i="0" u="none" strike="noStrike" kern="1200" cap="none" spc="0" normalizeH="0" baseline="0" noProof="0" dirty="0">
                <a:ln>
                  <a:noFill/>
                </a:ln>
                <a:solidFill>
                  <a:srgbClr val="333333"/>
                </a:solidFill>
                <a:effectLst/>
                <a:uLnTx/>
                <a:uFillTx/>
                <a:latin typeface="微软雅黑"/>
                <a:ea typeface="微软雅黑"/>
              </a:rPr>
              <a:t>通信需要额外机制（如队列、共享内存）。</a:t>
            </a:r>
            <a:endParaRPr kumimoji="0" lang="en-US" altLang="zh-CN" b="0" i="0" u="none" strike="noStrike" kern="1200" cap="none" spc="0" normalizeH="0" baseline="0" noProof="0" dirty="0">
              <a:ln>
                <a:noFill/>
              </a:ln>
              <a:solidFill>
                <a:srgbClr val="333333"/>
              </a:solidFill>
              <a:effectLst/>
              <a:uLnTx/>
              <a:uFillTx/>
              <a:latin typeface="微软雅黑"/>
              <a:ea typeface="微软雅黑"/>
            </a:endParaRPr>
          </a:p>
        </p:txBody>
      </p:sp>
    </p:spTree>
    <p:extLst>
      <p:ext uri="{BB962C8B-B14F-4D97-AF65-F5344CB8AC3E}">
        <p14:creationId xmlns:p14="http://schemas.microsoft.com/office/powerpoint/2010/main" val="103813313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13FFB-1745-C14F-BFEA-C38EE907A3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17527CC-EA81-9581-EBB9-73669B50E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多进程编程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310F7B2-8B51-3206-A040-37B36A866F3A}"/>
              </a:ext>
            </a:extLst>
          </p:cNvPr>
          <p:cNvSpPr txBox="1"/>
          <p:nvPr/>
        </p:nvSpPr>
        <p:spPr>
          <a:xfrm>
            <a:off x="267689" y="911208"/>
            <a:ext cx="8608621" cy="22629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multiprocessing</a:t>
            </a:r>
            <a:r>
              <a:rPr lang="zh-CN" altLang="en-US" sz="2800" b="1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模块：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</a:t>
            </a:r>
            <a:r>
              <a:rPr lang="en-US" altLang="zh-CN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中用于实现并行计算的核心模块。它通过创建多个进程来绕过</a:t>
            </a:r>
            <a:r>
              <a:rPr lang="en-US" altLang="zh-CN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GIL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限制。</a:t>
            </a:r>
            <a:endParaRPr lang="en-US" altLang="zh-CN" sz="28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880FD29-4644-6CCC-76A1-99827A2BB9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0939767"/>
              </p:ext>
            </p:extLst>
          </p:nvPr>
        </p:nvGraphicFramePr>
        <p:xfrm>
          <a:off x="4691743" y="3587637"/>
          <a:ext cx="4184568" cy="2948463"/>
        </p:xfrm>
        <a:graphic>
          <a:graphicData uri="http://schemas.openxmlformats.org/drawingml/2006/table">
            <a:tbl>
              <a:tblPr/>
              <a:tblGrid>
                <a:gridCol w="1394856">
                  <a:extLst>
                    <a:ext uri="{9D8B030D-6E8A-4147-A177-3AD203B41FA5}">
                      <a16:colId xmlns:a16="http://schemas.microsoft.com/office/drawing/2014/main" val="1542469825"/>
                    </a:ext>
                  </a:extLst>
                </a:gridCol>
                <a:gridCol w="1394856">
                  <a:extLst>
                    <a:ext uri="{9D8B030D-6E8A-4147-A177-3AD203B41FA5}">
                      <a16:colId xmlns:a16="http://schemas.microsoft.com/office/drawing/2014/main" val="3375131349"/>
                    </a:ext>
                  </a:extLst>
                </a:gridCol>
                <a:gridCol w="1394856">
                  <a:extLst>
                    <a:ext uri="{9D8B030D-6E8A-4147-A177-3AD203B41FA5}">
                      <a16:colId xmlns:a16="http://schemas.microsoft.com/office/drawing/2014/main" val="2693667159"/>
                    </a:ext>
                  </a:extLst>
                </a:gridCol>
              </a:tblGrid>
              <a:tr h="55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特性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进程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b="1">
                          <a:solidFill>
                            <a:schemeClr val="bg2"/>
                          </a:solidFill>
                          <a:effectLst/>
                        </a:rPr>
                        <a:t>线程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5774040"/>
                  </a:ext>
                </a:extLst>
              </a:tr>
              <a:tr h="55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内存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独立内存空间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共享内存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5432008"/>
                  </a:ext>
                </a:extLst>
              </a:tr>
              <a:tr h="556101">
                <a:tc>
                  <a:txBody>
                    <a:bodyPr/>
                    <a:lstStyle/>
                    <a:p>
                      <a:pPr algn="ctr"/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GIL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影响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不受影响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受</a:t>
                      </a:r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GIL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限制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4771031"/>
                  </a:ext>
                </a:extLst>
              </a:tr>
              <a:tr h="55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创建开销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大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小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2086"/>
                  </a:ext>
                </a:extLst>
              </a:tr>
              <a:tr h="556101"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数据共享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需要</a:t>
                      </a:r>
                      <a:r>
                        <a:rPr lang="en-US">
                          <a:solidFill>
                            <a:schemeClr val="bg2"/>
                          </a:solidFill>
                          <a:effectLst/>
                        </a:rPr>
                        <a:t>IPC</a:t>
                      </a:r>
                      <a:r>
                        <a:rPr lang="zh-CN" altLang="en-US">
                          <a:solidFill>
                            <a:schemeClr val="bg2"/>
                          </a:solidFill>
                          <a:effectLst/>
                        </a:rPr>
                        <a:t>机制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dirty="0">
                          <a:solidFill>
                            <a:schemeClr val="bg2"/>
                          </a:solidFill>
                          <a:effectLst/>
                        </a:rPr>
                        <a:t>直接共享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164469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8C6BDA12-D0BD-1803-7E37-D04C9A87A14D}"/>
              </a:ext>
            </a:extLst>
          </p:cNvPr>
          <p:cNvSpPr txBox="1"/>
          <p:nvPr/>
        </p:nvSpPr>
        <p:spPr>
          <a:xfrm>
            <a:off x="267689" y="3304446"/>
            <a:ext cx="4184568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zh-CN" altLang="en-US" b="1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核心组件</a:t>
            </a:r>
            <a:endParaRPr lang="en-US" altLang="zh-CN" b="1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buNone/>
            </a:pP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Process -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进程类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Pool -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进程池</a:t>
            </a:r>
          </a:p>
          <a:p>
            <a:pPr algn="l"/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Queue - 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进程间通信队列</a:t>
            </a:r>
          </a:p>
        </p:txBody>
      </p:sp>
    </p:spTree>
    <p:extLst>
      <p:ext uri="{BB962C8B-B14F-4D97-AF65-F5344CB8AC3E}">
        <p14:creationId xmlns:p14="http://schemas.microsoft.com/office/powerpoint/2010/main" val="4160980532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CDE440-F0CC-7A85-EF54-19A589E5C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001A4FFA-76CE-5EA5-97F8-1C724772B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多进程编程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0EBE1A-98D7-0C5E-06A6-D2F519AC771C}"/>
              </a:ext>
            </a:extLst>
          </p:cNvPr>
          <p:cNvSpPr txBox="1"/>
          <p:nvPr/>
        </p:nvSpPr>
        <p:spPr>
          <a:xfrm>
            <a:off x="267689" y="878550"/>
            <a:ext cx="860862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56B4A7B-F63D-1B66-872D-22556435A322}"/>
              </a:ext>
            </a:extLst>
          </p:cNvPr>
          <p:cNvSpPr txBox="1"/>
          <p:nvPr/>
        </p:nvSpPr>
        <p:spPr>
          <a:xfrm>
            <a:off x="267688" y="1641106"/>
            <a:ext cx="4050311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创建进程基础语法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0B4C54-E6BA-175D-6C14-58C6934FD7E9}"/>
              </a:ext>
            </a:extLst>
          </p:cNvPr>
          <p:cNvSpPr txBox="1"/>
          <p:nvPr/>
        </p:nvSpPr>
        <p:spPr>
          <a:xfrm>
            <a:off x="5815421" y="2534735"/>
            <a:ext cx="3280954" cy="3351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关键方法：</a:t>
            </a:r>
            <a:endParaRPr lang="en-US" altLang="zh-CN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start() 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：进程开始</a:t>
            </a:r>
            <a:endParaRPr 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join()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：终止进程</a:t>
            </a:r>
            <a:endParaRPr 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b="0" i="0" dirty="0" err="1">
                <a:solidFill>
                  <a:schemeClr val="bg2"/>
                </a:solidFill>
                <a:effectLst/>
                <a:latin typeface="+mn-ea"/>
                <a:ea typeface="+mn-ea"/>
              </a:rPr>
              <a:t>is_alive</a:t>
            </a:r>
            <a:r>
              <a:rPr 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()</a:t>
            </a:r>
            <a:r>
              <a:rPr lang="zh-CN" altLang="en-US" b="0" i="0" dirty="0">
                <a:solidFill>
                  <a:schemeClr val="bg2"/>
                </a:solidFill>
                <a:effectLst/>
                <a:latin typeface="+mn-ea"/>
                <a:ea typeface="+mn-ea"/>
              </a:rPr>
              <a:t>：验证进程是否还在运行。</a:t>
            </a:r>
            <a:endParaRPr lang="en-US" b="0" i="0" dirty="0">
              <a:solidFill>
                <a:schemeClr val="bg2"/>
              </a:solidFill>
              <a:effectLst/>
              <a:latin typeface="+mn-ea"/>
              <a:ea typeface="+mn-ea"/>
            </a:endParaRPr>
          </a:p>
        </p:txBody>
      </p:sp>
      <p:pic>
        <p:nvPicPr>
          <p:cNvPr id="8" name="Picture 7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A88A7FA-8D11-982E-F396-FEE0F80F4B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54" y="2344235"/>
            <a:ext cx="5590647" cy="3498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98239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/>
        </p:nvSpPr>
        <p:spPr>
          <a:xfrm>
            <a:off x="0" y="0"/>
            <a:ext cx="1835696" cy="6858000"/>
          </a:xfrm>
          <a:prstGeom prst="rect">
            <a:avLst/>
          </a:prstGeom>
          <a:solidFill>
            <a:srgbClr val="00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>
              <a:solidFill>
                <a:prstClr val="black"/>
              </a:solidFill>
              <a:latin typeface="Calibri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ED16A1-79B8-7DB1-1CC1-250B051BAD58}"/>
              </a:ext>
            </a:extLst>
          </p:cNvPr>
          <p:cNvGrpSpPr/>
          <p:nvPr/>
        </p:nvGrpSpPr>
        <p:grpSpPr>
          <a:xfrm>
            <a:off x="2140549" y="2239336"/>
            <a:ext cx="6403721" cy="717997"/>
            <a:chOff x="2121801" y="3511390"/>
            <a:chExt cx="5718901" cy="576000"/>
          </a:xfrm>
        </p:grpSpPr>
        <p:sp>
          <p:nvSpPr>
            <p:cNvPr id="13" name="椭圆 12"/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一</a:t>
              </a:r>
            </a:p>
          </p:txBody>
        </p:sp>
        <p:sp>
          <p:nvSpPr>
            <p:cNvPr id="14" name="矩形 13"/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并发编程概念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7172373" y="260648"/>
            <a:ext cx="160813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 eaLnBrk="1" fontAlgn="auto" hangingPunct="1">
              <a:spcBef>
                <a:spcPts val="0"/>
              </a:spcBef>
              <a:spcAft>
                <a:spcPts val="0"/>
              </a:spcAft>
            </a:pPr>
            <a:r>
              <a:rPr lang="zh-CN" altLang="en-US" sz="5400" b="1">
                <a:solidFill>
                  <a:schemeClr val="accent1"/>
                </a:solidFill>
                <a:latin typeface="Arial"/>
                <a:ea typeface="微软雅黑"/>
              </a:rPr>
              <a:t>目录</a:t>
            </a:r>
            <a:endParaRPr lang="en-US" altLang="zh-CN" sz="5400" b="1">
              <a:solidFill>
                <a:schemeClr val="accent1"/>
              </a:solidFill>
              <a:latin typeface="Arial"/>
              <a:ea typeface="微软雅黑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AD3754E-1D10-E79E-9F70-D3338A6F2938}"/>
              </a:ext>
            </a:extLst>
          </p:cNvPr>
          <p:cNvGrpSpPr/>
          <p:nvPr/>
        </p:nvGrpSpPr>
        <p:grpSpPr>
          <a:xfrm>
            <a:off x="2151059" y="3390218"/>
            <a:ext cx="6403721" cy="717997"/>
            <a:chOff x="2121801" y="3511390"/>
            <a:chExt cx="5718901" cy="576000"/>
          </a:xfrm>
        </p:grpSpPr>
        <p:sp>
          <p:nvSpPr>
            <p:cNvPr id="8" name="椭圆 12">
              <a:extLst>
                <a:ext uri="{FF2B5EF4-FFF2-40B4-BE49-F238E27FC236}">
                  <a16:creationId xmlns:a16="http://schemas.microsoft.com/office/drawing/2014/main" id="{A1A47F6B-723F-B49C-E80C-2FEA85B63F48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二</a:t>
              </a:r>
            </a:p>
          </p:txBody>
        </p:sp>
        <p:sp>
          <p:nvSpPr>
            <p:cNvPr id="9" name="矩形 13">
              <a:extLst>
                <a:ext uri="{FF2B5EF4-FFF2-40B4-BE49-F238E27FC236}">
                  <a16:creationId xmlns:a16="http://schemas.microsoft.com/office/drawing/2014/main" id="{DC55642D-BE0F-C66A-D406-AEEB56A4EB02}"/>
                </a:ext>
              </a:extLst>
            </p:cNvPr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多线程编程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C26A368B-FD4B-9BDF-C3A4-849A0B7B0F9B}"/>
              </a:ext>
            </a:extLst>
          </p:cNvPr>
          <p:cNvGrpSpPr/>
          <p:nvPr/>
        </p:nvGrpSpPr>
        <p:grpSpPr>
          <a:xfrm>
            <a:off x="2140549" y="4602242"/>
            <a:ext cx="6403721" cy="717997"/>
            <a:chOff x="2121801" y="3511390"/>
            <a:chExt cx="5718901" cy="576000"/>
          </a:xfrm>
        </p:grpSpPr>
        <p:sp>
          <p:nvSpPr>
            <p:cNvPr id="4" name="椭圆 12">
              <a:extLst>
                <a:ext uri="{FF2B5EF4-FFF2-40B4-BE49-F238E27FC236}">
                  <a16:creationId xmlns:a16="http://schemas.microsoft.com/office/drawing/2014/main" id="{FB7AC51F-3C99-FAEF-7FBB-CAD305E106A2}"/>
                </a:ext>
              </a:extLst>
            </p:cNvPr>
            <p:cNvSpPr/>
            <p:nvPr/>
          </p:nvSpPr>
          <p:spPr>
            <a:xfrm>
              <a:off x="2121801" y="3511390"/>
              <a:ext cx="655111" cy="576000"/>
            </a:xfrm>
            <a:prstGeom prst="ellipse">
              <a:avLst/>
            </a:prstGeom>
            <a:solidFill>
              <a:schemeClr val="tx1">
                <a:lumMod val="95000"/>
              </a:schemeClr>
            </a:solidFill>
            <a:ln w="190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latin typeface="微软雅黑" pitchFamily="34" charset="-122"/>
                  <a:ea typeface="微软雅黑" pitchFamily="34" charset="-122"/>
                </a:rPr>
                <a:t>三</a:t>
              </a:r>
            </a:p>
          </p:txBody>
        </p:sp>
        <p:sp>
          <p:nvSpPr>
            <p:cNvPr id="5" name="矩形 13">
              <a:extLst>
                <a:ext uri="{FF2B5EF4-FFF2-40B4-BE49-F238E27FC236}">
                  <a16:creationId xmlns:a16="http://schemas.microsoft.com/office/drawing/2014/main" id="{794DEF3C-2646-CADB-6DF3-8814E8E63B4C}"/>
                </a:ext>
              </a:extLst>
            </p:cNvPr>
            <p:cNvSpPr/>
            <p:nvPr/>
          </p:nvSpPr>
          <p:spPr>
            <a:xfrm>
              <a:off x="2777899" y="3560440"/>
              <a:ext cx="5062803" cy="469125"/>
            </a:xfrm>
            <a:prstGeom prst="rect">
              <a:avLst/>
            </a:prstGeom>
          </p:spPr>
          <p:txBody>
            <a:bodyPr wrap="square" anchor="ctr">
              <a:spAutoFit/>
            </a:bodyPr>
            <a:lstStyle/>
            <a:p>
              <a:pPr algn="l" fontAlgn="auto">
                <a:spcBef>
                  <a:spcPts val="0"/>
                </a:spcBef>
                <a:spcAft>
                  <a:spcPts val="0"/>
                </a:spcAft>
              </a:pPr>
              <a:r>
                <a:rPr lang="zh-CN" altLang="en-US" sz="3200" b="1" dirty="0">
                  <a:solidFill>
                    <a:schemeClr val="accent1"/>
                  </a:solidFill>
                  <a:highlight>
                    <a:srgbClr val="FFFFFF"/>
                  </a:highlight>
                  <a:latin typeface="Arial"/>
                  <a:ea typeface="微软雅黑"/>
                </a:rPr>
                <a:t>多进程编程</a:t>
              </a:r>
              <a:endParaRPr lang="en-US" altLang="zh-CN" sz="3200" b="1" dirty="0">
                <a:solidFill>
                  <a:schemeClr val="accent1"/>
                </a:solidFill>
                <a:highlight>
                  <a:srgbClr val="FFFFFF"/>
                </a:highlight>
                <a:latin typeface="Arial"/>
                <a:ea typeface="微软雅黑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120367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F13C62-61D8-31F8-00FD-EF99E95AF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FDA11E08-43C7-8995-B642-B168BDDF9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多进程编程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CA97C2-903D-6DCD-A8DF-A104D48A0E06}"/>
              </a:ext>
            </a:extLst>
          </p:cNvPr>
          <p:cNvSpPr txBox="1"/>
          <p:nvPr/>
        </p:nvSpPr>
        <p:spPr>
          <a:xfrm>
            <a:off x="267689" y="878550"/>
            <a:ext cx="8608621" cy="662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28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C65631A-45A4-798B-41F9-F6B691F4B007}"/>
              </a:ext>
            </a:extLst>
          </p:cNvPr>
          <p:cNvSpPr txBox="1"/>
          <p:nvPr/>
        </p:nvSpPr>
        <p:spPr>
          <a:xfrm>
            <a:off x="267688" y="1680605"/>
            <a:ext cx="5076471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进程池基础语法：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8B42878-FC11-09FC-3A07-5DFB8FE7CC02}"/>
              </a:ext>
            </a:extLst>
          </p:cNvPr>
          <p:cNvSpPr txBox="1"/>
          <p:nvPr/>
        </p:nvSpPr>
        <p:spPr>
          <a:xfrm>
            <a:off x="267688" y="5593741"/>
            <a:ext cx="521871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apply_async</a:t>
            </a: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：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运行进程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/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map():  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多个任务提交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pic>
        <p:nvPicPr>
          <p:cNvPr id="11" name="Picture 10" descr="A computer screen with text&#10;&#10;AI-generated content may be incorrect.">
            <a:extLst>
              <a:ext uri="{FF2B5EF4-FFF2-40B4-BE49-F238E27FC236}">
                <a16:creationId xmlns:a16="http://schemas.microsoft.com/office/drawing/2014/main" id="{17E90949-6DEC-D632-DD17-138F64F6A0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688" y="2343094"/>
            <a:ext cx="5736871" cy="295642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C6293F85-BC50-3685-493B-973261F65E8A}"/>
              </a:ext>
            </a:extLst>
          </p:cNvPr>
          <p:cNvSpPr txBox="1"/>
          <p:nvPr/>
        </p:nvSpPr>
        <p:spPr>
          <a:xfrm>
            <a:off x="6028310" y="2343094"/>
            <a:ext cx="3091939" cy="29817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关键方法：</a:t>
            </a:r>
            <a:endParaRPr lang="en-US" altLang="zh-CN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chemeClr val="bg2"/>
                </a:solidFill>
                <a:latin typeface="+mn-ea"/>
                <a:ea typeface="+mn-ea"/>
              </a:rPr>
              <a:t>close(): </a:t>
            </a:r>
            <a:r>
              <a:rPr lang="en-US" dirty="0" err="1">
                <a:solidFill>
                  <a:schemeClr val="bg2"/>
                </a:solidFill>
                <a:latin typeface="+mn-ea"/>
                <a:ea typeface="+mn-ea"/>
              </a:rPr>
              <a:t>关闭进程池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，禁止提交新任务。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join()</a:t>
            </a:r>
            <a:r>
              <a:rPr lang="zh-CN" altLang="en-US" dirty="0">
                <a:solidFill>
                  <a:schemeClr val="bg2"/>
                </a:solidFill>
                <a:latin typeface="+mn-ea"/>
                <a:ea typeface="+mn-ea"/>
              </a:rPr>
              <a:t>前必须先进行</a:t>
            </a:r>
            <a:r>
              <a:rPr lang="en-US" altLang="zh-CN" dirty="0">
                <a:solidFill>
                  <a:schemeClr val="bg2"/>
                </a:solidFill>
                <a:latin typeface="+mn-ea"/>
                <a:ea typeface="+mn-ea"/>
              </a:rPr>
              <a:t>close()</a:t>
            </a:r>
            <a:endParaRPr lang="en-US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76731434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AE35E3-65AB-179E-B42B-23D5FE100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77D08AE4-9E5D-A565-8B01-F359B1D76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F19DC1F-E08A-9BC3-462D-AF15495009A4}"/>
              </a:ext>
            </a:extLst>
          </p:cNvPr>
          <p:cNvSpPr txBox="1"/>
          <p:nvPr/>
        </p:nvSpPr>
        <p:spPr>
          <a:xfrm>
            <a:off x="317665" y="867664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54E6183-0207-9EA9-78AB-F03C7BF07151}"/>
              </a:ext>
            </a:extLst>
          </p:cNvPr>
          <p:cNvSpPr txBox="1"/>
          <p:nvPr/>
        </p:nvSpPr>
        <p:spPr>
          <a:xfrm>
            <a:off x="267688" y="1611650"/>
            <a:ext cx="8745683" cy="21705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队列基础语法：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Queue</a:t>
            </a:r>
          </a:p>
          <a:p>
            <a:pPr algn="just">
              <a:lnSpc>
                <a:spcPct val="150000"/>
              </a:lnSpc>
            </a:pPr>
            <a:r>
              <a:rPr 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Queue 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是 </a:t>
            </a:r>
            <a:r>
              <a:rPr 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Python multiprocessing 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模块中实现进程间通信</a:t>
            </a:r>
            <a:r>
              <a:rPr lang="en-US" altLang="zh-CN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(</a:t>
            </a:r>
            <a:r>
              <a:rPr 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IPC)</a:t>
            </a:r>
            <a:r>
              <a:rPr lang="zh-CN" altLang="en-US" sz="2800" dirty="0">
                <a:solidFill>
                  <a:schemeClr val="bg2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的核心工具，用于安全地传递数据。</a:t>
            </a:r>
            <a:endParaRPr lang="en-US" altLang="zh-CN" sz="2800" dirty="0">
              <a:solidFill>
                <a:schemeClr val="bg2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A0D0046-271B-CD08-8D1B-00435F66F9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6865746"/>
              </p:ext>
            </p:extLst>
          </p:nvPr>
        </p:nvGraphicFramePr>
        <p:xfrm>
          <a:off x="765958" y="4020422"/>
          <a:ext cx="7481454" cy="2451856"/>
        </p:xfrm>
        <a:graphic>
          <a:graphicData uri="http://schemas.openxmlformats.org/drawingml/2006/table">
            <a:tbl>
              <a:tblPr/>
              <a:tblGrid>
                <a:gridCol w="2493819">
                  <a:extLst>
                    <a:ext uri="{9D8B030D-6E8A-4147-A177-3AD203B41FA5}">
                      <a16:colId xmlns:a16="http://schemas.microsoft.com/office/drawing/2014/main" val="3388789303"/>
                    </a:ext>
                  </a:extLst>
                </a:gridCol>
                <a:gridCol w="2246848">
                  <a:extLst>
                    <a:ext uri="{9D8B030D-6E8A-4147-A177-3AD203B41FA5}">
                      <a16:colId xmlns:a16="http://schemas.microsoft.com/office/drawing/2014/main" val="3256667049"/>
                    </a:ext>
                  </a:extLst>
                </a:gridCol>
                <a:gridCol w="2740787">
                  <a:extLst>
                    <a:ext uri="{9D8B030D-6E8A-4147-A177-3AD203B41FA5}">
                      <a16:colId xmlns:a16="http://schemas.microsoft.com/office/drawing/2014/main" val="3999680446"/>
                    </a:ext>
                  </a:extLst>
                </a:gridCol>
              </a:tblGrid>
              <a:tr h="61296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方法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描述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>
                          <a:solidFill>
                            <a:schemeClr val="bg2"/>
                          </a:solidFill>
                          <a:effectLst/>
                        </a:rPr>
                        <a:t>阻塞行为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5E5E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836154"/>
                  </a:ext>
                </a:extLst>
              </a:tr>
              <a:tr h="6129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q.put(item)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放入数据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队列满时阻塞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2092669"/>
                  </a:ext>
                </a:extLst>
              </a:tr>
              <a:tr h="6129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q.get()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获取数据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>
                          <a:solidFill>
                            <a:schemeClr val="bg2"/>
                          </a:solidFill>
                          <a:effectLst/>
                        </a:rPr>
                        <a:t>队列空时阻塞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091504"/>
                  </a:ext>
                </a:extLst>
              </a:tr>
              <a:tr h="612964">
                <a:tc>
                  <a:txBody>
                    <a:bodyPr/>
                    <a:lstStyle/>
                    <a:p>
                      <a:pPr algn="ctr"/>
                      <a:r>
                        <a:rPr lang="en-US" sz="2000">
                          <a:solidFill>
                            <a:schemeClr val="bg2"/>
                          </a:solidFill>
                          <a:effectLst/>
                        </a:rPr>
                        <a:t>q.empty()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是否为空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bg2"/>
                          </a:solidFill>
                          <a:effectLst/>
                        </a:rPr>
                        <a:t>非实时状态</a:t>
                      </a:r>
                    </a:p>
                  </a:txBody>
                  <a:tcPr anchor="ctr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8F8F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04688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85202054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C7E22-0F94-CCBB-80E4-1482C75B3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D2EA33-0E8A-0A8E-2515-7D2E011DC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dirty="0">
                <a:latin typeface="+mn-ea"/>
              </a:rPr>
              <a:t>三、</a:t>
            </a:r>
            <a:r>
              <a:rPr lang="zh-CN" altLang="en-US" dirty="0">
                <a:latin typeface="微软雅黑" pitchFamily="34" charset="-122"/>
                <a:ea typeface="微软雅黑" pitchFamily="34" charset="-122"/>
              </a:rPr>
              <a:t>函数、类和模块</a:t>
            </a:r>
            <a:endParaRPr lang="zh-CN" altLang="en-US" sz="3600" b="1" dirty="0"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1AE36A-7EA2-5A3D-095A-DA275EFD785F}"/>
              </a:ext>
            </a:extLst>
          </p:cNvPr>
          <p:cNvSpPr txBox="1"/>
          <p:nvPr/>
        </p:nvSpPr>
        <p:spPr>
          <a:xfrm>
            <a:off x="317665" y="867664"/>
            <a:ext cx="8508670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多进程编程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C2418AC-456D-BAFB-1A9A-A5D180D33374}"/>
              </a:ext>
            </a:extLst>
          </p:cNvPr>
          <p:cNvSpPr txBox="1"/>
          <p:nvPr/>
        </p:nvSpPr>
        <p:spPr>
          <a:xfrm>
            <a:off x="267688" y="1611650"/>
            <a:ext cx="8745683" cy="6624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队列基础语法：</a:t>
            </a:r>
            <a:r>
              <a:rPr lang="en-US" altLang="zh-CN" sz="2800" b="1" dirty="0">
                <a:solidFill>
                  <a:srgbClr val="333333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Queue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5DE894-8B1B-368D-123D-FB31F5BCCC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65" y="2355636"/>
            <a:ext cx="6577670" cy="425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5408484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>
                <a:latin typeface="+mn-ea"/>
              </a:rPr>
              <a:t>二、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开源桌面</a:t>
            </a:r>
            <a:r>
              <a:rPr lang="en-US" altLang="zh-CN" sz="3600" b="1">
                <a:latin typeface="微软雅黑" pitchFamily="34" charset="-122"/>
                <a:ea typeface="微软雅黑" pitchFamily="34" charset="-122"/>
              </a:rPr>
              <a:t>GIS</a:t>
            </a:r>
            <a:r>
              <a:rPr lang="zh-CN" altLang="en-US" sz="3600" b="1">
                <a:latin typeface="微软雅黑" pitchFamily="34" charset="-122"/>
                <a:ea typeface="微软雅黑" pitchFamily="34" charset="-122"/>
              </a:rPr>
              <a:t>软件</a:t>
            </a:r>
            <a:r>
              <a:rPr lang="zh-CN" altLang="en-US">
                <a:latin typeface="微软雅黑" pitchFamily="34" charset="-122"/>
                <a:ea typeface="微软雅黑" pitchFamily="34" charset="-122"/>
              </a:rPr>
              <a:t>软件简介</a:t>
            </a:r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7E693-8098-76C4-CD5D-47166ABEB164}"/>
              </a:ext>
            </a:extLst>
          </p:cNvPr>
          <p:cNvSpPr txBox="1"/>
          <p:nvPr/>
        </p:nvSpPr>
        <p:spPr>
          <a:xfrm>
            <a:off x="414554" y="1128372"/>
            <a:ext cx="8314891" cy="743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3200" b="1">
                <a:solidFill>
                  <a:srgbClr val="333333"/>
                </a:solidFill>
                <a:latin typeface="+mn-ea"/>
                <a:ea typeface="+mn-ea"/>
              </a:rPr>
              <a:t>课后练习</a:t>
            </a:r>
            <a:endParaRPr lang="en-US" altLang="zh-CN" sz="3200" b="1">
              <a:solidFill>
                <a:srgbClr val="333333"/>
              </a:solidFill>
              <a:latin typeface="+mn-ea"/>
              <a:ea typeface="+mn-ea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03BC878-BC57-D350-27A3-F03AE48213AC}"/>
              </a:ext>
            </a:extLst>
          </p:cNvPr>
          <p:cNvSpPr txBox="1"/>
          <p:nvPr/>
        </p:nvSpPr>
        <p:spPr>
          <a:xfrm>
            <a:off x="641130" y="1783013"/>
            <a:ext cx="7740869" cy="13444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200000"/>
              </a:lnSpc>
            </a:pP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练习利用</a:t>
            </a:r>
            <a:r>
              <a:rPr lang="en-US" altLang="zh-CN" sz="2200" dirty="0" err="1">
                <a:solidFill>
                  <a:srgbClr val="333333"/>
                </a:solidFill>
                <a:latin typeface="+mn-ea"/>
                <a:ea typeface="+mn-ea"/>
              </a:rPr>
              <a:t>miniconda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开源软件管理包进行</a:t>
            </a:r>
            <a:r>
              <a:rPr lang="en-US" altLang="zh-CN" sz="22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200" dirty="0">
                <a:solidFill>
                  <a:srgbClr val="333333"/>
                </a:solidFill>
                <a:latin typeface="+mn-ea"/>
                <a:ea typeface="+mn-ea"/>
              </a:rPr>
              <a:t>开发环境配置。</a:t>
            </a:r>
            <a:endParaRPr lang="en-US" altLang="zh-CN" sz="22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125183986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3471863"/>
            <a:ext cx="9144000" cy="15430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89064" y="3868892"/>
            <a:ext cx="875305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fontAlgn="auto">
              <a:spcBef>
                <a:spcPts val="0"/>
              </a:spcBef>
              <a:spcAft>
                <a:spcPts val="0"/>
              </a:spcAft>
            </a:pPr>
            <a:r>
              <a:rPr lang="zh-CN" altLang="en-US" sz="4000" b="1" dirty="0">
                <a:latin typeface="微软雅黑" pitchFamily="34" charset="-122"/>
                <a:ea typeface="微软雅黑" pitchFamily="34" charset="-122"/>
              </a:rPr>
              <a:t>一、并发编程概念</a:t>
            </a:r>
          </a:p>
        </p:txBody>
      </p:sp>
      <p:sp>
        <p:nvSpPr>
          <p:cNvPr id="8" name="矩形 7"/>
          <p:cNvSpPr/>
          <p:nvPr/>
        </p:nvSpPr>
        <p:spPr>
          <a:xfrm>
            <a:off x="0" y="5014912"/>
            <a:ext cx="9144000" cy="72000"/>
          </a:xfrm>
          <a:prstGeom prst="rect">
            <a:avLst/>
          </a:prstGeom>
          <a:solidFill>
            <a:schemeClr val="tx1">
              <a:lumMod val="75000"/>
            </a:schemeClr>
          </a:solidFill>
          <a:effectLst/>
        </p:spPr>
        <p:txBody>
          <a:bodyPr wrap="square" lIns="0" rtlCol="0" anchor="ctr">
            <a:noAutofit/>
          </a:bodyPr>
          <a:lstStyle/>
          <a:p>
            <a:pPr algn="l"/>
            <a:endParaRPr lang="zh-CN" altLang="en-US" b="1">
              <a:solidFill>
                <a:srgbClr val="FF000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15901206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31AADB6-C88A-D817-4683-FC087E4E240F}"/>
              </a:ext>
            </a:extLst>
          </p:cNvPr>
          <p:cNvSpPr txBox="1"/>
          <p:nvPr/>
        </p:nvSpPr>
        <p:spPr>
          <a:xfrm>
            <a:off x="311283" y="947109"/>
            <a:ext cx="850671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中央处理器，是计算机的核心硬件，负责执行程序指令、处理数据核控制其他硬件设备。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核：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内部的独立处理单元，每个核可以独立执行指令。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多核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允许同时处理多个任务，进而实现并行计算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主要特性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物理核：物理存在的处理单元。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/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逻辑核：通过超线程技术模拟的虚拟核。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D0ACB-F0B9-4092-83AE-E710C91730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14498" y="4231668"/>
            <a:ext cx="5298873" cy="946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335048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6E23A-B2C5-FD88-200D-1C996DB18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F71BFD5-E001-03F9-9806-A3CEECB5C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D936FC2-847C-8218-3979-819991C1E525}"/>
              </a:ext>
            </a:extLst>
          </p:cNvPr>
          <p:cNvSpPr txBox="1"/>
          <p:nvPr/>
        </p:nvSpPr>
        <p:spPr>
          <a:xfrm>
            <a:off x="311283" y="947109"/>
            <a:ext cx="8506714" cy="3247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并发（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Concurrent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交替执行任务（单核）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类比：并发是两群人交替使用一台咖啡机</a:t>
            </a:r>
            <a:endParaRPr lang="en-US" altLang="zh-CN" sz="2800" dirty="0">
              <a:solidFill>
                <a:schemeClr val="bg2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并行（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Parallel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）：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同时执行任务（多核）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chemeClr val="bg2"/>
                </a:solidFill>
                <a:latin typeface="+mn-ea"/>
                <a:ea typeface="+mn-ea"/>
              </a:rPr>
              <a:t>类比：并行是两群人同时使用两台咖啡机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95830762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B680EC-D353-546B-CCDB-9AFC8220B0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DBF48EEF-99D4-F924-0E5F-255E4C13A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0DD7099-DDDB-CA1A-5EDA-2D0DB14484FF}"/>
              </a:ext>
            </a:extLst>
          </p:cNvPr>
          <p:cNvSpPr txBox="1"/>
          <p:nvPr/>
        </p:nvSpPr>
        <p:spPr>
          <a:xfrm>
            <a:off x="318643" y="996536"/>
            <a:ext cx="8506714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多核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多个进程在多个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核中并行计算。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单核</a:t>
            </a: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：多个进程在单核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中并发运行。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密集型：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任务执行速度主要受限于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计算能力（需大力计算资源），如矩阵运算、图像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视频处理等。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800" b="1" dirty="0">
                <a:solidFill>
                  <a:srgbClr val="333333"/>
                </a:solidFill>
                <a:latin typeface="+mn-ea"/>
                <a:ea typeface="+mn-ea"/>
              </a:rPr>
              <a:t>IO</a:t>
            </a: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密集型：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任务执行速度主要受限于输入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输出操作，如文件读写、网络请求等。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7749412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652D4-CC8A-B27A-4EA5-4E1CCABBBE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C51E01AA-C823-B2A8-0546-92BE591AC2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5B8BDA-E2F2-7B45-168A-5933EB3ED4BA}"/>
              </a:ext>
            </a:extLst>
          </p:cNvPr>
          <p:cNvSpPr txBox="1"/>
          <p:nvPr/>
        </p:nvSpPr>
        <p:spPr>
          <a:xfrm>
            <a:off x="311283" y="947109"/>
            <a:ext cx="8506714" cy="51868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进程：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每此执行程序时，操作系统为这个程序所准备的必要的资源，如内存、线程等。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线程：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程序中可以被</a:t>
            </a:r>
            <a:r>
              <a:rPr lang="en-US" altLang="zh-CN" sz="28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调度的执行过程，是操作系统能够进行运算调度的最小单位。其包含在进程中，是进程实际运行的单位。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b="1" dirty="0">
                <a:solidFill>
                  <a:srgbClr val="333333"/>
                </a:solidFill>
                <a:latin typeface="+mn-ea"/>
                <a:ea typeface="+mn-ea"/>
              </a:rPr>
              <a:t>进程与线程之间的关系</a:t>
            </a: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800" dirty="0">
                <a:solidFill>
                  <a:srgbClr val="333333"/>
                </a:solidFill>
                <a:latin typeface="+mn-ea"/>
                <a:ea typeface="+mn-ea"/>
              </a:rPr>
              <a:t>进程是资源单位，线程是执行单位。</a:t>
            </a:r>
            <a:endParaRPr lang="en-US" altLang="zh-CN" sz="28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79334596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1FA70-D047-F37B-F016-82BC90DA13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AFAB2E14-ACF6-8174-E305-6CEA07C32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36C4CB-A8FD-6149-9C91-AFA1DB2B631F}"/>
              </a:ext>
            </a:extLst>
          </p:cNvPr>
          <p:cNvSpPr txBox="1"/>
          <p:nvPr/>
        </p:nvSpPr>
        <p:spPr>
          <a:xfrm>
            <a:off x="97971" y="908039"/>
            <a:ext cx="8915399" cy="55572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局限：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全局解释器锁（</a:t>
            </a:r>
            <a:r>
              <a:rPr lang="en-US" altLang="zh-CN" sz="2600" b="1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）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600" dirty="0" err="1">
                <a:solidFill>
                  <a:srgbClr val="333333"/>
                </a:solidFill>
                <a:latin typeface="+mn-ea"/>
                <a:ea typeface="+mn-ea"/>
              </a:rPr>
              <a:t>CPython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解释器的设计特性。它规定同一时刻只有一个线程能够执行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程序（无论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由多少个核）。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初衷是为了保证线程间的数据安全，但全局解释器锁（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）导致即使具备多核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也无法实现真正并行计算，目前已成为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Python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编程语言的最大局限。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2600" b="1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2600" b="1" dirty="0">
                <a:solidFill>
                  <a:srgbClr val="333333"/>
                </a:solidFill>
                <a:latin typeface="+mn-ea"/>
                <a:ea typeface="+mn-ea"/>
              </a:rPr>
              <a:t>释放机制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：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I/O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操作是自动释放，</a:t>
            </a:r>
            <a:r>
              <a:rPr lang="en-US" altLang="zh-CN" sz="26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2600" dirty="0">
                <a:solidFill>
                  <a:srgbClr val="333333"/>
                </a:solidFill>
                <a:latin typeface="+mn-ea"/>
                <a:ea typeface="+mn-ea"/>
              </a:rPr>
              <a:t>密集型任务不释放。</a:t>
            </a:r>
            <a:endParaRPr lang="en-US" altLang="zh-CN" sz="2600" dirty="0">
              <a:solidFill>
                <a:srgbClr val="333333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88434959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E93DA6-E88B-6A5D-413D-6F63AF783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A12A97F-A3C6-7468-F7B0-040922E60A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8526"/>
            <a:ext cx="9013371" cy="792162"/>
          </a:xfrm>
        </p:spPr>
        <p:txBody>
          <a:bodyPr/>
          <a:lstStyle/>
          <a:p>
            <a:r>
              <a:rPr lang="zh-CN" altLang="en-US" dirty="0">
                <a:latin typeface="+mn-ea"/>
              </a:rPr>
              <a:t>一、并发编程概念</a:t>
            </a:r>
            <a:endParaRPr lang="zh-CN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3C09FE-32C7-CDAD-B337-2336064B4B7A}"/>
              </a:ext>
            </a:extLst>
          </p:cNvPr>
          <p:cNvSpPr txBox="1"/>
          <p:nvPr/>
        </p:nvSpPr>
        <p:spPr>
          <a:xfrm>
            <a:off x="311283" y="947109"/>
            <a:ext cx="8506714" cy="2713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altLang="zh-CN" sz="3200" b="1" dirty="0">
                <a:solidFill>
                  <a:srgbClr val="333333"/>
                </a:solidFill>
                <a:latin typeface="+mn-ea"/>
                <a:ea typeface="+mn-ea"/>
              </a:rPr>
              <a:t>GIL</a:t>
            </a:r>
            <a:r>
              <a:rPr lang="zh-CN" altLang="en-US" sz="3200" b="1" dirty="0">
                <a:solidFill>
                  <a:srgbClr val="333333"/>
                </a:solidFill>
                <a:latin typeface="+mn-ea"/>
                <a:ea typeface="+mn-ea"/>
              </a:rPr>
              <a:t>应对策略：</a:t>
            </a:r>
            <a:endParaRPr lang="en-US" altLang="zh-CN" sz="3200" b="1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rgbClr val="333333"/>
                </a:solidFill>
                <a:latin typeface="+mn-ea"/>
                <a:ea typeface="+mn-ea"/>
              </a:rPr>
              <a:t>CPU</a:t>
            </a:r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密集型：多进程</a:t>
            </a:r>
            <a:endParaRPr lang="en-US" altLang="zh-CN" sz="3200" dirty="0">
              <a:solidFill>
                <a:srgbClr val="333333"/>
              </a:solidFill>
              <a:latin typeface="+mn-ea"/>
              <a:ea typeface="+mn-ea"/>
            </a:endParaRPr>
          </a:p>
          <a:p>
            <a:pPr algn="just">
              <a:lnSpc>
                <a:spcPct val="150000"/>
              </a:lnSpc>
            </a:pPr>
            <a:r>
              <a:rPr lang="en-US" altLang="zh-CN" sz="3200" dirty="0">
                <a:solidFill>
                  <a:srgbClr val="333333"/>
                </a:solidFill>
                <a:latin typeface="+mn-ea"/>
                <a:ea typeface="+mn-ea"/>
              </a:rPr>
              <a:t>IO</a:t>
            </a:r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密集型：多线程</a:t>
            </a:r>
            <a:r>
              <a:rPr lang="en-US" altLang="zh-CN" sz="3200" dirty="0">
                <a:solidFill>
                  <a:srgbClr val="333333"/>
                </a:solidFill>
                <a:latin typeface="+mn-ea"/>
                <a:ea typeface="+mn-ea"/>
              </a:rPr>
              <a:t>/</a:t>
            </a:r>
            <a:r>
              <a:rPr lang="zh-CN" altLang="en-US" sz="3200" dirty="0">
                <a:solidFill>
                  <a:srgbClr val="333333"/>
                </a:solidFill>
                <a:latin typeface="+mn-ea"/>
                <a:ea typeface="+mn-ea"/>
              </a:rPr>
              <a:t>异步</a:t>
            </a:r>
            <a:r>
              <a:rPr lang="en-US" altLang="zh-CN" sz="3200" dirty="0">
                <a:solidFill>
                  <a:srgbClr val="333333"/>
                </a:solidFill>
                <a:latin typeface="+mn-ea"/>
                <a:ea typeface="+mn-ea"/>
              </a:rPr>
              <a:t>IO</a:t>
            </a:r>
          </a:p>
        </p:txBody>
      </p:sp>
    </p:spTree>
    <p:extLst>
      <p:ext uri="{BB962C8B-B14F-4D97-AF65-F5344CB8AC3E}">
        <p14:creationId xmlns:p14="http://schemas.microsoft.com/office/powerpoint/2010/main" val="534427510"/>
      </p:ext>
    </p:extLst>
  </p:cSld>
  <p:clrMapOvr>
    <a:masterClrMapping/>
  </p:clrMapOvr>
  <p:transition>
    <p:fade/>
  </p:transition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2" val="189c55888ab0cbd7322514a7fc9bd945c0e60"/>
</p:tagLst>
</file>

<file path=ppt/theme/theme1.xml><?xml version="1.0" encoding="utf-8"?>
<a:theme xmlns:a="http://schemas.openxmlformats.org/drawingml/2006/main" name="2_Global">
  <a:themeElements>
    <a:clrScheme name="自定义 33">
      <a:dk1>
        <a:sysClr val="windowText" lastClr="000000"/>
      </a:dk1>
      <a:lt1>
        <a:sysClr val="window" lastClr="FFFFFF"/>
      </a:lt1>
      <a:dk2>
        <a:srgbClr val="0000CC"/>
      </a:dk2>
      <a:lt2>
        <a:srgbClr val="EEECE1"/>
      </a:lt2>
      <a:accent1>
        <a:srgbClr val="0000CC"/>
      </a:accent1>
      <a:accent2>
        <a:srgbClr val="C00000"/>
      </a:accent2>
      <a:accent3>
        <a:srgbClr val="FF0000"/>
      </a:accent3>
      <a:accent4>
        <a:srgbClr val="FFFF00"/>
      </a:accent4>
      <a:accent5>
        <a:srgbClr val="0000CC"/>
      </a:accent5>
      <a:accent6>
        <a:srgbClr val="CAEAFA"/>
      </a:accent6>
      <a:hlink>
        <a:srgbClr val="0000FF"/>
      </a:hlink>
      <a:folHlink>
        <a:srgbClr val="800080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>
            <a:lumMod val="85000"/>
            <a:lumOff val="15000"/>
          </a:schemeClr>
        </a:solidFill>
      </a:spPr>
      <a:bodyPr wrap="square" lIns="0" rtlCol="0" anchor="ctr">
        <a:noAutofit/>
      </a:bodyPr>
      <a:lstStyle>
        <a:defPPr algn="l">
          <a:defRPr b="1" dirty="0" smtClean="0">
            <a:solidFill>
              <a:srgbClr val="FF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</a:objectDefaults>
  <a:extraClrSchemeLst>
    <a:extraClrScheme>
      <a:clrScheme name="Global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9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7897B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0">
        <a:dk1>
          <a:srgbClr val="0000FF"/>
        </a:dk1>
        <a:lt1>
          <a:srgbClr val="336699"/>
        </a:lt1>
        <a:dk2>
          <a:srgbClr val="FFFFCC"/>
        </a:dk2>
        <a:lt2>
          <a:srgbClr val="1B3753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0000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Global 11">
        <a:dk1>
          <a:srgbClr val="1B3753"/>
        </a:dk1>
        <a:lt1>
          <a:srgbClr val="FFFFFF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DADADA"/>
        </a:accent4>
        <a:accent5>
          <a:srgbClr val="D9C6B0"/>
        </a:accent5>
        <a:accent6>
          <a:srgbClr val="3FAE9E"/>
        </a:accent6>
        <a:hlink>
          <a:srgbClr val="E6D490"/>
        </a:hlink>
        <a:folHlink>
          <a:srgbClr val="E1B97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al 12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D0EB6B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Copyright (c) 2007-2010 NordriDesign™ _light">
  <a:themeElements>
    <a:clrScheme name="1_Copyright (c) 2007-2010 NordriDesign™ _light 1">
      <a:dk1>
        <a:srgbClr val="000000"/>
      </a:dk1>
      <a:lt1>
        <a:srgbClr val="FFFFFF"/>
      </a:lt1>
      <a:dk2>
        <a:srgbClr val="FFFFFF"/>
      </a:dk2>
      <a:lt2>
        <a:srgbClr val="B2B2B2"/>
      </a:lt2>
      <a:accent1>
        <a:srgbClr val="43A1FF"/>
      </a:accent1>
      <a:accent2>
        <a:srgbClr val="00246C"/>
      </a:accent2>
      <a:accent3>
        <a:srgbClr val="FFFFFF"/>
      </a:accent3>
      <a:accent4>
        <a:srgbClr val="000000"/>
      </a:accent4>
      <a:accent5>
        <a:srgbClr val="B0CDFF"/>
      </a:accent5>
      <a:accent6>
        <a:srgbClr val="002061"/>
      </a:accent6>
      <a:hlink>
        <a:srgbClr val="FEA23C"/>
      </a:hlink>
      <a:folHlink>
        <a:srgbClr val="FFFF5B"/>
      </a:folHlink>
    </a:clrScheme>
    <a:fontScheme name="1_Copyright (c) 2007-2010 NordriDesign™ _light">
      <a:majorFont>
        <a:latin typeface="Arial"/>
        <a:ea typeface="黑体"/>
        <a:cs typeface=""/>
      </a:majorFont>
      <a:minorFont>
        <a:latin typeface="Arial"/>
        <a:ea typeface="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2400" b="1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Arial" panose="020B0604020202020204" pitchFamily="34" charset="0"/>
            <a:ea typeface="黑体" panose="02010609060101010101" pitchFamily="2" charset="-122"/>
          </a:defRPr>
        </a:defPPr>
      </a:lstStyle>
    </a:lnDef>
  </a:objectDefaults>
  <a:extraClrSchemeLst>
    <a:extraClrScheme>
      <a:clrScheme name="1_Copyright (c) 2007-2010 NordriDesign™ _light 1">
        <a:dk1>
          <a:srgbClr val="000000"/>
        </a:dk1>
        <a:lt1>
          <a:srgbClr val="FFFFFF"/>
        </a:lt1>
        <a:dk2>
          <a:srgbClr val="FFFFFF"/>
        </a:dk2>
        <a:lt2>
          <a:srgbClr val="B2B2B2"/>
        </a:lt2>
        <a:accent1>
          <a:srgbClr val="43A1FF"/>
        </a:accent1>
        <a:accent2>
          <a:srgbClr val="00246C"/>
        </a:accent2>
        <a:accent3>
          <a:srgbClr val="FFFFFF"/>
        </a:accent3>
        <a:accent4>
          <a:srgbClr val="000000"/>
        </a:accent4>
        <a:accent5>
          <a:srgbClr val="B0CDFF"/>
        </a:accent5>
        <a:accent6>
          <a:srgbClr val="002061"/>
        </a:accent6>
        <a:hlink>
          <a:srgbClr val="FEA23C"/>
        </a:hlink>
        <a:folHlink>
          <a:srgbClr val="FFFF5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1112</Words>
  <Application>Microsoft Macintosh PowerPoint</Application>
  <PresentationFormat>On-screen Show (4:3)</PresentationFormat>
  <Paragraphs>153</Paragraphs>
  <Slides>23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3" baseType="lpstr">
      <vt:lpstr>Microsoft YaHei</vt:lpstr>
      <vt:lpstr>Microsoft YaHei</vt:lpstr>
      <vt:lpstr>Microsoft YaHei UI</vt:lpstr>
      <vt:lpstr>黑体</vt:lpstr>
      <vt:lpstr>Arial</vt:lpstr>
      <vt:lpstr>Calibri</vt:lpstr>
      <vt:lpstr>Times New Roman</vt:lpstr>
      <vt:lpstr>Wingdings</vt:lpstr>
      <vt:lpstr>2_Global</vt:lpstr>
      <vt:lpstr>1_Copyright (c) 2007-2010 NordriDesign™ _light</vt:lpstr>
      <vt:lpstr>PowerPoint Presentation</vt:lpstr>
      <vt:lpstr>PowerPoint Presentation</vt:lpstr>
      <vt:lpstr>PowerPoint Presentation</vt:lpstr>
      <vt:lpstr>一、并发编程概念</vt:lpstr>
      <vt:lpstr>一、并发编程概念</vt:lpstr>
      <vt:lpstr>一、并发编程概念</vt:lpstr>
      <vt:lpstr>一、并发编程概念</vt:lpstr>
      <vt:lpstr>一、并发编程概念</vt:lpstr>
      <vt:lpstr>一、并发编程概念</vt:lpstr>
      <vt:lpstr>PowerPoint Presentation</vt:lpstr>
      <vt:lpstr>一、并发编程概念</vt:lpstr>
      <vt:lpstr>一、并发编程概念</vt:lpstr>
      <vt:lpstr>一、并发编程概念</vt:lpstr>
      <vt:lpstr>一、并发编程概念</vt:lpstr>
      <vt:lpstr>一、并发编程概念</vt:lpstr>
      <vt:lpstr>PowerPoint Presentation</vt:lpstr>
      <vt:lpstr>三、多进程编程</vt:lpstr>
      <vt:lpstr>三、多进程编程</vt:lpstr>
      <vt:lpstr>三、多进程编程</vt:lpstr>
      <vt:lpstr>三、多进程编程</vt:lpstr>
      <vt:lpstr>三、函数、类和模块</vt:lpstr>
      <vt:lpstr>三、函数、类和模块</vt:lpstr>
      <vt:lpstr>二、开源桌面GIS软件软件简介</vt:lpstr>
    </vt:vector>
  </TitlesOfParts>
  <Company>tongji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lsb</dc:creator>
  <cp:lastModifiedBy>Xin Luo</cp:lastModifiedBy>
  <cp:revision>18</cp:revision>
  <dcterms:created xsi:type="dcterms:W3CDTF">2004-07-09T11:40:27Z</dcterms:created>
  <dcterms:modified xsi:type="dcterms:W3CDTF">2025-05-30T12:11:56Z</dcterms:modified>
</cp:coreProperties>
</file>