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7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hrdXqdXeDmWHKlZFm0wIbiY6Cv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2" d="100"/>
          <a:sy n="152" d="100"/>
        </p:scale>
        <p:origin x="1872" y="10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58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"/>
          <p:cNvSpPr/>
          <p:nvPr/>
        </p:nvSpPr>
        <p:spPr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 rot="5400000">
            <a:off x="1581151" y="-312737"/>
            <a:ext cx="518477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4904581" y="1926431"/>
            <a:ext cx="61928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256381" y="-283369"/>
            <a:ext cx="6192838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 type="objOnly">
  <p:cSld name="OBJECT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0" y="-26988"/>
            <a:ext cx="9144000" cy="619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表格" type="tbl">
  <p:cSld name="TAB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>
            <a:spLocks noGrp="1"/>
          </p:cNvSpPr>
          <p:nvPr>
            <p:ph type="tbl" idx="2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，文本与内容" type="txAndObj">
  <p:cSld name="TEXT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和内容">
  <p:cSld name="5_标题和内容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9" descr="D:\5万更新包奖PPT\张嘉\PPT用图\2.整饰相关\整饰 周老师改\5 31整饰-1副本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bg>
      <p:bgPr>
        <a:gradFill>
          <a:gsLst>
            <a:gs pos="0">
              <a:srgbClr val="1E1EFF"/>
            </a:gs>
            <a:gs pos="100000">
              <a:srgbClr val="0000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和内容">
  <p:cSld name="2_标题和内容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5pPr>
            <a:lvl6pPr lvl="5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6pPr>
            <a:lvl7pPr lvl="6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7pPr>
            <a:lvl8pPr lvl="7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8pPr>
            <a:lvl9pPr lvl="8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和内容">
  <p:cSld name="3_标题和内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Page </a:t>
            </a: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63953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120000" extrusionOk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4pPr>
            <a:lvl5pPr marL="2286000" lvl="4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4027487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7084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marL="1371600" lvl="2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2"/>
          </p:nvPr>
        </p:nvSpPr>
        <p:spPr>
          <a:xfrm>
            <a:off x="4505325" y="1087438"/>
            <a:ext cx="4027488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7084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marL="1371600" lvl="2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5052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marL="1828800" lvl="3" indent="-30988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marL="2286000" lvl="4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marL="2743200" lvl="5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marL="3200400" lvl="6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marL="3657600" lvl="7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marL="4114800" lvl="8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5052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marL="1828800" lvl="3" indent="-30988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marL="2286000" lvl="4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marL="2743200" lvl="5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marL="3200400" lvl="6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marL="3657600" lvl="7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marL="4114800" lvl="8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9116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60"/>
              <a:buChar char="■"/>
              <a:defRPr sz="3200"/>
            </a:lvl1pPr>
            <a:lvl2pPr marL="914400" lvl="1" indent="-37084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2pPr>
            <a:lvl3pPr marL="1371600" lvl="2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3pPr>
            <a:lvl4pPr marL="1828800" lvl="3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4pPr>
            <a:lvl5pPr marL="2286000" lvl="4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5pPr>
            <a:lvl6pPr marL="2743200" lvl="5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6pPr>
            <a:lvl7pPr marL="3200400" lvl="6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7pPr>
            <a:lvl8pPr marL="3657600" lvl="7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8pPr>
            <a:lvl9pPr marL="4114800" lvl="8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 rot="5400000">
            <a:off x="3294063" y="-1881187"/>
            <a:ext cx="227012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 rot="5400000">
            <a:off x="5970588" y="652463"/>
            <a:ext cx="3241675" cy="216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1556544" y="-1440656"/>
            <a:ext cx="3241675" cy="635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/>
          <p:nvPr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3"/>
          <p:cNvSpPr/>
          <p:nvPr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 descr="bg3-LIN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7084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00246C"/>
              </a:buClr>
              <a:buSzPts val="2240"/>
              <a:buFont typeface="Noto Sans Symbols"/>
              <a:buChar char="■"/>
              <a:defRPr sz="2800" b="1" i="0" u="none" strike="noStrike" cap="none">
                <a:solidFill>
                  <a:srgbClr val="0024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Noto Sans Symbols"/>
              <a:buChar char="■"/>
              <a:defRPr sz="24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699FF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Microsoft Yahei"/>
              <a:buNone/>
            </a:pPr>
            <a:r>
              <a:rPr lang="zh-CN" sz="4800" b="1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星载激光测高应用作业</a:t>
            </a:r>
            <a:endParaRPr sz="48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lang="zh-CN" sz="2400" b="1" i="0" u="none" strike="noStrike" cap="non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罗 新</a:t>
            </a:r>
            <a:endParaRPr sz="24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lang="zh-CN" sz="2400" b="1" i="0" u="none" strike="noStrike" cap="non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云南大学 地球科学学院</a:t>
            </a:r>
            <a:endParaRPr sz="24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Times New Roman"/>
              <a:buNone/>
            </a:pPr>
            <a:endParaRPr sz="28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endParaRPr sz="20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endParaRPr sz="20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None/>
            </a:pPr>
            <a:endParaRPr sz="18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792000" y="3614404"/>
            <a:ext cx="7560000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lang="zh-CN" sz="18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邮箱: xinluo_xin@ynu.edu.cn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lang="zh-CN" sz="18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地址：地球科学学院1327办公室</a:t>
            </a:r>
            <a:endParaRPr sz="18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628" y="243145"/>
            <a:ext cx="2866773" cy="10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261" y="6259528"/>
            <a:ext cx="2996979" cy="62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5305926" y="391031"/>
            <a:ext cx="3514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zh-CN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卫星测高原理及应用课程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一、星载激光测高应用作业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653230" y="1745741"/>
            <a:ext cx="77070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6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内容：选取藏东南xx冰川区域，结合SRTM DEM数据，利用ICESat和ICESat-2测高数据分析冰川消融速度。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667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2400" dirty="0"/>
              <a:t>要求进行PPT成果汇报一次、以及</a:t>
            </a:r>
            <a:r>
              <a:rPr lang="zh-CN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提交实验报告一份。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作业要求</a:t>
            </a:r>
            <a:endParaRPr sz="2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一、星载激光测高应用作业</a:t>
            </a:r>
            <a:endParaRPr/>
          </a:p>
        </p:txBody>
      </p:sp>
      <p:sp>
        <p:nvSpPr>
          <p:cNvPr id="157" name="Google Shape;157;p2"/>
          <p:cNvSpPr txBox="1"/>
          <p:nvPr/>
        </p:nvSpPr>
        <p:spPr>
          <a:xfrm>
            <a:off x="317665" y="1745741"/>
            <a:ext cx="862193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6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N" sz="2000" dirty="0"/>
              <a:t>数据介绍</a:t>
            </a:r>
            <a:r>
              <a:rPr lang="zh-CN" altLang="en-US" sz="2000" dirty="0"/>
              <a:t>：</a:t>
            </a:r>
            <a:r>
              <a:rPr lang="en-US" altLang="zh-CN" sz="2000" dirty="0"/>
              <a:t> https://</a:t>
            </a:r>
            <a:r>
              <a:rPr lang="en-US" altLang="zh-CN" sz="2000" dirty="0" err="1"/>
              <a:t>www.glims.org</a:t>
            </a:r>
            <a:r>
              <a:rPr lang="en-US" altLang="zh-CN" sz="2000" dirty="0"/>
              <a:t>/</a:t>
            </a:r>
            <a:r>
              <a:rPr lang="en-US" altLang="zh-CN" sz="2000" dirty="0" err="1"/>
              <a:t>rgi_user_guide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welcome.html</a:t>
            </a:r>
            <a:r>
              <a:rPr lang="en-US" altLang="zh-CN" sz="2000" dirty="0"/>
              <a:t>.</a:t>
            </a:r>
            <a:endParaRPr lang="en-CN" sz="2000" dirty="0"/>
          </a:p>
          <a:p>
            <a:pPr marL="0" marR="0" lvl="0" indent="266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N" sz="2000" dirty="0"/>
              <a:t>获取途径</a:t>
            </a:r>
            <a:r>
              <a:rPr lang="zh-CN" altLang="en-US" sz="2000" dirty="0"/>
              <a:t>：</a:t>
            </a:r>
            <a:r>
              <a:rPr lang="en-US" sz="2000" dirty="0"/>
              <a:t>https://</a:t>
            </a:r>
            <a:r>
              <a:rPr lang="en-US" sz="2000" dirty="0" err="1"/>
              <a:t>nsidc.org</a:t>
            </a:r>
            <a:r>
              <a:rPr lang="en-US" sz="2000" dirty="0"/>
              <a:t>/data/nsidc-0770/versions/7#anchor-data-access-tools</a:t>
            </a:r>
          </a:p>
        </p:txBody>
      </p:sp>
      <p:sp>
        <p:nvSpPr>
          <p:cNvPr id="158" name="Google Shape;158;p2"/>
          <p:cNvSpPr txBox="1"/>
          <p:nvPr/>
        </p:nvSpPr>
        <p:spPr>
          <a:xfrm>
            <a:off x="317665" y="941970"/>
            <a:ext cx="850867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可用其他数据</a:t>
            </a:r>
            <a:r>
              <a:rPr lang="zh-CN" altLang="en-US" sz="2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：开源冰川编目数据</a:t>
            </a:r>
            <a:r>
              <a:rPr lang="en-US" sz="2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B2EA77-D2AD-F0FE-A2EC-B8692DAB0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48151"/>
            <a:ext cx="7772400" cy="30401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F49E574-C5B8-2C03-44D4-8D9A62F2E716}"/>
              </a:ext>
            </a:extLst>
          </p:cNvPr>
          <p:cNvSpPr/>
          <p:nvPr/>
        </p:nvSpPr>
        <p:spPr>
          <a:xfrm>
            <a:off x="830316" y="5454868"/>
            <a:ext cx="5833243" cy="38888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46146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Global">
  <a:themeElements>
    <a:clrScheme name="自定义 33">
      <a:dk1>
        <a:srgbClr val="000000"/>
      </a:dk1>
      <a:lt1>
        <a:srgbClr val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140</Words>
  <Application>Microsoft Office PowerPoint</Application>
  <PresentationFormat>全屏显示(4:3)</PresentationFormat>
  <Paragraphs>16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Noto Sans Symbols</vt:lpstr>
      <vt:lpstr>Microsoft Yahei</vt:lpstr>
      <vt:lpstr>Arial</vt:lpstr>
      <vt:lpstr>Times New Roman</vt:lpstr>
      <vt:lpstr>2_Global</vt:lpstr>
      <vt:lpstr>1_Copyright (c) 2007-2010 NordriDesign™ _light</vt:lpstr>
      <vt:lpstr>PowerPoint 演示文稿</vt:lpstr>
      <vt:lpstr>一、星载激光测高应用作业</vt:lpstr>
      <vt:lpstr>一、星载激光测高应用作业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lsb</dc:creator>
  <cp:lastModifiedBy>1327 ynu</cp:lastModifiedBy>
  <cp:revision>13</cp:revision>
  <dcterms:created xsi:type="dcterms:W3CDTF">2004-07-09T11:40:27Z</dcterms:created>
  <dcterms:modified xsi:type="dcterms:W3CDTF">2025-05-22T05:33:11Z</dcterms:modified>
</cp:coreProperties>
</file>