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7" r:id="rId2"/>
  </p:sldMasterIdLst>
  <p:notesMasterIdLst>
    <p:notesMasterId r:id="rId30"/>
  </p:notesMasterIdLst>
  <p:sldIdLst>
    <p:sldId id="256" r:id="rId3"/>
    <p:sldId id="257" r:id="rId4"/>
    <p:sldId id="258" r:id="rId5"/>
    <p:sldId id="259" r:id="rId6"/>
    <p:sldId id="260" r:id="rId7"/>
    <p:sldId id="261" r:id="rId8"/>
    <p:sldId id="282" r:id="rId9"/>
    <p:sldId id="262" r:id="rId10"/>
    <p:sldId id="263" r:id="rId11"/>
    <p:sldId id="284" r:id="rId12"/>
    <p:sldId id="265" r:id="rId13"/>
    <p:sldId id="266" r:id="rId14"/>
    <p:sldId id="267" r:id="rId15"/>
    <p:sldId id="268" r:id="rId16"/>
    <p:sldId id="285"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type="screen4x3"/>
  <p:notesSz cx="7099300" cy="10234613"/>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3">
          <p15:clr>
            <a:srgbClr val="A4A3A4"/>
          </p15:clr>
        </p15:guide>
        <p15:guide id="2" orient="horz" pos="1412">
          <p15:clr>
            <a:srgbClr val="A4A3A4"/>
          </p15:clr>
        </p15:guide>
        <p15:guide id="3" pos="146">
          <p15:clr>
            <a:srgbClr val="A4A3A4"/>
          </p15:clr>
        </p15:guide>
        <p15:guide id="4" pos="5556">
          <p15:clr>
            <a:srgbClr val="A4A3A4"/>
          </p15:clr>
        </p15:guide>
        <p15:guide id="5" pos="2911">
          <p15:clr>
            <a:srgbClr val="A4A3A4"/>
          </p15:clr>
        </p15:guide>
        <p15:guide id="6" orient="horz" pos="704">
          <p15:clr>
            <a:srgbClr val="A4A3A4"/>
          </p15:clr>
        </p15:guide>
        <p15:guide id="7" orient="horz" pos="4116">
          <p15:clr>
            <a:srgbClr val="A4A3A4"/>
          </p15:clr>
        </p15:guide>
        <p15:guide id="8" pos="311">
          <p15:clr>
            <a:srgbClr val="A4A3A4"/>
          </p15:clr>
        </p15:guide>
        <p15:guide id="9" pos="5505">
          <p15:clr>
            <a:srgbClr val="A4A3A4"/>
          </p15:clr>
        </p15:guide>
        <p15:guide id="10" orient="horz" pos="491">
          <p15:clr>
            <a:srgbClr val="A4A3A4"/>
          </p15:clr>
        </p15:guide>
        <p15:guide id="11" pos="77">
          <p15:clr>
            <a:srgbClr val="A4A3A4"/>
          </p15:clr>
        </p15:guide>
        <p15:guide id="12" pos="72">
          <p15:clr>
            <a:srgbClr val="A4A3A4"/>
          </p15:clr>
        </p15:guide>
        <p15:guide id="13" orient="horz" pos="5">
          <p15:clr>
            <a:srgbClr val="A4A3A4"/>
          </p15:clr>
        </p15:guide>
        <p15:guide id="14" pos="807">
          <p15:clr>
            <a:srgbClr val="A4A3A4"/>
          </p15:clr>
        </p15:guide>
        <p15:guide id="15" pos="1434">
          <p15:clr>
            <a:srgbClr val="A4A3A4"/>
          </p15:clr>
        </p15:guide>
        <p15:guide id="16" pos="2079">
          <p15:clr>
            <a:srgbClr val="A4A3A4"/>
          </p15:clr>
        </p15:guide>
        <p15:guide id="17" pos="2714">
          <p15:clr>
            <a:srgbClr val="A4A3A4"/>
          </p15:clr>
        </p15:guide>
        <p15:guide id="18" pos="3370">
          <p15:clr>
            <a:srgbClr val="A4A3A4"/>
          </p15:clr>
        </p15:guide>
        <p15:guide id="19" pos="3985">
          <p15:clr>
            <a:srgbClr val="A4A3A4"/>
          </p15:clr>
        </p15:guide>
        <p15:guide id="20" pos="4631">
          <p15:clr>
            <a:srgbClr val="A4A3A4"/>
          </p15:clr>
        </p15:guide>
        <p15:guide id="21" orient="horz" pos="581">
          <p15:clr>
            <a:srgbClr val="A4A3A4"/>
          </p15:clr>
        </p15:guide>
        <p15:guide id="22" orient="horz" pos="3230">
          <p15:clr>
            <a:srgbClr val="A4A3A4"/>
          </p15:clr>
        </p15:guide>
        <p15:guide id="23" orient="horz" pos="1230">
          <p15:clr>
            <a:srgbClr val="A4A3A4"/>
          </p15:clr>
        </p15:guide>
        <p15:guide id="24" orient="horz" pos="1450">
          <p15:clr>
            <a:srgbClr val="A4A3A4"/>
          </p15:clr>
        </p15:guide>
        <p15:guide id="25" pos="255">
          <p15:clr>
            <a:srgbClr val="A4A3A4"/>
          </p15:clr>
        </p15:guide>
        <p15:guide id="26" orient="horz" pos="3095">
          <p15:clr>
            <a:srgbClr val="A4A3A4"/>
          </p15:clr>
        </p15:guide>
        <p15:guide id="27" orient="horz" pos="2372">
          <p15:clr>
            <a:srgbClr val="A4A3A4"/>
          </p15:clr>
        </p15:guide>
        <p15:guide id="28" orient="horz" pos="4159">
          <p15:clr>
            <a:srgbClr val="A4A3A4"/>
          </p15:clr>
        </p15:guide>
        <p15:guide id="29" pos="313">
          <p15:clr>
            <a:srgbClr val="A4A3A4"/>
          </p15:clr>
        </p15:guide>
        <p15:guide id="30" pos="1655">
          <p15:clr>
            <a:srgbClr val="A4A3A4"/>
          </p15:clr>
        </p15:guide>
        <p15:guide id="31" pos="5695">
          <p15:clr>
            <a:srgbClr val="A4A3A4"/>
          </p15:clr>
        </p15:guide>
        <p15:guide id="32" orient="horz" pos="632">
          <p15:clr>
            <a:srgbClr val="A4A3A4"/>
          </p15:clr>
        </p15:guide>
        <p15:guide id="33" orient="horz" pos="1461">
          <p15:clr>
            <a:srgbClr val="A4A3A4"/>
          </p15:clr>
        </p15:guide>
        <p15:guide id="34" orient="horz" pos="2238">
          <p15:clr>
            <a:srgbClr val="A4A3A4"/>
          </p15:clr>
        </p15:guide>
        <p15:guide id="35" orient="horz" pos="3072">
          <p15:clr>
            <a:srgbClr val="A4A3A4"/>
          </p15:clr>
        </p15:guide>
        <p15:guide id="36" pos="765">
          <p15:clr>
            <a:srgbClr val="A4A3A4"/>
          </p15:clr>
        </p15:guide>
        <p15:guide id="37" pos="5580">
          <p15:clr>
            <a:srgbClr val="A4A3A4"/>
          </p15:clr>
        </p15:guide>
        <p15:guide id="38" pos="5039">
          <p15:clr>
            <a:srgbClr val="A4A3A4"/>
          </p15:clr>
        </p15:guide>
        <p15:guide id="39" orient="horz" pos="621">
          <p15:clr>
            <a:srgbClr val="A4A3A4"/>
          </p15:clr>
        </p15:guide>
        <p15:guide id="40" orient="horz" pos="4300">
          <p15:clr>
            <a:srgbClr val="A4A3A4"/>
          </p15:clr>
        </p15:guide>
        <p15:guide id="41" pos="3367">
          <p15:clr>
            <a:srgbClr val="A4A3A4"/>
          </p15:clr>
        </p15:guide>
        <p15:guide id="42" pos="4655">
          <p15:clr>
            <a:srgbClr val="A4A3A4"/>
          </p15:clr>
        </p15:guide>
        <p15:guide id="43" orient="horz" pos="4067">
          <p15:clr>
            <a:srgbClr val="A4A3A4"/>
          </p15:clr>
        </p15:guide>
        <p15:guide id="44" orient="horz" pos="601">
          <p15:clr>
            <a:srgbClr val="A4A3A4"/>
          </p15:clr>
        </p15:guide>
        <p15:guide id="45" pos="5589">
          <p15:clr>
            <a:srgbClr val="A4A3A4"/>
          </p15:clr>
        </p15:guide>
        <p15:guide id="46" pos="3227">
          <p15:clr>
            <a:srgbClr val="A4A3A4"/>
          </p15:clr>
        </p15:guide>
      </p15:sldGuideLst>
    </p:ext>
    <p:ext uri="{2D200454-40CA-4A62-9FC3-DE9A4176ACB9}">
      <p15:notesGuideLst xmlns:p15="http://schemas.microsoft.com/office/powerpoint/2012/main">
        <p15:guide id="1" orient="horz" pos="3224">
          <p15:clr>
            <a:srgbClr val="A4A3A4"/>
          </p15:clr>
        </p15:guide>
        <p15:guide id="2" pos="22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04" autoAdjust="0"/>
  </p:normalViewPr>
  <p:slideViewPr>
    <p:cSldViewPr snapToGrid="0">
      <p:cViewPr varScale="1">
        <p:scale>
          <a:sx n="78" d="100"/>
          <a:sy n="78" d="100"/>
        </p:scale>
        <p:origin x="1170" y="39"/>
      </p:cViewPr>
      <p:guideLst>
        <p:guide orient="horz" pos="663"/>
        <p:guide orient="horz" pos="1412"/>
        <p:guide pos="146"/>
        <p:guide pos="5556"/>
        <p:guide pos="2911"/>
        <p:guide orient="horz" pos="704"/>
        <p:guide orient="horz" pos="4116"/>
        <p:guide pos="311"/>
        <p:guide pos="5505"/>
        <p:guide orient="horz" pos="491"/>
        <p:guide pos="77"/>
        <p:guide pos="72"/>
        <p:guide orient="horz" pos="5"/>
        <p:guide pos="807"/>
        <p:guide pos="1434"/>
        <p:guide pos="2079"/>
        <p:guide pos="2714"/>
        <p:guide pos="3370"/>
        <p:guide pos="3985"/>
        <p:guide pos="4631"/>
        <p:guide orient="horz" pos="581"/>
        <p:guide orient="horz" pos="3230"/>
        <p:guide orient="horz" pos="1230"/>
        <p:guide orient="horz" pos="1450"/>
        <p:guide pos="255"/>
        <p:guide orient="horz" pos="3095"/>
        <p:guide orient="horz" pos="2372"/>
        <p:guide orient="horz" pos="4159"/>
        <p:guide pos="313"/>
        <p:guide pos="1655"/>
        <p:guide pos="5695"/>
        <p:guide orient="horz" pos="632"/>
        <p:guide orient="horz" pos="1461"/>
        <p:guide orient="horz" pos="2238"/>
        <p:guide orient="horz" pos="3072"/>
        <p:guide pos="765"/>
        <p:guide pos="5580"/>
        <p:guide pos="5039"/>
        <p:guide orient="horz" pos="621"/>
        <p:guide orient="horz" pos="4300"/>
        <p:guide pos="3367"/>
        <p:guide pos="4655"/>
        <p:guide orient="horz" pos="4067"/>
        <p:guide orient="horz" pos="601"/>
        <p:guide pos="5589"/>
        <p:guide pos="322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4988" cy="511175"/>
          </a:xfrm>
          <a:prstGeom prst="rect">
            <a:avLst/>
          </a:prstGeom>
          <a:noFill/>
          <a:ln>
            <a:noFill/>
          </a:ln>
        </p:spPr>
        <p:txBody>
          <a:bodyPr spcFirstLastPara="1" wrap="square" lIns="94550" tIns="47275" rIns="94550" bIns="47275" anchor="t" anchorCtr="0">
            <a:noAutofit/>
          </a:bodyPr>
          <a:lstStyle>
            <a:lvl1pPr marR="0" lvl="0" algn="l" rtl="0">
              <a:spcBef>
                <a:spcPts val="0"/>
              </a:spcBef>
              <a:spcAft>
                <a:spcPts val="0"/>
              </a:spcAft>
              <a:buSzPts val="1400"/>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4" name="Google Shape;4;n"/>
          <p:cNvSpPr txBox="1">
            <a:spLocks noGrp="1"/>
          </p:cNvSpPr>
          <p:nvPr>
            <p:ph type="dt" idx="10"/>
          </p:nvPr>
        </p:nvSpPr>
        <p:spPr>
          <a:xfrm>
            <a:off x="4022725" y="0"/>
            <a:ext cx="3074988" cy="511175"/>
          </a:xfrm>
          <a:prstGeom prst="rect">
            <a:avLst/>
          </a:prstGeom>
          <a:noFill/>
          <a:ln>
            <a:noFill/>
          </a:ln>
        </p:spPr>
        <p:txBody>
          <a:bodyPr spcFirstLastPara="1" wrap="square" lIns="94550" tIns="47275" rIns="94550" bIns="47275" anchor="t" anchorCtr="0">
            <a:noAutofit/>
          </a:bodyPr>
          <a:lstStyle>
            <a:lvl1pPr marR="0" lvl="0" algn="r" rtl="0">
              <a:spcBef>
                <a:spcPts val="0"/>
              </a:spcBef>
              <a:spcAft>
                <a:spcPts val="0"/>
              </a:spcAft>
              <a:buSzPts val="1400"/>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5" name="Google Shape;5;n"/>
          <p:cNvSpPr>
            <a:spLocks noGrp="1" noRot="1" noChangeAspect="1"/>
          </p:cNvSpPr>
          <p:nvPr>
            <p:ph type="sldImg" idx="3"/>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9721850"/>
            <a:ext cx="3074988" cy="511175"/>
          </a:xfrm>
          <a:prstGeom prst="rect">
            <a:avLst/>
          </a:prstGeom>
          <a:noFill/>
          <a:ln>
            <a:noFill/>
          </a:ln>
        </p:spPr>
        <p:txBody>
          <a:bodyPr spcFirstLastPara="1" wrap="square" lIns="94550" tIns="47275" rIns="94550" bIns="47275" anchor="b" anchorCtr="0">
            <a:noAutofit/>
          </a:bodyPr>
          <a:lstStyle>
            <a:lvl1pPr marR="0" lvl="0" algn="l" rtl="0">
              <a:spcBef>
                <a:spcPts val="0"/>
              </a:spcBef>
              <a:spcAft>
                <a:spcPts val="0"/>
              </a:spcAft>
              <a:buSzPts val="1400"/>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ctr" rtl="0">
              <a:spcBef>
                <a:spcPts val="120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8" name="Google Shape;8;n"/>
          <p:cNvSpPr txBox="1">
            <a:spLocks noGrp="1"/>
          </p:cNvSpPr>
          <p:nvPr>
            <p:ph type="sldNum" idx="12"/>
          </p:nvPr>
        </p:nvSpPr>
        <p:spPr>
          <a:xfrm>
            <a:off x="4022725" y="9721850"/>
            <a:ext cx="3074988" cy="511175"/>
          </a:xfrm>
          <a:prstGeom prst="rect">
            <a:avLst/>
          </a:prstGeom>
          <a:noFill/>
          <a:ln>
            <a:noFill/>
          </a:ln>
        </p:spPr>
        <p:txBody>
          <a:bodyPr spcFirstLastPara="1" wrap="square" lIns="94550" tIns="47275" rIns="94550" bIns="47275" anchor="b" anchorCtr="0">
            <a:noAutofit/>
          </a:bodyPr>
          <a:lstStyle/>
          <a:p>
            <a:pPr marL="0" marR="0" lvl="0" indent="0" algn="r" rtl="0">
              <a:spcBef>
                <a:spcPts val="0"/>
              </a:spcBef>
              <a:spcAft>
                <a:spcPts val="0"/>
              </a:spcAft>
              <a:buNone/>
            </a:pPr>
            <a:fld id="{00000000-1234-1234-1234-123412341234}" type="slidenum">
              <a:rPr lang="en-US" altLang="zh-CN" sz="11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 name="Google Shape;143;p1: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marR="0" lvl="0" indent="0" algn="l" rtl="0">
              <a:lnSpc>
                <a:spcPct val="100000"/>
              </a:lnSpc>
              <a:spcBef>
                <a:spcPts val="0"/>
              </a:spcBef>
              <a:spcAft>
                <a:spcPts val="0"/>
              </a:spcAft>
              <a:buClr>
                <a:schemeClr val="dk1"/>
              </a:buClr>
              <a:buSzPts val="12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7" name="Google Shape;227;p9: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r>
              <a:rPr lang="zh-CN" b="0" i="0">
                <a:solidFill>
                  <a:srgbClr val="000000"/>
                </a:solidFill>
                <a:latin typeface="Arial" panose="020B0604020202020204"/>
                <a:ea typeface="Arial" panose="020B0604020202020204"/>
                <a:cs typeface="Arial" panose="020B0604020202020204"/>
                <a:sym typeface="Arial" panose="020B0604020202020204"/>
              </a:rPr>
              <a:t>我国目前采用的法定高程系统就是</a:t>
            </a:r>
            <a:r>
              <a:rPr lang="zh-CN" b="1" i="0">
                <a:solidFill>
                  <a:srgbClr val="000000"/>
                </a:solidFill>
                <a:latin typeface="Arial" panose="020B0604020202020204"/>
                <a:ea typeface="Arial" panose="020B0604020202020204"/>
                <a:cs typeface="Arial" panose="020B0604020202020204"/>
                <a:sym typeface="Arial" panose="020B0604020202020204"/>
              </a:rPr>
              <a:t>正常高系统</a:t>
            </a:r>
            <a:r>
              <a:rPr lang="zh-CN" b="0" i="0">
                <a:solidFill>
                  <a:srgbClr val="000000"/>
                </a:solidFill>
                <a:latin typeface="Arial" panose="020B0604020202020204"/>
                <a:ea typeface="Arial" panose="020B0604020202020204"/>
                <a:cs typeface="Arial" panose="020B0604020202020204"/>
                <a:sym typeface="Arial" panose="020B0604020202020204"/>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7" name="Google Shape;237;p10: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p11: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2: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9" name="Google Shape;299;p12: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3: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6" name="Google Shape;306;p13: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3: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6" name="Google Shape;306;p13: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5: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6" name="Google Shape;346;p15: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6: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8" name="Google Shape;368;p16: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7: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6" name="Google Shape;376;p17: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8: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3" name="Google Shape;383;p18: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4" name="Google Shape;154;p2: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
        <p:nvSpPr>
          <p:cNvPr id="155" name="Google Shape;155;p2:notes"/>
          <p:cNvSpPr txBox="1">
            <a:spLocks noGrp="1"/>
          </p:cNvSpPr>
          <p:nvPr>
            <p:ph type="sldNum" idx="12"/>
          </p:nvPr>
        </p:nvSpPr>
        <p:spPr>
          <a:xfrm>
            <a:off x="4022725" y="9721850"/>
            <a:ext cx="3074988" cy="511175"/>
          </a:xfrm>
          <a:prstGeom prst="rect">
            <a:avLst/>
          </a:prstGeom>
          <a:noFill/>
          <a:ln>
            <a:noFill/>
          </a:ln>
        </p:spPr>
        <p:txBody>
          <a:bodyPr spcFirstLastPara="1" wrap="square" lIns="94550" tIns="47275" rIns="94550" bIns="47275"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2</a:t>
            </a:fld>
            <a:endParaRPr>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9: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1" name="Google Shape;391;p19: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0: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3" name="Google Shape;453;p20: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1: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1" name="Google Shape;461;p21: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r>
              <a:rPr lang="zh-CN" altLang="en-US" dirty="0"/>
              <a:t>距离门的概念</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2: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2" name="Google Shape;492;p22: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3: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0" name="Google Shape;500;p23: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24: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4" name="Google Shape;534;p24: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25: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72" name="Google Shape;572;p25: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26: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0" name="Google Shape;580;p26: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0" name="Google Shape;170;p3: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7" name="Google Shape;177;p4: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Google Shape;193;p5: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4" name="Google Shape;204;p6: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7: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1" name="Google Shape;211;p7: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7: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1" name="Google Shape;211;p7: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a:spLocks noGrp="1" noRot="1" noChangeAspect="1"/>
          </p:cNvSpPr>
          <p:nvPr>
            <p:ph type="sldImg" idx="2"/>
          </p:nvPr>
        </p:nvSpPr>
        <p:spPr>
          <a:xfrm>
            <a:off x="993775" y="768350"/>
            <a:ext cx="51165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8:notes"/>
          <p:cNvSpPr txBox="1">
            <a:spLocks noGrp="1"/>
          </p:cNvSpPr>
          <p:nvPr>
            <p:ph type="body" idx="1"/>
          </p:nvPr>
        </p:nvSpPr>
        <p:spPr>
          <a:xfrm>
            <a:off x="709613" y="4860925"/>
            <a:ext cx="5680075" cy="4605338"/>
          </a:xfrm>
          <a:prstGeom prst="rect">
            <a:avLst/>
          </a:prstGeom>
          <a:noFill/>
          <a:ln>
            <a:noFill/>
          </a:ln>
        </p:spPr>
        <p:txBody>
          <a:bodyPr spcFirstLastPara="1" wrap="square" lIns="94550" tIns="47275" rIns="94550" bIns="47275" anchor="t" anchorCtr="0">
            <a:noAutofit/>
          </a:bodyPr>
          <a:lstStyle/>
          <a:p>
            <a:pPr marL="0" lvl="0" indent="0" algn="l" rtl="0">
              <a:spcBef>
                <a:spcPts val="0"/>
              </a:spcBef>
              <a:spcAft>
                <a:spcPts val="0"/>
              </a:spcAft>
              <a:buNone/>
            </a:pPr>
            <a:r>
              <a:rPr lang="zh-CN" dirty="0"/>
              <a:t>GPS测得高程为椭球高。</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bg>
      <p:bgPr>
        <a:solidFill>
          <a:schemeClr val="lt1"/>
        </a:solidFill>
        <a:effectLst/>
      </p:bgPr>
    </p:bg>
    <p:spTree>
      <p:nvGrpSpPr>
        <p:cNvPr id="1" name="Shape 14"/>
        <p:cNvGrpSpPr/>
        <p:nvPr/>
      </p:nvGrpSpPr>
      <p:grpSpPr>
        <a:xfrm>
          <a:off x="0" y="0"/>
          <a:ext cx="0" cy="0"/>
          <a:chOff x="0" y="0"/>
          <a:chExt cx="0" cy="0"/>
        </a:xfrm>
      </p:grpSpPr>
      <p:sp>
        <p:nvSpPr>
          <p:cNvPr id="15" name="Google Shape;15;p28"/>
          <p:cNvSpPr/>
          <p:nvPr/>
        </p:nvSpPr>
        <p:spPr>
          <a:xfrm>
            <a:off x="0" y="2276475"/>
            <a:ext cx="9144000" cy="2665413"/>
          </a:xfrm>
          <a:prstGeom prst="rect">
            <a:avLst/>
          </a:prstGeom>
          <a:solidFill>
            <a:schemeClr val="accent1"/>
          </a:solidFill>
          <a:ln>
            <a:noFill/>
          </a:ln>
        </p:spPr>
        <p:txBody>
          <a:bodyPr spcFirstLastPara="1" wrap="square" lIns="0" tIns="0" rIns="0" bIns="0" anchor="t" anchorCtr="0">
            <a:spAutoFit/>
          </a:bodyPr>
          <a:lstStyle/>
          <a:p>
            <a:pPr marL="0" marR="0" lvl="0" indent="0" algn="ctr" rtl="0">
              <a:spcBef>
                <a:spcPts val="0"/>
              </a:spcBef>
              <a:spcAft>
                <a:spcPts val="0"/>
              </a:spcAft>
              <a:buNone/>
            </a:pPr>
            <a:endParaRPr sz="24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 name="Google Shape;16;p28"/>
          <p:cNvSpPr/>
          <p:nvPr/>
        </p:nvSpPr>
        <p:spPr>
          <a:xfrm>
            <a:off x="0" y="2203450"/>
            <a:ext cx="9144000" cy="71438"/>
          </a:xfrm>
          <a:prstGeom prst="rect">
            <a:avLst/>
          </a:prstGeom>
          <a:solidFill>
            <a:srgbClr val="FFC000"/>
          </a:solidFill>
          <a:ln>
            <a:noFill/>
          </a:ln>
        </p:spPr>
        <p:txBody>
          <a:bodyPr spcFirstLastPara="1" wrap="square" lIns="0" tIns="0" rIns="0" bIns="0" anchor="t" anchorCtr="0">
            <a:spAutoFit/>
          </a:bodyPr>
          <a:lstStyle/>
          <a:p>
            <a:pPr marL="0" marR="0" lvl="0" indent="0" algn="ctr" rtl="0">
              <a:spcBef>
                <a:spcPts val="0"/>
              </a:spcBef>
              <a:spcAft>
                <a:spcPts val="0"/>
              </a:spcAft>
              <a:buNone/>
            </a:pPr>
            <a:endParaRPr sz="24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 name="Google Shape;17;p28"/>
          <p:cNvSpPr/>
          <p:nvPr/>
        </p:nvSpPr>
        <p:spPr>
          <a:xfrm>
            <a:off x="0" y="4870450"/>
            <a:ext cx="9144000" cy="71438"/>
          </a:xfrm>
          <a:prstGeom prst="rect">
            <a:avLst/>
          </a:prstGeom>
          <a:solidFill>
            <a:srgbClr val="FFC000"/>
          </a:solidFill>
          <a:ln>
            <a:noFill/>
          </a:ln>
        </p:spPr>
        <p:txBody>
          <a:bodyPr spcFirstLastPara="1" wrap="square" lIns="0" tIns="0" rIns="0" bIns="0" anchor="t" anchorCtr="0">
            <a:spAutoFit/>
          </a:bodyPr>
          <a:lstStyle/>
          <a:p>
            <a:pPr marL="0" marR="0" lvl="0" indent="0" algn="ctr" rtl="0">
              <a:spcBef>
                <a:spcPts val="0"/>
              </a:spcBef>
              <a:spcAft>
                <a:spcPts val="0"/>
              </a:spcAft>
              <a:buNone/>
            </a:pPr>
            <a:endParaRPr sz="24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 name="Google Shape;18;p28"/>
          <p:cNvSpPr txBox="1">
            <a:spLocks noGrp="1"/>
          </p:cNvSpPr>
          <p:nvPr>
            <p:ph type="ctrTitle"/>
          </p:nvPr>
        </p:nvSpPr>
        <p:spPr>
          <a:xfrm>
            <a:off x="1828800" y="1828800"/>
            <a:ext cx="6934200" cy="2362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subTitle" idx="1"/>
          </p:nvPr>
        </p:nvSpPr>
        <p:spPr>
          <a:xfrm>
            <a:off x="1828800" y="4572000"/>
            <a:ext cx="6934200" cy="1295400"/>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dk1"/>
              </a:buClr>
              <a:buSzPts val="224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480"/>
              </a:spcBef>
              <a:spcAft>
                <a:spcPts val="0"/>
              </a:spcAft>
              <a:buClr>
                <a:srgbClr val="FF0000"/>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400"/>
              </a:spcBef>
              <a:spcAft>
                <a:spcPts val="0"/>
              </a:spcAft>
              <a:buClr>
                <a:srgbClr val="FF0000"/>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400"/>
              </a:spcBef>
              <a:spcAft>
                <a:spcPts val="0"/>
              </a:spcAft>
              <a:buClr>
                <a:schemeClr val="lt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20" name="Google Shape;2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7"/>
          <p:cNvSpPr>
            <a:spLocks noGrp="1"/>
          </p:cNvSpPr>
          <p:nvPr>
            <p:ph type="pic" idx="2"/>
          </p:nvPr>
        </p:nvSpPr>
        <p:spPr>
          <a:xfrm>
            <a:off x="1792288" y="612775"/>
            <a:ext cx="5486400" cy="4114800"/>
          </a:xfrm>
          <a:prstGeom prst="rect">
            <a:avLst/>
          </a:prstGeom>
          <a:noFill/>
          <a:ln>
            <a:noFill/>
          </a:ln>
        </p:spPr>
      </p:sp>
      <p:sp>
        <p:nvSpPr>
          <p:cNvPr id="58" name="Google Shape;58;p3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12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240"/>
              </a:spcBef>
              <a:spcAft>
                <a:spcPts val="0"/>
              </a:spcAft>
              <a:buClr>
                <a:srgbClr val="FF0000"/>
              </a:buClr>
              <a:buSzPts val="9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200"/>
              </a:spcBef>
              <a:spcAft>
                <a:spcPts val="0"/>
              </a:spcAft>
              <a:buClr>
                <a:srgbClr val="FF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180"/>
              </a:spcBef>
              <a:spcAft>
                <a:spcPts val="0"/>
              </a:spcAft>
              <a:buClr>
                <a:schemeClr val="lt2"/>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180"/>
              </a:spcBef>
              <a:spcAft>
                <a:spcPts val="0"/>
              </a:spcAft>
              <a:buClr>
                <a:schemeClr val="lt2"/>
              </a:buClr>
              <a:buSzPts val="900"/>
              <a:buFont typeface="Arial" panose="020B0604020202020204"/>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180"/>
              </a:spcBef>
              <a:spcAft>
                <a:spcPts val="0"/>
              </a:spcAft>
              <a:buClr>
                <a:schemeClr val="lt2"/>
              </a:buClr>
              <a:buSzPts val="900"/>
              <a:buFont typeface="Arial" panose="020B0604020202020204"/>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180"/>
              </a:spcBef>
              <a:spcAft>
                <a:spcPts val="0"/>
              </a:spcAft>
              <a:buClr>
                <a:schemeClr val="lt2"/>
              </a:buClr>
              <a:buSzPts val="900"/>
              <a:buFont typeface="Arial" panose="020B0604020202020204"/>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180"/>
              </a:spcBef>
              <a:spcAft>
                <a:spcPts val="0"/>
              </a:spcAft>
              <a:buClr>
                <a:schemeClr val="lt2"/>
              </a:buClr>
              <a:buSzPts val="900"/>
              <a:buFont typeface="Arial" panose="020B0604020202020204"/>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59" name="Google Shape;59;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0"/>
        <p:cNvGrpSpPr/>
        <p:nvPr/>
      </p:nvGrpSpPr>
      <p:grpSpPr>
        <a:xfrm>
          <a:off x="0" y="0"/>
          <a:ext cx="0" cy="0"/>
          <a:chOff x="0" y="0"/>
          <a:chExt cx="0" cy="0"/>
        </a:xfrm>
      </p:grpSpPr>
      <p:sp>
        <p:nvSpPr>
          <p:cNvPr id="61" name="Google Shape;61;p38"/>
          <p:cNvSpPr txBox="1">
            <a:spLocks noGrp="1"/>
          </p:cNvSpPr>
          <p:nvPr>
            <p:ph type="title"/>
          </p:nvPr>
        </p:nvSpPr>
        <p:spPr>
          <a:xfrm>
            <a:off x="182850" y="8526"/>
            <a:ext cx="8024813" cy="7921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8"/>
          <p:cNvSpPr txBox="1">
            <a:spLocks noGrp="1"/>
          </p:cNvSpPr>
          <p:nvPr>
            <p:ph type="body" idx="1"/>
          </p:nvPr>
        </p:nvSpPr>
        <p:spPr>
          <a:xfrm rot="5400000">
            <a:off x="1581151" y="-312737"/>
            <a:ext cx="5184775" cy="7772400"/>
          </a:xfrm>
          <a:prstGeom prst="rect">
            <a:avLst/>
          </a:prstGeom>
          <a:noFill/>
          <a:ln>
            <a:noFill/>
          </a:ln>
        </p:spPr>
        <p:txBody>
          <a:bodyPr spcFirstLastPara="1" wrap="square" lIns="91425" tIns="45700" rIns="91425" bIns="45700" anchor="t" anchorCtr="0">
            <a:noAutofit/>
          </a:bodyPr>
          <a:lstStyle>
            <a:lvl1pPr marL="457200" marR="0" lvl="0" indent="-370840" algn="l" rtl="0">
              <a:spcBef>
                <a:spcPts val="560"/>
              </a:spcBef>
              <a:spcAft>
                <a:spcPts val="0"/>
              </a:spcAft>
              <a:buClr>
                <a:schemeClr val="dk1"/>
              </a:buClr>
              <a:buSzPts val="224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spcBef>
                <a:spcPts val="480"/>
              </a:spcBef>
              <a:spcAft>
                <a:spcPts val="0"/>
              </a:spcAft>
              <a:buClr>
                <a:srgbClr val="FF0000"/>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rgbClr val="FF0000"/>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lt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63" name="Google Shape;63;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64"/>
        <p:cNvGrpSpPr/>
        <p:nvPr/>
      </p:nvGrpSpPr>
      <p:grpSpPr>
        <a:xfrm>
          <a:off x="0" y="0"/>
          <a:ext cx="0" cy="0"/>
          <a:chOff x="0" y="0"/>
          <a:chExt cx="0" cy="0"/>
        </a:xfrm>
      </p:grpSpPr>
      <p:sp>
        <p:nvSpPr>
          <p:cNvPr id="65" name="Google Shape;65;p39"/>
          <p:cNvSpPr txBox="1">
            <a:spLocks noGrp="1"/>
          </p:cNvSpPr>
          <p:nvPr>
            <p:ph type="title"/>
          </p:nvPr>
        </p:nvSpPr>
        <p:spPr>
          <a:xfrm rot="5400000">
            <a:off x="4904581" y="1926431"/>
            <a:ext cx="6192838" cy="2286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9"/>
          <p:cNvSpPr txBox="1">
            <a:spLocks noGrp="1"/>
          </p:cNvSpPr>
          <p:nvPr>
            <p:ph type="body" idx="1"/>
          </p:nvPr>
        </p:nvSpPr>
        <p:spPr>
          <a:xfrm rot="5400000">
            <a:off x="256381" y="-283369"/>
            <a:ext cx="6192838" cy="6705600"/>
          </a:xfrm>
          <a:prstGeom prst="rect">
            <a:avLst/>
          </a:prstGeom>
          <a:noFill/>
          <a:ln>
            <a:noFill/>
          </a:ln>
        </p:spPr>
        <p:txBody>
          <a:bodyPr spcFirstLastPara="1" wrap="square" lIns="91425" tIns="45700" rIns="91425" bIns="45700" anchor="t" anchorCtr="0">
            <a:noAutofit/>
          </a:bodyPr>
          <a:lstStyle>
            <a:lvl1pPr marL="457200" marR="0" lvl="0" indent="-370840" algn="l" rtl="0">
              <a:spcBef>
                <a:spcPts val="560"/>
              </a:spcBef>
              <a:spcAft>
                <a:spcPts val="0"/>
              </a:spcAft>
              <a:buClr>
                <a:schemeClr val="dk1"/>
              </a:buClr>
              <a:buSzPts val="224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spcBef>
                <a:spcPts val="480"/>
              </a:spcBef>
              <a:spcAft>
                <a:spcPts val="0"/>
              </a:spcAft>
              <a:buClr>
                <a:srgbClr val="FF0000"/>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rgbClr val="FF0000"/>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lt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67" name="Google Shape;67;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内容" type="objOnly">
  <p:cSld name="OBJECT_ONLY">
    <p:spTree>
      <p:nvGrpSpPr>
        <p:cNvPr id="1" name="Shape 68"/>
        <p:cNvGrpSpPr/>
        <p:nvPr/>
      </p:nvGrpSpPr>
      <p:grpSpPr>
        <a:xfrm>
          <a:off x="0" y="0"/>
          <a:ext cx="0" cy="0"/>
          <a:chOff x="0" y="0"/>
          <a:chExt cx="0" cy="0"/>
        </a:xfrm>
      </p:grpSpPr>
      <p:sp>
        <p:nvSpPr>
          <p:cNvPr id="69" name="Google Shape;69;p40"/>
          <p:cNvSpPr txBox="1">
            <a:spLocks noGrp="1"/>
          </p:cNvSpPr>
          <p:nvPr>
            <p:ph type="body" idx="1"/>
          </p:nvPr>
        </p:nvSpPr>
        <p:spPr>
          <a:xfrm>
            <a:off x="0" y="-26988"/>
            <a:ext cx="9144000" cy="6192838"/>
          </a:xfrm>
          <a:prstGeom prst="rect">
            <a:avLst/>
          </a:prstGeom>
          <a:noFill/>
          <a:ln>
            <a:noFill/>
          </a:ln>
        </p:spPr>
        <p:txBody>
          <a:bodyPr spcFirstLastPara="1" wrap="square" lIns="91425" tIns="45700" rIns="91425" bIns="45700" anchor="t" anchorCtr="0">
            <a:noAutofit/>
          </a:bodyPr>
          <a:lstStyle>
            <a:lvl1pPr marL="457200" marR="0" lvl="0" indent="-370840" algn="l" rtl="0">
              <a:spcBef>
                <a:spcPts val="560"/>
              </a:spcBef>
              <a:spcAft>
                <a:spcPts val="0"/>
              </a:spcAft>
              <a:buClr>
                <a:schemeClr val="dk1"/>
              </a:buClr>
              <a:buSzPts val="224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spcBef>
                <a:spcPts val="480"/>
              </a:spcBef>
              <a:spcAft>
                <a:spcPts val="0"/>
              </a:spcAft>
              <a:buClr>
                <a:srgbClr val="FF0000"/>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rgbClr val="FF0000"/>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lt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70" name="Google Shape;70;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和表格" type="tbl">
  <p:cSld name="TABLE">
    <p:spTree>
      <p:nvGrpSpPr>
        <p:cNvPr id="1" name="Shape 71"/>
        <p:cNvGrpSpPr/>
        <p:nvPr/>
      </p:nvGrpSpPr>
      <p:grpSpPr>
        <a:xfrm>
          <a:off x="0" y="0"/>
          <a:ext cx="0" cy="0"/>
          <a:chOff x="0" y="0"/>
          <a:chExt cx="0" cy="0"/>
        </a:xfrm>
      </p:grpSpPr>
      <p:sp>
        <p:nvSpPr>
          <p:cNvPr id="72" name="Google Shape;72;p41"/>
          <p:cNvSpPr txBox="1">
            <a:spLocks noGrp="1"/>
          </p:cNvSpPr>
          <p:nvPr>
            <p:ph type="title"/>
          </p:nvPr>
        </p:nvSpPr>
        <p:spPr>
          <a:xfrm>
            <a:off x="0" y="-26988"/>
            <a:ext cx="9144000" cy="792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a:spLocks noGrp="1"/>
          </p:cNvSpPr>
          <p:nvPr>
            <p:ph type="tbl" idx="2"/>
          </p:nvPr>
        </p:nvSpPr>
        <p:spPr>
          <a:xfrm>
            <a:off x="685800" y="981075"/>
            <a:ext cx="7772400" cy="51847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74" name="Google Shape;74;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标题，文本与内容" type="txAndObj">
  <p:cSld name="TEXT_AND_OBJECT">
    <p:spTree>
      <p:nvGrpSpPr>
        <p:cNvPr id="1" name="Shape 75"/>
        <p:cNvGrpSpPr/>
        <p:nvPr/>
      </p:nvGrpSpPr>
      <p:grpSpPr>
        <a:xfrm>
          <a:off x="0" y="0"/>
          <a:ext cx="0" cy="0"/>
          <a:chOff x="0" y="0"/>
          <a:chExt cx="0" cy="0"/>
        </a:xfrm>
      </p:grpSpPr>
      <p:sp>
        <p:nvSpPr>
          <p:cNvPr id="76" name="Google Shape;76;p42"/>
          <p:cNvSpPr txBox="1">
            <a:spLocks noGrp="1"/>
          </p:cNvSpPr>
          <p:nvPr>
            <p:ph type="title"/>
          </p:nvPr>
        </p:nvSpPr>
        <p:spPr>
          <a:xfrm>
            <a:off x="0" y="-26988"/>
            <a:ext cx="9144000" cy="792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body" idx="1"/>
          </p:nvPr>
        </p:nvSpPr>
        <p:spPr>
          <a:xfrm>
            <a:off x="685800" y="981075"/>
            <a:ext cx="3810000" cy="5184775"/>
          </a:xfrm>
          <a:prstGeom prst="rect">
            <a:avLst/>
          </a:prstGeom>
          <a:noFill/>
          <a:ln>
            <a:noFill/>
          </a:ln>
        </p:spPr>
        <p:txBody>
          <a:bodyPr spcFirstLastPara="1" wrap="square" lIns="91425" tIns="45700" rIns="91425" bIns="45700" anchor="t" anchorCtr="0">
            <a:noAutofit/>
          </a:bodyPr>
          <a:lstStyle>
            <a:lvl1pPr marL="457200" marR="0" lvl="0" indent="-370840" algn="l" rtl="0">
              <a:spcBef>
                <a:spcPts val="560"/>
              </a:spcBef>
              <a:spcAft>
                <a:spcPts val="0"/>
              </a:spcAft>
              <a:buClr>
                <a:schemeClr val="dk1"/>
              </a:buClr>
              <a:buSzPts val="224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spcBef>
                <a:spcPts val="480"/>
              </a:spcBef>
              <a:spcAft>
                <a:spcPts val="0"/>
              </a:spcAft>
              <a:buClr>
                <a:srgbClr val="FF0000"/>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rgbClr val="FF0000"/>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lt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78" name="Google Shape;78;p42"/>
          <p:cNvSpPr txBox="1">
            <a:spLocks noGrp="1"/>
          </p:cNvSpPr>
          <p:nvPr>
            <p:ph type="body" idx="2"/>
          </p:nvPr>
        </p:nvSpPr>
        <p:spPr>
          <a:xfrm>
            <a:off x="4648200" y="981075"/>
            <a:ext cx="3810000" cy="5184775"/>
          </a:xfrm>
          <a:prstGeom prst="rect">
            <a:avLst/>
          </a:prstGeom>
          <a:noFill/>
          <a:ln>
            <a:noFill/>
          </a:ln>
        </p:spPr>
        <p:txBody>
          <a:bodyPr spcFirstLastPara="1" wrap="square" lIns="91425" tIns="45700" rIns="91425" bIns="45700" anchor="t" anchorCtr="0">
            <a:noAutofit/>
          </a:bodyPr>
          <a:lstStyle>
            <a:lvl1pPr marL="457200" marR="0" lvl="0" indent="-370840" algn="l" rtl="0">
              <a:spcBef>
                <a:spcPts val="560"/>
              </a:spcBef>
              <a:spcAft>
                <a:spcPts val="0"/>
              </a:spcAft>
              <a:buClr>
                <a:schemeClr val="dk1"/>
              </a:buClr>
              <a:buSzPts val="224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spcBef>
                <a:spcPts val="480"/>
              </a:spcBef>
              <a:spcAft>
                <a:spcPts val="0"/>
              </a:spcAft>
              <a:buClr>
                <a:srgbClr val="FF0000"/>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rgbClr val="FF0000"/>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lt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79" name="Google Shape;79;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标题和内容">
  <p:cSld name="5_标题和内容">
    <p:spTree>
      <p:nvGrpSpPr>
        <p:cNvPr id="1" name="Shape 80"/>
        <p:cNvGrpSpPr/>
        <p:nvPr/>
      </p:nvGrpSpPr>
      <p:grpSpPr>
        <a:xfrm>
          <a:off x="0" y="0"/>
          <a:ext cx="0" cy="0"/>
          <a:chOff x="0" y="0"/>
          <a:chExt cx="0" cy="0"/>
        </a:xfrm>
      </p:grpSpPr>
      <p:pic>
        <p:nvPicPr>
          <p:cNvPr id="81" name="Google Shape;81;p43" descr="D:\5万更新包奖PPT\张嘉\PPT用图\2.整饰相关\整饰 周老师改\5 31整饰-1副本.jpg"/>
          <p:cNvPicPr preferRelativeResize="0"/>
          <p:nvPr/>
        </p:nvPicPr>
        <p:blipFill rotWithShape="1">
          <a:blip r:embed="rId2"/>
          <a:srcRect/>
          <a:stretch>
            <a:fillRect/>
          </a:stretch>
        </p:blipFill>
        <p:spPr>
          <a:xfrm>
            <a:off x="0" y="-1"/>
            <a:ext cx="9144000" cy="6858001"/>
          </a:xfrm>
          <a:prstGeom prst="rect">
            <a:avLst/>
          </a:prstGeom>
          <a:noFill/>
          <a:ln>
            <a:noFill/>
          </a:ln>
        </p:spPr>
      </p:pic>
      <p:sp>
        <p:nvSpPr>
          <p:cNvPr id="82" name="Google Shape;82;p43"/>
          <p:cNvSpPr txBox="1">
            <a:spLocks noGrp="1"/>
          </p:cNvSpPr>
          <p:nvPr>
            <p:ph type="title"/>
          </p:nvPr>
        </p:nvSpPr>
        <p:spPr>
          <a:xfrm>
            <a:off x="0" y="0"/>
            <a:ext cx="9144000" cy="10715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1">
                <a:solidFill>
                  <a:schemeClr val="dk2"/>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标题和内容">
  <p:cSld name="1_标题和内容">
    <p:bg>
      <p:bgPr>
        <a:gradFill>
          <a:gsLst>
            <a:gs pos="0">
              <a:srgbClr val="1E1EFF"/>
            </a:gs>
            <a:gs pos="100000">
              <a:srgbClr val="0000C1"/>
            </a:gs>
          </a:gsLst>
          <a:path path="circle">
            <a:fillToRect l="50000" t="50000" r="50000" b="50000"/>
          </a:path>
          <a:tileRect/>
        </a:gradFill>
        <a:effectLst/>
      </p:bgPr>
    </p:bg>
    <p:spTree>
      <p:nvGrpSpPr>
        <p:cNvPr id="1" name="Shape 83"/>
        <p:cNvGrpSpPr/>
        <p:nvPr/>
      </p:nvGrpSpPr>
      <p:grpSpPr>
        <a:xfrm>
          <a:off x="0" y="0"/>
          <a:ext cx="0" cy="0"/>
          <a:chOff x="0" y="0"/>
          <a:chExt cx="0" cy="0"/>
        </a:xfrm>
      </p:grpSpPr>
      <p:sp>
        <p:nvSpPr>
          <p:cNvPr id="84" name="Google Shape;84;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ctr" rtl="0">
              <a:spcBef>
                <a:spcPts val="1200"/>
              </a:spcBef>
              <a:spcAft>
                <a:spcPts val="0"/>
              </a:spcAft>
              <a:buSzPts val="1400"/>
              <a:buNone/>
              <a:defRPr sz="2400">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R="0" lvl="2"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R="0" lvl="3"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R="0" lvl="4"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85" name="Google Shape;85;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ctr" rtl="0">
              <a:spcBef>
                <a:spcPts val="1200"/>
              </a:spcBef>
              <a:spcAft>
                <a:spcPts val="0"/>
              </a:spcAft>
              <a:buSzPts val="1400"/>
              <a:buNone/>
              <a:defRPr sz="2400">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R="0" lvl="2"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R="0" lvl="3"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R="0" lvl="4"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标题和内容">
  <p:cSld name="2_标题和内容">
    <p:spTree>
      <p:nvGrpSpPr>
        <p:cNvPr id="1" name="Shape 86"/>
        <p:cNvGrpSpPr/>
        <p:nvPr/>
      </p:nvGrpSpPr>
      <p:grpSpPr>
        <a:xfrm>
          <a:off x="0" y="0"/>
          <a:ext cx="0" cy="0"/>
          <a:chOff x="0" y="0"/>
          <a:chExt cx="0" cy="0"/>
        </a:xfrm>
      </p:grpSpPr>
      <p:sp>
        <p:nvSpPr>
          <p:cNvPr id="87" name="Google Shape;87;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ctr" rtl="0">
              <a:spcBef>
                <a:spcPts val="1200"/>
              </a:spcBef>
              <a:spcAft>
                <a:spcPts val="0"/>
              </a:spcAft>
              <a:buSzPts val="1400"/>
              <a:buNone/>
              <a:defRPr sz="2400">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R="0" lvl="2"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R="0" lvl="3"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R="0" lvl="4"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88" name="Google Shape;88;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ctr" rtl="0">
              <a:spcBef>
                <a:spcPts val="1200"/>
              </a:spcBef>
              <a:spcAft>
                <a:spcPts val="0"/>
              </a:spcAft>
              <a:buSzPts val="1400"/>
              <a:buNone/>
              <a:defRPr sz="2400">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2pPr>
            <a:lvl3pPr marR="0" lvl="2"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3pPr>
            <a:lvl4pPr marR="0" lvl="3"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4pPr>
            <a:lvl5pPr marR="0" lvl="4" algn="ctr" rtl="0">
              <a:spcBef>
                <a:spcPts val="120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0"/>
              </a:spcBef>
              <a:spcAft>
                <a:spcPts val="0"/>
              </a:spcAft>
              <a:buSzPts val="1400"/>
              <a:buNone/>
              <a:def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94"/>
        <p:cNvGrpSpPr/>
        <p:nvPr/>
      </p:nvGrpSpPr>
      <p:grpSpPr>
        <a:xfrm>
          <a:off x="0" y="0"/>
          <a:ext cx="0" cy="0"/>
          <a:chOff x="0" y="0"/>
          <a:chExt cx="0" cy="0"/>
        </a:xfrm>
      </p:grpSpPr>
      <p:sp>
        <p:nvSpPr>
          <p:cNvPr id="95" name="Google Shape;95;p4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6" name="Google Shape;96;p4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spAutoFit/>
          </a:bodyPr>
          <a:lstStyle>
            <a:lvl1pPr lvl="0" algn="ctr">
              <a:lnSpc>
                <a:spcPct val="120000"/>
              </a:lnSpc>
              <a:spcBef>
                <a:spcPts val="1400"/>
              </a:spcBef>
              <a:spcAft>
                <a:spcPts val="0"/>
              </a:spcAft>
              <a:buSzPts val="2240"/>
              <a:buNone/>
              <a:defRPr/>
            </a:lvl1pPr>
            <a:lvl2pPr lvl="1" algn="ctr">
              <a:lnSpc>
                <a:spcPct val="120000"/>
              </a:lnSpc>
              <a:spcBef>
                <a:spcPts val="480"/>
              </a:spcBef>
              <a:spcAft>
                <a:spcPts val="0"/>
              </a:spcAft>
              <a:buSzPts val="1920"/>
              <a:buNone/>
              <a:defRPr/>
            </a:lvl2pPr>
            <a:lvl3pPr lvl="2" algn="ctr">
              <a:lnSpc>
                <a:spcPct val="120000"/>
              </a:lnSpc>
              <a:spcBef>
                <a:spcPts val="400"/>
              </a:spcBef>
              <a:spcAft>
                <a:spcPts val="0"/>
              </a:spcAft>
              <a:buSzPts val="1600"/>
              <a:buNone/>
              <a:defRPr/>
            </a:lvl3pPr>
            <a:lvl4pPr lvl="3" algn="ctr">
              <a:lnSpc>
                <a:spcPct val="120000"/>
              </a:lnSpc>
              <a:spcBef>
                <a:spcPts val="400"/>
              </a:spcBef>
              <a:spcAft>
                <a:spcPts val="0"/>
              </a:spcAft>
              <a:buSzPts val="1600"/>
              <a:buNone/>
              <a:defRPr/>
            </a:lvl4pPr>
            <a:lvl5pPr lvl="4" algn="ctr">
              <a:lnSpc>
                <a:spcPct val="120000"/>
              </a:lnSpc>
              <a:spcBef>
                <a:spcPts val="320"/>
              </a:spcBef>
              <a:spcAft>
                <a:spcPts val="0"/>
              </a:spcAft>
              <a:buSzPts val="1280"/>
              <a:buNone/>
              <a:defRPr/>
            </a:lvl5pPr>
            <a:lvl6pPr lvl="5" algn="ctr">
              <a:lnSpc>
                <a:spcPct val="120000"/>
              </a:lnSpc>
              <a:spcBef>
                <a:spcPts val="320"/>
              </a:spcBef>
              <a:spcAft>
                <a:spcPts val="0"/>
              </a:spcAft>
              <a:buSzPts val="1280"/>
              <a:buNone/>
              <a:defRPr/>
            </a:lvl6pPr>
            <a:lvl7pPr lvl="6" algn="ctr">
              <a:lnSpc>
                <a:spcPct val="120000"/>
              </a:lnSpc>
              <a:spcBef>
                <a:spcPts val="320"/>
              </a:spcBef>
              <a:spcAft>
                <a:spcPts val="0"/>
              </a:spcAft>
              <a:buSzPts val="1280"/>
              <a:buNone/>
              <a:defRPr/>
            </a:lvl7pPr>
            <a:lvl8pPr lvl="7" algn="ctr">
              <a:lnSpc>
                <a:spcPct val="120000"/>
              </a:lnSpc>
              <a:spcBef>
                <a:spcPts val="320"/>
              </a:spcBef>
              <a:spcAft>
                <a:spcPts val="0"/>
              </a:spcAft>
              <a:buSzPts val="1280"/>
              <a:buNone/>
              <a:defRPr/>
            </a:lvl8pPr>
            <a:lvl9pPr lvl="8" algn="ctr">
              <a:lnSpc>
                <a:spcPct val="120000"/>
              </a:lnSpc>
              <a:spcBef>
                <a:spcPts val="320"/>
              </a:spcBef>
              <a:spcAft>
                <a:spcPts val="0"/>
              </a:spcAft>
              <a:buSzPts val="1280"/>
              <a:buNone/>
              <a:defRPr/>
            </a:lvl9pPr>
          </a:lstStyle>
          <a:p>
            <a:endParaRPr/>
          </a:p>
        </p:txBody>
      </p:sp>
      <p:sp>
        <p:nvSpPr>
          <p:cNvPr id="97" name="Google Shape;97;p47"/>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标题和内容">
  <p:cSld name="3_标题和内容">
    <p:spTree>
      <p:nvGrpSpPr>
        <p:cNvPr id="1" name="Shape 21"/>
        <p:cNvGrpSpPr/>
        <p:nvPr/>
      </p:nvGrpSpPr>
      <p:grpSpPr>
        <a:xfrm>
          <a:off x="0" y="0"/>
          <a:ext cx="0" cy="0"/>
          <a:chOff x="0" y="0"/>
          <a:chExt cx="0" cy="0"/>
        </a:xfrm>
      </p:grpSpPr>
      <p:sp>
        <p:nvSpPr>
          <p:cNvPr id="22" name="Google Shape;22;p29"/>
          <p:cNvSpPr txBox="1">
            <a:spLocks noGrp="1"/>
          </p:cNvSpPr>
          <p:nvPr>
            <p:ph type="sldNum" idx="12"/>
          </p:nvPr>
        </p:nvSpPr>
        <p:spPr>
          <a:xfrm>
            <a:off x="6982264" y="6467404"/>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lvl="1" indent="0" algn="r">
              <a:spcBef>
                <a:spcPts val="0"/>
              </a:spcBef>
              <a:spcAft>
                <a:spcPts val="0"/>
              </a:spcAft>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lvl="2" indent="0" algn="r">
              <a:spcBef>
                <a:spcPts val="0"/>
              </a:spcBef>
              <a:spcAft>
                <a:spcPts val="0"/>
              </a:spcAft>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lvl="3" indent="0" algn="r">
              <a:spcBef>
                <a:spcPts val="0"/>
              </a:spcBef>
              <a:spcAft>
                <a:spcPts val="0"/>
              </a:spcAft>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lvl="4" indent="0" algn="r">
              <a:spcBef>
                <a:spcPts val="0"/>
              </a:spcBef>
              <a:spcAft>
                <a:spcPts val="0"/>
              </a:spcAft>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lvl="5" indent="0" algn="r">
              <a:spcBef>
                <a:spcPts val="0"/>
              </a:spcBef>
              <a:spcAft>
                <a:spcPts val="0"/>
              </a:spcAft>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lvl="6" indent="0" algn="r">
              <a:spcBef>
                <a:spcPts val="0"/>
              </a:spcBef>
              <a:spcAft>
                <a:spcPts val="0"/>
              </a:spcAft>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lvl="7" indent="0" algn="r">
              <a:spcBef>
                <a:spcPts val="0"/>
              </a:spcBef>
              <a:spcAft>
                <a:spcPts val="0"/>
              </a:spcAft>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lvl="8" indent="0" algn="r">
              <a:spcBef>
                <a:spcPts val="0"/>
              </a:spcBef>
              <a:spcAft>
                <a:spcPts val="0"/>
              </a:spcAft>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r>
              <a:rPr lang="zh-CN"/>
              <a:t>Page </a:t>
            </a:r>
            <a:fld id="{00000000-1234-1234-1234-123412341234}" type="slidenum">
              <a:rPr lang="en-US" altLang="zh-CN"/>
              <a:t>‹#›</a:t>
            </a:fld>
            <a:endParaRPr lang="zh-CN"/>
          </a:p>
        </p:txBody>
      </p:sp>
      <p:sp>
        <p:nvSpPr>
          <p:cNvPr id="23" name="Google Shape;23;p29"/>
          <p:cNvSpPr/>
          <p:nvPr/>
        </p:nvSpPr>
        <p:spPr>
          <a:xfrm>
            <a:off x="0" y="6395396"/>
            <a:ext cx="9144000" cy="0"/>
          </a:xfrm>
          <a:custGeom>
            <a:avLst/>
            <a:gdLst/>
            <a:ahLst/>
            <a:cxnLst/>
            <a:rect l="l" t="t" r="r" b="b"/>
            <a:pathLst>
              <a:path w="9144000" h="120000" extrusionOk="0">
                <a:moveTo>
                  <a:pt x="0" y="0"/>
                </a:moveTo>
                <a:lnTo>
                  <a:pt x="9144000" y="0"/>
                </a:lnTo>
              </a:path>
            </a:pathLst>
          </a:custGeom>
          <a:noFill/>
          <a:ln w="9525" cap="flat" cmpd="sng">
            <a:solidFill>
              <a:srgbClr val="FEFEF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Google Shape;24;p29"/>
          <p:cNvSpPr txBox="1">
            <a:spLocks noGrp="1"/>
          </p:cNvSpPr>
          <p:nvPr>
            <p:ph type="title"/>
          </p:nvPr>
        </p:nvSpPr>
        <p:spPr>
          <a:xfrm>
            <a:off x="0" y="8526"/>
            <a:ext cx="8024813" cy="7921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98"/>
        <p:cNvGrpSpPr/>
        <p:nvPr/>
      </p:nvGrpSpPr>
      <p:grpSpPr>
        <a:xfrm>
          <a:off x="0" y="0"/>
          <a:ext cx="0" cy="0"/>
          <a:chOff x="0" y="0"/>
          <a:chExt cx="0" cy="0"/>
        </a:xfrm>
      </p:grpSpPr>
      <p:sp>
        <p:nvSpPr>
          <p:cNvPr id="99" name="Google Shape;99;p48"/>
          <p:cNvSpPr txBox="1">
            <a:spLocks noGrp="1"/>
          </p:cNvSpPr>
          <p:nvPr>
            <p:ph type="title"/>
          </p:nvPr>
        </p:nvSpPr>
        <p:spPr>
          <a:xfrm>
            <a:off x="0" y="115888"/>
            <a:ext cx="8675688" cy="6492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0" name="Google Shape;100;p48"/>
          <p:cNvSpPr txBox="1">
            <a:spLocks noGrp="1"/>
          </p:cNvSpPr>
          <p:nvPr>
            <p:ph type="body" idx="1"/>
          </p:nvPr>
        </p:nvSpPr>
        <p:spPr>
          <a:xfrm>
            <a:off x="325438" y="1087438"/>
            <a:ext cx="8207375" cy="2270125"/>
          </a:xfrm>
          <a:prstGeom prst="rect">
            <a:avLst/>
          </a:prstGeom>
          <a:noFill/>
          <a:ln>
            <a:noFill/>
          </a:ln>
        </p:spPr>
        <p:txBody>
          <a:bodyPr spcFirstLastPara="1" wrap="square" lIns="91425" tIns="45700" rIns="91425" bIns="45700" anchor="t" anchorCtr="0">
            <a:spAutoFit/>
          </a:bodyPr>
          <a:lstStyle>
            <a:lvl1pPr marL="457200" lvl="0" indent="-320040" algn="l">
              <a:lnSpc>
                <a:spcPct val="120000"/>
              </a:lnSpc>
              <a:spcBef>
                <a:spcPts val="900"/>
              </a:spcBef>
              <a:spcAft>
                <a:spcPts val="0"/>
              </a:spcAft>
              <a:buSzPts val="1440"/>
              <a:buChar char="■"/>
              <a:defRPr/>
            </a:lvl1pPr>
            <a:lvl2pPr marL="914400" lvl="1" indent="-320040" algn="l">
              <a:lnSpc>
                <a:spcPct val="120000"/>
              </a:lnSpc>
              <a:spcBef>
                <a:spcPts val="360"/>
              </a:spcBef>
              <a:spcAft>
                <a:spcPts val="0"/>
              </a:spcAft>
              <a:buSzPts val="1440"/>
              <a:buChar char="■"/>
              <a:defRPr/>
            </a:lvl2pPr>
            <a:lvl3pPr marL="1371600" lvl="2" indent="-320040" algn="l">
              <a:lnSpc>
                <a:spcPct val="120000"/>
              </a:lnSpc>
              <a:spcBef>
                <a:spcPts val="360"/>
              </a:spcBef>
              <a:spcAft>
                <a:spcPts val="0"/>
              </a:spcAft>
              <a:buSzPts val="1440"/>
              <a:buChar char="■"/>
              <a:defRPr/>
            </a:lvl3pPr>
            <a:lvl4pPr marL="1828800" lvl="3" indent="-320040" algn="l">
              <a:lnSpc>
                <a:spcPct val="120000"/>
              </a:lnSpc>
              <a:spcBef>
                <a:spcPts val="360"/>
              </a:spcBef>
              <a:spcAft>
                <a:spcPts val="0"/>
              </a:spcAft>
              <a:buSzPts val="1440"/>
              <a:buChar char="■"/>
              <a:defRPr/>
            </a:lvl4pPr>
            <a:lvl5pPr marL="2286000" lvl="4" indent="-320040" algn="l">
              <a:lnSpc>
                <a:spcPct val="120000"/>
              </a:lnSpc>
              <a:spcBef>
                <a:spcPts val="360"/>
              </a:spcBef>
              <a:spcAft>
                <a:spcPts val="0"/>
              </a:spcAft>
              <a:buSzPts val="1440"/>
              <a:buChar char="■"/>
              <a:defRPr/>
            </a:lvl5pPr>
            <a:lvl6pPr marL="2743200" lvl="5" indent="-320040" algn="l">
              <a:lnSpc>
                <a:spcPct val="120000"/>
              </a:lnSpc>
              <a:spcBef>
                <a:spcPts val="360"/>
              </a:spcBef>
              <a:spcAft>
                <a:spcPts val="0"/>
              </a:spcAft>
              <a:buSzPts val="1440"/>
              <a:buChar char="■"/>
              <a:defRPr/>
            </a:lvl6pPr>
            <a:lvl7pPr marL="3200400" lvl="6" indent="-320040" algn="l">
              <a:lnSpc>
                <a:spcPct val="120000"/>
              </a:lnSpc>
              <a:spcBef>
                <a:spcPts val="360"/>
              </a:spcBef>
              <a:spcAft>
                <a:spcPts val="0"/>
              </a:spcAft>
              <a:buSzPts val="1440"/>
              <a:buChar char="■"/>
              <a:defRPr/>
            </a:lvl7pPr>
            <a:lvl8pPr marL="3657600" lvl="7" indent="-320040" algn="l">
              <a:lnSpc>
                <a:spcPct val="120000"/>
              </a:lnSpc>
              <a:spcBef>
                <a:spcPts val="360"/>
              </a:spcBef>
              <a:spcAft>
                <a:spcPts val="0"/>
              </a:spcAft>
              <a:buSzPts val="1440"/>
              <a:buChar char="■"/>
              <a:defRPr/>
            </a:lvl8pPr>
            <a:lvl9pPr marL="4114800" lvl="8" indent="-320040" algn="l">
              <a:lnSpc>
                <a:spcPct val="120000"/>
              </a:lnSpc>
              <a:spcBef>
                <a:spcPts val="360"/>
              </a:spcBef>
              <a:spcAft>
                <a:spcPts val="0"/>
              </a:spcAft>
              <a:buSzPts val="1440"/>
              <a:buChar char="■"/>
              <a:defRPr/>
            </a:lvl9pPr>
          </a:lstStyle>
          <a:p>
            <a:endParaRPr/>
          </a:p>
        </p:txBody>
      </p:sp>
      <p:sp>
        <p:nvSpPr>
          <p:cNvPr id="101" name="Google Shape;101;p48"/>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102"/>
        <p:cNvGrpSpPr/>
        <p:nvPr/>
      </p:nvGrpSpPr>
      <p:grpSpPr>
        <a:xfrm>
          <a:off x="0" y="0"/>
          <a:ext cx="0" cy="0"/>
          <a:chOff x="0" y="0"/>
          <a:chExt cx="0" cy="0"/>
        </a:xfrm>
      </p:grpSpPr>
      <p:sp>
        <p:nvSpPr>
          <p:cNvPr id="103" name="Google Shape;103;p4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4" name="Google Shape;104;p4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spAutoFit/>
          </a:bodyPr>
          <a:lstStyle>
            <a:lvl1pPr marL="457200" lvl="0" indent="-228600" algn="l">
              <a:lnSpc>
                <a:spcPct val="120000"/>
              </a:lnSpc>
              <a:spcBef>
                <a:spcPts val="1000"/>
              </a:spcBef>
              <a:spcAft>
                <a:spcPts val="0"/>
              </a:spcAft>
              <a:buSzPts val="1600"/>
              <a:buNone/>
              <a:defRPr sz="2000"/>
            </a:lvl1pPr>
            <a:lvl2pPr marL="914400" lvl="1" indent="-228600" algn="l">
              <a:lnSpc>
                <a:spcPct val="120000"/>
              </a:lnSpc>
              <a:spcBef>
                <a:spcPts val="360"/>
              </a:spcBef>
              <a:spcAft>
                <a:spcPts val="0"/>
              </a:spcAft>
              <a:buSzPts val="1440"/>
              <a:buNone/>
              <a:defRPr sz="1800"/>
            </a:lvl2pPr>
            <a:lvl3pPr marL="1371600" lvl="2" indent="-228600" algn="l">
              <a:lnSpc>
                <a:spcPct val="120000"/>
              </a:lnSpc>
              <a:spcBef>
                <a:spcPts val="320"/>
              </a:spcBef>
              <a:spcAft>
                <a:spcPts val="0"/>
              </a:spcAft>
              <a:buSzPts val="1280"/>
              <a:buNone/>
              <a:defRPr sz="1600"/>
            </a:lvl3pPr>
            <a:lvl4pPr marL="1828800" lvl="3" indent="-228600" algn="l">
              <a:lnSpc>
                <a:spcPct val="120000"/>
              </a:lnSpc>
              <a:spcBef>
                <a:spcPts val="280"/>
              </a:spcBef>
              <a:spcAft>
                <a:spcPts val="0"/>
              </a:spcAft>
              <a:buSzPts val="1120"/>
              <a:buNone/>
              <a:defRPr sz="1400"/>
            </a:lvl4pPr>
            <a:lvl5pPr marL="2286000" lvl="4" indent="-228600" algn="l">
              <a:lnSpc>
                <a:spcPct val="120000"/>
              </a:lnSpc>
              <a:spcBef>
                <a:spcPts val="280"/>
              </a:spcBef>
              <a:spcAft>
                <a:spcPts val="0"/>
              </a:spcAft>
              <a:buSzPts val="1120"/>
              <a:buNone/>
              <a:defRPr sz="1400"/>
            </a:lvl5pPr>
            <a:lvl6pPr marL="2743200" lvl="5" indent="-228600" algn="l">
              <a:lnSpc>
                <a:spcPct val="120000"/>
              </a:lnSpc>
              <a:spcBef>
                <a:spcPts val="280"/>
              </a:spcBef>
              <a:spcAft>
                <a:spcPts val="0"/>
              </a:spcAft>
              <a:buSzPts val="1120"/>
              <a:buNone/>
              <a:defRPr sz="1400"/>
            </a:lvl6pPr>
            <a:lvl7pPr marL="3200400" lvl="6" indent="-228600" algn="l">
              <a:lnSpc>
                <a:spcPct val="120000"/>
              </a:lnSpc>
              <a:spcBef>
                <a:spcPts val="280"/>
              </a:spcBef>
              <a:spcAft>
                <a:spcPts val="0"/>
              </a:spcAft>
              <a:buSzPts val="1120"/>
              <a:buNone/>
              <a:defRPr sz="1400"/>
            </a:lvl7pPr>
            <a:lvl8pPr marL="3657600" lvl="7" indent="-228600" algn="l">
              <a:lnSpc>
                <a:spcPct val="120000"/>
              </a:lnSpc>
              <a:spcBef>
                <a:spcPts val="280"/>
              </a:spcBef>
              <a:spcAft>
                <a:spcPts val="0"/>
              </a:spcAft>
              <a:buSzPts val="1120"/>
              <a:buNone/>
              <a:defRPr sz="1400"/>
            </a:lvl8pPr>
            <a:lvl9pPr marL="4114800" lvl="8" indent="-228600" algn="l">
              <a:lnSpc>
                <a:spcPct val="120000"/>
              </a:lnSpc>
              <a:spcBef>
                <a:spcPts val="280"/>
              </a:spcBef>
              <a:spcAft>
                <a:spcPts val="0"/>
              </a:spcAft>
              <a:buSzPts val="1120"/>
              <a:buNone/>
              <a:defRPr sz="1400"/>
            </a:lvl9pPr>
          </a:lstStyle>
          <a:p>
            <a:endParaRPr/>
          </a:p>
        </p:txBody>
      </p:sp>
      <p:sp>
        <p:nvSpPr>
          <p:cNvPr id="105" name="Google Shape;105;p49"/>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106"/>
        <p:cNvGrpSpPr/>
        <p:nvPr/>
      </p:nvGrpSpPr>
      <p:grpSpPr>
        <a:xfrm>
          <a:off x="0" y="0"/>
          <a:ext cx="0" cy="0"/>
          <a:chOff x="0" y="0"/>
          <a:chExt cx="0" cy="0"/>
        </a:xfrm>
      </p:grpSpPr>
      <p:sp>
        <p:nvSpPr>
          <p:cNvPr id="107" name="Google Shape;107;p50"/>
          <p:cNvSpPr txBox="1">
            <a:spLocks noGrp="1"/>
          </p:cNvSpPr>
          <p:nvPr>
            <p:ph type="title"/>
          </p:nvPr>
        </p:nvSpPr>
        <p:spPr>
          <a:xfrm>
            <a:off x="0" y="115888"/>
            <a:ext cx="8675688" cy="6492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8" name="Google Shape;108;p50"/>
          <p:cNvSpPr txBox="1">
            <a:spLocks noGrp="1"/>
          </p:cNvSpPr>
          <p:nvPr>
            <p:ph type="body" idx="1"/>
          </p:nvPr>
        </p:nvSpPr>
        <p:spPr>
          <a:xfrm>
            <a:off x="325438" y="1087438"/>
            <a:ext cx="4027487" cy="2270125"/>
          </a:xfrm>
          <a:prstGeom prst="rect">
            <a:avLst/>
          </a:prstGeom>
          <a:noFill/>
          <a:ln>
            <a:noFill/>
          </a:ln>
        </p:spPr>
        <p:txBody>
          <a:bodyPr spcFirstLastPara="1" wrap="square" lIns="91425" tIns="45700" rIns="91425" bIns="45700" anchor="t" anchorCtr="0">
            <a:spAutoFit/>
          </a:bodyPr>
          <a:lstStyle>
            <a:lvl1pPr marL="457200" lvl="0" indent="-370840" algn="l">
              <a:lnSpc>
                <a:spcPct val="120000"/>
              </a:lnSpc>
              <a:spcBef>
                <a:spcPts val="1400"/>
              </a:spcBef>
              <a:spcAft>
                <a:spcPts val="0"/>
              </a:spcAft>
              <a:buSzPts val="2240"/>
              <a:buChar char="■"/>
              <a:defRPr sz="2800"/>
            </a:lvl1pPr>
            <a:lvl2pPr marL="914400" lvl="1" indent="-350520" algn="l">
              <a:lnSpc>
                <a:spcPct val="120000"/>
              </a:lnSpc>
              <a:spcBef>
                <a:spcPts val="480"/>
              </a:spcBef>
              <a:spcAft>
                <a:spcPts val="0"/>
              </a:spcAft>
              <a:buSzPts val="1920"/>
              <a:buChar char="■"/>
              <a:defRPr sz="2400"/>
            </a:lvl2pPr>
            <a:lvl3pPr marL="1371600" lvl="2" indent="-330200" algn="l">
              <a:lnSpc>
                <a:spcPct val="120000"/>
              </a:lnSpc>
              <a:spcBef>
                <a:spcPts val="400"/>
              </a:spcBef>
              <a:spcAft>
                <a:spcPts val="0"/>
              </a:spcAft>
              <a:buSzPts val="1600"/>
              <a:buChar char="■"/>
              <a:defRPr sz="2000"/>
            </a:lvl3pPr>
            <a:lvl4pPr marL="1828800" lvl="3" indent="-320040" algn="l">
              <a:lnSpc>
                <a:spcPct val="120000"/>
              </a:lnSpc>
              <a:spcBef>
                <a:spcPts val="360"/>
              </a:spcBef>
              <a:spcAft>
                <a:spcPts val="0"/>
              </a:spcAft>
              <a:buSzPts val="1440"/>
              <a:buChar char="■"/>
              <a:defRPr sz="1800"/>
            </a:lvl4pPr>
            <a:lvl5pPr marL="2286000" lvl="4" indent="-320040" algn="l">
              <a:lnSpc>
                <a:spcPct val="120000"/>
              </a:lnSpc>
              <a:spcBef>
                <a:spcPts val="360"/>
              </a:spcBef>
              <a:spcAft>
                <a:spcPts val="0"/>
              </a:spcAft>
              <a:buSzPts val="1440"/>
              <a:buChar char="■"/>
              <a:defRPr sz="1800"/>
            </a:lvl5pPr>
            <a:lvl6pPr marL="2743200" lvl="5" indent="-320040" algn="l">
              <a:lnSpc>
                <a:spcPct val="120000"/>
              </a:lnSpc>
              <a:spcBef>
                <a:spcPts val="360"/>
              </a:spcBef>
              <a:spcAft>
                <a:spcPts val="0"/>
              </a:spcAft>
              <a:buSzPts val="1440"/>
              <a:buChar char="■"/>
              <a:defRPr sz="1800"/>
            </a:lvl6pPr>
            <a:lvl7pPr marL="3200400" lvl="6" indent="-320040" algn="l">
              <a:lnSpc>
                <a:spcPct val="120000"/>
              </a:lnSpc>
              <a:spcBef>
                <a:spcPts val="360"/>
              </a:spcBef>
              <a:spcAft>
                <a:spcPts val="0"/>
              </a:spcAft>
              <a:buSzPts val="1440"/>
              <a:buChar char="■"/>
              <a:defRPr sz="1800"/>
            </a:lvl7pPr>
            <a:lvl8pPr marL="3657600" lvl="7" indent="-320040" algn="l">
              <a:lnSpc>
                <a:spcPct val="120000"/>
              </a:lnSpc>
              <a:spcBef>
                <a:spcPts val="360"/>
              </a:spcBef>
              <a:spcAft>
                <a:spcPts val="0"/>
              </a:spcAft>
              <a:buSzPts val="1440"/>
              <a:buChar char="■"/>
              <a:defRPr sz="1800"/>
            </a:lvl8pPr>
            <a:lvl9pPr marL="4114800" lvl="8" indent="-320040" algn="l">
              <a:lnSpc>
                <a:spcPct val="120000"/>
              </a:lnSpc>
              <a:spcBef>
                <a:spcPts val="360"/>
              </a:spcBef>
              <a:spcAft>
                <a:spcPts val="0"/>
              </a:spcAft>
              <a:buSzPts val="1440"/>
              <a:buChar char="■"/>
              <a:defRPr sz="1800"/>
            </a:lvl9pPr>
          </a:lstStyle>
          <a:p>
            <a:endParaRPr/>
          </a:p>
        </p:txBody>
      </p:sp>
      <p:sp>
        <p:nvSpPr>
          <p:cNvPr id="109" name="Google Shape;109;p50"/>
          <p:cNvSpPr txBox="1">
            <a:spLocks noGrp="1"/>
          </p:cNvSpPr>
          <p:nvPr>
            <p:ph type="body" idx="2"/>
          </p:nvPr>
        </p:nvSpPr>
        <p:spPr>
          <a:xfrm>
            <a:off x="4505325" y="1087438"/>
            <a:ext cx="4027488" cy="2270125"/>
          </a:xfrm>
          <a:prstGeom prst="rect">
            <a:avLst/>
          </a:prstGeom>
          <a:noFill/>
          <a:ln>
            <a:noFill/>
          </a:ln>
        </p:spPr>
        <p:txBody>
          <a:bodyPr spcFirstLastPara="1" wrap="square" lIns="91425" tIns="45700" rIns="91425" bIns="45700" anchor="t" anchorCtr="0">
            <a:spAutoFit/>
          </a:bodyPr>
          <a:lstStyle>
            <a:lvl1pPr marL="457200" lvl="0" indent="-370840" algn="l">
              <a:lnSpc>
                <a:spcPct val="120000"/>
              </a:lnSpc>
              <a:spcBef>
                <a:spcPts val="1400"/>
              </a:spcBef>
              <a:spcAft>
                <a:spcPts val="0"/>
              </a:spcAft>
              <a:buSzPts val="2240"/>
              <a:buChar char="■"/>
              <a:defRPr sz="2800"/>
            </a:lvl1pPr>
            <a:lvl2pPr marL="914400" lvl="1" indent="-350520" algn="l">
              <a:lnSpc>
                <a:spcPct val="120000"/>
              </a:lnSpc>
              <a:spcBef>
                <a:spcPts val="480"/>
              </a:spcBef>
              <a:spcAft>
                <a:spcPts val="0"/>
              </a:spcAft>
              <a:buSzPts val="1920"/>
              <a:buChar char="■"/>
              <a:defRPr sz="2400"/>
            </a:lvl2pPr>
            <a:lvl3pPr marL="1371600" lvl="2" indent="-330200" algn="l">
              <a:lnSpc>
                <a:spcPct val="120000"/>
              </a:lnSpc>
              <a:spcBef>
                <a:spcPts val="400"/>
              </a:spcBef>
              <a:spcAft>
                <a:spcPts val="0"/>
              </a:spcAft>
              <a:buSzPts val="1600"/>
              <a:buChar char="■"/>
              <a:defRPr sz="2000"/>
            </a:lvl3pPr>
            <a:lvl4pPr marL="1828800" lvl="3" indent="-320040" algn="l">
              <a:lnSpc>
                <a:spcPct val="120000"/>
              </a:lnSpc>
              <a:spcBef>
                <a:spcPts val="360"/>
              </a:spcBef>
              <a:spcAft>
                <a:spcPts val="0"/>
              </a:spcAft>
              <a:buSzPts val="1440"/>
              <a:buChar char="■"/>
              <a:defRPr sz="1800"/>
            </a:lvl4pPr>
            <a:lvl5pPr marL="2286000" lvl="4" indent="-320040" algn="l">
              <a:lnSpc>
                <a:spcPct val="120000"/>
              </a:lnSpc>
              <a:spcBef>
                <a:spcPts val="360"/>
              </a:spcBef>
              <a:spcAft>
                <a:spcPts val="0"/>
              </a:spcAft>
              <a:buSzPts val="1440"/>
              <a:buChar char="■"/>
              <a:defRPr sz="1800"/>
            </a:lvl5pPr>
            <a:lvl6pPr marL="2743200" lvl="5" indent="-320040" algn="l">
              <a:lnSpc>
                <a:spcPct val="120000"/>
              </a:lnSpc>
              <a:spcBef>
                <a:spcPts val="360"/>
              </a:spcBef>
              <a:spcAft>
                <a:spcPts val="0"/>
              </a:spcAft>
              <a:buSzPts val="1440"/>
              <a:buChar char="■"/>
              <a:defRPr sz="1800"/>
            </a:lvl6pPr>
            <a:lvl7pPr marL="3200400" lvl="6" indent="-320040" algn="l">
              <a:lnSpc>
                <a:spcPct val="120000"/>
              </a:lnSpc>
              <a:spcBef>
                <a:spcPts val="360"/>
              </a:spcBef>
              <a:spcAft>
                <a:spcPts val="0"/>
              </a:spcAft>
              <a:buSzPts val="1440"/>
              <a:buChar char="■"/>
              <a:defRPr sz="1800"/>
            </a:lvl7pPr>
            <a:lvl8pPr marL="3657600" lvl="7" indent="-320040" algn="l">
              <a:lnSpc>
                <a:spcPct val="120000"/>
              </a:lnSpc>
              <a:spcBef>
                <a:spcPts val="360"/>
              </a:spcBef>
              <a:spcAft>
                <a:spcPts val="0"/>
              </a:spcAft>
              <a:buSzPts val="1440"/>
              <a:buChar char="■"/>
              <a:defRPr sz="1800"/>
            </a:lvl8pPr>
            <a:lvl9pPr marL="4114800" lvl="8" indent="-320040" algn="l">
              <a:lnSpc>
                <a:spcPct val="120000"/>
              </a:lnSpc>
              <a:spcBef>
                <a:spcPts val="360"/>
              </a:spcBef>
              <a:spcAft>
                <a:spcPts val="0"/>
              </a:spcAft>
              <a:buSzPts val="1440"/>
              <a:buChar char="■"/>
              <a:defRPr sz="1800"/>
            </a:lvl9pPr>
          </a:lstStyle>
          <a:p>
            <a:endParaRPr/>
          </a:p>
        </p:txBody>
      </p:sp>
      <p:sp>
        <p:nvSpPr>
          <p:cNvPr id="110" name="Google Shape;110;p50"/>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111"/>
        <p:cNvGrpSpPr/>
        <p:nvPr/>
      </p:nvGrpSpPr>
      <p:grpSpPr>
        <a:xfrm>
          <a:off x="0" y="0"/>
          <a:ext cx="0" cy="0"/>
          <a:chOff x="0" y="0"/>
          <a:chExt cx="0" cy="0"/>
        </a:xfrm>
      </p:grpSpPr>
      <p:sp>
        <p:nvSpPr>
          <p:cNvPr id="112" name="Google Shape;112;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3" name="Google Shape;113;p5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spAutoFit/>
          </a:bodyPr>
          <a:lstStyle>
            <a:lvl1pPr marL="457200" lvl="0" indent="-228600" algn="l">
              <a:lnSpc>
                <a:spcPct val="120000"/>
              </a:lnSpc>
              <a:spcBef>
                <a:spcPts val="1200"/>
              </a:spcBef>
              <a:spcAft>
                <a:spcPts val="0"/>
              </a:spcAft>
              <a:buSzPts val="1920"/>
              <a:buNone/>
              <a:defRPr sz="2400" b="1"/>
            </a:lvl1pPr>
            <a:lvl2pPr marL="914400" lvl="1" indent="-228600" algn="l">
              <a:lnSpc>
                <a:spcPct val="120000"/>
              </a:lnSpc>
              <a:spcBef>
                <a:spcPts val="400"/>
              </a:spcBef>
              <a:spcAft>
                <a:spcPts val="0"/>
              </a:spcAft>
              <a:buSzPts val="1600"/>
              <a:buNone/>
              <a:defRPr sz="2000" b="1"/>
            </a:lvl2pPr>
            <a:lvl3pPr marL="1371600" lvl="2" indent="-228600" algn="l">
              <a:lnSpc>
                <a:spcPct val="120000"/>
              </a:lnSpc>
              <a:spcBef>
                <a:spcPts val="360"/>
              </a:spcBef>
              <a:spcAft>
                <a:spcPts val="0"/>
              </a:spcAft>
              <a:buSzPts val="1440"/>
              <a:buNone/>
              <a:defRPr sz="1800" b="1"/>
            </a:lvl3pPr>
            <a:lvl4pPr marL="1828800" lvl="3" indent="-228600" algn="l">
              <a:lnSpc>
                <a:spcPct val="120000"/>
              </a:lnSpc>
              <a:spcBef>
                <a:spcPts val="320"/>
              </a:spcBef>
              <a:spcAft>
                <a:spcPts val="0"/>
              </a:spcAft>
              <a:buSzPts val="1280"/>
              <a:buNone/>
              <a:defRPr sz="1600" b="1"/>
            </a:lvl4pPr>
            <a:lvl5pPr marL="2286000" lvl="4" indent="-228600" algn="l">
              <a:lnSpc>
                <a:spcPct val="120000"/>
              </a:lnSpc>
              <a:spcBef>
                <a:spcPts val="320"/>
              </a:spcBef>
              <a:spcAft>
                <a:spcPts val="0"/>
              </a:spcAft>
              <a:buSzPts val="1280"/>
              <a:buNone/>
              <a:defRPr sz="1600" b="1"/>
            </a:lvl5pPr>
            <a:lvl6pPr marL="2743200" lvl="5" indent="-228600" algn="l">
              <a:lnSpc>
                <a:spcPct val="120000"/>
              </a:lnSpc>
              <a:spcBef>
                <a:spcPts val="320"/>
              </a:spcBef>
              <a:spcAft>
                <a:spcPts val="0"/>
              </a:spcAft>
              <a:buSzPts val="1280"/>
              <a:buNone/>
              <a:defRPr sz="1600" b="1"/>
            </a:lvl6pPr>
            <a:lvl7pPr marL="3200400" lvl="6" indent="-228600" algn="l">
              <a:lnSpc>
                <a:spcPct val="120000"/>
              </a:lnSpc>
              <a:spcBef>
                <a:spcPts val="320"/>
              </a:spcBef>
              <a:spcAft>
                <a:spcPts val="0"/>
              </a:spcAft>
              <a:buSzPts val="1280"/>
              <a:buNone/>
              <a:defRPr sz="1600" b="1"/>
            </a:lvl7pPr>
            <a:lvl8pPr marL="3657600" lvl="7" indent="-228600" algn="l">
              <a:lnSpc>
                <a:spcPct val="120000"/>
              </a:lnSpc>
              <a:spcBef>
                <a:spcPts val="320"/>
              </a:spcBef>
              <a:spcAft>
                <a:spcPts val="0"/>
              </a:spcAft>
              <a:buSzPts val="1280"/>
              <a:buNone/>
              <a:defRPr sz="1600" b="1"/>
            </a:lvl8pPr>
            <a:lvl9pPr marL="4114800" lvl="8" indent="-228600" algn="l">
              <a:lnSpc>
                <a:spcPct val="120000"/>
              </a:lnSpc>
              <a:spcBef>
                <a:spcPts val="320"/>
              </a:spcBef>
              <a:spcAft>
                <a:spcPts val="0"/>
              </a:spcAft>
              <a:buSzPts val="1280"/>
              <a:buNone/>
              <a:defRPr sz="1600" b="1"/>
            </a:lvl9pPr>
          </a:lstStyle>
          <a:p>
            <a:endParaRPr/>
          </a:p>
        </p:txBody>
      </p:sp>
      <p:sp>
        <p:nvSpPr>
          <p:cNvPr id="114" name="Google Shape;114;p5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spAutoFit/>
          </a:bodyPr>
          <a:lstStyle>
            <a:lvl1pPr marL="457200" lvl="0" indent="-350520" algn="l">
              <a:lnSpc>
                <a:spcPct val="120000"/>
              </a:lnSpc>
              <a:spcBef>
                <a:spcPts val="1200"/>
              </a:spcBef>
              <a:spcAft>
                <a:spcPts val="0"/>
              </a:spcAft>
              <a:buSzPts val="1920"/>
              <a:buChar char="■"/>
              <a:defRPr sz="2400"/>
            </a:lvl1pPr>
            <a:lvl2pPr marL="914400" lvl="1" indent="-330200" algn="l">
              <a:lnSpc>
                <a:spcPct val="120000"/>
              </a:lnSpc>
              <a:spcBef>
                <a:spcPts val="400"/>
              </a:spcBef>
              <a:spcAft>
                <a:spcPts val="0"/>
              </a:spcAft>
              <a:buSzPts val="1600"/>
              <a:buChar char="■"/>
              <a:defRPr sz="2000"/>
            </a:lvl2pPr>
            <a:lvl3pPr marL="1371600" lvl="2" indent="-320040" algn="l">
              <a:lnSpc>
                <a:spcPct val="120000"/>
              </a:lnSpc>
              <a:spcBef>
                <a:spcPts val="360"/>
              </a:spcBef>
              <a:spcAft>
                <a:spcPts val="0"/>
              </a:spcAft>
              <a:buSzPts val="1440"/>
              <a:buChar char="■"/>
              <a:defRPr sz="1800"/>
            </a:lvl3pPr>
            <a:lvl4pPr marL="1828800" lvl="3" indent="-309880" algn="l">
              <a:lnSpc>
                <a:spcPct val="120000"/>
              </a:lnSpc>
              <a:spcBef>
                <a:spcPts val="320"/>
              </a:spcBef>
              <a:spcAft>
                <a:spcPts val="0"/>
              </a:spcAft>
              <a:buSzPts val="1280"/>
              <a:buChar char="■"/>
              <a:defRPr sz="1600"/>
            </a:lvl4pPr>
            <a:lvl5pPr marL="2286000" lvl="4" indent="-309880" algn="l">
              <a:lnSpc>
                <a:spcPct val="120000"/>
              </a:lnSpc>
              <a:spcBef>
                <a:spcPts val="320"/>
              </a:spcBef>
              <a:spcAft>
                <a:spcPts val="0"/>
              </a:spcAft>
              <a:buSzPts val="1280"/>
              <a:buChar char="■"/>
              <a:defRPr sz="1600"/>
            </a:lvl5pPr>
            <a:lvl6pPr marL="2743200" lvl="5" indent="-309880" algn="l">
              <a:lnSpc>
                <a:spcPct val="120000"/>
              </a:lnSpc>
              <a:spcBef>
                <a:spcPts val="320"/>
              </a:spcBef>
              <a:spcAft>
                <a:spcPts val="0"/>
              </a:spcAft>
              <a:buSzPts val="1280"/>
              <a:buChar char="■"/>
              <a:defRPr sz="1600"/>
            </a:lvl6pPr>
            <a:lvl7pPr marL="3200400" lvl="6" indent="-309880" algn="l">
              <a:lnSpc>
                <a:spcPct val="120000"/>
              </a:lnSpc>
              <a:spcBef>
                <a:spcPts val="320"/>
              </a:spcBef>
              <a:spcAft>
                <a:spcPts val="0"/>
              </a:spcAft>
              <a:buSzPts val="1280"/>
              <a:buChar char="■"/>
              <a:defRPr sz="1600"/>
            </a:lvl7pPr>
            <a:lvl8pPr marL="3657600" lvl="7" indent="-309880" algn="l">
              <a:lnSpc>
                <a:spcPct val="120000"/>
              </a:lnSpc>
              <a:spcBef>
                <a:spcPts val="320"/>
              </a:spcBef>
              <a:spcAft>
                <a:spcPts val="0"/>
              </a:spcAft>
              <a:buSzPts val="1280"/>
              <a:buChar char="■"/>
              <a:defRPr sz="1600"/>
            </a:lvl8pPr>
            <a:lvl9pPr marL="4114800" lvl="8" indent="-309880" algn="l">
              <a:lnSpc>
                <a:spcPct val="120000"/>
              </a:lnSpc>
              <a:spcBef>
                <a:spcPts val="320"/>
              </a:spcBef>
              <a:spcAft>
                <a:spcPts val="0"/>
              </a:spcAft>
              <a:buSzPts val="1280"/>
              <a:buChar char="■"/>
              <a:defRPr sz="1600"/>
            </a:lvl9pPr>
          </a:lstStyle>
          <a:p>
            <a:endParaRPr/>
          </a:p>
        </p:txBody>
      </p:sp>
      <p:sp>
        <p:nvSpPr>
          <p:cNvPr id="115" name="Google Shape;115;p5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spAutoFit/>
          </a:bodyPr>
          <a:lstStyle>
            <a:lvl1pPr marL="457200" lvl="0" indent="-228600" algn="l">
              <a:lnSpc>
                <a:spcPct val="120000"/>
              </a:lnSpc>
              <a:spcBef>
                <a:spcPts val="1200"/>
              </a:spcBef>
              <a:spcAft>
                <a:spcPts val="0"/>
              </a:spcAft>
              <a:buSzPts val="1920"/>
              <a:buNone/>
              <a:defRPr sz="2400" b="1"/>
            </a:lvl1pPr>
            <a:lvl2pPr marL="914400" lvl="1" indent="-228600" algn="l">
              <a:lnSpc>
                <a:spcPct val="120000"/>
              </a:lnSpc>
              <a:spcBef>
                <a:spcPts val="400"/>
              </a:spcBef>
              <a:spcAft>
                <a:spcPts val="0"/>
              </a:spcAft>
              <a:buSzPts val="1600"/>
              <a:buNone/>
              <a:defRPr sz="2000" b="1"/>
            </a:lvl2pPr>
            <a:lvl3pPr marL="1371600" lvl="2" indent="-228600" algn="l">
              <a:lnSpc>
                <a:spcPct val="120000"/>
              </a:lnSpc>
              <a:spcBef>
                <a:spcPts val="360"/>
              </a:spcBef>
              <a:spcAft>
                <a:spcPts val="0"/>
              </a:spcAft>
              <a:buSzPts val="1440"/>
              <a:buNone/>
              <a:defRPr sz="1800" b="1"/>
            </a:lvl3pPr>
            <a:lvl4pPr marL="1828800" lvl="3" indent="-228600" algn="l">
              <a:lnSpc>
                <a:spcPct val="120000"/>
              </a:lnSpc>
              <a:spcBef>
                <a:spcPts val="320"/>
              </a:spcBef>
              <a:spcAft>
                <a:spcPts val="0"/>
              </a:spcAft>
              <a:buSzPts val="1280"/>
              <a:buNone/>
              <a:defRPr sz="1600" b="1"/>
            </a:lvl4pPr>
            <a:lvl5pPr marL="2286000" lvl="4" indent="-228600" algn="l">
              <a:lnSpc>
                <a:spcPct val="120000"/>
              </a:lnSpc>
              <a:spcBef>
                <a:spcPts val="320"/>
              </a:spcBef>
              <a:spcAft>
                <a:spcPts val="0"/>
              </a:spcAft>
              <a:buSzPts val="1280"/>
              <a:buNone/>
              <a:defRPr sz="1600" b="1"/>
            </a:lvl5pPr>
            <a:lvl6pPr marL="2743200" lvl="5" indent="-228600" algn="l">
              <a:lnSpc>
                <a:spcPct val="120000"/>
              </a:lnSpc>
              <a:spcBef>
                <a:spcPts val="320"/>
              </a:spcBef>
              <a:spcAft>
                <a:spcPts val="0"/>
              </a:spcAft>
              <a:buSzPts val="1280"/>
              <a:buNone/>
              <a:defRPr sz="1600" b="1"/>
            </a:lvl6pPr>
            <a:lvl7pPr marL="3200400" lvl="6" indent="-228600" algn="l">
              <a:lnSpc>
                <a:spcPct val="120000"/>
              </a:lnSpc>
              <a:spcBef>
                <a:spcPts val="320"/>
              </a:spcBef>
              <a:spcAft>
                <a:spcPts val="0"/>
              </a:spcAft>
              <a:buSzPts val="1280"/>
              <a:buNone/>
              <a:defRPr sz="1600" b="1"/>
            </a:lvl7pPr>
            <a:lvl8pPr marL="3657600" lvl="7" indent="-228600" algn="l">
              <a:lnSpc>
                <a:spcPct val="120000"/>
              </a:lnSpc>
              <a:spcBef>
                <a:spcPts val="320"/>
              </a:spcBef>
              <a:spcAft>
                <a:spcPts val="0"/>
              </a:spcAft>
              <a:buSzPts val="1280"/>
              <a:buNone/>
              <a:defRPr sz="1600" b="1"/>
            </a:lvl8pPr>
            <a:lvl9pPr marL="4114800" lvl="8" indent="-228600" algn="l">
              <a:lnSpc>
                <a:spcPct val="120000"/>
              </a:lnSpc>
              <a:spcBef>
                <a:spcPts val="320"/>
              </a:spcBef>
              <a:spcAft>
                <a:spcPts val="0"/>
              </a:spcAft>
              <a:buSzPts val="1280"/>
              <a:buNone/>
              <a:defRPr sz="1600" b="1"/>
            </a:lvl9pPr>
          </a:lstStyle>
          <a:p>
            <a:endParaRPr/>
          </a:p>
        </p:txBody>
      </p:sp>
      <p:sp>
        <p:nvSpPr>
          <p:cNvPr id="116" name="Google Shape;116;p5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spAutoFit/>
          </a:bodyPr>
          <a:lstStyle>
            <a:lvl1pPr marL="457200" lvl="0" indent="-350520" algn="l">
              <a:lnSpc>
                <a:spcPct val="120000"/>
              </a:lnSpc>
              <a:spcBef>
                <a:spcPts val="1200"/>
              </a:spcBef>
              <a:spcAft>
                <a:spcPts val="0"/>
              </a:spcAft>
              <a:buSzPts val="1920"/>
              <a:buChar char="■"/>
              <a:defRPr sz="2400"/>
            </a:lvl1pPr>
            <a:lvl2pPr marL="914400" lvl="1" indent="-330200" algn="l">
              <a:lnSpc>
                <a:spcPct val="120000"/>
              </a:lnSpc>
              <a:spcBef>
                <a:spcPts val="400"/>
              </a:spcBef>
              <a:spcAft>
                <a:spcPts val="0"/>
              </a:spcAft>
              <a:buSzPts val="1600"/>
              <a:buChar char="■"/>
              <a:defRPr sz="2000"/>
            </a:lvl2pPr>
            <a:lvl3pPr marL="1371600" lvl="2" indent="-320040" algn="l">
              <a:lnSpc>
                <a:spcPct val="120000"/>
              </a:lnSpc>
              <a:spcBef>
                <a:spcPts val="360"/>
              </a:spcBef>
              <a:spcAft>
                <a:spcPts val="0"/>
              </a:spcAft>
              <a:buSzPts val="1440"/>
              <a:buChar char="■"/>
              <a:defRPr sz="1800"/>
            </a:lvl3pPr>
            <a:lvl4pPr marL="1828800" lvl="3" indent="-309880" algn="l">
              <a:lnSpc>
                <a:spcPct val="120000"/>
              </a:lnSpc>
              <a:spcBef>
                <a:spcPts val="320"/>
              </a:spcBef>
              <a:spcAft>
                <a:spcPts val="0"/>
              </a:spcAft>
              <a:buSzPts val="1280"/>
              <a:buChar char="■"/>
              <a:defRPr sz="1600"/>
            </a:lvl4pPr>
            <a:lvl5pPr marL="2286000" lvl="4" indent="-309880" algn="l">
              <a:lnSpc>
                <a:spcPct val="120000"/>
              </a:lnSpc>
              <a:spcBef>
                <a:spcPts val="320"/>
              </a:spcBef>
              <a:spcAft>
                <a:spcPts val="0"/>
              </a:spcAft>
              <a:buSzPts val="1280"/>
              <a:buChar char="■"/>
              <a:defRPr sz="1600"/>
            </a:lvl5pPr>
            <a:lvl6pPr marL="2743200" lvl="5" indent="-309880" algn="l">
              <a:lnSpc>
                <a:spcPct val="120000"/>
              </a:lnSpc>
              <a:spcBef>
                <a:spcPts val="320"/>
              </a:spcBef>
              <a:spcAft>
                <a:spcPts val="0"/>
              </a:spcAft>
              <a:buSzPts val="1280"/>
              <a:buChar char="■"/>
              <a:defRPr sz="1600"/>
            </a:lvl6pPr>
            <a:lvl7pPr marL="3200400" lvl="6" indent="-309880" algn="l">
              <a:lnSpc>
                <a:spcPct val="120000"/>
              </a:lnSpc>
              <a:spcBef>
                <a:spcPts val="320"/>
              </a:spcBef>
              <a:spcAft>
                <a:spcPts val="0"/>
              </a:spcAft>
              <a:buSzPts val="1280"/>
              <a:buChar char="■"/>
              <a:defRPr sz="1600"/>
            </a:lvl7pPr>
            <a:lvl8pPr marL="3657600" lvl="7" indent="-309880" algn="l">
              <a:lnSpc>
                <a:spcPct val="120000"/>
              </a:lnSpc>
              <a:spcBef>
                <a:spcPts val="320"/>
              </a:spcBef>
              <a:spcAft>
                <a:spcPts val="0"/>
              </a:spcAft>
              <a:buSzPts val="1280"/>
              <a:buChar char="■"/>
              <a:defRPr sz="1600"/>
            </a:lvl8pPr>
            <a:lvl9pPr marL="4114800" lvl="8" indent="-309880" algn="l">
              <a:lnSpc>
                <a:spcPct val="120000"/>
              </a:lnSpc>
              <a:spcBef>
                <a:spcPts val="320"/>
              </a:spcBef>
              <a:spcAft>
                <a:spcPts val="0"/>
              </a:spcAft>
              <a:buSzPts val="1280"/>
              <a:buChar char="■"/>
              <a:defRPr sz="1600"/>
            </a:lvl9pPr>
          </a:lstStyle>
          <a:p>
            <a:endParaRPr/>
          </a:p>
        </p:txBody>
      </p:sp>
      <p:sp>
        <p:nvSpPr>
          <p:cNvPr id="117" name="Google Shape;117;p51"/>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118"/>
        <p:cNvGrpSpPr/>
        <p:nvPr/>
      </p:nvGrpSpPr>
      <p:grpSpPr>
        <a:xfrm>
          <a:off x="0" y="0"/>
          <a:ext cx="0" cy="0"/>
          <a:chOff x="0" y="0"/>
          <a:chExt cx="0" cy="0"/>
        </a:xfrm>
      </p:grpSpPr>
      <p:sp>
        <p:nvSpPr>
          <p:cNvPr id="119" name="Google Shape;119;p52"/>
          <p:cNvSpPr txBox="1">
            <a:spLocks noGrp="1"/>
          </p:cNvSpPr>
          <p:nvPr>
            <p:ph type="title"/>
          </p:nvPr>
        </p:nvSpPr>
        <p:spPr>
          <a:xfrm>
            <a:off x="0" y="115888"/>
            <a:ext cx="8675688" cy="6492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0" name="Google Shape;120;p52"/>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21"/>
        <p:cNvGrpSpPr/>
        <p:nvPr/>
      </p:nvGrpSpPr>
      <p:grpSpPr>
        <a:xfrm>
          <a:off x="0" y="0"/>
          <a:ext cx="0" cy="0"/>
          <a:chOff x="0" y="0"/>
          <a:chExt cx="0" cy="0"/>
        </a:xfrm>
      </p:grpSpPr>
      <p:sp>
        <p:nvSpPr>
          <p:cNvPr id="122" name="Google Shape;122;p53"/>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123"/>
        <p:cNvGrpSpPr/>
        <p:nvPr/>
      </p:nvGrpSpPr>
      <p:grpSpPr>
        <a:xfrm>
          <a:off x="0" y="0"/>
          <a:ext cx="0" cy="0"/>
          <a:chOff x="0" y="0"/>
          <a:chExt cx="0" cy="0"/>
        </a:xfrm>
      </p:grpSpPr>
      <p:sp>
        <p:nvSpPr>
          <p:cNvPr id="124" name="Google Shape;124;p5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5" name="Google Shape;125;p5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spAutoFit/>
          </a:bodyPr>
          <a:lstStyle>
            <a:lvl1pPr marL="457200" lvl="0" indent="-391160" algn="l">
              <a:lnSpc>
                <a:spcPct val="120000"/>
              </a:lnSpc>
              <a:spcBef>
                <a:spcPts val="1600"/>
              </a:spcBef>
              <a:spcAft>
                <a:spcPts val="0"/>
              </a:spcAft>
              <a:buSzPts val="2560"/>
              <a:buChar char="■"/>
              <a:defRPr sz="3200"/>
            </a:lvl1pPr>
            <a:lvl2pPr marL="914400" lvl="1" indent="-370840" algn="l">
              <a:lnSpc>
                <a:spcPct val="120000"/>
              </a:lnSpc>
              <a:spcBef>
                <a:spcPts val="560"/>
              </a:spcBef>
              <a:spcAft>
                <a:spcPts val="0"/>
              </a:spcAft>
              <a:buSzPts val="2240"/>
              <a:buChar char="■"/>
              <a:defRPr sz="2800"/>
            </a:lvl2pPr>
            <a:lvl3pPr marL="1371600" lvl="2" indent="-350520" algn="l">
              <a:lnSpc>
                <a:spcPct val="120000"/>
              </a:lnSpc>
              <a:spcBef>
                <a:spcPts val="480"/>
              </a:spcBef>
              <a:spcAft>
                <a:spcPts val="0"/>
              </a:spcAft>
              <a:buSzPts val="1920"/>
              <a:buChar char="■"/>
              <a:defRPr sz="2400"/>
            </a:lvl3pPr>
            <a:lvl4pPr marL="1828800" lvl="3" indent="-330200" algn="l">
              <a:lnSpc>
                <a:spcPct val="120000"/>
              </a:lnSpc>
              <a:spcBef>
                <a:spcPts val="400"/>
              </a:spcBef>
              <a:spcAft>
                <a:spcPts val="0"/>
              </a:spcAft>
              <a:buSzPts val="1600"/>
              <a:buChar char="■"/>
              <a:defRPr sz="2000"/>
            </a:lvl4pPr>
            <a:lvl5pPr marL="2286000" lvl="4" indent="-330200" algn="l">
              <a:lnSpc>
                <a:spcPct val="120000"/>
              </a:lnSpc>
              <a:spcBef>
                <a:spcPts val="400"/>
              </a:spcBef>
              <a:spcAft>
                <a:spcPts val="0"/>
              </a:spcAft>
              <a:buSzPts val="1600"/>
              <a:buChar char="■"/>
              <a:defRPr sz="2000"/>
            </a:lvl5pPr>
            <a:lvl6pPr marL="2743200" lvl="5" indent="-330200" algn="l">
              <a:lnSpc>
                <a:spcPct val="120000"/>
              </a:lnSpc>
              <a:spcBef>
                <a:spcPts val="400"/>
              </a:spcBef>
              <a:spcAft>
                <a:spcPts val="0"/>
              </a:spcAft>
              <a:buSzPts val="1600"/>
              <a:buChar char="■"/>
              <a:defRPr sz="2000"/>
            </a:lvl6pPr>
            <a:lvl7pPr marL="3200400" lvl="6" indent="-330200" algn="l">
              <a:lnSpc>
                <a:spcPct val="120000"/>
              </a:lnSpc>
              <a:spcBef>
                <a:spcPts val="400"/>
              </a:spcBef>
              <a:spcAft>
                <a:spcPts val="0"/>
              </a:spcAft>
              <a:buSzPts val="1600"/>
              <a:buChar char="■"/>
              <a:defRPr sz="2000"/>
            </a:lvl7pPr>
            <a:lvl8pPr marL="3657600" lvl="7" indent="-330200" algn="l">
              <a:lnSpc>
                <a:spcPct val="120000"/>
              </a:lnSpc>
              <a:spcBef>
                <a:spcPts val="400"/>
              </a:spcBef>
              <a:spcAft>
                <a:spcPts val="0"/>
              </a:spcAft>
              <a:buSzPts val="1600"/>
              <a:buChar char="■"/>
              <a:defRPr sz="2000"/>
            </a:lvl8pPr>
            <a:lvl9pPr marL="4114800" lvl="8" indent="-330200" algn="l">
              <a:lnSpc>
                <a:spcPct val="120000"/>
              </a:lnSpc>
              <a:spcBef>
                <a:spcPts val="400"/>
              </a:spcBef>
              <a:spcAft>
                <a:spcPts val="0"/>
              </a:spcAft>
              <a:buSzPts val="1600"/>
              <a:buChar char="■"/>
              <a:defRPr sz="2000"/>
            </a:lvl9pPr>
          </a:lstStyle>
          <a:p>
            <a:endParaRPr/>
          </a:p>
        </p:txBody>
      </p:sp>
      <p:sp>
        <p:nvSpPr>
          <p:cNvPr id="126" name="Google Shape;126;p5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spAutoFit/>
          </a:bodyPr>
          <a:lstStyle>
            <a:lvl1pPr marL="457200" lvl="0" indent="-228600" algn="l">
              <a:lnSpc>
                <a:spcPct val="120000"/>
              </a:lnSpc>
              <a:spcBef>
                <a:spcPts val="700"/>
              </a:spcBef>
              <a:spcAft>
                <a:spcPts val="0"/>
              </a:spcAft>
              <a:buSzPts val="1120"/>
              <a:buNone/>
              <a:defRPr sz="1400"/>
            </a:lvl1pPr>
            <a:lvl2pPr marL="914400" lvl="1" indent="-228600" algn="l">
              <a:lnSpc>
                <a:spcPct val="120000"/>
              </a:lnSpc>
              <a:spcBef>
                <a:spcPts val="240"/>
              </a:spcBef>
              <a:spcAft>
                <a:spcPts val="0"/>
              </a:spcAft>
              <a:buSzPts val="960"/>
              <a:buNone/>
              <a:defRPr sz="1200"/>
            </a:lvl2pPr>
            <a:lvl3pPr marL="1371600" lvl="2" indent="-228600" algn="l">
              <a:lnSpc>
                <a:spcPct val="120000"/>
              </a:lnSpc>
              <a:spcBef>
                <a:spcPts val="200"/>
              </a:spcBef>
              <a:spcAft>
                <a:spcPts val="0"/>
              </a:spcAft>
              <a:buSzPts val="800"/>
              <a:buNone/>
              <a:defRPr sz="1000"/>
            </a:lvl3pPr>
            <a:lvl4pPr marL="1828800" lvl="3" indent="-228600" algn="l">
              <a:lnSpc>
                <a:spcPct val="120000"/>
              </a:lnSpc>
              <a:spcBef>
                <a:spcPts val="180"/>
              </a:spcBef>
              <a:spcAft>
                <a:spcPts val="0"/>
              </a:spcAft>
              <a:buSzPts val="720"/>
              <a:buNone/>
              <a:defRPr sz="900"/>
            </a:lvl4pPr>
            <a:lvl5pPr marL="2286000" lvl="4" indent="-228600" algn="l">
              <a:lnSpc>
                <a:spcPct val="120000"/>
              </a:lnSpc>
              <a:spcBef>
                <a:spcPts val="180"/>
              </a:spcBef>
              <a:spcAft>
                <a:spcPts val="0"/>
              </a:spcAft>
              <a:buSzPts val="720"/>
              <a:buNone/>
              <a:defRPr sz="900"/>
            </a:lvl5pPr>
            <a:lvl6pPr marL="2743200" lvl="5" indent="-228600" algn="l">
              <a:lnSpc>
                <a:spcPct val="120000"/>
              </a:lnSpc>
              <a:spcBef>
                <a:spcPts val="180"/>
              </a:spcBef>
              <a:spcAft>
                <a:spcPts val="0"/>
              </a:spcAft>
              <a:buSzPts val="720"/>
              <a:buNone/>
              <a:defRPr sz="900"/>
            </a:lvl6pPr>
            <a:lvl7pPr marL="3200400" lvl="6" indent="-228600" algn="l">
              <a:lnSpc>
                <a:spcPct val="120000"/>
              </a:lnSpc>
              <a:spcBef>
                <a:spcPts val="180"/>
              </a:spcBef>
              <a:spcAft>
                <a:spcPts val="0"/>
              </a:spcAft>
              <a:buSzPts val="720"/>
              <a:buNone/>
              <a:defRPr sz="900"/>
            </a:lvl7pPr>
            <a:lvl8pPr marL="3657600" lvl="7" indent="-228600" algn="l">
              <a:lnSpc>
                <a:spcPct val="120000"/>
              </a:lnSpc>
              <a:spcBef>
                <a:spcPts val="180"/>
              </a:spcBef>
              <a:spcAft>
                <a:spcPts val="0"/>
              </a:spcAft>
              <a:buSzPts val="720"/>
              <a:buNone/>
              <a:defRPr sz="900"/>
            </a:lvl8pPr>
            <a:lvl9pPr marL="4114800" lvl="8" indent="-228600" algn="l">
              <a:lnSpc>
                <a:spcPct val="120000"/>
              </a:lnSpc>
              <a:spcBef>
                <a:spcPts val="180"/>
              </a:spcBef>
              <a:spcAft>
                <a:spcPts val="0"/>
              </a:spcAft>
              <a:buSzPts val="720"/>
              <a:buNone/>
              <a:defRPr sz="900"/>
            </a:lvl9pPr>
          </a:lstStyle>
          <a:p>
            <a:endParaRPr/>
          </a:p>
        </p:txBody>
      </p:sp>
      <p:sp>
        <p:nvSpPr>
          <p:cNvPr id="127" name="Google Shape;127;p54"/>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28"/>
        <p:cNvGrpSpPr/>
        <p:nvPr/>
      </p:nvGrpSpPr>
      <p:grpSpPr>
        <a:xfrm>
          <a:off x="0" y="0"/>
          <a:ext cx="0" cy="0"/>
          <a:chOff x="0" y="0"/>
          <a:chExt cx="0" cy="0"/>
        </a:xfrm>
      </p:grpSpPr>
      <p:sp>
        <p:nvSpPr>
          <p:cNvPr id="129" name="Google Shape;129;p5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0" name="Google Shape;130;p55"/>
          <p:cNvSpPr>
            <a:spLocks noGrp="1"/>
          </p:cNvSpPr>
          <p:nvPr>
            <p:ph type="pic" idx="2"/>
          </p:nvPr>
        </p:nvSpPr>
        <p:spPr>
          <a:xfrm>
            <a:off x="1792288" y="612775"/>
            <a:ext cx="5486400" cy="4114800"/>
          </a:xfrm>
          <a:prstGeom prst="rect">
            <a:avLst/>
          </a:prstGeom>
          <a:noFill/>
          <a:ln>
            <a:noFill/>
          </a:ln>
        </p:spPr>
      </p:sp>
      <p:sp>
        <p:nvSpPr>
          <p:cNvPr id="131" name="Google Shape;131;p5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spAutoFit/>
          </a:bodyPr>
          <a:lstStyle>
            <a:lvl1pPr marL="457200" lvl="0" indent="-228600" algn="l">
              <a:lnSpc>
                <a:spcPct val="120000"/>
              </a:lnSpc>
              <a:spcBef>
                <a:spcPts val="700"/>
              </a:spcBef>
              <a:spcAft>
                <a:spcPts val="0"/>
              </a:spcAft>
              <a:buSzPts val="1120"/>
              <a:buNone/>
              <a:defRPr sz="1400"/>
            </a:lvl1pPr>
            <a:lvl2pPr marL="914400" lvl="1" indent="-228600" algn="l">
              <a:lnSpc>
                <a:spcPct val="120000"/>
              </a:lnSpc>
              <a:spcBef>
                <a:spcPts val="240"/>
              </a:spcBef>
              <a:spcAft>
                <a:spcPts val="0"/>
              </a:spcAft>
              <a:buSzPts val="960"/>
              <a:buNone/>
              <a:defRPr sz="1200"/>
            </a:lvl2pPr>
            <a:lvl3pPr marL="1371600" lvl="2" indent="-228600" algn="l">
              <a:lnSpc>
                <a:spcPct val="120000"/>
              </a:lnSpc>
              <a:spcBef>
                <a:spcPts val="200"/>
              </a:spcBef>
              <a:spcAft>
                <a:spcPts val="0"/>
              </a:spcAft>
              <a:buSzPts val="800"/>
              <a:buNone/>
              <a:defRPr sz="1000"/>
            </a:lvl3pPr>
            <a:lvl4pPr marL="1828800" lvl="3" indent="-228600" algn="l">
              <a:lnSpc>
                <a:spcPct val="120000"/>
              </a:lnSpc>
              <a:spcBef>
                <a:spcPts val="180"/>
              </a:spcBef>
              <a:spcAft>
                <a:spcPts val="0"/>
              </a:spcAft>
              <a:buSzPts val="720"/>
              <a:buNone/>
              <a:defRPr sz="900"/>
            </a:lvl4pPr>
            <a:lvl5pPr marL="2286000" lvl="4" indent="-228600" algn="l">
              <a:lnSpc>
                <a:spcPct val="120000"/>
              </a:lnSpc>
              <a:spcBef>
                <a:spcPts val="180"/>
              </a:spcBef>
              <a:spcAft>
                <a:spcPts val="0"/>
              </a:spcAft>
              <a:buSzPts val="720"/>
              <a:buNone/>
              <a:defRPr sz="900"/>
            </a:lvl5pPr>
            <a:lvl6pPr marL="2743200" lvl="5" indent="-228600" algn="l">
              <a:lnSpc>
                <a:spcPct val="120000"/>
              </a:lnSpc>
              <a:spcBef>
                <a:spcPts val="180"/>
              </a:spcBef>
              <a:spcAft>
                <a:spcPts val="0"/>
              </a:spcAft>
              <a:buSzPts val="720"/>
              <a:buNone/>
              <a:defRPr sz="900"/>
            </a:lvl6pPr>
            <a:lvl7pPr marL="3200400" lvl="6" indent="-228600" algn="l">
              <a:lnSpc>
                <a:spcPct val="120000"/>
              </a:lnSpc>
              <a:spcBef>
                <a:spcPts val="180"/>
              </a:spcBef>
              <a:spcAft>
                <a:spcPts val="0"/>
              </a:spcAft>
              <a:buSzPts val="720"/>
              <a:buNone/>
              <a:defRPr sz="900"/>
            </a:lvl7pPr>
            <a:lvl8pPr marL="3657600" lvl="7" indent="-228600" algn="l">
              <a:lnSpc>
                <a:spcPct val="120000"/>
              </a:lnSpc>
              <a:spcBef>
                <a:spcPts val="180"/>
              </a:spcBef>
              <a:spcAft>
                <a:spcPts val="0"/>
              </a:spcAft>
              <a:buSzPts val="720"/>
              <a:buNone/>
              <a:defRPr sz="900"/>
            </a:lvl8pPr>
            <a:lvl9pPr marL="4114800" lvl="8" indent="-228600" algn="l">
              <a:lnSpc>
                <a:spcPct val="120000"/>
              </a:lnSpc>
              <a:spcBef>
                <a:spcPts val="180"/>
              </a:spcBef>
              <a:spcAft>
                <a:spcPts val="0"/>
              </a:spcAft>
              <a:buSzPts val="720"/>
              <a:buNone/>
              <a:defRPr sz="900"/>
            </a:lvl9pPr>
          </a:lstStyle>
          <a:p>
            <a:endParaRPr/>
          </a:p>
        </p:txBody>
      </p:sp>
      <p:sp>
        <p:nvSpPr>
          <p:cNvPr id="132" name="Google Shape;132;p55"/>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33"/>
        <p:cNvGrpSpPr/>
        <p:nvPr/>
      </p:nvGrpSpPr>
      <p:grpSpPr>
        <a:xfrm>
          <a:off x="0" y="0"/>
          <a:ext cx="0" cy="0"/>
          <a:chOff x="0" y="0"/>
          <a:chExt cx="0" cy="0"/>
        </a:xfrm>
      </p:grpSpPr>
      <p:sp>
        <p:nvSpPr>
          <p:cNvPr id="134" name="Google Shape;134;p56"/>
          <p:cNvSpPr txBox="1">
            <a:spLocks noGrp="1"/>
          </p:cNvSpPr>
          <p:nvPr>
            <p:ph type="title"/>
          </p:nvPr>
        </p:nvSpPr>
        <p:spPr>
          <a:xfrm>
            <a:off x="0" y="115888"/>
            <a:ext cx="8675688" cy="6492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5" name="Google Shape;135;p56"/>
          <p:cNvSpPr txBox="1">
            <a:spLocks noGrp="1"/>
          </p:cNvSpPr>
          <p:nvPr>
            <p:ph type="body" idx="1"/>
          </p:nvPr>
        </p:nvSpPr>
        <p:spPr>
          <a:xfrm rot="5400000">
            <a:off x="3294063" y="-1881187"/>
            <a:ext cx="2270125" cy="8207375"/>
          </a:xfrm>
          <a:prstGeom prst="rect">
            <a:avLst/>
          </a:prstGeom>
          <a:noFill/>
          <a:ln>
            <a:noFill/>
          </a:ln>
        </p:spPr>
        <p:txBody>
          <a:bodyPr spcFirstLastPara="1" wrap="square" lIns="91425" tIns="45700" rIns="91425" bIns="45700" anchor="t" anchorCtr="0">
            <a:spAutoFit/>
          </a:bodyPr>
          <a:lstStyle>
            <a:lvl1pPr marL="457200" lvl="0" indent="-320040" algn="l">
              <a:lnSpc>
                <a:spcPct val="120000"/>
              </a:lnSpc>
              <a:spcBef>
                <a:spcPts val="900"/>
              </a:spcBef>
              <a:spcAft>
                <a:spcPts val="0"/>
              </a:spcAft>
              <a:buSzPts val="1440"/>
              <a:buChar char="■"/>
              <a:defRPr/>
            </a:lvl1pPr>
            <a:lvl2pPr marL="914400" lvl="1" indent="-320040" algn="l">
              <a:lnSpc>
                <a:spcPct val="120000"/>
              </a:lnSpc>
              <a:spcBef>
                <a:spcPts val="360"/>
              </a:spcBef>
              <a:spcAft>
                <a:spcPts val="0"/>
              </a:spcAft>
              <a:buSzPts val="1440"/>
              <a:buChar char="■"/>
              <a:defRPr/>
            </a:lvl2pPr>
            <a:lvl3pPr marL="1371600" lvl="2" indent="-320040" algn="l">
              <a:lnSpc>
                <a:spcPct val="120000"/>
              </a:lnSpc>
              <a:spcBef>
                <a:spcPts val="360"/>
              </a:spcBef>
              <a:spcAft>
                <a:spcPts val="0"/>
              </a:spcAft>
              <a:buSzPts val="1440"/>
              <a:buChar char="■"/>
              <a:defRPr/>
            </a:lvl3pPr>
            <a:lvl4pPr marL="1828800" lvl="3" indent="-320040" algn="l">
              <a:lnSpc>
                <a:spcPct val="120000"/>
              </a:lnSpc>
              <a:spcBef>
                <a:spcPts val="360"/>
              </a:spcBef>
              <a:spcAft>
                <a:spcPts val="0"/>
              </a:spcAft>
              <a:buSzPts val="1440"/>
              <a:buChar char="■"/>
              <a:defRPr/>
            </a:lvl4pPr>
            <a:lvl5pPr marL="2286000" lvl="4" indent="-320040" algn="l">
              <a:lnSpc>
                <a:spcPct val="120000"/>
              </a:lnSpc>
              <a:spcBef>
                <a:spcPts val="360"/>
              </a:spcBef>
              <a:spcAft>
                <a:spcPts val="0"/>
              </a:spcAft>
              <a:buSzPts val="1440"/>
              <a:buChar char="■"/>
              <a:defRPr/>
            </a:lvl5pPr>
            <a:lvl6pPr marL="2743200" lvl="5" indent="-320040" algn="l">
              <a:lnSpc>
                <a:spcPct val="120000"/>
              </a:lnSpc>
              <a:spcBef>
                <a:spcPts val="360"/>
              </a:spcBef>
              <a:spcAft>
                <a:spcPts val="0"/>
              </a:spcAft>
              <a:buSzPts val="1440"/>
              <a:buChar char="■"/>
              <a:defRPr/>
            </a:lvl6pPr>
            <a:lvl7pPr marL="3200400" lvl="6" indent="-320040" algn="l">
              <a:lnSpc>
                <a:spcPct val="120000"/>
              </a:lnSpc>
              <a:spcBef>
                <a:spcPts val="360"/>
              </a:spcBef>
              <a:spcAft>
                <a:spcPts val="0"/>
              </a:spcAft>
              <a:buSzPts val="1440"/>
              <a:buChar char="■"/>
              <a:defRPr/>
            </a:lvl7pPr>
            <a:lvl8pPr marL="3657600" lvl="7" indent="-320040" algn="l">
              <a:lnSpc>
                <a:spcPct val="120000"/>
              </a:lnSpc>
              <a:spcBef>
                <a:spcPts val="360"/>
              </a:spcBef>
              <a:spcAft>
                <a:spcPts val="0"/>
              </a:spcAft>
              <a:buSzPts val="1440"/>
              <a:buChar char="■"/>
              <a:defRPr/>
            </a:lvl8pPr>
            <a:lvl9pPr marL="4114800" lvl="8" indent="-320040" algn="l">
              <a:lnSpc>
                <a:spcPct val="120000"/>
              </a:lnSpc>
              <a:spcBef>
                <a:spcPts val="360"/>
              </a:spcBef>
              <a:spcAft>
                <a:spcPts val="0"/>
              </a:spcAft>
              <a:buSzPts val="1440"/>
              <a:buChar char="■"/>
              <a:defRPr/>
            </a:lvl9pPr>
          </a:lstStyle>
          <a:p>
            <a:endParaRPr/>
          </a:p>
        </p:txBody>
      </p:sp>
      <p:sp>
        <p:nvSpPr>
          <p:cNvPr id="136" name="Google Shape;136;p56"/>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137"/>
        <p:cNvGrpSpPr/>
        <p:nvPr/>
      </p:nvGrpSpPr>
      <p:grpSpPr>
        <a:xfrm>
          <a:off x="0" y="0"/>
          <a:ext cx="0" cy="0"/>
          <a:chOff x="0" y="0"/>
          <a:chExt cx="0" cy="0"/>
        </a:xfrm>
      </p:grpSpPr>
      <p:sp>
        <p:nvSpPr>
          <p:cNvPr id="138" name="Google Shape;138;p57"/>
          <p:cNvSpPr txBox="1">
            <a:spLocks noGrp="1"/>
          </p:cNvSpPr>
          <p:nvPr>
            <p:ph type="title"/>
          </p:nvPr>
        </p:nvSpPr>
        <p:spPr>
          <a:xfrm rot="5400000">
            <a:off x="5970588" y="652463"/>
            <a:ext cx="3241675" cy="21685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9" name="Google Shape;139;p57"/>
          <p:cNvSpPr txBox="1">
            <a:spLocks noGrp="1"/>
          </p:cNvSpPr>
          <p:nvPr>
            <p:ph type="body" idx="1"/>
          </p:nvPr>
        </p:nvSpPr>
        <p:spPr>
          <a:xfrm rot="5400000">
            <a:off x="1556544" y="-1440656"/>
            <a:ext cx="3241675" cy="6354763"/>
          </a:xfrm>
          <a:prstGeom prst="rect">
            <a:avLst/>
          </a:prstGeom>
          <a:noFill/>
          <a:ln>
            <a:noFill/>
          </a:ln>
        </p:spPr>
        <p:txBody>
          <a:bodyPr spcFirstLastPara="1" wrap="square" lIns="91425" tIns="45700" rIns="91425" bIns="45700" anchor="t" anchorCtr="0">
            <a:spAutoFit/>
          </a:bodyPr>
          <a:lstStyle>
            <a:lvl1pPr marL="457200" lvl="0" indent="-320040" algn="l">
              <a:lnSpc>
                <a:spcPct val="120000"/>
              </a:lnSpc>
              <a:spcBef>
                <a:spcPts val="900"/>
              </a:spcBef>
              <a:spcAft>
                <a:spcPts val="0"/>
              </a:spcAft>
              <a:buSzPts val="1440"/>
              <a:buChar char="■"/>
              <a:defRPr/>
            </a:lvl1pPr>
            <a:lvl2pPr marL="914400" lvl="1" indent="-320040" algn="l">
              <a:lnSpc>
                <a:spcPct val="120000"/>
              </a:lnSpc>
              <a:spcBef>
                <a:spcPts val="360"/>
              </a:spcBef>
              <a:spcAft>
                <a:spcPts val="0"/>
              </a:spcAft>
              <a:buSzPts val="1440"/>
              <a:buChar char="■"/>
              <a:defRPr/>
            </a:lvl2pPr>
            <a:lvl3pPr marL="1371600" lvl="2" indent="-320040" algn="l">
              <a:lnSpc>
                <a:spcPct val="120000"/>
              </a:lnSpc>
              <a:spcBef>
                <a:spcPts val="360"/>
              </a:spcBef>
              <a:spcAft>
                <a:spcPts val="0"/>
              </a:spcAft>
              <a:buSzPts val="1440"/>
              <a:buChar char="■"/>
              <a:defRPr/>
            </a:lvl3pPr>
            <a:lvl4pPr marL="1828800" lvl="3" indent="-320040" algn="l">
              <a:lnSpc>
                <a:spcPct val="120000"/>
              </a:lnSpc>
              <a:spcBef>
                <a:spcPts val="360"/>
              </a:spcBef>
              <a:spcAft>
                <a:spcPts val="0"/>
              </a:spcAft>
              <a:buSzPts val="1440"/>
              <a:buChar char="■"/>
              <a:defRPr/>
            </a:lvl4pPr>
            <a:lvl5pPr marL="2286000" lvl="4" indent="-320040" algn="l">
              <a:lnSpc>
                <a:spcPct val="120000"/>
              </a:lnSpc>
              <a:spcBef>
                <a:spcPts val="360"/>
              </a:spcBef>
              <a:spcAft>
                <a:spcPts val="0"/>
              </a:spcAft>
              <a:buSzPts val="1440"/>
              <a:buChar char="■"/>
              <a:defRPr/>
            </a:lvl5pPr>
            <a:lvl6pPr marL="2743200" lvl="5" indent="-320040" algn="l">
              <a:lnSpc>
                <a:spcPct val="120000"/>
              </a:lnSpc>
              <a:spcBef>
                <a:spcPts val="360"/>
              </a:spcBef>
              <a:spcAft>
                <a:spcPts val="0"/>
              </a:spcAft>
              <a:buSzPts val="1440"/>
              <a:buChar char="■"/>
              <a:defRPr/>
            </a:lvl6pPr>
            <a:lvl7pPr marL="3200400" lvl="6" indent="-320040" algn="l">
              <a:lnSpc>
                <a:spcPct val="120000"/>
              </a:lnSpc>
              <a:spcBef>
                <a:spcPts val="360"/>
              </a:spcBef>
              <a:spcAft>
                <a:spcPts val="0"/>
              </a:spcAft>
              <a:buSzPts val="1440"/>
              <a:buChar char="■"/>
              <a:defRPr/>
            </a:lvl7pPr>
            <a:lvl8pPr marL="3657600" lvl="7" indent="-320040" algn="l">
              <a:lnSpc>
                <a:spcPct val="120000"/>
              </a:lnSpc>
              <a:spcBef>
                <a:spcPts val="360"/>
              </a:spcBef>
              <a:spcAft>
                <a:spcPts val="0"/>
              </a:spcAft>
              <a:buSzPts val="1440"/>
              <a:buChar char="■"/>
              <a:defRPr/>
            </a:lvl8pPr>
            <a:lvl9pPr marL="4114800" lvl="8" indent="-320040" algn="l">
              <a:lnSpc>
                <a:spcPct val="120000"/>
              </a:lnSpc>
              <a:spcBef>
                <a:spcPts val="360"/>
              </a:spcBef>
              <a:spcAft>
                <a:spcPts val="0"/>
              </a:spcAft>
              <a:buSzPts val="1440"/>
              <a:buChar char="■"/>
              <a:defRPr/>
            </a:lvl9pPr>
          </a:lstStyle>
          <a:p>
            <a:endParaRPr/>
          </a:p>
        </p:txBody>
      </p:sp>
      <p:sp>
        <p:nvSpPr>
          <p:cNvPr id="140" name="Google Shape;140;p57"/>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25"/>
        <p:cNvGrpSpPr/>
        <p:nvPr/>
      </p:nvGrpSpPr>
      <p:grpSpPr>
        <a:xfrm>
          <a:off x="0" y="0"/>
          <a:ext cx="0" cy="0"/>
          <a:chOff x="0" y="0"/>
          <a:chExt cx="0" cy="0"/>
        </a:xfrm>
      </p:grpSpPr>
      <p:sp>
        <p:nvSpPr>
          <p:cNvPr id="26" name="Google Shape;26;p30"/>
          <p:cNvSpPr txBox="1">
            <a:spLocks noGrp="1"/>
          </p:cNvSpPr>
          <p:nvPr>
            <p:ph type="body" idx="1"/>
          </p:nvPr>
        </p:nvSpPr>
        <p:spPr>
          <a:xfrm>
            <a:off x="287338" y="981075"/>
            <a:ext cx="7772400" cy="5184775"/>
          </a:xfrm>
          <a:prstGeom prst="rect">
            <a:avLst/>
          </a:prstGeom>
          <a:noFill/>
          <a:ln>
            <a:noFill/>
          </a:ln>
        </p:spPr>
        <p:txBody>
          <a:bodyPr spcFirstLastPara="1" wrap="square" lIns="91425" tIns="45700" rIns="91425" bIns="45700" anchor="t" anchorCtr="0">
            <a:noAutofit/>
          </a:bodyPr>
          <a:lstStyle>
            <a:lvl1pPr marL="457200" marR="0" lvl="0" indent="-370840" algn="l" rtl="0">
              <a:spcBef>
                <a:spcPts val="560"/>
              </a:spcBef>
              <a:spcAft>
                <a:spcPts val="0"/>
              </a:spcAft>
              <a:buClr>
                <a:schemeClr val="dk1"/>
              </a:buClr>
              <a:buSzPts val="224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spcBef>
                <a:spcPts val="480"/>
              </a:spcBef>
              <a:spcAft>
                <a:spcPts val="0"/>
              </a:spcAft>
              <a:buClr>
                <a:srgbClr val="FF0000"/>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rgbClr val="FF0000"/>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lt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27" name="Google Shape;27;p30"/>
          <p:cNvSpPr txBox="1">
            <a:spLocks noGrp="1"/>
          </p:cNvSpPr>
          <p:nvPr>
            <p:ph type="title"/>
          </p:nvPr>
        </p:nvSpPr>
        <p:spPr>
          <a:xfrm>
            <a:off x="182850" y="8526"/>
            <a:ext cx="8024813" cy="7921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lvl="1" indent="0" algn="r">
              <a:spcBef>
                <a:spcPts val="0"/>
              </a:spcBef>
              <a:spcAft>
                <a:spcPts val="0"/>
              </a:spcAft>
              <a:buNone/>
              <a:defRPr sz="1200">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lvl="2" indent="0" algn="r">
              <a:spcBef>
                <a:spcPts val="0"/>
              </a:spcBef>
              <a:spcAft>
                <a:spcPts val="0"/>
              </a:spcAft>
              <a:buNone/>
              <a:defRPr sz="1200">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lvl="3" indent="0" algn="r">
              <a:spcBef>
                <a:spcPts val="0"/>
              </a:spcBef>
              <a:spcAft>
                <a:spcPts val="0"/>
              </a:spcAft>
              <a:buNone/>
              <a:defRPr sz="1200">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lvl="4" indent="0" algn="r">
              <a:spcBef>
                <a:spcPts val="0"/>
              </a:spcBef>
              <a:spcAft>
                <a:spcPts val="0"/>
              </a:spcAft>
              <a:buNone/>
              <a:defRPr sz="1200">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lvl="5" indent="0" algn="r">
              <a:spcBef>
                <a:spcPts val="0"/>
              </a:spcBef>
              <a:spcAft>
                <a:spcPts val="0"/>
              </a:spcAft>
              <a:buNone/>
              <a:defRPr sz="1200">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lvl="6" indent="0" algn="r">
              <a:spcBef>
                <a:spcPts val="0"/>
              </a:spcBef>
              <a:spcAft>
                <a:spcPts val="0"/>
              </a:spcAft>
              <a:buNone/>
              <a:defRPr sz="1200">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lvl="7" indent="0" algn="r">
              <a:spcBef>
                <a:spcPts val="0"/>
              </a:spcBef>
              <a:spcAft>
                <a:spcPts val="0"/>
              </a:spcAft>
              <a:buNone/>
              <a:defRPr sz="1200">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lvl="8" indent="0" algn="r">
              <a:spcBef>
                <a:spcPts val="0"/>
              </a:spcBef>
              <a:spcAft>
                <a:spcPts val="0"/>
              </a:spcAft>
              <a:buNone/>
              <a:defRPr sz="1200">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9"/>
        <p:cNvGrpSpPr/>
        <p:nvPr/>
      </p:nvGrpSpPr>
      <p:grpSpPr>
        <a:xfrm>
          <a:off x="0" y="0"/>
          <a:ext cx="0" cy="0"/>
          <a:chOff x="0" y="0"/>
          <a:chExt cx="0" cy="0"/>
        </a:xfrm>
      </p:grpSpPr>
      <p:sp>
        <p:nvSpPr>
          <p:cNvPr id="30" name="Google Shape;30;p3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16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360"/>
              </a:spcBef>
              <a:spcAft>
                <a:spcPts val="0"/>
              </a:spcAft>
              <a:buClr>
                <a:srgbClr val="FF0000"/>
              </a:buClr>
              <a:buSzPts val="135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20"/>
              </a:spcBef>
              <a:spcAft>
                <a:spcPts val="0"/>
              </a:spcAft>
              <a:buClr>
                <a:srgbClr val="FF0000"/>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280"/>
              </a:spcBef>
              <a:spcAft>
                <a:spcPts val="0"/>
              </a:spcAft>
              <a:buClr>
                <a:schemeClr val="lt2"/>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280"/>
              </a:spcBef>
              <a:spcAft>
                <a:spcPts val="0"/>
              </a:spcAft>
              <a:buClr>
                <a:schemeClr val="lt2"/>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280"/>
              </a:spcBef>
              <a:spcAft>
                <a:spcPts val="0"/>
              </a:spcAft>
              <a:buClr>
                <a:schemeClr val="lt2"/>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280"/>
              </a:spcBef>
              <a:spcAft>
                <a:spcPts val="0"/>
              </a:spcAft>
              <a:buClr>
                <a:schemeClr val="lt2"/>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280"/>
              </a:spcBef>
              <a:spcAft>
                <a:spcPts val="0"/>
              </a:spcAft>
              <a:buClr>
                <a:schemeClr val="lt2"/>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32" name="Google Shape;3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p:cSld name="两栏内容">
    <p:spTree>
      <p:nvGrpSpPr>
        <p:cNvPr id="1" name="Shape 33"/>
        <p:cNvGrpSpPr/>
        <p:nvPr/>
      </p:nvGrpSpPr>
      <p:grpSpPr>
        <a:xfrm>
          <a:off x="0" y="0"/>
          <a:ext cx="0" cy="0"/>
          <a:chOff x="0" y="0"/>
          <a:chExt cx="0" cy="0"/>
        </a:xfrm>
      </p:grpSpPr>
      <p:sp>
        <p:nvSpPr>
          <p:cNvPr id="34" name="Google Shape;34;p32"/>
          <p:cNvSpPr txBox="1">
            <a:spLocks noGrp="1"/>
          </p:cNvSpPr>
          <p:nvPr>
            <p:ph type="body" idx="1"/>
          </p:nvPr>
        </p:nvSpPr>
        <p:spPr>
          <a:xfrm>
            <a:off x="685800" y="981075"/>
            <a:ext cx="3810000" cy="5184775"/>
          </a:xfrm>
          <a:prstGeom prst="rect">
            <a:avLst/>
          </a:prstGeom>
          <a:noFill/>
          <a:ln>
            <a:noFill/>
          </a:ln>
        </p:spPr>
        <p:txBody>
          <a:bodyPr spcFirstLastPara="1" wrap="square" lIns="91425" tIns="45700" rIns="91425" bIns="45700" anchor="t" anchorCtr="0">
            <a:noAutofit/>
          </a:bodyPr>
          <a:lstStyle>
            <a:lvl1pPr marL="457200" marR="0" lvl="0" indent="-370840" algn="l" rtl="0">
              <a:spcBef>
                <a:spcPts val="560"/>
              </a:spcBef>
              <a:spcAft>
                <a:spcPts val="0"/>
              </a:spcAft>
              <a:buClr>
                <a:schemeClr val="dk1"/>
              </a:buClr>
              <a:buSzPts val="224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spcBef>
                <a:spcPts val="480"/>
              </a:spcBef>
              <a:spcAft>
                <a:spcPts val="0"/>
              </a:spcAft>
              <a:buClr>
                <a:srgbClr val="FF0000"/>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rgbClr val="FF0000"/>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lt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lt2"/>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chemeClr val="lt2"/>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chemeClr val="lt2"/>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chemeClr val="lt2"/>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35" name="Google Shape;35;p32"/>
          <p:cNvSpPr txBox="1">
            <a:spLocks noGrp="1"/>
          </p:cNvSpPr>
          <p:nvPr>
            <p:ph type="body" idx="2"/>
          </p:nvPr>
        </p:nvSpPr>
        <p:spPr>
          <a:xfrm>
            <a:off x="4648200" y="981075"/>
            <a:ext cx="3810000" cy="5184775"/>
          </a:xfrm>
          <a:prstGeom prst="rect">
            <a:avLst/>
          </a:prstGeom>
          <a:noFill/>
          <a:ln>
            <a:noFill/>
          </a:ln>
        </p:spPr>
        <p:txBody>
          <a:bodyPr spcFirstLastPara="1" wrap="square" lIns="91425" tIns="45700" rIns="91425" bIns="45700" anchor="t" anchorCtr="0">
            <a:noAutofit/>
          </a:bodyPr>
          <a:lstStyle>
            <a:lvl1pPr marL="457200" marR="0" lvl="0" indent="-370840" algn="l" rtl="0">
              <a:spcBef>
                <a:spcPts val="560"/>
              </a:spcBef>
              <a:spcAft>
                <a:spcPts val="0"/>
              </a:spcAft>
              <a:buClr>
                <a:schemeClr val="dk1"/>
              </a:buClr>
              <a:buSzPts val="224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spcBef>
                <a:spcPts val="480"/>
              </a:spcBef>
              <a:spcAft>
                <a:spcPts val="0"/>
              </a:spcAft>
              <a:buClr>
                <a:srgbClr val="FF0000"/>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rgbClr val="FF0000"/>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lt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lt2"/>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chemeClr val="lt2"/>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chemeClr val="lt2"/>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chemeClr val="lt2"/>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36" name="Google Shape;36;p32"/>
          <p:cNvSpPr txBox="1">
            <a:spLocks noGrp="1"/>
          </p:cNvSpPr>
          <p:nvPr>
            <p:ph type="title"/>
          </p:nvPr>
        </p:nvSpPr>
        <p:spPr>
          <a:xfrm>
            <a:off x="182850" y="8526"/>
            <a:ext cx="8024813" cy="7921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8"/>
        <p:cNvGrpSpPr/>
        <p:nvPr/>
      </p:nvGrpSpPr>
      <p:grpSpPr>
        <a:xfrm>
          <a:off x="0" y="0"/>
          <a:ext cx="0" cy="0"/>
          <a:chOff x="0" y="0"/>
          <a:chExt cx="0" cy="0"/>
        </a:xfrm>
      </p:grpSpPr>
      <p:sp>
        <p:nvSpPr>
          <p:cNvPr id="39" name="Google Shape;39;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192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400"/>
              </a:spcBef>
              <a:spcAft>
                <a:spcPts val="0"/>
              </a:spcAft>
              <a:buClr>
                <a:srgbClr val="FF0000"/>
              </a:buClr>
              <a:buSzPts val="15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Clr>
                <a:srgbClr val="FF0000"/>
              </a:buClr>
              <a:buSzPts val="18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20"/>
              </a:spcBef>
              <a:spcAft>
                <a:spcPts val="0"/>
              </a:spcAft>
              <a:buClr>
                <a:schemeClr val="lt2"/>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320"/>
              </a:spcBef>
              <a:spcAft>
                <a:spcPts val="0"/>
              </a:spcAft>
              <a:buClr>
                <a:schemeClr val="lt2"/>
              </a:buClr>
              <a:buSzPts val="1600"/>
              <a:buFont typeface="Arial" panose="020B0604020202020204"/>
              <a:buNone/>
              <a:defRPr sz="16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320"/>
              </a:spcBef>
              <a:spcAft>
                <a:spcPts val="0"/>
              </a:spcAft>
              <a:buClr>
                <a:schemeClr val="lt2"/>
              </a:buClr>
              <a:buSzPts val="1600"/>
              <a:buFont typeface="Arial" panose="020B0604020202020204"/>
              <a:buNone/>
              <a:defRPr sz="16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320"/>
              </a:spcBef>
              <a:spcAft>
                <a:spcPts val="0"/>
              </a:spcAft>
              <a:buClr>
                <a:schemeClr val="lt2"/>
              </a:buClr>
              <a:buSzPts val="1600"/>
              <a:buFont typeface="Arial" panose="020B0604020202020204"/>
              <a:buNone/>
              <a:defRPr sz="16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320"/>
              </a:spcBef>
              <a:spcAft>
                <a:spcPts val="0"/>
              </a:spcAft>
              <a:buClr>
                <a:schemeClr val="lt2"/>
              </a:buClr>
              <a:buSzPts val="1600"/>
              <a:buFont typeface="Arial" panose="020B0604020202020204"/>
              <a:buNone/>
              <a:defRPr sz="16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41" name="Google Shape;41;p3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480"/>
              </a:spcBef>
              <a:spcAft>
                <a:spcPts val="0"/>
              </a:spcAft>
              <a:buClr>
                <a:schemeClr val="dk1"/>
              </a:buClr>
              <a:buSzPts val="192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spcBef>
                <a:spcPts val="400"/>
              </a:spcBef>
              <a:spcAft>
                <a:spcPts val="0"/>
              </a:spcAft>
              <a:buClr>
                <a:srgbClr val="FF0000"/>
              </a:buClr>
              <a:buSzPts val="15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rgbClr val="FF0000"/>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spcBef>
                <a:spcPts val="320"/>
              </a:spcBef>
              <a:spcAft>
                <a:spcPts val="0"/>
              </a:spcAft>
              <a:buClr>
                <a:schemeClr val="lt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spcBef>
                <a:spcPts val="320"/>
              </a:spcBef>
              <a:spcAft>
                <a:spcPts val="0"/>
              </a:spcAft>
              <a:buClr>
                <a:schemeClr val="lt2"/>
              </a:buClr>
              <a:buSzPts val="1600"/>
              <a:buFont typeface="Arial" panose="020B0604020202020204"/>
              <a:buChar char="–"/>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30200" algn="l" rtl="0">
              <a:spcBef>
                <a:spcPts val="320"/>
              </a:spcBef>
              <a:spcAft>
                <a:spcPts val="0"/>
              </a:spcAft>
              <a:buClr>
                <a:schemeClr val="lt2"/>
              </a:buClr>
              <a:buSzPts val="1600"/>
              <a:buFont typeface="Arial" panose="020B0604020202020204"/>
              <a:buChar char="–"/>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30200" algn="l" rtl="0">
              <a:spcBef>
                <a:spcPts val="320"/>
              </a:spcBef>
              <a:spcAft>
                <a:spcPts val="0"/>
              </a:spcAft>
              <a:buClr>
                <a:schemeClr val="lt2"/>
              </a:buClr>
              <a:buSzPts val="1600"/>
              <a:buFont typeface="Arial" panose="020B0604020202020204"/>
              <a:buChar char="–"/>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30200" algn="l" rtl="0">
              <a:spcBef>
                <a:spcPts val="320"/>
              </a:spcBef>
              <a:spcAft>
                <a:spcPts val="0"/>
              </a:spcAft>
              <a:buClr>
                <a:schemeClr val="lt2"/>
              </a:buClr>
              <a:buSzPts val="1600"/>
              <a:buFont typeface="Arial" panose="020B0604020202020204"/>
              <a:buChar char="–"/>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42" name="Google Shape;42;p3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192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400"/>
              </a:spcBef>
              <a:spcAft>
                <a:spcPts val="0"/>
              </a:spcAft>
              <a:buClr>
                <a:srgbClr val="FF0000"/>
              </a:buClr>
              <a:buSzPts val="15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Clr>
                <a:srgbClr val="FF0000"/>
              </a:buClr>
              <a:buSzPts val="18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20"/>
              </a:spcBef>
              <a:spcAft>
                <a:spcPts val="0"/>
              </a:spcAft>
              <a:buClr>
                <a:schemeClr val="lt2"/>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320"/>
              </a:spcBef>
              <a:spcAft>
                <a:spcPts val="0"/>
              </a:spcAft>
              <a:buClr>
                <a:schemeClr val="lt2"/>
              </a:buClr>
              <a:buSzPts val="1600"/>
              <a:buFont typeface="Arial" panose="020B0604020202020204"/>
              <a:buNone/>
              <a:defRPr sz="16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320"/>
              </a:spcBef>
              <a:spcAft>
                <a:spcPts val="0"/>
              </a:spcAft>
              <a:buClr>
                <a:schemeClr val="lt2"/>
              </a:buClr>
              <a:buSzPts val="1600"/>
              <a:buFont typeface="Arial" panose="020B0604020202020204"/>
              <a:buNone/>
              <a:defRPr sz="16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320"/>
              </a:spcBef>
              <a:spcAft>
                <a:spcPts val="0"/>
              </a:spcAft>
              <a:buClr>
                <a:schemeClr val="lt2"/>
              </a:buClr>
              <a:buSzPts val="1600"/>
              <a:buFont typeface="Arial" panose="020B0604020202020204"/>
              <a:buNone/>
              <a:defRPr sz="16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320"/>
              </a:spcBef>
              <a:spcAft>
                <a:spcPts val="0"/>
              </a:spcAft>
              <a:buClr>
                <a:schemeClr val="lt2"/>
              </a:buClr>
              <a:buSzPts val="1600"/>
              <a:buFont typeface="Arial" panose="020B0604020202020204"/>
              <a:buNone/>
              <a:defRPr sz="16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43" name="Google Shape;43;p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480"/>
              </a:spcBef>
              <a:spcAft>
                <a:spcPts val="0"/>
              </a:spcAft>
              <a:buClr>
                <a:schemeClr val="dk1"/>
              </a:buClr>
              <a:buSzPts val="192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spcBef>
                <a:spcPts val="400"/>
              </a:spcBef>
              <a:spcAft>
                <a:spcPts val="0"/>
              </a:spcAft>
              <a:buClr>
                <a:srgbClr val="FF0000"/>
              </a:buClr>
              <a:buSzPts val="15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rgbClr val="FF0000"/>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spcBef>
                <a:spcPts val="320"/>
              </a:spcBef>
              <a:spcAft>
                <a:spcPts val="0"/>
              </a:spcAft>
              <a:buClr>
                <a:schemeClr val="lt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spcBef>
                <a:spcPts val="320"/>
              </a:spcBef>
              <a:spcAft>
                <a:spcPts val="0"/>
              </a:spcAft>
              <a:buClr>
                <a:schemeClr val="lt2"/>
              </a:buClr>
              <a:buSzPts val="1600"/>
              <a:buFont typeface="Arial" panose="020B0604020202020204"/>
              <a:buChar char="–"/>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30200" algn="l" rtl="0">
              <a:spcBef>
                <a:spcPts val="320"/>
              </a:spcBef>
              <a:spcAft>
                <a:spcPts val="0"/>
              </a:spcAft>
              <a:buClr>
                <a:schemeClr val="lt2"/>
              </a:buClr>
              <a:buSzPts val="1600"/>
              <a:buFont typeface="Arial" panose="020B0604020202020204"/>
              <a:buChar char="–"/>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30200" algn="l" rtl="0">
              <a:spcBef>
                <a:spcPts val="320"/>
              </a:spcBef>
              <a:spcAft>
                <a:spcPts val="0"/>
              </a:spcAft>
              <a:buClr>
                <a:schemeClr val="lt2"/>
              </a:buClr>
              <a:buSzPts val="1600"/>
              <a:buFont typeface="Arial" panose="020B0604020202020204"/>
              <a:buChar char="–"/>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30200" algn="l" rtl="0">
              <a:spcBef>
                <a:spcPts val="320"/>
              </a:spcBef>
              <a:spcAft>
                <a:spcPts val="0"/>
              </a:spcAft>
              <a:buClr>
                <a:schemeClr val="lt2"/>
              </a:buClr>
              <a:buSzPts val="1600"/>
              <a:buFont typeface="Arial" panose="020B0604020202020204"/>
              <a:buChar char="–"/>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44" name="Google Shape;4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34"/>
          <p:cNvSpPr txBox="1">
            <a:spLocks noGrp="1"/>
          </p:cNvSpPr>
          <p:nvPr>
            <p:ph type="title"/>
          </p:nvPr>
        </p:nvSpPr>
        <p:spPr>
          <a:xfrm>
            <a:off x="182850" y="8526"/>
            <a:ext cx="8024813" cy="7921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0"/>
        <p:cNvGrpSpPr/>
        <p:nvPr/>
      </p:nvGrpSpPr>
      <p:grpSpPr>
        <a:xfrm>
          <a:off x="0" y="0"/>
          <a:ext cx="0" cy="0"/>
          <a:chOff x="0" y="0"/>
          <a:chExt cx="0" cy="0"/>
        </a:xfrm>
      </p:grpSpPr>
      <p:sp>
        <p:nvSpPr>
          <p:cNvPr id="51" name="Google Shape;51;p3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40"/>
              </a:spcBef>
              <a:spcAft>
                <a:spcPts val="0"/>
              </a:spcAft>
              <a:buClr>
                <a:schemeClr val="dk1"/>
              </a:buClr>
              <a:buSzPts val="256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61950" algn="l" rtl="0">
              <a:spcBef>
                <a:spcPts val="560"/>
              </a:spcBef>
              <a:spcAft>
                <a:spcPts val="0"/>
              </a:spcAft>
              <a:buClr>
                <a:srgbClr val="FF0000"/>
              </a:buClr>
              <a:buSzPts val="21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rgbClr val="FF0000"/>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lt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lt2"/>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53" name="Google Shape;53;p3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12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240"/>
              </a:spcBef>
              <a:spcAft>
                <a:spcPts val="0"/>
              </a:spcAft>
              <a:buClr>
                <a:srgbClr val="FF0000"/>
              </a:buClr>
              <a:buSzPts val="9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200"/>
              </a:spcBef>
              <a:spcAft>
                <a:spcPts val="0"/>
              </a:spcAft>
              <a:buClr>
                <a:srgbClr val="FF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180"/>
              </a:spcBef>
              <a:spcAft>
                <a:spcPts val="0"/>
              </a:spcAft>
              <a:buClr>
                <a:schemeClr val="lt2"/>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180"/>
              </a:spcBef>
              <a:spcAft>
                <a:spcPts val="0"/>
              </a:spcAft>
              <a:buClr>
                <a:schemeClr val="lt2"/>
              </a:buClr>
              <a:buSzPts val="900"/>
              <a:buFont typeface="Arial" panose="020B0604020202020204"/>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180"/>
              </a:spcBef>
              <a:spcAft>
                <a:spcPts val="0"/>
              </a:spcAft>
              <a:buClr>
                <a:schemeClr val="lt2"/>
              </a:buClr>
              <a:buSzPts val="900"/>
              <a:buFont typeface="Arial" panose="020B0604020202020204"/>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180"/>
              </a:spcBef>
              <a:spcAft>
                <a:spcPts val="0"/>
              </a:spcAft>
              <a:buClr>
                <a:schemeClr val="lt2"/>
              </a:buClr>
              <a:buSzPts val="900"/>
              <a:buFont typeface="Arial" panose="020B0604020202020204"/>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180"/>
              </a:spcBef>
              <a:spcAft>
                <a:spcPts val="0"/>
              </a:spcAft>
              <a:buClr>
                <a:schemeClr val="lt2"/>
              </a:buClr>
              <a:buSzPts val="900"/>
              <a:buFont typeface="Arial" panose="020B0604020202020204"/>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54" name="Google Shape;54;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182850" y="8526"/>
            <a:ext cx="8024813" cy="7921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3600" b="0" i="0" u="none" strike="noStrike" cap="none">
                <a:solidFill>
                  <a:srgbClr val="0000FF"/>
                </a:solidFill>
                <a:latin typeface="黑体" panose="02010609060101010101" charset="-122"/>
                <a:ea typeface="黑体" panose="02010609060101010101" charset="-122"/>
                <a:cs typeface="黑体" panose="02010609060101010101" charset="-122"/>
                <a:sym typeface="黑体" panose="02010609060101010101" charset="-122"/>
              </a:defRPr>
            </a:lvl6pPr>
            <a:lvl7pPr marR="0" lvl="6" algn="l" rtl="0">
              <a:spcBef>
                <a:spcPts val="0"/>
              </a:spcBef>
              <a:spcAft>
                <a:spcPts val="0"/>
              </a:spcAft>
              <a:buSzPts val="1400"/>
              <a:buNone/>
              <a:defRPr sz="3600" b="0" i="0" u="none" strike="noStrike" cap="none">
                <a:solidFill>
                  <a:srgbClr val="0000FF"/>
                </a:solidFill>
                <a:latin typeface="黑体" panose="02010609060101010101" charset="-122"/>
                <a:ea typeface="黑体" panose="02010609060101010101" charset="-122"/>
                <a:cs typeface="黑体" panose="02010609060101010101" charset="-122"/>
                <a:sym typeface="黑体" panose="02010609060101010101" charset="-122"/>
              </a:defRPr>
            </a:lvl7pPr>
            <a:lvl8pPr marR="0" lvl="7" algn="l" rtl="0">
              <a:spcBef>
                <a:spcPts val="0"/>
              </a:spcBef>
              <a:spcAft>
                <a:spcPts val="0"/>
              </a:spcAft>
              <a:buSzPts val="1400"/>
              <a:buNone/>
              <a:defRPr sz="3600" b="0" i="0" u="none" strike="noStrike" cap="none">
                <a:solidFill>
                  <a:srgbClr val="0000FF"/>
                </a:solidFill>
                <a:latin typeface="黑体" panose="02010609060101010101" charset="-122"/>
                <a:ea typeface="黑体" panose="02010609060101010101" charset="-122"/>
                <a:cs typeface="黑体" panose="02010609060101010101" charset="-122"/>
                <a:sym typeface="黑体" panose="02010609060101010101" charset="-122"/>
              </a:defRPr>
            </a:lvl8pPr>
            <a:lvl9pPr marR="0" lvl="8" algn="l" rtl="0">
              <a:spcBef>
                <a:spcPts val="0"/>
              </a:spcBef>
              <a:spcAft>
                <a:spcPts val="0"/>
              </a:spcAft>
              <a:buSzPts val="1400"/>
              <a:buNone/>
              <a:defRPr sz="3600" b="0" i="0" u="none" strike="noStrike" cap="none">
                <a:solidFill>
                  <a:srgbClr val="0000FF"/>
                </a:solidFill>
                <a:latin typeface="黑体" panose="02010609060101010101" charset="-122"/>
                <a:ea typeface="黑体" panose="02010609060101010101" charset="-122"/>
                <a:cs typeface="黑体" panose="02010609060101010101" charset="-122"/>
                <a:sym typeface="黑体" panose="02010609060101010101" charset="-122"/>
              </a:defRPr>
            </a:lvl9pPr>
          </a:lstStyle>
          <a:p>
            <a:endParaRPr/>
          </a:p>
        </p:txBody>
      </p:sp>
      <p:sp>
        <p:nvSpPr>
          <p:cNvPr id="11" name="Google Shape;11;p27"/>
          <p:cNvSpPr/>
          <p:nvPr/>
        </p:nvSpPr>
        <p:spPr>
          <a:xfrm rot="5400000">
            <a:off x="4513516" y="-3740963"/>
            <a:ext cx="72000" cy="9099032"/>
          </a:xfrm>
          <a:prstGeom prst="round2SameRect">
            <a:avLst>
              <a:gd name="adj1" fmla="val 0"/>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Google Shape;12;p27"/>
          <p:cNvSpPr/>
          <p:nvPr/>
        </p:nvSpPr>
        <p:spPr>
          <a:xfrm rot="5400000" flipH="1">
            <a:off x="8530149" y="230704"/>
            <a:ext cx="72000" cy="1155701"/>
          </a:xfrm>
          <a:prstGeom prst="round2SameRect">
            <a:avLst>
              <a:gd name="adj1" fmla="val 0"/>
              <a:gd name="adj2" fmla="val 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 name="Google Shape;1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spcBef>
                <a:spcPts val="0"/>
              </a:spcBef>
              <a:spcAft>
                <a:spcPts val="0"/>
              </a:spcAft>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spcBef>
                <a:spcPts val="0"/>
              </a:spcBef>
              <a:spcAft>
                <a:spcPts val="0"/>
              </a:spcAft>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spcBef>
                <a:spcPts val="0"/>
              </a:spcBef>
              <a:spcAft>
                <a:spcPts val="0"/>
              </a:spcAft>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spcBef>
                <a:spcPts val="0"/>
              </a:spcBef>
              <a:spcAft>
                <a:spcPts val="0"/>
              </a:spcAft>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spcBef>
                <a:spcPts val="0"/>
              </a:spcBef>
              <a:spcAft>
                <a:spcPts val="0"/>
              </a:spcAft>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spcBef>
                <a:spcPts val="0"/>
              </a:spcBef>
              <a:spcAft>
                <a:spcPts val="0"/>
              </a:spcAft>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spcBef>
                <a:spcPts val="0"/>
              </a:spcBef>
              <a:spcAft>
                <a:spcPts val="0"/>
              </a:spcAft>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spcBef>
                <a:spcPts val="0"/>
              </a:spcBef>
              <a:spcAft>
                <a:spcPts val="0"/>
              </a:spcAft>
              <a:buNone/>
              <a:def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pic>
        <p:nvPicPr>
          <p:cNvPr id="90" name="Google Shape;90;p46" descr="bg3-LINE"/>
          <p:cNvPicPr preferRelativeResize="0"/>
          <p:nvPr/>
        </p:nvPicPr>
        <p:blipFill rotWithShape="1">
          <a:blip r:embed="rId13"/>
          <a:srcRect/>
          <a:stretch>
            <a:fillRect/>
          </a:stretch>
        </p:blipFill>
        <p:spPr>
          <a:xfrm>
            <a:off x="0" y="0"/>
            <a:ext cx="9142413" cy="6856413"/>
          </a:xfrm>
          <a:prstGeom prst="rect">
            <a:avLst/>
          </a:prstGeom>
          <a:noFill/>
          <a:ln>
            <a:noFill/>
          </a:ln>
        </p:spPr>
      </p:pic>
      <p:sp>
        <p:nvSpPr>
          <p:cNvPr id="91" name="Google Shape;91;p46"/>
          <p:cNvSpPr txBox="1">
            <a:spLocks noGrp="1"/>
          </p:cNvSpPr>
          <p:nvPr>
            <p:ph type="title"/>
          </p:nvPr>
        </p:nvSpPr>
        <p:spPr>
          <a:xfrm>
            <a:off x="0" y="115888"/>
            <a:ext cx="8675688" cy="64928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4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4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4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4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92" name="Google Shape;92;p46"/>
          <p:cNvSpPr txBox="1">
            <a:spLocks noGrp="1"/>
          </p:cNvSpPr>
          <p:nvPr>
            <p:ph type="body" idx="1"/>
          </p:nvPr>
        </p:nvSpPr>
        <p:spPr>
          <a:xfrm>
            <a:off x="325438" y="1087438"/>
            <a:ext cx="8207375" cy="2270125"/>
          </a:xfrm>
          <a:prstGeom prst="rect">
            <a:avLst/>
          </a:prstGeom>
          <a:noFill/>
          <a:ln>
            <a:noFill/>
          </a:ln>
        </p:spPr>
        <p:txBody>
          <a:bodyPr spcFirstLastPara="1" wrap="square" lIns="91425" tIns="45700" rIns="91425" bIns="45700" anchor="t" anchorCtr="0">
            <a:spAutoFit/>
          </a:bodyPr>
          <a:lstStyle>
            <a:lvl1pPr marL="457200" marR="0" lvl="0" indent="-370840" algn="l" rtl="0">
              <a:lnSpc>
                <a:spcPct val="120000"/>
              </a:lnSpc>
              <a:spcBef>
                <a:spcPts val="1400"/>
              </a:spcBef>
              <a:spcAft>
                <a:spcPts val="0"/>
              </a:spcAft>
              <a:buClr>
                <a:srgbClr val="00246C"/>
              </a:buClr>
              <a:buSzPts val="2240"/>
              <a:buFont typeface="Noto Sans Symbols"/>
              <a:buChar char="■"/>
              <a:defRPr sz="2800" b="1" i="0" u="none" strike="noStrike" cap="none">
                <a:solidFill>
                  <a:srgbClr val="00246C"/>
                </a:solidFill>
                <a:latin typeface="Arial" panose="020B0604020202020204"/>
                <a:ea typeface="Arial" panose="020B0604020202020204"/>
                <a:cs typeface="Arial" panose="020B0604020202020204"/>
                <a:sym typeface="Arial" panose="020B0604020202020204"/>
              </a:defRPr>
            </a:lvl1pPr>
            <a:lvl2pPr marL="914400" marR="0" lvl="1" indent="-350520" algn="l" rtl="0">
              <a:lnSpc>
                <a:spcPct val="120000"/>
              </a:lnSpc>
              <a:spcBef>
                <a:spcPts val="480"/>
              </a:spcBef>
              <a:spcAft>
                <a:spcPts val="0"/>
              </a:spcAft>
              <a:buClr>
                <a:srgbClr val="0000CC"/>
              </a:buClr>
              <a:buSzPts val="1920"/>
              <a:buFont typeface="Noto Sans Symbols"/>
              <a:buChar char="■"/>
              <a:defRPr sz="2400" b="1" i="0" u="none" strike="noStrike" cap="none">
                <a:solidFill>
                  <a:srgbClr val="0000CC"/>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120000"/>
              </a:lnSpc>
              <a:spcBef>
                <a:spcPts val="400"/>
              </a:spcBef>
              <a:spcAft>
                <a:spcPts val="0"/>
              </a:spcAft>
              <a:buClr>
                <a:srgbClr val="3333FF"/>
              </a:buClr>
              <a:buSzPts val="1600"/>
              <a:buFont typeface="Noto Sans Symbols"/>
              <a:buChar char="■"/>
              <a:defRPr sz="2000" b="0" i="0" u="none" strike="noStrike" cap="none">
                <a:solidFill>
                  <a:srgbClr val="3333FF"/>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20000"/>
              </a:lnSpc>
              <a:spcBef>
                <a:spcPts val="400"/>
              </a:spcBef>
              <a:spcAft>
                <a:spcPts val="0"/>
              </a:spcAft>
              <a:buClr>
                <a:srgbClr val="6699FF"/>
              </a:buClr>
              <a:buSzPts val="1600"/>
              <a:buFont typeface="Noto Sans Symbols"/>
              <a:buChar char="■"/>
              <a:defRPr sz="2000" b="0" i="0" u="none" strike="noStrike" cap="none">
                <a:solidFill>
                  <a:srgbClr val="6699FF"/>
                </a:solidFill>
                <a:latin typeface="Arial" panose="020B0604020202020204"/>
                <a:ea typeface="Arial" panose="020B0604020202020204"/>
                <a:cs typeface="Arial" panose="020B0604020202020204"/>
                <a:sym typeface="Arial" panose="020B0604020202020204"/>
              </a:defRPr>
            </a:lvl4pPr>
            <a:lvl5pPr marL="2286000" marR="0" lvl="4" indent="-309880" algn="l" rtl="0">
              <a:lnSpc>
                <a:spcPct val="120000"/>
              </a:lnSpc>
              <a:spcBef>
                <a:spcPts val="320"/>
              </a:spcBef>
              <a:spcAft>
                <a:spcPts val="0"/>
              </a:spcAft>
              <a:buClr>
                <a:srgbClr val="B3CCE6"/>
              </a:buClr>
              <a:buSzPts val="1280"/>
              <a:buFont typeface="Noto Sans Symbols"/>
              <a:buChar char="■"/>
              <a:defRPr sz="1600" b="0" i="0" u="none" strike="noStrike" cap="none">
                <a:solidFill>
                  <a:srgbClr val="B3CCE6"/>
                </a:solidFill>
                <a:latin typeface="Arial" panose="020B0604020202020204"/>
                <a:ea typeface="Arial" panose="020B0604020202020204"/>
                <a:cs typeface="Arial" panose="020B0604020202020204"/>
                <a:sym typeface="Arial" panose="020B0604020202020204"/>
              </a:defRPr>
            </a:lvl5pPr>
            <a:lvl6pPr marL="2743200" marR="0" lvl="5" indent="-309880" algn="l" rtl="0">
              <a:lnSpc>
                <a:spcPct val="120000"/>
              </a:lnSpc>
              <a:spcBef>
                <a:spcPts val="320"/>
              </a:spcBef>
              <a:spcAft>
                <a:spcPts val="0"/>
              </a:spcAft>
              <a:buClr>
                <a:srgbClr val="B3CCE6"/>
              </a:buClr>
              <a:buSzPts val="1280"/>
              <a:buFont typeface="Noto Sans Symbols"/>
              <a:buChar char="■"/>
              <a:defRPr sz="1600" b="0" i="0" u="none" strike="noStrike" cap="none">
                <a:solidFill>
                  <a:srgbClr val="B3CCE6"/>
                </a:solidFill>
                <a:latin typeface="Arial" panose="020B0604020202020204"/>
                <a:ea typeface="Arial" panose="020B0604020202020204"/>
                <a:cs typeface="Arial" panose="020B0604020202020204"/>
                <a:sym typeface="Arial" panose="020B0604020202020204"/>
              </a:defRPr>
            </a:lvl6pPr>
            <a:lvl7pPr marL="3200400" marR="0" lvl="6" indent="-309880" algn="l" rtl="0">
              <a:lnSpc>
                <a:spcPct val="120000"/>
              </a:lnSpc>
              <a:spcBef>
                <a:spcPts val="320"/>
              </a:spcBef>
              <a:spcAft>
                <a:spcPts val="0"/>
              </a:spcAft>
              <a:buClr>
                <a:srgbClr val="B3CCE6"/>
              </a:buClr>
              <a:buSzPts val="1280"/>
              <a:buFont typeface="Noto Sans Symbols"/>
              <a:buChar char="■"/>
              <a:defRPr sz="1600" b="0" i="0" u="none" strike="noStrike" cap="none">
                <a:solidFill>
                  <a:srgbClr val="B3CCE6"/>
                </a:solidFill>
                <a:latin typeface="Arial" panose="020B0604020202020204"/>
                <a:ea typeface="Arial" panose="020B0604020202020204"/>
                <a:cs typeface="Arial" panose="020B0604020202020204"/>
                <a:sym typeface="Arial" panose="020B0604020202020204"/>
              </a:defRPr>
            </a:lvl7pPr>
            <a:lvl8pPr marL="3657600" marR="0" lvl="7" indent="-309880" algn="l" rtl="0">
              <a:lnSpc>
                <a:spcPct val="120000"/>
              </a:lnSpc>
              <a:spcBef>
                <a:spcPts val="320"/>
              </a:spcBef>
              <a:spcAft>
                <a:spcPts val="0"/>
              </a:spcAft>
              <a:buClr>
                <a:srgbClr val="B3CCE6"/>
              </a:buClr>
              <a:buSzPts val="1280"/>
              <a:buFont typeface="Noto Sans Symbols"/>
              <a:buChar char="■"/>
              <a:defRPr sz="1600" b="0" i="0" u="none" strike="noStrike" cap="none">
                <a:solidFill>
                  <a:srgbClr val="B3CCE6"/>
                </a:solidFill>
                <a:latin typeface="Arial" panose="020B0604020202020204"/>
                <a:ea typeface="Arial" panose="020B0604020202020204"/>
                <a:cs typeface="Arial" panose="020B0604020202020204"/>
                <a:sym typeface="Arial" panose="020B0604020202020204"/>
              </a:defRPr>
            </a:lvl8pPr>
            <a:lvl9pPr marL="4114800" marR="0" lvl="8" indent="-309880" algn="l" rtl="0">
              <a:lnSpc>
                <a:spcPct val="120000"/>
              </a:lnSpc>
              <a:spcBef>
                <a:spcPts val="320"/>
              </a:spcBef>
              <a:spcAft>
                <a:spcPts val="0"/>
              </a:spcAft>
              <a:buClr>
                <a:srgbClr val="B3CCE6"/>
              </a:buClr>
              <a:buSzPts val="1280"/>
              <a:buFont typeface="Noto Sans Symbols"/>
              <a:buChar char="■"/>
              <a:defRPr sz="1600" b="0" i="0" u="none" strike="noStrike" cap="none">
                <a:solidFill>
                  <a:srgbClr val="B3CCE6"/>
                </a:solidFill>
                <a:latin typeface="Arial" panose="020B0604020202020204"/>
                <a:ea typeface="Arial" panose="020B0604020202020204"/>
                <a:cs typeface="Arial" panose="020B0604020202020204"/>
                <a:sym typeface="Arial" panose="020B0604020202020204"/>
              </a:defRPr>
            </a:lvl9pPr>
          </a:lstStyle>
          <a:p>
            <a:endParaRPr/>
          </a:p>
        </p:txBody>
      </p:sp>
      <p:sp>
        <p:nvSpPr>
          <p:cNvPr id="93" name="Google Shape;93;p46"/>
          <p:cNvSpPr txBox="1">
            <a:spLocks noGrp="1"/>
          </p:cNvSpPr>
          <p:nvPr>
            <p:ph type="sldNum" idx="12"/>
          </p:nvPr>
        </p:nvSpPr>
        <p:spPr>
          <a:xfrm>
            <a:off x="6902450" y="6499225"/>
            <a:ext cx="2133600" cy="2127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lvl="1" indent="0" algn="r" rtl="0">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lvl="2" indent="0" algn="r" rtl="0">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lvl="3" indent="0" algn="r" rtl="0">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lvl="4" indent="0" algn="r" rtl="0">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lvl="5" indent="0" algn="r" rtl="0">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lvl="6" indent="0" algn="r" rtl="0">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lvl="7" indent="0" algn="r" rtl="0">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lvl="8" indent="0" algn="r" rtl="0">
              <a:spcBef>
                <a:spcPts val="0"/>
              </a:spcBef>
              <a:spcAft>
                <a:spcPts val="0"/>
              </a:spcAft>
              <a:buNone/>
              <a:defRPr sz="1000" b="0">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9pPr>
          </a:lstStyle>
          <a:p>
            <a:pPr marL="0" lvl="0" indent="0" algn="r" rtl="0">
              <a:spcBef>
                <a:spcPts val="0"/>
              </a:spcBef>
              <a:spcAft>
                <a:spcPts val="0"/>
              </a:spcAft>
              <a:buNone/>
            </a:pPr>
            <a:r>
              <a:rPr lang="zh-CN"/>
              <a:t> </a:t>
            </a:r>
            <a:fld id="{00000000-1234-1234-1234-123412341234}" type="slidenum">
              <a:rPr lang="en-US" altLang="zh-CN"/>
              <a:t>‹#›</a:t>
            </a:fld>
            <a:r>
              <a:rPr lang="zh-CN"/>
              <a:t> </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0.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www.researchgate.net/publication/269518510_New_Techniques_in_Satellite_Altimeter_Tracking_Systems" TargetMode="External"/><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Shape 144"/>
        <p:cNvGrpSpPr/>
        <p:nvPr/>
      </p:nvGrpSpPr>
      <p:grpSpPr>
        <a:xfrm>
          <a:off x="0" y="0"/>
          <a:ext cx="0" cy="0"/>
          <a:chOff x="0" y="0"/>
          <a:chExt cx="0" cy="0"/>
        </a:xfrm>
      </p:grpSpPr>
      <p:sp>
        <p:nvSpPr>
          <p:cNvPr id="145" name="Google Shape;145;p1"/>
          <p:cNvSpPr/>
          <p:nvPr/>
        </p:nvSpPr>
        <p:spPr>
          <a:xfrm>
            <a:off x="319693" y="1685331"/>
            <a:ext cx="8501204" cy="191754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800"/>
              <a:buFont typeface="微软雅黑" panose="020B0503020204020204" charset="-122"/>
              <a:buNone/>
            </a:pPr>
            <a:r>
              <a:rPr lang="zh-CN" sz="4800" b="1" i="0" u="none" strike="noStrike" cap="none">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星载雷达测高原理</a:t>
            </a:r>
            <a:endParaRPr sz="4800" b="1" i="0" u="none" strike="noStrike" cap="none">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46" name="Google Shape;146;p1"/>
          <p:cNvSpPr/>
          <p:nvPr/>
        </p:nvSpPr>
        <p:spPr>
          <a:xfrm>
            <a:off x="153909" y="3931738"/>
            <a:ext cx="8809022" cy="1439862"/>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2060"/>
              </a:buClr>
              <a:buSzPts val="1920"/>
              <a:buFont typeface="微软雅黑" panose="020B0503020204020204" charset="-122"/>
              <a:buNone/>
            </a:pPr>
            <a:r>
              <a:rPr lang="zh-CN" sz="2400" b="1" i="0" u="none" strike="noStrike" cap="none">
                <a:solidFill>
                  <a:srgbClr val="002060"/>
                </a:solidFill>
                <a:latin typeface="微软雅黑" panose="020B0503020204020204" charset="-122"/>
                <a:ea typeface="微软雅黑" panose="020B0503020204020204" charset="-122"/>
                <a:cs typeface="微软雅黑" panose="020B0503020204020204" charset="-122"/>
                <a:sym typeface="微软雅黑" panose="020B0503020204020204" charset="-122"/>
              </a:rPr>
              <a:t>罗 新</a:t>
            </a:r>
            <a:endParaRPr sz="2400" b="1" i="0" u="none" strike="noStrike" cap="none">
              <a:solidFill>
                <a:srgbClr val="00206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lvl="0" indent="0" algn="ctr" rtl="0">
              <a:lnSpc>
                <a:spcPct val="150000"/>
              </a:lnSpc>
              <a:spcBef>
                <a:spcPts val="0"/>
              </a:spcBef>
              <a:spcAft>
                <a:spcPts val="0"/>
              </a:spcAft>
              <a:buClr>
                <a:srgbClr val="002060"/>
              </a:buClr>
              <a:buSzPts val="1920"/>
              <a:buFont typeface="微软雅黑" panose="020B0503020204020204" charset="-122"/>
              <a:buNone/>
            </a:pPr>
            <a:r>
              <a:rPr lang="zh-CN" sz="2400" b="1" i="0" u="none" strike="noStrike" cap="none">
                <a:solidFill>
                  <a:srgbClr val="002060"/>
                </a:solidFill>
                <a:latin typeface="微软雅黑" panose="020B0503020204020204" charset="-122"/>
                <a:ea typeface="微软雅黑" panose="020B0503020204020204" charset="-122"/>
                <a:cs typeface="微软雅黑" panose="020B0503020204020204" charset="-122"/>
                <a:sym typeface="微软雅黑" panose="020B0503020204020204" charset="-122"/>
              </a:rPr>
              <a:t>云南大学 地球科学学院</a:t>
            </a:r>
            <a:endParaRPr sz="2400" b="1" i="0" u="none" strike="noStrike" cap="none">
              <a:solidFill>
                <a:srgbClr val="00206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lvl="0" indent="0" algn="ctr" rtl="0">
              <a:lnSpc>
                <a:spcPct val="150000"/>
              </a:lnSpc>
              <a:spcBef>
                <a:spcPts val="0"/>
              </a:spcBef>
              <a:spcAft>
                <a:spcPts val="0"/>
              </a:spcAft>
              <a:buClr>
                <a:schemeClr val="lt1"/>
              </a:buClr>
              <a:buSzPts val="2240"/>
              <a:buFont typeface="Times New Roman" panose="02020603050405020304"/>
              <a:buNone/>
            </a:pPr>
            <a:endParaRPr sz="2800" b="1" i="0" u="none" strike="noStrike" cap="none">
              <a:solidFill>
                <a:srgbClr val="00206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lvl="0" indent="0" algn="ctr" rtl="0">
              <a:lnSpc>
                <a:spcPct val="120000"/>
              </a:lnSpc>
              <a:spcBef>
                <a:spcPts val="0"/>
              </a:spcBef>
              <a:spcAft>
                <a:spcPts val="0"/>
              </a:spcAft>
              <a:buClr>
                <a:schemeClr val="lt1"/>
              </a:buClr>
              <a:buSzPts val="1600"/>
              <a:buFont typeface="Times New Roman" panose="02020603050405020304"/>
              <a:buNone/>
            </a:pPr>
            <a:endParaRPr sz="2000" b="0" i="0" u="none" strike="noStrike" cap="none">
              <a:solidFill>
                <a:srgbClr val="00206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lvl="0" indent="0" algn="ctr" rtl="0">
              <a:lnSpc>
                <a:spcPct val="120000"/>
              </a:lnSpc>
              <a:spcBef>
                <a:spcPts val="0"/>
              </a:spcBef>
              <a:spcAft>
                <a:spcPts val="0"/>
              </a:spcAft>
              <a:buClr>
                <a:schemeClr val="lt1"/>
              </a:buClr>
              <a:buSzPts val="1600"/>
              <a:buFont typeface="Times New Roman" panose="02020603050405020304"/>
              <a:buNone/>
            </a:pPr>
            <a:endParaRPr sz="2000" b="0" i="0" u="none" strike="noStrike" cap="none">
              <a:solidFill>
                <a:srgbClr val="00206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lvl="0" indent="0" algn="ctr" rtl="0">
              <a:lnSpc>
                <a:spcPct val="120000"/>
              </a:lnSpc>
              <a:spcBef>
                <a:spcPts val="0"/>
              </a:spcBef>
              <a:spcAft>
                <a:spcPts val="0"/>
              </a:spcAft>
              <a:buClr>
                <a:schemeClr val="lt1"/>
              </a:buClr>
              <a:buSzPts val="1440"/>
              <a:buFont typeface="Times New Roman" panose="02020603050405020304"/>
              <a:buNone/>
            </a:pPr>
            <a:endParaRPr sz="1800" b="0" i="0" u="none" strike="noStrike" cap="none">
              <a:solidFill>
                <a:srgbClr val="00206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47" name="Google Shape;147;p1"/>
          <p:cNvSpPr/>
          <p:nvPr/>
        </p:nvSpPr>
        <p:spPr>
          <a:xfrm rot="10800000" flipH="1">
            <a:off x="792000" y="3614404"/>
            <a:ext cx="7560000" cy="45719"/>
          </a:xfrm>
          <a:prstGeom prst="rect">
            <a:avLst/>
          </a:prstGeom>
          <a:gradFill>
            <a:gsLst>
              <a:gs pos="0">
                <a:srgbClr val="FFFFFF">
                  <a:alpha val="0"/>
                </a:srgbClr>
              </a:gs>
              <a:gs pos="50000">
                <a:schemeClr val="accent1"/>
              </a:gs>
              <a:gs pos="100000">
                <a:srgbClr val="FFFFFF">
                  <a:alpha val="0"/>
                </a:srgbClr>
              </a:gs>
            </a:gsLst>
            <a:lin ang="10800000" scaled="0"/>
          </a:grad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chemeClr val="lt1"/>
              </a:buClr>
              <a:buSzPts val="2400"/>
              <a:buFont typeface="Times New Roman" panose="02020603050405020304"/>
              <a:buNone/>
            </a:pPr>
            <a:endParaRPr sz="2400" b="1" i="0" u="none" strike="noStrike" cap="none">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48" name="Google Shape;148;p1"/>
          <p:cNvSpPr/>
          <p:nvPr/>
        </p:nvSpPr>
        <p:spPr>
          <a:xfrm>
            <a:off x="307818" y="5474698"/>
            <a:ext cx="8627953" cy="7848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微软雅黑" panose="020B0503020204020204" charset="-122"/>
              <a:buNone/>
            </a:pPr>
            <a:r>
              <a:rPr lang="zh-CN" sz="1800" b="0" i="0" u="none" strike="noStrike" cap="none">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邮箱: xinluo_xin@ynu.edu.cn</a:t>
            </a:r>
          </a:p>
          <a:p>
            <a:pPr marL="0" marR="0" lvl="0" indent="0" algn="ctr" rtl="0">
              <a:lnSpc>
                <a:spcPct val="100000"/>
              </a:lnSpc>
              <a:spcBef>
                <a:spcPts val="900"/>
              </a:spcBef>
              <a:spcAft>
                <a:spcPts val="0"/>
              </a:spcAft>
              <a:buClr>
                <a:srgbClr val="000000"/>
              </a:buClr>
              <a:buSzPts val="1800"/>
              <a:buFont typeface="微软雅黑" panose="020B0503020204020204" charset="-122"/>
              <a:buNone/>
            </a:pPr>
            <a:r>
              <a:rPr lang="zh-CN" sz="1800" b="0" i="0" u="none" strike="noStrike" cap="none">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地址：地球科学学院1327办公室</a:t>
            </a:r>
            <a:endParaRPr sz="1800" b="0" i="0" u="none" strike="noStrike" cap="none">
              <a:solidFill>
                <a:srgbClr val="00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149" name="Google Shape;149;p1"/>
          <p:cNvPicPr preferRelativeResize="0"/>
          <p:nvPr/>
        </p:nvPicPr>
        <p:blipFill rotWithShape="1">
          <a:blip r:embed="rId3"/>
          <a:srcRect/>
          <a:stretch>
            <a:fillRect/>
          </a:stretch>
        </p:blipFill>
        <p:spPr>
          <a:xfrm>
            <a:off x="431628" y="243145"/>
            <a:ext cx="2866773" cy="1012641"/>
          </a:xfrm>
          <a:prstGeom prst="rect">
            <a:avLst/>
          </a:prstGeom>
          <a:noFill/>
          <a:ln>
            <a:noFill/>
          </a:ln>
        </p:spPr>
      </p:pic>
      <p:pic>
        <p:nvPicPr>
          <p:cNvPr id="150" name="Google Shape;150;p1"/>
          <p:cNvPicPr preferRelativeResize="0"/>
          <p:nvPr/>
        </p:nvPicPr>
        <p:blipFill rotWithShape="1">
          <a:blip r:embed="rId4"/>
          <a:srcRect/>
          <a:stretch>
            <a:fillRect/>
          </a:stretch>
        </p:blipFill>
        <p:spPr>
          <a:xfrm>
            <a:off x="6162261" y="6259528"/>
            <a:ext cx="2996979" cy="622992"/>
          </a:xfrm>
          <a:prstGeom prst="rect">
            <a:avLst/>
          </a:prstGeom>
          <a:noFill/>
          <a:ln>
            <a:noFill/>
          </a:ln>
        </p:spPr>
      </p:pic>
      <p:sp>
        <p:nvSpPr>
          <p:cNvPr id="151" name="Google Shape;151;p1"/>
          <p:cNvSpPr txBox="1"/>
          <p:nvPr/>
        </p:nvSpPr>
        <p:spPr>
          <a:xfrm>
            <a:off x="5585174" y="397293"/>
            <a:ext cx="3514971"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Times New Roman" panose="02020603050405020304"/>
              <a:buNone/>
            </a:pPr>
            <a:r>
              <a:rPr lang="zh-CN" sz="2000" b="1"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卫星测高原理及应用课程</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二、雷达测高基本原理</a:t>
            </a:r>
          </a:p>
        </p:txBody>
      </p:sp>
      <p:sp>
        <p:nvSpPr>
          <p:cNvPr id="230" name="Google Shape;230;p9"/>
          <p:cNvSpPr txBox="1"/>
          <p:nvPr/>
        </p:nvSpPr>
        <p:spPr>
          <a:xfrm>
            <a:off x="350499" y="960892"/>
            <a:ext cx="4156185" cy="6624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地表高程概念</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pic>
        <p:nvPicPr>
          <p:cNvPr id="233" name="Google Shape;233;p9" descr="A diagram of a mountain range&#10;&#10;Description automatically generated"/>
          <p:cNvPicPr preferRelativeResize="0"/>
          <p:nvPr/>
        </p:nvPicPr>
        <p:blipFill rotWithShape="1">
          <a:blip r:embed="rId3"/>
          <a:srcRect/>
          <a:stretch>
            <a:fillRect/>
          </a:stretch>
        </p:blipFill>
        <p:spPr>
          <a:xfrm>
            <a:off x="3931039" y="1681665"/>
            <a:ext cx="5144807" cy="2811075"/>
          </a:xfrm>
          <a:prstGeom prst="rect">
            <a:avLst/>
          </a:prstGeom>
          <a:noFill/>
          <a:ln>
            <a:noFill/>
          </a:ln>
        </p:spPr>
      </p:pic>
      <p:sp>
        <p:nvSpPr>
          <p:cNvPr id="2" name="Google Shape;224;p8"/>
          <p:cNvSpPr txBox="1"/>
          <p:nvPr/>
        </p:nvSpPr>
        <p:spPr>
          <a:xfrm>
            <a:off x="350498" y="1716650"/>
            <a:ext cx="3580541" cy="3544520"/>
          </a:xfrm>
          <a:prstGeom prst="rect">
            <a:avLst/>
          </a:prstGeom>
          <a:noFill/>
          <a:ln>
            <a:noFill/>
          </a:ln>
        </p:spPr>
        <p:txBody>
          <a:bodyPr spcFirstLastPara="1" wrap="square" lIns="91425" tIns="45700" rIns="91425" bIns="45700" anchor="t" anchorCtr="0">
            <a:spAutoFit/>
          </a:bodyPr>
          <a:lstStyle/>
          <a:p>
            <a:pPr algn="just" rtl="0">
              <a:lnSpc>
                <a:spcPct val="150000"/>
              </a:lnSpc>
            </a:pPr>
            <a:r>
              <a:rPr lang="zh-CN" altLang="en-US" sz="2400" b="1" i="0" u="none" strike="noStrike" dirty="0">
                <a:solidFill>
                  <a:srgbClr val="000000"/>
                </a:solidFill>
                <a:effectLst/>
                <a:latin typeface="微软雅黑" panose="020B0503020204020204" charset="-122"/>
                <a:ea typeface="微软雅黑" panose="020B0503020204020204" charset="-122"/>
              </a:rPr>
              <a:t>大地高：</a:t>
            </a:r>
            <a:r>
              <a:rPr lang="zh-CN" altLang="en-US" sz="2400" b="0" i="0" u="none" strike="noStrike" dirty="0">
                <a:solidFill>
                  <a:srgbClr val="000000"/>
                </a:solidFill>
                <a:effectLst/>
                <a:latin typeface="微软雅黑" panose="020B0503020204020204" charset="-122"/>
                <a:ea typeface="微软雅黑" panose="020B0503020204020204" charset="-122"/>
              </a:rPr>
              <a:t>点位沿椭球面的法线至椭球面的高度，也称为椭球高。</a:t>
            </a:r>
            <a:endParaRPr lang="zh-CN" altLang="en-US" sz="2400" b="0" dirty="0">
              <a:effectLst/>
              <a:latin typeface="微软雅黑" panose="020B0503020204020204" charset="-122"/>
              <a:ea typeface="微软雅黑" panose="020B0503020204020204" charset="-122"/>
            </a:endParaRPr>
          </a:p>
          <a:p>
            <a:pPr algn="just" rtl="0">
              <a:lnSpc>
                <a:spcPct val="150000"/>
              </a:lnSpc>
              <a:spcBef>
                <a:spcPts val="1000"/>
              </a:spcBef>
            </a:pPr>
            <a:r>
              <a:rPr lang="zh-CN" altLang="en-US" sz="2400" b="1" i="0" u="none" strike="noStrike" dirty="0">
                <a:solidFill>
                  <a:srgbClr val="000000"/>
                </a:solidFill>
                <a:effectLst/>
                <a:latin typeface="微软雅黑" panose="020B0503020204020204" charset="-122"/>
                <a:ea typeface="微软雅黑" panose="020B0503020204020204" charset="-122"/>
              </a:rPr>
              <a:t>正高：</a:t>
            </a:r>
            <a:r>
              <a:rPr lang="zh-CN" altLang="en-US" sz="2400" b="0" i="0" u="none" strike="noStrike" dirty="0">
                <a:solidFill>
                  <a:srgbClr val="000000"/>
                </a:solidFill>
                <a:effectLst/>
                <a:latin typeface="微软雅黑" panose="020B0503020204020204" charset="-122"/>
                <a:ea typeface="微软雅黑" panose="020B0503020204020204" charset="-122"/>
              </a:rPr>
              <a:t>点位沿铅垂线至大地水准面的高度，也称为海拔高。</a:t>
            </a:r>
            <a:endParaRPr lang="en-US" altLang="zh-CN" sz="2400" b="1" dirty="0">
              <a:solidFill>
                <a:schemeClr val="dk1"/>
              </a:solidFill>
              <a:latin typeface="微软雅黑" panose="020B0503020204020204" charset="-122"/>
              <a:ea typeface="微软雅黑" panose="020B0503020204020204" charset="-122"/>
              <a:sym typeface="Arial" panose="020B0604020202020204"/>
            </a:endParaRPr>
          </a:p>
        </p:txBody>
      </p:sp>
      <mc:AlternateContent xmlns:mc="http://schemas.openxmlformats.org/markup-compatibility/2006" xmlns:a14="http://schemas.microsoft.com/office/drawing/2010/main">
        <mc:Choice Requires="a14">
          <p:sp>
            <p:nvSpPr>
              <p:cNvPr id="4" name="文本框 3"/>
              <p:cNvSpPr txBox="1"/>
              <p:nvPr/>
            </p:nvSpPr>
            <p:spPr>
              <a:xfrm>
                <a:off x="4325681" y="4697240"/>
                <a:ext cx="3123466" cy="461665"/>
              </a:xfrm>
              <a:prstGeom prst="rect">
                <a:avLst/>
              </a:prstGeom>
              <a:noFill/>
            </p:spPr>
            <p:txBody>
              <a:bodyPr wrap="square">
                <a:spAutoFit/>
              </a:bodyPr>
              <a:lstStyle/>
              <a:p>
                <a:pPr algn="ctr"/>
                <a14:m>
                  <m:oMath xmlns:m="http://schemas.openxmlformats.org/officeDocument/2006/math">
                    <m:r>
                      <a:rPr lang="zh-CN" altLang="en-US" sz="2400" b="1" i="1" smtClean="0">
                        <a:solidFill>
                          <a:srgbClr val="FF0000"/>
                        </a:solidFill>
                        <a:latin typeface="Cambria Math" panose="02040503050406030204" pitchFamily="18" charset="0"/>
                        <a:ea typeface="微软雅黑" panose="020B0503020204020204" charset="-122"/>
                        <a:sym typeface="Arial" panose="020B0604020202020204"/>
                      </a:rPr>
                      <m:t>𝝃</m:t>
                    </m:r>
                    <m:r>
                      <a:rPr lang="en-US" altLang="zh-CN" sz="2400" b="1" i="1" smtClean="0">
                        <a:solidFill>
                          <a:srgbClr val="FF0000"/>
                        </a:solidFill>
                        <a:latin typeface="Cambria Math" panose="02040503050406030204" pitchFamily="18" charset="0"/>
                        <a:ea typeface="微软雅黑" panose="020B0503020204020204" charset="-122"/>
                        <a:sym typeface="Arial" panose="020B0604020202020204"/>
                      </a:rPr>
                      <m:t>=</m:t>
                    </m:r>
                    <m:r>
                      <a:rPr lang="zh-CN" altLang="en-US" sz="2400" b="1" i="1">
                        <a:solidFill>
                          <a:srgbClr val="FF0000"/>
                        </a:solidFill>
                        <a:latin typeface="Cambria Math" panose="02040503050406030204" pitchFamily="18" charset="0"/>
                        <a:ea typeface="微软雅黑" panose="020B0503020204020204" charset="-122"/>
                      </a:rPr>
                      <m:t>大地</m:t>
                    </m:r>
                  </m:oMath>
                </a14:m>
                <a:r>
                  <a:rPr lang="zh-CN" altLang="en-US" sz="2400" dirty="0">
                    <a:solidFill>
                      <a:srgbClr val="FF0000"/>
                    </a:solidFill>
                  </a:rPr>
                  <a:t>高</a:t>
                </a:r>
                <a:r>
                  <a:rPr lang="en-US" altLang="zh-CN" sz="2400" dirty="0">
                    <a:solidFill>
                      <a:srgbClr val="FF0000"/>
                    </a:solidFill>
                  </a:rPr>
                  <a:t>-</a:t>
                </a:r>
                <a:r>
                  <a:rPr lang="zh-CN" altLang="en-US" sz="2400" dirty="0">
                    <a:solidFill>
                      <a:srgbClr val="FF0000"/>
                    </a:solidFill>
                  </a:rPr>
                  <a:t>正常高</a:t>
                </a:r>
              </a:p>
            </p:txBody>
          </p:sp>
        </mc:Choice>
        <mc:Fallback xmlns="">
          <p:sp>
            <p:nvSpPr>
              <p:cNvPr id="4" name="文本框 3"/>
              <p:cNvSpPr txBox="1">
                <a:spLocks noRot="1" noChangeAspect="1" noMove="1" noResize="1" noEditPoints="1" noAdjustHandles="1" noChangeArrowheads="1" noChangeShapeType="1" noTextEdit="1"/>
              </p:cNvSpPr>
              <p:nvPr/>
            </p:nvSpPr>
            <p:spPr>
              <a:xfrm>
                <a:off x="4325681" y="4697240"/>
                <a:ext cx="3123466" cy="461665"/>
              </a:xfrm>
              <a:prstGeom prst="rect">
                <a:avLst/>
              </a:prstGeom>
              <a:blipFill rotWithShape="1">
                <a:blip r:embed="rId4"/>
                <a:stretch>
                  <a:fillRect l="-2" t="-31" r="19" b="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50498" y="5363406"/>
                <a:ext cx="8388626" cy="1263295"/>
              </a:xfrm>
              <a:prstGeom prst="rect">
                <a:avLst/>
              </a:prstGeom>
              <a:noFill/>
            </p:spPr>
            <p:txBody>
              <a:bodyPr wrap="square">
                <a:spAutoFit/>
              </a:bodyPr>
              <a:lstStyle/>
              <a:p>
                <a:pPr marL="0" marR="0" lvl="0" indent="0" algn="just" rtl="0">
                  <a:lnSpc>
                    <a:spcPct val="150000"/>
                  </a:lnSpc>
                  <a:spcBef>
                    <a:spcPts val="0"/>
                  </a:spcBef>
                  <a:spcAft>
                    <a:spcPts val="0"/>
                  </a:spcAft>
                  <a:buNone/>
                </a:pPr>
                <a:r>
                  <a:rPr lang="zh-CN" altLang="en-US" sz="2400" b="1" dirty="0">
                    <a:solidFill>
                      <a:schemeClr val="dk1"/>
                    </a:solidFill>
                    <a:latin typeface="微软雅黑" panose="020B0503020204020204" charset="-122"/>
                    <a:ea typeface="微软雅黑" panose="020B0503020204020204" charset="-122"/>
                    <a:sym typeface="Arial" panose="020B0604020202020204"/>
                  </a:rPr>
                  <a:t>正常高：</a:t>
                </a:r>
                <a:r>
                  <a:rPr lang="zh-CN" altLang="en-US" sz="2400" dirty="0">
                    <a:solidFill>
                      <a:schemeClr val="dk1"/>
                    </a:solidFill>
                    <a:latin typeface="微软雅黑" panose="020B0503020204020204" charset="-122"/>
                    <a:ea typeface="微软雅黑" panose="020B0503020204020204" charset="-122"/>
                    <a:sym typeface="Arial" panose="020B0604020202020204"/>
                  </a:rPr>
                  <a:t>沿铅垂线方向到似大地水准面的高度</a:t>
                </a:r>
              </a:p>
              <a:p>
                <a:pPr marL="0" marR="0" lvl="0" indent="0" algn="just" rtl="0">
                  <a:lnSpc>
                    <a:spcPct val="150000"/>
                  </a:lnSpc>
                  <a:spcBef>
                    <a:spcPts val="1000"/>
                  </a:spcBef>
                  <a:spcAft>
                    <a:spcPts val="0"/>
                  </a:spcAft>
                  <a:buNone/>
                </a:pPr>
                <a:r>
                  <a:rPr lang="zh-CN" altLang="en-US" sz="2400" b="1" dirty="0">
                    <a:solidFill>
                      <a:schemeClr val="dk1"/>
                    </a:solidFill>
                    <a:latin typeface="微软雅黑" panose="020B0503020204020204" charset="-122"/>
                    <a:ea typeface="微软雅黑" panose="020B0503020204020204" charset="-122"/>
                    <a:sym typeface="Arial" panose="020B0604020202020204"/>
                  </a:rPr>
                  <a:t>高程异常</a:t>
                </a:r>
                <a14:m>
                  <m:oMath xmlns:m="http://schemas.openxmlformats.org/officeDocument/2006/math">
                    <m:r>
                      <a:rPr lang="zh-CN" altLang="en-US" sz="2400" b="1" i="1" smtClean="0">
                        <a:solidFill>
                          <a:schemeClr val="dk1"/>
                        </a:solidFill>
                        <a:latin typeface="Cambria Math" panose="02040503050406030204" pitchFamily="18" charset="0"/>
                        <a:ea typeface="微软雅黑" panose="020B0503020204020204" charset="-122"/>
                        <a:sym typeface="Arial" panose="020B0604020202020204"/>
                      </a:rPr>
                      <m:t>𝝃</m:t>
                    </m:r>
                  </m:oMath>
                </a14:m>
                <a:r>
                  <a:rPr lang="zh-CN" altLang="en-US" sz="2400" b="1" dirty="0">
                    <a:solidFill>
                      <a:schemeClr val="dk1"/>
                    </a:solidFill>
                    <a:latin typeface="微软雅黑" panose="020B0503020204020204" charset="-122"/>
                    <a:ea typeface="微软雅黑" panose="020B0503020204020204" charset="-122"/>
                    <a:sym typeface="Arial" panose="020B0604020202020204"/>
                  </a:rPr>
                  <a:t>：</a:t>
                </a:r>
                <a:r>
                  <a:rPr lang="zh-CN" altLang="en-US" sz="2400" dirty="0">
                    <a:solidFill>
                      <a:schemeClr val="dk1"/>
                    </a:solidFill>
                    <a:latin typeface="微软雅黑" panose="020B0503020204020204" charset="-122"/>
                    <a:ea typeface="微软雅黑" panose="020B0503020204020204" charset="-122"/>
                    <a:sym typeface="Arial" panose="020B0604020202020204"/>
                  </a:rPr>
                  <a:t>似大地水准面与参考椭球面之间的高差</a:t>
                </a:r>
              </a:p>
            </p:txBody>
          </p:sp>
        </mc:Choice>
        <mc:Fallback xmlns="">
          <p:sp>
            <p:nvSpPr>
              <p:cNvPr id="6" name="文本框 5"/>
              <p:cNvSpPr txBox="1">
                <a:spLocks noRot="1" noChangeAspect="1" noMove="1" noResize="1" noEditPoints="1" noAdjustHandles="1" noChangeArrowheads="1" noChangeShapeType="1" noTextEdit="1"/>
              </p:cNvSpPr>
              <p:nvPr/>
            </p:nvSpPr>
            <p:spPr>
              <a:xfrm>
                <a:off x="350498" y="5363406"/>
                <a:ext cx="8388626" cy="1263295"/>
              </a:xfrm>
              <a:prstGeom prst="rect">
                <a:avLst/>
              </a:prstGeom>
              <a:blipFill rotWithShape="1">
                <a:blip r:embed="rId5"/>
                <a:stretch>
                  <a:fillRect l="-7" t="-16" r="3" b="-515"/>
                </a:stretch>
              </a:blipFill>
            </p:spPr>
            <p:txBody>
              <a:bodyPr/>
              <a:lstStyle/>
              <a:p>
                <a:r>
                  <a:rPr lang="zh-CN" altLang="en-US">
                    <a:noFill/>
                  </a:rPr>
                  <a:t> </a:t>
                </a:r>
              </a:p>
            </p:txBody>
          </p:sp>
        </mc:Fallback>
      </mc:AlternateContent>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0"/>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二、雷达测高基本原理</a:t>
            </a:r>
          </a:p>
        </p:txBody>
      </p:sp>
      <p:sp>
        <p:nvSpPr>
          <p:cNvPr id="240" name="Google Shape;240;p10"/>
          <p:cNvSpPr txBox="1"/>
          <p:nvPr/>
        </p:nvSpPr>
        <p:spPr>
          <a:xfrm>
            <a:off x="828851" y="6185140"/>
            <a:ext cx="7355667" cy="499367"/>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CN" sz="2000" dirty="0">
                <a:solidFill>
                  <a:schemeClr val="accent2"/>
                </a:solidFill>
                <a:latin typeface="Arial" panose="020B0604020202020204"/>
                <a:ea typeface="Arial" panose="020B0604020202020204"/>
                <a:cs typeface="Arial" panose="020B0604020202020204"/>
                <a:sym typeface="Arial" panose="020B0604020202020204"/>
              </a:rPr>
              <a:t>卫星测高技术需要同时具有</a:t>
            </a:r>
            <a:r>
              <a:rPr lang="zh-CN" sz="2000" b="1" u="sng" dirty="0">
                <a:solidFill>
                  <a:schemeClr val="accent2"/>
                </a:solidFill>
                <a:latin typeface="Arial" panose="020B0604020202020204"/>
                <a:ea typeface="Arial" panose="020B0604020202020204"/>
                <a:cs typeface="Arial" panose="020B0604020202020204"/>
                <a:sym typeface="Arial" panose="020B0604020202020204"/>
              </a:rPr>
              <a:t>精确测距</a:t>
            </a:r>
            <a:r>
              <a:rPr lang="zh-CN" sz="2000" dirty="0">
                <a:solidFill>
                  <a:schemeClr val="accent2"/>
                </a:solidFill>
                <a:latin typeface="Arial" panose="020B0604020202020204"/>
                <a:ea typeface="Arial" panose="020B0604020202020204"/>
                <a:cs typeface="Arial" panose="020B0604020202020204"/>
                <a:sym typeface="Arial" panose="020B0604020202020204"/>
              </a:rPr>
              <a:t>与</a:t>
            </a:r>
            <a:r>
              <a:rPr lang="zh-CN" sz="2000" b="1" u="sng" dirty="0">
                <a:solidFill>
                  <a:schemeClr val="accent2"/>
                </a:solidFill>
                <a:latin typeface="Arial" panose="020B0604020202020204"/>
                <a:ea typeface="Arial" panose="020B0604020202020204"/>
                <a:cs typeface="Arial" panose="020B0604020202020204"/>
                <a:sym typeface="Arial" panose="020B0604020202020204"/>
              </a:rPr>
              <a:t>精确定轨</a:t>
            </a:r>
            <a:r>
              <a:rPr lang="zh-CN" sz="2000" dirty="0">
                <a:solidFill>
                  <a:schemeClr val="accent2"/>
                </a:solidFill>
                <a:latin typeface="Arial" panose="020B0604020202020204"/>
                <a:ea typeface="Arial" panose="020B0604020202020204"/>
                <a:cs typeface="Arial" panose="020B0604020202020204"/>
                <a:sym typeface="Arial" panose="020B0604020202020204"/>
              </a:rPr>
              <a:t>的能力。</a:t>
            </a:r>
            <a:endParaRPr sz="2000"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41" name="Google Shape;241;p10"/>
          <p:cNvGrpSpPr/>
          <p:nvPr/>
        </p:nvGrpSpPr>
        <p:grpSpPr>
          <a:xfrm>
            <a:off x="4139870" y="1232221"/>
            <a:ext cx="7635706" cy="9058437"/>
            <a:chOff x="4593869" y="1365033"/>
            <a:chExt cx="5658780" cy="7480060"/>
          </a:xfrm>
        </p:grpSpPr>
        <p:pic>
          <p:nvPicPr>
            <p:cNvPr id="242" name="Google Shape;242;p10" descr="A picture containing dark&#10;&#10;Description automatically generated"/>
            <p:cNvPicPr preferRelativeResize="0"/>
            <p:nvPr/>
          </p:nvPicPr>
          <p:blipFill rotWithShape="1">
            <a:blip r:embed="rId3"/>
            <a:srcRect/>
            <a:stretch>
              <a:fillRect/>
            </a:stretch>
          </p:blipFill>
          <p:spPr>
            <a:xfrm>
              <a:off x="6455835" y="1365033"/>
              <a:ext cx="780524" cy="486252"/>
            </a:xfrm>
            <a:prstGeom prst="rect">
              <a:avLst/>
            </a:prstGeom>
            <a:noFill/>
            <a:ln>
              <a:noFill/>
            </a:ln>
          </p:spPr>
        </p:pic>
        <p:sp>
          <p:nvSpPr>
            <p:cNvPr id="243" name="Google Shape;243;p10"/>
            <p:cNvSpPr/>
            <p:nvPr/>
          </p:nvSpPr>
          <p:spPr>
            <a:xfrm rot="-3818794">
              <a:off x="5768037" y="3986672"/>
              <a:ext cx="3310444" cy="4675123"/>
            </a:xfrm>
            <a:prstGeom prst="arc">
              <a:avLst>
                <a:gd name="adj1" fmla="val 16778340"/>
                <a:gd name="adj2" fmla="val 0"/>
              </a:avLst>
            </a:prstGeom>
            <a:noFill/>
            <a:ln w="9525" cap="flat" cmpd="sng">
              <a:solidFill>
                <a:schemeClr val="dk1"/>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3600"/>
                <a:buFont typeface="Times New Roman" panose="02020603050405020304"/>
                <a:buNone/>
              </a:pPr>
              <a:endParaRPr sz="36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4" name="Google Shape;244;p10"/>
            <p:cNvSpPr/>
            <p:nvPr/>
          </p:nvSpPr>
          <p:spPr>
            <a:xfrm>
              <a:off x="5407616" y="3945576"/>
              <a:ext cx="2722880" cy="457467"/>
            </a:xfrm>
            <a:custGeom>
              <a:avLst/>
              <a:gdLst/>
              <a:ahLst/>
              <a:cxnLst/>
              <a:rect l="l" t="t" r="r" b="b"/>
              <a:pathLst>
                <a:path w="2722880" h="567059" extrusionOk="0">
                  <a:moveTo>
                    <a:pt x="0" y="516259"/>
                  </a:moveTo>
                  <a:cubicBezTo>
                    <a:pt x="92286" y="473925"/>
                    <a:pt x="184573" y="431592"/>
                    <a:pt x="274320" y="414659"/>
                  </a:cubicBezTo>
                  <a:cubicBezTo>
                    <a:pt x="364067" y="397726"/>
                    <a:pt x="463973" y="428206"/>
                    <a:pt x="538480" y="414659"/>
                  </a:cubicBezTo>
                  <a:cubicBezTo>
                    <a:pt x="612987" y="401112"/>
                    <a:pt x="651933" y="358779"/>
                    <a:pt x="721360" y="333379"/>
                  </a:cubicBezTo>
                  <a:cubicBezTo>
                    <a:pt x="790787" y="307979"/>
                    <a:pt x="858520" y="313059"/>
                    <a:pt x="955040" y="262259"/>
                  </a:cubicBezTo>
                  <a:cubicBezTo>
                    <a:pt x="1051560" y="211459"/>
                    <a:pt x="1183640" y="69219"/>
                    <a:pt x="1300480" y="28579"/>
                  </a:cubicBezTo>
                  <a:cubicBezTo>
                    <a:pt x="1417320" y="-12061"/>
                    <a:pt x="1530773" y="-3594"/>
                    <a:pt x="1656080" y="18419"/>
                  </a:cubicBezTo>
                  <a:cubicBezTo>
                    <a:pt x="1781387" y="40432"/>
                    <a:pt x="1952413" y="104779"/>
                    <a:pt x="2052320" y="160659"/>
                  </a:cubicBezTo>
                  <a:cubicBezTo>
                    <a:pt x="2152227" y="216539"/>
                    <a:pt x="2157307" y="302899"/>
                    <a:pt x="2255520" y="353699"/>
                  </a:cubicBezTo>
                  <a:cubicBezTo>
                    <a:pt x="2353733" y="404499"/>
                    <a:pt x="2563707" y="429899"/>
                    <a:pt x="2641600" y="465459"/>
                  </a:cubicBezTo>
                  <a:cubicBezTo>
                    <a:pt x="2719493" y="501019"/>
                    <a:pt x="2721186" y="534039"/>
                    <a:pt x="2722880" y="567059"/>
                  </a:cubicBezTo>
                </a:path>
              </a:pathLst>
            </a:custGeom>
            <a:noFill/>
            <a:ln w="9525" cap="flat" cmpd="sng">
              <a:solidFill>
                <a:srgbClr val="0000CB"/>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3600"/>
                <a:buFont typeface="Times New Roman" panose="02020603050405020304"/>
                <a:buNone/>
              </a:pPr>
              <a:endParaRPr sz="36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5" name="Google Shape;245;p10"/>
            <p:cNvSpPr/>
            <p:nvPr/>
          </p:nvSpPr>
          <p:spPr>
            <a:xfrm rot="10800000" flipH="1">
              <a:off x="6785098" y="3911825"/>
              <a:ext cx="77041" cy="73021"/>
            </a:xfrm>
            <a:prstGeom prst="ellipse">
              <a:avLst/>
            </a:prstGeom>
            <a:solidFill>
              <a:schemeClr val="accent3"/>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36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246" name="Google Shape;246;p10"/>
            <p:cNvCxnSpPr/>
            <p:nvPr/>
          </p:nvCxnSpPr>
          <p:spPr>
            <a:xfrm>
              <a:off x="6807576" y="1717014"/>
              <a:ext cx="5610" cy="2193015"/>
            </a:xfrm>
            <a:prstGeom prst="straightConnector1">
              <a:avLst/>
            </a:prstGeom>
            <a:noFill/>
            <a:ln w="9525" cap="flat" cmpd="sng">
              <a:solidFill>
                <a:schemeClr val="dk1"/>
              </a:solidFill>
              <a:prstDash val="solid"/>
              <a:round/>
              <a:headEnd type="triangle" w="med" len="med"/>
              <a:tailEnd type="triangle" w="med" len="med"/>
            </a:ln>
          </p:spPr>
        </p:cxnSp>
        <p:cxnSp>
          <p:nvCxnSpPr>
            <p:cNvPr id="247" name="Google Shape;247;p10"/>
            <p:cNvCxnSpPr/>
            <p:nvPr/>
          </p:nvCxnSpPr>
          <p:spPr>
            <a:xfrm>
              <a:off x="6815598" y="3984846"/>
              <a:ext cx="5609" cy="477742"/>
            </a:xfrm>
            <a:prstGeom prst="straightConnector1">
              <a:avLst/>
            </a:prstGeom>
            <a:noFill/>
            <a:ln w="9525" cap="flat" cmpd="sng">
              <a:solidFill>
                <a:schemeClr val="dk1"/>
              </a:solidFill>
              <a:prstDash val="solid"/>
              <a:round/>
              <a:headEnd type="triangle" w="med" len="med"/>
              <a:tailEnd type="triangle" w="med" len="med"/>
            </a:ln>
          </p:spPr>
        </p:cxnSp>
        <p:sp>
          <p:nvSpPr>
            <p:cNvPr id="248" name="Google Shape;248;p10"/>
            <p:cNvSpPr txBox="1"/>
            <p:nvPr/>
          </p:nvSpPr>
          <p:spPr>
            <a:xfrm>
              <a:off x="6821207" y="2716994"/>
              <a:ext cx="1114828" cy="4828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latin typeface="Arial" panose="020B0604020202020204"/>
                  <a:ea typeface="Arial" panose="020B0604020202020204"/>
                  <a:cs typeface="Arial" panose="020B0604020202020204"/>
                  <a:sym typeface="Arial" panose="020B0604020202020204"/>
                </a:rPr>
                <a:t>卫星到星下点距离D</a:t>
              </a:r>
            </a:p>
          </p:txBody>
        </p:sp>
        <p:sp>
          <p:nvSpPr>
            <p:cNvPr id="249" name="Google Shape;249;p10"/>
            <p:cNvSpPr txBox="1"/>
            <p:nvPr/>
          </p:nvSpPr>
          <p:spPr>
            <a:xfrm>
              <a:off x="6805643" y="4056724"/>
              <a:ext cx="1491119" cy="482881"/>
            </a:xfrm>
            <a:prstGeom prst="rect">
              <a:avLst/>
            </a:prstGeom>
            <a:blipFill rotWithShape="1">
              <a:blip r:embed="rId4"/>
              <a:stretch>
                <a:fillRect t="-3124"/>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250" name="Google Shape;250;p10"/>
            <p:cNvSpPr txBox="1"/>
            <p:nvPr/>
          </p:nvSpPr>
          <p:spPr>
            <a:xfrm>
              <a:off x="5688720" y="4631600"/>
              <a:ext cx="831645" cy="3049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800">
                  <a:solidFill>
                    <a:schemeClr val="dk1"/>
                  </a:solidFill>
                  <a:latin typeface="Arial" panose="020B0604020202020204"/>
                  <a:ea typeface="Arial" panose="020B0604020202020204"/>
                  <a:cs typeface="Arial" panose="020B0604020202020204"/>
                  <a:sym typeface="Arial" panose="020B0604020202020204"/>
                </a:rPr>
                <a:t>参考椭球</a:t>
              </a:r>
            </a:p>
          </p:txBody>
        </p:sp>
        <p:cxnSp>
          <p:nvCxnSpPr>
            <p:cNvPr id="251" name="Google Shape;251;p10"/>
            <p:cNvCxnSpPr/>
            <p:nvPr/>
          </p:nvCxnSpPr>
          <p:spPr>
            <a:xfrm flipH="1">
              <a:off x="6626968" y="1709667"/>
              <a:ext cx="18696" cy="2751095"/>
            </a:xfrm>
            <a:prstGeom prst="straightConnector1">
              <a:avLst/>
            </a:prstGeom>
            <a:noFill/>
            <a:ln w="9525" cap="flat" cmpd="sng">
              <a:solidFill>
                <a:schemeClr val="dk1"/>
              </a:solidFill>
              <a:prstDash val="solid"/>
              <a:round/>
              <a:headEnd type="triangle" w="med" len="med"/>
              <a:tailEnd type="triangle" w="med" len="med"/>
            </a:ln>
          </p:spPr>
        </p:cxnSp>
        <p:sp>
          <p:nvSpPr>
            <p:cNvPr id="252" name="Google Shape;252;p10"/>
            <p:cNvSpPr txBox="1"/>
            <p:nvPr/>
          </p:nvSpPr>
          <p:spPr>
            <a:xfrm>
              <a:off x="5489949" y="2818095"/>
              <a:ext cx="1088067" cy="533712"/>
            </a:xfrm>
            <a:prstGeom prst="rect">
              <a:avLst/>
            </a:prstGeom>
            <a:blipFill rotWithShape="1">
              <a:blip r:embed="rId5"/>
              <a:stretch>
                <a:fillRect t="-5659" b="-14150"/>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grpSp>
      <p:sp>
        <p:nvSpPr>
          <p:cNvPr id="254" name="Google Shape;254;p10"/>
          <p:cNvSpPr txBox="1"/>
          <p:nvPr/>
        </p:nvSpPr>
        <p:spPr>
          <a:xfrm>
            <a:off x="177877" y="1711927"/>
            <a:ext cx="4876551" cy="39138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000" dirty="0">
                <a:solidFill>
                  <a:schemeClr val="dk1"/>
                </a:solidFill>
                <a:latin typeface="Arial" panose="020B0604020202020204"/>
                <a:ea typeface="Arial" panose="020B0604020202020204"/>
                <a:cs typeface="Arial" panose="020B0604020202020204"/>
                <a:sym typeface="Arial" panose="020B0604020202020204"/>
              </a:rPr>
              <a:t>1、在卫星轨道上，</a:t>
            </a:r>
            <a:r>
              <a:rPr lang="zh-CN" sz="2000" b="1" dirty="0">
                <a:solidFill>
                  <a:schemeClr val="dk1"/>
                </a:solidFill>
                <a:latin typeface="Arial" panose="020B0604020202020204"/>
                <a:ea typeface="Arial" panose="020B0604020202020204"/>
                <a:cs typeface="Arial" panose="020B0604020202020204"/>
                <a:sym typeface="Arial" panose="020B0604020202020204"/>
              </a:rPr>
              <a:t>星载雷达向天底方向发射高频的脉冲信号，并接收地球表面反射的回波。</a:t>
            </a:r>
            <a:r>
              <a:rPr lang="zh-CN" sz="2000" dirty="0">
                <a:solidFill>
                  <a:schemeClr val="dk1"/>
                </a:solidFill>
                <a:latin typeface="Arial" panose="020B0604020202020204"/>
                <a:ea typeface="Arial" panose="020B0604020202020204"/>
                <a:cs typeface="Arial" panose="020B0604020202020204"/>
                <a:sym typeface="Arial" panose="020B0604020202020204"/>
              </a:rPr>
              <a:t>之后，卫星通过对比分析得到信号的往返时间，再由已知光速求得卫星与地球表面的距离，进而算得地表高度。</a:t>
            </a:r>
            <a:endParaRPr sz="2000"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1000"/>
              </a:spcBef>
              <a:spcAft>
                <a:spcPts val="0"/>
              </a:spcAft>
              <a:buNone/>
            </a:pPr>
            <a:r>
              <a:rPr lang="zh-CN" sz="2000" dirty="0">
                <a:solidFill>
                  <a:schemeClr val="dk1"/>
                </a:solidFill>
                <a:latin typeface="Arial" panose="020B0604020202020204"/>
                <a:ea typeface="Arial" panose="020B0604020202020204"/>
                <a:cs typeface="Arial" panose="020B0604020202020204"/>
                <a:sym typeface="Arial" panose="020B0604020202020204"/>
              </a:rPr>
              <a:t>2、利用GPS卫星和地面卫星跟踪系统，实时计算出测高卫星的运行轨迹（经纬度、高度、时间），从而实时得到卫星的高度。</a:t>
            </a:r>
            <a:endParaRPr sz="20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55" name="Google Shape;255;p10"/>
          <p:cNvSpPr txBox="1"/>
          <p:nvPr/>
        </p:nvSpPr>
        <p:spPr>
          <a:xfrm>
            <a:off x="350499" y="960892"/>
            <a:ext cx="4156185" cy="6624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卫星测高基本原理</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mc:AlternateContent xmlns:mc="http://schemas.openxmlformats.org/markup-compatibility/2006" xmlns:a14="http://schemas.microsoft.com/office/drawing/2010/main">
        <mc:Choice Requires="a14">
          <p:sp>
            <p:nvSpPr>
              <p:cNvPr id="2" name="文本框 1"/>
              <p:cNvSpPr txBox="1"/>
              <p:nvPr/>
            </p:nvSpPr>
            <p:spPr>
              <a:xfrm>
                <a:off x="2428591" y="5629506"/>
                <a:ext cx="42376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𝑯</m:t>
                          </m:r>
                        </m:e>
                        <m:sub>
                          <m:r>
                            <a:rPr lang="en-US" altLang="zh-CN" sz="2800" b="1" i="1" smtClean="0">
                              <a:latin typeface="Cambria Math" panose="02040503050406030204" pitchFamily="18" charset="0"/>
                            </a:rPr>
                            <m:t>𝑳𝒂𝒏𝒅</m:t>
                          </m:r>
                        </m:sub>
                      </m:sSub>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𝑯</m:t>
                          </m:r>
                        </m:e>
                        <m:sub>
                          <m:r>
                            <a:rPr lang="en-US" altLang="zh-CN" sz="2800" b="1" i="1" smtClean="0">
                              <a:latin typeface="Cambria Math" panose="02040503050406030204" pitchFamily="18" charset="0"/>
                              <a:ea typeface="Cambria Math" panose="02040503050406030204" pitchFamily="18" charset="0"/>
                            </a:rPr>
                            <m:t>𝒔𝒂𝒕</m:t>
                          </m:r>
                        </m:sub>
                      </m:sSub>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𝑫</m:t>
                      </m:r>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𝑫</m:t>
                          </m:r>
                        </m:e>
                        <m:sub>
                          <m:r>
                            <a:rPr lang="en-US" altLang="zh-CN" sz="2800" b="1" i="1" smtClean="0">
                              <a:latin typeface="Cambria Math" panose="02040503050406030204" pitchFamily="18" charset="0"/>
                              <a:ea typeface="Cambria Math" panose="02040503050406030204" pitchFamily="18" charset="0"/>
                            </a:rPr>
                            <m:t>𝒄𝒐𝒓</m:t>
                          </m:r>
                        </m:sub>
                      </m:sSub>
                    </m:oMath>
                  </m:oMathPara>
                </a14:m>
                <a:endParaRPr lang="zh-CN" altLang="en-US" sz="28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428591" y="5629506"/>
                <a:ext cx="4237635" cy="523220"/>
              </a:xfrm>
              <a:prstGeom prst="rect">
                <a:avLst/>
              </a:prstGeom>
              <a:blipFill rotWithShape="1">
                <a:blip r:embed="rId6"/>
                <a:stretch>
                  <a:fillRect l="-8" t="-44" r="15" b="40"/>
                </a:stretch>
              </a:blipFill>
            </p:spPr>
            <p:txBody>
              <a:bodyPr/>
              <a:lstStyle/>
              <a:p>
                <a:r>
                  <a:rPr lang="zh-CN" altLang="en-US">
                    <a:noFill/>
                  </a:rPr>
                  <a:t> </a:t>
                </a:r>
              </a:p>
            </p:txBody>
          </p:sp>
        </mc:Fallback>
      </mc:AlternateContent>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1"/>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二. </a:t>
            </a:r>
            <a:r>
              <a:rPr lang="zh-CN">
                <a:latin typeface="微软雅黑" panose="020B0503020204020204" charset="-122"/>
                <a:ea typeface="微软雅黑" panose="020B0503020204020204" charset="-122"/>
                <a:cs typeface="微软雅黑" panose="020B0503020204020204" charset="-122"/>
                <a:sym typeface="微软雅黑" panose="020B0503020204020204" charset="-122"/>
              </a:rPr>
              <a:t>雷达测高误差改正</a:t>
            </a:r>
          </a:p>
        </p:txBody>
      </p:sp>
      <p:sp>
        <p:nvSpPr>
          <p:cNvPr id="262" name="Google Shape;262;p11" descr="\rho "/>
          <p:cNvSpPr/>
          <p:nvPr/>
        </p:nvSpPr>
        <p:spPr>
          <a:xfrm>
            <a:off x="10710863" y="-144463"/>
            <a:ext cx="304800" cy="30480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63" name="Google Shape;263;p11"/>
          <p:cNvGrpSpPr/>
          <p:nvPr/>
        </p:nvGrpSpPr>
        <p:grpSpPr>
          <a:xfrm>
            <a:off x="3868283" y="1516063"/>
            <a:ext cx="4675123" cy="6691314"/>
            <a:chOff x="5068763" y="1585167"/>
            <a:chExt cx="4675123" cy="6691314"/>
          </a:xfrm>
        </p:grpSpPr>
        <p:pic>
          <p:nvPicPr>
            <p:cNvPr id="264" name="Google Shape;264;p11" descr="A picture containing dark&#10;&#10;Description automatically generated"/>
            <p:cNvPicPr preferRelativeResize="0"/>
            <p:nvPr/>
          </p:nvPicPr>
          <p:blipFill rotWithShape="1">
            <a:blip r:embed="rId3"/>
            <a:srcRect/>
            <a:stretch>
              <a:fillRect/>
            </a:stretch>
          </p:blipFill>
          <p:spPr>
            <a:xfrm>
              <a:off x="6438901" y="1585167"/>
              <a:ext cx="780524" cy="486252"/>
            </a:xfrm>
            <a:prstGeom prst="rect">
              <a:avLst/>
            </a:prstGeom>
            <a:noFill/>
            <a:ln>
              <a:noFill/>
            </a:ln>
          </p:spPr>
        </p:pic>
        <p:sp>
          <p:nvSpPr>
            <p:cNvPr id="265" name="Google Shape;265;p11"/>
            <p:cNvSpPr/>
            <p:nvPr/>
          </p:nvSpPr>
          <p:spPr>
            <a:xfrm rot="-3818794">
              <a:off x="5751103" y="4283697"/>
              <a:ext cx="3310444" cy="4675123"/>
            </a:xfrm>
            <a:prstGeom prst="arc">
              <a:avLst>
                <a:gd name="adj1" fmla="val 16972610"/>
                <a:gd name="adj2" fmla="val 0"/>
              </a:avLst>
            </a:prstGeom>
            <a:noFill/>
            <a:ln w="9525" cap="flat" cmpd="sng">
              <a:solidFill>
                <a:schemeClr val="dk1"/>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6" name="Google Shape;266;p11"/>
            <p:cNvSpPr/>
            <p:nvPr/>
          </p:nvSpPr>
          <p:spPr>
            <a:xfrm>
              <a:off x="5390682" y="4165710"/>
              <a:ext cx="2722880" cy="567059"/>
            </a:xfrm>
            <a:custGeom>
              <a:avLst/>
              <a:gdLst/>
              <a:ahLst/>
              <a:cxnLst/>
              <a:rect l="l" t="t" r="r" b="b"/>
              <a:pathLst>
                <a:path w="2722880" h="567059" extrusionOk="0">
                  <a:moveTo>
                    <a:pt x="0" y="516259"/>
                  </a:moveTo>
                  <a:cubicBezTo>
                    <a:pt x="92286" y="473925"/>
                    <a:pt x="184573" y="431592"/>
                    <a:pt x="274320" y="414659"/>
                  </a:cubicBezTo>
                  <a:cubicBezTo>
                    <a:pt x="364067" y="397726"/>
                    <a:pt x="463973" y="428206"/>
                    <a:pt x="538480" y="414659"/>
                  </a:cubicBezTo>
                  <a:cubicBezTo>
                    <a:pt x="612987" y="401112"/>
                    <a:pt x="651933" y="358779"/>
                    <a:pt x="721360" y="333379"/>
                  </a:cubicBezTo>
                  <a:cubicBezTo>
                    <a:pt x="790787" y="307979"/>
                    <a:pt x="858520" y="313059"/>
                    <a:pt x="955040" y="262259"/>
                  </a:cubicBezTo>
                  <a:cubicBezTo>
                    <a:pt x="1051560" y="211459"/>
                    <a:pt x="1183640" y="69219"/>
                    <a:pt x="1300480" y="28579"/>
                  </a:cubicBezTo>
                  <a:cubicBezTo>
                    <a:pt x="1417320" y="-12061"/>
                    <a:pt x="1530773" y="-3594"/>
                    <a:pt x="1656080" y="18419"/>
                  </a:cubicBezTo>
                  <a:cubicBezTo>
                    <a:pt x="1781387" y="40432"/>
                    <a:pt x="1952413" y="104779"/>
                    <a:pt x="2052320" y="160659"/>
                  </a:cubicBezTo>
                  <a:cubicBezTo>
                    <a:pt x="2152227" y="216539"/>
                    <a:pt x="2157307" y="302899"/>
                    <a:pt x="2255520" y="353699"/>
                  </a:cubicBezTo>
                  <a:cubicBezTo>
                    <a:pt x="2353733" y="404499"/>
                    <a:pt x="2563707" y="429899"/>
                    <a:pt x="2641600" y="465459"/>
                  </a:cubicBezTo>
                  <a:cubicBezTo>
                    <a:pt x="2719493" y="501019"/>
                    <a:pt x="2721186" y="534039"/>
                    <a:pt x="2722880" y="567059"/>
                  </a:cubicBezTo>
                </a:path>
              </a:pathLst>
            </a:custGeom>
            <a:noFill/>
            <a:ln w="9525" cap="flat" cmpd="sng">
              <a:solidFill>
                <a:srgbClr val="0000CB"/>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7" name="Google Shape;267;p11"/>
            <p:cNvSpPr/>
            <p:nvPr/>
          </p:nvSpPr>
          <p:spPr>
            <a:xfrm rot="10800000" flipH="1">
              <a:off x="6768164" y="4131959"/>
              <a:ext cx="77041" cy="73021"/>
            </a:xfrm>
            <a:prstGeom prst="ellipse">
              <a:avLst/>
            </a:prstGeom>
            <a:solidFill>
              <a:schemeClr val="accent3"/>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268" name="Google Shape;268;p11"/>
            <p:cNvCxnSpPr/>
            <p:nvPr/>
          </p:nvCxnSpPr>
          <p:spPr>
            <a:xfrm>
              <a:off x="6790642" y="1937148"/>
              <a:ext cx="5610" cy="2193015"/>
            </a:xfrm>
            <a:prstGeom prst="straightConnector1">
              <a:avLst/>
            </a:prstGeom>
            <a:noFill/>
            <a:ln w="9525" cap="flat" cmpd="sng">
              <a:solidFill>
                <a:schemeClr val="dk1"/>
              </a:solidFill>
              <a:prstDash val="solid"/>
              <a:round/>
              <a:headEnd type="triangle" w="med" len="med"/>
              <a:tailEnd type="triangle" w="med" len="med"/>
            </a:ln>
          </p:spPr>
        </p:cxnSp>
        <p:cxnSp>
          <p:nvCxnSpPr>
            <p:cNvPr id="269" name="Google Shape;269;p11"/>
            <p:cNvCxnSpPr/>
            <p:nvPr/>
          </p:nvCxnSpPr>
          <p:spPr>
            <a:xfrm>
              <a:off x="6809009" y="4206415"/>
              <a:ext cx="0" cy="591666"/>
            </a:xfrm>
            <a:prstGeom prst="straightConnector1">
              <a:avLst/>
            </a:prstGeom>
            <a:noFill/>
            <a:ln w="9525" cap="flat" cmpd="sng">
              <a:solidFill>
                <a:schemeClr val="dk1"/>
              </a:solidFill>
              <a:prstDash val="solid"/>
              <a:round/>
              <a:headEnd type="triangle" w="med" len="med"/>
              <a:tailEnd type="triangle" w="med" len="med"/>
            </a:ln>
          </p:spPr>
        </p:cxnSp>
        <p:sp>
          <p:nvSpPr>
            <p:cNvPr id="270" name="Google Shape;270;p11"/>
            <p:cNvSpPr txBox="1"/>
            <p:nvPr/>
          </p:nvSpPr>
          <p:spPr>
            <a:xfrm>
              <a:off x="6752015" y="3408240"/>
              <a:ext cx="986342"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00" dirty="0">
                  <a:solidFill>
                    <a:schemeClr val="dk1"/>
                  </a:solidFill>
                  <a:latin typeface="Arial" panose="020B0604020202020204"/>
                  <a:ea typeface="Arial" panose="020B0604020202020204"/>
                  <a:cs typeface="Arial" panose="020B0604020202020204"/>
                  <a:sym typeface="Arial" panose="020B0604020202020204"/>
                </a:rPr>
                <a:t>卫星到星下点距离D</a:t>
              </a:r>
              <a:endParaRPr sz="1600" dirty="0"/>
            </a:p>
          </p:txBody>
        </p:sp>
        <p:sp>
          <p:nvSpPr>
            <p:cNvPr id="272" name="Google Shape;272;p11"/>
            <p:cNvSpPr txBox="1"/>
            <p:nvPr/>
          </p:nvSpPr>
          <p:spPr>
            <a:xfrm>
              <a:off x="5925044" y="4914745"/>
              <a:ext cx="831645"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00">
                  <a:solidFill>
                    <a:schemeClr val="dk1"/>
                  </a:solidFill>
                  <a:latin typeface="Arial" panose="020B0604020202020204"/>
                  <a:ea typeface="Arial" panose="020B0604020202020204"/>
                  <a:cs typeface="Arial" panose="020B0604020202020204"/>
                  <a:sym typeface="Arial" panose="020B0604020202020204"/>
                </a:rPr>
                <a:t>参考椭球</a:t>
              </a:r>
            </a:p>
          </p:txBody>
        </p:sp>
        <p:cxnSp>
          <p:nvCxnSpPr>
            <p:cNvPr id="273" name="Google Shape;273;p11"/>
            <p:cNvCxnSpPr/>
            <p:nvPr/>
          </p:nvCxnSpPr>
          <p:spPr>
            <a:xfrm flipH="1">
              <a:off x="6606955" y="1940193"/>
              <a:ext cx="25239" cy="2868280"/>
            </a:xfrm>
            <a:prstGeom prst="straightConnector1">
              <a:avLst/>
            </a:prstGeom>
            <a:noFill/>
            <a:ln w="9525" cap="flat" cmpd="sng">
              <a:solidFill>
                <a:schemeClr val="dk1"/>
              </a:solidFill>
              <a:prstDash val="solid"/>
              <a:round/>
              <a:headEnd type="triangle" w="med" len="med"/>
              <a:tailEnd type="triangle" w="med" len="med"/>
            </a:ln>
          </p:spPr>
        </p:cxnSp>
        <p:sp>
          <p:nvSpPr>
            <p:cNvPr id="274" name="Google Shape;274;p11"/>
            <p:cNvSpPr txBox="1"/>
            <p:nvPr/>
          </p:nvSpPr>
          <p:spPr>
            <a:xfrm>
              <a:off x="5579904" y="3038229"/>
              <a:ext cx="981177" cy="461665"/>
            </a:xfrm>
            <a:prstGeom prst="rect">
              <a:avLst/>
            </a:prstGeom>
            <a:blipFill rotWithShape="1">
              <a:blip r:embed="rId4"/>
              <a:stretch>
                <a:fillRect b="-9209"/>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800">
                  <a:latin typeface="Times New Roman" panose="02020603050405020304"/>
                  <a:ea typeface="Times New Roman" panose="02020603050405020304"/>
                  <a:cs typeface="Times New Roman" panose="02020603050405020304"/>
                  <a:sym typeface="Times New Roman" panose="02020603050405020304"/>
                </a:rPr>
                <a:t> </a:t>
              </a:r>
              <a:endParaRPr sz="1600"/>
            </a:p>
          </p:txBody>
        </p:sp>
      </p:grpSp>
      <p:grpSp>
        <p:nvGrpSpPr>
          <p:cNvPr id="9" name="组合 8"/>
          <p:cNvGrpSpPr/>
          <p:nvPr/>
        </p:nvGrpSpPr>
        <p:grpSpPr>
          <a:xfrm>
            <a:off x="3231836" y="1185348"/>
            <a:ext cx="1536318" cy="1388251"/>
            <a:chOff x="3213425" y="1197622"/>
            <a:chExt cx="1536318" cy="1388251"/>
          </a:xfrm>
        </p:grpSpPr>
        <p:sp>
          <p:nvSpPr>
            <p:cNvPr id="275" name="Google Shape;275;p11"/>
            <p:cNvSpPr/>
            <p:nvPr/>
          </p:nvSpPr>
          <p:spPr>
            <a:xfrm>
              <a:off x="3213425" y="1197622"/>
              <a:ext cx="1536318" cy="1388251"/>
            </a:xfrm>
            <a:prstGeom prst="rect">
              <a:avLst/>
            </a:prstGeom>
            <a:noFill/>
            <a:ln w="9525" cap="flat" cmpd="sng">
              <a:solidFill>
                <a:schemeClr val="dk1"/>
              </a:solidFill>
              <a:prstDash val="solid"/>
              <a:round/>
              <a:headEnd type="none" w="sm" len="sm"/>
              <a:tailEnd type="none" w="sm" len="sm"/>
            </a:ln>
          </p:spPr>
          <p:txBody>
            <a:bodyPr spcFirstLastPara="1" wrap="square" lIns="0" tIns="45700" rIns="91425" bIns="45700" anchor="ctr" anchorCtr="0">
              <a:noAutofit/>
            </a:bodyPr>
            <a:lstStyle/>
            <a:p>
              <a:pPr marL="0" marR="0" lvl="0" indent="0" algn="l" rtl="0">
                <a:spcBef>
                  <a:spcPts val="0"/>
                </a:spcBef>
                <a:spcAft>
                  <a:spcPts val="0"/>
                </a:spcAft>
                <a:buNone/>
              </a:pPr>
              <a:endParaRPr sz="28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76" name="Google Shape;276;p11"/>
            <p:cNvSpPr txBox="1"/>
            <p:nvPr/>
          </p:nvSpPr>
          <p:spPr>
            <a:xfrm>
              <a:off x="3258804" y="1251674"/>
              <a:ext cx="1429083" cy="13080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16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仪器改正</a:t>
              </a:r>
              <a:endParaRPr sz="1600" dirty="0">
                <a:latin typeface="微软雅黑" panose="020B0503020204020204" charset="-122"/>
                <a:ea typeface="微软雅黑" panose="020B0503020204020204" charset="-122"/>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仪器噪声</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仪器偏差</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钟误差</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p:txBody>
        </p:sp>
      </p:grpSp>
      <p:sp>
        <p:nvSpPr>
          <p:cNvPr id="277" name="Google Shape;277;p11"/>
          <p:cNvSpPr/>
          <p:nvPr/>
        </p:nvSpPr>
        <p:spPr>
          <a:xfrm>
            <a:off x="6343015" y="1981593"/>
            <a:ext cx="1821714" cy="1305785"/>
          </a:xfrm>
          <a:prstGeom prst="rect">
            <a:avLst/>
          </a:prstGeom>
          <a:noFill/>
          <a:ln w="9525" cap="flat" cmpd="sng">
            <a:solidFill>
              <a:schemeClr val="dk1"/>
            </a:solidFill>
            <a:prstDash val="solid"/>
            <a:round/>
            <a:headEnd type="none" w="sm" len="sm"/>
            <a:tailEnd type="none" w="sm" len="sm"/>
          </a:ln>
        </p:spPr>
        <p:txBody>
          <a:bodyPr spcFirstLastPara="1" wrap="square" lIns="0" tIns="45700" rIns="91425" bIns="45700" anchor="ctr" anchorCtr="0">
            <a:noAutofit/>
          </a:bodyPr>
          <a:lstStyle/>
          <a:p>
            <a:pPr marL="0" marR="0" lvl="0" indent="0" algn="l" rtl="0">
              <a:spcBef>
                <a:spcPts val="0"/>
              </a:spcBef>
              <a:spcAft>
                <a:spcPts val="0"/>
              </a:spcAft>
              <a:buNone/>
            </a:pPr>
            <a:endParaRPr sz="28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78" name="Google Shape;278;p11"/>
          <p:cNvSpPr txBox="1"/>
          <p:nvPr/>
        </p:nvSpPr>
        <p:spPr>
          <a:xfrm>
            <a:off x="6351185" y="2020332"/>
            <a:ext cx="1821714" cy="126184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16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信号传播改正</a:t>
            </a:r>
            <a:endParaRPr sz="1600" dirty="0">
              <a:latin typeface="微软雅黑" panose="020B0503020204020204" charset="-122"/>
              <a:ea typeface="微软雅黑" panose="020B0503020204020204" charset="-122"/>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干对流层改正</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湿对流层改正</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电离层改正</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p:txBody>
      </p:sp>
      <p:sp>
        <p:nvSpPr>
          <p:cNvPr id="280" name="Google Shape;280;p11"/>
          <p:cNvSpPr/>
          <p:nvPr/>
        </p:nvSpPr>
        <p:spPr>
          <a:xfrm>
            <a:off x="7049595" y="3639278"/>
            <a:ext cx="1775286" cy="1561897"/>
          </a:xfrm>
          <a:prstGeom prst="rect">
            <a:avLst/>
          </a:prstGeom>
          <a:noFill/>
          <a:ln w="9525" cap="flat" cmpd="sng">
            <a:solidFill>
              <a:schemeClr val="dk1"/>
            </a:solidFill>
            <a:prstDash val="solid"/>
            <a:round/>
            <a:headEnd type="none" w="sm" len="sm"/>
            <a:tailEnd type="none" w="sm" len="sm"/>
          </a:ln>
        </p:spPr>
        <p:txBody>
          <a:bodyPr spcFirstLastPara="1" wrap="square" lIns="0" tIns="45700" rIns="91425" bIns="45700" anchor="ctr" anchorCtr="0">
            <a:noAutofit/>
          </a:bodyPr>
          <a:lstStyle/>
          <a:p>
            <a:pPr marL="0" marR="0" lvl="0" indent="0" algn="l" rtl="0">
              <a:spcBef>
                <a:spcPts val="0"/>
              </a:spcBef>
              <a:spcAft>
                <a:spcPts val="0"/>
              </a:spcAft>
              <a:buNone/>
            </a:pPr>
            <a:endParaRPr sz="28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81" name="Google Shape;281;p11"/>
          <p:cNvSpPr txBox="1"/>
          <p:nvPr/>
        </p:nvSpPr>
        <p:spPr>
          <a:xfrm>
            <a:off x="7080137" y="3646661"/>
            <a:ext cx="1726333" cy="15696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16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地球物理改正</a:t>
            </a:r>
            <a:endParaRPr sz="1600" dirty="0">
              <a:latin typeface="微软雅黑" panose="020B0503020204020204" charset="-122"/>
              <a:ea typeface="微软雅黑" panose="020B0503020204020204" charset="-122"/>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海洋潮汐</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固体地球潮</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极潮</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动态大气压</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p:txBody>
      </p:sp>
      <p:sp>
        <p:nvSpPr>
          <p:cNvPr id="282" name="Google Shape;282;p11"/>
          <p:cNvSpPr/>
          <p:nvPr/>
        </p:nvSpPr>
        <p:spPr>
          <a:xfrm>
            <a:off x="5101642" y="2362401"/>
            <a:ext cx="846029" cy="422398"/>
          </a:xfrm>
          <a:prstGeom prst="cloud">
            <a:avLst/>
          </a:prstGeom>
          <a:solidFill>
            <a:schemeClr val="lt1"/>
          </a:solidFill>
          <a:ln w="9525" cap="flat" cmpd="sng">
            <a:solidFill>
              <a:schemeClr val="dk1"/>
            </a:solidFill>
            <a:prstDash val="solid"/>
            <a:round/>
            <a:headEnd type="none" w="sm" len="sm"/>
            <a:tailEnd type="none" w="sm" len="sm"/>
          </a:ln>
        </p:spPr>
        <p:txBody>
          <a:bodyPr spcFirstLastPara="1" wrap="square" lIns="0" tIns="45700" rIns="91425" bIns="45700" anchor="ctr" anchorCtr="0">
            <a:noAutofit/>
          </a:bodyPr>
          <a:lstStyle/>
          <a:p>
            <a:pPr marL="0" marR="0" lvl="0" indent="0" algn="l" rtl="0">
              <a:spcBef>
                <a:spcPts val="0"/>
              </a:spcBef>
              <a:spcAft>
                <a:spcPts val="0"/>
              </a:spcAft>
              <a:buNone/>
            </a:pPr>
            <a:endParaRPr sz="28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283" name="Google Shape;283;p11"/>
          <p:cNvGrpSpPr/>
          <p:nvPr/>
        </p:nvGrpSpPr>
        <p:grpSpPr>
          <a:xfrm>
            <a:off x="2841391" y="3466898"/>
            <a:ext cx="1738107" cy="1083241"/>
            <a:chOff x="3912649" y="4467454"/>
            <a:chExt cx="1506406" cy="1083241"/>
          </a:xfrm>
        </p:grpSpPr>
        <p:sp>
          <p:nvSpPr>
            <p:cNvPr id="284" name="Google Shape;284;p11"/>
            <p:cNvSpPr/>
            <p:nvPr/>
          </p:nvSpPr>
          <p:spPr>
            <a:xfrm>
              <a:off x="3912649" y="4467454"/>
              <a:ext cx="1461072" cy="1083241"/>
            </a:xfrm>
            <a:prstGeom prst="rect">
              <a:avLst/>
            </a:prstGeom>
            <a:noFill/>
            <a:ln w="9525" cap="flat" cmpd="sng">
              <a:solidFill>
                <a:schemeClr val="dk1"/>
              </a:solidFill>
              <a:prstDash val="solid"/>
              <a:round/>
              <a:headEnd type="none" w="sm" len="sm"/>
              <a:tailEnd type="none" w="sm" len="sm"/>
            </a:ln>
          </p:spPr>
          <p:txBody>
            <a:bodyPr spcFirstLastPara="1" wrap="square" lIns="0" tIns="45700" rIns="91425" bIns="45700" anchor="ctr" anchorCtr="0">
              <a:noAutofit/>
            </a:bodyPr>
            <a:lstStyle/>
            <a:p>
              <a:pPr marL="0" marR="0" lvl="0" indent="0" algn="l" rtl="0">
                <a:spcBef>
                  <a:spcPts val="0"/>
                </a:spcBef>
                <a:spcAft>
                  <a:spcPts val="0"/>
                </a:spcAft>
                <a:buNone/>
              </a:pPr>
              <a:endParaRPr sz="28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85" name="Google Shape;285;p11"/>
            <p:cNvSpPr txBox="1"/>
            <p:nvPr/>
          </p:nvSpPr>
          <p:spPr>
            <a:xfrm>
              <a:off x="4020988" y="4519401"/>
              <a:ext cx="1398067" cy="9540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16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海况偏差改正</a:t>
              </a:r>
              <a:endParaRPr sz="1600" dirty="0">
                <a:latin typeface="微软雅黑" panose="020B0503020204020204" charset="-122"/>
                <a:ea typeface="微软雅黑" panose="020B0503020204020204" charset="-122"/>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偏斜度偏差</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a:p>
              <a:pPr marL="228600" marR="0" lvl="0" indent="-228600" algn="just" rtl="0">
                <a:spcBef>
                  <a:spcPts val="600"/>
                </a:spcBef>
                <a:spcAft>
                  <a:spcPts val="0"/>
                </a:spcAft>
                <a:buClr>
                  <a:schemeClr val="dk1"/>
                </a:buClr>
                <a:buSzPts val="1200"/>
                <a:buFont typeface="Times New Roman" panose="02020603050405020304"/>
                <a:buAutoNum type="arabicPeriod"/>
              </a:pPr>
              <a:r>
                <a:rPr lang="zh-CN"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rPr>
                <a:t>电磁偏移</a:t>
              </a:r>
              <a:endParaRPr sz="1500" dirty="0">
                <a:solidFill>
                  <a:schemeClr val="dk1"/>
                </a:solidFill>
                <a:latin typeface="微软雅黑" panose="020B0503020204020204" charset="-122"/>
                <a:ea typeface="微软雅黑" panose="020B0503020204020204" charset="-122"/>
                <a:cs typeface="Times New Roman" panose="02020603050405020304"/>
                <a:sym typeface="Times New Roman" panose="02020603050405020304"/>
              </a:endParaRPr>
            </a:p>
          </p:txBody>
        </p:sp>
      </p:grpSp>
      <p:cxnSp>
        <p:nvCxnSpPr>
          <p:cNvPr id="286" name="Google Shape;286;p11"/>
          <p:cNvCxnSpPr>
            <a:stCxn id="264" idx="1"/>
            <a:endCxn id="275" idx="3"/>
          </p:cNvCxnSpPr>
          <p:nvPr/>
        </p:nvCxnSpPr>
        <p:spPr>
          <a:xfrm flipH="1">
            <a:off x="4768154" y="1759189"/>
            <a:ext cx="470267" cy="120285"/>
          </a:xfrm>
          <a:prstGeom prst="straightConnector1">
            <a:avLst/>
          </a:prstGeom>
          <a:noFill/>
          <a:ln w="9525" cap="flat" cmpd="sng">
            <a:solidFill>
              <a:schemeClr val="dk1"/>
            </a:solidFill>
            <a:prstDash val="solid"/>
            <a:round/>
            <a:headEnd type="none" w="sm" len="sm"/>
            <a:tailEnd type="triangle" w="med" len="med"/>
          </a:ln>
        </p:spPr>
      </p:cxnSp>
      <p:cxnSp>
        <p:nvCxnSpPr>
          <p:cNvPr id="287" name="Google Shape;287;p11"/>
          <p:cNvCxnSpPr>
            <a:stCxn id="282" idx="0"/>
            <a:endCxn id="278" idx="1"/>
          </p:cNvCxnSpPr>
          <p:nvPr/>
        </p:nvCxnSpPr>
        <p:spPr>
          <a:xfrm>
            <a:off x="5946966" y="2573600"/>
            <a:ext cx="404219" cy="77654"/>
          </a:xfrm>
          <a:prstGeom prst="straightConnector1">
            <a:avLst/>
          </a:prstGeom>
          <a:noFill/>
          <a:ln w="9525" cap="flat" cmpd="sng">
            <a:solidFill>
              <a:schemeClr val="dk1"/>
            </a:solidFill>
            <a:prstDash val="solid"/>
            <a:round/>
            <a:headEnd type="none" w="sm" len="sm"/>
            <a:tailEnd type="triangle" w="med" len="med"/>
          </a:ln>
        </p:spPr>
      </p:cxnSp>
      <p:cxnSp>
        <p:nvCxnSpPr>
          <p:cNvPr id="288" name="Google Shape;288;p11"/>
          <p:cNvCxnSpPr>
            <a:stCxn id="266" idx="3"/>
            <a:endCxn id="284" idx="3"/>
          </p:cNvCxnSpPr>
          <p:nvPr/>
        </p:nvCxnSpPr>
        <p:spPr>
          <a:xfrm flipH="1" flipV="1">
            <a:off x="4527191" y="4008519"/>
            <a:ext cx="384307" cy="421342"/>
          </a:xfrm>
          <a:prstGeom prst="straightConnector1">
            <a:avLst/>
          </a:prstGeom>
          <a:noFill/>
          <a:ln w="9525" cap="flat" cmpd="sng">
            <a:solidFill>
              <a:schemeClr val="dk1"/>
            </a:solidFill>
            <a:prstDash val="solid"/>
            <a:round/>
            <a:headEnd type="none" w="sm" len="sm"/>
            <a:tailEnd type="triangle" w="med" len="med"/>
          </a:ln>
        </p:spPr>
      </p:cxnSp>
      <p:sp>
        <p:nvSpPr>
          <p:cNvPr id="289" name="Google Shape;289;p11"/>
          <p:cNvSpPr txBox="1"/>
          <p:nvPr/>
        </p:nvSpPr>
        <p:spPr>
          <a:xfrm>
            <a:off x="289971" y="5866435"/>
            <a:ext cx="8387624" cy="798295"/>
          </a:xfrm>
          <a:prstGeom prst="rect">
            <a:avLst/>
          </a:prstGeom>
          <a:blipFill rotWithShape="1">
            <a:blip r:embed="rId5"/>
            <a:stretch>
              <a:fillRect r="-437" b="-7462"/>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800" dirty="0">
                <a:latin typeface="微软雅黑" panose="020B0503020204020204" charset="-122"/>
                <a:ea typeface="微软雅黑" panose="020B0503020204020204" charset="-122"/>
                <a:cs typeface="Times New Roman" panose="02020603050405020304"/>
                <a:sym typeface="Times New Roman" panose="02020603050405020304"/>
              </a:rPr>
              <a:t> </a:t>
            </a:r>
            <a:endParaRPr sz="1600" dirty="0">
              <a:latin typeface="微软雅黑" panose="020B0503020204020204" charset="-122"/>
              <a:ea typeface="微软雅黑" panose="020B0503020204020204" charset="-122"/>
            </a:endParaRPr>
          </a:p>
        </p:txBody>
      </p:sp>
      <p:sp>
        <p:nvSpPr>
          <p:cNvPr id="290" name="Google Shape;290;p11"/>
          <p:cNvSpPr txBox="1"/>
          <p:nvPr/>
        </p:nvSpPr>
        <p:spPr>
          <a:xfrm>
            <a:off x="429584" y="5364221"/>
            <a:ext cx="8050903" cy="390748"/>
          </a:xfrm>
          <a:prstGeom prst="rect">
            <a:avLst/>
          </a:prstGeom>
          <a:blipFill rotWithShape="1">
            <a:blip r:embed="rId6"/>
            <a:stretch>
              <a:fillRect b="-3124"/>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800">
                <a:latin typeface="微软雅黑" panose="020B0503020204020204" charset="-122"/>
                <a:ea typeface="微软雅黑" panose="020B0503020204020204" charset="-122"/>
                <a:cs typeface="Times New Roman" panose="02020603050405020304"/>
                <a:sym typeface="Times New Roman" panose="02020603050405020304"/>
              </a:rPr>
              <a:t> </a:t>
            </a:r>
            <a:endParaRPr sz="1600">
              <a:latin typeface="微软雅黑" panose="020B0503020204020204" charset="-122"/>
              <a:ea typeface="微软雅黑" panose="020B0503020204020204" charset="-122"/>
            </a:endParaRPr>
          </a:p>
        </p:txBody>
      </p:sp>
      <p:cxnSp>
        <p:nvCxnSpPr>
          <p:cNvPr id="294" name="Google Shape;294;p11"/>
          <p:cNvCxnSpPr>
            <a:stCxn id="17" idx="2"/>
          </p:cNvCxnSpPr>
          <p:nvPr/>
        </p:nvCxnSpPr>
        <p:spPr>
          <a:xfrm flipH="1">
            <a:off x="1898832" y="3221147"/>
            <a:ext cx="851224" cy="2090952"/>
          </a:xfrm>
          <a:prstGeom prst="straightConnector1">
            <a:avLst/>
          </a:prstGeom>
          <a:noFill/>
          <a:ln w="9525" cap="flat" cmpd="sng">
            <a:solidFill>
              <a:srgbClr val="BF0000"/>
            </a:solidFill>
            <a:prstDash val="solid"/>
            <a:round/>
            <a:headEnd type="none" w="sm" len="sm"/>
            <a:tailEnd type="triangle" w="med" len="med"/>
          </a:ln>
        </p:spPr>
      </p:cxnSp>
      <p:sp>
        <p:nvSpPr>
          <p:cNvPr id="295" name="Google Shape;295;p11"/>
          <p:cNvSpPr/>
          <p:nvPr/>
        </p:nvSpPr>
        <p:spPr>
          <a:xfrm>
            <a:off x="1330764" y="5312099"/>
            <a:ext cx="6290350" cy="494628"/>
          </a:xfrm>
          <a:prstGeom prst="rect">
            <a:avLst/>
          </a:prstGeom>
          <a:noFill/>
          <a:ln w="25400" cap="flat" cmpd="sng">
            <a:solidFill>
              <a:schemeClr val="accent2"/>
            </a:solidFill>
            <a:prstDash val="solid"/>
            <a:round/>
            <a:headEnd type="none" w="sm" len="sm"/>
            <a:tailEnd type="none" w="sm" len="sm"/>
          </a:ln>
        </p:spPr>
        <p:txBody>
          <a:bodyPr spcFirstLastPara="1" wrap="square" lIns="0" tIns="45700" rIns="91425" bIns="45700" anchor="ctr" anchorCtr="0">
            <a:noAutofit/>
          </a:bodyPr>
          <a:lstStyle/>
          <a:p>
            <a:pPr marL="0" marR="0" lvl="0" indent="0" algn="l" rtl="0">
              <a:spcBef>
                <a:spcPts val="0"/>
              </a:spcBef>
              <a:spcAft>
                <a:spcPts val="0"/>
              </a:spcAft>
              <a:buNone/>
            </a:pPr>
            <a:endParaRPr sz="28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96" name="Google Shape;296;p11"/>
          <p:cNvSpPr txBox="1"/>
          <p:nvPr/>
        </p:nvSpPr>
        <p:spPr>
          <a:xfrm>
            <a:off x="289971" y="952281"/>
            <a:ext cx="2895991" cy="6624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雷达测高改正项</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grpSp>
        <p:nvGrpSpPr>
          <p:cNvPr id="20" name="组合 19"/>
          <p:cNvGrpSpPr/>
          <p:nvPr/>
        </p:nvGrpSpPr>
        <p:grpSpPr>
          <a:xfrm>
            <a:off x="59045" y="2663760"/>
            <a:ext cx="3081356" cy="557387"/>
            <a:chOff x="59045" y="2663760"/>
            <a:chExt cx="3081356" cy="557387"/>
          </a:xfrm>
        </p:grpSpPr>
        <mc:AlternateContent xmlns:mc="http://schemas.openxmlformats.org/markup-compatibility/2006" xmlns:a14="http://schemas.microsoft.com/office/drawing/2010/main">
          <mc:Choice Requires="a14">
            <p:sp>
              <p:nvSpPr>
                <p:cNvPr id="16" name="文本框 15"/>
                <p:cNvSpPr txBox="1"/>
                <p:nvPr/>
              </p:nvSpPr>
              <p:spPr>
                <a:xfrm>
                  <a:off x="59045" y="2729241"/>
                  <a:ext cx="308135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𝑯</m:t>
                            </m:r>
                          </m:e>
                          <m:sub>
                            <m:r>
                              <a:rPr lang="en-US" altLang="zh-CN" sz="2000" b="1" i="1" smtClean="0">
                                <a:latin typeface="Cambria Math" panose="02040503050406030204" pitchFamily="18" charset="0"/>
                              </a:rPr>
                              <m:t>𝑳𝒂𝒏𝒅</m:t>
                            </m:r>
                          </m:sub>
                        </m:sSub>
                        <m:r>
                          <a:rPr lang="en-US" altLang="zh-CN" sz="2000" b="1" i="1" smtClean="0">
                            <a:latin typeface="Cambria Math" panose="02040503050406030204" pitchFamily="18" charset="0"/>
                            <a:ea typeface="Cambria Math" panose="02040503050406030204" pitchFamily="18" charset="0"/>
                          </a:rPr>
                          <m:t>=</m:t>
                        </m:r>
                        <m:sSub>
                          <m:sSubPr>
                            <m:ctrlPr>
                              <a:rPr lang="en-US" altLang="zh-CN" sz="2000" b="1" i="1" smtClean="0">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𝑯</m:t>
                            </m:r>
                          </m:e>
                          <m:sub>
                            <m:r>
                              <a:rPr lang="en-US" altLang="zh-CN" sz="2000" b="1" i="1" smtClean="0">
                                <a:latin typeface="Cambria Math" panose="02040503050406030204" pitchFamily="18" charset="0"/>
                                <a:ea typeface="Cambria Math" panose="02040503050406030204" pitchFamily="18" charset="0"/>
                              </a:rPr>
                              <m:t>𝒔𝒂𝒕</m:t>
                            </m:r>
                          </m:sub>
                        </m:sSub>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𝑫</m:t>
                        </m:r>
                        <m:r>
                          <a:rPr lang="en-US" altLang="zh-CN" sz="2000" b="1" i="1" smtClean="0">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𝑫</m:t>
                            </m:r>
                          </m:e>
                          <m:sub>
                            <m:r>
                              <a:rPr lang="en-US" altLang="zh-CN" sz="2000" b="1" i="1" smtClean="0">
                                <a:solidFill>
                                  <a:srgbClr val="FF0000"/>
                                </a:solidFill>
                                <a:latin typeface="Cambria Math" panose="02040503050406030204" pitchFamily="18" charset="0"/>
                                <a:ea typeface="Cambria Math" panose="02040503050406030204" pitchFamily="18" charset="0"/>
                              </a:rPr>
                              <m:t>𝒄𝒐𝒓</m:t>
                            </m:r>
                          </m:sub>
                        </m:sSub>
                      </m:oMath>
                    </m:oMathPara>
                  </a14:m>
                  <a:endParaRPr lang="zh-CN" altLang="en-US" sz="2000" b="1" dirty="0"/>
                </a:p>
              </p:txBody>
            </p:sp>
          </mc:Choice>
          <mc:Fallback xmlns="">
            <p:sp>
              <p:nvSpPr>
                <p:cNvPr id="16" name="文本框 15"/>
                <p:cNvSpPr txBox="1">
                  <a:spLocks noRot="1" noChangeAspect="1" noMove="1" noResize="1" noEditPoints="1" noAdjustHandles="1" noChangeArrowheads="1" noChangeShapeType="1" noTextEdit="1"/>
                </p:cNvSpPr>
                <p:nvPr/>
              </p:nvSpPr>
              <p:spPr>
                <a:xfrm>
                  <a:off x="59045" y="2729241"/>
                  <a:ext cx="3081356" cy="400110"/>
                </a:xfrm>
                <a:prstGeom prst="rect">
                  <a:avLst/>
                </a:prstGeom>
                <a:blipFill rotWithShape="1">
                  <a:blip r:embed="rId7"/>
                </a:blipFill>
              </p:spPr>
              <p:txBody>
                <a:bodyPr/>
                <a:lstStyle/>
                <a:p>
                  <a:r>
                    <a:rPr lang="zh-CN" altLang="en-US">
                      <a:noFill/>
                    </a:rPr>
                    <a:t> </a:t>
                  </a:r>
                </a:p>
              </p:txBody>
            </p:sp>
          </mc:Fallback>
        </mc:AlternateContent>
        <p:sp>
          <p:nvSpPr>
            <p:cNvPr id="17" name="Google Shape;293;p11"/>
            <p:cNvSpPr/>
            <p:nvPr/>
          </p:nvSpPr>
          <p:spPr>
            <a:xfrm>
              <a:off x="2449090" y="2663760"/>
              <a:ext cx="601932" cy="557387"/>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0" tIns="45700" rIns="91425" bIns="45700" anchor="ctr" anchorCtr="0">
              <a:noAutofit/>
            </a:bodyPr>
            <a:lstStyle/>
            <a:p>
              <a:pPr marL="0" marR="0" lvl="0" indent="0" algn="l" rtl="0">
                <a:spcBef>
                  <a:spcPts val="0"/>
                </a:spcBef>
                <a:spcAft>
                  <a:spcPts val="0"/>
                </a:spcAft>
                <a:buNone/>
              </a:pPr>
              <a:endParaRPr sz="40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1" name="Google Shape;270;p11"/>
          <p:cNvSpPr txBox="1"/>
          <p:nvPr/>
        </p:nvSpPr>
        <p:spPr>
          <a:xfrm>
            <a:off x="5520547" y="4337757"/>
            <a:ext cx="986342" cy="2769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altLang="en-US" sz="1200" dirty="0">
                <a:solidFill>
                  <a:schemeClr val="dk1"/>
                </a:solidFill>
                <a:latin typeface="Arial" panose="020B0604020202020204"/>
                <a:ea typeface="Arial" panose="020B0604020202020204"/>
                <a:cs typeface="Arial" panose="020B0604020202020204"/>
                <a:sym typeface="Arial" panose="020B0604020202020204"/>
              </a:rPr>
              <a:t>地面椭球高</a:t>
            </a:r>
            <a:endParaRPr sz="1600"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2"/>
          <p:cNvSpPr/>
          <p:nvPr/>
        </p:nvSpPr>
        <p:spPr>
          <a:xfrm>
            <a:off x="0" y="3471863"/>
            <a:ext cx="9144000" cy="1543050"/>
          </a:xfrm>
          <a:prstGeom prst="rect">
            <a:avLst/>
          </a:prstGeom>
          <a:solidFill>
            <a:schemeClr val="accent1"/>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02" name="Google Shape;302;p12"/>
          <p:cNvSpPr/>
          <p:nvPr/>
        </p:nvSpPr>
        <p:spPr>
          <a:xfrm>
            <a:off x="189064" y="3868892"/>
            <a:ext cx="875305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4000" b="1">
                <a:solidFill>
                  <a:schemeClr val="lt1"/>
                </a:solidFill>
                <a:latin typeface="微软雅黑" panose="020B0503020204020204" charset="-122"/>
                <a:ea typeface="微软雅黑" panose="020B0503020204020204" charset="-122"/>
                <a:cs typeface="微软雅黑" panose="020B0503020204020204" charset="-122"/>
                <a:sym typeface="微软雅黑" panose="020B0503020204020204" charset="-122"/>
              </a:rPr>
              <a:t>二、雷达测高技术发展</a:t>
            </a:r>
          </a:p>
        </p:txBody>
      </p:sp>
      <p:sp>
        <p:nvSpPr>
          <p:cNvPr id="303" name="Google Shape;303;p12"/>
          <p:cNvSpPr/>
          <p:nvPr/>
        </p:nvSpPr>
        <p:spPr>
          <a:xfrm>
            <a:off x="0" y="5014912"/>
            <a:ext cx="9144000" cy="72000"/>
          </a:xfrm>
          <a:prstGeom prst="rect">
            <a:avLst/>
          </a:prstGeom>
          <a:solidFill>
            <a:srgbClr val="BFBFBF"/>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3"/>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二、雷达测高技术发展</a:t>
            </a:r>
          </a:p>
        </p:txBody>
      </p:sp>
      <p:sp>
        <p:nvSpPr>
          <p:cNvPr id="309" name="Google Shape;309;p13"/>
          <p:cNvSpPr txBox="1"/>
          <p:nvPr/>
        </p:nvSpPr>
        <p:spPr>
          <a:xfrm>
            <a:off x="447995" y="800688"/>
            <a:ext cx="5394346" cy="579641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dirty="0">
                <a:solidFill>
                  <a:schemeClr val="dk1"/>
                </a:solidFill>
                <a:latin typeface="微软雅黑" panose="020B0503020204020204" charset="-122"/>
                <a:ea typeface="微软雅黑" panose="020B0503020204020204" charset="-122"/>
                <a:sym typeface="Arial" panose="020B0604020202020204"/>
              </a:rPr>
              <a:t>1）脉冲有限雷达测高技术</a:t>
            </a:r>
            <a:endParaRPr sz="2800" b="1" dirty="0">
              <a:solidFill>
                <a:schemeClr val="dk1"/>
              </a:solidFill>
              <a:latin typeface="微软雅黑" panose="020B0503020204020204" charset="-122"/>
              <a:ea typeface="微软雅黑" panose="020B0503020204020204" charset="-122"/>
              <a:sym typeface="Arial" panose="020B0604020202020204"/>
            </a:endParaRPr>
          </a:p>
          <a:p>
            <a:pPr marL="0" marR="0" lvl="0" indent="0" algn="just" rtl="0">
              <a:lnSpc>
                <a:spcPct val="150000"/>
              </a:lnSpc>
              <a:spcBef>
                <a:spcPts val="1000"/>
              </a:spcBef>
              <a:spcAft>
                <a:spcPts val="0"/>
              </a:spcAft>
              <a:buNone/>
            </a:pPr>
            <a:r>
              <a:rPr lang="zh-CN" sz="2600" dirty="0">
                <a:solidFill>
                  <a:schemeClr val="dk1"/>
                </a:solidFill>
                <a:latin typeface="微软雅黑" panose="020B0503020204020204" charset="-122"/>
                <a:ea typeface="微软雅黑" panose="020B0503020204020204" charset="-122"/>
                <a:cs typeface="Times New Roman" panose="02020603050405020304" pitchFamily="18" charset="0"/>
                <a:sym typeface="Arial" panose="020B0604020202020204"/>
              </a:rPr>
              <a:t>脉冲有限雷达高度计是传统雷达高度计，也是目前主要的星载高度计类型。</a:t>
            </a:r>
            <a:endParaRPr sz="2600" dirty="0">
              <a:solidFill>
                <a:schemeClr val="dk1"/>
              </a:solidFill>
              <a:latin typeface="微软雅黑" panose="020B0503020204020204" charset="-122"/>
              <a:ea typeface="微软雅黑" panose="020B0503020204020204" charset="-122"/>
              <a:cs typeface="Times New Roman" panose="02020603050405020304" pitchFamily="18" charset="0"/>
              <a:sym typeface="Arial" panose="020B0604020202020204"/>
            </a:endParaRPr>
          </a:p>
          <a:p>
            <a:pPr marL="0" marR="0" lvl="0" indent="0" algn="just" rtl="0">
              <a:lnSpc>
                <a:spcPct val="150000"/>
              </a:lnSpc>
              <a:spcBef>
                <a:spcPts val="1000"/>
              </a:spcBef>
              <a:spcAft>
                <a:spcPts val="0"/>
              </a:spcAft>
              <a:buNone/>
            </a:pPr>
            <a:r>
              <a:rPr lang="zh-CN" sz="2600" dirty="0">
                <a:solidFill>
                  <a:schemeClr val="dk1"/>
                </a:solidFill>
                <a:latin typeface="微软雅黑" panose="020B0503020204020204" charset="-122"/>
                <a:ea typeface="微软雅黑" panose="020B0503020204020204" charset="-122"/>
                <a:cs typeface="Times New Roman" panose="02020603050405020304" pitchFamily="18" charset="0"/>
                <a:sym typeface="Arial" panose="020B0604020202020204"/>
              </a:rPr>
              <a:t>有限脉冲雷达高度计通过测定发射脉冲信号的时间延迟T，来计算卫星至地表的距离，测高波段一般选择</a:t>
            </a:r>
            <a:r>
              <a:rPr lang="zh-CN" sz="2600" b="1" dirty="0">
                <a:solidFill>
                  <a:schemeClr val="dk1"/>
                </a:solidFill>
                <a:latin typeface="微软雅黑" panose="020B0503020204020204" charset="-122"/>
                <a:ea typeface="微软雅黑" panose="020B0503020204020204" charset="-122"/>
                <a:cs typeface="Times New Roman" panose="02020603050405020304" pitchFamily="18" charset="0"/>
                <a:sym typeface="Arial" panose="020B0604020202020204"/>
              </a:rPr>
              <a:t>Ku波段</a:t>
            </a:r>
            <a:r>
              <a:rPr lang="zh-CN" sz="2600" dirty="0">
                <a:solidFill>
                  <a:schemeClr val="dk1"/>
                </a:solidFill>
                <a:latin typeface="微软雅黑" panose="020B0503020204020204" charset="-122"/>
                <a:ea typeface="微软雅黑" panose="020B0503020204020204" charset="-122"/>
                <a:cs typeface="Times New Roman" panose="02020603050405020304" pitchFamily="18" charset="0"/>
                <a:sym typeface="Arial" panose="020B0604020202020204"/>
              </a:rPr>
              <a:t>（13.5GHz）或</a:t>
            </a:r>
            <a:r>
              <a:rPr lang="zh-CN" sz="2600" b="1" dirty="0">
                <a:solidFill>
                  <a:schemeClr val="dk1"/>
                </a:solidFill>
                <a:latin typeface="微软雅黑" panose="020B0503020204020204" charset="-122"/>
                <a:ea typeface="微软雅黑" panose="020B0503020204020204" charset="-122"/>
                <a:cs typeface="Times New Roman" panose="02020603050405020304" pitchFamily="18" charset="0"/>
                <a:sym typeface="Arial" panose="020B0604020202020204"/>
              </a:rPr>
              <a:t>Ka波段（35.75GHz）</a:t>
            </a:r>
            <a:r>
              <a:rPr lang="zh-CN" sz="2600" dirty="0">
                <a:solidFill>
                  <a:schemeClr val="dk1"/>
                </a:solidFill>
                <a:latin typeface="微软雅黑" panose="020B0503020204020204" charset="-122"/>
                <a:ea typeface="微软雅黑" panose="020B0503020204020204" charset="-122"/>
                <a:cs typeface="Times New Roman" panose="02020603050405020304" pitchFamily="18" charset="0"/>
                <a:sym typeface="Arial" panose="020B0604020202020204"/>
              </a:rPr>
              <a:t>。</a:t>
            </a:r>
            <a:endParaRPr sz="2600" dirty="0">
              <a:solidFill>
                <a:schemeClr val="dk1"/>
              </a:solidFill>
              <a:latin typeface="微软雅黑" panose="020B0503020204020204" charset="-122"/>
              <a:ea typeface="微软雅黑" panose="020B0503020204020204" charset="-122"/>
              <a:cs typeface="Times New Roman" panose="02020603050405020304" pitchFamily="18" charset="0"/>
              <a:sym typeface="Arial" panose="020B0604020202020204"/>
            </a:endParaRPr>
          </a:p>
        </p:txBody>
      </p:sp>
      <p:grpSp>
        <p:nvGrpSpPr>
          <p:cNvPr id="310" name="Google Shape;310;p13"/>
          <p:cNvGrpSpPr/>
          <p:nvPr/>
        </p:nvGrpSpPr>
        <p:grpSpPr>
          <a:xfrm>
            <a:off x="5973822" y="2123455"/>
            <a:ext cx="3289099" cy="3663590"/>
            <a:chOff x="6243144" y="2320709"/>
            <a:chExt cx="2621565" cy="3015421"/>
          </a:xfrm>
        </p:grpSpPr>
        <p:cxnSp>
          <p:nvCxnSpPr>
            <p:cNvPr id="311" name="Google Shape;311;p13"/>
            <p:cNvCxnSpPr/>
            <p:nvPr/>
          </p:nvCxnSpPr>
          <p:spPr>
            <a:xfrm>
              <a:off x="6243144" y="5324646"/>
              <a:ext cx="2313027" cy="0"/>
            </a:xfrm>
            <a:prstGeom prst="straightConnector1">
              <a:avLst/>
            </a:prstGeom>
            <a:noFill/>
            <a:ln w="9525" cap="flat" cmpd="sng">
              <a:solidFill>
                <a:srgbClr val="0000CB"/>
              </a:solidFill>
              <a:prstDash val="solid"/>
              <a:round/>
              <a:headEnd type="none" w="sm" len="sm"/>
              <a:tailEnd type="none" w="sm" len="sm"/>
            </a:ln>
          </p:spPr>
        </p:cxnSp>
        <p:grpSp>
          <p:nvGrpSpPr>
            <p:cNvPr id="312" name="Google Shape;312;p13"/>
            <p:cNvGrpSpPr/>
            <p:nvPr/>
          </p:nvGrpSpPr>
          <p:grpSpPr>
            <a:xfrm>
              <a:off x="6863631" y="2320709"/>
              <a:ext cx="1480988" cy="3015421"/>
              <a:chOff x="6863631" y="2320709"/>
              <a:chExt cx="1145057" cy="3015421"/>
            </a:xfrm>
          </p:grpSpPr>
          <p:pic>
            <p:nvPicPr>
              <p:cNvPr id="313" name="Google Shape;313;p13" descr="A picture containing dark&#10;&#10;Description automatically generated"/>
              <p:cNvPicPr preferRelativeResize="0"/>
              <p:nvPr/>
            </p:nvPicPr>
            <p:blipFill rotWithShape="1">
              <a:blip r:embed="rId3"/>
              <a:srcRect/>
              <a:stretch>
                <a:fillRect/>
              </a:stretch>
            </p:blipFill>
            <p:spPr>
              <a:xfrm>
                <a:off x="7068354" y="2320709"/>
                <a:ext cx="780524" cy="454309"/>
              </a:xfrm>
              <a:prstGeom prst="rect">
                <a:avLst/>
              </a:prstGeom>
              <a:noFill/>
              <a:ln>
                <a:noFill/>
              </a:ln>
            </p:spPr>
          </p:pic>
          <p:cxnSp>
            <p:nvCxnSpPr>
              <p:cNvPr id="314" name="Google Shape;314;p13"/>
              <p:cNvCxnSpPr/>
              <p:nvPr/>
            </p:nvCxnSpPr>
            <p:spPr>
              <a:xfrm flipH="1">
                <a:off x="7131660" y="2657568"/>
                <a:ext cx="170185" cy="2524034"/>
              </a:xfrm>
              <a:prstGeom prst="straightConnector1">
                <a:avLst/>
              </a:prstGeom>
              <a:noFill/>
              <a:ln w="9525" cap="flat" cmpd="sng">
                <a:solidFill>
                  <a:schemeClr val="dk1"/>
                </a:solidFill>
                <a:prstDash val="solid"/>
                <a:round/>
                <a:headEnd type="none" w="sm" len="sm"/>
                <a:tailEnd type="none" w="sm" len="sm"/>
              </a:ln>
            </p:spPr>
          </p:cxnSp>
          <p:cxnSp>
            <p:nvCxnSpPr>
              <p:cNvPr id="315" name="Google Shape;315;p13"/>
              <p:cNvCxnSpPr/>
              <p:nvPr/>
            </p:nvCxnSpPr>
            <p:spPr>
              <a:xfrm>
                <a:off x="7301845" y="2657568"/>
                <a:ext cx="256395" cy="2508115"/>
              </a:xfrm>
              <a:prstGeom prst="straightConnector1">
                <a:avLst/>
              </a:prstGeom>
              <a:noFill/>
              <a:ln w="9525" cap="flat" cmpd="sng">
                <a:solidFill>
                  <a:schemeClr val="dk1"/>
                </a:solidFill>
                <a:prstDash val="solid"/>
                <a:round/>
                <a:headEnd type="none" w="sm" len="sm"/>
                <a:tailEnd type="none" w="sm" len="sm"/>
              </a:ln>
            </p:spPr>
          </p:cxnSp>
          <p:sp>
            <p:nvSpPr>
              <p:cNvPr id="316" name="Google Shape;316;p13"/>
              <p:cNvSpPr/>
              <p:nvPr/>
            </p:nvSpPr>
            <p:spPr>
              <a:xfrm rot="10800000">
                <a:off x="7283406" y="2993323"/>
                <a:ext cx="58441" cy="42716"/>
              </a:xfrm>
              <a:custGeom>
                <a:avLst/>
                <a:gdLst/>
                <a:ahLst/>
                <a:cxnLst/>
                <a:rect l="l" t="t" r="r" b="b"/>
                <a:pathLst>
                  <a:path w="57150" h="3666" extrusionOk="0">
                    <a:moveTo>
                      <a:pt x="0" y="3666"/>
                    </a:moveTo>
                    <a:cubicBezTo>
                      <a:pt x="20373" y="491"/>
                      <a:pt x="40746" y="-2684"/>
                      <a:pt x="57150" y="3666"/>
                    </a:cubicBez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7" name="Google Shape;317;p13"/>
              <p:cNvSpPr txBox="1"/>
              <p:nvPr/>
            </p:nvSpPr>
            <p:spPr>
              <a:xfrm>
                <a:off x="7407751" y="2892468"/>
                <a:ext cx="595298" cy="244424"/>
              </a:xfrm>
              <a:prstGeom prst="rect">
                <a:avLst/>
              </a:prstGeom>
              <a:blipFill rotWithShape="1">
                <a:blip r:embed="rId4"/>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318" name="Google Shape;318;p13"/>
              <p:cNvSpPr/>
              <p:nvPr/>
            </p:nvSpPr>
            <p:spPr>
              <a:xfrm rot="-10610158">
                <a:off x="7125597" y="4955389"/>
                <a:ext cx="440088" cy="368877"/>
              </a:xfrm>
              <a:prstGeom prst="blockArc">
                <a:avLst>
                  <a:gd name="adj1" fmla="val 10800000"/>
                  <a:gd name="adj2" fmla="val 20974351"/>
                  <a:gd name="adj3" fmla="val 21683"/>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319" name="Google Shape;319;p13"/>
              <p:cNvCxnSpPr/>
              <p:nvPr/>
            </p:nvCxnSpPr>
            <p:spPr>
              <a:xfrm>
                <a:off x="6871725" y="5240511"/>
                <a:ext cx="1072051" cy="0"/>
              </a:xfrm>
              <a:prstGeom prst="straightConnector1">
                <a:avLst/>
              </a:prstGeom>
              <a:noFill/>
              <a:ln w="9525" cap="flat" cmpd="sng">
                <a:solidFill>
                  <a:schemeClr val="accent3"/>
                </a:solidFill>
                <a:prstDash val="dash"/>
                <a:round/>
                <a:headEnd type="none" w="sm" len="sm"/>
                <a:tailEnd type="none" w="sm" len="sm"/>
              </a:ln>
            </p:spPr>
          </p:cxnSp>
          <p:cxnSp>
            <p:nvCxnSpPr>
              <p:cNvPr id="320" name="Google Shape;320;p13"/>
              <p:cNvCxnSpPr/>
              <p:nvPr/>
            </p:nvCxnSpPr>
            <p:spPr>
              <a:xfrm>
                <a:off x="6863631" y="5324646"/>
                <a:ext cx="1072051" cy="0"/>
              </a:xfrm>
              <a:prstGeom prst="straightConnector1">
                <a:avLst/>
              </a:prstGeom>
              <a:noFill/>
              <a:ln w="9525" cap="flat" cmpd="sng">
                <a:solidFill>
                  <a:schemeClr val="accent3"/>
                </a:solidFill>
                <a:prstDash val="dash"/>
                <a:round/>
                <a:headEnd type="none" w="sm" len="sm"/>
                <a:tailEnd type="none" w="sm" len="sm"/>
              </a:ln>
            </p:spPr>
          </p:cxnSp>
          <p:sp>
            <p:nvSpPr>
              <p:cNvPr id="321" name="Google Shape;321;p13"/>
              <p:cNvSpPr/>
              <p:nvPr/>
            </p:nvSpPr>
            <p:spPr>
              <a:xfrm>
                <a:off x="7962969" y="5235922"/>
                <a:ext cx="45719" cy="99542"/>
              </a:xfrm>
              <a:prstGeom prst="rightBrace">
                <a:avLst>
                  <a:gd name="adj1" fmla="val 8333"/>
                  <a:gd name="adj2" fmla="val 50000"/>
                </a:avLst>
              </a:prstGeom>
              <a:noFill/>
              <a:ln w="9525" cap="flat" cmpd="sng">
                <a:solidFill>
                  <a:srgbClr val="BF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322" name="Google Shape;322;p13"/>
            <p:cNvSpPr txBox="1"/>
            <p:nvPr/>
          </p:nvSpPr>
          <p:spPr>
            <a:xfrm>
              <a:off x="8247632" y="4478296"/>
              <a:ext cx="617077" cy="461665"/>
            </a:xfrm>
            <a:prstGeom prst="rect">
              <a:avLst/>
            </a:prstGeom>
            <a:blipFill rotWithShape="1">
              <a:blip r:embed="rId5"/>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cxnSp>
          <p:nvCxnSpPr>
            <p:cNvPr id="323" name="Google Shape;323;p13"/>
            <p:cNvCxnSpPr/>
            <p:nvPr/>
          </p:nvCxnSpPr>
          <p:spPr>
            <a:xfrm rot="10800000" flipH="1">
              <a:off x="8337326" y="4855352"/>
              <a:ext cx="124599" cy="405926"/>
            </a:xfrm>
            <a:prstGeom prst="straightConnector1">
              <a:avLst/>
            </a:prstGeom>
            <a:noFill/>
            <a:ln w="9525" cap="flat" cmpd="sng">
              <a:solidFill>
                <a:srgbClr val="BF0000"/>
              </a:solidFill>
              <a:prstDash val="solid"/>
              <a:round/>
              <a:headEnd type="none" w="sm" len="sm"/>
              <a:tailEnd type="triangle" w="med" len="med"/>
            </a:ln>
          </p:spPr>
        </p:cxnSp>
      </p:gr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3"/>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二、雷达测高技术发展</a:t>
            </a:r>
          </a:p>
        </p:txBody>
      </p:sp>
      <mc:AlternateContent xmlns:mc="http://schemas.openxmlformats.org/markup-compatibility/2006" xmlns:a14="http://schemas.microsoft.com/office/drawing/2010/main">
        <mc:Choice Requires="a14">
          <p:sp>
            <p:nvSpPr>
              <p:cNvPr id="309" name="Google Shape;309;p13"/>
              <p:cNvSpPr txBox="1"/>
              <p:nvPr/>
            </p:nvSpPr>
            <p:spPr>
              <a:xfrm>
                <a:off x="297445" y="800688"/>
                <a:ext cx="5703590" cy="5988779"/>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zh-CN" sz="2800" b="1" dirty="0">
                    <a:solidFill>
                      <a:schemeClr val="dk1"/>
                    </a:solidFill>
                    <a:latin typeface="Arial" panose="020B0604020202020204"/>
                    <a:ea typeface="Arial" panose="020B0604020202020204"/>
                    <a:cs typeface="Arial" panose="020B0604020202020204"/>
                    <a:sym typeface="Arial" panose="020B0604020202020204"/>
                  </a:rPr>
                  <a:t>1）脉冲有限雷达测高技术</a:t>
                </a:r>
                <a:endParaRPr sz="2800" b="1" dirty="0">
                  <a:solidFill>
                    <a:schemeClr val="dk1"/>
                  </a:solidFill>
                  <a:latin typeface="Arial" panose="020B0604020202020204"/>
                  <a:ea typeface="Arial" panose="020B0604020202020204"/>
                  <a:cs typeface="Arial" panose="020B0604020202020204"/>
                  <a:sym typeface="Arial" panose="020B0604020202020204"/>
                </a:endParaRPr>
              </a:p>
              <a:p>
                <a:pPr lvl="0" algn="just">
                  <a:lnSpc>
                    <a:spcPct val="150000"/>
                  </a:lnSpc>
                  <a:spcBef>
                    <a:spcPts val="1000"/>
                  </a:spcBef>
                </a:pPr>
                <a:r>
                  <a:rPr lang="zh-CN" altLang="en-US" sz="2300" dirty="0">
                    <a:solidFill>
                      <a:schemeClr val="dk1"/>
                    </a:solidFill>
                    <a:sym typeface="Arial" panose="020B0604020202020204"/>
                  </a:rPr>
                  <a:t>卫星一般以</a:t>
                </a:r>
                <a:r>
                  <a:rPr lang="en-US" altLang="zh-CN" sz="2300" dirty="0">
                    <a:solidFill>
                      <a:schemeClr val="dk1"/>
                    </a:solidFill>
                    <a:sym typeface="Arial" panose="020B0604020202020204"/>
                  </a:rPr>
                  <a:t>1.5°- 3°</a:t>
                </a:r>
                <a:r>
                  <a:rPr lang="zh-CN" altLang="en-US" sz="2300" dirty="0">
                    <a:solidFill>
                      <a:schemeClr val="dk1"/>
                    </a:solidFill>
                    <a:sym typeface="Arial" panose="020B0604020202020204"/>
                  </a:rPr>
                  <a:t>的雷达波束角向地面发生脉冲信号，假定脉冲信号的有效持续时间为</a:t>
                </a:r>
                <a14:m>
                  <m:oMath xmlns:m="http://schemas.openxmlformats.org/officeDocument/2006/math">
                    <m:r>
                      <a:rPr lang="zh-CN" altLang="en-US" sz="2300" i="1" smtClean="0">
                        <a:solidFill>
                          <a:schemeClr val="dk1"/>
                        </a:solidFill>
                        <a:latin typeface="Cambria Math" panose="02040503050406030204" pitchFamily="18" charset="0"/>
                        <a:sym typeface="Arial" panose="020B0604020202020204"/>
                      </a:rPr>
                      <m:t>𝜏</m:t>
                    </m:r>
                  </m:oMath>
                </a14:m>
                <a:r>
                  <a:rPr lang="zh-CN" altLang="en-US" sz="2300" dirty="0">
                    <a:solidFill>
                      <a:schemeClr val="dk1"/>
                    </a:solidFill>
                    <a:sym typeface="Arial" panose="020B0604020202020204"/>
                  </a:rPr>
                  <a:t>，则脉冲前缘到脉冲后缘的长度为 </a:t>
                </a:r>
                <a14:m>
                  <m:oMath xmlns:m="http://schemas.openxmlformats.org/officeDocument/2006/math">
                    <m:r>
                      <m:rPr>
                        <m:sty m:val="p"/>
                      </m:rPr>
                      <a:rPr lang="en-US" altLang="zh-CN" sz="2300" i="1" dirty="0">
                        <a:solidFill>
                          <a:schemeClr val="dk1"/>
                        </a:solidFill>
                        <a:latin typeface="Cambria Math" panose="02040503050406030204" pitchFamily="18" charset="0"/>
                      </a:rPr>
                      <m:t>c</m:t>
                    </m:r>
                    <m:r>
                      <a:rPr lang="zh-CN" altLang="en-US" sz="2300" i="1">
                        <a:solidFill>
                          <a:schemeClr val="dk1"/>
                        </a:solidFill>
                        <a:latin typeface="Cambria Math" panose="02040503050406030204" pitchFamily="18" charset="0"/>
                      </a:rPr>
                      <m:t>𝜏</m:t>
                    </m:r>
                  </m:oMath>
                </a14:m>
                <a:r>
                  <a:rPr lang="zh-CN" altLang="en-US" sz="2300" dirty="0">
                    <a:solidFill>
                      <a:schemeClr val="dk1"/>
                    </a:solidFill>
                    <a:sym typeface="Arial" panose="020B0604020202020204"/>
                  </a:rPr>
                  <a:t>，其中</a:t>
                </a:r>
                <a14:m>
                  <m:oMath xmlns:m="http://schemas.openxmlformats.org/officeDocument/2006/math">
                    <m:r>
                      <m:rPr>
                        <m:sty m:val="p"/>
                      </m:rPr>
                      <a:rPr lang="en-US" altLang="zh-CN" sz="2300" i="1" dirty="0">
                        <a:solidFill>
                          <a:schemeClr val="dk1"/>
                        </a:solidFill>
                        <a:latin typeface="Cambria Math" panose="02040503050406030204" pitchFamily="18" charset="0"/>
                      </a:rPr>
                      <m:t>c</m:t>
                    </m:r>
                  </m:oMath>
                </a14:m>
                <a:r>
                  <a:rPr lang="zh-CN" altLang="en-US" sz="2300" dirty="0">
                    <a:solidFill>
                      <a:schemeClr val="dk1"/>
                    </a:solidFill>
                    <a:sym typeface="Arial" panose="020B0604020202020204"/>
                  </a:rPr>
                  <a:t>为光速。</a:t>
                </a:r>
                <a:endParaRPr lang="en-US" altLang="zh-CN" sz="2300" dirty="0">
                  <a:solidFill>
                    <a:schemeClr val="dk1"/>
                  </a:solidFill>
                  <a:sym typeface="Arial" panose="020B0604020202020204"/>
                </a:endParaRPr>
              </a:p>
              <a:p>
                <a:pPr lvl="0" algn="just">
                  <a:lnSpc>
                    <a:spcPct val="150000"/>
                  </a:lnSpc>
                  <a:spcBef>
                    <a:spcPts val="1000"/>
                  </a:spcBef>
                </a:pPr>
                <a:r>
                  <a:rPr lang="zh-CN" altLang="en-US" sz="2300" dirty="0">
                    <a:solidFill>
                      <a:schemeClr val="dk1"/>
                    </a:solidFill>
                  </a:rPr>
                  <a:t>在波束传播中，脉冲信号半径不断扩张，抵达地面时脉冲信号会形成一个具有一定厚度的弧形信号。</a:t>
                </a:r>
                <a:r>
                  <a:rPr lang="zh-CN" altLang="en-US" sz="2300" b="1" dirty="0">
                    <a:solidFill>
                      <a:schemeClr val="dk1"/>
                    </a:solidFill>
                  </a:rPr>
                  <a:t>弧形信号会覆盖地表</a:t>
                </a:r>
                <a:r>
                  <a:rPr lang="en-US" altLang="zh-CN" sz="2300" b="1" dirty="0">
                    <a:solidFill>
                      <a:schemeClr val="dk1"/>
                    </a:solidFill>
                  </a:rPr>
                  <a:t>3-5</a:t>
                </a:r>
                <a:r>
                  <a:rPr lang="zh-CN" altLang="en-US" sz="2300" b="1" dirty="0">
                    <a:solidFill>
                      <a:schemeClr val="dk1"/>
                    </a:solidFill>
                  </a:rPr>
                  <a:t>千米半径的圆形区域，测高仪所测地表高程即该圆形区域地表高程。</a:t>
                </a:r>
                <a:endParaRPr lang="en-US" sz="2300" b="1" dirty="0">
                  <a:solidFill>
                    <a:schemeClr val="dk1"/>
                  </a:solidFill>
                </a:endParaRPr>
              </a:p>
            </p:txBody>
          </p:sp>
        </mc:Choice>
        <mc:Fallback xmlns="">
          <p:sp>
            <p:nvSpPr>
              <p:cNvPr id="309" name="Google Shape;309;p13"/>
              <p:cNvSpPr txBox="1">
                <a:spLocks noRot="1" noChangeAspect="1" noMove="1" noResize="1" noEditPoints="1" noAdjustHandles="1" noChangeArrowheads="1" noChangeShapeType="1" noTextEdit="1"/>
              </p:cNvSpPr>
              <p:nvPr/>
            </p:nvSpPr>
            <p:spPr>
              <a:xfrm>
                <a:off x="297445" y="800688"/>
                <a:ext cx="5703590" cy="5988779"/>
              </a:xfrm>
              <a:prstGeom prst="rect">
                <a:avLst/>
              </a:prstGeom>
              <a:blipFill rotWithShape="1">
                <a:blip r:embed="rId3"/>
                <a:stretch>
                  <a:fillRect l="-5" t="-10" r="-2155" b="1"/>
                </a:stretch>
              </a:blipFill>
              <a:ln>
                <a:noFill/>
              </a:ln>
            </p:spPr>
            <p:txBody>
              <a:bodyPr/>
              <a:lstStyle/>
              <a:p>
                <a:r>
                  <a:rPr lang="zh-CN" altLang="en-US">
                    <a:noFill/>
                  </a:rPr>
                  <a:t> </a:t>
                </a:r>
              </a:p>
            </p:txBody>
          </p:sp>
        </mc:Fallback>
      </mc:AlternateContent>
      <p:grpSp>
        <p:nvGrpSpPr>
          <p:cNvPr id="310" name="Google Shape;310;p13"/>
          <p:cNvGrpSpPr/>
          <p:nvPr/>
        </p:nvGrpSpPr>
        <p:grpSpPr>
          <a:xfrm>
            <a:off x="5973822" y="2123455"/>
            <a:ext cx="3289099" cy="3663590"/>
            <a:chOff x="6243144" y="2320709"/>
            <a:chExt cx="2621565" cy="3015421"/>
          </a:xfrm>
        </p:grpSpPr>
        <p:cxnSp>
          <p:nvCxnSpPr>
            <p:cNvPr id="311" name="Google Shape;311;p13"/>
            <p:cNvCxnSpPr/>
            <p:nvPr/>
          </p:nvCxnSpPr>
          <p:spPr>
            <a:xfrm>
              <a:off x="6243144" y="5324646"/>
              <a:ext cx="2313027" cy="0"/>
            </a:xfrm>
            <a:prstGeom prst="straightConnector1">
              <a:avLst/>
            </a:prstGeom>
            <a:noFill/>
            <a:ln w="9525" cap="flat" cmpd="sng">
              <a:solidFill>
                <a:srgbClr val="0000CB"/>
              </a:solidFill>
              <a:prstDash val="solid"/>
              <a:round/>
              <a:headEnd type="none" w="sm" len="sm"/>
              <a:tailEnd type="none" w="sm" len="sm"/>
            </a:ln>
          </p:spPr>
        </p:cxnSp>
        <p:grpSp>
          <p:nvGrpSpPr>
            <p:cNvPr id="312" name="Google Shape;312;p13"/>
            <p:cNvGrpSpPr/>
            <p:nvPr/>
          </p:nvGrpSpPr>
          <p:grpSpPr>
            <a:xfrm>
              <a:off x="6863631" y="2320709"/>
              <a:ext cx="1480988" cy="3015421"/>
              <a:chOff x="6863631" y="2320709"/>
              <a:chExt cx="1145057" cy="3015421"/>
            </a:xfrm>
          </p:grpSpPr>
          <p:pic>
            <p:nvPicPr>
              <p:cNvPr id="313" name="Google Shape;313;p13" descr="A picture containing dark&#10;&#10;Description automatically generated"/>
              <p:cNvPicPr preferRelativeResize="0"/>
              <p:nvPr/>
            </p:nvPicPr>
            <p:blipFill rotWithShape="1">
              <a:blip r:embed="rId4"/>
              <a:srcRect/>
              <a:stretch>
                <a:fillRect/>
              </a:stretch>
            </p:blipFill>
            <p:spPr>
              <a:xfrm>
                <a:off x="7068354" y="2320709"/>
                <a:ext cx="780524" cy="454309"/>
              </a:xfrm>
              <a:prstGeom prst="rect">
                <a:avLst/>
              </a:prstGeom>
              <a:noFill/>
              <a:ln>
                <a:noFill/>
              </a:ln>
            </p:spPr>
          </p:pic>
          <p:cxnSp>
            <p:nvCxnSpPr>
              <p:cNvPr id="314" name="Google Shape;314;p13"/>
              <p:cNvCxnSpPr/>
              <p:nvPr/>
            </p:nvCxnSpPr>
            <p:spPr>
              <a:xfrm flipH="1">
                <a:off x="7131660" y="2657568"/>
                <a:ext cx="170185" cy="2524034"/>
              </a:xfrm>
              <a:prstGeom prst="straightConnector1">
                <a:avLst/>
              </a:prstGeom>
              <a:noFill/>
              <a:ln w="9525" cap="flat" cmpd="sng">
                <a:solidFill>
                  <a:schemeClr val="dk1"/>
                </a:solidFill>
                <a:prstDash val="solid"/>
                <a:round/>
                <a:headEnd type="none" w="sm" len="sm"/>
                <a:tailEnd type="none" w="sm" len="sm"/>
              </a:ln>
            </p:spPr>
          </p:cxnSp>
          <p:cxnSp>
            <p:nvCxnSpPr>
              <p:cNvPr id="315" name="Google Shape;315;p13"/>
              <p:cNvCxnSpPr/>
              <p:nvPr/>
            </p:nvCxnSpPr>
            <p:spPr>
              <a:xfrm>
                <a:off x="7301845" y="2657568"/>
                <a:ext cx="256395" cy="2508115"/>
              </a:xfrm>
              <a:prstGeom prst="straightConnector1">
                <a:avLst/>
              </a:prstGeom>
              <a:noFill/>
              <a:ln w="9525" cap="flat" cmpd="sng">
                <a:solidFill>
                  <a:schemeClr val="dk1"/>
                </a:solidFill>
                <a:prstDash val="solid"/>
                <a:round/>
                <a:headEnd type="none" w="sm" len="sm"/>
                <a:tailEnd type="none" w="sm" len="sm"/>
              </a:ln>
            </p:spPr>
          </p:cxnSp>
          <p:sp>
            <p:nvSpPr>
              <p:cNvPr id="316" name="Google Shape;316;p13"/>
              <p:cNvSpPr/>
              <p:nvPr/>
            </p:nvSpPr>
            <p:spPr>
              <a:xfrm rot="10800000">
                <a:off x="7283406" y="2993323"/>
                <a:ext cx="58441" cy="42716"/>
              </a:xfrm>
              <a:custGeom>
                <a:avLst/>
                <a:gdLst/>
                <a:ahLst/>
                <a:cxnLst/>
                <a:rect l="l" t="t" r="r" b="b"/>
                <a:pathLst>
                  <a:path w="57150" h="3666" extrusionOk="0">
                    <a:moveTo>
                      <a:pt x="0" y="3666"/>
                    </a:moveTo>
                    <a:cubicBezTo>
                      <a:pt x="20373" y="491"/>
                      <a:pt x="40746" y="-2684"/>
                      <a:pt x="57150" y="3666"/>
                    </a:cubicBezTo>
                  </a:path>
                </a:pathLst>
              </a:custGeom>
              <a:noFill/>
              <a:ln w="9525" cap="flat" cmpd="sng">
                <a:solidFill>
                  <a:schemeClr val="dk1"/>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7" name="Google Shape;317;p13"/>
              <p:cNvSpPr txBox="1"/>
              <p:nvPr/>
            </p:nvSpPr>
            <p:spPr>
              <a:xfrm>
                <a:off x="7407751" y="2892468"/>
                <a:ext cx="595298" cy="244424"/>
              </a:xfrm>
              <a:prstGeom prst="rect">
                <a:avLst/>
              </a:prstGeom>
              <a:blipFill rotWithShape="1">
                <a:blip r:embed="rId5"/>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318" name="Google Shape;318;p13"/>
              <p:cNvSpPr/>
              <p:nvPr/>
            </p:nvSpPr>
            <p:spPr>
              <a:xfrm rot="-10610158">
                <a:off x="7125597" y="4955389"/>
                <a:ext cx="440088" cy="368877"/>
              </a:xfrm>
              <a:prstGeom prst="blockArc">
                <a:avLst>
                  <a:gd name="adj1" fmla="val 10800000"/>
                  <a:gd name="adj2" fmla="val 20974351"/>
                  <a:gd name="adj3" fmla="val 21683"/>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319" name="Google Shape;319;p13"/>
              <p:cNvCxnSpPr/>
              <p:nvPr/>
            </p:nvCxnSpPr>
            <p:spPr>
              <a:xfrm>
                <a:off x="6871725" y="5240511"/>
                <a:ext cx="1072051" cy="0"/>
              </a:xfrm>
              <a:prstGeom prst="straightConnector1">
                <a:avLst/>
              </a:prstGeom>
              <a:noFill/>
              <a:ln w="9525" cap="flat" cmpd="sng">
                <a:solidFill>
                  <a:schemeClr val="accent3"/>
                </a:solidFill>
                <a:prstDash val="dash"/>
                <a:round/>
                <a:headEnd type="none" w="sm" len="sm"/>
                <a:tailEnd type="none" w="sm" len="sm"/>
              </a:ln>
            </p:spPr>
          </p:cxnSp>
          <p:cxnSp>
            <p:nvCxnSpPr>
              <p:cNvPr id="320" name="Google Shape;320;p13"/>
              <p:cNvCxnSpPr/>
              <p:nvPr/>
            </p:nvCxnSpPr>
            <p:spPr>
              <a:xfrm>
                <a:off x="6863631" y="5324646"/>
                <a:ext cx="1072051" cy="0"/>
              </a:xfrm>
              <a:prstGeom prst="straightConnector1">
                <a:avLst/>
              </a:prstGeom>
              <a:noFill/>
              <a:ln w="9525" cap="flat" cmpd="sng">
                <a:solidFill>
                  <a:schemeClr val="accent3"/>
                </a:solidFill>
                <a:prstDash val="dash"/>
                <a:round/>
                <a:headEnd type="none" w="sm" len="sm"/>
                <a:tailEnd type="none" w="sm" len="sm"/>
              </a:ln>
            </p:spPr>
          </p:cxnSp>
          <p:sp>
            <p:nvSpPr>
              <p:cNvPr id="321" name="Google Shape;321;p13"/>
              <p:cNvSpPr/>
              <p:nvPr/>
            </p:nvSpPr>
            <p:spPr>
              <a:xfrm>
                <a:off x="7962969" y="5235922"/>
                <a:ext cx="45719" cy="99542"/>
              </a:xfrm>
              <a:prstGeom prst="rightBrace">
                <a:avLst>
                  <a:gd name="adj1" fmla="val 8333"/>
                  <a:gd name="adj2" fmla="val 50000"/>
                </a:avLst>
              </a:prstGeom>
              <a:noFill/>
              <a:ln w="9525" cap="flat" cmpd="sng">
                <a:solidFill>
                  <a:srgbClr val="BF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322" name="Google Shape;322;p13"/>
            <p:cNvSpPr txBox="1"/>
            <p:nvPr/>
          </p:nvSpPr>
          <p:spPr>
            <a:xfrm>
              <a:off x="8247632" y="4478296"/>
              <a:ext cx="617077" cy="461665"/>
            </a:xfrm>
            <a:prstGeom prst="rect">
              <a:avLst/>
            </a:prstGeom>
            <a:blipFill rotWithShape="1">
              <a:blip r:embed="rId6"/>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cxnSp>
          <p:nvCxnSpPr>
            <p:cNvPr id="323" name="Google Shape;323;p13"/>
            <p:cNvCxnSpPr/>
            <p:nvPr/>
          </p:nvCxnSpPr>
          <p:spPr>
            <a:xfrm rot="10800000" flipH="1">
              <a:off x="8337326" y="4855352"/>
              <a:ext cx="124599" cy="405926"/>
            </a:xfrm>
            <a:prstGeom prst="straightConnector1">
              <a:avLst/>
            </a:prstGeom>
            <a:noFill/>
            <a:ln w="9525" cap="flat" cmpd="sng">
              <a:solidFill>
                <a:srgbClr val="BF0000"/>
              </a:solidFill>
              <a:prstDash val="solid"/>
              <a:round/>
              <a:headEnd type="none" w="sm" len="sm"/>
              <a:tailEnd type="triangle" w="med" len="med"/>
            </a:ln>
          </p:spPr>
        </p:cxnSp>
      </p:gr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5"/>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二、雷达测高技术发展</a:t>
            </a:r>
          </a:p>
        </p:txBody>
      </p:sp>
      <p:sp>
        <p:nvSpPr>
          <p:cNvPr id="349" name="Google Shape;349;p15"/>
          <p:cNvSpPr txBox="1"/>
          <p:nvPr/>
        </p:nvSpPr>
        <p:spPr>
          <a:xfrm>
            <a:off x="396341" y="799983"/>
            <a:ext cx="7223659" cy="66255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2）合成孔径雷达测高技术</a:t>
            </a:r>
            <a:r>
              <a:rPr lang="zh-CN" sz="2800" b="1">
                <a:solidFill>
                  <a:srgbClr val="000000"/>
                </a:solidFill>
                <a:latin typeface="Arial" panose="020B0604020202020204"/>
                <a:ea typeface="Arial" panose="020B0604020202020204"/>
                <a:cs typeface="Arial" panose="020B0604020202020204"/>
                <a:sym typeface="Arial" panose="020B0604020202020204"/>
              </a:rPr>
              <a:t>（SAR）</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350" name="Google Shape;350;p15"/>
          <p:cNvSpPr txBox="1"/>
          <p:nvPr/>
        </p:nvSpPr>
        <p:spPr>
          <a:xfrm>
            <a:off x="335693" y="1470672"/>
            <a:ext cx="4759105" cy="5262939"/>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zh-CN" sz="2100" b="1" dirty="0">
                <a:solidFill>
                  <a:srgbClr val="000000"/>
                </a:solidFill>
                <a:latin typeface="微软雅黑" panose="020B0503020204020204" charset="-122"/>
                <a:ea typeface="微软雅黑" panose="020B0503020204020204" charset="-122"/>
                <a:sym typeface="Arial" panose="020B0604020202020204"/>
              </a:rPr>
              <a:t>合成孔径雷达</a:t>
            </a:r>
            <a:r>
              <a:rPr lang="zh-CN" sz="2100" dirty="0">
                <a:solidFill>
                  <a:srgbClr val="000000"/>
                </a:solidFill>
                <a:latin typeface="微软雅黑" panose="020B0503020204020204" charset="-122"/>
                <a:ea typeface="微软雅黑" panose="020B0503020204020204" charset="-122"/>
                <a:sym typeface="Arial" panose="020B0604020202020204"/>
              </a:rPr>
              <a:t>：也称为延迟多普勒雷达，是</a:t>
            </a:r>
            <a:r>
              <a:rPr lang="zh-CN" sz="2100" b="1" dirty="0">
                <a:solidFill>
                  <a:srgbClr val="000000"/>
                </a:solidFill>
                <a:latin typeface="微软雅黑" panose="020B0503020204020204" charset="-122"/>
                <a:ea typeface="微软雅黑" panose="020B0503020204020204" charset="-122"/>
                <a:sym typeface="Arial" panose="020B0604020202020204"/>
              </a:rPr>
              <a:t>利用雷达与目标的相对运动把尺寸较小的真实天线孔径用数据处理的方法合成一较大的等效天线孔径的雷达</a:t>
            </a:r>
            <a:r>
              <a:rPr lang="zh-CN" sz="2100" dirty="0">
                <a:solidFill>
                  <a:srgbClr val="000000"/>
                </a:solidFill>
                <a:latin typeface="微软雅黑" panose="020B0503020204020204" charset="-122"/>
                <a:ea typeface="微软雅黑" panose="020B0503020204020204" charset="-122"/>
                <a:sym typeface="Arial" panose="020B0604020202020204"/>
              </a:rPr>
              <a:t>。目前的Cryosat-2和Sentinel-3卫星高度计均属于此类型，相对于脉冲有限雷达测高，合成孔径雷达测高可将沿轨分辨率从几千米提高到几百米。</a:t>
            </a:r>
            <a:endParaRPr sz="2100" dirty="0">
              <a:solidFill>
                <a:srgbClr val="000000"/>
              </a:solidFill>
              <a:latin typeface="微软雅黑" panose="020B0503020204020204" charset="-122"/>
              <a:ea typeface="微软雅黑" panose="020B0503020204020204" charset="-122"/>
              <a:sym typeface="Arial" panose="020B0604020202020204"/>
            </a:endParaRPr>
          </a:p>
        </p:txBody>
      </p:sp>
      <p:grpSp>
        <p:nvGrpSpPr>
          <p:cNvPr id="351" name="Google Shape;351;p15"/>
          <p:cNvGrpSpPr/>
          <p:nvPr/>
        </p:nvGrpSpPr>
        <p:grpSpPr>
          <a:xfrm>
            <a:off x="5175085" y="2035594"/>
            <a:ext cx="3968915" cy="3244845"/>
            <a:chOff x="2781637" y="3134571"/>
            <a:chExt cx="4200108" cy="3460193"/>
          </a:xfrm>
        </p:grpSpPr>
        <p:sp>
          <p:nvSpPr>
            <p:cNvPr id="352" name="Google Shape;352;p15"/>
            <p:cNvSpPr/>
            <p:nvPr/>
          </p:nvSpPr>
          <p:spPr>
            <a:xfrm>
              <a:off x="3035374" y="5712818"/>
              <a:ext cx="1542472" cy="711201"/>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0" tIns="45700" rIns="91425" bIns="45700" anchor="ctr" anchorCtr="0">
              <a:noAutofit/>
            </a:bodyPr>
            <a:lstStyle/>
            <a:p>
              <a:pPr marL="0" marR="0" lvl="0" indent="0" algn="l" rtl="0">
                <a:spcBef>
                  <a:spcPts val="0"/>
                </a:spcBef>
                <a:spcAft>
                  <a:spcPts val="0"/>
                </a:spcAft>
                <a:buNone/>
              </a:pPr>
              <a:endParaRPr sz="2000" b="1">
                <a:solidFill>
                  <a:srgbClr val="FF0000"/>
                </a:solidFill>
                <a:latin typeface="Arial" panose="020B0604020202020204"/>
                <a:ea typeface="Arial" panose="020B0604020202020204"/>
                <a:cs typeface="Arial" panose="020B0604020202020204"/>
                <a:sym typeface="Arial" panose="020B0604020202020204"/>
              </a:endParaRPr>
            </a:p>
          </p:txBody>
        </p:sp>
        <p:pic>
          <p:nvPicPr>
            <p:cNvPr id="353" name="Google Shape;353;p15" descr="A picture containing dark&#10;&#10;Description automatically generated"/>
            <p:cNvPicPr preferRelativeResize="0"/>
            <p:nvPr/>
          </p:nvPicPr>
          <p:blipFill rotWithShape="1">
            <a:blip r:embed="rId3"/>
            <a:srcRect/>
            <a:stretch>
              <a:fillRect/>
            </a:stretch>
          </p:blipFill>
          <p:spPr>
            <a:xfrm>
              <a:off x="3186289" y="3134571"/>
              <a:ext cx="1053204" cy="588857"/>
            </a:xfrm>
            <a:prstGeom prst="rect">
              <a:avLst/>
            </a:prstGeom>
            <a:noFill/>
            <a:ln>
              <a:noFill/>
            </a:ln>
          </p:spPr>
        </p:pic>
        <p:cxnSp>
          <p:nvCxnSpPr>
            <p:cNvPr id="354" name="Google Shape;354;p15"/>
            <p:cNvCxnSpPr>
              <a:stCxn id="353" idx="2"/>
              <a:endCxn id="352" idx="2"/>
            </p:cNvCxnSpPr>
            <p:nvPr/>
          </p:nvCxnSpPr>
          <p:spPr>
            <a:xfrm flipH="1">
              <a:off x="3035491" y="3723428"/>
              <a:ext cx="677400" cy="2345100"/>
            </a:xfrm>
            <a:prstGeom prst="straightConnector1">
              <a:avLst/>
            </a:prstGeom>
            <a:noFill/>
            <a:ln w="9525" cap="flat" cmpd="sng">
              <a:solidFill>
                <a:srgbClr val="0000CB"/>
              </a:solidFill>
              <a:prstDash val="solid"/>
              <a:round/>
              <a:headEnd type="none" w="sm" len="sm"/>
              <a:tailEnd type="triangle" w="med" len="med"/>
            </a:ln>
          </p:spPr>
        </p:cxnSp>
        <p:cxnSp>
          <p:nvCxnSpPr>
            <p:cNvPr id="355" name="Google Shape;355;p15"/>
            <p:cNvCxnSpPr>
              <a:stCxn id="353" idx="2"/>
              <a:endCxn id="352" idx="6"/>
            </p:cNvCxnSpPr>
            <p:nvPr/>
          </p:nvCxnSpPr>
          <p:spPr>
            <a:xfrm>
              <a:off x="3712891" y="3723428"/>
              <a:ext cx="864900" cy="2345100"/>
            </a:xfrm>
            <a:prstGeom prst="straightConnector1">
              <a:avLst/>
            </a:prstGeom>
            <a:noFill/>
            <a:ln w="9525" cap="flat" cmpd="sng">
              <a:solidFill>
                <a:srgbClr val="0000CB"/>
              </a:solidFill>
              <a:prstDash val="solid"/>
              <a:round/>
              <a:headEnd type="none" w="sm" len="sm"/>
              <a:tailEnd type="triangle" w="med" len="med"/>
            </a:ln>
          </p:spPr>
        </p:cxnSp>
        <p:sp>
          <p:nvSpPr>
            <p:cNvPr id="356" name="Google Shape;356;p15"/>
            <p:cNvSpPr/>
            <p:nvPr/>
          </p:nvSpPr>
          <p:spPr>
            <a:xfrm>
              <a:off x="5052420" y="5712818"/>
              <a:ext cx="1542472" cy="711201"/>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0" tIns="45700" rIns="91425" bIns="45700" anchor="ctr" anchorCtr="0">
              <a:noAutofit/>
            </a:bodyPr>
            <a:lstStyle/>
            <a:p>
              <a:pPr marL="0" marR="0" lvl="0" indent="0" algn="l" rtl="0">
                <a:spcBef>
                  <a:spcPts val="0"/>
                </a:spcBef>
                <a:spcAft>
                  <a:spcPts val="0"/>
                </a:spcAft>
                <a:buNone/>
              </a:pPr>
              <a:endParaRPr sz="2000" b="1">
                <a:solidFill>
                  <a:srgbClr val="FF0000"/>
                </a:solidFill>
                <a:latin typeface="Arial" panose="020B0604020202020204"/>
                <a:ea typeface="Arial" panose="020B0604020202020204"/>
                <a:cs typeface="Arial" panose="020B0604020202020204"/>
                <a:sym typeface="Arial" panose="020B0604020202020204"/>
              </a:endParaRPr>
            </a:p>
          </p:txBody>
        </p:sp>
        <p:pic>
          <p:nvPicPr>
            <p:cNvPr id="357" name="Google Shape;357;p15" descr="A picture containing dark&#10;&#10;Description automatically generated"/>
            <p:cNvPicPr preferRelativeResize="0"/>
            <p:nvPr/>
          </p:nvPicPr>
          <p:blipFill rotWithShape="1">
            <a:blip r:embed="rId3"/>
            <a:srcRect/>
            <a:stretch>
              <a:fillRect/>
            </a:stretch>
          </p:blipFill>
          <p:spPr>
            <a:xfrm>
              <a:off x="5203335" y="3134571"/>
              <a:ext cx="1053204" cy="588857"/>
            </a:xfrm>
            <a:prstGeom prst="rect">
              <a:avLst/>
            </a:prstGeom>
            <a:noFill/>
            <a:ln>
              <a:noFill/>
            </a:ln>
          </p:spPr>
        </p:pic>
        <p:cxnSp>
          <p:nvCxnSpPr>
            <p:cNvPr id="358" name="Google Shape;358;p15"/>
            <p:cNvCxnSpPr>
              <a:stCxn id="357" idx="2"/>
              <a:endCxn id="356" idx="2"/>
            </p:cNvCxnSpPr>
            <p:nvPr/>
          </p:nvCxnSpPr>
          <p:spPr>
            <a:xfrm flipH="1">
              <a:off x="5052537" y="3723428"/>
              <a:ext cx="677400" cy="2345100"/>
            </a:xfrm>
            <a:prstGeom prst="straightConnector1">
              <a:avLst/>
            </a:prstGeom>
            <a:noFill/>
            <a:ln w="9525" cap="flat" cmpd="sng">
              <a:solidFill>
                <a:srgbClr val="0000CB"/>
              </a:solidFill>
              <a:prstDash val="solid"/>
              <a:round/>
              <a:headEnd type="none" w="sm" len="sm"/>
              <a:tailEnd type="triangle" w="med" len="med"/>
            </a:ln>
          </p:spPr>
        </p:cxnSp>
        <p:cxnSp>
          <p:nvCxnSpPr>
            <p:cNvPr id="359" name="Google Shape;359;p15"/>
            <p:cNvCxnSpPr>
              <a:stCxn id="357" idx="2"/>
              <a:endCxn id="356" idx="6"/>
            </p:cNvCxnSpPr>
            <p:nvPr/>
          </p:nvCxnSpPr>
          <p:spPr>
            <a:xfrm>
              <a:off x="5729937" y="3723428"/>
              <a:ext cx="864900" cy="2345100"/>
            </a:xfrm>
            <a:prstGeom prst="straightConnector1">
              <a:avLst/>
            </a:prstGeom>
            <a:noFill/>
            <a:ln w="9525" cap="flat" cmpd="sng">
              <a:solidFill>
                <a:srgbClr val="0000CB"/>
              </a:solidFill>
              <a:prstDash val="solid"/>
              <a:round/>
              <a:headEnd type="none" w="sm" len="sm"/>
              <a:tailEnd type="triangle" w="med" len="med"/>
            </a:ln>
          </p:spPr>
        </p:cxnSp>
        <p:cxnSp>
          <p:nvCxnSpPr>
            <p:cNvPr id="360" name="Google Shape;360;p15"/>
            <p:cNvCxnSpPr/>
            <p:nvPr/>
          </p:nvCxnSpPr>
          <p:spPr>
            <a:xfrm>
              <a:off x="2781637" y="3609238"/>
              <a:ext cx="4053532" cy="0"/>
            </a:xfrm>
            <a:prstGeom prst="straightConnector1">
              <a:avLst/>
            </a:prstGeom>
            <a:noFill/>
            <a:ln w="19050" cap="flat" cmpd="sng">
              <a:solidFill>
                <a:schemeClr val="dk1"/>
              </a:solidFill>
              <a:prstDash val="dash"/>
              <a:round/>
              <a:headEnd type="none" w="sm" len="sm"/>
              <a:tailEnd type="triangle" w="med" len="med"/>
            </a:ln>
          </p:spPr>
        </p:cxnSp>
        <p:cxnSp>
          <p:nvCxnSpPr>
            <p:cNvPr id="361" name="Google Shape;361;p15"/>
            <p:cNvCxnSpPr/>
            <p:nvPr/>
          </p:nvCxnSpPr>
          <p:spPr>
            <a:xfrm>
              <a:off x="2946402" y="6068419"/>
              <a:ext cx="1754909" cy="0"/>
            </a:xfrm>
            <a:prstGeom prst="straightConnector1">
              <a:avLst/>
            </a:prstGeom>
            <a:noFill/>
            <a:ln w="9525" cap="flat" cmpd="sng">
              <a:solidFill>
                <a:schemeClr val="dk1"/>
              </a:solidFill>
              <a:prstDash val="solid"/>
              <a:round/>
              <a:headEnd type="none" w="sm" len="sm"/>
              <a:tailEnd type="triangle" w="med" len="med"/>
            </a:ln>
          </p:spPr>
        </p:cxnSp>
        <p:cxnSp>
          <p:nvCxnSpPr>
            <p:cNvPr id="362" name="Google Shape;362;p15"/>
            <p:cNvCxnSpPr/>
            <p:nvPr/>
          </p:nvCxnSpPr>
          <p:spPr>
            <a:xfrm rot="10800000">
              <a:off x="3806610" y="5578764"/>
              <a:ext cx="0" cy="1016000"/>
            </a:xfrm>
            <a:prstGeom prst="straightConnector1">
              <a:avLst/>
            </a:prstGeom>
            <a:noFill/>
            <a:ln w="9525" cap="flat" cmpd="sng">
              <a:solidFill>
                <a:srgbClr val="BF0000"/>
              </a:solidFill>
              <a:prstDash val="solid"/>
              <a:round/>
              <a:headEnd type="none" w="sm" len="sm"/>
              <a:tailEnd type="triangle" w="med" len="med"/>
            </a:ln>
          </p:spPr>
        </p:cxnSp>
        <p:sp>
          <p:nvSpPr>
            <p:cNvPr id="363" name="Google Shape;363;p15"/>
            <p:cNvSpPr txBox="1"/>
            <p:nvPr/>
          </p:nvSpPr>
          <p:spPr>
            <a:xfrm>
              <a:off x="3404818" y="5209432"/>
              <a:ext cx="87716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accent2"/>
                  </a:solidFill>
                  <a:latin typeface="Arial" panose="020B0604020202020204"/>
                  <a:ea typeface="Arial" panose="020B0604020202020204"/>
                  <a:cs typeface="Arial" panose="020B0604020202020204"/>
                  <a:sym typeface="Arial" panose="020B0604020202020204"/>
                </a:rPr>
                <a:t>距离向</a:t>
              </a:r>
            </a:p>
          </p:txBody>
        </p:sp>
        <p:sp>
          <p:nvSpPr>
            <p:cNvPr id="364" name="Google Shape;364;p15"/>
            <p:cNvSpPr txBox="1"/>
            <p:nvPr/>
          </p:nvSpPr>
          <p:spPr>
            <a:xfrm>
              <a:off x="4154375" y="6197051"/>
              <a:ext cx="846833" cy="361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latin typeface="Arial" panose="020B0604020202020204"/>
                  <a:ea typeface="Arial" panose="020B0604020202020204"/>
                  <a:cs typeface="Arial" panose="020B0604020202020204"/>
                  <a:sym typeface="Arial" panose="020B0604020202020204"/>
                </a:rPr>
                <a:t>沿轨向</a:t>
              </a:r>
              <a:endParaRPr dirty="0"/>
            </a:p>
          </p:txBody>
        </p:sp>
        <p:sp>
          <p:nvSpPr>
            <p:cNvPr id="365" name="Google Shape;365;p15"/>
            <p:cNvSpPr txBox="1"/>
            <p:nvPr/>
          </p:nvSpPr>
          <p:spPr>
            <a:xfrm>
              <a:off x="5832927" y="3723428"/>
              <a:ext cx="1148818" cy="6235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latin typeface="Arial" panose="020B0604020202020204"/>
                  <a:ea typeface="Arial" panose="020B0604020202020204"/>
                  <a:cs typeface="Arial" panose="020B0604020202020204"/>
                  <a:sym typeface="Arial" panose="020B0604020202020204"/>
                </a:rPr>
                <a:t>卫星飞行方向</a:t>
              </a:r>
              <a:endParaRPr dirty="0"/>
            </a:p>
          </p:txBody>
        </p:sp>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6"/>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二、雷达测高技术发展</a:t>
            </a:r>
          </a:p>
        </p:txBody>
      </p:sp>
      <p:sp>
        <p:nvSpPr>
          <p:cNvPr id="371" name="Google Shape;371;p16"/>
          <p:cNvSpPr txBox="1"/>
          <p:nvPr/>
        </p:nvSpPr>
        <p:spPr>
          <a:xfrm>
            <a:off x="396341" y="849079"/>
            <a:ext cx="7197155" cy="66255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dirty="0">
                <a:solidFill>
                  <a:srgbClr val="333333"/>
                </a:solidFill>
                <a:latin typeface="Arial" panose="020B0604020202020204"/>
                <a:ea typeface="Arial" panose="020B0604020202020204"/>
                <a:cs typeface="Arial" panose="020B0604020202020204"/>
                <a:sym typeface="Arial" panose="020B0604020202020204"/>
              </a:rPr>
              <a:t>3）合成孔径雷达干涉</a:t>
            </a:r>
            <a:r>
              <a:rPr lang="zh-CN" sz="2800" b="1" dirty="0">
                <a:solidFill>
                  <a:srgbClr val="000000"/>
                </a:solidFill>
                <a:latin typeface="Arial" panose="020B0604020202020204"/>
                <a:ea typeface="Arial" panose="020B0604020202020204"/>
                <a:cs typeface="Arial" panose="020B0604020202020204"/>
                <a:sym typeface="Arial" panose="020B0604020202020204"/>
              </a:rPr>
              <a:t>（SARIn）</a:t>
            </a:r>
            <a:r>
              <a:rPr lang="zh-CN" sz="2800" b="1" dirty="0">
                <a:solidFill>
                  <a:srgbClr val="333333"/>
                </a:solidFill>
                <a:latin typeface="Arial" panose="020B0604020202020204"/>
                <a:ea typeface="Arial" panose="020B0604020202020204"/>
                <a:cs typeface="Arial" panose="020B0604020202020204"/>
                <a:sym typeface="Arial" panose="020B0604020202020204"/>
              </a:rPr>
              <a:t>测高技术</a:t>
            </a:r>
            <a:endParaRPr sz="2800" b="1" dirty="0">
              <a:solidFill>
                <a:srgbClr val="333333"/>
              </a:solidFill>
              <a:latin typeface="Arial" panose="020B0604020202020204"/>
              <a:ea typeface="Arial" panose="020B0604020202020204"/>
              <a:cs typeface="Arial" panose="020B0604020202020204"/>
              <a:sym typeface="Arial" panose="020B0604020202020204"/>
            </a:endParaRPr>
          </a:p>
        </p:txBody>
      </p:sp>
      <p:sp>
        <p:nvSpPr>
          <p:cNvPr id="372" name="Google Shape;372;p16"/>
          <p:cNvSpPr txBox="1"/>
          <p:nvPr/>
        </p:nvSpPr>
        <p:spPr>
          <a:xfrm>
            <a:off x="278538" y="1511633"/>
            <a:ext cx="4428473" cy="5047495"/>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zh-CN" sz="2300" b="1" dirty="0">
                <a:solidFill>
                  <a:srgbClr val="000000"/>
                </a:solidFill>
                <a:latin typeface="Arial" panose="020B0604020202020204"/>
                <a:ea typeface="Arial" panose="020B0604020202020204"/>
                <a:cs typeface="Arial" panose="020B0604020202020204"/>
                <a:sym typeface="Arial" panose="020B0604020202020204"/>
              </a:rPr>
              <a:t>合成孔径雷达干涉高度计</a:t>
            </a:r>
            <a:r>
              <a:rPr lang="zh-CN" sz="2300" dirty="0">
                <a:solidFill>
                  <a:srgbClr val="000000"/>
                </a:solidFill>
                <a:latin typeface="Arial" panose="020B0604020202020204"/>
                <a:ea typeface="Arial" panose="020B0604020202020204"/>
                <a:cs typeface="Arial" panose="020B0604020202020204"/>
                <a:sym typeface="Arial" panose="020B0604020202020204"/>
              </a:rPr>
              <a:t>：SARIn高度计与SAR高度计测高的主要区别在于</a:t>
            </a:r>
            <a:r>
              <a:rPr lang="zh-CN" sz="2300" b="1" dirty="0">
                <a:solidFill>
                  <a:srgbClr val="000000"/>
                </a:solidFill>
                <a:latin typeface="Arial" panose="020B0604020202020204"/>
                <a:ea typeface="Arial" panose="020B0604020202020204"/>
                <a:cs typeface="Arial" panose="020B0604020202020204"/>
                <a:sym typeface="Arial" panose="020B0604020202020204"/>
              </a:rPr>
              <a:t>前者在垂轨方向采用了相位干涉处理</a:t>
            </a:r>
            <a:r>
              <a:rPr lang="zh-CN" sz="2300" dirty="0">
                <a:solidFill>
                  <a:srgbClr val="000000"/>
                </a:solidFill>
                <a:latin typeface="Arial" panose="020B0604020202020204"/>
                <a:ea typeface="Arial" panose="020B0604020202020204"/>
                <a:cs typeface="Arial" panose="020B0604020202020204"/>
                <a:sym typeface="Arial" panose="020B0604020202020204"/>
              </a:rPr>
              <a:t>，而在</a:t>
            </a:r>
            <a:r>
              <a:rPr lang="zh-CN" sz="2300" b="1" dirty="0">
                <a:solidFill>
                  <a:srgbClr val="000000"/>
                </a:solidFill>
                <a:latin typeface="Arial" panose="020B0604020202020204"/>
                <a:ea typeface="Arial" panose="020B0604020202020204"/>
                <a:cs typeface="Arial" panose="020B0604020202020204"/>
                <a:sym typeface="Arial" panose="020B0604020202020204"/>
              </a:rPr>
              <a:t>沿轨方向两者均采用孔径合成技术</a:t>
            </a:r>
            <a:r>
              <a:rPr lang="zh-CN" sz="2300" dirty="0">
                <a:solidFill>
                  <a:srgbClr val="000000"/>
                </a:solidFill>
                <a:latin typeface="Arial" panose="020B0604020202020204"/>
                <a:ea typeface="Arial" panose="020B0604020202020204"/>
                <a:cs typeface="Arial" panose="020B0604020202020204"/>
                <a:sym typeface="Arial" panose="020B0604020202020204"/>
              </a:rPr>
              <a:t>。已有的SARIn高度计主要有Cryosat-2和SWOT。</a:t>
            </a:r>
            <a:endParaRPr sz="2300"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73" name="Google Shape;373;p16"/>
          <p:cNvPicPr preferRelativeResize="0"/>
          <p:nvPr/>
        </p:nvPicPr>
        <p:blipFill rotWithShape="1">
          <a:blip r:embed="rId3"/>
          <a:srcRect/>
          <a:stretch>
            <a:fillRect/>
          </a:stretch>
        </p:blipFill>
        <p:spPr>
          <a:xfrm>
            <a:off x="4788983" y="1728431"/>
            <a:ext cx="4224387" cy="3788653"/>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7"/>
          <p:cNvSpPr/>
          <p:nvPr/>
        </p:nvSpPr>
        <p:spPr>
          <a:xfrm>
            <a:off x="0" y="3471863"/>
            <a:ext cx="9144000" cy="1543050"/>
          </a:xfrm>
          <a:prstGeom prst="rect">
            <a:avLst/>
          </a:prstGeom>
          <a:solidFill>
            <a:schemeClr val="accent1"/>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79" name="Google Shape;379;p17"/>
          <p:cNvSpPr/>
          <p:nvPr/>
        </p:nvSpPr>
        <p:spPr>
          <a:xfrm>
            <a:off x="189064" y="3882144"/>
            <a:ext cx="875305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4000" b="1">
                <a:solidFill>
                  <a:schemeClr val="lt1"/>
                </a:solidFill>
                <a:latin typeface="微软雅黑" panose="020B0503020204020204" charset="-122"/>
                <a:ea typeface="微软雅黑" panose="020B0503020204020204" charset="-122"/>
                <a:cs typeface="微软雅黑" panose="020B0503020204020204" charset="-122"/>
                <a:sym typeface="微软雅黑" panose="020B0503020204020204" charset="-122"/>
              </a:rPr>
              <a:t>三、雷达测高波形分析</a:t>
            </a:r>
          </a:p>
        </p:txBody>
      </p:sp>
      <p:sp>
        <p:nvSpPr>
          <p:cNvPr id="380" name="Google Shape;380;p17"/>
          <p:cNvSpPr/>
          <p:nvPr/>
        </p:nvSpPr>
        <p:spPr>
          <a:xfrm>
            <a:off x="0" y="5014912"/>
            <a:ext cx="9144000" cy="72000"/>
          </a:xfrm>
          <a:prstGeom prst="rect">
            <a:avLst/>
          </a:prstGeom>
          <a:solidFill>
            <a:srgbClr val="BFBFBF"/>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8"/>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三、雷达测高波形分析</a:t>
            </a:r>
          </a:p>
        </p:txBody>
      </p:sp>
      <p:sp>
        <p:nvSpPr>
          <p:cNvPr id="386" name="Google Shape;386;p18"/>
          <p:cNvSpPr txBox="1"/>
          <p:nvPr/>
        </p:nvSpPr>
        <p:spPr>
          <a:xfrm>
            <a:off x="396341" y="828298"/>
            <a:ext cx="7459186" cy="66255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1）雷达回波波形概念</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387" name="Google Shape;387;p18"/>
          <p:cNvSpPr txBox="1"/>
          <p:nvPr/>
        </p:nvSpPr>
        <p:spPr>
          <a:xfrm>
            <a:off x="396341" y="1470364"/>
            <a:ext cx="8250703"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400">
                <a:solidFill>
                  <a:schemeClr val="dk1"/>
                </a:solidFill>
                <a:latin typeface="Arial" panose="020B0604020202020204"/>
                <a:ea typeface="Arial" panose="020B0604020202020204"/>
                <a:cs typeface="Arial" panose="020B0604020202020204"/>
                <a:sym typeface="Arial" panose="020B0604020202020204"/>
              </a:rPr>
              <a:t>雷达高度计（脉冲有限/SAR高度计）的关键原理是测量雷达回波的脉冲形状和时间信息。</a:t>
            </a:r>
            <a:endParaRPr sz="2400">
              <a:solidFill>
                <a:schemeClr val="dk1"/>
              </a:solidFill>
              <a:latin typeface="Arial" panose="020B0604020202020204"/>
              <a:ea typeface="Arial" panose="020B0604020202020204"/>
              <a:cs typeface="Arial" panose="020B0604020202020204"/>
              <a:sym typeface="Arial" panose="020B0604020202020204"/>
            </a:endParaRPr>
          </a:p>
        </p:txBody>
      </p:sp>
      <p:pic>
        <p:nvPicPr>
          <p:cNvPr id="388" name="Google Shape;388;p18" descr="A picture containing windmill&#10;&#10;Description automatically generated"/>
          <p:cNvPicPr preferRelativeResize="0"/>
          <p:nvPr/>
        </p:nvPicPr>
        <p:blipFill rotWithShape="1">
          <a:blip r:embed="rId3"/>
          <a:srcRect/>
          <a:stretch>
            <a:fillRect/>
          </a:stretch>
        </p:blipFill>
        <p:spPr>
          <a:xfrm>
            <a:off x="1945401" y="2730926"/>
            <a:ext cx="5316494" cy="3971262"/>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2"/>
          <p:cNvSpPr/>
          <p:nvPr/>
        </p:nvSpPr>
        <p:spPr>
          <a:xfrm>
            <a:off x="0" y="0"/>
            <a:ext cx="1835696" cy="6858000"/>
          </a:xfrm>
          <a:prstGeom prst="rect">
            <a:avLst/>
          </a:prstGeom>
          <a:solidFill>
            <a:srgbClr val="0000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2"/>
          <p:cNvSpPr txBox="1"/>
          <p:nvPr/>
        </p:nvSpPr>
        <p:spPr>
          <a:xfrm>
            <a:off x="7172373" y="260648"/>
            <a:ext cx="1608134"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CN" sz="5400" b="1" i="0" u="none" strike="noStrike" cap="none">
                <a:solidFill>
                  <a:schemeClr val="accent1"/>
                </a:solidFill>
                <a:latin typeface="Arial" panose="020B0604020202020204"/>
                <a:ea typeface="Arial" panose="020B0604020202020204"/>
                <a:cs typeface="Arial" panose="020B0604020202020204"/>
                <a:sym typeface="Arial" panose="020B0604020202020204"/>
              </a:rPr>
              <a:t>目录</a:t>
            </a:r>
            <a:endParaRPr sz="5400" b="1"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grpSp>
        <p:nvGrpSpPr>
          <p:cNvPr id="159" name="Google Shape;159;p2"/>
          <p:cNvGrpSpPr/>
          <p:nvPr/>
        </p:nvGrpSpPr>
        <p:grpSpPr>
          <a:xfrm>
            <a:off x="2097095" y="3602896"/>
            <a:ext cx="5718900" cy="584775"/>
            <a:chOff x="2121802" y="3502615"/>
            <a:chExt cx="5718900" cy="584775"/>
          </a:xfrm>
        </p:grpSpPr>
        <p:sp>
          <p:nvSpPr>
            <p:cNvPr id="160" name="Google Shape;160;p2"/>
            <p:cNvSpPr/>
            <p:nvPr/>
          </p:nvSpPr>
          <p:spPr>
            <a:xfrm>
              <a:off x="2121802" y="3511390"/>
              <a:ext cx="576000" cy="5760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3200" b="1" i="0" u="none" strike="noStrike" cap="none">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rPr>
                <a:t>二</a:t>
              </a:r>
            </a:p>
          </p:txBody>
        </p:sp>
        <p:sp>
          <p:nvSpPr>
            <p:cNvPr id="161" name="Google Shape;161;p2"/>
            <p:cNvSpPr/>
            <p:nvPr/>
          </p:nvSpPr>
          <p:spPr>
            <a:xfrm>
              <a:off x="2777899" y="3502615"/>
              <a:ext cx="5062803"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zh-CN" sz="3200" b="1" i="0" u="none" strike="noStrike" cap="none">
                  <a:solidFill>
                    <a:schemeClr val="accent1"/>
                  </a:solidFill>
                  <a:highlight>
                    <a:srgbClr val="FFFFFF"/>
                  </a:highlight>
                  <a:latin typeface="Arial" panose="020B0604020202020204"/>
                  <a:ea typeface="Arial" panose="020B0604020202020204"/>
                  <a:cs typeface="Arial" panose="020B0604020202020204"/>
                  <a:sym typeface="Arial" panose="020B0604020202020204"/>
                </a:rPr>
                <a:t>雷达测高技术发展</a:t>
              </a:r>
            </a:p>
          </p:txBody>
        </p:sp>
      </p:grpSp>
      <p:grpSp>
        <p:nvGrpSpPr>
          <p:cNvPr id="162" name="Google Shape;162;p2"/>
          <p:cNvGrpSpPr/>
          <p:nvPr/>
        </p:nvGrpSpPr>
        <p:grpSpPr>
          <a:xfrm>
            <a:off x="2097095" y="2381570"/>
            <a:ext cx="5718900" cy="584775"/>
            <a:chOff x="2121802" y="3502615"/>
            <a:chExt cx="5718900" cy="584775"/>
          </a:xfrm>
        </p:grpSpPr>
        <p:sp>
          <p:nvSpPr>
            <p:cNvPr id="163" name="Google Shape;163;p2"/>
            <p:cNvSpPr/>
            <p:nvPr/>
          </p:nvSpPr>
          <p:spPr>
            <a:xfrm>
              <a:off x="2121802" y="3511390"/>
              <a:ext cx="576000" cy="5760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3200" b="1" i="0" u="none" strike="noStrike" cap="none">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rPr>
                <a:t>一</a:t>
              </a:r>
            </a:p>
          </p:txBody>
        </p:sp>
        <p:sp>
          <p:nvSpPr>
            <p:cNvPr id="164" name="Google Shape;164;p2"/>
            <p:cNvSpPr/>
            <p:nvPr/>
          </p:nvSpPr>
          <p:spPr>
            <a:xfrm>
              <a:off x="2777899" y="3502615"/>
              <a:ext cx="5062803"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zh-CN" sz="3200" b="1" i="0" u="none" strike="noStrike" cap="none">
                  <a:solidFill>
                    <a:schemeClr val="accent1"/>
                  </a:solidFill>
                  <a:highlight>
                    <a:srgbClr val="FFFFFF"/>
                  </a:highlight>
                  <a:latin typeface="Arial" panose="020B0604020202020204"/>
                  <a:ea typeface="Arial" panose="020B0604020202020204"/>
                  <a:cs typeface="Arial" panose="020B0604020202020204"/>
                  <a:sym typeface="Arial" panose="020B0604020202020204"/>
                </a:rPr>
                <a:t>雷达测高基本原理</a:t>
              </a:r>
            </a:p>
          </p:txBody>
        </p:sp>
      </p:grpSp>
      <p:grpSp>
        <p:nvGrpSpPr>
          <p:cNvPr id="165" name="Google Shape;165;p2"/>
          <p:cNvGrpSpPr/>
          <p:nvPr/>
        </p:nvGrpSpPr>
        <p:grpSpPr>
          <a:xfrm>
            <a:off x="2097095" y="4833574"/>
            <a:ext cx="5718900" cy="584775"/>
            <a:chOff x="2121802" y="3502615"/>
            <a:chExt cx="5718900" cy="584775"/>
          </a:xfrm>
        </p:grpSpPr>
        <p:sp>
          <p:nvSpPr>
            <p:cNvPr id="166" name="Google Shape;166;p2"/>
            <p:cNvSpPr/>
            <p:nvPr/>
          </p:nvSpPr>
          <p:spPr>
            <a:xfrm>
              <a:off x="2121802" y="3511390"/>
              <a:ext cx="576000" cy="5760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3200" b="1" i="0" u="none" strike="noStrike" cap="none">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rPr>
                <a:t>三</a:t>
              </a:r>
            </a:p>
          </p:txBody>
        </p:sp>
        <p:sp>
          <p:nvSpPr>
            <p:cNvPr id="167" name="Google Shape;167;p2"/>
            <p:cNvSpPr/>
            <p:nvPr/>
          </p:nvSpPr>
          <p:spPr>
            <a:xfrm>
              <a:off x="2777899" y="3502615"/>
              <a:ext cx="5062803"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zh-CN" sz="3200" b="1" i="0" u="none" strike="noStrike" cap="none">
                  <a:solidFill>
                    <a:schemeClr val="accent1"/>
                  </a:solidFill>
                  <a:highlight>
                    <a:srgbClr val="FFFFFF"/>
                  </a:highlight>
                  <a:latin typeface="Arial" panose="020B0604020202020204"/>
                  <a:ea typeface="Arial" panose="020B0604020202020204"/>
                  <a:cs typeface="Arial" panose="020B0604020202020204"/>
                  <a:sym typeface="Arial" panose="020B0604020202020204"/>
                </a:rPr>
                <a:t>雷达测高波形分析</a:t>
              </a:r>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9"/>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三、雷达测高波形分析</a:t>
            </a:r>
          </a:p>
        </p:txBody>
      </p:sp>
      <p:sp>
        <p:nvSpPr>
          <p:cNvPr id="394" name="Google Shape;394;p19"/>
          <p:cNvSpPr txBox="1"/>
          <p:nvPr/>
        </p:nvSpPr>
        <p:spPr>
          <a:xfrm>
            <a:off x="396341" y="828298"/>
            <a:ext cx="7459186" cy="66255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1）雷达回波过程模拟（以脉冲有限雷达为例）</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grpSp>
        <p:nvGrpSpPr>
          <p:cNvPr id="395" name="Google Shape;395;p19"/>
          <p:cNvGrpSpPr/>
          <p:nvPr/>
        </p:nvGrpSpPr>
        <p:grpSpPr>
          <a:xfrm>
            <a:off x="87717" y="1887904"/>
            <a:ext cx="5761454" cy="4757545"/>
            <a:chOff x="1557347" y="2091929"/>
            <a:chExt cx="5761454" cy="4757545"/>
          </a:xfrm>
        </p:grpSpPr>
        <p:cxnSp>
          <p:nvCxnSpPr>
            <p:cNvPr id="396" name="Google Shape;396;p19"/>
            <p:cNvCxnSpPr/>
            <p:nvPr/>
          </p:nvCxnSpPr>
          <p:spPr>
            <a:xfrm rot="10800000" flipH="1">
              <a:off x="1825199" y="3725438"/>
              <a:ext cx="5493602" cy="24873"/>
            </a:xfrm>
            <a:prstGeom prst="straightConnector1">
              <a:avLst/>
            </a:prstGeom>
            <a:noFill/>
            <a:ln w="19050" cap="flat" cmpd="sng">
              <a:solidFill>
                <a:srgbClr val="0000CB"/>
              </a:solidFill>
              <a:prstDash val="solid"/>
              <a:round/>
              <a:headEnd type="none" w="sm" len="sm"/>
              <a:tailEnd type="none" w="sm" len="sm"/>
            </a:ln>
          </p:spPr>
        </p:cxnSp>
        <p:grpSp>
          <p:nvGrpSpPr>
            <p:cNvPr id="397" name="Google Shape;397;p19"/>
            <p:cNvGrpSpPr/>
            <p:nvPr/>
          </p:nvGrpSpPr>
          <p:grpSpPr>
            <a:xfrm>
              <a:off x="2209689" y="2105578"/>
              <a:ext cx="543054" cy="1632957"/>
              <a:chOff x="1008718" y="2153426"/>
              <a:chExt cx="652694" cy="2031565"/>
            </a:xfrm>
          </p:grpSpPr>
          <p:pic>
            <p:nvPicPr>
              <p:cNvPr id="398" name="Google Shape;398;p19" descr="A picture containing dark&#10;&#10;Description automatically generated"/>
              <p:cNvPicPr preferRelativeResize="0"/>
              <p:nvPr/>
            </p:nvPicPr>
            <p:blipFill rotWithShape="1">
              <a:blip r:embed="rId3"/>
              <a:srcRect/>
              <a:stretch>
                <a:fillRect/>
              </a:stretch>
            </p:blipFill>
            <p:spPr>
              <a:xfrm>
                <a:off x="1008718" y="2153426"/>
                <a:ext cx="652694" cy="295531"/>
              </a:xfrm>
              <a:prstGeom prst="rect">
                <a:avLst/>
              </a:prstGeom>
              <a:noFill/>
              <a:ln>
                <a:noFill/>
              </a:ln>
            </p:spPr>
          </p:pic>
          <p:cxnSp>
            <p:nvCxnSpPr>
              <p:cNvPr id="399" name="Google Shape;399;p19"/>
              <p:cNvCxnSpPr/>
              <p:nvPr/>
            </p:nvCxnSpPr>
            <p:spPr>
              <a:xfrm flipH="1">
                <a:off x="1066116" y="2372555"/>
                <a:ext cx="173628" cy="1641906"/>
              </a:xfrm>
              <a:prstGeom prst="straightConnector1">
                <a:avLst/>
              </a:prstGeom>
              <a:noFill/>
              <a:ln w="9525" cap="flat" cmpd="sng">
                <a:solidFill>
                  <a:schemeClr val="dk1"/>
                </a:solidFill>
                <a:prstDash val="solid"/>
                <a:round/>
                <a:headEnd type="none" w="sm" len="sm"/>
                <a:tailEnd type="none" w="sm" len="sm"/>
              </a:ln>
            </p:spPr>
          </p:cxnSp>
          <p:cxnSp>
            <p:nvCxnSpPr>
              <p:cNvPr id="400" name="Google Shape;400;p19"/>
              <p:cNvCxnSpPr/>
              <p:nvPr/>
            </p:nvCxnSpPr>
            <p:spPr>
              <a:xfrm>
                <a:off x="1239744" y="2372555"/>
                <a:ext cx="261196" cy="1625387"/>
              </a:xfrm>
              <a:prstGeom prst="straightConnector1">
                <a:avLst/>
              </a:prstGeom>
              <a:noFill/>
              <a:ln w="9525" cap="flat" cmpd="sng">
                <a:solidFill>
                  <a:schemeClr val="dk1"/>
                </a:solidFill>
                <a:prstDash val="solid"/>
                <a:round/>
                <a:headEnd type="none" w="sm" len="sm"/>
                <a:tailEnd type="none" w="sm" len="sm"/>
              </a:ln>
            </p:spPr>
          </p:cxnSp>
          <p:sp>
            <p:nvSpPr>
              <p:cNvPr id="401" name="Google Shape;401;p19"/>
              <p:cNvSpPr/>
              <p:nvPr/>
            </p:nvSpPr>
            <p:spPr>
              <a:xfrm rot="10800000">
                <a:off x="1057893" y="3810894"/>
                <a:ext cx="447559" cy="374097"/>
              </a:xfrm>
              <a:prstGeom prst="blockArc">
                <a:avLst>
                  <a:gd name="adj1" fmla="val 10800000"/>
                  <a:gd name="adj2" fmla="val 21273342"/>
                  <a:gd name="adj3" fmla="val 21538"/>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grpSp>
        <p:grpSp>
          <p:nvGrpSpPr>
            <p:cNvPr id="402" name="Google Shape;402;p19"/>
            <p:cNvGrpSpPr/>
            <p:nvPr/>
          </p:nvGrpSpPr>
          <p:grpSpPr>
            <a:xfrm>
              <a:off x="3161123" y="2129544"/>
              <a:ext cx="543054" cy="1648198"/>
              <a:chOff x="1008718" y="2153425"/>
              <a:chExt cx="652694" cy="2050526"/>
            </a:xfrm>
          </p:grpSpPr>
          <p:pic>
            <p:nvPicPr>
              <p:cNvPr id="403" name="Google Shape;403;p19" descr="A picture containing dark&#10;&#10;Description automatically generated"/>
              <p:cNvPicPr preferRelativeResize="0"/>
              <p:nvPr/>
            </p:nvPicPr>
            <p:blipFill rotWithShape="1">
              <a:blip r:embed="rId3"/>
              <a:srcRect/>
              <a:stretch>
                <a:fillRect/>
              </a:stretch>
            </p:blipFill>
            <p:spPr>
              <a:xfrm>
                <a:off x="1008718" y="2153425"/>
                <a:ext cx="652694" cy="295532"/>
              </a:xfrm>
              <a:prstGeom prst="rect">
                <a:avLst/>
              </a:prstGeom>
              <a:noFill/>
              <a:ln>
                <a:noFill/>
              </a:ln>
            </p:spPr>
          </p:pic>
          <p:cxnSp>
            <p:nvCxnSpPr>
              <p:cNvPr id="404" name="Google Shape;404;p19"/>
              <p:cNvCxnSpPr/>
              <p:nvPr/>
            </p:nvCxnSpPr>
            <p:spPr>
              <a:xfrm flipH="1">
                <a:off x="1063691" y="2364333"/>
                <a:ext cx="167047" cy="1678032"/>
              </a:xfrm>
              <a:prstGeom prst="straightConnector1">
                <a:avLst/>
              </a:prstGeom>
              <a:noFill/>
              <a:ln w="9525" cap="flat" cmpd="sng">
                <a:solidFill>
                  <a:schemeClr val="dk1"/>
                </a:solidFill>
                <a:prstDash val="solid"/>
                <a:round/>
                <a:headEnd type="none" w="sm" len="sm"/>
                <a:tailEnd type="none" w="sm" len="sm"/>
              </a:ln>
            </p:spPr>
          </p:cxnSp>
          <p:cxnSp>
            <p:nvCxnSpPr>
              <p:cNvPr id="405" name="Google Shape;405;p19"/>
              <p:cNvCxnSpPr/>
              <p:nvPr/>
            </p:nvCxnSpPr>
            <p:spPr>
              <a:xfrm>
                <a:off x="1230738" y="2342290"/>
                <a:ext cx="271583" cy="1672769"/>
              </a:xfrm>
              <a:prstGeom prst="straightConnector1">
                <a:avLst/>
              </a:prstGeom>
              <a:noFill/>
              <a:ln w="9525" cap="flat" cmpd="sng">
                <a:solidFill>
                  <a:schemeClr val="dk1"/>
                </a:solidFill>
                <a:prstDash val="solid"/>
                <a:round/>
                <a:headEnd type="none" w="sm" len="sm"/>
                <a:tailEnd type="none" w="sm" len="sm"/>
              </a:ln>
            </p:spPr>
          </p:cxnSp>
          <p:sp>
            <p:nvSpPr>
              <p:cNvPr id="406" name="Google Shape;406;p19"/>
              <p:cNvSpPr/>
              <p:nvPr/>
            </p:nvSpPr>
            <p:spPr>
              <a:xfrm rot="10800000">
                <a:off x="1057894" y="3829855"/>
                <a:ext cx="447559" cy="374096"/>
              </a:xfrm>
              <a:prstGeom prst="blockArc">
                <a:avLst>
                  <a:gd name="adj1" fmla="val 10800000"/>
                  <a:gd name="adj2" fmla="val 21273342"/>
                  <a:gd name="adj3" fmla="val 21538"/>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grpSp>
        <p:grpSp>
          <p:nvGrpSpPr>
            <p:cNvPr id="407" name="Google Shape;407;p19"/>
            <p:cNvGrpSpPr/>
            <p:nvPr/>
          </p:nvGrpSpPr>
          <p:grpSpPr>
            <a:xfrm>
              <a:off x="6353075" y="2248318"/>
              <a:ext cx="372378" cy="1599361"/>
              <a:chOff x="4890384" y="2228662"/>
              <a:chExt cx="447559" cy="1989771"/>
            </a:xfrm>
          </p:grpSpPr>
          <p:cxnSp>
            <p:nvCxnSpPr>
              <p:cNvPr id="409" name="Google Shape;409;p19"/>
              <p:cNvCxnSpPr/>
              <p:nvPr/>
            </p:nvCxnSpPr>
            <p:spPr>
              <a:xfrm flipH="1">
                <a:off x="4899578" y="2234588"/>
                <a:ext cx="223335" cy="1822954"/>
              </a:xfrm>
              <a:prstGeom prst="straightConnector1">
                <a:avLst/>
              </a:prstGeom>
              <a:noFill/>
              <a:ln w="9525" cap="flat" cmpd="sng">
                <a:solidFill>
                  <a:schemeClr val="dk1"/>
                </a:solidFill>
                <a:prstDash val="solid"/>
                <a:round/>
                <a:headEnd type="none" w="sm" len="sm"/>
                <a:tailEnd type="none" w="sm" len="sm"/>
              </a:ln>
            </p:spPr>
          </p:cxnSp>
          <p:cxnSp>
            <p:nvCxnSpPr>
              <p:cNvPr id="410" name="Google Shape;410;p19"/>
              <p:cNvCxnSpPr/>
              <p:nvPr/>
            </p:nvCxnSpPr>
            <p:spPr>
              <a:xfrm>
                <a:off x="5115280" y="2228662"/>
                <a:ext cx="212728" cy="1841026"/>
              </a:xfrm>
              <a:prstGeom prst="straightConnector1">
                <a:avLst/>
              </a:prstGeom>
              <a:noFill/>
              <a:ln w="9525" cap="flat" cmpd="sng">
                <a:solidFill>
                  <a:schemeClr val="dk1"/>
                </a:solidFill>
                <a:prstDash val="solid"/>
                <a:round/>
                <a:headEnd type="none" w="sm" len="sm"/>
                <a:tailEnd type="none" w="sm" len="sm"/>
              </a:ln>
            </p:spPr>
          </p:cxnSp>
          <p:sp>
            <p:nvSpPr>
              <p:cNvPr id="411" name="Google Shape;411;p19"/>
              <p:cNvSpPr/>
              <p:nvPr/>
            </p:nvSpPr>
            <p:spPr>
              <a:xfrm rot="10963335">
                <a:off x="4890384" y="3844336"/>
                <a:ext cx="447559" cy="374097"/>
              </a:xfrm>
              <a:prstGeom prst="blockArc">
                <a:avLst>
                  <a:gd name="adj1" fmla="val 10800000"/>
                  <a:gd name="adj2" fmla="val 21273342"/>
                  <a:gd name="adj3" fmla="val 21538"/>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grpSp>
        <p:grpSp>
          <p:nvGrpSpPr>
            <p:cNvPr id="412" name="Google Shape;412;p19"/>
            <p:cNvGrpSpPr/>
            <p:nvPr/>
          </p:nvGrpSpPr>
          <p:grpSpPr>
            <a:xfrm>
              <a:off x="5190584" y="2091929"/>
              <a:ext cx="543054" cy="1734561"/>
              <a:chOff x="4784527" y="2056132"/>
              <a:chExt cx="652694" cy="2157972"/>
            </a:xfrm>
          </p:grpSpPr>
          <p:pic>
            <p:nvPicPr>
              <p:cNvPr id="413" name="Google Shape;413;p19" descr="A picture containing dark&#10;&#10;Description automatically generated"/>
              <p:cNvPicPr preferRelativeResize="0"/>
              <p:nvPr/>
            </p:nvPicPr>
            <p:blipFill rotWithShape="1">
              <a:blip r:embed="rId3"/>
              <a:srcRect/>
              <a:stretch>
                <a:fillRect/>
              </a:stretch>
            </p:blipFill>
            <p:spPr>
              <a:xfrm>
                <a:off x="4784527" y="2056132"/>
                <a:ext cx="652694" cy="295532"/>
              </a:xfrm>
              <a:prstGeom prst="rect">
                <a:avLst/>
              </a:prstGeom>
              <a:noFill/>
              <a:ln>
                <a:noFill/>
              </a:ln>
            </p:spPr>
          </p:pic>
          <p:cxnSp>
            <p:nvCxnSpPr>
              <p:cNvPr id="414" name="Google Shape;414;p19"/>
              <p:cNvCxnSpPr/>
              <p:nvPr/>
            </p:nvCxnSpPr>
            <p:spPr>
              <a:xfrm flipH="1">
                <a:off x="4826081" y="2284732"/>
                <a:ext cx="171687" cy="1758842"/>
              </a:xfrm>
              <a:prstGeom prst="straightConnector1">
                <a:avLst/>
              </a:prstGeom>
              <a:noFill/>
              <a:ln w="9525" cap="flat" cmpd="sng">
                <a:solidFill>
                  <a:schemeClr val="dk1"/>
                </a:solidFill>
                <a:prstDash val="solid"/>
                <a:round/>
                <a:headEnd type="none" w="sm" len="sm"/>
                <a:tailEnd type="none" w="sm" len="sm"/>
              </a:ln>
            </p:spPr>
          </p:cxnSp>
          <p:cxnSp>
            <p:nvCxnSpPr>
              <p:cNvPr id="415" name="Google Shape;415;p19"/>
              <p:cNvCxnSpPr/>
              <p:nvPr/>
            </p:nvCxnSpPr>
            <p:spPr>
              <a:xfrm>
                <a:off x="5008191" y="2250605"/>
                <a:ext cx="256810" cy="1785164"/>
              </a:xfrm>
              <a:prstGeom prst="straightConnector1">
                <a:avLst/>
              </a:prstGeom>
              <a:noFill/>
              <a:ln w="9525" cap="flat" cmpd="sng">
                <a:solidFill>
                  <a:schemeClr val="dk1"/>
                </a:solidFill>
                <a:prstDash val="solid"/>
                <a:round/>
                <a:headEnd type="none" w="sm" len="sm"/>
                <a:tailEnd type="none" w="sm" len="sm"/>
              </a:ln>
            </p:spPr>
          </p:cxnSp>
          <p:sp>
            <p:nvSpPr>
              <p:cNvPr id="416" name="Google Shape;416;p19"/>
              <p:cNvSpPr/>
              <p:nvPr/>
            </p:nvSpPr>
            <p:spPr>
              <a:xfrm rot="-10636665">
                <a:off x="4822254" y="3840007"/>
                <a:ext cx="447559" cy="374097"/>
              </a:xfrm>
              <a:prstGeom prst="blockArc">
                <a:avLst>
                  <a:gd name="adj1" fmla="val 10800000"/>
                  <a:gd name="adj2" fmla="val 21273342"/>
                  <a:gd name="adj3" fmla="val 21538"/>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grpSp>
        <p:grpSp>
          <p:nvGrpSpPr>
            <p:cNvPr id="417" name="Google Shape;417;p19"/>
            <p:cNvGrpSpPr/>
            <p:nvPr/>
          </p:nvGrpSpPr>
          <p:grpSpPr>
            <a:xfrm>
              <a:off x="4167948" y="2121622"/>
              <a:ext cx="543054" cy="1675825"/>
              <a:chOff x="4773079" y="2129204"/>
              <a:chExt cx="652694" cy="2084900"/>
            </a:xfrm>
          </p:grpSpPr>
          <p:pic>
            <p:nvPicPr>
              <p:cNvPr id="418" name="Google Shape;418;p19" descr="A picture containing dark&#10;&#10;Description automatically generated"/>
              <p:cNvPicPr preferRelativeResize="0"/>
              <p:nvPr/>
            </p:nvPicPr>
            <p:blipFill rotWithShape="1">
              <a:blip r:embed="rId3"/>
              <a:srcRect/>
              <a:stretch>
                <a:fillRect/>
              </a:stretch>
            </p:blipFill>
            <p:spPr>
              <a:xfrm>
                <a:off x="4773079" y="2129204"/>
                <a:ext cx="652694" cy="295532"/>
              </a:xfrm>
              <a:prstGeom prst="rect">
                <a:avLst/>
              </a:prstGeom>
              <a:noFill/>
              <a:ln>
                <a:noFill/>
              </a:ln>
            </p:spPr>
          </p:pic>
          <p:cxnSp>
            <p:nvCxnSpPr>
              <p:cNvPr id="419" name="Google Shape;419;p19"/>
              <p:cNvCxnSpPr/>
              <p:nvPr/>
            </p:nvCxnSpPr>
            <p:spPr>
              <a:xfrm flipH="1">
                <a:off x="4826081" y="2401668"/>
                <a:ext cx="173628" cy="1641906"/>
              </a:xfrm>
              <a:prstGeom prst="straightConnector1">
                <a:avLst/>
              </a:prstGeom>
              <a:noFill/>
              <a:ln w="9525" cap="flat" cmpd="sng">
                <a:solidFill>
                  <a:schemeClr val="dk1"/>
                </a:solidFill>
                <a:prstDash val="solid"/>
                <a:round/>
                <a:headEnd type="none" w="sm" len="sm"/>
                <a:tailEnd type="none" w="sm" len="sm"/>
              </a:ln>
            </p:spPr>
          </p:cxnSp>
          <p:cxnSp>
            <p:nvCxnSpPr>
              <p:cNvPr id="420" name="Google Shape;420;p19"/>
              <p:cNvCxnSpPr/>
              <p:nvPr/>
            </p:nvCxnSpPr>
            <p:spPr>
              <a:xfrm>
                <a:off x="5004105" y="2401668"/>
                <a:ext cx="260896" cy="1634102"/>
              </a:xfrm>
              <a:prstGeom prst="straightConnector1">
                <a:avLst/>
              </a:prstGeom>
              <a:noFill/>
              <a:ln w="9525" cap="flat" cmpd="sng">
                <a:solidFill>
                  <a:schemeClr val="dk1"/>
                </a:solidFill>
                <a:prstDash val="solid"/>
                <a:round/>
                <a:headEnd type="none" w="sm" len="sm"/>
                <a:tailEnd type="none" w="sm" len="sm"/>
              </a:ln>
            </p:spPr>
          </p:cxnSp>
          <p:sp>
            <p:nvSpPr>
              <p:cNvPr id="421" name="Google Shape;421;p19"/>
              <p:cNvSpPr/>
              <p:nvPr/>
            </p:nvSpPr>
            <p:spPr>
              <a:xfrm rot="-10636665">
                <a:off x="4822254" y="3840007"/>
                <a:ext cx="447559" cy="374097"/>
              </a:xfrm>
              <a:prstGeom prst="blockArc">
                <a:avLst>
                  <a:gd name="adj1" fmla="val 10800000"/>
                  <a:gd name="adj2" fmla="val 21273342"/>
                  <a:gd name="adj3" fmla="val 21538"/>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grpSp>
        <p:sp>
          <p:nvSpPr>
            <p:cNvPr id="422" name="Google Shape;422;p19"/>
            <p:cNvSpPr/>
            <p:nvPr/>
          </p:nvSpPr>
          <p:spPr>
            <a:xfrm>
              <a:off x="3292003" y="4097155"/>
              <a:ext cx="206137" cy="205563"/>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423" name="Google Shape;423;p19"/>
            <p:cNvSpPr/>
            <p:nvPr/>
          </p:nvSpPr>
          <p:spPr>
            <a:xfrm>
              <a:off x="2403937" y="4177719"/>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424" name="Google Shape;424;p19"/>
            <p:cNvSpPr/>
            <p:nvPr/>
          </p:nvSpPr>
          <p:spPr>
            <a:xfrm>
              <a:off x="4212047" y="4013900"/>
              <a:ext cx="365190" cy="361318"/>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425" name="Google Shape;425;p19"/>
            <p:cNvSpPr/>
            <p:nvPr/>
          </p:nvSpPr>
          <p:spPr>
            <a:xfrm>
              <a:off x="5215043" y="4032314"/>
              <a:ext cx="375305" cy="358109"/>
            </a:xfrm>
            <a:prstGeom prst="donut">
              <a:avLst>
                <a:gd name="adj" fmla="val 27022"/>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426" name="Google Shape;426;p19"/>
            <p:cNvSpPr/>
            <p:nvPr/>
          </p:nvSpPr>
          <p:spPr>
            <a:xfrm>
              <a:off x="6282561" y="3968592"/>
              <a:ext cx="486937" cy="485554"/>
            </a:xfrm>
            <a:prstGeom prst="donut">
              <a:avLst>
                <a:gd name="adj" fmla="val 19937"/>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grpSp>
          <p:nvGrpSpPr>
            <p:cNvPr id="427" name="Google Shape;427;p19"/>
            <p:cNvGrpSpPr/>
            <p:nvPr/>
          </p:nvGrpSpPr>
          <p:grpSpPr>
            <a:xfrm>
              <a:off x="1557347" y="4128377"/>
              <a:ext cx="5723891" cy="2448932"/>
              <a:chOff x="503765" y="4160040"/>
              <a:chExt cx="5723891" cy="2622960"/>
            </a:xfrm>
          </p:grpSpPr>
          <p:cxnSp>
            <p:nvCxnSpPr>
              <p:cNvPr id="428" name="Google Shape;428;p19"/>
              <p:cNvCxnSpPr/>
              <p:nvPr/>
            </p:nvCxnSpPr>
            <p:spPr>
              <a:xfrm>
                <a:off x="842636" y="6424506"/>
                <a:ext cx="5230905" cy="0"/>
              </a:xfrm>
              <a:prstGeom prst="straightConnector1">
                <a:avLst/>
              </a:prstGeom>
              <a:noFill/>
              <a:ln w="9525" cap="flat" cmpd="sng">
                <a:solidFill>
                  <a:schemeClr val="dk1"/>
                </a:solidFill>
                <a:prstDash val="solid"/>
                <a:round/>
                <a:headEnd type="none" w="sm" len="sm"/>
                <a:tailEnd type="triangle" w="med" len="med"/>
              </a:ln>
            </p:spPr>
          </p:cxnSp>
          <p:cxnSp>
            <p:nvCxnSpPr>
              <p:cNvPr id="429" name="Google Shape;429;p19"/>
              <p:cNvCxnSpPr/>
              <p:nvPr/>
            </p:nvCxnSpPr>
            <p:spPr>
              <a:xfrm rot="10800000">
                <a:off x="842636" y="4512270"/>
                <a:ext cx="0" cy="1912236"/>
              </a:xfrm>
              <a:prstGeom prst="straightConnector1">
                <a:avLst/>
              </a:prstGeom>
              <a:noFill/>
              <a:ln w="9525" cap="flat" cmpd="sng">
                <a:solidFill>
                  <a:schemeClr val="dk1"/>
                </a:solidFill>
                <a:prstDash val="solid"/>
                <a:round/>
                <a:headEnd type="none" w="sm" len="sm"/>
                <a:tailEnd type="triangle" w="med" len="med"/>
              </a:ln>
            </p:spPr>
          </p:cxnSp>
          <p:sp>
            <p:nvSpPr>
              <p:cNvPr id="430" name="Google Shape;430;p19"/>
              <p:cNvSpPr txBox="1"/>
              <p:nvPr/>
            </p:nvSpPr>
            <p:spPr>
              <a:xfrm>
                <a:off x="503765" y="4160040"/>
                <a:ext cx="595035" cy="3626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latin typeface="Arial" panose="020B0604020202020204"/>
                    <a:ea typeface="Arial" panose="020B0604020202020204"/>
                    <a:cs typeface="Arial" panose="020B0604020202020204"/>
                    <a:sym typeface="Arial" panose="020B0604020202020204"/>
                  </a:rPr>
                  <a:t>功率</a:t>
                </a:r>
                <a:endParaRPr dirty="0"/>
              </a:p>
            </p:txBody>
          </p:sp>
          <p:sp>
            <p:nvSpPr>
              <p:cNvPr id="431" name="Google Shape;431;p19"/>
              <p:cNvSpPr txBox="1"/>
              <p:nvPr/>
            </p:nvSpPr>
            <p:spPr>
              <a:xfrm>
                <a:off x="5632621" y="6420387"/>
                <a:ext cx="595035" cy="3626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latin typeface="Arial" panose="020B0604020202020204"/>
                    <a:ea typeface="Arial" panose="020B0604020202020204"/>
                    <a:cs typeface="Arial" panose="020B0604020202020204"/>
                    <a:sym typeface="Arial" panose="020B0604020202020204"/>
                  </a:rPr>
                  <a:t>时间</a:t>
                </a:r>
              </a:p>
            </p:txBody>
          </p:sp>
          <p:sp>
            <p:nvSpPr>
              <p:cNvPr id="432" name="Google Shape;432;p19"/>
              <p:cNvSpPr/>
              <p:nvPr/>
            </p:nvSpPr>
            <p:spPr>
              <a:xfrm>
                <a:off x="1348325" y="6111261"/>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433" name="Google Shape;433;p19"/>
              <p:cNvSpPr/>
              <p:nvPr/>
            </p:nvSpPr>
            <p:spPr>
              <a:xfrm>
                <a:off x="2313355" y="5578936"/>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434" name="Google Shape;434;p19"/>
              <p:cNvSpPr/>
              <p:nvPr/>
            </p:nvSpPr>
            <p:spPr>
              <a:xfrm>
                <a:off x="3320181" y="4757301"/>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435" name="Google Shape;435;p19"/>
              <p:cNvSpPr/>
              <p:nvPr/>
            </p:nvSpPr>
            <p:spPr>
              <a:xfrm>
                <a:off x="4343408" y="4823802"/>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436" name="Google Shape;436;p19"/>
              <p:cNvSpPr/>
              <p:nvPr/>
            </p:nvSpPr>
            <p:spPr>
              <a:xfrm>
                <a:off x="5419311" y="4917755"/>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437" name="Google Shape;437;p19"/>
              <p:cNvSpPr/>
              <p:nvPr/>
            </p:nvSpPr>
            <p:spPr>
              <a:xfrm>
                <a:off x="1343061" y="4751109"/>
                <a:ext cx="4095214" cy="1413978"/>
              </a:xfrm>
              <a:custGeom>
                <a:avLst/>
                <a:gdLst/>
                <a:ahLst/>
                <a:cxnLst/>
                <a:rect l="l" t="t" r="r" b="b"/>
                <a:pathLst>
                  <a:path w="4071487" h="1380185" extrusionOk="0">
                    <a:moveTo>
                      <a:pt x="0" y="1380185"/>
                    </a:moveTo>
                    <a:cubicBezTo>
                      <a:pt x="321644" y="1231795"/>
                      <a:pt x="643289" y="1083406"/>
                      <a:pt x="972152" y="860421"/>
                    </a:cubicBezTo>
                    <a:cubicBezTo>
                      <a:pt x="1301015" y="637436"/>
                      <a:pt x="1636295" y="167401"/>
                      <a:pt x="1973179" y="42273"/>
                    </a:cubicBezTo>
                    <a:cubicBezTo>
                      <a:pt x="2310063" y="-82856"/>
                      <a:pt x="2993457" y="109650"/>
                      <a:pt x="2993457" y="109650"/>
                    </a:cubicBezTo>
                    <a:lnTo>
                      <a:pt x="4071487" y="196278"/>
                    </a:lnTo>
                  </a:path>
                </a:pathLst>
              </a:custGeom>
              <a:noFill/>
              <a:ln w="9525" cap="flat" cmpd="sng">
                <a:solidFill>
                  <a:srgbClr val="BF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endParaRPr sz="2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438" name="Google Shape;438;p19"/>
            <p:cNvSpPr txBox="1"/>
            <p:nvPr/>
          </p:nvSpPr>
          <p:spPr>
            <a:xfrm>
              <a:off x="3008236" y="6510920"/>
              <a:ext cx="3287992"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latin typeface="Arial" panose="020B0604020202020204"/>
                  <a:ea typeface="Arial" panose="020B0604020202020204"/>
                  <a:cs typeface="Arial" panose="020B0604020202020204"/>
                  <a:sym typeface="Arial" panose="020B0604020202020204"/>
                </a:rPr>
                <a:t>雷达高度计回波波形</a:t>
              </a:r>
            </a:p>
          </p:txBody>
        </p:sp>
        <p:cxnSp>
          <p:nvCxnSpPr>
            <p:cNvPr id="439" name="Google Shape;439;p19"/>
            <p:cNvCxnSpPr/>
            <p:nvPr/>
          </p:nvCxnSpPr>
          <p:spPr>
            <a:xfrm>
              <a:off x="2398665" y="2248317"/>
              <a:ext cx="34230" cy="3994284"/>
            </a:xfrm>
            <a:prstGeom prst="straightConnector1">
              <a:avLst/>
            </a:prstGeom>
            <a:noFill/>
            <a:ln w="9525" cap="flat" cmpd="sng">
              <a:solidFill>
                <a:schemeClr val="dk1"/>
              </a:solidFill>
              <a:prstDash val="dash"/>
              <a:round/>
              <a:headEnd type="none" w="sm" len="sm"/>
              <a:tailEnd type="none" w="sm" len="sm"/>
            </a:ln>
          </p:spPr>
        </p:cxnSp>
        <p:cxnSp>
          <p:nvCxnSpPr>
            <p:cNvPr id="440" name="Google Shape;440;p19"/>
            <p:cNvCxnSpPr/>
            <p:nvPr/>
          </p:nvCxnSpPr>
          <p:spPr>
            <a:xfrm>
              <a:off x="3345848" y="2248317"/>
              <a:ext cx="55121" cy="3983301"/>
            </a:xfrm>
            <a:prstGeom prst="straightConnector1">
              <a:avLst/>
            </a:prstGeom>
            <a:noFill/>
            <a:ln w="9525" cap="flat" cmpd="sng">
              <a:solidFill>
                <a:schemeClr val="dk1"/>
              </a:solidFill>
              <a:prstDash val="dash"/>
              <a:round/>
              <a:headEnd type="none" w="sm" len="sm"/>
              <a:tailEnd type="none" w="sm" len="sm"/>
            </a:ln>
          </p:spPr>
        </p:cxnSp>
        <p:cxnSp>
          <p:nvCxnSpPr>
            <p:cNvPr id="441" name="Google Shape;441;p19"/>
            <p:cNvCxnSpPr/>
            <p:nvPr/>
          </p:nvCxnSpPr>
          <p:spPr>
            <a:xfrm>
              <a:off x="4359245" y="2312308"/>
              <a:ext cx="59156" cy="3907418"/>
            </a:xfrm>
            <a:prstGeom prst="straightConnector1">
              <a:avLst/>
            </a:prstGeom>
            <a:noFill/>
            <a:ln w="9525" cap="flat" cmpd="sng">
              <a:solidFill>
                <a:schemeClr val="dk1"/>
              </a:solidFill>
              <a:prstDash val="dash"/>
              <a:round/>
              <a:headEnd type="none" w="sm" len="sm"/>
              <a:tailEnd type="none" w="sm" len="sm"/>
            </a:ln>
          </p:spPr>
        </p:cxnSp>
        <p:cxnSp>
          <p:nvCxnSpPr>
            <p:cNvPr id="442" name="Google Shape;442;p19"/>
            <p:cNvCxnSpPr/>
            <p:nvPr/>
          </p:nvCxnSpPr>
          <p:spPr>
            <a:xfrm>
              <a:off x="5362342" y="2340632"/>
              <a:ext cx="86564" cy="3914047"/>
            </a:xfrm>
            <a:prstGeom prst="straightConnector1">
              <a:avLst/>
            </a:prstGeom>
            <a:noFill/>
            <a:ln w="9525" cap="flat" cmpd="sng">
              <a:solidFill>
                <a:schemeClr val="dk1"/>
              </a:solidFill>
              <a:prstDash val="dash"/>
              <a:round/>
              <a:headEnd type="none" w="sm" len="sm"/>
              <a:tailEnd type="none" w="sm" len="sm"/>
            </a:ln>
          </p:spPr>
        </p:cxnSp>
        <p:cxnSp>
          <p:nvCxnSpPr>
            <p:cNvPr id="443" name="Google Shape;443;p19"/>
            <p:cNvCxnSpPr/>
            <p:nvPr/>
          </p:nvCxnSpPr>
          <p:spPr>
            <a:xfrm flipH="1">
              <a:off x="6536508" y="2236102"/>
              <a:ext cx="6778" cy="4020574"/>
            </a:xfrm>
            <a:prstGeom prst="straightConnector1">
              <a:avLst/>
            </a:prstGeom>
            <a:noFill/>
            <a:ln w="9525" cap="flat" cmpd="sng">
              <a:solidFill>
                <a:schemeClr val="dk1"/>
              </a:solidFill>
              <a:prstDash val="dash"/>
              <a:round/>
              <a:headEnd type="none" w="sm" len="sm"/>
              <a:tailEnd type="none" w="sm" len="sm"/>
            </a:ln>
          </p:spPr>
        </p:cxnSp>
        <p:sp>
          <p:nvSpPr>
            <p:cNvPr id="444" name="Google Shape;444;p19"/>
            <p:cNvSpPr txBox="1"/>
            <p:nvPr/>
          </p:nvSpPr>
          <p:spPr>
            <a:xfrm>
              <a:off x="2273496" y="6257937"/>
              <a:ext cx="388248" cy="307777"/>
            </a:xfrm>
            <a:prstGeom prst="rect">
              <a:avLst/>
            </a:prstGeom>
            <a:blipFill rotWithShape="1">
              <a:blip r:embed="rId4"/>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445" name="Google Shape;445;p19"/>
            <p:cNvSpPr txBox="1"/>
            <p:nvPr/>
          </p:nvSpPr>
          <p:spPr>
            <a:xfrm>
              <a:off x="3182667" y="6256676"/>
              <a:ext cx="523541" cy="327077"/>
            </a:xfrm>
            <a:prstGeom prst="rect">
              <a:avLst/>
            </a:prstGeom>
            <a:blipFill rotWithShape="1">
              <a:blip r:embed="rId5"/>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446" name="Google Shape;446;p19"/>
            <p:cNvSpPr txBox="1"/>
            <p:nvPr/>
          </p:nvSpPr>
          <p:spPr>
            <a:xfrm>
              <a:off x="4260169" y="6257182"/>
              <a:ext cx="384080" cy="307777"/>
            </a:xfrm>
            <a:prstGeom prst="rect">
              <a:avLst/>
            </a:prstGeom>
            <a:blipFill rotWithShape="1">
              <a:blip r:embed="rId6"/>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447" name="Google Shape;447;p19"/>
            <p:cNvSpPr txBox="1"/>
            <p:nvPr/>
          </p:nvSpPr>
          <p:spPr>
            <a:xfrm>
              <a:off x="5214729" y="6250084"/>
              <a:ext cx="527709" cy="327077"/>
            </a:xfrm>
            <a:prstGeom prst="rect">
              <a:avLst/>
            </a:prstGeom>
            <a:blipFill rotWithShape="1">
              <a:blip r:embed="rId7"/>
              <a:stretch>
                <a:fillRect b="-3702"/>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448" name="Google Shape;448;p19"/>
            <p:cNvSpPr txBox="1"/>
            <p:nvPr/>
          </p:nvSpPr>
          <p:spPr>
            <a:xfrm>
              <a:off x="6344482" y="6231661"/>
              <a:ext cx="388248" cy="307777"/>
            </a:xfrm>
            <a:prstGeom prst="rect">
              <a:avLst/>
            </a:prstGeom>
            <a:blipFill rotWithShape="1">
              <a:blip r:embed="rId8"/>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grpSp>
      <p:sp>
        <p:nvSpPr>
          <p:cNvPr id="449" name="Google Shape;449;p19"/>
          <p:cNvSpPr txBox="1"/>
          <p:nvPr/>
        </p:nvSpPr>
        <p:spPr>
          <a:xfrm>
            <a:off x="252392" y="6057862"/>
            <a:ext cx="304891" cy="261610"/>
          </a:xfrm>
          <a:prstGeom prst="rect">
            <a:avLst/>
          </a:prstGeom>
          <a:blipFill rotWithShape="1">
            <a:blip r:embed="rId9"/>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pic>
        <p:nvPicPr>
          <p:cNvPr id="25" name="Google Shape;408;p19" descr="A picture containing dark&#10;&#10;Description automatically generated"/>
          <p:cNvPicPr preferRelativeResize="0"/>
          <p:nvPr/>
        </p:nvPicPr>
        <p:blipFill rotWithShape="1">
          <a:blip r:embed="rId3"/>
          <a:srcRect/>
          <a:stretch>
            <a:fillRect/>
          </a:stretch>
        </p:blipFill>
        <p:spPr>
          <a:xfrm>
            <a:off x="4891109" y="1875013"/>
            <a:ext cx="543054" cy="237546"/>
          </a:xfrm>
          <a:prstGeom prst="rect">
            <a:avLst/>
          </a:prstGeom>
          <a:noFill/>
          <a:ln>
            <a:noFill/>
          </a:ln>
        </p:spPr>
      </p:pic>
      <p:sp>
        <p:nvSpPr>
          <p:cNvPr id="26" name="Google Shape;450;p19"/>
          <p:cNvSpPr txBox="1"/>
          <p:nvPr/>
        </p:nvSpPr>
        <p:spPr>
          <a:xfrm>
            <a:off x="5784874" y="1699882"/>
            <a:ext cx="3319371" cy="4817519"/>
          </a:xfrm>
          <a:prstGeom prst="rect">
            <a:avLst/>
          </a:prstGeom>
          <a:blipFill rotWithShape="1">
            <a:blip r:embed="rId10"/>
            <a:stretch>
              <a:fillRect l="-1952" t="-766" r="-9569" b="-1278"/>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500" dirty="0">
                <a:latin typeface="Times New Roman" panose="02020603050405020304"/>
                <a:ea typeface="Times New Roman" panose="02020603050405020304"/>
                <a:cs typeface="Times New Roman" panose="02020603050405020304"/>
                <a:sym typeface="Times New Roman" panose="02020603050405020304"/>
              </a:rPr>
              <a:t> </a:t>
            </a:r>
            <a:endParaRPr sz="2500"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20"/>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三、雷达测高波形分析</a:t>
            </a:r>
          </a:p>
        </p:txBody>
      </p:sp>
      <p:sp>
        <p:nvSpPr>
          <p:cNvPr id="456" name="Google Shape;456;p20"/>
          <p:cNvSpPr txBox="1"/>
          <p:nvPr/>
        </p:nvSpPr>
        <p:spPr>
          <a:xfrm>
            <a:off x="390941" y="826981"/>
            <a:ext cx="8348866" cy="67576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波形重追踪概念</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457" name="Google Shape;457;p20"/>
          <p:cNvSpPr txBox="1"/>
          <p:nvPr/>
        </p:nvSpPr>
        <p:spPr>
          <a:xfrm>
            <a:off x="397567" y="1529036"/>
            <a:ext cx="8348866" cy="397027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400" dirty="0">
                <a:solidFill>
                  <a:srgbClr val="000000"/>
                </a:solidFill>
                <a:latin typeface="微软雅黑" panose="020B0503020204020204" charset="-122"/>
                <a:ea typeface="微软雅黑" panose="020B0503020204020204" charset="-122"/>
                <a:sym typeface="Arial" panose="020B0604020202020204"/>
              </a:rPr>
              <a:t>﻿波形重追踪最初是基于冰盖表面高程计算提出的（Martin et al., 1983）</a:t>
            </a:r>
            <a:r>
              <a:rPr lang="zh-CN" altLang="en-US" sz="2400" dirty="0">
                <a:solidFill>
                  <a:srgbClr val="000000"/>
                </a:solidFill>
                <a:latin typeface="微软雅黑" panose="020B0503020204020204" charset="-122"/>
                <a:ea typeface="微软雅黑" panose="020B0503020204020204" charset="-122"/>
                <a:sym typeface="Arial" panose="020B0604020202020204"/>
              </a:rPr>
              <a:t>。</a:t>
            </a:r>
            <a:r>
              <a:rPr lang="zh-CN" sz="2400" dirty="0">
                <a:solidFill>
                  <a:srgbClr val="000000"/>
                </a:solidFill>
                <a:latin typeface="微软雅黑" panose="020B0503020204020204" charset="-122"/>
                <a:ea typeface="微软雅黑" panose="020B0503020204020204" charset="-122"/>
                <a:sym typeface="Arial" panose="020B0604020202020204"/>
              </a:rPr>
              <a:t>是指当星载雷达高度计处于非纯海洋面，如冰面、海-冰、陆-海、或者陆面时，</a:t>
            </a:r>
            <a:r>
              <a:rPr lang="zh-CN" sz="2400" b="1" u="sng" dirty="0">
                <a:solidFill>
                  <a:srgbClr val="000000"/>
                </a:solidFill>
                <a:latin typeface="微软雅黑" panose="020B0503020204020204" charset="-122"/>
                <a:ea typeface="微软雅黑" panose="020B0503020204020204" charset="-122"/>
                <a:sym typeface="Arial" panose="020B0604020202020204"/>
              </a:rPr>
              <a:t>高度计的回波波形会产生变形，导致观测距离不准确，此时就需要重新确定波形及距离阀门（跟踪点）的位置</a:t>
            </a:r>
            <a:r>
              <a:rPr lang="zh-CN" sz="2400" dirty="0">
                <a:solidFill>
                  <a:srgbClr val="000000"/>
                </a:solidFill>
                <a:latin typeface="微软雅黑" panose="020B0503020204020204" charset="-122"/>
                <a:ea typeface="微软雅黑" panose="020B0503020204020204" charset="-122"/>
                <a:sym typeface="Arial" panose="020B0604020202020204"/>
              </a:rPr>
              <a:t>，即对高度计数据进行后处理以获取精确的距离观测值。因此，</a:t>
            </a:r>
            <a:r>
              <a:rPr lang="zh-CN" sz="2400" b="1" dirty="0">
                <a:solidFill>
                  <a:srgbClr val="000000"/>
                </a:solidFill>
                <a:latin typeface="微软雅黑" panose="020B0503020204020204" charset="-122"/>
                <a:ea typeface="微软雅黑" panose="020B0503020204020204" charset="-122"/>
                <a:sym typeface="Arial" panose="020B0604020202020204"/>
              </a:rPr>
              <a:t>将此后处理过程称为波形重追踪或波形重构。</a:t>
            </a:r>
            <a:endParaRPr sz="2400" b="1" dirty="0">
              <a:solidFill>
                <a:srgbClr val="000000"/>
              </a:solidFill>
              <a:latin typeface="微软雅黑" panose="020B0503020204020204" charset="-122"/>
              <a:ea typeface="微软雅黑" panose="020B0503020204020204" charset="-122"/>
              <a:sym typeface="Arial" panose="020B0604020202020204"/>
            </a:endParaRPr>
          </a:p>
        </p:txBody>
      </p:sp>
      <p:sp>
        <p:nvSpPr>
          <p:cNvPr id="458" name="Google Shape;458;p20"/>
          <p:cNvSpPr txBox="1"/>
          <p:nvPr/>
        </p:nvSpPr>
        <p:spPr>
          <a:xfrm>
            <a:off x="390941" y="5707046"/>
            <a:ext cx="8519857"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1600"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Martin T V , Zwally H J , Brenner A C ,et al.Analysis and retracking of continental ice sheet radar altimeter waveforms[J].Journal of Geophysical Research Oceans, 1983, 88(C3):1608-1616.DOI:10.1029/JC088iC03p01608.</a:t>
            </a:r>
            <a:endParaRPr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1"/>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三、雷达测高波形分析</a:t>
            </a:r>
          </a:p>
        </p:txBody>
      </p:sp>
      <p:sp>
        <p:nvSpPr>
          <p:cNvPr id="464" name="Google Shape;464;p21"/>
          <p:cNvSpPr txBox="1"/>
          <p:nvPr/>
        </p:nvSpPr>
        <p:spPr>
          <a:xfrm>
            <a:off x="390941" y="780599"/>
            <a:ext cx="8348866" cy="67576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波形重追踪概念</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465" name="Google Shape;465;p21"/>
          <p:cNvSpPr txBox="1"/>
          <p:nvPr/>
        </p:nvSpPr>
        <p:spPr>
          <a:xfrm>
            <a:off x="475955" y="1394562"/>
            <a:ext cx="8348866"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400" dirty="0">
                <a:solidFill>
                  <a:srgbClr val="000000"/>
                </a:solidFill>
                <a:latin typeface="Arial" panose="020B0604020202020204"/>
                <a:ea typeface="Arial" panose="020B0604020202020204"/>
                <a:cs typeface="Arial" panose="020B0604020202020204"/>
                <a:sym typeface="Arial" panose="020B0604020202020204"/>
              </a:rPr>
              <a:t>﻿波形重跟踪即</a:t>
            </a:r>
            <a:r>
              <a:rPr lang="zh-CN" sz="2400" b="1" dirty="0">
                <a:solidFill>
                  <a:srgbClr val="000000"/>
                </a:solidFill>
                <a:latin typeface="Arial" panose="020B0604020202020204"/>
                <a:ea typeface="Arial" panose="020B0604020202020204"/>
                <a:cs typeface="Arial" panose="020B0604020202020204"/>
                <a:sym typeface="Arial" panose="020B0604020202020204"/>
              </a:rPr>
              <a:t>计算预设跟踪点与重跟踪点之间的距离</a:t>
            </a:r>
            <a:r>
              <a:rPr lang="zh-CN" sz="2400" dirty="0">
                <a:solidFill>
                  <a:srgbClr val="000000"/>
                </a:solidFill>
                <a:latin typeface="Arial" panose="020B0604020202020204"/>
                <a:ea typeface="Arial" panose="020B0604020202020204"/>
                <a:cs typeface="Arial" panose="020B0604020202020204"/>
                <a:sym typeface="Arial" panose="020B0604020202020204"/>
              </a:rPr>
              <a:t>，由于波形受到反射面影响，预设跟踪点与实际波形前缘中点（实际跟踪点）存在偏差，两点间的差异即为波形重跟踪距离改正。</a:t>
            </a: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466" name="Google Shape;466;p21"/>
          <p:cNvCxnSpPr/>
          <p:nvPr/>
        </p:nvCxnSpPr>
        <p:spPr>
          <a:xfrm>
            <a:off x="3297499" y="3387059"/>
            <a:ext cx="6386" cy="2599238"/>
          </a:xfrm>
          <a:prstGeom prst="straightConnector1">
            <a:avLst/>
          </a:prstGeom>
          <a:noFill/>
          <a:ln w="28575" cap="flat" cmpd="sng">
            <a:solidFill>
              <a:srgbClr val="269FA0"/>
            </a:solidFill>
            <a:prstDash val="solid"/>
            <a:round/>
            <a:headEnd type="none" w="sm" len="sm"/>
            <a:tailEnd type="none" w="sm" len="sm"/>
          </a:ln>
        </p:spPr>
      </p:cxnSp>
      <p:cxnSp>
        <p:nvCxnSpPr>
          <p:cNvPr id="467" name="Google Shape;467;p21"/>
          <p:cNvCxnSpPr/>
          <p:nvPr/>
        </p:nvCxnSpPr>
        <p:spPr>
          <a:xfrm>
            <a:off x="2171969" y="6004586"/>
            <a:ext cx="5104421" cy="0"/>
          </a:xfrm>
          <a:prstGeom prst="straightConnector1">
            <a:avLst/>
          </a:prstGeom>
          <a:noFill/>
          <a:ln w="9525" cap="flat" cmpd="sng">
            <a:solidFill>
              <a:schemeClr val="dk1"/>
            </a:solidFill>
            <a:prstDash val="solid"/>
            <a:round/>
            <a:headEnd type="none" w="sm" len="sm"/>
            <a:tailEnd type="triangle" w="med" len="med"/>
          </a:ln>
        </p:spPr>
      </p:cxnSp>
      <p:cxnSp>
        <p:nvCxnSpPr>
          <p:cNvPr id="468" name="Google Shape;468;p21"/>
          <p:cNvCxnSpPr/>
          <p:nvPr/>
        </p:nvCxnSpPr>
        <p:spPr>
          <a:xfrm rot="10800000">
            <a:off x="2171969" y="3262621"/>
            <a:ext cx="0" cy="2741965"/>
          </a:xfrm>
          <a:prstGeom prst="straightConnector1">
            <a:avLst/>
          </a:prstGeom>
          <a:noFill/>
          <a:ln w="9525" cap="flat" cmpd="sng">
            <a:solidFill>
              <a:schemeClr val="dk1"/>
            </a:solidFill>
            <a:prstDash val="solid"/>
            <a:round/>
            <a:headEnd type="none" w="sm" len="sm"/>
            <a:tailEnd type="triangle" w="med" len="med"/>
          </a:ln>
        </p:spPr>
      </p:cxnSp>
      <p:sp>
        <p:nvSpPr>
          <p:cNvPr id="469" name="Google Shape;469;p21"/>
          <p:cNvSpPr txBox="1"/>
          <p:nvPr/>
        </p:nvSpPr>
        <p:spPr>
          <a:xfrm>
            <a:off x="1599357" y="3332451"/>
            <a:ext cx="595036"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b="1">
                <a:solidFill>
                  <a:schemeClr val="dk1"/>
                </a:solidFill>
                <a:latin typeface="Arial" panose="020B0604020202020204"/>
                <a:ea typeface="Arial" panose="020B0604020202020204"/>
                <a:cs typeface="Arial" panose="020B0604020202020204"/>
                <a:sym typeface="Arial" panose="020B0604020202020204"/>
              </a:rPr>
              <a:t>功率</a:t>
            </a:r>
          </a:p>
        </p:txBody>
      </p:sp>
      <p:sp>
        <p:nvSpPr>
          <p:cNvPr id="470" name="Google Shape;470;p21"/>
          <p:cNvSpPr txBox="1"/>
          <p:nvPr/>
        </p:nvSpPr>
        <p:spPr>
          <a:xfrm>
            <a:off x="6838938" y="5998679"/>
            <a:ext cx="595036"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b="1">
                <a:solidFill>
                  <a:schemeClr val="dk1"/>
                </a:solidFill>
                <a:latin typeface="Arial" panose="020B0604020202020204"/>
                <a:ea typeface="Arial" panose="020B0604020202020204"/>
                <a:cs typeface="Arial" panose="020B0604020202020204"/>
                <a:sym typeface="Arial" panose="020B0604020202020204"/>
              </a:rPr>
              <a:t>时间</a:t>
            </a:r>
          </a:p>
        </p:txBody>
      </p:sp>
      <p:sp>
        <p:nvSpPr>
          <p:cNvPr id="471" name="Google Shape;471;p21"/>
          <p:cNvSpPr/>
          <p:nvPr/>
        </p:nvSpPr>
        <p:spPr>
          <a:xfrm>
            <a:off x="3816495" y="4517851"/>
            <a:ext cx="58657" cy="67176"/>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472" name="Google Shape;472;p21"/>
          <p:cNvSpPr/>
          <p:nvPr/>
        </p:nvSpPr>
        <p:spPr>
          <a:xfrm>
            <a:off x="2607622" y="3605092"/>
            <a:ext cx="4048862" cy="2066846"/>
          </a:xfrm>
          <a:custGeom>
            <a:avLst/>
            <a:gdLst/>
            <a:ahLst/>
            <a:cxnLst/>
            <a:rect l="l" t="t" r="r" b="b"/>
            <a:pathLst>
              <a:path w="4071487" h="1380185" extrusionOk="0">
                <a:moveTo>
                  <a:pt x="0" y="1380185"/>
                </a:moveTo>
                <a:cubicBezTo>
                  <a:pt x="321644" y="1231795"/>
                  <a:pt x="643289" y="1083406"/>
                  <a:pt x="972152" y="860421"/>
                </a:cubicBezTo>
                <a:cubicBezTo>
                  <a:pt x="1301015" y="637436"/>
                  <a:pt x="1636295" y="167401"/>
                  <a:pt x="1973179" y="42273"/>
                </a:cubicBezTo>
                <a:cubicBezTo>
                  <a:pt x="2310063" y="-82856"/>
                  <a:pt x="2993457" y="109650"/>
                  <a:pt x="2993457" y="109650"/>
                </a:cubicBezTo>
                <a:lnTo>
                  <a:pt x="4071487" y="196278"/>
                </a:lnTo>
              </a:path>
            </a:pathLst>
          </a:custGeom>
          <a:noFill/>
          <a:ln w="28575" cap="flat" cmpd="sng">
            <a:solidFill>
              <a:srgbClr val="BF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endParaRPr sz="24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73" name="Google Shape;473;p21"/>
          <p:cNvSpPr txBox="1"/>
          <p:nvPr/>
        </p:nvSpPr>
        <p:spPr>
          <a:xfrm>
            <a:off x="3257098" y="6416672"/>
            <a:ext cx="3208488"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b="1">
                <a:solidFill>
                  <a:schemeClr val="dk1"/>
                </a:solidFill>
                <a:latin typeface="Arial" panose="020B0604020202020204"/>
                <a:ea typeface="Arial" panose="020B0604020202020204"/>
                <a:cs typeface="Arial" panose="020B0604020202020204"/>
                <a:sym typeface="Arial" panose="020B0604020202020204"/>
              </a:rPr>
              <a:t>雷达高度计回波波形</a:t>
            </a:r>
          </a:p>
        </p:txBody>
      </p:sp>
      <p:sp>
        <p:nvSpPr>
          <p:cNvPr id="474" name="Google Shape;474;p21"/>
          <p:cNvSpPr txBox="1"/>
          <p:nvPr/>
        </p:nvSpPr>
        <p:spPr>
          <a:xfrm>
            <a:off x="2553353" y="6028140"/>
            <a:ext cx="352404" cy="261610"/>
          </a:xfrm>
          <a:prstGeom prst="rect">
            <a:avLst/>
          </a:prstGeom>
          <a:blipFill rotWithShape="1">
            <a:blip r:embed="rId3"/>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475" name="Google Shape;475;p21"/>
          <p:cNvSpPr txBox="1"/>
          <p:nvPr/>
        </p:nvSpPr>
        <p:spPr>
          <a:xfrm>
            <a:off x="3451247" y="6026204"/>
            <a:ext cx="463011" cy="276742"/>
          </a:xfrm>
          <a:prstGeom prst="rect">
            <a:avLst/>
          </a:prstGeom>
          <a:blipFill rotWithShape="1">
            <a:blip r:embed="rId4"/>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476" name="Google Shape;476;p21"/>
          <p:cNvSpPr txBox="1"/>
          <p:nvPr/>
        </p:nvSpPr>
        <p:spPr>
          <a:xfrm>
            <a:off x="4489954" y="6026981"/>
            <a:ext cx="352404" cy="261610"/>
          </a:xfrm>
          <a:prstGeom prst="rect">
            <a:avLst/>
          </a:prstGeom>
          <a:blipFill rotWithShape="1">
            <a:blip r:embed="rId5"/>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477" name="Google Shape;477;p21"/>
          <p:cNvSpPr txBox="1"/>
          <p:nvPr/>
        </p:nvSpPr>
        <p:spPr>
          <a:xfrm>
            <a:off x="5436206" y="6016080"/>
            <a:ext cx="463012" cy="276742"/>
          </a:xfrm>
          <a:prstGeom prst="rect">
            <a:avLst/>
          </a:prstGeom>
          <a:blipFill rotWithShape="1">
            <a:blip r:embed="rId6"/>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478" name="Google Shape;478;p21"/>
          <p:cNvSpPr txBox="1"/>
          <p:nvPr/>
        </p:nvSpPr>
        <p:spPr>
          <a:xfrm>
            <a:off x="6525901" y="5987786"/>
            <a:ext cx="352404" cy="261610"/>
          </a:xfrm>
          <a:prstGeom prst="rect">
            <a:avLst/>
          </a:prstGeom>
          <a:blipFill rotWithShape="1">
            <a:blip r:embed="rId7"/>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479" name="Google Shape;479;p21"/>
          <p:cNvSpPr txBox="1"/>
          <p:nvPr/>
        </p:nvSpPr>
        <p:spPr>
          <a:xfrm>
            <a:off x="3826192" y="4517851"/>
            <a:ext cx="1068413"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00" b="1">
                <a:solidFill>
                  <a:schemeClr val="accent3"/>
                </a:solidFill>
                <a:latin typeface="Arial" panose="020B0604020202020204"/>
                <a:ea typeface="Arial" panose="020B0604020202020204"/>
                <a:cs typeface="Arial" panose="020B0604020202020204"/>
                <a:sym typeface="Arial" panose="020B0604020202020204"/>
              </a:rPr>
              <a:t>预设跟踪点</a:t>
            </a:r>
            <a:endParaRPr sz="1200" b="1">
              <a:solidFill>
                <a:schemeClr val="accent3"/>
              </a:solidFill>
              <a:latin typeface="Arial" panose="020B0604020202020204"/>
              <a:ea typeface="Arial" panose="020B0604020202020204"/>
              <a:cs typeface="Arial" panose="020B0604020202020204"/>
              <a:sym typeface="Arial" panose="020B0604020202020204"/>
            </a:endParaRPr>
          </a:p>
        </p:txBody>
      </p:sp>
      <p:sp>
        <p:nvSpPr>
          <p:cNvPr id="480" name="Google Shape;480;p21"/>
          <p:cNvSpPr txBox="1"/>
          <p:nvPr/>
        </p:nvSpPr>
        <p:spPr>
          <a:xfrm>
            <a:off x="2679004" y="3888208"/>
            <a:ext cx="101154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00" b="1">
                <a:solidFill>
                  <a:schemeClr val="accent3"/>
                </a:solidFill>
                <a:latin typeface="Arial" panose="020B0604020202020204"/>
                <a:ea typeface="Arial" panose="020B0604020202020204"/>
                <a:cs typeface="Arial" panose="020B0604020202020204"/>
                <a:sym typeface="Arial" panose="020B0604020202020204"/>
              </a:rPr>
              <a:t>实际波形前缘中点</a:t>
            </a:r>
            <a:endParaRPr sz="1200" b="1">
              <a:solidFill>
                <a:schemeClr val="accent3"/>
              </a:solidFill>
              <a:latin typeface="Arial" panose="020B0604020202020204"/>
              <a:ea typeface="Arial" panose="020B0604020202020204"/>
              <a:cs typeface="Arial" panose="020B0604020202020204"/>
              <a:sym typeface="Arial" panose="020B0604020202020204"/>
            </a:endParaRPr>
          </a:p>
        </p:txBody>
      </p:sp>
      <p:cxnSp>
        <p:nvCxnSpPr>
          <p:cNvPr id="481" name="Google Shape;481;p21"/>
          <p:cNvCxnSpPr/>
          <p:nvPr/>
        </p:nvCxnSpPr>
        <p:spPr>
          <a:xfrm>
            <a:off x="3303885" y="4899050"/>
            <a:ext cx="555107" cy="0"/>
          </a:xfrm>
          <a:prstGeom prst="straightConnector1">
            <a:avLst/>
          </a:prstGeom>
          <a:noFill/>
          <a:ln w="19050" cap="flat" cmpd="sng">
            <a:solidFill>
              <a:srgbClr val="0000CB"/>
            </a:solidFill>
            <a:prstDash val="solid"/>
            <a:round/>
            <a:headEnd type="triangle" w="med" len="med"/>
            <a:tailEnd type="triangle" w="med" len="med"/>
          </a:ln>
        </p:spPr>
      </p:cxnSp>
      <p:sp>
        <p:nvSpPr>
          <p:cNvPr id="482" name="Google Shape;482;p21"/>
          <p:cNvSpPr txBox="1"/>
          <p:nvPr/>
        </p:nvSpPr>
        <p:spPr>
          <a:xfrm>
            <a:off x="3258272" y="4930093"/>
            <a:ext cx="646331"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900" b="1">
                <a:solidFill>
                  <a:schemeClr val="dk2"/>
                </a:solidFill>
                <a:latin typeface="Arial" panose="020B0604020202020204"/>
                <a:ea typeface="Arial" panose="020B0604020202020204"/>
                <a:cs typeface="Arial" panose="020B0604020202020204"/>
                <a:sym typeface="Arial" panose="020B0604020202020204"/>
              </a:rPr>
              <a:t>改正距离</a:t>
            </a:r>
          </a:p>
        </p:txBody>
      </p:sp>
      <p:cxnSp>
        <p:nvCxnSpPr>
          <p:cNvPr id="483" name="Google Shape;483;p21"/>
          <p:cNvCxnSpPr/>
          <p:nvPr/>
        </p:nvCxnSpPr>
        <p:spPr>
          <a:xfrm>
            <a:off x="3843495" y="3387059"/>
            <a:ext cx="15497" cy="2614573"/>
          </a:xfrm>
          <a:prstGeom prst="straightConnector1">
            <a:avLst/>
          </a:prstGeom>
          <a:noFill/>
          <a:ln w="28575" cap="flat" cmpd="sng">
            <a:solidFill>
              <a:srgbClr val="269FA0"/>
            </a:solidFill>
            <a:prstDash val="solid"/>
            <a:round/>
            <a:headEnd type="none" w="sm" len="sm"/>
            <a:tailEnd type="none" w="sm" len="sm"/>
          </a:ln>
        </p:spPr>
      </p:cxnSp>
      <p:sp>
        <p:nvSpPr>
          <p:cNvPr id="484" name="Google Shape;484;p21"/>
          <p:cNvSpPr/>
          <p:nvPr/>
        </p:nvSpPr>
        <p:spPr>
          <a:xfrm>
            <a:off x="2613151" y="3497832"/>
            <a:ext cx="4265154" cy="2158053"/>
          </a:xfrm>
          <a:custGeom>
            <a:avLst/>
            <a:gdLst/>
            <a:ahLst/>
            <a:cxnLst/>
            <a:rect l="l" t="t" r="r" b="b"/>
            <a:pathLst>
              <a:path w="4265154" h="2158053" extrusionOk="0">
                <a:moveTo>
                  <a:pt x="0" y="2158053"/>
                </a:moveTo>
                <a:cubicBezTo>
                  <a:pt x="83360" y="2113560"/>
                  <a:pt x="119448" y="2093763"/>
                  <a:pt x="172459" y="2058812"/>
                </a:cubicBezTo>
                <a:cubicBezTo>
                  <a:pt x="225470" y="2023861"/>
                  <a:pt x="282374" y="1988062"/>
                  <a:pt x="318068" y="1948347"/>
                </a:cubicBezTo>
                <a:cubicBezTo>
                  <a:pt x="353762" y="1908632"/>
                  <a:pt x="362926" y="1878649"/>
                  <a:pt x="386626" y="1820523"/>
                </a:cubicBezTo>
                <a:cubicBezTo>
                  <a:pt x="410326" y="1762397"/>
                  <a:pt x="409128" y="1774496"/>
                  <a:pt x="460269" y="1599594"/>
                </a:cubicBezTo>
                <a:cubicBezTo>
                  <a:pt x="511410" y="1424692"/>
                  <a:pt x="592567" y="1010801"/>
                  <a:pt x="693471" y="771111"/>
                </a:cubicBezTo>
                <a:cubicBezTo>
                  <a:pt x="794375" y="531421"/>
                  <a:pt x="926589" y="289378"/>
                  <a:pt x="1065692" y="161454"/>
                </a:cubicBezTo>
                <a:cubicBezTo>
                  <a:pt x="1204795" y="33531"/>
                  <a:pt x="1326240" y="19585"/>
                  <a:pt x="1528091" y="3570"/>
                </a:cubicBezTo>
                <a:cubicBezTo>
                  <a:pt x="1729942" y="-12445"/>
                  <a:pt x="1942333" y="28474"/>
                  <a:pt x="2276795" y="65366"/>
                </a:cubicBezTo>
                <a:cubicBezTo>
                  <a:pt x="2611257" y="102259"/>
                  <a:pt x="3203469" y="185035"/>
                  <a:pt x="3534862" y="224925"/>
                </a:cubicBezTo>
                <a:cubicBezTo>
                  <a:pt x="3866255" y="264815"/>
                  <a:pt x="4065704" y="284760"/>
                  <a:pt x="4265154" y="304705"/>
                </a:cubicBezTo>
              </a:path>
            </a:pathLst>
          </a:custGeom>
          <a:noFill/>
          <a:ln w="28575" cap="flat" cmpd="sng">
            <a:solidFill>
              <a:srgbClr val="0000CB"/>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endParaRPr sz="2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5" name="Google Shape;485;p21"/>
          <p:cNvSpPr/>
          <p:nvPr/>
        </p:nvSpPr>
        <p:spPr>
          <a:xfrm>
            <a:off x="3267295" y="4273698"/>
            <a:ext cx="64123" cy="68439"/>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cxnSp>
        <p:nvCxnSpPr>
          <p:cNvPr id="486" name="Google Shape;486;p21"/>
          <p:cNvCxnSpPr/>
          <p:nvPr/>
        </p:nvCxnSpPr>
        <p:spPr>
          <a:xfrm>
            <a:off x="5225982" y="5552009"/>
            <a:ext cx="441181" cy="0"/>
          </a:xfrm>
          <a:prstGeom prst="straightConnector1">
            <a:avLst/>
          </a:prstGeom>
          <a:noFill/>
          <a:ln w="28575" cap="flat" cmpd="sng">
            <a:solidFill>
              <a:srgbClr val="0000CB"/>
            </a:solidFill>
            <a:prstDash val="solid"/>
            <a:round/>
            <a:headEnd type="none" w="sm" len="sm"/>
            <a:tailEnd type="none" w="sm" len="sm"/>
          </a:ln>
        </p:spPr>
      </p:cxnSp>
      <p:sp>
        <p:nvSpPr>
          <p:cNvPr id="487" name="Google Shape;487;p21"/>
          <p:cNvSpPr txBox="1"/>
          <p:nvPr/>
        </p:nvSpPr>
        <p:spPr>
          <a:xfrm>
            <a:off x="5678952" y="5413509"/>
            <a:ext cx="1068413"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00" b="1">
                <a:solidFill>
                  <a:schemeClr val="accent3"/>
                </a:solidFill>
                <a:latin typeface="Arial" panose="020B0604020202020204"/>
                <a:ea typeface="Arial" panose="020B0604020202020204"/>
                <a:cs typeface="Arial" panose="020B0604020202020204"/>
                <a:sym typeface="Arial" panose="020B0604020202020204"/>
              </a:rPr>
              <a:t>非标准波形</a:t>
            </a:r>
            <a:endParaRPr sz="1200" b="1">
              <a:solidFill>
                <a:schemeClr val="accent3"/>
              </a:solidFill>
              <a:latin typeface="Arial" panose="020B0604020202020204"/>
              <a:ea typeface="Arial" panose="020B0604020202020204"/>
              <a:cs typeface="Arial" panose="020B0604020202020204"/>
              <a:sym typeface="Arial" panose="020B0604020202020204"/>
            </a:endParaRPr>
          </a:p>
        </p:txBody>
      </p:sp>
      <p:cxnSp>
        <p:nvCxnSpPr>
          <p:cNvPr id="488" name="Google Shape;488;p21"/>
          <p:cNvCxnSpPr/>
          <p:nvPr/>
        </p:nvCxnSpPr>
        <p:spPr>
          <a:xfrm>
            <a:off x="5225982" y="5276203"/>
            <a:ext cx="441181" cy="0"/>
          </a:xfrm>
          <a:prstGeom prst="straightConnector1">
            <a:avLst/>
          </a:prstGeom>
          <a:noFill/>
          <a:ln w="28575" cap="flat" cmpd="sng">
            <a:solidFill>
              <a:schemeClr val="accent2"/>
            </a:solidFill>
            <a:prstDash val="solid"/>
            <a:round/>
            <a:headEnd type="none" w="sm" len="sm"/>
            <a:tailEnd type="none" w="sm" len="sm"/>
          </a:ln>
        </p:spPr>
      </p:cxnSp>
      <p:sp>
        <p:nvSpPr>
          <p:cNvPr id="489" name="Google Shape;489;p21"/>
          <p:cNvSpPr txBox="1"/>
          <p:nvPr/>
        </p:nvSpPr>
        <p:spPr>
          <a:xfrm>
            <a:off x="5678952" y="5137703"/>
            <a:ext cx="123135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00" b="1">
                <a:solidFill>
                  <a:schemeClr val="accent3"/>
                </a:solidFill>
                <a:latin typeface="Arial" panose="020B0604020202020204"/>
                <a:ea typeface="Arial" panose="020B0604020202020204"/>
                <a:cs typeface="Arial" panose="020B0604020202020204"/>
                <a:sym typeface="Arial" panose="020B0604020202020204"/>
              </a:rPr>
              <a:t>标准海洋波形</a:t>
            </a:r>
            <a:endParaRPr sz="1200" b="1">
              <a:solidFill>
                <a:schemeClr val="accent3"/>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2"/>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三、雷达测高波形分析</a:t>
            </a:r>
          </a:p>
        </p:txBody>
      </p:sp>
      <p:sp>
        <p:nvSpPr>
          <p:cNvPr id="495" name="Google Shape;495;p22"/>
          <p:cNvSpPr txBox="1"/>
          <p:nvPr/>
        </p:nvSpPr>
        <p:spPr>
          <a:xfrm>
            <a:off x="390941" y="780599"/>
            <a:ext cx="8348866" cy="67576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波形重追踪算法</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496" name="Google Shape;496;p22"/>
          <p:cNvSpPr txBox="1"/>
          <p:nvPr/>
        </p:nvSpPr>
        <p:spPr>
          <a:xfrm>
            <a:off x="390941" y="1361834"/>
            <a:ext cx="8362118" cy="460299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200" dirty="0">
                <a:solidFill>
                  <a:srgbClr val="000000"/>
                </a:solidFill>
                <a:latin typeface="微软雅黑" panose="020B0503020204020204" charset="-122"/>
                <a:ea typeface="微软雅黑" panose="020B0503020204020204" charset="-122"/>
                <a:sym typeface="Arial" panose="020B0604020202020204"/>
              </a:rPr>
              <a:t>﻿经过多年的发展，波形重跟踪被广泛用于水位监测中，具体包括：海洋波形重追踪方法、阈值法、OCOG、ICE1、SAMOSA算法等。</a:t>
            </a:r>
            <a:endParaRPr sz="2200" dirty="0">
              <a:solidFill>
                <a:srgbClr val="000000"/>
              </a:solidFill>
              <a:latin typeface="微软雅黑" panose="020B0503020204020204" charset="-122"/>
              <a:ea typeface="微软雅黑" panose="020B0503020204020204" charset="-122"/>
              <a:sym typeface="Arial" panose="020B0604020202020204"/>
            </a:endParaRPr>
          </a:p>
          <a:p>
            <a:pPr marL="457200" marR="0" lvl="0" indent="-457200" algn="just" rtl="0">
              <a:lnSpc>
                <a:spcPct val="150000"/>
              </a:lnSpc>
              <a:spcBef>
                <a:spcPts val="1100"/>
              </a:spcBef>
              <a:spcAft>
                <a:spcPts val="0"/>
              </a:spcAft>
              <a:buClr>
                <a:srgbClr val="000000"/>
              </a:buClr>
              <a:buSzPts val="2200"/>
              <a:buFont typeface="Arial" panose="020B0604020202020204"/>
              <a:buAutoNum type="arabicPeriod"/>
            </a:pPr>
            <a:r>
              <a:rPr lang="zh-CN" sz="2200" dirty="0">
                <a:solidFill>
                  <a:srgbClr val="000000"/>
                </a:solidFill>
                <a:latin typeface="微软雅黑" panose="020B0503020204020204" charset="-122"/>
                <a:ea typeface="微软雅黑" panose="020B0503020204020204" charset="-122"/>
                <a:sym typeface="Arial" panose="020B0604020202020204"/>
              </a:rPr>
              <a:t>海洋波形重追踪方法</a:t>
            </a:r>
            <a:endParaRPr sz="2200" dirty="0">
              <a:solidFill>
                <a:srgbClr val="000000"/>
              </a:solidFill>
              <a:latin typeface="微软雅黑" panose="020B0503020204020204" charset="-122"/>
              <a:ea typeface="微软雅黑" panose="020B0503020204020204" charset="-122"/>
              <a:sym typeface="Arial" panose="020B0604020202020204"/>
            </a:endParaRPr>
          </a:p>
          <a:p>
            <a:pPr marL="0" marR="0" lvl="0" indent="0" algn="just" rtl="0">
              <a:lnSpc>
                <a:spcPct val="150000"/>
              </a:lnSpc>
              <a:spcBef>
                <a:spcPts val="1100"/>
              </a:spcBef>
              <a:spcAft>
                <a:spcPts val="0"/>
              </a:spcAft>
              <a:buNone/>
            </a:pPr>
            <a:r>
              <a:rPr lang="zh-CN" sz="2200" dirty="0">
                <a:solidFill>
                  <a:srgbClr val="000000"/>
                </a:solidFill>
                <a:latin typeface="微软雅黑" panose="020B0503020204020204" charset="-122"/>
                <a:ea typeface="微软雅黑" panose="020B0503020204020204" charset="-122"/>
                <a:sym typeface="Arial" panose="020B0604020202020204"/>
              </a:rPr>
              <a:t>对应海洋观测任务，一般采用Brown（1977）提出的经典回波波形，海洋波形重追踪法</a:t>
            </a:r>
            <a:r>
              <a:rPr lang="zh-CN" sz="2200" b="1" dirty="0">
                <a:solidFill>
                  <a:srgbClr val="000000"/>
                </a:solidFill>
                <a:latin typeface="微软雅黑" panose="020B0503020204020204" charset="-122"/>
                <a:ea typeface="微软雅黑" panose="020B0503020204020204" charset="-122"/>
                <a:sym typeface="Arial" panose="020B0604020202020204"/>
              </a:rPr>
              <a:t>采用加权最小二乘估计</a:t>
            </a:r>
            <a:r>
              <a:rPr lang="zh-CN" sz="2200" dirty="0">
                <a:solidFill>
                  <a:srgbClr val="000000"/>
                </a:solidFill>
                <a:latin typeface="微软雅黑" panose="020B0503020204020204" charset="-122"/>
                <a:ea typeface="微软雅黑" panose="020B0503020204020204" charset="-122"/>
                <a:sym typeface="Arial" panose="020B0604020202020204"/>
              </a:rPr>
              <a:t>将所测波形拟合成理论回波功率波形模型。</a:t>
            </a:r>
            <a:endParaRPr sz="2200" dirty="0">
              <a:solidFill>
                <a:srgbClr val="000000"/>
              </a:solidFill>
              <a:latin typeface="微软雅黑" panose="020B0503020204020204" charset="-122"/>
              <a:ea typeface="微软雅黑" panose="020B0503020204020204" charset="-122"/>
              <a:sym typeface="Arial" panose="020B0604020202020204"/>
            </a:endParaRPr>
          </a:p>
          <a:p>
            <a:pPr marL="0" marR="0" lvl="0" indent="0" algn="just" rtl="0">
              <a:lnSpc>
                <a:spcPct val="150000"/>
              </a:lnSpc>
              <a:spcBef>
                <a:spcPts val="1100"/>
              </a:spcBef>
              <a:spcAft>
                <a:spcPts val="0"/>
              </a:spcAft>
              <a:buNone/>
            </a:pPr>
            <a:r>
              <a:rPr lang="zh-CN" sz="2200" dirty="0">
                <a:solidFill>
                  <a:srgbClr val="000000"/>
                </a:solidFill>
                <a:latin typeface="微软雅黑" panose="020B0503020204020204" charset="-122"/>
                <a:ea typeface="微软雅黑" panose="020B0503020204020204" charset="-122"/>
                <a:sym typeface="Arial" panose="020B0604020202020204"/>
              </a:rPr>
              <a:t>尽管海洋波形重追踪法的最佳应用场景为海面，但在其他地表高程测量时，也常使用该方法。</a:t>
            </a:r>
            <a:endParaRPr sz="2200" dirty="0">
              <a:solidFill>
                <a:srgbClr val="000000"/>
              </a:solidFill>
              <a:latin typeface="微软雅黑" panose="020B0503020204020204" charset="-122"/>
              <a:ea typeface="微软雅黑" panose="020B0503020204020204" charset="-122"/>
              <a:sym typeface="Arial" panose="020B0604020202020204"/>
            </a:endParaRPr>
          </a:p>
        </p:txBody>
      </p:sp>
      <p:sp>
        <p:nvSpPr>
          <p:cNvPr id="497" name="Google Shape;497;p22"/>
          <p:cNvSpPr txBox="1"/>
          <p:nvPr/>
        </p:nvSpPr>
        <p:spPr>
          <a:xfrm>
            <a:off x="327025" y="6061225"/>
            <a:ext cx="8601075"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1600">
                <a:solidFill>
                  <a:srgbClr val="0070C0"/>
                </a:solidFill>
                <a:latin typeface="Times New Roman" panose="02020603050405020304"/>
                <a:ea typeface="Times New Roman" panose="02020603050405020304"/>
                <a:cs typeface="Times New Roman" panose="02020603050405020304"/>
                <a:sym typeface="Times New Roman" panose="02020603050405020304"/>
              </a:rPr>
              <a:t>Brown,G.The average impulse response of a rough surface and its applications[J].Antennas &amp; Propagation IEEE Transactions on, 1977. DOI:10.1109/TAP.1977.1141536.</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3"/>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三、雷达测高波形分析</a:t>
            </a:r>
          </a:p>
        </p:txBody>
      </p:sp>
      <p:sp>
        <p:nvSpPr>
          <p:cNvPr id="503" name="Google Shape;503;p23"/>
          <p:cNvSpPr txBox="1"/>
          <p:nvPr/>
        </p:nvSpPr>
        <p:spPr>
          <a:xfrm>
            <a:off x="390941" y="780599"/>
            <a:ext cx="8348866" cy="67576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波形重追踪算法</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504" name="Google Shape;504;p23"/>
          <p:cNvSpPr txBox="1"/>
          <p:nvPr/>
        </p:nvSpPr>
        <p:spPr>
          <a:xfrm>
            <a:off x="417618" y="1346885"/>
            <a:ext cx="4309701" cy="2941791"/>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zh-CN" sz="2200" dirty="0">
                <a:solidFill>
                  <a:srgbClr val="000000"/>
                </a:solidFill>
                <a:latin typeface="微软雅黑" panose="020B0503020204020204" charset="-122"/>
                <a:ea typeface="微软雅黑" panose="020B0503020204020204" charset="-122"/>
                <a:sym typeface="Arial" panose="020B0604020202020204"/>
              </a:rPr>
              <a:t>2. 重力偏移重追踪方法（ OCOG ）</a:t>
            </a:r>
            <a:endParaRPr sz="2200" dirty="0">
              <a:solidFill>
                <a:srgbClr val="000000"/>
              </a:solidFill>
              <a:latin typeface="微软雅黑" panose="020B0503020204020204" charset="-122"/>
              <a:ea typeface="微软雅黑" panose="020B0503020204020204" charset="-122"/>
              <a:sym typeface="Arial" panose="020B0604020202020204"/>
            </a:endParaRPr>
          </a:p>
          <a:p>
            <a:pPr marL="0" marR="0" lvl="0" indent="0" algn="just" rtl="0">
              <a:lnSpc>
                <a:spcPct val="200000"/>
              </a:lnSpc>
              <a:spcBef>
                <a:spcPts val="1100"/>
              </a:spcBef>
              <a:spcAft>
                <a:spcPts val="0"/>
              </a:spcAft>
              <a:buNone/>
            </a:pPr>
            <a:r>
              <a:rPr lang="zh-CN" sz="2200" dirty="0">
                <a:solidFill>
                  <a:srgbClr val="000000"/>
                </a:solidFill>
                <a:latin typeface="微软雅黑" panose="020B0503020204020204" charset="-122"/>
                <a:ea typeface="微软雅黑" panose="020B0503020204020204" charset="-122"/>
                <a:sym typeface="Arial" panose="020B0604020202020204"/>
              </a:rPr>
              <a:t>Wingham于1986年提出了重力偏移重追踪方法</a:t>
            </a:r>
            <a:r>
              <a:rPr lang="en-US" altLang="zh-CN" sz="2200" dirty="0">
                <a:solidFill>
                  <a:srgbClr val="000000"/>
                </a:solidFill>
                <a:latin typeface="微软雅黑" panose="020B0503020204020204" charset="-122"/>
                <a:ea typeface="微软雅黑" panose="020B0503020204020204" charset="-122"/>
                <a:sym typeface="Arial" panose="020B0604020202020204"/>
              </a:rPr>
              <a:t>OCOG</a:t>
            </a:r>
            <a:r>
              <a:rPr lang="zh-CN" altLang="en-US" sz="2200" dirty="0">
                <a:solidFill>
                  <a:srgbClr val="000000"/>
                </a:solidFill>
                <a:latin typeface="微软雅黑" panose="020B0503020204020204" charset="-122"/>
                <a:ea typeface="微软雅黑" panose="020B0503020204020204" charset="-122"/>
                <a:sym typeface="Arial" panose="020B0604020202020204"/>
              </a:rPr>
              <a:t>（</a:t>
            </a:r>
            <a:r>
              <a:rPr lang="en-US" altLang="zh-CN" sz="2200" dirty="0">
                <a:solidFill>
                  <a:srgbClr val="000000"/>
                </a:solidFill>
                <a:latin typeface="微软雅黑" panose="020B0503020204020204" charset="-122"/>
                <a:ea typeface="微软雅黑" panose="020B0503020204020204" charset="-122"/>
                <a:sym typeface="Arial" panose="020B0604020202020204"/>
              </a:rPr>
              <a:t>Offset Center Of Gravity</a:t>
            </a:r>
            <a:r>
              <a:rPr lang="zh-CN" altLang="en-US" sz="2200" dirty="0">
                <a:solidFill>
                  <a:srgbClr val="000000"/>
                </a:solidFill>
                <a:latin typeface="微软雅黑" panose="020B0503020204020204" charset="-122"/>
                <a:ea typeface="微软雅黑" panose="020B0503020204020204" charset="-122"/>
                <a:sym typeface="Arial" panose="020B0604020202020204"/>
              </a:rPr>
              <a:t>）。</a:t>
            </a:r>
          </a:p>
        </p:txBody>
      </p:sp>
      <p:sp>
        <p:nvSpPr>
          <p:cNvPr id="505" name="Google Shape;505;p23"/>
          <p:cNvSpPr txBox="1"/>
          <p:nvPr/>
        </p:nvSpPr>
        <p:spPr>
          <a:xfrm>
            <a:off x="405248" y="6152802"/>
            <a:ext cx="8533036"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1600" b="0" i="0" dirty="0">
                <a:solidFill>
                  <a:srgbClr val="0070C0"/>
                </a:solidFill>
                <a:latin typeface="Arial" panose="020B0604020202020204"/>
                <a:ea typeface="Arial" panose="020B0604020202020204"/>
                <a:cs typeface="Arial" panose="020B0604020202020204"/>
                <a:sym typeface="Arial" panose="020B0604020202020204"/>
              </a:rPr>
              <a:t>Wingham D J, Rapley C G</a:t>
            </a:r>
            <a:r>
              <a:rPr lang="zh-CN" sz="1600" dirty="0">
                <a:solidFill>
                  <a:srgbClr val="0070C0"/>
                </a:solidFill>
                <a:latin typeface="Arial" panose="020B0604020202020204"/>
                <a:ea typeface="Arial" panose="020B0604020202020204"/>
                <a:cs typeface="Arial" panose="020B0604020202020204"/>
                <a:sym typeface="Arial" panose="020B0604020202020204"/>
              </a:rPr>
              <a:t>, Griffiths H. New </a:t>
            </a:r>
            <a:r>
              <a:rPr lang="en-US" altLang="zh-CN" sz="1600" dirty="0">
                <a:solidFill>
                  <a:srgbClr val="0070C0"/>
                </a:solidFill>
              </a:rPr>
              <a:t>techniques in satellite altimeter tracking systems. </a:t>
            </a:r>
            <a:r>
              <a:rPr lang="en-US" altLang="zh-CN" sz="1600" dirty="0">
                <a:solidFill>
                  <a:srgbClr val="0070C0"/>
                </a:solidFill>
                <a:hlinkClick r:id="rId3">
                  <a:extLst>
                    <a:ext uri="{A12FA001-AC4F-418D-AE19-62706E023703}">
                      <ahyp:hlinkClr xmlns:ahyp="http://schemas.microsoft.com/office/drawing/2018/hyperlinkcolor" val="tx"/>
                    </a:ext>
                  </a:extLst>
                </a:hlinkClick>
              </a:rPr>
              <a:t>Proc IGARSS'86 Symp, Zurich , 1986: 1339-1344.</a:t>
            </a:r>
            <a:endParaRPr sz="1600" dirty="0">
              <a:solidFill>
                <a:srgbClr val="0070C0"/>
              </a:solidFill>
            </a:endParaRPr>
          </a:p>
        </p:txBody>
      </p:sp>
      <p:grpSp>
        <p:nvGrpSpPr>
          <p:cNvPr id="506" name="Google Shape;506;p23"/>
          <p:cNvGrpSpPr/>
          <p:nvPr/>
        </p:nvGrpSpPr>
        <p:grpSpPr>
          <a:xfrm>
            <a:off x="4818415" y="1521279"/>
            <a:ext cx="4227618" cy="2731463"/>
            <a:chOff x="-2254241" y="3087197"/>
            <a:chExt cx="4999075" cy="3096422"/>
          </a:xfrm>
        </p:grpSpPr>
        <p:grpSp>
          <p:nvGrpSpPr>
            <p:cNvPr id="507" name="Google Shape;507;p23"/>
            <p:cNvGrpSpPr/>
            <p:nvPr/>
          </p:nvGrpSpPr>
          <p:grpSpPr>
            <a:xfrm>
              <a:off x="-2254241" y="3087197"/>
              <a:ext cx="4999075" cy="3096422"/>
              <a:chOff x="2357152" y="3815973"/>
              <a:chExt cx="4738352" cy="2641842"/>
            </a:xfrm>
          </p:grpSpPr>
          <p:cxnSp>
            <p:nvCxnSpPr>
              <p:cNvPr id="508" name="Google Shape;508;p23"/>
              <p:cNvCxnSpPr/>
              <p:nvPr/>
            </p:nvCxnSpPr>
            <p:spPr>
              <a:xfrm>
                <a:off x="3794979" y="3815974"/>
                <a:ext cx="0" cy="2341922"/>
              </a:xfrm>
              <a:prstGeom prst="straightConnector1">
                <a:avLst/>
              </a:prstGeom>
              <a:noFill/>
              <a:ln w="28575" cap="flat" cmpd="sng">
                <a:solidFill>
                  <a:srgbClr val="269FA0"/>
                </a:solidFill>
                <a:prstDash val="solid"/>
                <a:round/>
                <a:headEnd type="none" w="sm" len="sm"/>
                <a:tailEnd type="none" w="sm" len="sm"/>
              </a:ln>
            </p:spPr>
          </p:cxnSp>
          <p:grpSp>
            <p:nvGrpSpPr>
              <p:cNvPr id="509" name="Google Shape;509;p23"/>
              <p:cNvGrpSpPr/>
              <p:nvPr/>
            </p:nvGrpSpPr>
            <p:grpSpPr>
              <a:xfrm>
                <a:off x="2357152" y="3815973"/>
                <a:ext cx="4738352" cy="2641842"/>
                <a:chOff x="2208713" y="3556575"/>
                <a:chExt cx="4738352" cy="2641842"/>
              </a:xfrm>
            </p:grpSpPr>
            <p:grpSp>
              <p:nvGrpSpPr>
                <p:cNvPr id="510" name="Google Shape;510;p23"/>
                <p:cNvGrpSpPr/>
                <p:nvPr/>
              </p:nvGrpSpPr>
              <p:grpSpPr>
                <a:xfrm>
                  <a:off x="2208713" y="3556575"/>
                  <a:ext cx="4738352" cy="2641842"/>
                  <a:chOff x="1934517" y="4321269"/>
                  <a:chExt cx="5122951" cy="2016158"/>
                </a:xfrm>
              </p:grpSpPr>
              <p:grpSp>
                <p:nvGrpSpPr>
                  <p:cNvPr id="511" name="Google Shape;511;p23"/>
                  <p:cNvGrpSpPr/>
                  <p:nvPr/>
                </p:nvGrpSpPr>
                <p:grpSpPr>
                  <a:xfrm>
                    <a:off x="1934517" y="4321269"/>
                    <a:ext cx="5122951" cy="1791278"/>
                    <a:chOff x="801468" y="4512270"/>
                    <a:chExt cx="5122951" cy="1918572"/>
                  </a:xfrm>
                </p:grpSpPr>
                <p:cxnSp>
                  <p:nvCxnSpPr>
                    <p:cNvPr id="512" name="Google Shape;512;p23"/>
                    <p:cNvCxnSpPr>
                      <a:cxnSpLocks/>
                    </p:cNvCxnSpPr>
                    <p:nvPr/>
                  </p:nvCxnSpPr>
                  <p:spPr>
                    <a:xfrm>
                      <a:off x="842636" y="6424506"/>
                      <a:ext cx="5081783" cy="6336"/>
                    </a:xfrm>
                    <a:prstGeom prst="straightConnector1">
                      <a:avLst/>
                    </a:prstGeom>
                    <a:noFill/>
                    <a:ln w="9525" cap="flat" cmpd="sng">
                      <a:solidFill>
                        <a:schemeClr val="dk1"/>
                      </a:solidFill>
                      <a:prstDash val="solid"/>
                      <a:round/>
                      <a:headEnd type="none" w="sm" len="sm"/>
                      <a:tailEnd type="triangle" w="med" len="med"/>
                    </a:ln>
                  </p:spPr>
                </p:cxnSp>
                <p:cxnSp>
                  <p:nvCxnSpPr>
                    <p:cNvPr id="513" name="Google Shape;513;p23"/>
                    <p:cNvCxnSpPr/>
                    <p:nvPr/>
                  </p:nvCxnSpPr>
                  <p:spPr>
                    <a:xfrm rot="10800000">
                      <a:off x="842636" y="4512270"/>
                      <a:ext cx="0" cy="1912236"/>
                    </a:xfrm>
                    <a:prstGeom prst="straightConnector1">
                      <a:avLst/>
                    </a:prstGeom>
                    <a:noFill/>
                    <a:ln w="9525" cap="flat" cmpd="sng">
                      <a:solidFill>
                        <a:schemeClr val="dk1"/>
                      </a:solidFill>
                      <a:prstDash val="solid"/>
                      <a:round/>
                      <a:headEnd type="none" w="sm" len="sm"/>
                      <a:tailEnd type="triangle" w="med" len="med"/>
                    </a:ln>
                  </p:spPr>
                </p:cxnSp>
                <p:sp>
                  <p:nvSpPr>
                    <p:cNvPr id="514" name="Google Shape;514;p23"/>
                    <p:cNvSpPr txBox="1"/>
                    <p:nvPr/>
                  </p:nvSpPr>
                  <p:spPr>
                    <a:xfrm>
                      <a:off x="801468" y="4571041"/>
                      <a:ext cx="836153" cy="2676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b="1" dirty="0">
                          <a:solidFill>
                            <a:schemeClr val="dk1"/>
                          </a:solidFill>
                          <a:latin typeface="Arial" panose="020B0604020202020204"/>
                          <a:ea typeface="Arial" panose="020B0604020202020204"/>
                          <a:cs typeface="Arial" panose="020B0604020202020204"/>
                          <a:sym typeface="Arial" panose="020B0604020202020204"/>
                        </a:rPr>
                        <a:t>功率</a:t>
                      </a:r>
                    </a:p>
                  </p:txBody>
                </p:sp>
                <p:sp>
                  <p:nvSpPr>
                    <p:cNvPr id="515" name="Google Shape;515;p23"/>
                    <p:cNvSpPr txBox="1"/>
                    <p:nvPr/>
                  </p:nvSpPr>
                  <p:spPr>
                    <a:xfrm>
                      <a:off x="5082315" y="6163221"/>
                      <a:ext cx="768075" cy="2676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b="1" dirty="0">
                          <a:solidFill>
                            <a:schemeClr val="dk1"/>
                          </a:solidFill>
                          <a:latin typeface="Arial" panose="020B0604020202020204"/>
                          <a:ea typeface="Arial" panose="020B0604020202020204"/>
                          <a:cs typeface="Arial" panose="020B0604020202020204"/>
                          <a:sym typeface="Arial" panose="020B0604020202020204"/>
                        </a:rPr>
                        <a:t>时间</a:t>
                      </a:r>
                    </a:p>
                  </p:txBody>
                </p:sp>
                <p:sp>
                  <p:nvSpPr>
                    <p:cNvPr id="516" name="Google Shape;516;p23"/>
                    <p:cNvSpPr/>
                    <p:nvPr/>
                  </p:nvSpPr>
                  <p:spPr>
                    <a:xfrm>
                      <a:off x="1336414" y="6102257"/>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517" name="Google Shape;517;p23"/>
                    <p:cNvSpPr/>
                    <p:nvPr/>
                  </p:nvSpPr>
                  <p:spPr>
                    <a:xfrm>
                      <a:off x="2313355" y="5578936"/>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518" name="Google Shape;518;p23"/>
                    <p:cNvSpPr/>
                    <p:nvPr/>
                  </p:nvSpPr>
                  <p:spPr>
                    <a:xfrm>
                      <a:off x="3320181" y="4757301"/>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519" name="Google Shape;519;p23"/>
                    <p:cNvSpPr/>
                    <p:nvPr/>
                  </p:nvSpPr>
                  <p:spPr>
                    <a:xfrm>
                      <a:off x="4343408" y="4823802"/>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520" name="Google Shape;520;p23"/>
                    <p:cNvSpPr/>
                    <p:nvPr/>
                  </p:nvSpPr>
                  <p:spPr>
                    <a:xfrm>
                      <a:off x="5419311" y="4917755"/>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521" name="Google Shape;521;p23"/>
                    <p:cNvSpPr/>
                    <p:nvPr/>
                  </p:nvSpPr>
                  <p:spPr>
                    <a:xfrm>
                      <a:off x="1311563" y="4751109"/>
                      <a:ext cx="4130214" cy="1418449"/>
                    </a:xfrm>
                    <a:custGeom>
                      <a:avLst/>
                      <a:gdLst/>
                      <a:ahLst/>
                      <a:cxnLst/>
                      <a:rect l="l" t="t" r="r" b="b"/>
                      <a:pathLst>
                        <a:path w="4071487" h="1380185" extrusionOk="0">
                          <a:moveTo>
                            <a:pt x="0" y="1380185"/>
                          </a:moveTo>
                          <a:cubicBezTo>
                            <a:pt x="321644" y="1231795"/>
                            <a:pt x="643289" y="1083406"/>
                            <a:pt x="972152" y="860421"/>
                          </a:cubicBezTo>
                          <a:cubicBezTo>
                            <a:pt x="1301015" y="637436"/>
                            <a:pt x="1636295" y="167401"/>
                            <a:pt x="1973179" y="42273"/>
                          </a:cubicBezTo>
                          <a:cubicBezTo>
                            <a:pt x="2310063" y="-82856"/>
                            <a:pt x="2993457" y="109650"/>
                            <a:pt x="2993457" y="109650"/>
                          </a:cubicBezTo>
                          <a:lnTo>
                            <a:pt x="4071487" y="196278"/>
                          </a:lnTo>
                        </a:path>
                      </a:pathLst>
                    </a:custGeom>
                    <a:noFill/>
                    <a:ln w="9525" cap="flat" cmpd="sng">
                      <a:solidFill>
                        <a:srgbClr val="BF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endParaRPr sz="24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22" name="Google Shape;522;p23"/>
                  <p:cNvSpPr txBox="1"/>
                  <p:nvPr/>
                </p:nvSpPr>
                <p:spPr>
                  <a:xfrm>
                    <a:off x="2323507" y="6121970"/>
                    <a:ext cx="447162" cy="204460"/>
                  </a:xfrm>
                  <a:prstGeom prst="rect">
                    <a:avLst/>
                  </a:prstGeom>
                  <a:blipFill rotWithShape="1">
                    <a:blip r:embed="rId4"/>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523" name="Google Shape;523;p23"/>
                  <p:cNvSpPr txBox="1"/>
                  <p:nvPr/>
                </p:nvSpPr>
                <p:spPr>
                  <a:xfrm>
                    <a:off x="3226510" y="6120709"/>
                    <a:ext cx="594791" cy="216718"/>
                  </a:xfrm>
                  <a:prstGeom prst="rect">
                    <a:avLst/>
                  </a:prstGeom>
                  <a:blipFill rotWithShape="1">
                    <a:blip r:embed="rId5"/>
                    <a:stretch>
                      <a:fillRect b="-2081"/>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524" name="Google Shape;524;p23"/>
                  <p:cNvSpPr txBox="1"/>
                  <p:nvPr/>
                </p:nvSpPr>
                <p:spPr>
                  <a:xfrm>
                    <a:off x="4308095" y="6121215"/>
                    <a:ext cx="447162" cy="204460"/>
                  </a:xfrm>
                  <a:prstGeom prst="rect">
                    <a:avLst/>
                  </a:prstGeom>
                  <a:blipFill rotWithShape="1">
                    <a:blip r:embed="rId6"/>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525" name="Google Shape;525;p23"/>
                  <p:cNvSpPr txBox="1"/>
                  <p:nvPr/>
                </p:nvSpPr>
                <p:spPr>
                  <a:xfrm>
                    <a:off x="5260655" y="6114117"/>
                    <a:ext cx="594791" cy="216718"/>
                  </a:xfrm>
                  <a:prstGeom prst="rect">
                    <a:avLst/>
                  </a:prstGeom>
                  <a:blipFill rotWithShape="1">
                    <a:blip r:embed="rId7"/>
                    <a:stretch>
                      <a:fillRect b="-4166"/>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dirty="0">
                        <a:latin typeface="Times New Roman" panose="02020603050405020304"/>
                        <a:ea typeface="Times New Roman" panose="02020603050405020304"/>
                        <a:cs typeface="Times New Roman" panose="02020603050405020304"/>
                        <a:sym typeface="Times New Roman" panose="02020603050405020304"/>
                      </a:rPr>
                      <a:t> </a:t>
                    </a:r>
                    <a:endParaRPr dirty="0"/>
                  </a:p>
                </p:txBody>
              </p:sp>
              <p:sp>
                <p:nvSpPr>
                  <p:cNvPr id="526" name="Google Shape;526;p23"/>
                  <p:cNvSpPr txBox="1"/>
                  <p:nvPr/>
                </p:nvSpPr>
                <p:spPr>
                  <a:xfrm>
                    <a:off x="6394492" y="6095694"/>
                    <a:ext cx="447162" cy="204460"/>
                  </a:xfrm>
                  <a:prstGeom prst="rect">
                    <a:avLst/>
                  </a:prstGeom>
                  <a:blipFill rotWithShape="1">
                    <a:blip r:embed="rId8"/>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grpSp>
            <p:sp>
              <p:nvSpPr>
                <p:cNvPr id="527" name="Google Shape;527;p23"/>
                <p:cNvSpPr txBox="1"/>
                <p:nvPr/>
              </p:nvSpPr>
              <p:spPr>
                <a:xfrm>
                  <a:off x="3241873" y="5012077"/>
                  <a:ext cx="958790" cy="3938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00" b="1">
                      <a:solidFill>
                        <a:schemeClr val="accent3"/>
                      </a:solidFill>
                      <a:latin typeface="Arial" panose="020B0604020202020204"/>
                      <a:ea typeface="Arial" panose="020B0604020202020204"/>
                      <a:cs typeface="Arial" panose="020B0604020202020204"/>
                      <a:sym typeface="Arial" panose="020B0604020202020204"/>
                    </a:rPr>
                    <a:t>实际波形前缘中点</a:t>
                  </a:r>
                  <a:endParaRPr sz="1200" b="1">
                    <a:solidFill>
                      <a:schemeClr val="accent3"/>
                    </a:solidFill>
                    <a:latin typeface="Arial" panose="020B0604020202020204"/>
                    <a:ea typeface="Arial" panose="020B0604020202020204"/>
                    <a:cs typeface="Arial" panose="020B0604020202020204"/>
                    <a:sym typeface="Arial" panose="020B0604020202020204"/>
                  </a:endParaRPr>
                </a:p>
              </p:txBody>
            </p:sp>
          </p:grpSp>
        </p:grpSp>
        <p:cxnSp>
          <p:nvCxnSpPr>
            <p:cNvPr id="528" name="Google Shape;528;p23"/>
            <p:cNvCxnSpPr/>
            <p:nvPr/>
          </p:nvCxnSpPr>
          <p:spPr>
            <a:xfrm>
              <a:off x="1576681" y="3840713"/>
              <a:ext cx="0" cy="1971661"/>
            </a:xfrm>
            <a:prstGeom prst="straightConnector1">
              <a:avLst/>
            </a:prstGeom>
            <a:noFill/>
            <a:ln w="9525" cap="flat" cmpd="sng">
              <a:solidFill>
                <a:srgbClr val="0000CB"/>
              </a:solidFill>
              <a:prstDash val="solid"/>
              <a:round/>
              <a:headEnd type="triangle" w="med" len="med"/>
              <a:tailEnd type="triangle" w="med" len="med"/>
            </a:ln>
          </p:spPr>
        </p:cxnSp>
        <p:cxnSp>
          <p:nvCxnSpPr>
            <p:cNvPr id="529" name="Google Shape;529;p23"/>
            <p:cNvCxnSpPr/>
            <p:nvPr/>
          </p:nvCxnSpPr>
          <p:spPr>
            <a:xfrm>
              <a:off x="-714788" y="3835312"/>
              <a:ext cx="2227969" cy="0"/>
            </a:xfrm>
            <a:prstGeom prst="straightConnector1">
              <a:avLst/>
            </a:prstGeom>
            <a:noFill/>
            <a:ln w="9525" cap="flat" cmpd="sng">
              <a:solidFill>
                <a:srgbClr val="0000CB"/>
              </a:solidFill>
              <a:prstDash val="solid"/>
              <a:round/>
              <a:headEnd type="triangle" w="med" len="med"/>
              <a:tailEnd type="triangle" w="med" len="med"/>
            </a:ln>
          </p:spPr>
        </p:cxnSp>
        <p:sp>
          <p:nvSpPr>
            <p:cNvPr id="530" name="Google Shape;530;p23"/>
            <p:cNvSpPr txBox="1"/>
            <p:nvPr/>
          </p:nvSpPr>
          <p:spPr>
            <a:xfrm>
              <a:off x="16213" y="3848933"/>
              <a:ext cx="70083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chemeClr val="dk2"/>
                  </a:solidFill>
                  <a:latin typeface="Arial" panose="020B0604020202020204"/>
                  <a:ea typeface="Arial" panose="020B0604020202020204"/>
                  <a:cs typeface="Arial" panose="020B0604020202020204"/>
                  <a:sym typeface="Arial" panose="020B0604020202020204"/>
                </a:rPr>
                <a:t>宽度</a:t>
              </a:r>
            </a:p>
          </p:txBody>
        </p:sp>
        <p:sp>
          <p:nvSpPr>
            <p:cNvPr id="531" name="Google Shape;531;p23"/>
            <p:cNvSpPr txBox="1"/>
            <p:nvPr/>
          </p:nvSpPr>
          <p:spPr>
            <a:xfrm>
              <a:off x="1552699" y="4593091"/>
              <a:ext cx="69762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chemeClr val="dk2"/>
                  </a:solidFill>
                  <a:latin typeface="Arial" panose="020B0604020202020204"/>
                  <a:ea typeface="Arial" panose="020B0604020202020204"/>
                  <a:cs typeface="Arial" panose="020B0604020202020204"/>
                  <a:sym typeface="Arial" panose="020B0604020202020204"/>
                </a:rPr>
                <a:t>振幅</a:t>
              </a:r>
            </a:p>
          </p:txBody>
        </p:sp>
      </p:grpSp>
      <p:sp>
        <p:nvSpPr>
          <p:cNvPr id="3" name="文本框 2">
            <a:extLst>
              <a:ext uri="{FF2B5EF4-FFF2-40B4-BE49-F238E27FC236}">
                <a16:creationId xmlns:a16="http://schemas.microsoft.com/office/drawing/2014/main" id="{EED36977-AFB8-E30E-6E6C-556B3ED73AB1}"/>
              </a:ext>
            </a:extLst>
          </p:cNvPr>
          <p:cNvSpPr txBox="1"/>
          <p:nvPr/>
        </p:nvSpPr>
        <p:spPr>
          <a:xfrm>
            <a:off x="405248" y="4307610"/>
            <a:ext cx="8533036" cy="1555426"/>
          </a:xfrm>
          <a:prstGeom prst="rect">
            <a:avLst/>
          </a:prstGeom>
          <a:noFill/>
          <a:ln>
            <a:noFill/>
          </a:ln>
        </p:spPr>
        <p:txBody>
          <a:bodyPr wrap="square">
            <a:spAutoFit/>
          </a:bodyPr>
          <a:lstStyle/>
          <a:p>
            <a:pPr>
              <a:lnSpc>
                <a:spcPct val="150000"/>
              </a:lnSpc>
            </a:pPr>
            <a:r>
              <a:rPr lang="zh-CN" altLang="en-US" sz="2200" dirty="0">
                <a:solidFill>
                  <a:srgbClr val="000000"/>
                </a:solidFill>
                <a:latin typeface="微软雅黑" panose="020B0503020204020204" charset="-122"/>
                <a:ea typeface="微软雅黑" panose="020B0503020204020204" charset="-122"/>
                <a:sym typeface="Arial" panose="020B0604020202020204"/>
              </a:rPr>
              <a:t>该方法目的是实现对波形的稳健跟踪，</a:t>
            </a:r>
            <a:r>
              <a:rPr lang="zh-CN" altLang="en-US" sz="2200" b="1" dirty="0">
                <a:solidFill>
                  <a:srgbClr val="000000"/>
                </a:solidFill>
                <a:latin typeface="微软雅黑" panose="020B0503020204020204" charset="-122"/>
                <a:ea typeface="微软雅黑" panose="020B0503020204020204" charset="-122"/>
                <a:sym typeface="Arial" panose="020B0604020202020204"/>
              </a:rPr>
              <a:t>其基本思想是通过数值统计计算出波形振幅</a:t>
            </a:r>
            <a:r>
              <a:rPr lang="en-US" altLang="zh-CN" sz="2200" b="1" dirty="0">
                <a:solidFill>
                  <a:srgbClr val="000000"/>
                </a:solidFill>
                <a:latin typeface="微软雅黑" panose="020B0503020204020204" charset="-122"/>
                <a:ea typeface="微软雅黑" panose="020B0503020204020204" charset="-122"/>
                <a:sym typeface="Arial" panose="020B0604020202020204"/>
              </a:rPr>
              <a:t>A</a:t>
            </a:r>
            <a:r>
              <a:rPr lang="zh-CN" altLang="en-US" sz="2200" b="1" dirty="0">
                <a:solidFill>
                  <a:srgbClr val="000000"/>
                </a:solidFill>
                <a:latin typeface="微软雅黑" panose="020B0503020204020204" charset="-122"/>
                <a:ea typeface="微软雅黑" panose="020B0503020204020204" charset="-122"/>
                <a:sym typeface="Arial" panose="020B0604020202020204"/>
              </a:rPr>
              <a:t>、宽度</a:t>
            </a:r>
            <a:r>
              <a:rPr lang="en-US" altLang="zh-CN" sz="2200" b="1" dirty="0">
                <a:solidFill>
                  <a:srgbClr val="000000"/>
                </a:solidFill>
                <a:latin typeface="微软雅黑" panose="020B0503020204020204" charset="-122"/>
                <a:ea typeface="微软雅黑" panose="020B0503020204020204" charset="-122"/>
                <a:sym typeface="Arial" panose="020B0604020202020204"/>
              </a:rPr>
              <a:t>W</a:t>
            </a:r>
            <a:r>
              <a:rPr lang="zh-CN" altLang="en-US" sz="2200" b="1" dirty="0">
                <a:solidFill>
                  <a:srgbClr val="000000"/>
                </a:solidFill>
                <a:latin typeface="微软雅黑" panose="020B0503020204020204" charset="-122"/>
                <a:ea typeface="微软雅黑" panose="020B0503020204020204" charset="-122"/>
                <a:sym typeface="Arial" panose="020B0604020202020204"/>
              </a:rPr>
              <a:t>以及每个返回波形的重心。</a:t>
            </a:r>
            <a:r>
              <a:rPr lang="zh-CN" altLang="en-US" sz="2200" dirty="0">
                <a:solidFill>
                  <a:srgbClr val="000000"/>
                </a:solidFill>
                <a:latin typeface="微软雅黑" panose="020B0503020204020204" charset="-122"/>
                <a:ea typeface="微软雅黑" panose="020B0503020204020204" charset="-122"/>
                <a:sym typeface="Arial" panose="020B0604020202020204"/>
              </a:rPr>
              <a:t>并根据计算参数获得波形前缘中点位置。</a:t>
            </a:r>
            <a:endParaRPr lang="zh-CN" altLang="en-US" sz="2200"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24"/>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三、雷达测高波形分析</a:t>
            </a:r>
          </a:p>
        </p:txBody>
      </p:sp>
      <p:sp>
        <p:nvSpPr>
          <p:cNvPr id="537" name="Google Shape;537;p24"/>
          <p:cNvSpPr txBox="1"/>
          <p:nvPr/>
        </p:nvSpPr>
        <p:spPr>
          <a:xfrm>
            <a:off x="390941" y="780599"/>
            <a:ext cx="8348866" cy="67576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波形重追踪算法</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538" name="Google Shape;538;p24"/>
          <p:cNvSpPr txBox="1"/>
          <p:nvPr/>
        </p:nvSpPr>
        <p:spPr>
          <a:xfrm>
            <a:off x="336551" y="1300833"/>
            <a:ext cx="3888324" cy="333933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400" dirty="0">
                <a:solidFill>
                  <a:srgbClr val="000000"/>
                </a:solidFill>
                <a:latin typeface="Arial" panose="020B0604020202020204"/>
                <a:ea typeface="Arial" panose="020B0604020202020204"/>
                <a:cs typeface="Arial" panose="020B0604020202020204"/>
                <a:sym typeface="Arial" panose="020B0604020202020204"/>
              </a:rPr>
              <a:t>3. ICE1算法</a:t>
            </a:r>
            <a:endParaRPr sz="24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1150"/>
              </a:spcBef>
              <a:spcAft>
                <a:spcPts val="0"/>
              </a:spcAft>
              <a:buNone/>
            </a:pPr>
            <a:r>
              <a:rPr lang="zh-CN" sz="2200" dirty="0">
                <a:solidFill>
                  <a:srgbClr val="000000"/>
                </a:solidFill>
                <a:latin typeface="Arial" panose="020B0604020202020204"/>
                <a:ea typeface="Arial" panose="020B0604020202020204"/>
                <a:cs typeface="Arial" panose="020B0604020202020204"/>
                <a:sym typeface="Arial" panose="020B0604020202020204"/>
              </a:rPr>
              <a:t>Bamber在1994年提出利用ICE1算法对ERS-1雷达测高数据进行波形重追踪，该算法利用重力偏移算法OCOG得出波形振幅，</a:t>
            </a:r>
            <a:r>
              <a:rPr lang="zh-CN" sz="2200" b="1" dirty="0">
                <a:solidFill>
                  <a:srgbClr val="000000"/>
                </a:solidFill>
                <a:latin typeface="Arial" panose="020B0604020202020204"/>
                <a:ea typeface="Arial" panose="020B0604020202020204"/>
                <a:cs typeface="Arial" panose="020B0604020202020204"/>
                <a:sym typeface="Arial" panose="020B0604020202020204"/>
              </a:rPr>
              <a:t>找到第一个功率</a:t>
            </a:r>
            <a:r>
              <a:rPr lang="zh-CN" altLang="en-US" sz="2200" b="1" dirty="0"/>
              <a:t>值</a:t>
            </a:r>
            <a:r>
              <a:rPr lang="zh-CN" altLang="zh-CN" sz="2200" b="1" dirty="0"/>
              <a:t>大</a:t>
            </a:r>
            <a:endParaRPr sz="2200" b="1" dirty="0"/>
          </a:p>
        </p:txBody>
      </p:sp>
      <p:sp>
        <p:nvSpPr>
          <p:cNvPr id="539" name="Google Shape;539;p24"/>
          <p:cNvSpPr txBox="1"/>
          <p:nvPr/>
        </p:nvSpPr>
        <p:spPr>
          <a:xfrm>
            <a:off x="325285" y="6095595"/>
            <a:ext cx="8390085" cy="7386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1200" b="0" i="0" dirty="0">
                <a:solidFill>
                  <a:srgbClr val="0070C0"/>
                </a:solidFill>
                <a:latin typeface="Arial" panose="020B0604020202020204"/>
                <a:ea typeface="Arial" panose="020B0604020202020204"/>
                <a:cs typeface="Arial" panose="020B0604020202020204"/>
                <a:sym typeface="Arial" panose="020B0604020202020204"/>
              </a:rPr>
              <a:t>Bamber J L. </a:t>
            </a:r>
            <a:r>
              <a:rPr lang="zh-CN" sz="1200" dirty="0">
                <a:solidFill>
                  <a:srgbClr val="0070C0"/>
                </a:solidFill>
                <a:latin typeface="Arial" panose="020B0604020202020204"/>
                <a:ea typeface="Arial" panose="020B0604020202020204"/>
                <a:cs typeface="Arial" panose="020B0604020202020204"/>
                <a:sym typeface="Arial" panose="020B0604020202020204"/>
              </a:rPr>
              <a:t>1994. Ice sheet altimeter processing scheme. International Journal of Remote Sensing, 15(4): 925-938 </a:t>
            </a:r>
          </a:p>
          <a:p>
            <a:pPr marL="0" marR="0" lvl="0" indent="0" algn="just" rtl="0">
              <a:spcBef>
                <a:spcPts val="600"/>
              </a:spcBef>
              <a:spcAft>
                <a:spcPts val="0"/>
              </a:spcAft>
              <a:buNone/>
            </a:pPr>
            <a:r>
              <a:rPr lang="zh-CN" sz="1200" dirty="0">
                <a:solidFill>
                  <a:srgbClr val="0070C0"/>
                </a:solidFill>
                <a:latin typeface="Arial" panose="020B0604020202020204"/>
                <a:ea typeface="Arial" panose="020B0604020202020204"/>
                <a:cs typeface="Arial" panose="020B0604020202020204"/>
                <a:sym typeface="Arial" panose="020B0604020202020204"/>
              </a:rPr>
              <a:t>孙明智，刘新，汪海洪，袁佳佳，李成名，郭金运.2022.多源卫星测高数据监测拉昂错1992年—2020年水位变化.遥感学报，26（1）： 126-137</a:t>
            </a:r>
            <a:endParaRPr sz="1200" dirty="0">
              <a:solidFill>
                <a:srgbClr val="0070C0"/>
              </a:solidFill>
              <a:latin typeface="Arial" panose="020B0604020202020204"/>
              <a:ea typeface="Arial" panose="020B0604020202020204"/>
              <a:cs typeface="Arial" panose="020B0604020202020204"/>
              <a:sym typeface="Arial" panose="020B0604020202020204"/>
            </a:endParaRPr>
          </a:p>
        </p:txBody>
      </p:sp>
      <p:grpSp>
        <p:nvGrpSpPr>
          <p:cNvPr id="2" name="组合 1">
            <a:extLst>
              <a:ext uri="{FF2B5EF4-FFF2-40B4-BE49-F238E27FC236}">
                <a16:creationId xmlns:a16="http://schemas.microsoft.com/office/drawing/2014/main" id="{A24B9AF9-9B7D-E4A2-ED4C-C34776814B67}"/>
              </a:ext>
            </a:extLst>
          </p:cNvPr>
          <p:cNvGrpSpPr/>
          <p:nvPr/>
        </p:nvGrpSpPr>
        <p:grpSpPr>
          <a:xfrm>
            <a:off x="4359436" y="1788237"/>
            <a:ext cx="4551419" cy="2601390"/>
            <a:chOff x="2375507" y="3630308"/>
            <a:chExt cx="4551419" cy="2601390"/>
          </a:xfrm>
        </p:grpSpPr>
        <p:grpSp>
          <p:nvGrpSpPr>
            <p:cNvPr id="540" name="Google Shape;540;p24"/>
            <p:cNvGrpSpPr/>
            <p:nvPr/>
          </p:nvGrpSpPr>
          <p:grpSpPr>
            <a:xfrm>
              <a:off x="2375507" y="3630308"/>
              <a:ext cx="4551419" cy="2601390"/>
              <a:chOff x="2369370" y="3630308"/>
              <a:chExt cx="4551419" cy="2601390"/>
            </a:xfrm>
          </p:grpSpPr>
          <p:grpSp>
            <p:nvGrpSpPr>
              <p:cNvPr id="541" name="Google Shape;541;p24"/>
              <p:cNvGrpSpPr/>
              <p:nvPr/>
            </p:nvGrpSpPr>
            <p:grpSpPr>
              <a:xfrm>
                <a:off x="2369370" y="3630308"/>
                <a:ext cx="4551419" cy="2601390"/>
                <a:chOff x="2369370" y="3374159"/>
                <a:chExt cx="4551419" cy="2939125"/>
              </a:xfrm>
            </p:grpSpPr>
            <p:cxnSp>
              <p:nvCxnSpPr>
                <p:cNvPr id="542" name="Google Shape;542;p24"/>
                <p:cNvCxnSpPr/>
                <p:nvPr/>
              </p:nvCxnSpPr>
              <p:spPr>
                <a:xfrm>
                  <a:off x="2433610" y="4612398"/>
                  <a:ext cx="3195103" cy="0"/>
                </a:xfrm>
                <a:prstGeom prst="straightConnector1">
                  <a:avLst/>
                </a:prstGeom>
                <a:noFill/>
                <a:ln w="28575" cap="flat" cmpd="sng">
                  <a:solidFill>
                    <a:srgbClr val="269FA0"/>
                  </a:solidFill>
                  <a:prstDash val="solid"/>
                  <a:round/>
                  <a:headEnd type="none" w="sm" len="sm"/>
                  <a:tailEnd type="none" w="sm" len="sm"/>
                </a:ln>
              </p:spPr>
            </p:cxnSp>
            <p:grpSp>
              <p:nvGrpSpPr>
                <p:cNvPr id="543" name="Google Shape;543;p24"/>
                <p:cNvGrpSpPr/>
                <p:nvPr/>
              </p:nvGrpSpPr>
              <p:grpSpPr>
                <a:xfrm>
                  <a:off x="2415944" y="3374159"/>
                  <a:ext cx="4504845" cy="2939125"/>
                  <a:chOff x="2234385" y="3431592"/>
                  <a:chExt cx="5049074" cy="2842691"/>
                </a:xfrm>
              </p:grpSpPr>
              <p:grpSp>
                <p:nvGrpSpPr>
                  <p:cNvPr id="544" name="Google Shape;544;p24"/>
                  <p:cNvGrpSpPr/>
                  <p:nvPr/>
                </p:nvGrpSpPr>
                <p:grpSpPr>
                  <a:xfrm>
                    <a:off x="2234385" y="3431592"/>
                    <a:ext cx="5049074" cy="2842691"/>
                    <a:chOff x="1962272" y="4225887"/>
                    <a:chExt cx="5458895" cy="2169439"/>
                  </a:xfrm>
                </p:grpSpPr>
                <p:grpSp>
                  <p:nvGrpSpPr>
                    <p:cNvPr id="545" name="Google Shape;545;p24"/>
                    <p:cNvGrpSpPr/>
                    <p:nvPr/>
                  </p:nvGrpSpPr>
                  <p:grpSpPr>
                    <a:xfrm>
                      <a:off x="1962272" y="4225887"/>
                      <a:ext cx="5458895" cy="2169439"/>
                      <a:chOff x="829223" y="4410110"/>
                      <a:chExt cx="5458895" cy="2323606"/>
                    </a:xfrm>
                  </p:grpSpPr>
                  <p:cxnSp>
                    <p:nvCxnSpPr>
                      <p:cNvPr id="546" name="Google Shape;546;p24"/>
                      <p:cNvCxnSpPr/>
                      <p:nvPr/>
                    </p:nvCxnSpPr>
                    <p:spPr>
                      <a:xfrm>
                        <a:off x="842636" y="6424506"/>
                        <a:ext cx="5230906" cy="0"/>
                      </a:xfrm>
                      <a:prstGeom prst="straightConnector1">
                        <a:avLst/>
                      </a:prstGeom>
                      <a:noFill/>
                      <a:ln w="9525" cap="flat" cmpd="sng">
                        <a:solidFill>
                          <a:schemeClr val="dk1"/>
                        </a:solidFill>
                        <a:prstDash val="solid"/>
                        <a:round/>
                        <a:headEnd type="none" w="sm" len="sm"/>
                        <a:tailEnd type="triangle" w="med" len="med"/>
                      </a:ln>
                    </p:spPr>
                  </p:cxnSp>
                  <p:cxnSp>
                    <p:nvCxnSpPr>
                      <p:cNvPr id="547" name="Google Shape;547;p24"/>
                      <p:cNvCxnSpPr/>
                      <p:nvPr/>
                    </p:nvCxnSpPr>
                    <p:spPr>
                      <a:xfrm rot="10800000">
                        <a:off x="842636" y="4512270"/>
                        <a:ext cx="0" cy="1912236"/>
                      </a:xfrm>
                      <a:prstGeom prst="straightConnector1">
                        <a:avLst/>
                      </a:prstGeom>
                      <a:noFill/>
                      <a:ln w="9525" cap="flat" cmpd="sng">
                        <a:solidFill>
                          <a:schemeClr val="dk1"/>
                        </a:solidFill>
                        <a:prstDash val="solid"/>
                        <a:round/>
                        <a:headEnd type="none" w="sm" len="sm"/>
                        <a:tailEnd type="triangle" w="med" len="med"/>
                      </a:ln>
                    </p:spPr>
                  </p:cxnSp>
                  <p:sp>
                    <p:nvSpPr>
                      <p:cNvPr id="548" name="Google Shape;548;p24"/>
                      <p:cNvSpPr txBox="1"/>
                      <p:nvPr/>
                    </p:nvSpPr>
                    <p:spPr>
                      <a:xfrm>
                        <a:off x="829223" y="4410110"/>
                        <a:ext cx="609781" cy="23610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b="1" dirty="0">
                            <a:solidFill>
                              <a:schemeClr val="dk1"/>
                            </a:solidFill>
                            <a:latin typeface="Arial" panose="020B0604020202020204"/>
                            <a:ea typeface="Arial" panose="020B0604020202020204"/>
                            <a:cs typeface="Arial" panose="020B0604020202020204"/>
                            <a:sym typeface="Arial" panose="020B0604020202020204"/>
                          </a:rPr>
                          <a:t>功率</a:t>
                        </a:r>
                      </a:p>
                    </p:txBody>
                  </p:sp>
                  <p:sp>
                    <p:nvSpPr>
                      <p:cNvPr id="549" name="Google Shape;549;p24"/>
                      <p:cNvSpPr txBox="1"/>
                      <p:nvPr/>
                    </p:nvSpPr>
                    <p:spPr>
                      <a:xfrm>
                        <a:off x="5565755" y="6431350"/>
                        <a:ext cx="722363" cy="30236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b="1" dirty="0">
                            <a:solidFill>
                              <a:schemeClr val="dk1"/>
                            </a:solidFill>
                            <a:latin typeface="Arial" panose="020B0604020202020204"/>
                            <a:ea typeface="Arial" panose="020B0604020202020204"/>
                            <a:cs typeface="Arial" panose="020B0604020202020204"/>
                            <a:sym typeface="Arial" panose="020B0604020202020204"/>
                          </a:rPr>
                          <a:t>时间</a:t>
                        </a:r>
                      </a:p>
                    </p:txBody>
                  </p:sp>
                  <p:sp>
                    <p:nvSpPr>
                      <p:cNvPr id="550" name="Google Shape;550;p24"/>
                      <p:cNvSpPr/>
                      <p:nvPr/>
                    </p:nvSpPr>
                    <p:spPr>
                      <a:xfrm>
                        <a:off x="1336414" y="6102257"/>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551" name="Google Shape;551;p24"/>
                      <p:cNvSpPr/>
                      <p:nvPr/>
                    </p:nvSpPr>
                    <p:spPr>
                      <a:xfrm>
                        <a:off x="2313355" y="5578936"/>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552" name="Google Shape;552;p24"/>
                      <p:cNvSpPr/>
                      <p:nvPr/>
                    </p:nvSpPr>
                    <p:spPr>
                      <a:xfrm>
                        <a:off x="3320181" y="4757301"/>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553" name="Google Shape;553;p24"/>
                      <p:cNvSpPr/>
                      <p:nvPr/>
                    </p:nvSpPr>
                    <p:spPr>
                      <a:xfrm>
                        <a:off x="4343408" y="4823802"/>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554" name="Google Shape;554;p24"/>
                      <p:cNvSpPr/>
                      <p:nvPr/>
                    </p:nvSpPr>
                    <p:spPr>
                      <a:xfrm>
                        <a:off x="5419311" y="4917755"/>
                        <a:ext cx="65712" cy="67300"/>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sp>
                    <p:nvSpPr>
                      <p:cNvPr id="555" name="Google Shape;555;p24"/>
                      <p:cNvSpPr/>
                      <p:nvPr/>
                    </p:nvSpPr>
                    <p:spPr>
                      <a:xfrm>
                        <a:off x="1311563" y="4751109"/>
                        <a:ext cx="4130214" cy="1418449"/>
                      </a:xfrm>
                      <a:custGeom>
                        <a:avLst/>
                        <a:gdLst/>
                        <a:ahLst/>
                        <a:cxnLst/>
                        <a:rect l="l" t="t" r="r" b="b"/>
                        <a:pathLst>
                          <a:path w="4071487" h="1380185" extrusionOk="0">
                            <a:moveTo>
                              <a:pt x="0" y="1380185"/>
                            </a:moveTo>
                            <a:cubicBezTo>
                              <a:pt x="321644" y="1231795"/>
                              <a:pt x="643289" y="1083406"/>
                              <a:pt x="972152" y="860421"/>
                            </a:cubicBezTo>
                            <a:cubicBezTo>
                              <a:pt x="1301015" y="637436"/>
                              <a:pt x="1636295" y="167401"/>
                              <a:pt x="1973179" y="42273"/>
                            </a:cubicBezTo>
                            <a:cubicBezTo>
                              <a:pt x="2310063" y="-82856"/>
                              <a:pt x="2993457" y="109650"/>
                              <a:pt x="2993457" y="109650"/>
                            </a:cubicBezTo>
                            <a:lnTo>
                              <a:pt x="4071487" y="196278"/>
                            </a:lnTo>
                          </a:path>
                        </a:pathLst>
                      </a:custGeom>
                      <a:noFill/>
                      <a:ln w="9525" cap="flat" cmpd="sng">
                        <a:solidFill>
                          <a:srgbClr val="BF0000"/>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endParaRPr sz="24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56" name="Google Shape;556;p24"/>
                    <p:cNvSpPr txBox="1"/>
                    <p:nvPr/>
                  </p:nvSpPr>
                  <p:spPr>
                    <a:xfrm>
                      <a:off x="2323507" y="6121970"/>
                      <a:ext cx="447162" cy="204460"/>
                    </a:xfrm>
                    <a:prstGeom prst="rect">
                      <a:avLst/>
                    </a:prstGeom>
                    <a:blipFill rotWithShape="1">
                      <a:blip r:embed="rId3"/>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557" name="Google Shape;557;p24"/>
                    <p:cNvSpPr txBox="1"/>
                    <p:nvPr/>
                  </p:nvSpPr>
                  <p:spPr>
                    <a:xfrm>
                      <a:off x="3226510" y="6120709"/>
                      <a:ext cx="594791" cy="216718"/>
                    </a:xfrm>
                    <a:prstGeom prst="rect">
                      <a:avLst/>
                    </a:prstGeom>
                    <a:blipFill rotWithShape="1">
                      <a:blip r:embed="rId4"/>
                      <a:stretch>
                        <a:fillRect b="-2081"/>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558" name="Google Shape;558;p24"/>
                    <p:cNvSpPr txBox="1"/>
                    <p:nvPr/>
                  </p:nvSpPr>
                  <p:spPr>
                    <a:xfrm>
                      <a:off x="4308095" y="6121215"/>
                      <a:ext cx="447162" cy="204460"/>
                    </a:xfrm>
                    <a:prstGeom prst="rect">
                      <a:avLst/>
                    </a:prstGeom>
                    <a:blipFill rotWithShape="1">
                      <a:blip r:embed="rId5"/>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559" name="Google Shape;559;p24"/>
                    <p:cNvSpPr txBox="1"/>
                    <p:nvPr/>
                  </p:nvSpPr>
                  <p:spPr>
                    <a:xfrm>
                      <a:off x="5260655" y="6114117"/>
                      <a:ext cx="594791" cy="216718"/>
                    </a:xfrm>
                    <a:prstGeom prst="rect">
                      <a:avLst/>
                    </a:prstGeom>
                    <a:blipFill rotWithShape="1">
                      <a:blip r:embed="rId6"/>
                      <a:stretch>
                        <a:fillRect b="-4166"/>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560" name="Google Shape;560;p24"/>
                    <p:cNvSpPr txBox="1"/>
                    <p:nvPr/>
                  </p:nvSpPr>
                  <p:spPr>
                    <a:xfrm>
                      <a:off x="6394492" y="6095694"/>
                      <a:ext cx="447162" cy="204460"/>
                    </a:xfrm>
                    <a:prstGeom prst="rect">
                      <a:avLst/>
                    </a:prstGeom>
                    <a:blipFill rotWithShape="1">
                      <a:blip r:embed="rId7"/>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grpSp>
              <p:sp>
                <p:nvSpPr>
                  <p:cNvPr id="561" name="Google Shape;561;p24"/>
                  <p:cNvSpPr txBox="1"/>
                  <p:nvPr/>
                </p:nvSpPr>
                <p:spPr>
                  <a:xfrm>
                    <a:off x="4048851" y="4150159"/>
                    <a:ext cx="1384383" cy="5044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00" b="1">
                        <a:solidFill>
                          <a:schemeClr val="accent2"/>
                        </a:solidFill>
                        <a:latin typeface="Arial" panose="020B0604020202020204"/>
                        <a:ea typeface="Arial" panose="020B0604020202020204"/>
                        <a:cs typeface="Arial" panose="020B0604020202020204"/>
                        <a:sym typeface="Arial" panose="020B0604020202020204"/>
                      </a:rPr>
                      <a:t>所求波形重追踪点</a:t>
                    </a:r>
                    <a:endParaRPr sz="1200" b="1">
                      <a:solidFill>
                        <a:schemeClr val="accent2"/>
                      </a:solidFill>
                      <a:latin typeface="Arial" panose="020B0604020202020204"/>
                      <a:ea typeface="Arial" panose="020B0604020202020204"/>
                      <a:cs typeface="Arial" panose="020B0604020202020204"/>
                      <a:sym typeface="Arial" panose="020B0604020202020204"/>
                    </a:endParaRPr>
                  </a:p>
                </p:txBody>
              </p:sp>
            </p:grpSp>
            <p:sp>
              <p:nvSpPr>
                <p:cNvPr id="562" name="Google Shape;562;p24"/>
                <p:cNvSpPr txBox="1"/>
                <p:nvPr/>
              </p:nvSpPr>
              <p:spPr>
                <a:xfrm>
                  <a:off x="2369370" y="4148326"/>
                  <a:ext cx="697627" cy="4001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dirty="0">
                      <a:solidFill>
                        <a:srgbClr val="00B050"/>
                      </a:solidFill>
                      <a:latin typeface="Times New Roman" panose="02020603050405020304"/>
                      <a:ea typeface="Times New Roman" panose="02020603050405020304"/>
                      <a:cs typeface="Times New Roman" panose="02020603050405020304"/>
                      <a:sym typeface="Times New Roman" panose="02020603050405020304"/>
                    </a:rPr>
                    <a:t>阈值</a:t>
                  </a:r>
                </a:p>
              </p:txBody>
            </p:sp>
          </p:grpSp>
          <p:sp>
            <p:nvSpPr>
              <p:cNvPr id="563" name="Google Shape;563;p24"/>
              <p:cNvSpPr txBox="1"/>
              <p:nvPr/>
            </p:nvSpPr>
            <p:spPr>
              <a:xfrm>
                <a:off x="4128813" y="3713984"/>
                <a:ext cx="40748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400">
                    <a:solidFill>
                      <a:schemeClr val="accent2"/>
                    </a:solidFill>
                    <a:latin typeface="Times New Roman" panose="02020603050405020304"/>
                    <a:ea typeface="Times New Roman" panose="02020603050405020304"/>
                    <a:cs typeface="Times New Roman" panose="02020603050405020304"/>
                    <a:sym typeface="Times New Roman" panose="02020603050405020304"/>
                  </a:rPr>
                  <a:t>N</a:t>
                </a:r>
                <a:endParaRPr sz="240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4" name="Google Shape;564;p24"/>
              <p:cNvSpPr txBox="1"/>
              <p:nvPr/>
            </p:nvSpPr>
            <p:spPr>
              <a:xfrm>
                <a:off x="3186599" y="4569855"/>
                <a:ext cx="66396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400">
                    <a:solidFill>
                      <a:schemeClr val="accent2"/>
                    </a:solidFill>
                    <a:latin typeface="Times New Roman" panose="02020603050405020304"/>
                    <a:ea typeface="Times New Roman" panose="02020603050405020304"/>
                    <a:cs typeface="Times New Roman" panose="02020603050405020304"/>
                    <a:sym typeface="Times New Roman" panose="02020603050405020304"/>
                  </a:rPr>
                  <a:t>N-1</a:t>
                </a:r>
                <a:endParaRPr sz="240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5" name="Google Shape;565;p24"/>
              <p:cNvSpPr/>
              <p:nvPr/>
            </p:nvSpPr>
            <p:spPr>
              <a:xfrm>
                <a:off x="4031161" y="4421005"/>
                <a:ext cx="60824" cy="70390"/>
              </a:xfrm>
              <a:prstGeom prst="ellipse">
                <a:avLst/>
              </a:prstGeom>
              <a:solidFill>
                <a:schemeClr val="accent2"/>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Arial" panose="020B0604020202020204"/>
                  <a:ea typeface="Arial" panose="020B0604020202020204"/>
                  <a:cs typeface="Arial" panose="020B0604020202020204"/>
                  <a:sym typeface="Arial" panose="020B0604020202020204"/>
                </a:endParaRPr>
              </a:p>
            </p:txBody>
          </p:sp>
        </p:grpSp>
        <p:cxnSp>
          <p:nvCxnSpPr>
            <p:cNvPr id="566" name="Google Shape;566;p24"/>
            <p:cNvCxnSpPr/>
            <p:nvPr/>
          </p:nvCxnSpPr>
          <p:spPr>
            <a:xfrm>
              <a:off x="5632775" y="4168087"/>
              <a:ext cx="0" cy="1739272"/>
            </a:xfrm>
            <a:prstGeom prst="straightConnector1">
              <a:avLst/>
            </a:prstGeom>
            <a:noFill/>
            <a:ln w="9525" cap="flat" cmpd="sng">
              <a:solidFill>
                <a:srgbClr val="0000CB"/>
              </a:solidFill>
              <a:prstDash val="solid"/>
              <a:round/>
              <a:headEnd type="triangle" w="med" len="med"/>
              <a:tailEnd type="triangle" w="med" len="med"/>
            </a:ln>
          </p:spPr>
        </p:cxnSp>
        <p:sp>
          <p:nvSpPr>
            <p:cNvPr id="567" name="Google Shape;567;p24"/>
            <p:cNvSpPr txBox="1"/>
            <p:nvPr/>
          </p:nvSpPr>
          <p:spPr>
            <a:xfrm>
              <a:off x="5612494" y="4831786"/>
              <a:ext cx="589970" cy="35295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b="1">
                  <a:solidFill>
                    <a:schemeClr val="dk2"/>
                  </a:solidFill>
                  <a:latin typeface="Arial" panose="020B0604020202020204"/>
                  <a:ea typeface="Arial" panose="020B0604020202020204"/>
                  <a:cs typeface="Arial" panose="020B0604020202020204"/>
                  <a:sym typeface="Arial" panose="020B0604020202020204"/>
                </a:rPr>
                <a:t>振幅</a:t>
              </a:r>
            </a:p>
          </p:txBody>
        </p:sp>
        <p:cxnSp>
          <p:nvCxnSpPr>
            <p:cNvPr id="568" name="Google Shape;568;p24"/>
            <p:cNvCxnSpPr/>
            <p:nvPr/>
          </p:nvCxnSpPr>
          <p:spPr>
            <a:xfrm>
              <a:off x="4946975" y="4711096"/>
              <a:ext cx="0" cy="1191313"/>
            </a:xfrm>
            <a:prstGeom prst="straightConnector1">
              <a:avLst/>
            </a:prstGeom>
            <a:noFill/>
            <a:ln w="9525" cap="flat" cmpd="sng">
              <a:solidFill>
                <a:srgbClr val="00B050"/>
              </a:solidFill>
              <a:prstDash val="solid"/>
              <a:round/>
              <a:headEnd type="triangle" w="med" len="med"/>
              <a:tailEnd type="triangle" w="med" len="med"/>
            </a:ln>
          </p:spPr>
        </p:cxnSp>
        <p:sp>
          <p:nvSpPr>
            <p:cNvPr id="569" name="Google Shape;569;p24"/>
            <p:cNvSpPr txBox="1"/>
            <p:nvPr/>
          </p:nvSpPr>
          <p:spPr>
            <a:xfrm>
              <a:off x="4029737" y="5145403"/>
              <a:ext cx="931665"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400" b="1">
                  <a:solidFill>
                    <a:srgbClr val="00B050"/>
                  </a:solidFill>
                  <a:latin typeface="Arial" panose="020B0604020202020204"/>
                  <a:ea typeface="Arial" panose="020B0604020202020204"/>
                  <a:cs typeface="Arial" panose="020B0604020202020204"/>
                  <a:sym typeface="Arial" panose="020B0604020202020204"/>
                </a:rPr>
                <a:t>70%振幅</a:t>
              </a:r>
            </a:p>
          </p:txBody>
        </p:sp>
      </p:grpSp>
      <p:sp>
        <p:nvSpPr>
          <p:cNvPr id="4" name="文本框 3">
            <a:extLst>
              <a:ext uri="{FF2B5EF4-FFF2-40B4-BE49-F238E27FC236}">
                <a16:creationId xmlns:a16="http://schemas.microsoft.com/office/drawing/2014/main" id="{6C86B60D-E182-745B-B407-CA2DC8ACAA49}"/>
              </a:ext>
            </a:extLst>
          </p:cNvPr>
          <p:cNvSpPr txBox="1"/>
          <p:nvPr/>
        </p:nvSpPr>
        <p:spPr>
          <a:xfrm>
            <a:off x="325285" y="4504310"/>
            <a:ext cx="8585402" cy="1555426"/>
          </a:xfrm>
          <a:prstGeom prst="rect">
            <a:avLst/>
          </a:prstGeom>
          <a:noFill/>
          <a:ln>
            <a:noFill/>
          </a:ln>
        </p:spPr>
        <p:txBody>
          <a:bodyPr wrap="square">
            <a:spAutoFit/>
          </a:bodyPr>
          <a:lstStyle/>
          <a:p>
            <a:pPr>
              <a:lnSpc>
                <a:spcPct val="150000"/>
              </a:lnSpc>
            </a:pPr>
            <a:r>
              <a:rPr lang="zh-CN" altLang="zh-CN" sz="2200" b="1" dirty="0"/>
              <a:t>于该振幅的某一阈值比例值</a:t>
            </a:r>
            <a:r>
              <a:rPr lang="zh-CN" altLang="zh-CN" sz="2200" dirty="0"/>
              <a:t>（如</a:t>
            </a:r>
            <a:r>
              <a:rPr lang="en-US" altLang="zh-CN" sz="2200" dirty="0"/>
              <a:t>7</a:t>
            </a:r>
            <a:r>
              <a:rPr lang="zh-CN" altLang="zh-CN" sz="2200" dirty="0"/>
              <a:t>0%，孙明智等，2022）的距离门位置，然后在该距离门和上一个距离门之间内插到该阈值所对应的重跟踪点。</a:t>
            </a:r>
            <a:endParaRPr lang="zh-CN" altLang="en-US" sz="2200"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25"/>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三、雷达测高波形分析</a:t>
            </a:r>
          </a:p>
        </p:txBody>
      </p:sp>
      <p:sp>
        <p:nvSpPr>
          <p:cNvPr id="575" name="Google Shape;575;p25"/>
          <p:cNvSpPr txBox="1"/>
          <p:nvPr/>
        </p:nvSpPr>
        <p:spPr>
          <a:xfrm>
            <a:off x="390941" y="780599"/>
            <a:ext cx="8348866" cy="67576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波形重追踪算法</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576" name="Google Shape;576;p25"/>
          <p:cNvSpPr txBox="1"/>
          <p:nvPr/>
        </p:nvSpPr>
        <p:spPr>
          <a:xfrm>
            <a:off x="509364" y="1352032"/>
            <a:ext cx="8304436" cy="4283183"/>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zh-CN" sz="2200" dirty="0">
                <a:solidFill>
                  <a:srgbClr val="000000"/>
                </a:solidFill>
                <a:latin typeface="微软雅黑" panose="020B0503020204020204" pitchFamily="34" charset="-122"/>
                <a:ea typeface="微软雅黑" panose="020B0503020204020204" pitchFamily="34" charset="-122"/>
                <a:sym typeface="Arial" panose="020B0604020202020204"/>
              </a:rPr>
              <a:t>4. SAMOSA算法</a:t>
            </a:r>
            <a:endParaRPr sz="2200" dirty="0">
              <a:solidFill>
                <a:srgbClr val="000000"/>
              </a:solidFill>
              <a:latin typeface="微软雅黑" panose="020B0503020204020204" pitchFamily="34" charset="-122"/>
              <a:ea typeface="微软雅黑" panose="020B0503020204020204" pitchFamily="34" charset="-122"/>
              <a:sym typeface="Arial" panose="020B0604020202020204"/>
            </a:endParaRPr>
          </a:p>
          <a:p>
            <a:pPr marL="0" marR="0" lvl="0" indent="0" algn="just" rtl="0">
              <a:lnSpc>
                <a:spcPct val="200000"/>
              </a:lnSpc>
              <a:spcBef>
                <a:spcPts val="1000"/>
              </a:spcBef>
              <a:spcAft>
                <a:spcPts val="0"/>
              </a:spcAft>
              <a:buNone/>
            </a:pPr>
            <a:r>
              <a:rPr lang="zh-CN" sz="2200" dirty="0">
                <a:solidFill>
                  <a:srgbClr val="000000"/>
                </a:solidFill>
                <a:latin typeface="微软雅黑" panose="020B0503020204020204" pitchFamily="34" charset="-122"/>
                <a:ea typeface="微软雅黑" panose="020B0503020204020204" pitchFamily="34" charset="-122"/>
                <a:sym typeface="Arial" panose="020B0604020202020204"/>
              </a:rPr>
              <a:t>针对合成孔径雷达高度计回波波形处理，欧洲航天局基于合成孔径雷达高度计</a:t>
            </a:r>
            <a:r>
              <a:rPr lang="zh-CN" sz="2200" b="1" dirty="0">
                <a:solidFill>
                  <a:srgbClr val="000000"/>
                </a:solidFill>
                <a:latin typeface="微软雅黑" panose="020B0503020204020204" pitchFamily="34" charset="-122"/>
                <a:ea typeface="微软雅黑" panose="020B0503020204020204" pitchFamily="34" charset="-122"/>
                <a:sym typeface="Arial" panose="020B0604020202020204"/>
              </a:rPr>
              <a:t>基本延迟多普勒处理原理</a:t>
            </a:r>
            <a:r>
              <a:rPr lang="zh-CN" sz="2200" dirty="0">
                <a:solidFill>
                  <a:srgbClr val="000000"/>
                </a:solidFill>
                <a:latin typeface="微软雅黑" panose="020B0503020204020204" pitchFamily="34" charset="-122"/>
                <a:ea typeface="微软雅黑" panose="020B0503020204020204" pitchFamily="34" charset="-122"/>
                <a:sym typeface="Arial" panose="020B0604020202020204"/>
              </a:rPr>
              <a:t>开发了SAMOSA波形重追踪算法（</a:t>
            </a:r>
            <a:r>
              <a:rPr lang="zh-CN" sz="2200" dirty="0">
                <a:solidFill>
                  <a:srgbClr val="0070C0"/>
                </a:solidFill>
                <a:latin typeface="微软雅黑" panose="020B0503020204020204" pitchFamily="34" charset="-122"/>
                <a:ea typeface="微软雅黑" panose="020B0503020204020204" pitchFamily="34" charset="-122"/>
                <a:sym typeface="Arial" panose="020B0604020202020204"/>
              </a:rPr>
              <a:t> Ray 等，2014</a:t>
            </a:r>
            <a:r>
              <a:rPr lang="zh-CN" sz="2200" dirty="0">
                <a:solidFill>
                  <a:srgbClr val="000000"/>
                </a:solidFill>
                <a:latin typeface="微软雅黑" panose="020B0503020204020204" pitchFamily="34" charset="-122"/>
                <a:ea typeface="微软雅黑" panose="020B0503020204020204" pitchFamily="34" charset="-122"/>
                <a:sym typeface="Arial" panose="020B0604020202020204"/>
              </a:rPr>
              <a:t>）。欧洲航天局其后又发展了SAMOSA+算法（</a:t>
            </a:r>
            <a:r>
              <a:rPr lang="zh-CN" sz="2200" dirty="0">
                <a:solidFill>
                  <a:srgbClr val="0070C0"/>
                </a:solidFill>
                <a:latin typeface="微软雅黑" panose="020B0503020204020204" pitchFamily="34" charset="-122"/>
                <a:ea typeface="微软雅黑" panose="020B0503020204020204" pitchFamily="34" charset="-122"/>
                <a:sym typeface="Arial" panose="020B0604020202020204"/>
              </a:rPr>
              <a:t>Dinardo等，2017</a:t>
            </a:r>
            <a:r>
              <a:rPr lang="zh-CN" sz="2200" dirty="0">
                <a:solidFill>
                  <a:srgbClr val="000000"/>
                </a:solidFill>
                <a:latin typeface="微软雅黑" panose="020B0503020204020204" pitchFamily="34" charset="-122"/>
                <a:ea typeface="微软雅黑" panose="020B0503020204020204" pitchFamily="34" charset="-122"/>
                <a:sym typeface="Arial" panose="020B0604020202020204"/>
              </a:rPr>
              <a:t>）。该算法为Cryosat-2和Sentinel-3雷达高度计官方产品中主要数据处理算法。</a:t>
            </a:r>
            <a:endParaRPr sz="2200" dirty="0">
              <a:solidFill>
                <a:srgbClr val="000000"/>
              </a:solidFill>
              <a:latin typeface="微软雅黑" panose="020B0503020204020204" pitchFamily="34" charset="-122"/>
              <a:ea typeface="微软雅黑" panose="020B0503020204020204" pitchFamily="34" charset="-122"/>
              <a:sym typeface="Arial" panose="020B0604020202020204"/>
            </a:endParaRPr>
          </a:p>
        </p:txBody>
      </p:sp>
      <p:sp>
        <p:nvSpPr>
          <p:cNvPr id="577" name="Google Shape;577;p25"/>
          <p:cNvSpPr txBox="1"/>
          <p:nvPr/>
        </p:nvSpPr>
        <p:spPr>
          <a:xfrm>
            <a:off x="233588" y="5893251"/>
            <a:ext cx="8695871"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1200">
                <a:solidFill>
                  <a:srgbClr val="0070C0"/>
                </a:solidFill>
                <a:latin typeface="Arial" panose="020B0604020202020204"/>
                <a:ea typeface="Arial" panose="020B0604020202020204"/>
                <a:cs typeface="Arial" panose="020B0604020202020204"/>
                <a:sym typeface="Arial" panose="020B0604020202020204"/>
              </a:rPr>
              <a:t>Ray C , Martin-Puig C , Clarizia M P ,et al.SAR Altimeter Backscattered Waveform Model[J].IEEE Transactions on Geoscience &amp; Remote Sensing, 2014, 53(2):911-919.DOI:10.1109/TGRS.2014.2330423.</a:t>
            </a:r>
          </a:p>
          <a:p>
            <a:pPr marL="0" marR="0" lvl="0" indent="0" algn="just" rtl="0">
              <a:spcBef>
                <a:spcPts val="600"/>
              </a:spcBef>
              <a:spcAft>
                <a:spcPts val="0"/>
              </a:spcAft>
              <a:buNone/>
            </a:pPr>
            <a:r>
              <a:rPr lang="zh-CN" sz="1200">
                <a:solidFill>
                  <a:srgbClr val="0070C0"/>
                </a:solidFill>
                <a:latin typeface="Arial" panose="020B0604020202020204"/>
                <a:ea typeface="Arial" panose="020B0604020202020204"/>
                <a:cs typeface="Arial" panose="020B0604020202020204"/>
                <a:sym typeface="Arial" panose="020B0604020202020204"/>
              </a:rPr>
              <a:t>Dinardo S, Fenoglio-Marc L, Buchhaupt C, et al. Coastal SAR and PLRM Altimetry in German Bight and West Baltic Sea[J]. Advances in Space Research, 2017, 62(6): 1371-1404.</a:t>
            </a:r>
            <a:endParaRPr sz="1200">
              <a:solidFill>
                <a:srgbClr val="0070C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26"/>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课后思考</a:t>
            </a:r>
          </a:p>
        </p:txBody>
      </p:sp>
      <p:sp>
        <p:nvSpPr>
          <p:cNvPr id="583" name="Google Shape;583;p26"/>
          <p:cNvSpPr txBox="1"/>
          <p:nvPr/>
        </p:nvSpPr>
        <p:spPr>
          <a:xfrm>
            <a:off x="420413" y="1335435"/>
            <a:ext cx="8181719" cy="261606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200000"/>
              </a:lnSpc>
              <a:spcBef>
                <a:spcPts val="0"/>
              </a:spcBef>
              <a:spcAft>
                <a:spcPts val="0"/>
              </a:spcAft>
              <a:buClr>
                <a:srgbClr val="000000"/>
              </a:buClr>
              <a:buSzPts val="2400"/>
              <a:buFont typeface="Arial" panose="020B0604020202020204"/>
              <a:buAutoNum type="arabicPeriod"/>
            </a:pPr>
            <a:r>
              <a:rPr lang="zh-CN" sz="2400" dirty="0">
                <a:solidFill>
                  <a:srgbClr val="000000"/>
                </a:solidFill>
                <a:latin typeface="Arial" panose="020B0604020202020204"/>
                <a:ea typeface="Arial" panose="020B0604020202020204"/>
                <a:cs typeface="Arial" panose="020B0604020202020204"/>
                <a:sym typeface="Arial" panose="020B0604020202020204"/>
              </a:rPr>
              <a:t>简述星载雷达测高包含哪些改正项。</a:t>
            </a:r>
            <a:endParaRPr sz="2400" dirty="0">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200000"/>
              </a:lnSpc>
              <a:spcBef>
                <a:spcPts val="1200"/>
              </a:spcBef>
              <a:spcAft>
                <a:spcPts val="0"/>
              </a:spcAft>
              <a:buClr>
                <a:srgbClr val="000000"/>
              </a:buClr>
              <a:buSzPts val="2400"/>
              <a:buFont typeface="Arial" panose="020B0604020202020204"/>
              <a:buAutoNum type="arabicPeriod"/>
            </a:pPr>
            <a:r>
              <a:rPr lang="zh-CN" sz="2400" dirty="0">
                <a:solidFill>
                  <a:srgbClr val="000000"/>
                </a:solidFill>
                <a:latin typeface="Arial" panose="020B0604020202020204"/>
                <a:ea typeface="Arial" panose="020B0604020202020204"/>
                <a:cs typeface="Arial" panose="020B0604020202020204"/>
                <a:sym typeface="Arial" panose="020B0604020202020204"/>
              </a:rPr>
              <a:t>简述脉冲有限雷达信号进入水面过程及形成回波功率特征。</a:t>
            </a:r>
            <a:endParaRPr sz="2400" dirty="0">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200000"/>
              </a:lnSpc>
              <a:spcBef>
                <a:spcPts val="1200"/>
              </a:spcBef>
              <a:spcAft>
                <a:spcPts val="0"/>
              </a:spcAft>
              <a:buClr>
                <a:srgbClr val="000000"/>
              </a:buClr>
              <a:buSzPts val="2400"/>
              <a:buFont typeface="Arial" panose="020B0604020202020204"/>
              <a:buAutoNum type="arabicPeriod"/>
            </a:pPr>
            <a:r>
              <a:rPr lang="zh-CN" sz="2400" dirty="0">
                <a:solidFill>
                  <a:srgbClr val="000000"/>
                </a:solidFill>
                <a:latin typeface="Arial" panose="020B0604020202020204"/>
                <a:ea typeface="Arial" panose="020B0604020202020204"/>
                <a:cs typeface="Arial" panose="020B0604020202020204"/>
                <a:sym typeface="Arial" panose="020B0604020202020204"/>
              </a:rPr>
              <a:t>简述波形重追踪概念及常用波形重追踪方法。</a:t>
            </a: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p:nvPr/>
        </p:nvSpPr>
        <p:spPr>
          <a:xfrm>
            <a:off x="0" y="3471863"/>
            <a:ext cx="9144000" cy="1543050"/>
          </a:xfrm>
          <a:prstGeom prst="rect">
            <a:avLst/>
          </a:prstGeom>
          <a:solidFill>
            <a:schemeClr val="accent1"/>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i="0" u="none" strike="noStrike" cap="none">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73" name="Google Shape;173;p3"/>
          <p:cNvSpPr/>
          <p:nvPr/>
        </p:nvSpPr>
        <p:spPr>
          <a:xfrm>
            <a:off x="189064" y="3868892"/>
            <a:ext cx="875305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4000" b="1" i="0" u="none" strike="noStrike" cap="none">
                <a:solidFill>
                  <a:schemeClr val="lt1"/>
                </a:solidFill>
                <a:latin typeface="微软雅黑" panose="020B0503020204020204" charset="-122"/>
                <a:ea typeface="微软雅黑" panose="020B0503020204020204" charset="-122"/>
                <a:cs typeface="微软雅黑" panose="020B0503020204020204" charset="-122"/>
                <a:sym typeface="微软雅黑" panose="020B0503020204020204" charset="-122"/>
              </a:rPr>
              <a:t>一、雷达测高基本原理</a:t>
            </a:r>
          </a:p>
        </p:txBody>
      </p:sp>
      <p:sp>
        <p:nvSpPr>
          <p:cNvPr id="174" name="Google Shape;174;p3"/>
          <p:cNvSpPr/>
          <p:nvPr/>
        </p:nvSpPr>
        <p:spPr>
          <a:xfrm>
            <a:off x="0" y="5014912"/>
            <a:ext cx="9144000" cy="72000"/>
          </a:xfrm>
          <a:prstGeom prst="rect">
            <a:avLst/>
          </a:prstGeom>
          <a:solidFill>
            <a:srgbClr val="BFBFBF"/>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i="0" u="none" strike="noStrike" cap="none">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一、雷达测高基本原理</a:t>
            </a:r>
          </a:p>
        </p:txBody>
      </p:sp>
      <p:sp>
        <p:nvSpPr>
          <p:cNvPr id="180" name="Google Shape;180;p4"/>
          <p:cNvSpPr txBox="1"/>
          <p:nvPr/>
        </p:nvSpPr>
        <p:spPr>
          <a:xfrm>
            <a:off x="577677" y="913572"/>
            <a:ext cx="7948806" cy="6624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i="0" u="none" strike="noStrike" cap="none">
                <a:solidFill>
                  <a:srgbClr val="333333"/>
                </a:solidFill>
                <a:latin typeface="Arial" panose="020B0604020202020204"/>
                <a:ea typeface="Arial" panose="020B0604020202020204"/>
                <a:cs typeface="Arial" panose="020B0604020202020204"/>
                <a:sym typeface="Arial" panose="020B0604020202020204"/>
              </a:rPr>
              <a:t>什么是雷达？</a:t>
            </a:r>
            <a:endParaRPr sz="2800" b="1" i="0" u="none" strike="noStrike" cap="none">
              <a:solidFill>
                <a:srgbClr val="333333"/>
              </a:solidFill>
              <a:latin typeface="Arial" panose="020B0604020202020204"/>
              <a:ea typeface="Arial" panose="020B0604020202020204"/>
              <a:cs typeface="Arial" panose="020B0604020202020204"/>
              <a:sym typeface="Arial" panose="020B0604020202020204"/>
            </a:endParaRPr>
          </a:p>
        </p:txBody>
      </p:sp>
      <p:sp>
        <p:nvSpPr>
          <p:cNvPr id="181" name="Google Shape;181;p4"/>
          <p:cNvSpPr txBox="1"/>
          <p:nvPr/>
        </p:nvSpPr>
        <p:spPr>
          <a:xfrm>
            <a:off x="424747" y="1576061"/>
            <a:ext cx="8141576" cy="157677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000" b="0" i="0" u="none" strike="noStrike" cap="none" dirty="0">
                <a:solidFill>
                  <a:srgbClr val="333333"/>
                </a:solidFill>
                <a:latin typeface="Arial" panose="020B0604020202020204"/>
                <a:ea typeface="Arial" panose="020B0604020202020204"/>
                <a:cs typeface="Arial" panose="020B0604020202020204"/>
                <a:sym typeface="Arial" panose="020B0604020202020204"/>
              </a:rPr>
              <a:t>雷达：Radar（</a:t>
            </a:r>
            <a:r>
              <a:rPr lang="zh-CN" sz="2000" b="0" i="0" u="sng" strike="noStrike" cap="none" dirty="0">
                <a:solidFill>
                  <a:srgbClr val="333333"/>
                </a:solidFill>
                <a:latin typeface="Arial" panose="020B0604020202020204"/>
                <a:ea typeface="Arial" panose="020B0604020202020204"/>
                <a:cs typeface="Arial" panose="020B0604020202020204"/>
                <a:sym typeface="Arial" panose="020B0604020202020204"/>
              </a:rPr>
              <a:t>ra</a:t>
            </a:r>
            <a:r>
              <a:rPr lang="zh-CN" sz="2000" b="0" i="0" u="none" strike="noStrike" cap="none" dirty="0">
                <a:solidFill>
                  <a:srgbClr val="333333"/>
                </a:solidFill>
                <a:latin typeface="Arial" panose="020B0604020202020204"/>
                <a:ea typeface="Arial" panose="020B0604020202020204"/>
                <a:cs typeface="Arial" panose="020B0604020202020204"/>
                <a:sym typeface="Arial" panose="020B0604020202020204"/>
              </a:rPr>
              <a:t>dio </a:t>
            </a:r>
            <a:r>
              <a:rPr lang="zh-CN" sz="2000" b="0" i="0" u="sng" strike="noStrike" cap="none" dirty="0">
                <a:solidFill>
                  <a:srgbClr val="333333"/>
                </a:solidFill>
                <a:latin typeface="Arial" panose="020B0604020202020204"/>
                <a:ea typeface="Arial" panose="020B0604020202020204"/>
                <a:cs typeface="Arial" panose="020B0604020202020204"/>
                <a:sym typeface="Arial" panose="020B0604020202020204"/>
              </a:rPr>
              <a:t>d</a:t>
            </a:r>
            <a:r>
              <a:rPr lang="zh-CN" sz="2000" b="0" i="0" u="none" strike="noStrike" cap="none" dirty="0">
                <a:solidFill>
                  <a:srgbClr val="333333"/>
                </a:solidFill>
                <a:latin typeface="Arial" panose="020B0604020202020204"/>
                <a:ea typeface="Arial" panose="020B0604020202020204"/>
                <a:cs typeface="Arial" panose="020B0604020202020204"/>
                <a:sym typeface="Arial" panose="020B0604020202020204"/>
              </a:rPr>
              <a:t>etection </a:t>
            </a:r>
            <a:r>
              <a:rPr lang="zh-CN" sz="2000" b="0" i="0" u="sng" strike="noStrike" cap="none" dirty="0">
                <a:solidFill>
                  <a:srgbClr val="333333"/>
                </a:solidFill>
                <a:latin typeface="Arial" panose="020B0604020202020204"/>
                <a:ea typeface="Arial" panose="020B0604020202020204"/>
                <a:cs typeface="Arial" panose="020B0604020202020204"/>
                <a:sym typeface="Arial" panose="020B0604020202020204"/>
              </a:rPr>
              <a:t>a</a:t>
            </a:r>
            <a:r>
              <a:rPr lang="zh-CN" sz="2000" b="0" i="0" u="none" strike="noStrike" cap="none" dirty="0">
                <a:solidFill>
                  <a:srgbClr val="333333"/>
                </a:solidFill>
                <a:latin typeface="Arial" panose="020B0604020202020204"/>
                <a:ea typeface="Arial" panose="020B0604020202020204"/>
                <a:cs typeface="Arial" panose="020B0604020202020204"/>
                <a:sym typeface="Arial" panose="020B0604020202020204"/>
              </a:rPr>
              <a:t>nd </a:t>
            </a:r>
            <a:r>
              <a:rPr lang="zh-CN" sz="2000" b="0" i="0" u="sng" strike="noStrike" cap="none" dirty="0">
                <a:solidFill>
                  <a:srgbClr val="333333"/>
                </a:solidFill>
                <a:latin typeface="Arial" panose="020B0604020202020204"/>
                <a:ea typeface="Arial" panose="020B0604020202020204"/>
                <a:cs typeface="Arial" panose="020B0604020202020204"/>
                <a:sym typeface="Arial" panose="020B0604020202020204"/>
              </a:rPr>
              <a:t>r</a:t>
            </a:r>
            <a:r>
              <a:rPr lang="zh-CN" sz="2000" b="0" i="0" u="none" strike="noStrike" cap="none" dirty="0">
                <a:solidFill>
                  <a:srgbClr val="333333"/>
                </a:solidFill>
                <a:latin typeface="Arial" panose="020B0604020202020204"/>
                <a:ea typeface="Arial" panose="020B0604020202020204"/>
                <a:cs typeface="Arial" panose="020B0604020202020204"/>
                <a:sym typeface="Arial" panose="020B0604020202020204"/>
              </a:rPr>
              <a:t>anging），无线电探测和测距。</a:t>
            </a:r>
            <a:endParaRPr sz="2000" b="0" i="0" u="none" strike="noStrike" cap="none" dirty="0">
              <a:solidFill>
                <a:srgbClr val="333333"/>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1000"/>
              </a:spcBef>
              <a:spcAft>
                <a:spcPts val="0"/>
              </a:spcAft>
              <a:buNone/>
            </a:pPr>
            <a:r>
              <a:rPr lang="zh-CN" sz="2000" b="0" i="0" u="none" strike="noStrike" cap="none" dirty="0">
                <a:solidFill>
                  <a:srgbClr val="333333"/>
                </a:solidFill>
                <a:latin typeface="Arial" panose="020B0604020202020204"/>
                <a:ea typeface="Arial" panose="020B0604020202020204"/>
                <a:cs typeface="Arial" panose="020B0604020202020204"/>
                <a:sym typeface="Arial" panose="020B0604020202020204"/>
              </a:rPr>
              <a:t>将电磁能量以定向方式发射至空间之中，通过空间中物体所反射之电波，可以计算出该物体之距离、方向、高度、速度，以及物体的形状等信息。</a:t>
            </a:r>
            <a:endParaRPr sz="2000" b="0" i="0" u="none" strike="noStrike" cap="none" dirty="0">
              <a:solidFill>
                <a:srgbClr val="333333"/>
              </a:solidFill>
              <a:latin typeface="Arial" panose="020B0604020202020204"/>
              <a:ea typeface="Arial" panose="020B0604020202020204"/>
              <a:cs typeface="Arial" panose="020B0604020202020204"/>
              <a:sym typeface="Arial" panose="020B0604020202020204"/>
            </a:endParaRPr>
          </a:p>
        </p:txBody>
      </p:sp>
      <p:grpSp>
        <p:nvGrpSpPr>
          <p:cNvPr id="182" name="Google Shape;182;p4"/>
          <p:cNvGrpSpPr/>
          <p:nvPr/>
        </p:nvGrpSpPr>
        <p:grpSpPr>
          <a:xfrm>
            <a:off x="2896615" y="3422326"/>
            <a:ext cx="3490767" cy="1869886"/>
            <a:chOff x="3133233" y="4012514"/>
            <a:chExt cx="2872519" cy="1401170"/>
          </a:xfrm>
        </p:grpSpPr>
        <p:sp>
          <p:nvSpPr>
            <p:cNvPr id="183" name="Google Shape;183;p4"/>
            <p:cNvSpPr/>
            <p:nvPr/>
          </p:nvSpPr>
          <p:spPr>
            <a:xfrm>
              <a:off x="5206670" y="4012514"/>
              <a:ext cx="799082" cy="1401170"/>
            </a:xfrm>
            <a:prstGeom prst="cube">
              <a:avLst>
                <a:gd name="adj" fmla="val 25000"/>
              </a:avLst>
            </a:prstGeom>
            <a:solidFill>
              <a:srgbClr val="938953"/>
            </a:solid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zh-CN" sz="1800" b="1" i="0" u="none" strike="noStrike" cap="none">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rPr>
                <a:t>物体</a:t>
              </a:r>
            </a:p>
          </p:txBody>
        </p:sp>
        <p:sp>
          <p:nvSpPr>
            <p:cNvPr id="184" name="Google Shape;184;p4"/>
            <p:cNvSpPr/>
            <p:nvPr/>
          </p:nvSpPr>
          <p:spPr>
            <a:xfrm>
              <a:off x="3133233" y="4696087"/>
              <a:ext cx="87197" cy="73851"/>
            </a:xfrm>
            <a:prstGeom prst="ellipse">
              <a:avLst/>
            </a:prstGeom>
            <a:solidFill>
              <a:srgbClr val="262626"/>
            </a:solidFill>
            <a:ln>
              <a:noFill/>
            </a:ln>
          </p:spPr>
          <p:txBody>
            <a:bodyPr spcFirstLastPara="1" wrap="square" lIns="0" tIns="45700" rIns="91425" bIns="45700" anchor="ctr" anchorCtr="0">
              <a:noAutofit/>
            </a:bodyPr>
            <a:lstStyle/>
            <a:p>
              <a:pPr marL="0" marR="0" lvl="0" indent="0" algn="l" rtl="0">
                <a:spcBef>
                  <a:spcPts val="0"/>
                </a:spcBef>
                <a:spcAft>
                  <a:spcPts val="0"/>
                </a:spcAft>
                <a:buNone/>
              </a:pPr>
              <a:endParaRPr sz="2400" b="1">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185" name="Google Shape;185;p4"/>
            <p:cNvCxnSpPr/>
            <p:nvPr/>
          </p:nvCxnSpPr>
          <p:spPr>
            <a:xfrm>
              <a:off x="3255673" y="4704799"/>
              <a:ext cx="1915753" cy="0"/>
            </a:xfrm>
            <a:prstGeom prst="straightConnector1">
              <a:avLst/>
            </a:prstGeom>
            <a:noFill/>
            <a:ln w="9525" cap="flat" cmpd="sng">
              <a:solidFill>
                <a:srgbClr val="0000CB"/>
              </a:solidFill>
              <a:prstDash val="solid"/>
              <a:round/>
              <a:headEnd type="none" w="sm" len="sm"/>
              <a:tailEnd type="triangle" w="med" len="med"/>
            </a:ln>
          </p:spPr>
        </p:cxnSp>
        <p:cxnSp>
          <p:nvCxnSpPr>
            <p:cNvPr id="186" name="Google Shape;186;p4"/>
            <p:cNvCxnSpPr/>
            <p:nvPr/>
          </p:nvCxnSpPr>
          <p:spPr>
            <a:xfrm rot="10800000">
              <a:off x="3240435" y="4755828"/>
              <a:ext cx="1915753" cy="0"/>
            </a:xfrm>
            <a:prstGeom prst="straightConnector1">
              <a:avLst/>
            </a:prstGeom>
            <a:noFill/>
            <a:ln w="9525" cap="flat" cmpd="sng">
              <a:solidFill>
                <a:srgbClr val="0000CB"/>
              </a:solidFill>
              <a:prstDash val="solid"/>
              <a:round/>
              <a:headEnd type="none" w="sm" len="sm"/>
              <a:tailEnd type="triangle" w="med" len="med"/>
            </a:ln>
          </p:spPr>
        </p:cxnSp>
      </p:grpSp>
      <p:sp>
        <p:nvSpPr>
          <p:cNvPr id="187" name="Google Shape;187;p4"/>
          <p:cNvSpPr txBox="1"/>
          <p:nvPr/>
        </p:nvSpPr>
        <p:spPr>
          <a:xfrm>
            <a:off x="3739523" y="4045090"/>
            <a:ext cx="902811"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400">
                <a:solidFill>
                  <a:schemeClr val="dk1"/>
                </a:solidFill>
                <a:latin typeface="Arial" panose="020B0604020202020204"/>
                <a:ea typeface="Arial" panose="020B0604020202020204"/>
                <a:cs typeface="Arial" panose="020B0604020202020204"/>
                <a:sym typeface="Arial" panose="020B0604020202020204"/>
              </a:rPr>
              <a:t>雷达信号</a:t>
            </a:r>
          </a:p>
        </p:txBody>
      </p:sp>
      <p:sp>
        <p:nvSpPr>
          <p:cNvPr id="188" name="Google Shape;188;p4"/>
          <p:cNvSpPr txBox="1"/>
          <p:nvPr/>
        </p:nvSpPr>
        <p:spPr>
          <a:xfrm>
            <a:off x="3712862" y="5159329"/>
            <a:ext cx="1172308" cy="691471"/>
          </a:xfrm>
          <a:prstGeom prst="rect">
            <a:avLst/>
          </a:prstGeom>
          <a:blipFill rotWithShape="1">
            <a:blip r:embed="rId3"/>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a:latin typeface="Times New Roman" panose="02020603050405020304"/>
                <a:ea typeface="Times New Roman" panose="02020603050405020304"/>
                <a:cs typeface="Times New Roman" panose="02020603050405020304"/>
                <a:sym typeface="Times New Roman" panose="02020603050405020304"/>
              </a:rPr>
              <a:t> </a:t>
            </a:r>
          </a:p>
        </p:txBody>
      </p:sp>
      <p:sp>
        <p:nvSpPr>
          <p:cNvPr id="189" name="Google Shape;189;p4"/>
          <p:cNvSpPr txBox="1"/>
          <p:nvPr/>
        </p:nvSpPr>
        <p:spPr>
          <a:xfrm>
            <a:off x="424747" y="6037248"/>
            <a:ext cx="810173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dirty="0">
                <a:solidFill>
                  <a:schemeClr val="dk1"/>
                </a:solidFill>
                <a:latin typeface="Arial" panose="020B0604020202020204"/>
                <a:ea typeface="Arial" panose="020B0604020202020204"/>
                <a:cs typeface="Arial" panose="020B0604020202020204"/>
                <a:sym typeface="Arial" panose="020B0604020202020204"/>
              </a:rPr>
              <a:t>其中D为距离，c为光速，t为信号发射至信号接收的时间。</a:t>
            </a:r>
            <a:endParaRPr sz="2000"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90" name="Google Shape;190;p4" descr="034 雷达天线- 机械基础虚拟实验室"/>
          <p:cNvPicPr preferRelativeResize="0"/>
          <p:nvPr/>
        </p:nvPicPr>
        <p:blipFill rotWithShape="1">
          <a:blip r:embed="rId4"/>
          <a:srcRect t="4412" r="7465" b="1578"/>
          <a:stretch>
            <a:fillRect/>
          </a:stretch>
        </p:blipFill>
        <p:spPr>
          <a:xfrm>
            <a:off x="1978048" y="4000059"/>
            <a:ext cx="857220" cy="775735"/>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一、雷达测高基本原理</a:t>
            </a:r>
          </a:p>
        </p:txBody>
      </p:sp>
      <p:sp>
        <p:nvSpPr>
          <p:cNvPr id="196" name="Google Shape;196;p5"/>
          <p:cNvSpPr txBox="1"/>
          <p:nvPr/>
        </p:nvSpPr>
        <p:spPr>
          <a:xfrm>
            <a:off x="577677" y="913572"/>
            <a:ext cx="7948806" cy="6624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雷达波段</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197" name="Google Shape;197;p5"/>
          <p:cNvSpPr txBox="1"/>
          <p:nvPr/>
        </p:nvSpPr>
        <p:spPr>
          <a:xfrm>
            <a:off x="424747" y="1576061"/>
            <a:ext cx="8232018" cy="96122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000">
                <a:solidFill>
                  <a:srgbClr val="333333"/>
                </a:solidFill>
                <a:latin typeface="Arial" panose="020B0604020202020204"/>
                <a:ea typeface="Arial" panose="020B0604020202020204"/>
                <a:cs typeface="Arial" panose="020B0604020202020204"/>
                <a:sym typeface="Arial" panose="020B0604020202020204"/>
              </a:rPr>
              <a:t>雷达发射电波的频率范围。大多数雷达为超短波及微波波段，其波长范围为1mm~10m。</a:t>
            </a:r>
            <a:endParaRPr sz="2000">
              <a:solidFill>
                <a:srgbClr val="333333"/>
              </a:solidFill>
              <a:latin typeface="Arial" panose="020B0604020202020204"/>
              <a:ea typeface="Arial" panose="020B0604020202020204"/>
              <a:cs typeface="Arial" panose="020B0604020202020204"/>
              <a:sym typeface="Arial" panose="020B0604020202020204"/>
            </a:endParaRPr>
          </a:p>
        </p:txBody>
      </p:sp>
      <p:pic>
        <p:nvPicPr>
          <p:cNvPr id="198" name="Google Shape;198;p5"/>
          <p:cNvPicPr preferRelativeResize="0"/>
          <p:nvPr/>
        </p:nvPicPr>
        <p:blipFill rotWithShape="1">
          <a:blip r:embed="rId3"/>
          <a:srcRect/>
          <a:stretch>
            <a:fillRect/>
          </a:stretch>
        </p:blipFill>
        <p:spPr>
          <a:xfrm>
            <a:off x="1773905" y="2645201"/>
            <a:ext cx="5072430" cy="3853365"/>
          </a:xfrm>
          <a:prstGeom prst="rect">
            <a:avLst/>
          </a:prstGeom>
          <a:noFill/>
          <a:ln>
            <a:noFill/>
          </a:ln>
        </p:spPr>
      </p:pic>
      <p:cxnSp>
        <p:nvCxnSpPr>
          <p:cNvPr id="199" name="Google Shape;199;p5"/>
          <p:cNvCxnSpPr/>
          <p:nvPr/>
        </p:nvCxnSpPr>
        <p:spPr>
          <a:xfrm rot="10800000">
            <a:off x="577677" y="3690308"/>
            <a:ext cx="1308704" cy="0"/>
          </a:xfrm>
          <a:prstGeom prst="straightConnector1">
            <a:avLst/>
          </a:prstGeom>
          <a:noFill/>
          <a:ln w="19050" cap="flat" cmpd="sng">
            <a:solidFill>
              <a:schemeClr val="dk1"/>
            </a:solidFill>
            <a:prstDash val="solid"/>
            <a:round/>
            <a:headEnd type="none" w="sm" len="sm"/>
            <a:tailEnd type="triangle" w="med" len="med"/>
          </a:ln>
        </p:spPr>
      </p:cxnSp>
      <p:sp>
        <p:nvSpPr>
          <p:cNvPr id="200" name="Google Shape;200;p5"/>
          <p:cNvSpPr txBox="1"/>
          <p:nvPr/>
        </p:nvSpPr>
        <p:spPr>
          <a:xfrm>
            <a:off x="313703" y="3401666"/>
            <a:ext cx="516323" cy="2539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050">
                <a:solidFill>
                  <a:srgbClr val="333333"/>
                </a:solidFill>
                <a:latin typeface="Arial" panose="020B0604020202020204"/>
                <a:ea typeface="Arial" panose="020B0604020202020204"/>
                <a:cs typeface="Arial" panose="020B0604020202020204"/>
                <a:sym typeface="Arial" panose="020B0604020202020204"/>
              </a:rPr>
              <a:t>10m</a:t>
            </a:r>
            <a:endParaRPr sz="105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1" name="Google Shape;201;p5"/>
          <p:cNvSpPr/>
          <p:nvPr/>
        </p:nvSpPr>
        <p:spPr>
          <a:xfrm>
            <a:off x="424747" y="3874770"/>
            <a:ext cx="1451610" cy="643890"/>
          </a:xfrm>
          <a:prstGeom prst="rect">
            <a:avLst/>
          </a:prstGeom>
          <a:solidFill>
            <a:schemeClr val="lt1"/>
          </a:solidFill>
          <a:ln w="25400" cap="flat" cmpd="sng">
            <a:solidFill>
              <a:schemeClr val="dk1"/>
            </a:solidFill>
            <a:prstDash val="dash"/>
            <a:round/>
            <a:headEnd type="none" w="sm" len="sm"/>
            <a:tailEnd type="none" w="sm" len="sm"/>
          </a:ln>
        </p:spPr>
        <p:txBody>
          <a:bodyPr spcFirstLastPara="1" wrap="square" lIns="0" tIns="45700" rIns="91425" bIns="45700" anchor="ctr" anchorCtr="0">
            <a:noAutofit/>
          </a:bodyPr>
          <a:lstStyle/>
          <a:p>
            <a:pPr marL="0" marR="0" lvl="0" indent="0" algn="ctr" rtl="0">
              <a:spcBef>
                <a:spcPts val="0"/>
              </a:spcBef>
              <a:spcAft>
                <a:spcPts val="0"/>
              </a:spcAft>
              <a:buNone/>
            </a:pPr>
            <a:r>
              <a:rPr lang="zh-CN" sz="2400" b="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rPr>
              <a:t>雷达波段</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一、雷达测高基本原理</a:t>
            </a:r>
          </a:p>
        </p:txBody>
      </p:sp>
      <p:sp>
        <p:nvSpPr>
          <p:cNvPr id="207" name="Google Shape;207;p6"/>
          <p:cNvSpPr txBox="1"/>
          <p:nvPr/>
        </p:nvSpPr>
        <p:spPr>
          <a:xfrm>
            <a:off x="404362" y="913572"/>
            <a:ext cx="8314891" cy="6624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卫星测高雷达波段选择</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208" name="Google Shape;208;p6"/>
          <p:cNvSpPr txBox="1"/>
          <p:nvPr/>
        </p:nvSpPr>
        <p:spPr>
          <a:xfrm>
            <a:off x="404362" y="1576061"/>
            <a:ext cx="8256559" cy="4226758"/>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000"/>
              <a:buFont typeface="Arial" panose="020B0604020202020204"/>
              <a:buAutoNum type="arabicPeriod"/>
            </a:pPr>
            <a:r>
              <a:rPr lang="zh-CN" sz="2400" b="1" dirty="0">
                <a:solidFill>
                  <a:schemeClr val="dk1"/>
                </a:solidFill>
                <a:latin typeface="微软雅黑" panose="020B0503020204020204" charset="-122"/>
                <a:ea typeface="微软雅黑" panose="020B0503020204020204" charset="-122"/>
                <a:sym typeface="Arial" panose="020B0604020202020204"/>
              </a:rPr>
              <a:t>受到国际有关机构的管理</a:t>
            </a:r>
            <a:r>
              <a:rPr lang="zh-CN" sz="2400" dirty="0">
                <a:solidFill>
                  <a:schemeClr val="dk1"/>
                </a:solidFill>
                <a:latin typeface="微软雅黑" panose="020B0503020204020204" charset="-122"/>
                <a:ea typeface="微软雅黑" panose="020B0503020204020204" charset="-122"/>
                <a:sym typeface="Arial" panose="020B0604020202020204"/>
              </a:rPr>
              <a:t>，使用频段有限。卫星的任务目的不同，使得频率不同。</a:t>
            </a:r>
            <a:endParaRPr sz="2400" dirty="0">
              <a:solidFill>
                <a:schemeClr val="dk1"/>
              </a:solidFill>
              <a:latin typeface="微软雅黑" panose="020B0503020204020204" charset="-122"/>
              <a:ea typeface="微软雅黑" panose="020B0503020204020204" charset="-122"/>
              <a:sym typeface="Arial" panose="020B0604020202020204"/>
            </a:endParaRPr>
          </a:p>
          <a:p>
            <a:pPr marL="457200" marR="0" lvl="0" indent="-457200" algn="just" rtl="0">
              <a:lnSpc>
                <a:spcPct val="150000"/>
              </a:lnSpc>
              <a:spcBef>
                <a:spcPts val="1000"/>
              </a:spcBef>
              <a:spcAft>
                <a:spcPts val="0"/>
              </a:spcAft>
              <a:buClr>
                <a:schemeClr val="dk1"/>
              </a:buClr>
              <a:buSzPts val="2000"/>
              <a:buFont typeface="Arial" panose="020B0604020202020204"/>
              <a:buAutoNum type="arabicPeriod"/>
            </a:pPr>
            <a:r>
              <a:rPr lang="zh-CN" sz="2400" b="1" dirty="0">
                <a:solidFill>
                  <a:schemeClr val="dk1"/>
                </a:solidFill>
                <a:latin typeface="微软雅黑" panose="020B0503020204020204" charset="-122"/>
                <a:ea typeface="微软雅黑" panose="020B0503020204020204" charset="-122"/>
                <a:sym typeface="Arial" panose="020B0604020202020204"/>
              </a:rPr>
              <a:t>与天线尺寸、信号在陆地足迹有关</a:t>
            </a:r>
            <a:r>
              <a:rPr lang="zh-CN" sz="2400" dirty="0">
                <a:solidFill>
                  <a:schemeClr val="dk1"/>
                </a:solidFill>
                <a:latin typeface="微软雅黑" panose="020B0503020204020204" charset="-122"/>
                <a:ea typeface="微软雅黑" panose="020B0503020204020204" charset="-122"/>
                <a:sym typeface="Arial" panose="020B0604020202020204"/>
              </a:rPr>
              <a:t>。</a:t>
            </a:r>
            <a:r>
              <a:rPr lang="zh-CN" sz="2400" u="sng" dirty="0">
                <a:solidFill>
                  <a:schemeClr val="dk1"/>
                </a:solidFill>
                <a:latin typeface="微软雅黑" panose="020B0503020204020204" charset="-122"/>
                <a:ea typeface="微软雅黑" panose="020B0503020204020204" charset="-122"/>
                <a:sym typeface="Arial" panose="020B0604020202020204"/>
              </a:rPr>
              <a:t>信号在水面上的足迹大小正比于电磁波的波长，反比于天线的大小。</a:t>
            </a:r>
            <a:r>
              <a:rPr lang="zh-CN" sz="2400" dirty="0">
                <a:solidFill>
                  <a:schemeClr val="dk1"/>
                </a:solidFill>
                <a:latin typeface="微软雅黑" panose="020B0503020204020204" charset="-122"/>
                <a:ea typeface="微软雅黑" panose="020B0503020204020204" charset="-122"/>
                <a:sym typeface="Arial" panose="020B0604020202020204"/>
              </a:rPr>
              <a:t>当满足较小陆地足迹需求，卫星测高的可用频率非常有限。</a:t>
            </a:r>
            <a:endParaRPr sz="2400" dirty="0">
              <a:solidFill>
                <a:schemeClr val="dk1"/>
              </a:solidFill>
              <a:latin typeface="微软雅黑" panose="020B0503020204020204" charset="-122"/>
              <a:ea typeface="微软雅黑" panose="020B0503020204020204" charset="-122"/>
              <a:sym typeface="Arial" panose="020B0604020202020204"/>
            </a:endParaRPr>
          </a:p>
          <a:p>
            <a:pPr marL="457200" marR="0" lvl="0" indent="-457200" algn="just" rtl="0">
              <a:lnSpc>
                <a:spcPct val="150000"/>
              </a:lnSpc>
              <a:spcBef>
                <a:spcPts val="1000"/>
              </a:spcBef>
              <a:spcAft>
                <a:spcPts val="0"/>
              </a:spcAft>
              <a:buClr>
                <a:schemeClr val="dk1"/>
              </a:buClr>
              <a:buSzPts val="2000"/>
              <a:buFont typeface="Arial" panose="020B0604020202020204"/>
              <a:buAutoNum type="arabicPeriod"/>
            </a:pPr>
            <a:r>
              <a:rPr lang="zh-CN" sz="2400" b="1" dirty="0">
                <a:solidFill>
                  <a:schemeClr val="dk1"/>
                </a:solidFill>
                <a:latin typeface="微软雅黑" panose="020B0503020204020204" charset="-122"/>
                <a:ea typeface="微软雅黑" panose="020B0503020204020204" charset="-122"/>
                <a:sym typeface="Arial" panose="020B0604020202020204"/>
              </a:rPr>
              <a:t>水面辐射与反射特性影响</a:t>
            </a:r>
            <a:r>
              <a:rPr lang="zh-CN" sz="2400" dirty="0">
                <a:solidFill>
                  <a:schemeClr val="dk1"/>
                </a:solidFill>
                <a:latin typeface="微软雅黑" panose="020B0503020204020204" charset="-122"/>
                <a:ea typeface="微软雅黑" panose="020B0503020204020204" charset="-122"/>
                <a:sym typeface="Arial" panose="020B0604020202020204"/>
              </a:rPr>
              <a:t>。应避免选取</a:t>
            </a:r>
            <a:r>
              <a:rPr lang="zh-CN" altLang="en-US" sz="2400" dirty="0">
                <a:solidFill>
                  <a:schemeClr val="dk1"/>
                </a:solidFill>
                <a:latin typeface="微软雅黑" panose="020B0503020204020204" charset="-122"/>
                <a:ea typeface="微软雅黑" panose="020B0503020204020204" charset="-122"/>
                <a:sym typeface="Arial" panose="020B0604020202020204"/>
              </a:rPr>
              <a:t>水</a:t>
            </a:r>
            <a:r>
              <a:rPr lang="zh-CN" sz="2400" dirty="0">
                <a:solidFill>
                  <a:schemeClr val="dk1"/>
                </a:solidFill>
                <a:latin typeface="微软雅黑" panose="020B0503020204020204" charset="-122"/>
                <a:ea typeface="微软雅黑" panose="020B0503020204020204" charset="-122"/>
                <a:sym typeface="Arial" panose="020B0604020202020204"/>
              </a:rPr>
              <a:t>面电磁辐射较强波段，而应选取</a:t>
            </a:r>
            <a:r>
              <a:rPr lang="zh-CN" altLang="en-US" sz="2400" dirty="0">
                <a:solidFill>
                  <a:schemeClr val="dk1"/>
                </a:solidFill>
                <a:latin typeface="微软雅黑" panose="020B0503020204020204" charset="-122"/>
                <a:ea typeface="微软雅黑" panose="020B0503020204020204" charset="-122"/>
                <a:sym typeface="Arial" panose="020B0604020202020204"/>
              </a:rPr>
              <a:t>水</a:t>
            </a:r>
            <a:r>
              <a:rPr lang="zh-CN" sz="2400" dirty="0">
                <a:solidFill>
                  <a:schemeClr val="dk1"/>
                </a:solidFill>
                <a:latin typeface="微软雅黑" panose="020B0503020204020204" charset="-122"/>
                <a:ea typeface="微软雅黑" panose="020B0503020204020204" charset="-122"/>
                <a:sym typeface="Arial" panose="020B0604020202020204"/>
              </a:rPr>
              <a:t>面具有较高反射特性频段。</a:t>
            </a:r>
            <a:endParaRPr sz="2400" dirty="0">
              <a:solidFill>
                <a:schemeClr val="dk1"/>
              </a:solidFill>
              <a:latin typeface="微软雅黑" panose="020B0503020204020204" charset="-122"/>
              <a:ea typeface="微软雅黑" panose="020B0503020204020204" charset="-122"/>
              <a:sym typeface="Arial" panose="020B0604020202020204"/>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7"/>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一、雷达测距原理</a:t>
            </a:r>
          </a:p>
        </p:txBody>
      </p:sp>
      <p:sp>
        <p:nvSpPr>
          <p:cNvPr id="214" name="Google Shape;214;p7"/>
          <p:cNvSpPr txBox="1"/>
          <p:nvPr/>
        </p:nvSpPr>
        <p:spPr>
          <a:xfrm>
            <a:off x="404362" y="867564"/>
            <a:ext cx="8314891" cy="6624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卫星测高雷达波段选择</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215" name="Google Shape;215;p7"/>
          <p:cNvSpPr txBox="1"/>
          <p:nvPr/>
        </p:nvSpPr>
        <p:spPr>
          <a:xfrm>
            <a:off x="495251" y="1585177"/>
            <a:ext cx="8314891" cy="516547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200" b="1" dirty="0">
                <a:solidFill>
                  <a:schemeClr val="dk1"/>
                </a:solidFill>
                <a:latin typeface="Arial" panose="020B0604020202020204"/>
                <a:ea typeface="Arial" panose="020B0604020202020204"/>
                <a:cs typeface="Arial" panose="020B0604020202020204"/>
                <a:sym typeface="Arial" panose="020B0604020202020204"/>
              </a:rPr>
              <a:t>Ku波段（1</a:t>
            </a:r>
            <a:r>
              <a:rPr lang="en-US" altLang="zh-CN" sz="2200" b="1" dirty="0">
                <a:solidFill>
                  <a:schemeClr val="dk1"/>
                </a:solidFill>
                <a:latin typeface="Arial" panose="020B0604020202020204"/>
                <a:ea typeface="Arial" panose="020B0604020202020204"/>
                <a:cs typeface="Arial" panose="020B0604020202020204"/>
                <a:sym typeface="Arial" panose="020B0604020202020204"/>
              </a:rPr>
              <a:t>2-18 </a:t>
            </a:r>
            <a:r>
              <a:rPr lang="zh-CN" sz="2200" b="1" dirty="0">
                <a:solidFill>
                  <a:schemeClr val="dk1"/>
                </a:solidFill>
                <a:latin typeface="Arial" panose="020B0604020202020204"/>
                <a:ea typeface="Arial" panose="020B0604020202020204"/>
                <a:cs typeface="Arial" panose="020B0604020202020204"/>
                <a:sym typeface="Arial" panose="020B0604020202020204"/>
              </a:rPr>
              <a:t>GHz</a:t>
            </a:r>
            <a:r>
              <a:rPr lang="zh-CN" altLang="en-US" sz="2200" b="1" dirty="0">
                <a:solidFill>
                  <a:schemeClr val="dk1"/>
                </a:solidFill>
                <a:latin typeface="Arial" panose="020B0604020202020204"/>
                <a:ea typeface="Arial" panose="020B0604020202020204"/>
                <a:cs typeface="Arial" panose="020B0604020202020204"/>
                <a:sym typeface="Arial" panose="020B0604020202020204"/>
              </a:rPr>
              <a:t>，</a:t>
            </a:r>
            <a:r>
              <a:rPr lang="en-US" altLang="zh-CN" sz="2200" b="1" dirty="0">
                <a:solidFill>
                  <a:schemeClr val="dk1"/>
                </a:solidFill>
                <a:latin typeface="Arial" panose="020B0604020202020204"/>
                <a:ea typeface="Arial" panose="020B0604020202020204"/>
                <a:cs typeface="Arial" panose="020B0604020202020204"/>
                <a:sym typeface="Arial" panose="020B0604020202020204"/>
              </a:rPr>
              <a:t>1.67-2.5 cm</a:t>
            </a:r>
            <a:r>
              <a:rPr lang="zh-CN" sz="2200" b="1" dirty="0">
                <a:solidFill>
                  <a:schemeClr val="dk1"/>
                </a:solidFill>
                <a:latin typeface="Arial" panose="020B0604020202020204"/>
                <a:ea typeface="Arial" panose="020B0604020202020204"/>
                <a:cs typeface="Arial" panose="020B0604020202020204"/>
                <a:sym typeface="Arial" panose="020B0604020202020204"/>
              </a:rPr>
              <a:t>）:</a:t>
            </a:r>
            <a:endParaRPr sz="2200" dirty="0"/>
          </a:p>
          <a:p>
            <a:pPr marL="0" marR="0" lvl="0" indent="0" algn="just" rtl="0">
              <a:lnSpc>
                <a:spcPct val="150000"/>
              </a:lnSpc>
              <a:spcBef>
                <a:spcPts val="1000"/>
              </a:spcBef>
              <a:spcAft>
                <a:spcPts val="0"/>
              </a:spcAft>
              <a:buNone/>
            </a:pPr>
            <a:r>
              <a:rPr lang="zh-CN" altLang="en-US" sz="2000" dirty="0">
                <a:solidFill>
                  <a:schemeClr val="dk1"/>
                </a:solidFill>
              </a:rPr>
              <a:t>（</a:t>
            </a:r>
            <a:r>
              <a:rPr lang="en-US" altLang="zh-CN" sz="2000" dirty="0">
                <a:solidFill>
                  <a:schemeClr val="dk1"/>
                </a:solidFill>
              </a:rPr>
              <a:t>a</a:t>
            </a:r>
            <a:r>
              <a:rPr lang="zh-CN" altLang="en-US" sz="2000" dirty="0">
                <a:solidFill>
                  <a:schemeClr val="dk1"/>
                </a:solidFill>
              </a:rPr>
              <a:t>）</a:t>
            </a:r>
            <a:r>
              <a:rPr lang="zh-CN" sz="2200" dirty="0">
                <a:solidFill>
                  <a:schemeClr val="dk1"/>
                </a:solidFill>
                <a:latin typeface="Arial" panose="020B0604020202020204"/>
                <a:ea typeface="Arial" panose="020B0604020202020204"/>
                <a:cs typeface="Arial" panose="020B0604020202020204"/>
                <a:sym typeface="Arial" panose="020B0604020202020204"/>
              </a:rPr>
              <a:t>目前卫星测高使用最多的频段，T/P、Jason-1、Envisat-1等卫星高度计均使用了Ku波段。</a:t>
            </a:r>
            <a:r>
              <a:rPr lang="zh-CN" altLang="en-US" sz="2000" dirty="0">
                <a:solidFill>
                  <a:schemeClr val="dk1"/>
                </a:solidFill>
              </a:rPr>
              <a:t> （</a:t>
            </a:r>
            <a:r>
              <a:rPr lang="en-US" altLang="zh-CN" sz="2000" dirty="0">
                <a:solidFill>
                  <a:schemeClr val="dk1"/>
                </a:solidFill>
              </a:rPr>
              <a:t>b</a:t>
            </a:r>
            <a:r>
              <a:rPr lang="zh-CN" altLang="en-US" sz="2000" dirty="0">
                <a:solidFill>
                  <a:schemeClr val="dk1"/>
                </a:solidFill>
              </a:rPr>
              <a:t>）</a:t>
            </a:r>
            <a:r>
              <a:rPr lang="zh-CN" sz="2200" dirty="0">
                <a:solidFill>
                  <a:schemeClr val="dk1"/>
                </a:solidFill>
                <a:latin typeface="Arial" panose="020B0604020202020204"/>
                <a:ea typeface="Arial" panose="020B0604020202020204"/>
                <a:cs typeface="Arial" panose="020B0604020202020204"/>
                <a:sym typeface="Arial" panose="020B0604020202020204"/>
              </a:rPr>
              <a:t>该波段在发射功率上技术可行，同时符合国际管理规定。</a:t>
            </a:r>
            <a:endParaRPr sz="2200"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1200"/>
              </a:spcBef>
              <a:spcAft>
                <a:spcPts val="0"/>
              </a:spcAft>
              <a:buNone/>
            </a:pPr>
            <a:r>
              <a:rPr lang="zh-CN" sz="2200" b="1" dirty="0">
                <a:solidFill>
                  <a:schemeClr val="dk1"/>
                </a:solidFill>
                <a:latin typeface="Arial" panose="020B0604020202020204"/>
                <a:ea typeface="Arial" panose="020B0604020202020204"/>
                <a:cs typeface="Arial" panose="020B0604020202020204"/>
                <a:sym typeface="Arial" panose="020B0604020202020204"/>
              </a:rPr>
              <a:t>C波段（</a:t>
            </a:r>
            <a:r>
              <a:rPr lang="en-US" altLang="zh-CN" sz="2200" b="1" dirty="0">
                <a:solidFill>
                  <a:schemeClr val="dk1"/>
                </a:solidFill>
                <a:latin typeface="Arial" panose="020B0604020202020204"/>
                <a:ea typeface="Arial" panose="020B0604020202020204"/>
                <a:cs typeface="Arial" panose="020B0604020202020204"/>
                <a:sym typeface="Arial" panose="020B0604020202020204"/>
              </a:rPr>
              <a:t>4-8 </a:t>
            </a:r>
            <a:r>
              <a:rPr lang="zh-CN" sz="2200" b="1" dirty="0">
                <a:solidFill>
                  <a:schemeClr val="dk1"/>
                </a:solidFill>
                <a:latin typeface="Arial" panose="020B0604020202020204"/>
                <a:ea typeface="Arial" panose="020B0604020202020204"/>
                <a:cs typeface="Arial" panose="020B0604020202020204"/>
                <a:sym typeface="Arial" panose="020B0604020202020204"/>
              </a:rPr>
              <a:t>GHz</a:t>
            </a:r>
            <a:r>
              <a:rPr lang="zh-CN" altLang="en-US" sz="2200" b="1" dirty="0">
                <a:solidFill>
                  <a:schemeClr val="dk1"/>
                </a:solidFill>
                <a:latin typeface="Arial" panose="020B0604020202020204"/>
                <a:ea typeface="Arial" panose="020B0604020202020204"/>
                <a:cs typeface="Arial" panose="020B0604020202020204"/>
                <a:sym typeface="Arial" panose="020B0604020202020204"/>
              </a:rPr>
              <a:t>，</a:t>
            </a:r>
            <a:r>
              <a:rPr lang="en-US" altLang="zh-CN" sz="2200" b="1" dirty="0">
                <a:solidFill>
                  <a:schemeClr val="dk1"/>
                </a:solidFill>
                <a:latin typeface="Arial" panose="020B0604020202020204"/>
                <a:ea typeface="Arial" panose="020B0604020202020204"/>
                <a:cs typeface="Arial" panose="020B0604020202020204"/>
                <a:sym typeface="Arial" panose="020B0604020202020204"/>
              </a:rPr>
              <a:t>3.75-7.5 cm</a:t>
            </a:r>
            <a:r>
              <a:rPr lang="zh-CN" sz="2200" b="1" dirty="0">
                <a:solidFill>
                  <a:schemeClr val="dk1"/>
                </a:solidFill>
                <a:latin typeface="Arial" panose="020B0604020202020204"/>
                <a:ea typeface="Arial" panose="020B0604020202020204"/>
                <a:cs typeface="Arial" panose="020B0604020202020204"/>
                <a:sym typeface="Arial" panose="020B0604020202020204"/>
              </a:rPr>
              <a:t>）：</a:t>
            </a:r>
            <a:endParaRPr sz="2200" b="1"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1000"/>
              </a:spcBef>
              <a:spcAft>
                <a:spcPts val="0"/>
              </a:spcAft>
              <a:buNone/>
            </a:pPr>
            <a:r>
              <a:rPr lang="zh-CN" altLang="en-US" sz="2400" dirty="0">
                <a:solidFill>
                  <a:schemeClr val="dk1"/>
                </a:solidFill>
              </a:rPr>
              <a:t>（</a:t>
            </a:r>
            <a:r>
              <a:rPr lang="en-US" altLang="zh-CN" sz="2400" dirty="0">
                <a:solidFill>
                  <a:schemeClr val="dk1"/>
                </a:solidFill>
              </a:rPr>
              <a:t>a</a:t>
            </a:r>
            <a:r>
              <a:rPr lang="zh-CN" altLang="en-US" sz="2400" dirty="0">
                <a:solidFill>
                  <a:schemeClr val="dk1"/>
                </a:solidFill>
              </a:rPr>
              <a:t>）</a:t>
            </a:r>
            <a:r>
              <a:rPr lang="zh-CN" sz="2200" dirty="0">
                <a:solidFill>
                  <a:schemeClr val="dk1"/>
                </a:solidFill>
                <a:latin typeface="Arial" panose="020B0604020202020204"/>
                <a:ea typeface="Arial" panose="020B0604020202020204"/>
                <a:cs typeface="Arial" panose="020B0604020202020204"/>
                <a:sym typeface="Arial" panose="020B0604020202020204"/>
              </a:rPr>
              <a:t>通常认为C波段对电离层扰动的敏感度高于Ku波段，但对大气液态水的灵敏度弱。</a:t>
            </a:r>
            <a:r>
              <a:rPr lang="zh-CN" altLang="en-US" sz="2400" dirty="0">
                <a:solidFill>
                  <a:schemeClr val="dk1"/>
                </a:solidFill>
              </a:rPr>
              <a:t>（</a:t>
            </a:r>
            <a:r>
              <a:rPr lang="en-US" altLang="zh-CN" sz="2400" dirty="0">
                <a:solidFill>
                  <a:schemeClr val="dk1"/>
                </a:solidFill>
              </a:rPr>
              <a:t>b</a:t>
            </a:r>
            <a:r>
              <a:rPr lang="zh-CN" altLang="en-US" sz="2400" dirty="0">
                <a:solidFill>
                  <a:schemeClr val="dk1"/>
                </a:solidFill>
              </a:rPr>
              <a:t>）</a:t>
            </a:r>
            <a:r>
              <a:rPr lang="zh-CN" sz="2200" dirty="0">
                <a:solidFill>
                  <a:schemeClr val="dk1"/>
                </a:solidFill>
                <a:latin typeface="Arial" panose="020B0604020202020204"/>
                <a:ea typeface="Arial" panose="020B0604020202020204"/>
                <a:cs typeface="Arial" panose="020B0604020202020204"/>
                <a:sym typeface="Arial" panose="020B0604020202020204"/>
              </a:rPr>
              <a:t>使用C波段的主要作用是与Ku波段观测值联合，用来改正电离层的延迟。</a:t>
            </a:r>
            <a:r>
              <a:rPr lang="zh-CN" altLang="en-US" sz="2400" dirty="0">
                <a:solidFill>
                  <a:schemeClr val="dk1"/>
                </a:solidFill>
              </a:rPr>
              <a:t>（</a:t>
            </a:r>
            <a:r>
              <a:rPr lang="en-US" altLang="zh-CN" sz="2400" dirty="0">
                <a:solidFill>
                  <a:schemeClr val="dk1"/>
                </a:solidFill>
              </a:rPr>
              <a:t>c</a:t>
            </a:r>
            <a:r>
              <a:rPr lang="zh-CN" altLang="en-US" sz="2400" dirty="0">
                <a:solidFill>
                  <a:schemeClr val="dk1"/>
                </a:solidFill>
              </a:rPr>
              <a:t>）</a:t>
            </a:r>
            <a:r>
              <a:rPr lang="en-US" altLang="zh-CN" sz="2200" dirty="0">
                <a:solidFill>
                  <a:schemeClr val="dk1"/>
                </a:solidFill>
                <a:latin typeface="Arial" panose="020B0604020202020204"/>
                <a:ea typeface="Arial" panose="020B0604020202020204"/>
                <a:cs typeface="Arial" panose="020B0604020202020204"/>
                <a:sym typeface="Arial" panose="020B0604020202020204"/>
              </a:rPr>
              <a:t>Jason-3</a:t>
            </a:r>
            <a:r>
              <a:rPr lang="zh-CN" altLang="en-US" sz="2200" dirty="0">
                <a:solidFill>
                  <a:schemeClr val="dk1"/>
                </a:solidFill>
                <a:latin typeface="Arial" panose="020B0604020202020204"/>
                <a:ea typeface="Arial" panose="020B0604020202020204"/>
                <a:cs typeface="Arial" panose="020B0604020202020204"/>
                <a:sym typeface="Arial" panose="020B0604020202020204"/>
              </a:rPr>
              <a:t>，</a:t>
            </a:r>
            <a:r>
              <a:rPr lang="en-US" altLang="zh-CN" sz="2200" dirty="0">
                <a:solidFill>
                  <a:schemeClr val="dk1"/>
                </a:solidFill>
                <a:latin typeface="Arial" panose="020B0604020202020204"/>
                <a:ea typeface="Arial" panose="020B0604020202020204"/>
                <a:cs typeface="Arial" panose="020B0604020202020204"/>
                <a:sym typeface="Arial" panose="020B0604020202020204"/>
              </a:rPr>
              <a:t>Sentinel-3</a:t>
            </a:r>
            <a:r>
              <a:rPr lang="zh-CN" altLang="en-US" sz="2200" dirty="0">
                <a:solidFill>
                  <a:schemeClr val="dk1"/>
                </a:solidFill>
                <a:latin typeface="Arial" panose="020B0604020202020204"/>
                <a:ea typeface="Arial" panose="020B0604020202020204"/>
                <a:cs typeface="Arial" panose="020B0604020202020204"/>
                <a:sym typeface="Arial" panose="020B0604020202020204"/>
              </a:rPr>
              <a:t>等测高卫星皆使用了该频段。</a:t>
            </a:r>
            <a:endParaRPr sz="2200"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7"/>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一、雷达测距原理</a:t>
            </a:r>
          </a:p>
        </p:txBody>
      </p:sp>
      <p:sp>
        <p:nvSpPr>
          <p:cNvPr id="214" name="Google Shape;214;p7"/>
          <p:cNvSpPr txBox="1"/>
          <p:nvPr/>
        </p:nvSpPr>
        <p:spPr>
          <a:xfrm>
            <a:off x="404362" y="867564"/>
            <a:ext cx="8314891" cy="6624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a:solidFill>
                  <a:srgbClr val="333333"/>
                </a:solidFill>
                <a:latin typeface="Arial" panose="020B0604020202020204"/>
                <a:ea typeface="Arial" panose="020B0604020202020204"/>
                <a:cs typeface="Arial" panose="020B0604020202020204"/>
                <a:sym typeface="Arial" panose="020B0604020202020204"/>
              </a:rPr>
              <a:t>卫星测高雷达波段选择</a:t>
            </a:r>
            <a:endParaRPr sz="2800" b="1">
              <a:solidFill>
                <a:srgbClr val="333333"/>
              </a:solidFill>
              <a:latin typeface="Arial" panose="020B0604020202020204"/>
              <a:ea typeface="Arial" panose="020B0604020202020204"/>
              <a:cs typeface="Arial" panose="020B0604020202020204"/>
              <a:sym typeface="Arial" panose="020B0604020202020204"/>
            </a:endParaRPr>
          </a:p>
        </p:txBody>
      </p:sp>
      <p:sp>
        <p:nvSpPr>
          <p:cNvPr id="215" name="Google Shape;215;p7"/>
          <p:cNvSpPr txBox="1"/>
          <p:nvPr/>
        </p:nvSpPr>
        <p:spPr>
          <a:xfrm>
            <a:off x="495251" y="1608181"/>
            <a:ext cx="8314891" cy="398053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1200"/>
              </a:spcBef>
              <a:spcAft>
                <a:spcPts val="0"/>
              </a:spcAft>
              <a:buNone/>
            </a:pPr>
            <a:r>
              <a:rPr lang="en-US" altLang="zh-CN" sz="2400" b="1" dirty="0">
                <a:solidFill>
                  <a:schemeClr val="dk1"/>
                </a:solidFill>
              </a:rPr>
              <a:t>Ka</a:t>
            </a:r>
            <a:r>
              <a:rPr lang="zh-CN" sz="2400" b="1" dirty="0">
                <a:solidFill>
                  <a:schemeClr val="dk1"/>
                </a:solidFill>
                <a:latin typeface="Arial" panose="020B0604020202020204"/>
                <a:ea typeface="Arial" panose="020B0604020202020204"/>
                <a:cs typeface="Arial" panose="020B0604020202020204"/>
                <a:sym typeface="Arial" panose="020B0604020202020204"/>
              </a:rPr>
              <a:t>波段（</a:t>
            </a:r>
            <a:r>
              <a:rPr lang="en-US" altLang="zh-CN" sz="2400" b="1" dirty="0">
                <a:solidFill>
                  <a:schemeClr val="dk1"/>
                </a:solidFill>
              </a:rPr>
              <a:t>26.5-40 </a:t>
            </a:r>
            <a:r>
              <a:rPr lang="zh-CN" sz="2400" b="1" dirty="0">
                <a:solidFill>
                  <a:schemeClr val="dk1"/>
                </a:solidFill>
                <a:latin typeface="Arial" panose="020B0604020202020204"/>
                <a:ea typeface="Arial" panose="020B0604020202020204"/>
                <a:cs typeface="Arial" panose="020B0604020202020204"/>
                <a:sym typeface="Arial" panose="020B0604020202020204"/>
              </a:rPr>
              <a:t>GHz</a:t>
            </a:r>
            <a:r>
              <a:rPr lang="zh-CN" altLang="en-US" sz="2400" b="1" dirty="0">
                <a:solidFill>
                  <a:schemeClr val="dk1"/>
                </a:solidFill>
                <a:latin typeface="Arial" panose="020B0604020202020204"/>
                <a:ea typeface="Arial" panose="020B0604020202020204"/>
                <a:cs typeface="Arial" panose="020B0604020202020204"/>
                <a:sym typeface="Arial" panose="020B0604020202020204"/>
              </a:rPr>
              <a:t>，</a:t>
            </a:r>
            <a:r>
              <a:rPr lang="en-US" altLang="zh-CN" sz="2400" b="1" dirty="0">
                <a:solidFill>
                  <a:schemeClr val="dk1"/>
                </a:solidFill>
                <a:latin typeface="Arial" panose="020B0604020202020204"/>
                <a:ea typeface="Arial" panose="020B0604020202020204"/>
                <a:cs typeface="Arial" panose="020B0604020202020204"/>
                <a:sym typeface="Arial" panose="020B0604020202020204"/>
              </a:rPr>
              <a:t>0.75-1.13 cm</a:t>
            </a:r>
            <a:r>
              <a:rPr lang="zh-CN" sz="2400" b="1" dirty="0">
                <a:solidFill>
                  <a:schemeClr val="dk1"/>
                </a:solidFill>
                <a:latin typeface="Arial" panose="020B0604020202020204"/>
                <a:ea typeface="Arial" panose="020B0604020202020204"/>
                <a:cs typeface="Arial" panose="020B0604020202020204"/>
                <a:sym typeface="Arial" panose="020B0604020202020204"/>
              </a:rPr>
              <a:t>）：</a:t>
            </a:r>
            <a:endParaRPr sz="2400" b="1"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1000"/>
              </a:spcBef>
              <a:spcAft>
                <a:spcPts val="0"/>
              </a:spcAft>
              <a:buNone/>
            </a:pPr>
            <a:r>
              <a:rPr lang="zh-CN" altLang="en-US" sz="2400" dirty="0">
                <a:solidFill>
                  <a:schemeClr val="dk1"/>
                </a:solidFill>
              </a:rPr>
              <a:t>（</a:t>
            </a:r>
            <a:r>
              <a:rPr lang="en-US" altLang="zh-CN" sz="2400" dirty="0">
                <a:solidFill>
                  <a:schemeClr val="dk1"/>
                </a:solidFill>
              </a:rPr>
              <a:t>a</a:t>
            </a:r>
            <a:r>
              <a:rPr lang="zh-CN" altLang="en-US" sz="2400" dirty="0">
                <a:solidFill>
                  <a:schemeClr val="dk1"/>
                </a:solidFill>
              </a:rPr>
              <a:t>）信号频率高，易受降雨影响，导致信号衰减。（</a:t>
            </a:r>
            <a:r>
              <a:rPr lang="en-US" altLang="zh-CN" sz="2400" dirty="0">
                <a:solidFill>
                  <a:schemeClr val="dk1"/>
                </a:solidFill>
              </a:rPr>
              <a:t>b</a:t>
            </a:r>
            <a:r>
              <a:rPr lang="zh-CN" altLang="en-US" sz="2400" dirty="0">
                <a:solidFill>
                  <a:schemeClr val="dk1"/>
                </a:solidFill>
              </a:rPr>
              <a:t>）与</a:t>
            </a:r>
            <a:r>
              <a:rPr lang="en-US" altLang="zh-CN" sz="2400" dirty="0">
                <a:solidFill>
                  <a:schemeClr val="dk1"/>
                </a:solidFill>
              </a:rPr>
              <a:t>Ku</a:t>
            </a:r>
            <a:r>
              <a:rPr lang="zh-CN" altLang="en-US" sz="2400" dirty="0">
                <a:solidFill>
                  <a:schemeClr val="dk1"/>
                </a:solidFill>
              </a:rPr>
              <a:t>波段类似，</a:t>
            </a:r>
            <a:r>
              <a:rPr lang="en-US" altLang="zh-CN" sz="2400" dirty="0">
                <a:solidFill>
                  <a:schemeClr val="dk1"/>
                </a:solidFill>
              </a:rPr>
              <a:t>Ka</a:t>
            </a:r>
            <a:r>
              <a:rPr lang="zh-CN" altLang="en-US" sz="2400" dirty="0">
                <a:solidFill>
                  <a:schemeClr val="dk1"/>
                </a:solidFill>
              </a:rPr>
              <a:t>波段也</a:t>
            </a:r>
            <a:r>
              <a:rPr lang="zh-CN" sz="2400" dirty="0">
                <a:solidFill>
                  <a:schemeClr val="dk1"/>
                </a:solidFill>
                <a:latin typeface="Arial" panose="020B0604020202020204"/>
                <a:ea typeface="Arial" panose="020B0604020202020204"/>
                <a:cs typeface="Arial" panose="020B0604020202020204"/>
                <a:sym typeface="Arial" panose="020B0604020202020204"/>
              </a:rPr>
              <a:t>经常与</a:t>
            </a:r>
            <a:r>
              <a:rPr lang="en-US" altLang="zh-CN" sz="2400" dirty="0">
                <a:solidFill>
                  <a:schemeClr val="dk1"/>
                </a:solidFill>
              </a:rPr>
              <a:t>C</a:t>
            </a:r>
            <a:r>
              <a:rPr lang="zh-CN" sz="2400" dirty="0">
                <a:solidFill>
                  <a:schemeClr val="dk1"/>
                </a:solidFill>
                <a:latin typeface="Arial" panose="020B0604020202020204"/>
                <a:ea typeface="Arial" panose="020B0604020202020204"/>
                <a:cs typeface="Arial" panose="020B0604020202020204"/>
                <a:sym typeface="Arial" panose="020B0604020202020204"/>
              </a:rPr>
              <a:t>波段联合使用。</a:t>
            </a:r>
            <a:r>
              <a:rPr lang="zh-CN" altLang="en-US" sz="2400" dirty="0">
                <a:solidFill>
                  <a:schemeClr val="dk1"/>
                </a:solidFill>
              </a:rPr>
              <a:t>（</a:t>
            </a:r>
            <a:r>
              <a:rPr lang="en-US" altLang="zh-CN" sz="2400" dirty="0">
                <a:solidFill>
                  <a:schemeClr val="dk1"/>
                </a:solidFill>
              </a:rPr>
              <a:t>c</a:t>
            </a:r>
            <a:r>
              <a:rPr lang="zh-CN" altLang="en-US" sz="2400" dirty="0">
                <a:solidFill>
                  <a:schemeClr val="dk1"/>
                </a:solidFill>
              </a:rPr>
              <a:t>） </a:t>
            </a:r>
            <a:r>
              <a:rPr lang="en-US" altLang="zh-CN" sz="2400" dirty="0">
                <a:solidFill>
                  <a:schemeClr val="dk1"/>
                </a:solidFill>
              </a:rPr>
              <a:t>SWOT</a:t>
            </a:r>
            <a:r>
              <a:rPr lang="zh-CN" altLang="en-US" sz="2400" dirty="0">
                <a:solidFill>
                  <a:schemeClr val="dk1"/>
                </a:solidFill>
              </a:rPr>
              <a:t>卫星采用该频段。</a:t>
            </a:r>
            <a:endParaRPr sz="2400"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1200"/>
              </a:spcBef>
              <a:spcAft>
                <a:spcPts val="0"/>
              </a:spcAft>
              <a:buNone/>
            </a:pPr>
            <a:r>
              <a:rPr lang="zh-CN" sz="2400" b="1" dirty="0">
                <a:solidFill>
                  <a:schemeClr val="dk1"/>
                </a:solidFill>
                <a:latin typeface="Arial" panose="020B0604020202020204"/>
                <a:ea typeface="Arial" panose="020B0604020202020204"/>
                <a:cs typeface="Arial" panose="020B0604020202020204"/>
                <a:sym typeface="Arial" panose="020B0604020202020204"/>
              </a:rPr>
              <a:t>使用双频的优点：</a:t>
            </a:r>
            <a:endParaRPr sz="2400" b="1"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1000"/>
              </a:spcBef>
              <a:spcAft>
                <a:spcPts val="0"/>
              </a:spcAft>
              <a:buNone/>
            </a:pPr>
            <a:r>
              <a:rPr lang="zh-CN" altLang="en-US" sz="2400" dirty="0">
                <a:solidFill>
                  <a:schemeClr val="dk1"/>
                </a:solidFill>
                <a:latin typeface="Arial" panose="020B0604020202020204"/>
                <a:ea typeface="Arial" panose="020B0604020202020204"/>
                <a:cs typeface="Arial" panose="020B0604020202020204"/>
                <a:sym typeface="Arial" panose="020B0604020202020204"/>
              </a:rPr>
              <a:t>（</a:t>
            </a:r>
            <a:r>
              <a:rPr lang="en-US" altLang="zh-CN" sz="2400" dirty="0">
                <a:solidFill>
                  <a:schemeClr val="dk1"/>
                </a:solidFill>
              </a:rPr>
              <a:t>a</a:t>
            </a:r>
            <a:r>
              <a:rPr lang="zh-CN" altLang="en-US" sz="2400" dirty="0">
                <a:solidFill>
                  <a:schemeClr val="dk1"/>
                </a:solidFill>
                <a:latin typeface="Arial" panose="020B0604020202020204"/>
                <a:ea typeface="Arial" panose="020B0604020202020204"/>
                <a:cs typeface="Arial" panose="020B0604020202020204"/>
                <a:sym typeface="Arial" panose="020B0604020202020204"/>
              </a:rPr>
              <a:t>）</a:t>
            </a:r>
            <a:r>
              <a:rPr lang="zh-CN" sz="2400" dirty="0">
                <a:solidFill>
                  <a:schemeClr val="dk1"/>
                </a:solidFill>
                <a:latin typeface="Arial" panose="020B0604020202020204"/>
                <a:ea typeface="Arial" panose="020B0604020202020204"/>
                <a:cs typeface="Arial" panose="020B0604020202020204"/>
                <a:sym typeface="Arial" panose="020B0604020202020204"/>
              </a:rPr>
              <a:t>减小电离层延迟的影响</a:t>
            </a:r>
            <a:r>
              <a:rPr lang="zh-CN" altLang="en-US" sz="2400" dirty="0">
                <a:solidFill>
                  <a:schemeClr val="dk1"/>
                </a:solidFill>
              </a:rPr>
              <a:t>，（</a:t>
            </a:r>
            <a:r>
              <a:rPr lang="en-US" altLang="zh-CN" sz="2400" dirty="0">
                <a:solidFill>
                  <a:schemeClr val="dk1"/>
                </a:solidFill>
              </a:rPr>
              <a:t>b</a:t>
            </a:r>
            <a:r>
              <a:rPr lang="zh-CN" altLang="en-US" sz="2400" dirty="0">
                <a:solidFill>
                  <a:schemeClr val="dk1"/>
                </a:solidFill>
              </a:rPr>
              <a:t>）</a:t>
            </a:r>
            <a:r>
              <a:rPr lang="zh-CN" sz="2400" dirty="0">
                <a:solidFill>
                  <a:schemeClr val="dk1"/>
                </a:solidFill>
                <a:latin typeface="Arial" panose="020B0604020202020204"/>
                <a:ea typeface="Arial" panose="020B0604020202020204"/>
                <a:cs typeface="Arial" panose="020B0604020202020204"/>
                <a:sym typeface="Arial" panose="020B0604020202020204"/>
              </a:rPr>
              <a:t>估计降雨信息；</a:t>
            </a:r>
            <a:endParaRPr sz="2400"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8"/>
          <p:cNvSpPr txBox="1">
            <a:spLocks noGrp="1"/>
          </p:cNvSpPr>
          <p:nvPr>
            <p:ph type="title"/>
          </p:nvPr>
        </p:nvSpPr>
        <p:spPr>
          <a:xfrm>
            <a:off x="0" y="8526"/>
            <a:ext cx="9013371" cy="792162"/>
          </a:xfrm>
          <a:prstGeom prst="rect">
            <a:avLst/>
          </a:prstGeom>
          <a:noFill/>
          <a:ln>
            <a:noFill/>
          </a:ln>
        </p:spPr>
        <p:txBody>
          <a:bodyPr spcFirstLastPara="1" wrap="square" lIns="91425" tIns="45700" rIns="91425" bIns="45700" anchor="ctr" anchorCtr="0">
            <a:noAutofit/>
          </a:bodyPr>
          <a:lstStyle/>
          <a:p>
            <a:pPr marL="0" lvl="0" indent="88900" algn="l" rtl="0">
              <a:spcBef>
                <a:spcPts val="0"/>
              </a:spcBef>
              <a:spcAft>
                <a:spcPts val="0"/>
              </a:spcAft>
              <a:buNone/>
            </a:pPr>
            <a:r>
              <a:rPr lang="zh-CN">
                <a:latin typeface="Arial" panose="020B0604020202020204"/>
                <a:ea typeface="Arial" panose="020B0604020202020204"/>
                <a:cs typeface="Arial" panose="020B0604020202020204"/>
                <a:sym typeface="Arial" panose="020B0604020202020204"/>
              </a:rPr>
              <a:t>二、雷达测高基本原理</a:t>
            </a:r>
          </a:p>
        </p:txBody>
      </p:sp>
      <p:sp>
        <p:nvSpPr>
          <p:cNvPr id="221" name="Google Shape;221;p8"/>
          <p:cNvSpPr txBox="1"/>
          <p:nvPr/>
        </p:nvSpPr>
        <p:spPr>
          <a:xfrm>
            <a:off x="350499" y="777315"/>
            <a:ext cx="4156185" cy="6624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800" b="1" dirty="0">
                <a:solidFill>
                  <a:srgbClr val="333333"/>
                </a:solidFill>
                <a:latin typeface="Arial" panose="020B0604020202020204"/>
                <a:ea typeface="Arial" panose="020B0604020202020204"/>
                <a:cs typeface="Arial" panose="020B0604020202020204"/>
                <a:sym typeface="Arial" panose="020B0604020202020204"/>
              </a:rPr>
              <a:t>地表高程概念</a:t>
            </a:r>
            <a:endParaRPr sz="2800" b="1" dirty="0">
              <a:solidFill>
                <a:srgbClr val="333333"/>
              </a:solidFill>
              <a:latin typeface="Arial" panose="020B0604020202020204"/>
              <a:ea typeface="Arial" panose="020B0604020202020204"/>
              <a:cs typeface="Arial" panose="020B0604020202020204"/>
              <a:sym typeface="Arial" panose="020B0604020202020204"/>
            </a:endParaRPr>
          </a:p>
        </p:txBody>
      </p:sp>
      <p:pic>
        <p:nvPicPr>
          <p:cNvPr id="223" name="Google Shape;223;p8" descr="A diagram of a circle with writing&#10;&#10;Description automatically generated"/>
          <p:cNvPicPr preferRelativeResize="0"/>
          <p:nvPr/>
        </p:nvPicPr>
        <p:blipFill rotWithShape="1">
          <a:blip r:embed="rId3"/>
          <a:srcRect/>
          <a:stretch>
            <a:fillRect/>
          </a:stretch>
        </p:blipFill>
        <p:spPr>
          <a:xfrm>
            <a:off x="4140358" y="1707904"/>
            <a:ext cx="4848671" cy="3225527"/>
          </a:xfrm>
          <a:prstGeom prst="rect">
            <a:avLst/>
          </a:prstGeom>
          <a:noFill/>
          <a:ln>
            <a:noFill/>
          </a:ln>
        </p:spPr>
      </p:pic>
      <p:sp>
        <p:nvSpPr>
          <p:cNvPr id="224" name="Google Shape;224;p8"/>
          <p:cNvSpPr txBox="1"/>
          <p:nvPr/>
        </p:nvSpPr>
        <p:spPr>
          <a:xfrm>
            <a:off x="344820" y="1575066"/>
            <a:ext cx="3897769" cy="326752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200" b="1" dirty="0">
                <a:solidFill>
                  <a:schemeClr val="dk1"/>
                </a:solidFill>
                <a:latin typeface="微软雅黑" panose="020B0503020204020204" charset="-122"/>
                <a:ea typeface="微软雅黑" panose="020B0503020204020204" charset="-122"/>
                <a:sym typeface="Arial" panose="020B0604020202020204"/>
              </a:rPr>
              <a:t>地球椭球体：</a:t>
            </a:r>
            <a:r>
              <a:rPr lang="zh-CN" sz="2200" dirty="0">
                <a:solidFill>
                  <a:schemeClr val="dk1"/>
                </a:solidFill>
                <a:latin typeface="微软雅黑" panose="020B0503020204020204" charset="-122"/>
                <a:ea typeface="微软雅黑" panose="020B0503020204020204" charset="-122"/>
                <a:sym typeface="Arial" panose="020B0604020202020204"/>
              </a:rPr>
              <a:t>与地球的形状和大小最为接近的旋转椭球体</a:t>
            </a:r>
            <a:r>
              <a:rPr lang="zh-CN" altLang="en-US" sz="2200" dirty="0">
                <a:solidFill>
                  <a:schemeClr val="dk1"/>
                </a:solidFill>
                <a:latin typeface="微软雅黑" panose="020B0503020204020204" charset="-122"/>
                <a:ea typeface="微软雅黑" panose="020B0503020204020204" charset="-122"/>
                <a:sym typeface="Arial" panose="020B0604020202020204"/>
              </a:rPr>
              <a:t>。</a:t>
            </a:r>
            <a:endParaRPr sz="2200" dirty="0">
              <a:solidFill>
                <a:schemeClr val="dk1"/>
              </a:solidFill>
              <a:latin typeface="微软雅黑" panose="020B0503020204020204" charset="-122"/>
              <a:ea typeface="微软雅黑" panose="020B0503020204020204" charset="-122"/>
              <a:sym typeface="Arial" panose="020B0604020202020204"/>
            </a:endParaRPr>
          </a:p>
          <a:p>
            <a:pPr marL="0" marR="0" lvl="0" indent="0" algn="just" rtl="0">
              <a:lnSpc>
                <a:spcPct val="150000"/>
              </a:lnSpc>
              <a:spcBef>
                <a:spcPts val="1000"/>
              </a:spcBef>
              <a:spcAft>
                <a:spcPts val="0"/>
              </a:spcAft>
              <a:buNone/>
            </a:pPr>
            <a:r>
              <a:rPr lang="zh-CN" sz="2200" b="1" dirty="0">
                <a:solidFill>
                  <a:schemeClr val="dk1"/>
                </a:solidFill>
                <a:latin typeface="微软雅黑" panose="020B0503020204020204" charset="-122"/>
                <a:ea typeface="微软雅黑" panose="020B0503020204020204" charset="-122"/>
                <a:sym typeface="Arial" panose="020B0604020202020204"/>
              </a:rPr>
              <a:t>大地水准面：</a:t>
            </a:r>
            <a:r>
              <a:rPr lang="zh-CN" sz="2200" dirty="0">
                <a:solidFill>
                  <a:schemeClr val="dk1"/>
                </a:solidFill>
                <a:latin typeface="微软雅黑" panose="020B0503020204020204" charset="-122"/>
                <a:ea typeface="微软雅黑" panose="020B0503020204020204" charset="-122"/>
                <a:sym typeface="Arial" panose="020B0604020202020204"/>
              </a:rPr>
              <a:t>在地球重力作用下，假设静止的海面向陆地和岛屿延伸，形成一个封闭的面。大地水准面是一个重力等位面。</a:t>
            </a:r>
            <a:endParaRPr sz="2200" dirty="0">
              <a:solidFill>
                <a:schemeClr val="dk1"/>
              </a:solidFill>
              <a:latin typeface="微软雅黑" panose="020B0503020204020204" charset="-122"/>
              <a:ea typeface="微软雅黑" panose="020B0503020204020204" charset="-122"/>
              <a:sym typeface="Arial" panose="020B0604020202020204"/>
            </a:endParaRPr>
          </a:p>
        </p:txBody>
      </p:sp>
      <p:sp>
        <p:nvSpPr>
          <p:cNvPr id="4" name="Google Shape;232;p9"/>
          <p:cNvSpPr txBox="1"/>
          <p:nvPr/>
        </p:nvSpPr>
        <p:spPr>
          <a:xfrm>
            <a:off x="398899" y="5024769"/>
            <a:ext cx="8450530" cy="161578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CN" sz="2200" b="1" dirty="0">
                <a:solidFill>
                  <a:schemeClr val="dk1"/>
                </a:solidFill>
                <a:latin typeface="Arial" panose="020B0604020202020204"/>
                <a:ea typeface="Arial" panose="020B0604020202020204"/>
                <a:cs typeface="Arial" panose="020B0604020202020204"/>
                <a:sym typeface="Arial" panose="020B0604020202020204"/>
              </a:rPr>
              <a:t>似大地水准面</a:t>
            </a:r>
            <a:r>
              <a:rPr lang="zh-CN" sz="2200" dirty="0">
                <a:solidFill>
                  <a:schemeClr val="dk1"/>
                </a:solidFill>
                <a:latin typeface="Arial" panose="020B0604020202020204"/>
                <a:ea typeface="Arial" panose="020B0604020202020204"/>
                <a:cs typeface="Arial" panose="020B0604020202020204"/>
                <a:sym typeface="Arial" panose="020B0604020202020204"/>
              </a:rPr>
              <a:t>：通过严格数学模型获得的与大地水准面十分接近的一个几何曲面。为避免大地水准面无法精确确定而引进的便于数学计算的辅助面。</a:t>
            </a:r>
            <a:endParaRPr sz="2200"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457b88c5-e08a-4383-a46c-d2b4c1106f27"/>
  <p:tag name="COMMONDATA" val="eyJoZGlkIjoiZDdjY2Q1OGY4MTdhNTgzNWVhODllYjM2OGJhZGEyNTkifQ=="/>
</p:tagLst>
</file>

<file path=ppt/theme/theme1.xml><?xml version="1.0" encoding="utf-8"?>
<a:theme xmlns:a="http://schemas.openxmlformats.org/drawingml/2006/main" name="2_Global">
  <a:themeElements>
    <a:clrScheme name="自定义 33">
      <a:dk1>
        <a:srgbClr val="000000"/>
      </a:dk1>
      <a:lt1>
        <a:srgbClr val="FFFFFF"/>
      </a:lt1>
      <a:dk2>
        <a:srgbClr val="0000CC"/>
      </a:dk2>
      <a:lt2>
        <a:srgbClr val="EEECE1"/>
      </a:lt2>
      <a:accent1>
        <a:srgbClr val="0000CC"/>
      </a:accent1>
      <a:accent2>
        <a:srgbClr val="C00000"/>
      </a:accent2>
      <a:accent3>
        <a:srgbClr val="FF0000"/>
      </a:accent3>
      <a:accent4>
        <a:srgbClr val="FFFF00"/>
      </a:accent4>
      <a:accent5>
        <a:srgbClr val="0000CC"/>
      </a:accent5>
      <a:accent6>
        <a:srgbClr val="CAEAF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spcFirstLastPara="1" wrap="square" lIns="91425" tIns="45700" rIns="91425" bIns="45700" anchor="t" anchorCtr="0">
        <a:spAutoFit/>
      </a:bodyPr>
      <a:lstStyle>
        <a:defPPr marL="0" marR="0" indent="0" algn="ctr" rtl="0">
          <a:spcBef>
            <a:spcPts val="0"/>
          </a:spcBef>
          <a:spcAft>
            <a:spcPts val="0"/>
          </a:spcAft>
          <a:buNone/>
          <a:defRPr sz="2000" dirty="0">
            <a:solidFill>
              <a:schemeClr val="dk1"/>
            </a:solidFill>
            <a:latin typeface="Arial" panose="020B0604020202020204"/>
            <a:ea typeface="Arial" panose="020B0604020202020204"/>
            <a:cs typeface="Arial" panose="020B0604020202020204"/>
            <a:sym typeface="Arial" panose="020B0604020202020204"/>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2249</Words>
  <Application>Microsoft Office PowerPoint</Application>
  <PresentationFormat>全屏显示(4:3)</PresentationFormat>
  <Paragraphs>208</Paragraphs>
  <Slides>27</Slides>
  <Notes>27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27</vt:i4>
      </vt:variant>
    </vt:vector>
  </HeadingPairs>
  <TitlesOfParts>
    <vt:vector size="35" baseType="lpstr">
      <vt:lpstr>Noto Sans Symbols</vt:lpstr>
      <vt:lpstr>微软雅黑</vt:lpstr>
      <vt:lpstr>Arial</vt:lpstr>
      <vt:lpstr>Calibri</vt:lpstr>
      <vt:lpstr>Cambria Math</vt:lpstr>
      <vt:lpstr>Times New Roman</vt:lpstr>
      <vt:lpstr>2_Global</vt:lpstr>
      <vt:lpstr>1_Copyright (c) 2007-2010 NordriDesign™ _light</vt:lpstr>
      <vt:lpstr>PowerPoint 演示文稿</vt:lpstr>
      <vt:lpstr>PowerPoint 演示文稿</vt:lpstr>
      <vt:lpstr>PowerPoint 演示文稿</vt:lpstr>
      <vt:lpstr>一、雷达测高基本原理</vt:lpstr>
      <vt:lpstr>一、雷达测高基本原理</vt:lpstr>
      <vt:lpstr>一、雷达测高基本原理</vt:lpstr>
      <vt:lpstr>一、雷达测距原理</vt:lpstr>
      <vt:lpstr>一、雷达测距原理</vt:lpstr>
      <vt:lpstr>二、雷达测高基本原理</vt:lpstr>
      <vt:lpstr>二、雷达测高基本原理</vt:lpstr>
      <vt:lpstr>二、雷达测高基本原理</vt:lpstr>
      <vt:lpstr>二. 雷达测高误差改正</vt:lpstr>
      <vt:lpstr>PowerPoint 演示文稿</vt:lpstr>
      <vt:lpstr>二、雷达测高技术发展</vt:lpstr>
      <vt:lpstr>二、雷达测高技术发展</vt:lpstr>
      <vt:lpstr>二、雷达测高技术发展</vt:lpstr>
      <vt:lpstr>二、雷达测高技术发展</vt:lpstr>
      <vt:lpstr>PowerPoint 演示文稿</vt:lpstr>
      <vt:lpstr>三、雷达测高波形分析</vt:lpstr>
      <vt:lpstr>三、雷达测高波形分析</vt:lpstr>
      <vt:lpstr>三、雷达测高波形分析</vt:lpstr>
      <vt:lpstr>三、雷达测高波形分析</vt:lpstr>
      <vt:lpstr>三、雷达测高波形分析</vt:lpstr>
      <vt:lpstr>三、雷达测高波形分析</vt:lpstr>
      <vt:lpstr>三、雷达测高波形分析</vt:lpstr>
      <vt:lpstr>三、雷达测高波形分析</vt:lpstr>
      <vt:lpstr>课后思考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lsb</dc:creator>
  <cp:lastModifiedBy>1327 ynu</cp:lastModifiedBy>
  <cp:revision>14</cp:revision>
  <dcterms:created xsi:type="dcterms:W3CDTF">2004-07-09T11:40:00Z</dcterms:created>
  <dcterms:modified xsi:type="dcterms:W3CDTF">2025-03-06T05:35:25Z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7100D69EF11E4599B1340B3A260F54F1</vt:lpwstr>
  </property>
  <property fmtid="{D5CDD505-2E9C-101B-9397-08002B2CF9AE}" pid="3" name="KSOProductBuildVer">
    <vt:lpwstr>2052-11.1.0.12165</vt:lpwstr>
  </property>
</Properties>
</file>