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8"/>
  </p:notesMasterIdLst>
  <p:handoutMasterIdLst>
    <p:handoutMasterId r:id="rId9"/>
  </p:handoutMasterIdLst>
  <p:sldIdLst>
    <p:sldId id="2734" r:id="rId3"/>
    <p:sldId id="2736" r:id="rId4"/>
    <p:sldId id="2727" r:id="rId5"/>
    <p:sldId id="2735" r:id="rId6"/>
    <p:sldId id="2719" r:id="rId7"/>
  </p:sldIdLst>
  <p:sldSz cx="9144000" cy="6858000" type="screen4x3"/>
  <p:notesSz cx="7099300" cy="10234613"/>
  <p:custDataLst>
    <p:tags r:id="rId10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34F48-1BB4-064A-81D5-23BC2373ADDA}" v="1010" dt="2023-11-12T11:04:38.280"/>
    <p1510:client id="{CF65213B-FDED-4E4E-A9AA-40904858F740}" v="805" dt="2023-11-12T15:29:10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3" autoAdjust="0"/>
    <p:restoredTop sz="84045" autoAdjust="0"/>
  </p:normalViewPr>
  <p:slideViewPr>
    <p:cSldViewPr snapToGrid="0">
      <p:cViewPr varScale="1">
        <p:scale>
          <a:sx n="74" d="100"/>
          <a:sy n="74" d="100"/>
        </p:scale>
        <p:origin x="1077" y="39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F9D543B9-EE8F-F947-98CD-0A5B9B077609}"/>
    <pc:docChg chg="undo custSel modSld">
      <pc:chgData name="Xin Luo" userId="82312ee5779919a4" providerId="LiveId" clId="{F9D543B9-EE8F-F947-98CD-0A5B9B077609}" dt="2023-05-28T07:33:19.199" v="786" actId="1035"/>
      <pc:docMkLst>
        <pc:docMk/>
      </pc:docMkLst>
      <pc:sldChg chg="modSp mod">
        <pc:chgData name="Xin Luo" userId="82312ee5779919a4" providerId="LiveId" clId="{F9D543B9-EE8F-F947-98CD-0A5B9B077609}" dt="2023-05-28T06:55:23.883" v="643" actId="20577"/>
        <pc:sldMkLst>
          <pc:docMk/>
          <pc:sldMk cId="1153920038" sldId="2206"/>
        </pc:sldMkLst>
        <pc:spChg chg="mod">
          <ac:chgData name="Xin Luo" userId="82312ee5779919a4" providerId="LiveId" clId="{F9D543B9-EE8F-F947-98CD-0A5B9B077609}" dt="2023-05-28T06:55:23.883" v="643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modSp mod">
        <pc:chgData name="Xin Luo" userId="82312ee5779919a4" providerId="LiveId" clId="{F9D543B9-EE8F-F947-98CD-0A5B9B077609}" dt="2023-05-28T07:09:31.866" v="757" actId="20577"/>
        <pc:sldMkLst>
          <pc:docMk/>
          <pc:sldMk cId="1602808061" sldId="2707"/>
        </pc:sldMkLst>
        <pc:spChg chg="mod">
          <ac:chgData name="Xin Luo" userId="82312ee5779919a4" providerId="LiveId" clId="{F9D543B9-EE8F-F947-98CD-0A5B9B077609}" dt="2023-05-28T07:09:31.866" v="757" actId="20577"/>
          <ac:spMkLst>
            <pc:docMk/>
            <pc:sldMk cId="1602808061" sldId="2707"/>
            <ac:spMk id="2" creationId="{631AADB6-C88A-D817-4683-FC087E4E240F}"/>
          </ac:spMkLst>
        </pc:spChg>
      </pc:sldChg>
      <pc:sldChg chg="modSp mod">
        <pc:chgData name="Xin Luo" userId="82312ee5779919a4" providerId="LiveId" clId="{F9D543B9-EE8F-F947-98CD-0A5B9B077609}" dt="2023-05-28T07:33:19.199" v="786" actId="1035"/>
        <pc:sldMkLst>
          <pc:docMk/>
          <pc:sldMk cId="4114066566" sldId="2726"/>
        </pc:sldMkLst>
        <pc:spChg chg="mod">
          <ac:chgData name="Xin Luo" userId="82312ee5779919a4" providerId="LiveId" clId="{F9D543B9-EE8F-F947-98CD-0A5B9B077609}" dt="2023-05-28T07:33:19.199" v="786" actId="1035"/>
          <ac:spMkLst>
            <pc:docMk/>
            <pc:sldMk cId="4114066566" sldId="2726"/>
            <ac:spMk id="17" creationId="{9E05FFCA-3371-AF5C-381D-71D984055F5A}"/>
          </ac:spMkLst>
        </pc:spChg>
      </pc:sldChg>
      <pc:sldChg chg="modSp mod">
        <pc:chgData name="Xin Luo" userId="82312ee5779919a4" providerId="LiveId" clId="{F9D543B9-EE8F-F947-98CD-0A5B9B077609}" dt="2023-05-27T13:58:39.236" v="598" actId="20577"/>
        <pc:sldMkLst>
          <pc:docMk/>
          <pc:sldMk cId="1683372320" sldId="2728"/>
        </pc:sldMkLst>
        <pc:spChg chg="mod">
          <ac:chgData name="Xin Luo" userId="82312ee5779919a4" providerId="LiveId" clId="{F9D543B9-EE8F-F947-98CD-0A5B9B077609}" dt="2023-05-27T13:58:39.236" v="598" actId="20577"/>
          <ac:spMkLst>
            <pc:docMk/>
            <pc:sldMk cId="1683372320" sldId="2728"/>
            <ac:spMk id="6" creationId="{2CCD6DA1-1437-AB5B-BCA8-405D548B2FB8}"/>
          </ac:spMkLst>
        </pc:spChg>
      </pc:sldChg>
      <pc:sldChg chg="addSp delSp modSp mod">
        <pc:chgData name="Xin Luo" userId="82312ee5779919a4" providerId="LiveId" clId="{F9D543B9-EE8F-F947-98CD-0A5B9B077609}" dt="2023-05-27T05:22:41.018" v="561" actId="20577"/>
        <pc:sldMkLst>
          <pc:docMk/>
          <pc:sldMk cId="3309691984" sldId="2731"/>
        </pc:sldMkLst>
        <pc:spChg chg="add del mod">
          <ac:chgData name="Xin Luo" userId="82312ee5779919a4" providerId="LiveId" clId="{F9D543B9-EE8F-F947-98CD-0A5B9B077609}" dt="2023-05-27T02:49:34.645" v="73" actId="478"/>
          <ac:spMkLst>
            <pc:docMk/>
            <pc:sldMk cId="3309691984" sldId="2731"/>
            <ac:spMk id="2" creationId="{1BDFD04C-8FB6-1EE4-6DF3-7E2F15B47F94}"/>
          </ac:spMkLst>
        </pc:spChg>
        <pc:spChg chg="mod">
          <ac:chgData name="Xin Luo" userId="82312ee5779919a4" providerId="LiveId" clId="{F9D543B9-EE8F-F947-98CD-0A5B9B077609}" dt="2023-05-27T02:53:28.521" v="278" actId="20577"/>
          <ac:spMkLst>
            <pc:docMk/>
            <pc:sldMk cId="3309691984" sldId="2731"/>
            <ac:spMk id="5" creationId="{1B0BE935-AC9C-D1EE-AD6A-7C386013DA7C}"/>
          </ac:spMkLst>
        </pc:spChg>
        <pc:spChg chg="add mod">
          <ac:chgData name="Xin Luo" userId="82312ee5779919a4" providerId="LiveId" clId="{F9D543B9-EE8F-F947-98CD-0A5B9B077609}" dt="2023-05-27T02:52:06.318" v="163" actId="13822"/>
          <ac:spMkLst>
            <pc:docMk/>
            <pc:sldMk cId="3309691984" sldId="2731"/>
            <ac:spMk id="6" creationId="{33F109D0-AAA1-7AD3-B10D-6934C5844CDF}"/>
          </ac:spMkLst>
        </pc:spChg>
        <pc:spChg chg="add mod">
          <ac:chgData name="Xin Luo" userId="82312ee5779919a4" providerId="LiveId" clId="{F9D543B9-EE8F-F947-98CD-0A5B9B077609}" dt="2023-05-27T05:22:34.342" v="555" actId="404"/>
          <ac:spMkLst>
            <pc:docMk/>
            <pc:sldMk cId="3309691984" sldId="2731"/>
            <ac:spMk id="7" creationId="{30E99D8D-10A9-408E-D876-09FB0C8EBDB2}"/>
          </ac:spMkLst>
        </pc:spChg>
        <pc:spChg chg="add mod">
          <ac:chgData name="Xin Luo" userId="82312ee5779919a4" providerId="LiveId" clId="{F9D543B9-EE8F-F947-98CD-0A5B9B077609}" dt="2023-05-27T02:52:13.842" v="165" actId="1076"/>
          <ac:spMkLst>
            <pc:docMk/>
            <pc:sldMk cId="3309691984" sldId="2731"/>
            <ac:spMk id="8" creationId="{7D33CA86-78C6-3B8B-51BB-B57FBBE5679D}"/>
          </ac:spMkLst>
        </pc:spChg>
        <pc:spChg chg="add mod">
          <ac:chgData name="Xin Luo" userId="82312ee5779919a4" providerId="LiveId" clId="{F9D543B9-EE8F-F947-98CD-0A5B9B077609}" dt="2023-05-27T05:22:41.018" v="561" actId="20577"/>
          <ac:spMkLst>
            <pc:docMk/>
            <pc:sldMk cId="3309691984" sldId="2731"/>
            <ac:spMk id="9" creationId="{100AD77A-3706-464A-3EA9-8E8FB10A183C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B10D17D3-3A51-854C-A635-1C39A202C200}"/>
    <pc:docChg chg="undo custSel addSld delSld modSld sldOrd">
      <pc:chgData name="Xin Luo" userId="82312ee5779919a4" providerId="LiveId" clId="{B10D17D3-3A51-854C-A635-1C39A202C200}" dt="2023-03-04T03:51:10.104" v="4946" actId="20577"/>
      <pc:docMkLst>
        <pc:docMk/>
      </pc:docMkLst>
      <pc:sldChg chg="addSp delSp modSp mod">
        <pc:chgData name="Xin Luo" userId="82312ee5779919a4" providerId="LiveId" clId="{B10D17D3-3A51-854C-A635-1C39A202C200}" dt="2023-03-01T03:11:45.906" v="247"/>
        <pc:sldMkLst>
          <pc:docMk/>
          <pc:sldMk cId="1153920038" sldId="2206"/>
        </pc:sldMkLst>
        <pc:spChg chg="add del mod">
          <ac:chgData name="Xin Luo" userId="82312ee5779919a4" providerId="LiveId" clId="{B10D17D3-3A51-854C-A635-1C39A202C200}" dt="2023-03-01T03:11:45.906" v="247"/>
          <ac:spMkLst>
            <pc:docMk/>
            <pc:sldMk cId="1153920038" sldId="2206"/>
            <ac:spMk id="3" creationId="{CDA1AA74-21D7-AC4F-F87E-BA10B85B4942}"/>
          </ac:spMkLst>
        </pc:spChg>
        <pc:spChg chg="mod">
          <ac:chgData name="Xin Luo" userId="82312ee5779919a4" providerId="LiveId" clId="{B10D17D3-3A51-854C-A635-1C39A202C200}" dt="2023-03-01T03:11:44.178" v="244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addSp delSp modSp mod">
        <pc:chgData name="Xin Luo" userId="82312ee5779919a4" providerId="LiveId" clId="{B10D17D3-3A51-854C-A635-1C39A202C200}" dt="2023-03-01T03:11:54.462" v="258"/>
        <pc:sldMkLst>
          <pc:docMk/>
          <pc:sldMk cId="1576120367" sldId="2387"/>
        </pc:sldMkLst>
        <pc:spChg chg="mod">
          <ac:chgData name="Xin Luo" userId="82312ee5779919a4" providerId="LiveId" clId="{B10D17D3-3A51-854C-A635-1C39A202C200}" dt="2023-03-01T03:09:00.203" v="190"/>
          <ac:spMkLst>
            <pc:docMk/>
            <pc:sldMk cId="1576120367" sldId="2387"/>
            <ac:spMk id="4" creationId="{F68D6DC1-DB3F-EF57-57A3-A2B92CF0615B}"/>
          </ac:spMkLst>
        </pc:spChg>
        <pc:spChg chg="mod">
          <ac:chgData name="Xin Luo" userId="82312ee5779919a4" providerId="LiveId" clId="{B10D17D3-3A51-854C-A635-1C39A202C200}" dt="2023-03-01T03:11:52.198" v="254" actId="20577"/>
          <ac:spMkLst>
            <pc:docMk/>
            <pc:sldMk cId="1576120367" sldId="2387"/>
            <ac:spMk id="5" creationId="{5B42861C-BD96-F755-A471-270F194FDB31}"/>
          </ac:spMkLst>
        </pc:spChg>
        <pc:spChg chg="mod">
          <ac:chgData name="Xin Luo" userId="82312ee5779919a4" providerId="LiveId" clId="{B10D17D3-3A51-854C-A635-1C39A202C200}" dt="2023-03-01T03:08:52.221" v="189" actId="1076"/>
          <ac:spMkLst>
            <pc:docMk/>
            <pc:sldMk cId="1576120367" sldId="2387"/>
            <ac:spMk id="6" creationId="{00000000-0000-0000-0000-000000000000}"/>
          </ac:spMkLst>
        </pc:spChg>
        <pc:grpChg chg="add del mod">
          <ac:chgData name="Xin Luo" userId="82312ee5779919a4" providerId="LiveId" clId="{B10D17D3-3A51-854C-A635-1C39A202C200}" dt="2023-03-01T03:11:54.462" v="258"/>
          <ac:grpSpMkLst>
            <pc:docMk/>
            <pc:sldMk cId="1576120367" sldId="2387"/>
            <ac:grpSpMk id="2" creationId="{D75D16A1-CA22-97BE-7AC3-94ACAAC9786D}"/>
          </ac:grpSpMkLst>
        </pc:grpChg>
        <pc:grpChg chg="mod">
          <ac:chgData name="Xin Luo" userId="82312ee5779919a4" providerId="LiveId" clId="{B10D17D3-3A51-854C-A635-1C39A202C200}" dt="2023-03-01T03:11:53.530" v="256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B10D17D3-3A51-854C-A635-1C39A202C200}" dt="2023-03-01T03:11:52.612" v="25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addSp delSp modSp del mod">
        <pc:chgData name="Xin Luo" userId="82312ee5779919a4" providerId="LiveId" clId="{B10D17D3-3A51-854C-A635-1C39A202C200}" dt="2023-03-01T08:16:09.042" v="2803" actId="2696"/>
        <pc:sldMkLst>
          <pc:docMk/>
          <pc:sldMk cId="2688334957" sldId="2705"/>
        </pc:sldMkLst>
        <pc:spChg chg="del">
          <ac:chgData name="Xin Luo" userId="82312ee5779919a4" providerId="LiveId" clId="{B10D17D3-3A51-854C-A635-1C39A202C200}" dt="2023-03-01T03:12:41.405" v="315" actId="478"/>
          <ac:spMkLst>
            <pc:docMk/>
            <pc:sldMk cId="2688334957" sldId="2705"/>
            <ac:spMk id="2" creationId="{631AADB6-C88A-D817-4683-FC087E4E240F}"/>
          </ac:spMkLst>
        </pc:spChg>
        <pc:spChg chg="mod">
          <ac:chgData name="Xin Luo" userId="82312ee5779919a4" providerId="LiveId" clId="{B10D17D3-3A51-854C-A635-1C39A202C200}" dt="2023-03-01T03:12:46.084" v="319" actId="20577"/>
          <ac:spMkLst>
            <pc:docMk/>
            <pc:sldMk cId="2688334957" sldId="2705"/>
            <ac:spMk id="3" creationId="{00000000-0000-0000-0000-000000000000}"/>
          </ac:spMkLst>
        </pc:spChg>
        <pc:spChg chg="add mod">
          <ac:chgData name="Xin Luo" userId="82312ee5779919a4" providerId="LiveId" clId="{B10D17D3-3A51-854C-A635-1C39A202C200}" dt="2023-03-01T07:04:04.047" v="1565" actId="1035"/>
          <ac:spMkLst>
            <pc:docMk/>
            <pc:sldMk cId="2688334957" sldId="2705"/>
            <ac:spMk id="4" creationId="{DFE91C0B-C9F8-3FEC-3419-2DE0C6E6DCB8}"/>
          </ac:spMkLst>
        </pc:spChg>
        <pc:spChg chg="mod">
          <ac:chgData name="Xin Luo" userId="82312ee5779919a4" providerId="LiveId" clId="{B10D17D3-3A51-854C-A635-1C39A202C200}" dt="2023-03-01T07:38:05.554" v="2285" actId="20577"/>
          <ac:spMkLst>
            <pc:docMk/>
            <pc:sldMk cId="2688334957" sldId="2705"/>
            <ac:spMk id="17" creationId="{9E05FFCA-3371-AF5C-381D-71D984055F5A}"/>
          </ac:spMkLst>
        </pc:spChg>
      </pc:sldChg>
      <pc:sldChg chg="modSp del mod">
        <pc:chgData name="Xin Luo" userId="82312ee5779919a4" providerId="LiveId" clId="{B10D17D3-3A51-854C-A635-1C39A202C200}" dt="2023-03-04T02:27:05.106" v="4323" actId="2696"/>
        <pc:sldMkLst>
          <pc:docMk/>
          <pc:sldMk cId="2464444856" sldId="2706"/>
        </pc:sldMkLst>
        <pc:spChg chg="mod">
          <ac:chgData name="Xin Luo" userId="82312ee5779919a4" providerId="LiveId" clId="{B10D17D3-3A51-854C-A635-1C39A202C200}" dt="2023-03-04T02:23:09.439" v="4164" actId="20577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B10D17D3-3A51-854C-A635-1C39A202C200}" dt="2023-03-01T03:13:11.029" v="347" actId="20577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B10D17D3-3A51-854C-A635-1C39A202C200}" dt="2023-03-04T02:21:10.399" v="4124" actId="20577"/>
          <ac:spMkLst>
            <pc:docMk/>
            <pc:sldMk cId="2464444856" sldId="2706"/>
            <ac:spMk id="17" creationId="{9E05FFCA-3371-AF5C-381D-71D984055F5A}"/>
          </ac:spMkLst>
        </pc:spChg>
      </pc:sldChg>
      <pc:sldChg chg="addSp delSp modSp mod">
        <pc:chgData name="Xin Luo" userId="82312ee5779919a4" providerId="LiveId" clId="{B10D17D3-3A51-854C-A635-1C39A202C200}" dt="2023-03-04T02:29:49.946" v="4367" actId="20577"/>
        <pc:sldMkLst>
          <pc:docMk/>
          <pc:sldMk cId="1602808061" sldId="2707"/>
        </pc:sldMkLst>
        <pc:spChg chg="mod">
          <ac:chgData name="Xin Luo" userId="82312ee5779919a4" providerId="LiveId" clId="{B10D17D3-3A51-854C-A635-1C39A202C200}" dt="2023-03-04T02:29:49.946" v="4367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B10D17D3-3A51-854C-A635-1C39A202C200}" dt="2023-03-01T03:19:53.815" v="779" actId="20577"/>
          <ac:spMkLst>
            <pc:docMk/>
            <pc:sldMk cId="1602808061" sldId="2707"/>
            <ac:spMk id="3" creationId="{00000000-0000-0000-0000-000000000000}"/>
          </ac:spMkLst>
        </pc:spChg>
        <pc:spChg chg="add del mod">
          <ac:chgData name="Xin Luo" userId="82312ee5779919a4" providerId="LiveId" clId="{B10D17D3-3A51-854C-A635-1C39A202C200}" dt="2023-03-01T03:14:57.021" v="452" actId="478"/>
          <ac:spMkLst>
            <pc:docMk/>
            <pc:sldMk cId="1602808061" sldId="2707"/>
            <ac:spMk id="4" creationId="{C75F9EA2-70CA-A73B-2653-99D35FD92005}"/>
          </ac:spMkLst>
        </pc:spChg>
        <pc:spChg chg="del mod">
          <ac:chgData name="Xin Luo" userId="82312ee5779919a4" providerId="LiveId" clId="{B10D17D3-3A51-854C-A635-1C39A202C200}" dt="2023-03-01T03:20:42.446" v="870" actId="478"/>
          <ac:spMkLst>
            <pc:docMk/>
            <pc:sldMk cId="1602808061" sldId="2707"/>
            <ac:spMk id="17" creationId="{9E05FFCA-3371-AF5C-381D-71D984055F5A}"/>
          </ac:spMkLst>
        </pc:spChg>
      </pc:sldChg>
      <pc:sldChg chg="modSp mod">
        <pc:chgData name="Xin Luo" userId="82312ee5779919a4" providerId="LiveId" clId="{B10D17D3-3A51-854C-A635-1C39A202C200}" dt="2023-03-01T07:00:50.646" v="1533" actId="14100"/>
        <pc:sldMkLst>
          <pc:docMk/>
          <pc:sldMk cId="2744383376" sldId="2711"/>
        </pc:sldMkLst>
        <pc:spChg chg="mod">
          <ac:chgData name="Xin Luo" userId="82312ee5779919a4" providerId="LiveId" clId="{B10D17D3-3A51-854C-A635-1C39A202C200}" dt="2023-03-01T07:00:50.646" v="1533" actId="14100"/>
          <ac:spMkLst>
            <pc:docMk/>
            <pc:sldMk cId="2744383376" sldId="2711"/>
            <ac:spMk id="18" creationId="{9D310AF3-A081-4032-01C0-C288D4F7AC53}"/>
          </ac:spMkLst>
        </pc:spChg>
      </pc:sldChg>
      <pc:sldChg chg="addSp delSp modSp mod">
        <pc:chgData name="Xin Luo" userId="82312ee5779919a4" providerId="LiveId" clId="{B10D17D3-3A51-854C-A635-1C39A202C200}" dt="2023-03-01T07:14:41.232" v="1940" actId="1035"/>
        <pc:sldMkLst>
          <pc:docMk/>
          <pc:sldMk cId="280619949" sldId="2714"/>
        </pc:sldMkLst>
        <pc:spChg chg="add del mod">
          <ac:chgData name="Xin Luo" userId="82312ee5779919a4" providerId="LiveId" clId="{B10D17D3-3A51-854C-A635-1C39A202C200}" dt="2023-03-01T07:06:29.970" v="1634" actId="478"/>
          <ac:spMkLst>
            <pc:docMk/>
            <pc:sldMk cId="280619949" sldId="2714"/>
            <ac:spMk id="4" creationId="{B2054973-49B5-A6EE-DB29-692209383346}"/>
          </ac:spMkLst>
        </pc:spChg>
        <pc:spChg chg="add del mod">
          <ac:chgData name="Xin Luo" userId="82312ee5779919a4" providerId="LiveId" clId="{B10D17D3-3A51-854C-A635-1C39A202C200}" dt="2023-03-01T07:06:28.039" v="1633" actId="478"/>
          <ac:spMkLst>
            <pc:docMk/>
            <pc:sldMk cId="280619949" sldId="2714"/>
            <ac:spMk id="6" creationId="{19C6484B-DCCB-D134-1A1F-AAFC33245462}"/>
          </ac:spMkLst>
        </pc:spChg>
        <pc:spChg chg="add mod">
          <ac:chgData name="Xin Luo" userId="82312ee5779919a4" providerId="LiveId" clId="{B10D17D3-3A51-854C-A635-1C39A202C200}" dt="2023-03-01T07:14:38.928" v="1938" actId="164"/>
          <ac:spMkLst>
            <pc:docMk/>
            <pc:sldMk cId="280619949" sldId="2714"/>
            <ac:spMk id="7" creationId="{EC866106-2882-0036-D683-EBAC443E2362}"/>
          </ac:spMkLst>
        </pc:spChg>
        <pc:spChg chg="add mod">
          <ac:chgData name="Xin Luo" userId="82312ee5779919a4" providerId="LiveId" clId="{B10D17D3-3A51-854C-A635-1C39A202C200}" dt="2023-03-01T07:14:38.928" v="1938" actId="164"/>
          <ac:spMkLst>
            <pc:docMk/>
            <pc:sldMk cId="280619949" sldId="2714"/>
            <ac:spMk id="8" creationId="{0A6B20F1-473E-9B37-69EF-0AD338B6CE5E}"/>
          </ac:spMkLst>
        </pc:spChg>
        <pc:grpChg chg="add mod">
          <ac:chgData name="Xin Luo" userId="82312ee5779919a4" providerId="LiveId" clId="{B10D17D3-3A51-854C-A635-1C39A202C200}" dt="2023-03-01T07:14:41.232" v="1940" actId="1035"/>
          <ac:grpSpMkLst>
            <pc:docMk/>
            <pc:sldMk cId="280619949" sldId="2714"/>
            <ac:grpSpMk id="9" creationId="{7C46DFDE-4B13-99B2-6717-B313A96CDC60}"/>
          </ac:grpSpMkLst>
        </pc:grpChg>
        <pc:picChg chg="mod">
          <ac:chgData name="Xin Luo" userId="82312ee5779919a4" providerId="LiveId" clId="{B10D17D3-3A51-854C-A635-1C39A202C200}" dt="2023-03-01T07:14:38.928" v="1938" actId="164"/>
          <ac:picMkLst>
            <pc:docMk/>
            <pc:sldMk cId="280619949" sldId="2714"/>
            <ac:picMk id="5" creationId="{0604E948-208D-161C-F579-7EA72A1F42DC}"/>
          </ac:picMkLst>
        </pc:picChg>
      </pc:sldChg>
      <pc:sldChg chg="modSp mod">
        <pc:chgData name="Xin Luo" userId="82312ee5779919a4" providerId="LiveId" clId="{B10D17D3-3A51-854C-A635-1C39A202C200}" dt="2023-03-01T06:46:02.276" v="991" actId="1076"/>
        <pc:sldMkLst>
          <pc:docMk/>
          <pc:sldMk cId="3852391939" sldId="2715"/>
        </pc:sldMkLst>
        <pc:spChg chg="mod">
          <ac:chgData name="Xin Luo" userId="82312ee5779919a4" providerId="LiveId" clId="{B10D17D3-3A51-854C-A635-1C39A202C200}" dt="2023-03-01T06:45:33.026" v="990" actId="113"/>
          <ac:spMkLst>
            <pc:docMk/>
            <pc:sldMk cId="3852391939" sldId="2715"/>
            <ac:spMk id="5" creationId="{FCD10A89-5E0E-5D73-1D4F-9E11D943B29C}"/>
          </ac:spMkLst>
        </pc:spChg>
        <pc:picChg chg="mod">
          <ac:chgData name="Xin Luo" userId="82312ee5779919a4" providerId="LiveId" clId="{B10D17D3-3A51-854C-A635-1C39A202C200}" dt="2023-03-01T06:46:02.276" v="991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delSp modSp mod ord">
        <pc:chgData name="Xin Luo" userId="82312ee5779919a4" providerId="LiveId" clId="{B10D17D3-3A51-854C-A635-1C39A202C200}" dt="2023-03-01T07:52:13.787" v="2795" actId="113"/>
        <pc:sldMkLst>
          <pc:docMk/>
          <pc:sldMk cId="3026715585" sldId="2716"/>
        </pc:sldMkLst>
        <pc:spChg chg="mod">
          <ac:chgData name="Xin Luo" userId="82312ee5779919a4" providerId="LiveId" clId="{B10D17D3-3A51-854C-A635-1C39A202C200}" dt="2023-03-01T07:52:13.787" v="2795" actId="113"/>
          <ac:spMkLst>
            <pc:docMk/>
            <pc:sldMk cId="3026715585" sldId="2716"/>
            <ac:spMk id="4" creationId="{B31A8325-31D8-6F06-6D89-E39763C56875}"/>
          </ac:spMkLst>
        </pc:spChg>
        <pc:spChg chg="add">
          <ac:chgData name="Xin Luo" userId="82312ee5779919a4" providerId="LiveId" clId="{B10D17D3-3A51-854C-A635-1C39A202C200}" dt="2023-03-01T06:39:50.043" v="928"/>
          <ac:spMkLst>
            <pc:docMk/>
            <pc:sldMk cId="3026715585" sldId="2716"/>
            <ac:spMk id="5" creationId="{9FC3EA85-249E-1417-9BEE-658D18412D50}"/>
          </ac:spMkLst>
        </pc:spChg>
        <pc:spChg chg="add mod">
          <ac:chgData name="Xin Luo" userId="82312ee5779919a4" providerId="LiveId" clId="{B10D17D3-3A51-854C-A635-1C39A202C200}" dt="2023-03-01T06:50:38.874" v="1125" actId="20577"/>
          <ac:spMkLst>
            <pc:docMk/>
            <pc:sldMk cId="3026715585" sldId="2716"/>
            <ac:spMk id="6" creationId="{A742F445-FD1E-D792-ED2C-06B36B983C52}"/>
          </ac:spMkLst>
        </pc:spChg>
        <pc:spChg chg="del mod">
          <ac:chgData name="Xin Luo" userId="82312ee5779919a4" providerId="LiveId" clId="{B10D17D3-3A51-854C-A635-1C39A202C200}" dt="2023-03-01T06:34:22.687" v="924" actId="478"/>
          <ac:spMkLst>
            <pc:docMk/>
            <pc:sldMk cId="3026715585" sldId="2716"/>
            <ac:spMk id="17" creationId="{9E05FFCA-3371-AF5C-381D-71D984055F5A}"/>
          </ac:spMkLst>
        </pc:spChg>
        <pc:picChg chg="add mod">
          <ac:chgData name="Xin Luo" userId="82312ee5779919a4" providerId="LiveId" clId="{B10D17D3-3A51-854C-A635-1C39A202C200}" dt="2023-03-01T06:47:24.214" v="997" actId="1076"/>
          <ac:picMkLst>
            <pc:docMk/>
            <pc:sldMk cId="3026715585" sldId="2716"/>
            <ac:picMk id="1028" creationId="{66985166-168F-6888-A257-804014E303E4}"/>
          </ac:picMkLst>
        </pc:picChg>
      </pc:sldChg>
      <pc:sldChg chg="modSp mod">
        <pc:chgData name="Xin Luo" userId="82312ee5779919a4" providerId="LiveId" clId="{B10D17D3-3A51-854C-A635-1C39A202C200}" dt="2023-03-01T06:51:03.850" v="1134" actId="113"/>
        <pc:sldMkLst>
          <pc:docMk/>
          <pc:sldMk cId="4136986794" sldId="2717"/>
        </pc:sldMkLst>
        <pc:spChg chg="mod">
          <ac:chgData name="Xin Luo" userId="82312ee5779919a4" providerId="LiveId" clId="{B10D17D3-3A51-854C-A635-1C39A202C200}" dt="2023-03-01T06:51:03.850" v="1134" actId="113"/>
          <ac:spMkLst>
            <pc:docMk/>
            <pc:sldMk cId="4136986794" sldId="2717"/>
            <ac:spMk id="5" creationId="{FCD10A89-5E0E-5D73-1D4F-9E11D943B29C}"/>
          </ac:spMkLst>
        </pc:spChg>
        <pc:picChg chg="mod">
          <ac:chgData name="Xin Luo" userId="82312ee5779919a4" providerId="LiveId" clId="{B10D17D3-3A51-854C-A635-1C39A202C200}" dt="2023-03-01T06:50:48.055" v="1127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modSp mod">
        <pc:chgData name="Xin Luo" userId="82312ee5779919a4" providerId="LiveId" clId="{B10D17D3-3A51-854C-A635-1C39A202C200}" dt="2023-03-01T07:36:29.598" v="2248" actId="14100"/>
        <pc:sldMkLst>
          <pc:docMk/>
          <pc:sldMk cId="1778017482" sldId="2718"/>
        </pc:sldMkLst>
        <pc:spChg chg="mod">
          <ac:chgData name="Xin Luo" userId="82312ee5779919a4" providerId="LiveId" clId="{B10D17D3-3A51-854C-A635-1C39A202C200}" dt="2023-03-01T06:51:18.514" v="1137" actId="255"/>
          <ac:spMkLst>
            <pc:docMk/>
            <pc:sldMk cId="1778017482" sldId="2718"/>
            <ac:spMk id="5" creationId="{FCD10A89-5E0E-5D73-1D4F-9E11D943B29C}"/>
          </ac:spMkLst>
        </pc:spChg>
        <pc:picChg chg="mod">
          <ac:chgData name="Xin Luo" userId="82312ee5779919a4" providerId="LiveId" clId="{B10D17D3-3A51-854C-A635-1C39A202C200}" dt="2023-03-01T07:36:29.598" v="2248" actId="14100"/>
          <ac:picMkLst>
            <pc:docMk/>
            <pc:sldMk cId="1778017482" sldId="2718"/>
            <ac:picMk id="3074" creationId="{3E8CF22C-6E5D-0AAE-1F79-795E8B77EEF7}"/>
          </ac:picMkLst>
        </pc:picChg>
      </pc:sldChg>
      <pc:sldChg chg="addSp modSp mod">
        <pc:chgData name="Xin Luo" userId="82312ee5779919a4" providerId="LiveId" clId="{B10D17D3-3A51-854C-A635-1C39A202C200}" dt="2023-03-04T03:02:31.854" v="4924" actId="20577"/>
        <pc:sldMkLst>
          <pc:docMk/>
          <pc:sldMk cId="1858913004" sldId="2719"/>
        </pc:sldMkLst>
        <pc:spChg chg="mod">
          <ac:chgData name="Xin Luo" userId="82312ee5779919a4" providerId="LiveId" clId="{B10D17D3-3A51-854C-A635-1C39A202C200}" dt="2023-03-04T02:35:39.622" v="4451" actId="1035"/>
          <ac:spMkLst>
            <pc:docMk/>
            <pc:sldMk cId="1858913004" sldId="2719"/>
            <ac:spMk id="2" creationId="{631AADB6-C88A-D817-4683-FC087E4E240F}"/>
          </ac:spMkLst>
        </pc:spChg>
        <pc:spChg chg="add mod">
          <ac:chgData name="Xin Luo" userId="82312ee5779919a4" providerId="LiveId" clId="{B10D17D3-3A51-854C-A635-1C39A202C200}" dt="2023-03-01T08:54:50.949" v="3823" actId="404"/>
          <ac:spMkLst>
            <pc:docMk/>
            <pc:sldMk cId="1858913004" sldId="2719"/>
            <ac:spMk id="4" creationId="{814FF4E1-B17F-D4F8-E834-173BA3B0D059}"/>
          </ac:spMkLst>
        </pc:spChg>
        <pc:spChg chg="mod">
          <ac:chgData name="Xin Luo" userId="82312ee5779919a4" providerId="LiveId" clId="{B10D17D3-3A51-854C-A635-1C39A202C200}" dt="2023-03-04T02:35:30.997" v="4439" actId="1038"/>
          <ac:spMkLst>
            <pc:docMk/>
            <pc:sldMk cId="1858913004" sldId="2719"/>
            <ac:spMk id="5" creationId="{FCD10A89-5E0E-5D73-1D4F-9E11D943B29C}"/>
          </ac:spMkLst>
        </pc:spChg>
        <pc:spChg chg="add mod">
          <ac:chgData name="Xin Luo" userId="82312ee5779919a4" providerId="LiveId" clId="{B10D17D3-3A51-854C-A635-1C39A202C200}" dt="2023-03-04T03:02:31.854" v="4924" actId="20577"/>
          <ac:spMkLst>
            <pc:docMk/>
            <pc:sldMk cId="1858913004" sldId="2719"/>
            <ac:spMk id="6" creationId="{10943A92-9E22-44EA-2939-C64F8E264329}"/>
          </ac:spMkLst>
        </pc:spChg>
      </pc:sldChg>
      <pc:sldChg chg="modSp del mod">
        <pc:chgData name="Xin Luo" userId="82312ee5779919a4" providerId="LiveId" clId="{B10D17D3-3A51-854C-A635-1C39A202C200}" dt="2023-03-01T06:31:51.569" v="913" actId="2696"/>
        <pc:sldMkLst>
          <pc:docMk/>
          <pc:sldMk cId="1410676903" sldId="2721"/>
        </pc:sldMkLst>
        <pc:spChg chg="mod">
          <ac:chgData name="Xin Luo" userId="82312ee5779919a4" providerId="LiveId" clId="{B10D17D3-3A51-854C-A635-1C39A202C200}" dt="2023-03-01T06:31:01.523" v="912" actId="1076"/>
          <ac:spMkLst>
            <pc:docMk/>
            <pc:sldMk cId="1410676903" sldId="2721"/>
            <ac:spMk id="9" creationId="{D5E43916-6543-2664-EE40-07ABFFB01F26}"/>
          </ac:spMkLst>
        </pc:spChg>
        <pc:picChg chg="mod">
          <ac:chgData name="Xin Luo" userId="82312ee5779919a4" providerId="LiveId" clId="{B10D17D3-3A51-854C-A635-1C39A202C200}" dt="2023-03-01T06:30:57.904" v="911" actId="1076"/>
          <ac:picMkLst>
            <pc:docMk/>
            <pc:sldMk cId="1410676903" sldId="2721"/>
            <ac:picMk id="8" creationId="{BA45F6EA-D51F-F9F8-F33E-5E3217612D76}"/>
          </ac:picMkLst>
        </pc:picChg>
      </pc:sldChg>
      <pc:sldChg chg="addSp delSp modSp add mod">
        <pc:chgData name="Xin Luo" userId="82312ee5779919a4" providerId="LiveId" clId="{B10D17D3-3A51-854C-A635-1C39A202C200}" dt="2023-03-01T07:37:11.730" v="2251" actId="478"/>
        <pc:sldMkLst>
          <pc:docMk/>
          <pc:sldMk cId="295872025" sldId="2722"/>
        </pc:sldMkLst>
        <pc:spChg chg="add del mod">
          <ac:chgData name="Xin Luo" userId="82312ee5779919a4" providerId="LiveId" clId="{B10D17D3-3A51-854C-A635-1C39A202C200}" dt="2023-03-01T07:37:11.730" v="2251" actId="478"/>
          <ac:spMkLst>
            <pc:docMk/>
            <pc:sldMk cId="295872025" sldId="2722"/>
            <ac:spMk id="2" creationId="{1B26B48C-9811-89AB-3B65-3E6557BF8546}"/>
          </ac:spMkLst>
        </pc:spChg>
        <pc:spChg chg="mod">
          <ac:chgData name="Xin Luo" userId="82312ee5779919a4" providerId="LiveId" clId="{B10D17D3-3A51-854C-A635-1C39A202C200}" dt="2023-03-01T03:12:16.184" v="288" actId="20577"/>
          <ac:spMkLst>
            <pc:docMk/>
            <pc:sldMk cId="295872025" sldId="2722"/>
            <ac:spMk id="12" creationId="{00000000-0000-0000-0000-000000000000}"/>
          </ac:spMkLst>
        </pc:spChg>
        <pc:spChg chg="mod">
          <ac:chgData name="Xin Luo" userId="82312ee5779919a4" providerId="LiveId" clId="{B10D17D3-3A51-854C-A635-1C39A202C200}" dt="2023-03-01T03:21:17.754" v="890" actId="20577"/>
          <ac:spMkLst>
            <pc:docMk/>
            <pc:sldMk cId="295872025" sldId="2722"/>
            <ac:spMk id="14" creationId="{00000000-0000-0000-0000-000000000000}"/>
          </ac:spMkLst>
        </pc:spChg>
        <pc:spChg chg="mod">
          <ac:chgData name="Xin Luo" userId="82312ee5779919a4" providerId="LiveId" clId="{B10D17D3-3A51-854C-A635-1C39A202C200}" dt="2023-03-01T07:37:07.662" v="2249" actId="1076"/>
          <ac:spMkLst>
            <pc:docMk/>
            <pc:sldMk cId="295872025" sldId="2722"/>
            <ac:spMk id="19" creationId="{00000000-0000-0000-0000-000000000000}"/>
          </ac:spMkLst>
        </pc:spChg>
      </pc:sldChg>
      <pc:sldChg chg="add del">
        <pc:chgData name="Xin Luo" userId="82312ee5779919a4" providerId="LiveId" clId="{B10D17D3-3A51-854C-A635-1C39A202C200}" dt="2023-03-01T03:11:46.236" v="248"/>
        <pc:sldMkLst>
          <pc:docMk/>
          <pc:sldMk cId="3482772982" sldId="2722"/>
        </pc:sldMkLst>
      </pc:sldChg>
      <pc:sldChg chg="addSp delSp modSp add mod ord">
        <pc:chgData name="Xin Luo" userId="82312ee5779919a4" providerId="LiveId" clId="{B10D17D3-3A51-854C-A635-1C39A202C200}" dt="2023-03-01T07:02:34.534" v="1561" actId="1035"/>
        <pc:sldMkLst>
          <pc:docMk/>
          <pc:sldMk cId="769179569" sldId="2723"/>
        </pc:sldMkLst>
        <pc:spChg chg="del">
          <ac:chgData name="Xin Luo" userId="82312ee5779919a4" providerId="LiveId" clId="{B10D17D3-3A51-854C-A635-1C39A202C200}" dt="2023-03-01T06:32:32.946" v="917" actId="478"/>
          <ac:spMkLst>
            <pc:docMk/>
            <pc:sldMk cId="769179569" sldId="2723"/>
            <ac:spMk id="4" creationId="{B31A8325-31D8-6F06-6D89-E39763C56875}"/>
          </ac:spMkLst>
        </pc:spChg>
        <pc:spChg chg="mod">
          <ac:chgData name="Xin Luo" userId="82312ee5779919a4" providerId="LiveId" clId="{B10D17D3-3A51-854C-A635-1C39A202C200}" dt="2023-03-01T07:02:34.534" v="1561" actId="1035"/>
          <ac:spMkLst>
            <pc:docMk/>
            <pc:sldMk cId="769179569" sldId="2723"/>
            <ac:spMk id="17" creationId="{9E05FFCA-3371-AF5C-381D-71D984055F5A}"/>
          </ac:spMkLst>
        </pc:spChg>
        <pc:picChg chg="add mod">
          <ac:chgData name="Xin Luo" userId="82312ee5779919a4" providerId="LiveId" clId="{B10D17D3-3A51-854C-A635-1C39A202C200}" dt="2023-03-01T06:33:34.384" v="922" actId="1076"/>
          <ac:picMkLst>
            <pc:docMk/>
            <pc:sldMk cId="769179569" sldId="2723"/>
            <ac:picMk id="6" creationId="{E48B3BDE-9687-B26A-07FC-D08825F4C5C7}"/>
          </ac:picMkLst>
        </pc:picChg>
      </pc:sldChg>
      <pc:sldChg chg="addSp delSp modSp add del mod">
        <pc:chgData name="Xin Luo" userId="82312ee5779919a4" providerId="LiveId" clId="{B10D17D3-3A51-854C-A635-1C39A202C200}" dt="2023-03-04T02:00:43.985" v="3977" actId="2696"/>
        <pc:sldMkLst>
          <pc:docMk/>
          <pc:sldMk cId="2179406886" sldId="2724"/>
        </pc:sldMkLst>
        <pc:spChg chg="del">
          <ac:chgData name="Xin Luo" userId="82312ee5779919a4" providerId="LiveId" clId="{B10D17D3-3A51-854C-A635-1C39A202C200}" dt="2023-03-01T06:52:19.045" v="1173" actId="478"/>
          <ac:spMkLst>
            <pc:docMk/>
            <pc:sldMk cId="2179406886" sldId="2724"/>
            <ac:spMk id="4" creationId="{58EE51E5-8ACA-984C-6E8D-F8AA658223AD}"/>
          </ac:spMkLst>
        </pc:spChg>
        <pc:spChg chg="del mod">
          <ac:chgData name="Xin Luo" userId="82312ee5779919a4" providerId="LiveId" clId="{B10D17D3-3A51-854C-A635-1C39A202C200}" dt="2023-03-01T06:52:23.892" v="1175" actId="478"/>
          <ac:spMkLst>
            <pc:docMk/>
            <pc:sldMk cId="2179406886" sldId="2724"/>
            <ac:spMk id="5" creationId="{7F4897FB-F086-F339-A15F-A899143C7919}"/>
          </ac:spMkLst>
        </pc:spChg>
        <pc:spChg chg="del">
          <ac:chgData name="Xin Luo" userId="82312ee5779919a4" providerId="LiveId" clId="{B10D17D3-3A51-854C-A635-1C39A202C200}" dt="2023-03-01T06:52:17.227" v="1172" actId="478"/>
          <ac:spMkLst>
            <pc:docMk/>
            <pc:sldMk cId="2179406886" sldId="2724"/>
            <ac:spMk id="6" creationId="{7ED1482E-3610-E252-0E80-41B202D30E30}"/>
          </ac:spMkLst>
        </pc:spChg>
        <pc:spChg chg="add mod">
          <ac:chgData name="Xin Luo" userId="82312ee5779919a4" providerId="LiveId" clId="{B10D17D3-3A51-854C-A635-1C39A202C200}" dt="2023-03-01T06:59:49.895" v="1509" actId="1035"/>
          <ac:spMkLst>
            <pc:docMk/>
            <pc:sldMk cId="2179406886" sldId="2724"/>
            <ac:spMk id="7" creationId="{CCA3837E-1D09-5134-A225-250CEF7F9C13}"/>
          </ac:spMkLst>
        </pc:spChg>
        <pc:picChg chg="del">
          <ac:chgData name="Xin Luo" userId="82312ee5779919a4" providerId="LiveId" clId="{B10D17D3-3A51-854C-A635-1C39A202C200}" dt="2023-03-01T06:52:12.055" v="1170" actId="478"/>
          <ac:picMkLst>
            <pc:docMk/>
            <pc:sldMk cId="2179406886" sldId="2724"/>
            <ac:picMk id="5124" creationId="{D17BE6F3-1008-2FC6-54D2-736C673B73E8}"/>
          </ac:picMkLst>
        </pc:picChg>
        <pc:picChg chg="mod">
          <ac:chgData name="Xin Luo" userId="82312ee5779919a4" providerId="LiveId" clId="{B10D17D3-3A51-854C-A635-1C39A202C200}" dt="2023-03-01T06:59:51.894" v="1510" actId="1076"/>
          <ac:picMkLst>
            <pc:docMk/>
            <pc:sldMk cId="2179406886" sldId="2724"/>
            <ac:picMk id="5126" creationId="{EBB0C876-4E86-C2ED-5EE6-3B2BD26768B9}"/>
          </ac:picMkLst>
        </pc:picChg>
        <pc:picChg chg="del">
          <ac:chgData name="Xin Luo" userId="82312ee5779919a4" providerId="LiveId" clId="{B10D17D3-3A51-854C-A635-1C39A202C200}" dt="2023-03-01T06:52:15.250" v="1171" actId="478"/>
          <ac:picMkLst>
            <pc:docMk/>
            <pc:sldMk cId="2179406886" sldId="2724"/>
            <ac:picMk id="5128" creationId="{59C29F54-F731-6EBD-ECA9-847BE3563121}"/>
          </ac:picMkLst>
        </pc:picChg>
      </pc:sldChg>
      <pc:sldChg chg="addSp delSp modSp add mod">
        <pc:chgData name="Xin Luo" userId="82312ee5779919a4" providerId="LiveId" clId="{B10D17D3-3A51-854C-A635-1C39A202C200}" dt="2023-03-04T02:34:13.611" v="4393" actId="1035"/>
        <pc:sldMkLst>
          <pc:docMk/>
          <pc:sldMk cId="57442970" sldId="2725"/>
        </pc:sldMkLst>
        <pc:spChg chg="mod">
          <ac:chgData name="Xin Luo" userId="82312ee5779919a4" providerId="LiveId" clId="{B10D17D3-3A51-854C-A635-1C39A202C200}" dt="2023-03-04T02:32:01.973" v="4385" actId="403"/>
          <ac:spMkLst>
            <pc:docMk/>
            <pc:sldMk cId="57442970" sldId="2725"/>
            <ac:spMk id="2" creationId="{631AADB6-C88A-D817-4683-FC087E4E240F}"/>
          </ac:spMkLst>
        </pc:spChg>
        <pc:spChg chg="add del mod">
          <ac:chgData name="Xin Luo" userId="82312ee5779919a4" providerId="LiveId" clId="{B10D17D3-3A51-854C-A635-1C39A202C200}" dt="2023-03-01T07:09:00.564" v="1684" actId="478"/>
          <ac:spMkLst>
            <pc:docMk/>
            <pc:sldMk cId="57442970" sldId="2725"/>
            <ac:spMk id="4" creationId="{6E0E7525-DD48-9BE0-AA55-4AB1B5AB0AF8}"/>
          </ac:spMkLst>
        </pc:spChg>
        <pc:spChg chg="add del mod">
          <ac:chgData name="Xin Luo" userId="82312ee5779919a4" providerId="LiveId" clId="{B10D17D3-3A51-854C-A635-1C39A202C200}" dt="2023-03-01T07:51:00.839" v="2794" actId="478"/>
          <ac:spMkLst>
            <pc:docMk/>
            <pc:sldMk cId="57442970" sldId="2725"/>
            <ac:spMk id="4" creationId="{7154FD73-ECDF-6A1F-E3C5-6D6473CC5410}"/>
          </ac:spMkLst>
        </pc:spChg>
        <pc:spChg chg="add mod">
          <ac:chgData name="Xin Luo" userId="82312ee5779919a4" providerId="LiveId" clId="{B10D17D3-3A51-854C-A635-1C39A202C200}" dt="2023-03-01T07:14:15.793" v="1936" actId="1035"/>
          <ac:spMkLst>
            <pc:docMk/>
            <pc:sldMk cId="57442970" sldId="2725"/>
            <ac:spMk id="7" creationId="{62959DC6-89B8-A589-6622-E3331C39FC3C}"/>
          </ac:spMkLst>
        </pc:spChg>
        <pc:picChg chg="add mod">
          <ac:chgData name="Xin Luo" userId="82312ee5779919a4" providerId="LiveId" clId="{B10D17D3-3A51-854C-A635-1C39A202C200}" dt="2023-03-04T02:34:13.611" v="4393" actId="1035"/>
          <ac:picMkLst>
            <pc:docMk/>
            <pc:sldMk cId="57442970" sldId="2725"/>
            <ac:picMk id="6" creationId="{9183A3DA-EFC1-4E1A-414F-651FFAB091D0}"/>
          </ac:picMkLst>
        </pc:picChg>
      </pc:sldChg>
      <pc:sldChg chg="add del">
        <pc:chgData name="Xin Luo" userId="82312ee5779919a4" providerId="LiveId" clId="{B10D17D3-3A51-854C-A635-1C39A202C200}" dt="2023-03-01T07:05:06.405" v="1598"/>
        <pc:sldMkLst>
          <pc:docMk/>
          <pc:sldMk cId="4175269822" sldId="2725"/>
        </pc:sldMkLst>
      </pc:sldChg>
      <pc:sldChg chg="add del">
        <pc:chgData name="Xin Luo" userId="82312ee5779919a4" providerId="LiveId" clId="{B10D17D3-3A51-854C-A635-1C39A202C200}" dt="2023-03-01T07:33:58.417" v="1999" actId="2696"/>
        <pc:sldMkLst>
          <pc:docMk/>
          <pc:sldMk cId="2037340697" sldId="2726"/>
        </pc:sldMkLst>
      </pc:sldChg>
      <pc:sldChg chg="modSp add del mod">
        <pc:chgData name="Xin Luo" userId="82312ee5779919a4" providerId="LiveId" clId="{B10D17D3-3A51-854C-A635-1C39A202C200}" dt="2023-03-01T07:37:39.242" v="2283" actId="2696"/>
        <pc:sldMkLst>
          <pc:docMk/>
          <pc:sldMk cId="2258735290" sldId="2726"/>
        </pc:sldMkLst>
        <pc:spChg chg="mod">
          <ac:chgData name="Xin Luo" userId="82312ee5779919a4" providerId="LiveId" clId="{B10D17D3-3A51-854C-A635-1C39A202C200}" dt="2023-03-01T07:37:23.915" v="2262" actId="20577"/>
          <ac:spMkLst>
            <pc:docMk/>
            <pc:sldMk cId="2258735290" sldId="2726"/>
            <ac:spMk id="12" creationId="{00000000-0000-0000-0000-000000000000}"/>
          </ac:spMkLst>
        </pc:spChg>
        <pc:spChg chg="mod">
          <ac:chgData name="Xin Luo" userId="82312ee5779919a4" providerId="LiveId" clId="{B10D17D3-3A51-854C-A635-1C39A202C200}" dt="2023-03-01T07:37:34.195" v="2282" actId="20577"/>
          <ac:spMkLst>
            <pc:docMk/>
            <pc:sldMk cId="2258735290" sldId="2726"/>
            <ac:spMk id="14" creationId="{00000000-0000-0000-0000-000000000000}"/>
          </ac:spMkLst>
        </pc:spChg>
      </pc:sldChg>
      <pc:sldChg chg="modSp add mod">
        <pc:chgData name="Xin Luo" userId="82312ee5779919a4" providerId="LiveId" clId="{B10D17D3-3A51-854C-A635-1C39A202C200}" dt="2023-03-04T02:20:01.519" v="4120" actId="113"/>
        <pc:sldMkLst>
          <pc:docMk/>
          <pc:sldMk cId="4114066566" sldId="2726"/>
        </pc:sldMkLst>
        <pc:spChg chg="mod">
          <ac:chgData name="Xin Luo" userId="82312ee5779919a4" providerId="LiveId" clId="{B10D17D3-3A51-854C-A635-1C39A202C200}" dt="2023-03-01T07:41:27.034" v="2495" actId="1035"/>
          <ac:spMkLst>
            <pc:docMk/>
            <pc:sldMk cId="4114066566" sldId="2726"/>
            <ac:spMk id="4" creationId="{DFE91C0B-C9F8-3FEC-3419-2DE0C6E6DCB8}"/>
          </ac:spMkLst>
        </pc:spChg>
        <pc:spChg chg="mod">
          <ac:chgData name="Xin Luo" userId="82312ee5779919a4" providerId="LiveId" clId="{B10D17D3-3A51-854C-A635-1C39A202C200}" dt="2023-03-04T02:20:01.519" v="4120" actId="113"/>
          <ac:spMkLst>
            <pc:docMk/>
            <pc:sldMk cId="4114066566" sldId="2726"/>
            <ac:spMk id="17" creationId="{9E05FFCA-3371-AF5C-381D-71D984055F5A}"/>
          </ac:spMkLst>
        </pc:spChg>
      </pc:sldChg>
      <pc:sldChg chg="addSp delSp modSp add mod ord">
        <pc:chgData name="Xin Luo" userId="82312ee5779919a4" providerId="LiveId" clId="{B10D17D3-3A51-854C-A635-1C39A202C200}" dt="2023-03-04T02:22:49.634" v="4156" actId="20577"/>
        <pc:sldMkLst>
          <pc:docMk/>
          <pc:sldMk cId="623131075" sldId="2727"/>
        </pc:sldMkLst>
        <pc:spChg chg="add del mod">
          <ac:chgData name="Xin Luo" userId="82312ee5779919a4" providerId="LiveId" clId="{B10D17D3-3A51-854C-A635-1C39A202C200}" dt="2023-03-04T02:21:43.886" v="4131" actId="478"/>
          <ac:spMkLst>
            <pc:docMk/>
            <pc:sldMk cId="623131075" sldId="2727"/>
            <ac:spMk id="5" creationId="{913214EF-BBA3-95BD-757D-C451E214DD76}"/>
          </ac:spMkLst>
        </pc:spChg>
        <pc:spChg chg="mod">
          <ac:chgData name="Xin Luo" userId="82312ee5779919a4" providerId="LiveId" clId="{B10D17D3-3A51-854C-A635-1C39A202C200}" dt="2023-03-04T02:22:49.634" v="4156" actId="20577"/>
          <ac:spMkLst>
            <pc:docMk/>
            <pc:sldMk cId="623131075" sldId="2727"/>
            <ac:spMk id="17" creationId="{9E05FFCA-3371-AF5C-381D-71D984055F5A}"/>
          </ac:spMkLst>
        </pc:spChg>
      </pc:sldChg>
      <pc:sldChg chg="addSp delSp modSp add mod">
        <pc:chgData name="Xin Luo" userId="82312ee5779919a4" providerId="LiveId" clId="{B10D17D3-3A51-854C-A635-1C39A202C200}" dt="2023-03-04T02:25:34.886" v="4245" actId="113"/>
        <pc:sldMkLst>
          <pc:docMk/>
          <pc:sldMk cId="1683372320" sldId="2728"/>
        </pc:sldMkLst>
        <pc:spChg chg="mod">
          <ac:chgData name="Xin Luo" userId="82312ee5779919a4" providerId="LiveId" clId="{B10D17D3-3A51-854C-A635-1C39A202C200}" dt="2023-03-01T08:15:30.267" v="2797" actId="2711"/>
          <ac:spMkLst>
            <pc:docMk/>
            <pc:sldMk cId="1683372320" sldId="2728"/>
            <ac:spMk id="3" creationId="{00000000-0000-0000-0000-000000000000}"/>
          </ac:spMkLst>
        </pc:spChg>
        <pc:spChg chg="mod">
          <ac:chgData name="Xin Luo" userId="82312ee5779919a4" providerId="LiveId" clId="{B10D17D3-3A51-854C-A635-1C39A202C200}" dt="2023-03-04T02:15:35.388" v="4029" actId="20577"/>
          <ac:spMkLst>
            <pc:docMk/>
            <pc:sldMk cId="1683372320" sldId="2728"/>
            <ac:spMk id="4" creationId="{DFE91C0B-C9F8-3FEC-3419-2DE0C6E6DCB8}"/>
          </ac:spMkLst>
        </pc:spChg>
        <pc:spChg chg="add del mod">
          <ac:chgData name="Xin Luo" userId="82312ee5779919a4" providerId="LiveId" clId="{B10D17D3-3A51-854C-A635-1C39A202C200}" dt="2023-03-04T02:23:31.141" v="4167" actId="478"/>
          <ac:spMkLst>
            <pc:docMk/>
            <pc:sldMk cId="1683372320" sldId="2728"/>
            <ac:spMk id="5" creationId="{1B0BE935-AC9C-D1EE-AD6A-7C386013DA7C}"/>
          </ac:spMkLst>
        </pc:spChg>
        <pc:spChg chg="add mod">
          <ac:chgData name="Xin Luo" userId="82312ee5779919a4" providerId="LiveId" clId="{B10D17D3-3A51-854C-A635-1C39A202C200}" dt="2023-03-04T02:25:34.886" v="4245" actId="113"/>
          <ac:spMkLst>
            <pc:docMk/>
            <pc:sldMk cId="1683372320" sldId="2728"/>
            <ac:spMk id="6" creationId="{2CCD6DA1-1437-AB5B-BCA8-405D548B2FB8}"/>
          </ac:spMkLst>
        </pc:spChg>
        <pc:spChg chg="add del mod">
          <ac:chgData name="Xin Luo" userId="82312ee5779919a4" providerId="LiveId" clId="{B10D17D3-3A51-854C-A635-1C39A202C200}" dt="2023-03-04T02:23:31.141" v="4167" actId="478"/>
          <ac:spMkLst>
            <pc:docMk/>
            <pc:sldMk cId="1683372320" sldId="2728"/>
            <ac:spMk id="7" creationId="{8A9C6DE8-75E5-EEB7-75DA-B8E0E87A7508}"/>
          </ac:spMkLst>
        </pc:spChg>
        <pc:spChg chg="del mod">
          <ac:chgData name="Xin Luo" userId="82312ee5779919a4" providerId="LiveId" clId="{B10D17D3-3A51-854C-A635-1C39A202C200}" dt="2023-03-04T02:15:38.307" v="4030" actId="478"/>
          <ac:spMkLst>
            <pc:docMk/>
            <pc:sldMk cId="1683372320" sldId="2728"/>
            <ac:spMk id="17" creationId="{9E05FFCA-3371-AF5C-381D-71D984055F5A}"/>
          </ac:spMkLst>
        </pc:spChg>
      </pc:sldChg>
      <pc:sldChg chg="delSp modSp add mod">
        <pc:chgData name="Xin Luo" userId="82312ee5779919a4" providerId="LiveId" clId="{B10D17D3-3A51-854C-A635-1C39A202C200}" dt="2023-03-04T02:52:21.019" v="4898" actId="20577"/>
        <pc:sldMkLst>
          <pc:docMk/>
          <pc:sldMk cId="240261692" sldId="2729"/>
        </pc:sldMkLst>
        <pc:spChg chg="mod">
          <ac:chgData name="Xin Luo" userId="82312ee5779919a4" providerId="LiveId" clId="{B10D17D3-3A51-854C-A635-1C39A202C200}" dt="2023-03-01T08:35:17.222" v="2819" actId="20577"/>
          <ac:spMkLst>
            <pc:docMk/>
            <pc:sldMk cId="240261692" sldId="2729"/>
            <ac:spMk id="2" creationId="{631AADB6-C88A-D817-4683-FC087E4E240F}"/>
          </ac:spMkLst>
        </pc:spChg>
        <pc:spChg chg="mod">
          <ac:chgData name="Xin Luo" userId="82312ee5779919a4" providerId="LiveId" clId="{B10D17D3-3A51-854C-A635-1C39A202C200}" dt="2023-03-04T02:52:21.019" v="4898" actId="20577"/>
          <ac:spMkLst>
            <pc:docMk/>
            <pc:sldMk cId="240261692" sldId="2729"/>
            <ac:spMk id="5" creationId="{FCD10A89-5E0E-5D73-1D4F-9E11D943B29C}"/>
          </ac:spMkLst>
        </pc:spChg>
        <pc:picChg chg="del">
          <ac:chgData name="Xin Luo" userId="82312ee5779919a4" providerId="LiveId" clId="{B10D17D3-3A51-854C-A635-1C39A202C200}" dt="2023-03-01T08:35:20.583" v="2820" actId="478"/>
          <ac:picMkLst>
            <pc:docMk/>
            <pc:sldMk cId="240261692" sldId="2729"/>
            <ac:picMk id="3074" creationId="{3E8CF22C-6E5D-0AAE-1F79-795E8B77EEF7}"/>
          </ac:picMkLst>
        </pc:picChg>
      </pc:sldChg>
      <pc:sldChg chg="delSp add mod">
        <pc:chgData name="Xin Luo" userId="82312ee5779919a4" providerId="LiveId" clId="{B10D17D3-3A51-854C-A635-1C39A202C200}" dt="2023-03-04T02:21:28.084" v="4127" actId="478"/>
        <pc:sldMkLst>
          <pc:docMk/>
          <pc:sldMk cId="736914780" sldId="2730"/>
        </pc:sldMkLst>
        <pc:spChg chg="del">
          <ac:chgData name="Xin Luo" userId="82312ee5779919a4" providerId="LiveId" clId="{B10D17D3-3A51-854C-A635-1C39A202C200}" dt="2023-03-04T02:21:28.084" v="4127" actId="478"/>
          <ac:spMkLst>
            <pc:docMk/>
            <pc:sldMk cId="736914780" sldId="2730"/>
            <ac:spMk id="5" creationId="{913214EF-BBA3-95BD-757D-C451E214DD76}"/>
          </ac:spMkLst>
        </pc:spChg>
      </pc:sldChg>
      <pc:sldChg chg="addSp delSp modSp add mod">
        <pc:chgData name="Xin Luo" userId="82312ee5779919a4" providerId="LiveId" clId="{B10D17D3-3A51-854C-A635-1C39A202C200}" dt="2023-03-04T03:51:10.104" v="4946" actId="20577"/>
        <pc:sldMkLst>
          <pc:docMk/>
          <pc:sldMk cId="3309691984" sldId="2731"/>
        </pc:sldMkLst>
        <pc:spChg chg="add del mod">
          <ac:chgData name="Xin Luo" userId="82312ee5779919a4" providerId="LiveId" clId="{B10D17D3-3A51-854C-A635-1C39A202C200}" dt="2023-03-04T02:30:44.123" v="4384"/>
          <ac:spMkLst>
            <pc:docMk/>
            <pc:sldMk cId="3309691984" sldId="2731"/>
            <ac:spMk id="2" creationId="{089F4E60-62E0-2B9F-D522-F40E6CF74A6E}"/>
          </ac:spMkLst>
        </pc:spChg>
        <pc:spChg chg="mod">
          <ac:chgData name="Xin Luo" userId="82312ee5779919a4" providerId="LiveId" clId="{B10D17D3-3A51-854C-A635-1C39A202C200}" dt="2023-03-04T02:26:05.734" v="4271" actId="20577"/>
          <ac:spMkLst>
            <pc:docMk/>
            <pc:sldMk cId="3309691984" sldId="2731"/>
            <ac:spMk id="4" creationId="{DFE91C0B-C9F8-3FEC-3419-2DE0C6E6DCB8}"/>
          </ac:spMkLst>
        </pc:spChg>
        <pc:spChg chg="mod">
          <ac:chgData name="Xin Luo" userId="82312ee5779919a4" providerId="LiveId" clId="{B10D17D3-3A51-854C-A635-1C39A202C200}" dt="2023-03-04T03:51:10.104" v="4946" actId="20577"/>
          <ac:spMkLst>
            <pc:docMk/>
            <pc:sldMk cId="3309691984" sldId="2731"/>
            <ac:spMk id="5" creationId="{1B0BE935-AC9C-D1EE-AD6A-7C386013DA7C}"/>
          </ac:spMkLst>
        </pc:spChg>
        <pc:spChg chg="del">
          <ac:chgData name="Xin Luo" userId="82312ee5779919a4" providerId="LiveId" clId="{B10D17D3-3A51-854C-A635-1C39A202C200}" dt="2023-03-04T02:23:28.089" v="4166" actId="478"/>
          <ac:spMkLst>
            <pc:docMk/>
            <pc:sldMk cId="3309691984" sldId="2731"/>
            <ac:spMk id="6" creationId="{2CCD6DA1-1437-AB5B-BCA8-405D548B2FB8}"/>
          </ac:spMkLst>
        </pc:spChg>
        <pc:spChg chg="del">
          <ac:chgData name="Xin Luo" userId="82312ee5779919a4" providerId="LiveId" clId="{B10D17D3-3A51-854C-A635-1C39A202C200}" dt="2023-03-04T02:25:55.810" v="4256" actId="478"/>
          <ac:spMkLst>
            <pc:docMk/>
            <pc:sldMk cId="3309691984" sldId="2731"/>
            <ac:spMk id="7" creationId="{8A9C6DE8-75E5-EEB7-75DA-B8E0E87A7508}"/>
          </ac:spMkLst>
        </pc:spChg>
      </pc:sldChg>
      <pc:sldChg chg="add del">
        <pc:chgData name="Xin Luo" userId="82312ee5779919a4" providerId="LiveId" clId="{B10D17D3-3A51-854C-A635-1C39A202C200}" dt="2023-03-04T02:23:57.461" v="4178"/>
        <pc:sldMkLst>
          <pc:docMk/>
          <pc:sldMk cId="636882973" sldId="2732"/>
        </pc:sldMkLst>
      </pc:sldChg>
      <pc:sldChg chg="addSp modSp add mod">
        <pc:chgData name="Xin Luo" userId="82312ee5779919a4" providerId="LiveId" clId="{B10D17D3-3A51-854C-A635-1C39A202C200}" dt="2023-03-04T02:45:16.670" v="4844" actId="1035"/>
        <pc:sldMkLst>
          <pc:docMk/>
          <pc:sldMk cId="1199790559" sldId="2732"/>
        </pc:sldMkLst>
        <pc:spChg chg="mod">
          <ac:chgData name="Xin Luo" userId="82312ee5779919a4" providerId="LiveId" clId="{B10D17D3-3A51-854C-A635-1C39A202C200}" dt="2023-03-04T02:36:32.822" v="4507" actId="20577"/>
          <ac:spMkLst>
            <pc:docMk/>
            <pc:sldMk cId="1199790559" sldId="2732"/>
            <ac:spMk id="5" creationId="{FCD10A89-5E0E-5D73-1D4F-9E11D943B29C}"/>
          </ac:spMkLst>
        </pc:spChg>
        <pc:spChg chg="add mod">
          <ac:chgData name="Xin Luo" userId="82312ee5779919a4" providerId="LiveId" clId="{B10D17D3-3A51-854C-A635-1C39A202C200}" dt="2023-03-04T02:45:16.670" v="4844" actId="1035"/>
          <ac:spMkLst>
            <pc:docMk/>
            <pc:sldMk cId="1199790559" sldId="2732"/>
            <ac:spMk id="9" creationId="{D0806663-124A-FC93-799D-3E9155542C92}"/>
          </ac:spMkLst>
        </pc:spChg>
        <pc:picChg chg="add mod">
          <ac:chgData name="Xin Luo" userId="82312ee5779919a4" providerId="LiveId" clId="{B10D17D3-3A51-854C-A635-1C39A202C200}" dt="2023-03-04T02:45:16.670" v="4844" actId="1035"/>
          <ac:picMkLst>
            <pc:docMk/>
            <pc:sldMk cId="1199790559" sldId="2732"/>
            <ac:picMk id="6" creationId="{2DBA9CB4-7F2C-2F79-C8F7-B159ED2F97ED}"/>
          </ac:picMkLst>
        </pc:picChg>
        <pc:picChg chg="add mod">
          <ac:chgData name="Xin Luo" userId="82312ee5779919a4" providerId="LiveId" clId="{B10D17D3-3A51-854C-A635-1C39A202C200}" dt="2023-03-04T02:45:16.670" v="4844" actId="1035"/>
          <ac:picMkLst>
            <pc:docMk/>
            <pc:sldMk cId="1199790559" sldId="2732"/>
            <ac:picMk id="8" creationId="{03B7A21D-1E22-BD59-B187-8F6FC3C70FAD}"/>
          </ac:picMkLst>
        </pc:picChg>
      </pc:sldChg>
      <pc:sldChg chg="add del">
        <pc:chgData name="Xin Luo" userId="82312ee5779919a4" providerId="LiveId" clId="{B10D17D3-3A51-854C-A635-1C39A202C200}" dt="2023-03-04T02:23:46.363" v="4174"/>
        <pc:sldMkLst>
          <pc:docMk/>
          <pc:sldMk cId="1709681614" sldId="2732"/>
        </pc:sldMkLst>
      </pc:sldChg>
      <pc:sldChg chg="add del">
        <pc:chgData name="Xin Luo" userId="82312ee5779919a4" providerId="LiveId" clId="{B10D17D3-3A51-854C-A635-1C39A202C200}" dt="2023-03-04T02:23:42.217" v="4171"/>
        <pc:sldMkLst>
          <pc:docMk/>
          <pc:sldMk cId="1869539113" sldId="2732"/>
        </pc:sldMkLst>
      </pc:sldChg>
      <pc:sldChg chg="add del">
        <pc:chgData name="Xin Luo" userId="82312ee5779919a4" providerId="LiveId" clId="{B10D17D3-3A51-854C-A635-1C39A202C200}" dt="2023-03-04T02:24:00.681" v="4180"/>
        <pc:sldMkLst>
          <pc:docMk/>
          <pc:sldMk cId="2562253795" sldId="2732"/>
        </pc:sldMkLst>
      </pc:sldChg>
      <pc:sldChg chg="add del">
        <pc:chgData name="Xin Luo" userId="82312ee5779919a4" providerId="LiveId" clId="{B10D17D3-3A51-854C-A635-1C39A202C200}" dt="2023-03-04T02:24:05.543" v="4182"/>
        <pc:sldMkLst>
          <pc:docMk/>
          <pc:sldMk cId="4062346908" sldId="2732"/>
        </pc:sldMkLst>
      </pc:sldChg>
      <pc:sldChg chg="addSp delSp modSp add mod">
        <pc:chgData name="Xin Luo" userId="82312ee5779919a4" providerId="LiveId" clId="{B10D17D3-3A51-854C-A635-1C39A202C200}" dt="2023-03-04T02:54:53.881" v="4905" actId="1076"/>
        <pc:sldMkLst>
          <pc:docMk/>
          <pc:sldMk cId="3625541778" sldId="2733"/>
        </pc:sldMkLst>
        <pc:spChg chg="mod">
          <ac:chgData name="Xin Luo" userId="82312ee5779919a4" providerId="LiveId" clId="{B10D17D3-3A51-854C-A635-1C39A202C200}" dt="2023-03-04T02:53:09.195" v="4899"/>
          <ac:spMkLst>
            <pc:docMk/>
            <pc:sldMk cId="3625541778" sldId="2733"/>
            <ac:spMk id="5" creationId="{FCD10A89-5E0E-5D73-1D4F-9E11D943B29C}"/>
          </ac:spMkLst>
        </pc:spChg>
        <pc:spChg chg="del">
          <ac:chgData name="Xin Luo" userId="82312ee5779919a4" providerId="LiveId" clId="{B10D17D3-3A51-854C-A635-1C39A202C200}" dt="2023-03-04T02:46:11.998" v="4878" actId="478"/>
          <ac:spMkLst>
            <pc:docMk/>
            <pc:sldMk cId="3625541778" sldId="2733"/>
            <ac:spMk id="9" creationId="{D0806663-124A-FC93-799D-3E9155542C92}"/>
          </ac:spMkLst>
        </pc:spChg>
        <pc:picChg chg="del">
          <ac:chgData name="Xin Luo" userId="82312ee5779919a4" providerId="LiveId" clId="{B10D17D3-3A51-854C-A635-1C39A202C200}" dt="2023-03-04T02:45:31.328" v="4868" actId="478"/>
          <ac:picMkLst>
            <pc:docMk/>
            <pc:sldMk cId="3625541778" sldId="2733"/>
            <ac:picMk id="6" creationId="{2DBA9CB4-7F2C-2F79-C8F7-B159ED2F97ED}"/>
          </ac:picMkLst>
        </pc:picChg>
        <pc:picChg chg="add mod">
          <ac:chgData name="Xin Luo" userId="82312ee5779919a4" providerId="LiveId" clId="{B10D17D3-3A51-854C-A635-1C39A202C200}" dt="2023-03-04T02:54:53.881" v="4905" actId="1076"/>
          <ac:picMkLst>
            <pc:docMk/>
            <pc:sldMk cId="3625541778" sldId="2733"/>
            <ac:picMk id="7" creationId="{D7FD8593-2387-9EBB-B64C-4F79275A1E99}"/>
          </ac:picMkLst>
        </pc:picChg>
        <pc:picChg chg="del">
          <ac:chgData name="Xin Luo" userId="82312ee5779919a4" providerId="LiveId" clId="{B10D17D3-3A51-854C-A635-1C39A202C200}" dt="2023-03-04T02:45:32.347" v="4869" actId="478"/>
          <ac:picMkLst>
            <pc:docMk/>
            <pc:sldMk cId="3625541778" sldId="2733"/>
            <ac:picMk id="8" creationId="{03B7A21D-1E22-BD59-B187-8F6FC3C70FAD}"/>
          </ac:picMkLst>
        </pc:picChg>
      </pc:sldChg>
      <pc:sldChg chg="add del">
        <pc:chgData name="Xin Luo" userId="82312ee5779919a4" providerId="LiveId" clId="{B10D17D3-3A51-854C-A635-1C39A202C200}" dt="2023-03-04T02:45:51.767" v="4871"/>
        <pc:sldMkLst>
          <pc:docMk/>
          <pc:sldMk cId="3578463388" sldId="2734"/>
        </pc:sldMkLst>
      </pc:sldChg>
    </pc:docChg>
  </pc:docChgLst>
  <pc:docChgLst>
    <pc:chgData name="Xin Luo" userId="82312ee5779919a4" providerId="LiveId" clId="{CF65213B-FDED-4E4E-A9AA-40904858F740}"/>
    <pc:docChg chg="undo custSel addSld modSld">
      <pc:chgData name="Xin Luo" userId="82312ee5779919a4" providerId="LiveId" clId="{CF65213B-FDED-4E4E-A9AA-40904858F740}" dt="2023-11-12T15:29:23.089" v="1384" actId="20577"/>
      <pc:docMkLst>
        <pc:docMk/>
      </pc:docMkLst>
      <pc:sldChg chg="modSp mod">
        <pc:chgData name="Xin Luo" userId="82312ee5779919a4" providerId="LiveId" clId="{CF65213B-FDED-4E4E-A9AA-40904858F740}" dt="2023-11-12T15:29:10.248" v="1379" actId="108"/>
        <pc:sldMkLst>
          <pc:docMk/>
          <pc:sldMk cId="623131075" sldId="2727"/>
        </pc:sldMkLst>
        <pc:spChg chg="mod">
          <ac:chgData name="Xin Luo" userId="82312ee5779919a4" providerId="LiveId" clId="{CF65213B-FDED-4E4E-A9AA-40904858F740}" dt="2023-11-12T15:28:19.618" v="1355" actId="20577"/>
          <ac:spMkLst>
            <pc:docMk/>
            <pc:sldMk cId="623131075" sldId="2727"/>
            <ac:spMk id="4" creationId="{DFE91C0B-C9F8-3FEC-3419-2DE0C6E6DCB8}"/>
          </ac:spMkLst>
        </pc:spChg>
        <pc:spChg chg="mod">
          <ac:chgData name="Xin Luo" userId="82312ee5779919a4" providerId="LiveId" clId="{CF65213B-FDED-4E4E-A9AA-40904858F740}" dt="2023-11-12T15:29:10.248" v="1379" actId="108"/>
          <ac:spMkLst>
            <pc:docMk/>
            <pc:sldMk cId="623131075" sldId="2727"/>
            <ac:spMk id="17" creationId="{9E05FFCA-3371-AF5C-381D-71D984055F5A}"/>
          </ac:spMkLst>
        </pc:spChg>
      </pc:sldChg>
      <pc:sldChg chg="modSp mod">
        <pc:chgData name="Xin Luo" userId="82312ee5779919a4" providerId="LiveId" clId="{CF65213B-FDED-4E4E-A9AA-40904858F740}" dt="2023-11-12T03:09:31.898" v="28" actId="20577"/>
        <pc:sldMkLst>
          <pc:docMk/>
          <pc:sldMk cId="2241021106" sldId="2734"/>
        </pc:sldMkLst>
        <pc:spChg chg="mod">
          <ac:chgData name="Xin Luo" userId="82312ee5779919a4" providerId="LiveId" clId="{CF65213B-FDED-4E4E-A9AA-40904858F740}" dt="2023-11-12T03:09:31.898" v="28" actId="20577"/>
          <ac:spMkLst>
            <pc:docMk/>
            <pc:sldMk cId="2241021106" sldId="2734"/>
            <ac:spMk id="24" creationId="{00000000-0000-0000-0000-000000000000}"/>
          </ac:spMkLst>
        </pc:spChg>
      </pc:sldChg>
      <pc:sldChg chg="addSp delSp modSp add mod">
        <pc:chgData name="Xin Luo" userId="82312ee5779919a4" providerId="LiveId" clId="{CF65213B-FDED-4E4E-A9AA-40904858F740}" dt="2023-11-12T15:29:23.089" v="1384" actId="20577"/>
        <pc:sldMkLst>
          <pc:docMk/>
          <pc:sldMk cId="1382737206" sldId="2735"/>
        </pc:sldMkLst>
        <pc:spChg chg="add mod">
          <ac:chgData name="Xin Luo" userId="82312ee5779919a4" providerId="LiveId" clId="{CF65213B-FDED-4E4E-A9AA-40904858F740}" dt="2023-11-12T09:06:40.208" v="1321" actId="2711"/>
          <ac:spMkLst>
            <pc:docMk/>
            <pc:sldMk cId="1382737206" sldId="2735"/>
            <ac:spMk id="9" creationId="{23348476-2F76-84CF-7B2D-DA8641D9A0F5}"/>
          </ac:spMkLst>
        </pc:spChg>
        <pc:spChg chg="del">
          <ac:chgData name="Xin Luo" userId="82312ee5779919a4" providerId="LiveId" clId="{CF65213B-FDED-4E4E-A9AA-40904858F740}" dt="2023-11-12T08:33:38.874" v="1061" actId="478"/>
          <ac:spMkLst>
            <pc:docMk/>
            <pc:sldMk cId="1382737206" sldId="2735"/>
            <ac:spMk id="17" creationId="{9E05FFCA-3371-AF5C-381D-71D984055F5A}"/>
          </ac:spMkLst>
        </pc:spChg>
        <pc:spChg chg="add mod">
          <ac:chgData name="Xin Luo" userId="82312ee5779919a4" providerId="LiveId" clId="{CF65213B-FDED-4E4E-A9AA-40904858F740}" dt="2023-11-12T15:29:23.089" v="1384" actId="20577"/>
          <ac:spMkLst>
            <pc:docMk/>
            <pc:sldMk cId="1382737206" sldId="2735"/>
            <ac:spMk id="19" creationId="{FC6D8AB4-24DC-D592-A4CA-7C755A830AD6}"/>
          </ac:spMkLst>
        </pc:spChg>
        <pc:spChg chg="add mod">
          <ac:chgData name="Xin Luo" userId="82312ee5779919a4" providerId="LiveId" clId="{CF65213B-FDED-4E4E-A9AA-40904858F740}" dt="2023-11-12T09:06:40.208" v="1321" actId="2711"/>
          <ac:spMkLst>
            <pc:docMk/>
            <pc:sldMk cId="1382737206" sldId="2735"/>
            <ac:spMk id="26" creationId="{40CC3330-8E6E-1398-8B34-EF8ED568C0CB}"/>
          </ac:spMkLst>
        </pc:spChg>
        <pc:spChg chg="add mod">
          <ac:chgData name="Xin Luo" userId="82312ee5779919a4" providerId="LiveId" clId="{CF65213B-FDED-4E4E-A9AA-40904858F740}" dt="2023-11-12T09:07:08.259" v="1322" actId="1076"/>
          <ac:spMkLst>
            <pc:docMk/>
            <pc:sldMk cId="1382737206" sldId="2735"/>
            <ac:spMk id="27" creationId="{2116198B-4E87-5169-92B0-E91DFDBC1D19}"/>
          </ac:spMkLst>
        </pc:spChg>
        <pc:spChg chg="add mod">
          <ac:chgData name="Xin Luo" userId="82312ee5779919a4" providerId="LiveId" clId="{CF65213B-FDED-4E4E-A9AA-40904858F740}" dt="2023-11-12T09:06:40.208" v="1321" actId="2711"/>
          <ac:spMkLst>
            <pc:docMk/>
            <pc:sldMk cId="1382737206" sldId="2735"/>
            <ac:spMk id="37" creationId="{3AF78166-75AC-74B5-C0D9-CAC71F413EF4}"/>
          </ac:spMkLst>
        </pc:spChg>
        <pc:spChg chg="add mod">
          <ac:chgData name="Xin Luo" userId="82312ee5779919a4" providerId="LiveId" clId="{CF65213B-FDED-4E4E-A9AA-40904858F740}" dt="2023-11-12T09:10:20.424" v="1339" actId="164"/>
          <ac:spMkLst>
            <pc:docMk/>
            <pc:sldMk cId="1382737206" sldId="2735"/>
            <ac:spMk id="41" creationId="{2D07906B-FAF1-117B-E6A7-6D191EC4E883}"/>
          </ac:spMkLst>
        </pc:spChg>
        <pc:grpChg chg="add del mod">
          <ac:chgData name="Xin Luo" userId="82312ee5779919a4" providerId="LiveId" clId="{CF65213B-FDED-4E4E-A9AA-40904858F740}" dt="2023-11-12T09:10:20.424" v="1339" actId="164"/>
          <ac:grpSpMkLst>
            <pc:docMk/>
            <pc:sldMk cId="1382737206" sldId="2735"/>
            <ac:grpSpMk id="38" creationId="{1706D5B6-D65B-D942-309B-39F7DCB1E0D8}"/>
          </ac:grpSpMkLst>
        </pc:grpChg>
        <pc:grpChg chg="add mod">
          <ac:chgData name="Xin Luo" userId="82312ee5779919a4" providerId="LiveId" clId="{CF65213B-FDED-4E4E-A9AA-40904858F740}" dt="2023-11-12T09:10:20.424" v="1339" actId="164"/>
          <ac:grpSpMkLst>
            <pc:docMk/>
            <pc:sldMk cId="1382737206" sldId="2735"/>
            <ac:grpSpMk id="42" creationId="{3451DAC0-9E36-89C4-18C1-A0826EEC42B1}"/>
          </ac:grpSpMkLst>
        </pc:grpChg>
        <pc:picChg chg="add del mod">
          <ac:chgData name="Xin Luo" userId="82312ee5779919a4" providerId="LiveId" clId="{CF65213B-FDED-4E4E-A9AA-40904858F740}" dt="2023-11-12T08:56:46.929" v="1130" actId="478"/>
          <ac:picMkLst>
            <pc:docMk/>
            <pc:sldMk cId="1382737206" sldId="2735"/>
            <ac:picMk id="5" creationId="{82A0A6B2-93CB-9EC3-E175-36A518382239}"/>
          </ac:picMkLst>
        </pc:picChg>
        <pc:picChg chg="add del mod">
          <ac:chgData name="Xin Luo" userId="82312ee5779919a4" providerId="LiveId" clId="{CF65213B-FDED-4E4E-A9AA-40904858F740}" dt="2023-11-12T09:08:13.465" v="1328" actId="478"/>
          <ac:picMkLst>
            <pc:docMk/>
            <pc:sldMk cId="1382737206" sldId="2735"/>
            <ac:picMk id="18" creationId="{7ED3E6AB-991C-08F8-D149-0A53F455182F}"/>
          </ac:picMkLst>
        </pc:picChg>
        <pc:picChg chg="add mod">
          <ac:chgData name="Xin Luo" userId="82312ee5779919a4" providerId="LiveId" clId="{CF65213B-FDED-4E4E-A9AA-40904858F740}" dt="2023-11-12T09:10:20.424" v="1339" actId="164"/>
          <ac:picMkLst>
            <pc:docMk/>
            <pc:sldMk cId="1382737206" sldId="2735"/>
            <ac:picMk id="40" creationId="{7BAE91F7-A638-70DC-226F-AF9FF51A81EA}"/>
          </ac:picMkLst>
        </pc:picChg>
        <pc:cxnChg chg="add del mod">
          <ac:chgData name="Xin Luo" userId="82312ee5779919a4" providerId="LiveId" clId="{CF65213B-FDED-4E4E-A9AA-40904858F740}" dt="2023-11-12T08:54:29.957" v="1105" actId="478"/>
          <ac:cxnSpMkLst>
            <pc:docMk/>
            <pc:sldMk cId="1382737206" sldId="2735"/>
            <ac:cxnSpMk id="7" creationId="{6DD9195A-1F4A-51A7-C529-B19BEDE96059}"/>
          </ac:cxnSpMkLst>
        </pc:cxnChg>
        <pc:cxnChg chg="add mod">
          <ac:chgData name="Xin Luo" userId="82312ee5779919a4" providerId="LiveId" clId="{CF65213B-FDED-4E4E-A9AA-40904858F740}" dt="2023-11-12T09:03:48.219" v="1309" actId="164"/>
          <ac:cxnSpMkLst>
            <pc:docMk/>
            <pc:sldMk cId="1382737206" sldId="2735"/>
            <ac:cxnSpMk id="11" creationId="{1815630D-440A-BA7A-DAF5-ED03080637E3}"/>
          </ac:cxnSpMkLst>
        </pc:cxnChg>
        <pc:cxnChg chg="add mod">
          <ac:chgData name="Xin Luo" userId="82312ee5779919a4" providerId="LiveId" clId="{CF65213B-FDED-4E4E-A9AA-40904858F740}" dt="2023-11-12T15:29:23.089" v="1384" actId="20577"/>
          <ac:cxnSpMkLst>
            <pc:docMk/>
            <pc:sldMk cId="1382737206" sldId="2735"/>
            <ac:cxnSpMk id="13" creationId="{CA1C9F51-02CC-D5A8-BD93-1AB882784387}"/>
          </ac:cxnSpMkLst>
        </pc:cxnChg>
        <pc:cxnChg chg="add mod">
          <ac:chgData name="Xin Luo" userId="82312ee5779919a4" providerId="LiveId" clId="{CF65213B-FDED-4E4E-A9AA-40904858F740}" dt="2023-11-12T09:08:08.795" v="1327" actId="478"/>
          <ac:cxnSpMkLst>
            <pc:docMk/>
            <pc:sldMk cId="1382737206" sldId="2735"/>
            <ac:cxnSpMk id="28" creationId="{2997F4DD-0922-B363-F763-27CB25268159}"/>
          </ac:cxnSpMkLst>
        </pc:cxnChg>
        <pc:cxnChg chg="add mod">
          <ac:chgData name="Xin Luo" userId="82312ee5779919a4" providerId="LiveId" clId="{CF65213B-FDED-4E4E-A9AA-40904858F740}" dt="2023-11-12T09:08:08.795" v="1327" actId="478"/>
          <ac:cxnSpMkLst>
            <pc:docMk/>
            <pc:sldMk cId="1382737206" sldId="2735"/>
            <ac:cxnSpMk id="31" creationId="{33B5FB2A-A85B-6A0E-263A-F26DFC374696}"/>
          </ac:cxnSpMkLst>
        </pc:cxnChg>
      </pc:sldChg>
      <pc:sldChg chg="modSp mod">
        <pc:chgData name="Xin Luo" userId="82312ee5779919a4" providerId="LiveId" clId="{CF65213B-FDED-4E4E-A9AA-40904858F740}" dt="2023-11-12T13:45:31.697" v="1344" actId="20577"/>
        <pc:sldMkLst>
          <pc:docMk/>
          <pc:sldMk cId="3782770681" sldId="2736"/>
        </pc:sldMkLst>
        <pc:spChg chg="mod">
          <ac:chgData name="Xin Luo" userId="82312ee5779919a4" providerId="LiveId" clId="{CF65213B-FDED-4E4E-A9AA-40904858F740}" dt="2023-11-12T13:45:31.697" v="1344" actId="20577"/>
          <ac:spMkLst>
            <pc:docMk/>
            <pc:sldMk cId="3782770681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9234F48-1BB4-064A-81D5-23BC2373ADDA}"/>
    <pc:docChg chg="undo custSel addSld delSld modSld sldOrd">
      <pc:chgData name="Xin Luo" userId="82312ee5779919a4" providerId="LiveId" clId="{79234F48-1BB4-064A-81D5-23BC2373ADDA}" dt="2023-11-12T11:04:38.280" v="1009" actId="1035"/>
      <pc:docMkLst>
        <pc:docMk/>
      </pc:docMkLst>
      <pc:sldChg chg="delSp modSp mod">
        <pc:chgData name="Xin Luo" userId="82312ee5779919a4" providerId="LiveId" clId="{79234F48-1BB4-064A-81D5-23BC2373ADDA}" dt="2023-11-12T10:57:52.252" v="773" actId="14100"/>
        <pc:sldMkLst>
          <pc:docMk/>
          <pc:sldMk cId="1858913004" sldId="2719"/>
        </pc:sldMkLst>
        <pc:spChg chg="del">
          <ac:chgData name="Xin Luo" userId="82312ee5779919a4" providerId="LiveId" clId="{79234F48-1BB4-064A-81D5-23BC2373ADDA}" dt="2023-11-12T10:56:15.125" v="602" actId="478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79234F48-1BB4-064A-81D5-23BC2373ADDA}" dt="2023-11-12T10:56:12.362" v="601" actId="20577"/>
          <ac:spMkLst>
            <pc:docMk/>
            <pc:sldMk cId="1858913004" sldId="2719"/>
            <ac:spMk id="4" creationId="{814FF4E1-B17F-D4F8-E834-173BA3B0D059}"/>
          </ac:spMkLst>
        </pc:spChg>
        <pc:spChg chg="del">
          <ac:chgData name="Xin Luo" userId="82312ee5779919a4" providerId="LiveId" clId="{79234F48-1BB4-064A-81D5-23BC2373ADDA}" dt="2023-11-12T10:56:15.125" v="602" actId="478"/>
          <ac:spMkLst>
            <pc:docMk/>
            <pc:sldMk cId="1858913004" sldId="2719"/>
            <ac:spMk id="5" creationId="{FCD10A89-5E0E-5D73-1D4F-9E11D943B29C}"/>
          </ac:spMkLst>
        </pc:spChg>
        <pc:spChg chg="mod">
          <ac:chgData name="Xin Luo" userId="82312ee5779919a4" providerId="LiveId" clId="{79234F48-1BB4-064A-81D5-23BC2373ADDA}" dt="2023-11-12T10:57:52.252" v="773" actId="14100"/>
          <ac:spMkLst>
            <pc:docMk/>
            <pc:sldMk cId="1858913004" sldId="2719"/>
            <ac:spMk id="6" creationId="{10943A92-9E22-44EA-2939-C64F8E264329}"/>
          </ac:spMkLst>
        </pc:spChg>
      </pc:sldChg>
      <pc:sldChg chg="modSp del mod">
        <pc:chgData name="Xin Luo" userId="82312ee5779919a4" providerId="LiveId" clId="{79234F48-1BB4-064A-81D5-23BC2373ADDA}" dt="2023-11-12T10:13:36.173" v="18" actId="2696"/>
        <pc:sldMkLst>
          <pc:docMk/>
          <pc:sldMk cId="295872025" sldId="2722"/>
        </pc:sldMkLst>
        <pc:spChg chg="mod">
          <ac:chgData name="Xin Luo" userId="82312ee5779919a4" providerId="LiveId" clId="{79234F48-1BB4-064A-81D5-23BC2373ADDA}" dt="2023-11-12T10:13:32.597" v="17" actId="20577"/>
          <ac:spMkLst>
            <pc:docMk/>
            <pc:sldMk cId="295872025" sldId="2722"/>
            <ac:spMk id="12" creationId="{00000000-0000-0000-0000-000000000000}"/>
          </ac:spMkLst>
        </pc:spChg>
      </pc:sldChg>
      <pc:sldChg chg="modSp mod">
        <pc:chgData name="Xin Luo" userId="82312ee5779919a4" providerId="LiveId" clId="{79234F48-1BB4-064A-81D5-23BC2373ADDA}" dt="2023-11-12T10:47:06.270" v="528" actId="20577"/>
        <pc:sldMkLst>
          <pc:docMk/>
          <pc:sldMk cId="623131075" sldId="2727"/>
        </pc:sldMkLst>
        <pc:spChg chg="mod">
          <ac:chgData name="Xin Luo" userId="82312ee5779919a4" providerId="LiveId" clId="{79234F48-1BB4-064A-81D5-23BC2373ADDA}" dt="2023-11-12T10:47:06.270" v="528" actId="20577"/>
          <ac:spMkLst>
            <pc:docMk/>
            <pc:sldMk cId="623131075" sldId="2727"/>
            <ac:spMk id="4" creationId="{DFE91C0B-C9F8-3FEC-3419-2DE0C6E6DCB8}"/>
          </ac:spMkLst>
        </pc:spChg>
        <pc:spChg chg="mod">
          <ac:chgData name="Xin Luo" userId="82312ee5779919a4" providerId="LiveId" clId="{79234F48-1BB4-064A-81D5-23BC2373ADDA}" dt="2023-11-12T10:45:05.908" v="501" actId="20577"/>
          <ac:spMkLst>
            <pc:docMk/>
            <pc:sldMk cId="623131075" sldId="2727"/>
            <ac:spMk id="17" creationId="{9E05FFCA-3371-AF5C-381D-71D984055F5A}"/>
          </ac:spMkLst>
        </pc:spChg>
      </pc:sldChg>
      <pc:sldChg chg="addSp delSp modSp mod">
        <pc:chgData name="Xin Luo" userId="82312ee5779919a4" providerId="LiveId" clId="{79234F48-1BB4-064A-81D5-23BC2373ADDA}" dt="2023-11-12T11:04:38.280" v="1009" actId="1035"/>
        <pc:sldMkLst>
          <pc:docMk/>
          <pc:sldMk cId="1382737206" sldId="2735"/>
        </pc:sldMkLst>
        <pc:spChg chg="add mod">
          <ac:chgData name="Xin Luo" userId="82312ee5779919a4" providerId="LiveId" clId="{79234F48-1BB4-064A-81D5-23BC2373ADDA}" dt="2023-11-12T10:47:42.911" v="537" actId="207"/>
          <ac:spMkLst>
            <pc:docMk/>
            <pc:sldMk cId="1382737206" sldId="2735"/>
            <ac:spMk id="2" creationId="{36A94F0A-9BCF-0783-70D7-65A53B9C0CC3}"/>
          </ac:spMkLst>
        </pc:spChg>
        <pc:spChg chg="mod">
          <ac:chgData name="Xin Luo" userId="82312ee5779919a4" providerId="LiveId" clId="{79234F48-1BB4-064A-81D5-23BC2373ADDA}" dt="2023-11-12T10:47:11.148" v="529"/>
          <ac:spMkLst>
            <pc:docMk/>
            <pc:sldMk cId="1382737206" sldId="2735"/>
            <ac:spMk id="4" creationId="{DFE91C0B-C9F8-3FEC-3419-2DE0C6E6DCB8}"/>
          </ac:spMkLst>
        </pc:spChg>
        <pc:spChg chg="add mod">
          <ac:chgData name="Xin Luo" userId="82312ee5779919a4" providerId="LiveId" clId="{79234F48-1BB4-064A-81D5-23BC2373ADDA}" dt="2023-11-12T10:49:13.024" v="582" actId="1036"/>
          <ac:spMkLst>
            <pc:docMk/>
            <pc:sldMk cId="1382737206" sldId="2735"/>
            <ac:spMk id="8" creationId="{B922BC94-544E-9C03-7774-A6A5C31A858E}"/>
          </ac:spMkLst>
        </pc:spChg>
        <pc:spChg chg="add mod">
          <ac:chgData name="Xin Luo" userId="82312ee5779919a4" providerId="LiveId" clId="{79234F48-1BB4-064A-81D5-23BC2373ADDA}" dt="2023-11-12T11:04:38.280" v="1009" actId="1035"/>
          <ac:spMkLst>
            <pc:docMk/>
            <pc:sldMk cId="1382737206" sldId="2735"/>
            <ac:spMk id="10" creationId="{A617D2EC-E886-F05D-06BB-4F44EC4E8448}"/>
          </ac:spMkLst>
        </pc:spChg>
        <pc:spChg chg="mod">
          <ac:chgData name="Xin Luo" userId="82312ee5779919a4" providerId="LiveId" clId="{79234F48-1BB4-064A-81D5-23BC2373ADDA}" dt="2023-11-12T10:13:09.041" v="4" actId="20577"/>
          <ac:spMkLst>
            <pc:docMk/>
            <pc:sldMk cId="1382737206" sldId="2735"/>
            <ac:spMk id="37" creationId="{3AF78166-75AC-74B5-C0D9-CAC71F413EF4}"/>
          </ac:spMkLst>
        </pc:spChg>
        <pc:spChg chg="topLvl">
          <ac:chgData name="Xin Luo" userId="82312ee5779919a4" providerId="LiveId" clId="{79234F48-1BB4-064A-81D5-23BC2373ADDA}" dt="2023-11-12T10:47:25.889" v="530" actId="165"/>
          <ac:spMkLst>
            <pc:docMk/>
            <pc:sldMk cId="1382737206" sldId="2735"/>
            <ac:spMk id="41" creationId="{2D07906B-FAF1-117B-E6A7-6D191EC4E883}"/>
          </ac:spMkLst>
        </pc:spChg>
        <pc:grpChg chg="add mod">
          <ac:chgData name="Xin Luo" userId="82312ee5779919a4" providerId="LiveId" clId="{79234F48-1BB4-064A-81D5-23BC2373ADDA}" dt="2023-11-12T11:04:22.418" v="997" actId="1035"/>
          <ac:grpSpMkLst>
            <pc:docMk/>
            <pc:sldMk cId="1382737206" sldId="2735"/>
            <ac:grpSpMk id="12" creationId="{1CD3369D-14E8-EFF9-8B4C-1BB6590169C3}"/>
          </ac:grpSpMkLst>
        </pc:grpChg>
        <pc:grpChg chg="topLvl">
          <ac:chgData name="Xin Luo" userId="82312ee5779919a4" providerId="LiveId" clId="{79234F48-1BB4-064A-81D5-23BC2373ADDA}" dt="2023-11-12T10:47:25.889" v="530" actId="165"/>
          <ac:grpSpMkLst>
            <pc:docMk/>
            <pc:sldMk cId="1382737206" sldId="2735"/>
            <ac:grpSpMk id="38" creationId="{1706D5B6-D65B-D942-309B-39F7DCB1E0D8}"/>
          </ac:grpSpMkLst>
        </pc:grpChg>
        <pc:grpChg chg="del">
          <ac:chgData name="Xin Luo" userId="82312ee5779919a4" providerId="LiveId" clId="{79234F48-1BB4-064A-81D5-23BC2373ADDA}" dt="2023-11-12T10:47:25.889" v="530" actId="165"/>
          <ac:grpSpMkLst>
            <pc:docMk/>
            <pc:sldMk cId="1382737206" sldId="2735"/>
            <ac:grpSpMk id="42" creationId="{3451DAC0-9E36-89C4-18C1-A0826EEC42B1}"/>
          </ac:grpSpMkLst>
        </pc:grpChg>
        <pc:picChg chg="topLvl">
          <ac:chgData name="Xin Luo" userId="82312ee5779919a4" providerId="LiveId" clId="{79234F48-1BB4-064A-81D5-23BC2373ADDA}" dt="2023-11-12T10:47:25.889" v="530" actId="165"/>
          <ac:picMkLst>
            <pc:docMk/>
            <pc:sldMk cId="1382737206" sldId="2735"/>
            <ac:picMk id="40" creationId="{7BAE91F7-A638-70DC-226F-AF9FF51A81EA}"/>
          </ac:picMkLst>
        </pc:picChg>
        <pc:cxnChg chg="add mod">
          <ac:chgData name="Xin Luo" userId="82312ee5779919a4" providerId="LiveId" clId="{79234F48-1BB4-064A-81D5-23BC2373ADDA}" dt="2023-11-12T10:55:49.883" v="584" actId="208"/>
          <ac:cxnSpMkLst>
            <pc:docMk/>
            <pc:sldMk cId="1382737206" sldId="2735"/>
            <ac:cxnSpMk id="6" creationId="{C73A7FF0-C417-B2B7-6C67-466B0FB66050}"/>
          </ac:cxnSpMkLst>
        </pc:cxnChg>
      </pc:sldChg>
      <pc:sldChg chg="modSp add mod ord">
        <pc:chgData name="Xin Luo" userId="82312ee5779919a4" providerId="LiveId" clId="{79234F48-1BB4-064A-81D5-23BC2373ADDA}" dt="2023-11-12T10:45:23.169" v="503" actId="14100"/>
        <pc:sldMkLst>
          <pc:docMk/>
          <pc:sldMk cId="3782770681" sldId="2736"/>
        </pc:sldMkLst>
        <pc:spChg chg="mod">
          <ac:chgData name="Xin Luo" userId="82312ee5779919a4" providerId="LiveId" clId="{79234F48-1BB4-064A-81D5-23BC2373ADDA}" dt="2023-11-12T10:14:33.890" v="79" actId="20577"/>
          <ac:spMkLst>
            <pc:docMk/>
            <pc:sldMk cId="3782770681" sldId="2736"/>
            <ac:spMk id="4" creationId="{DFE91C0B-C9F8-3FEC-3419-2DE0C6E6DCB8}"/>
          </ac:spMkLst>
        </pc:spChg>
        <pc:spChg chg="mod">
          <ac:chgData name="Xin Luo" userId="82312ee5779919a4" providerId="LiveId" clId="{79234F48-1BB4-064A-81D5-23BC2373ADDA}" dt="2023-11-12T10:45:23.169" v="503" actId="14100"/>
          <ac:spMkLst>
            <pc:docMk/>
            <pc:sldMk cId="3782770681" sldId="2736"/>
            <ac:spMk id="17" creationId="{9E05FFCA-3371-AF5C-381D-71D984055F5A}"/>
          </ac:spMkLst>
        </pc:spChg>
      </pc:sldChg>
      <pc:sldChg chg="add del">
        <pc:chgData name="Xin Luo" userId="82312ee5779919a4" providerId="LiveId" clId="{79234F48-1BB4-064A-81D5-23BC2373ADDA}" dt="2023-11-12T10:14:48.939" v="82"/>
        <pc:sldMkLst>
          <pc:docMk/>
          <pc:sldMk cId="3003986440" sldId="2737"/>
        </pc:sldMkLst>
      </pc:sldChg>
    </pc:docChg>
  </pc:docChgLst>
  <pc:docChgLst>
    <pc:chgData name="Xin Luo" userId="82312ee5779919a4" providerId="LiveId" clId="{248C0A6C-0CC4-8B4C-A15B-18A7AE49A707}"/>
    <pc:docChg chg="undo custSel addSld delSld modSld">
      <pc:chgData name="Xin Luo" userId="82312ee5779919a4" providerId="LiveId" clId="{248C0A6C-0CC4-8B4C-A15B-18A7AE49A707}" dt="2023-07-02T13:59:45.690" v="74" actId="20577"/>
      <pc:docMkLst>
        <pc:docMk/>
      </pc:docMkLst>
      <pc:sldChg chg="addSp delSp del mod">
        <pc:chgData name="Xin Luo" userId="82312ee5779919a4" providerId="LiveId" clId="{248C0A6C-0CC4-8B4C-A15B-18A7AE49A707}" dt="2023-07-02T13:12:20.593" v="29" actId="2696"/>
        <pc:sldMkLst>
          <pc:docMk/>
          <pc:sldMk cId="1153920038" sldId="2206"/>
        </pc:sldMkLst>
        <pc:spChg chg="add del">
          <ac:chgData name="Xin Luo" userId="82312ee5779919a4" providerId="LiveId" clId="{248C0A6C-0CC4-8B4C-A15B-18A7AE49A707}" dt="2023-07-02T13:11:56.127" v="1" actId="22"/>
          <ac:spMkLst>
            <pc:docMk/>
            <pc:sldMk cId="1153920038" sldId="2206"/>
            <ac:spMk id="5" creationId="{DF97D6A6-2165-26FA-3166-1D01AFA58A7A}"/>
          </ac:spMkLst>
        </pc:spChg>
      </pc:sldChg>
      <pc:sldChg chg="del">
        <pc:chgData name="Xin Luo" userId="82312ee5779919a4" providerId="LiveId" clId="{248C0A6C-0CC4-8B4C-A15B-18A7AE49A707}" dt="2023-07-02T13:12:28.335" v="46" actId="2696"/>
        <pc:sldMkLst>
          <pc:docMk/>
          <pc:sldMk cId="1576120367" sldId="2387"/>
        </pc:sldMkLst>
      </pc:sldChg>
      <pc:sldChg chg="del">
        <pc:chgData name="Xin Luo" userId="82312ee5779919a4" providerId="LiveId" clId="{248C0A6C-0CC4-8B4C-A15B-18A7AE49A707}" dt="2023-07-02T13:12:28.309" v="36" actId="2696"/>
        <pc:sldMkLst>
          <pc:docMk/>
          <pc:sldMk cId="2415901206" sldId="2447"/>
        </pc:sldMkLst>
      </pc:sldChg>
      <pc:sldChg chg="del">
        <pc:chgData name="Xin Luo" userId="82312ee5779919a4" providerId="LiveId" clId="{248C0A6C-0CC4-8B4C-A15B-18A7AE49A707}" dt="2023-07-02T13:12:28.304" v="34" actId="2696"/>
        <pc:sldMkLst>
          <pc:docMk/>
          <pc:sldMk cId="4067577602" sldId="2605"/>
        </pc:sldMkLst>
      </pc:sldChg>
      <pc:sldChg chg="del">
        <pc:chgData name="Xin Luo" userId="82312ee5779919a4" providerId="LiveId" clId="{248C0A6C-0CC4-8B4C-A15B-18A7AE49A707}" dt="2023-07-02T13:12:28.311" v="37" actId="2696"/>
        <pc:sldMkLst>
          <pc:docMk/>
          <pc:sldMk cId="1602808061" sldId="2707"/>
        </pc:sldMkLst>
      </pc:sldChg>
      <pc:sldChg chg="del">
        <pc:chgData name="Xin Luo" userId="82312ee5779919a4" providerId="LiveId" clId="{248C0A6C-0CC4-8B4C-A15B-18A7AE49A707}" dt="2023-07-02T13:12:28.317" v="39" actId="2696"/>
        <pc:sldMkLst>
          <pc:docMk/>
          <pc:sldMk cId="1658607177" sldId="2708"/>
        </pc:sldMkLst>
      </pc:sldChg>
      <pc:sldChg chg="del">
        <pc:chgData name="Xin Luo" userId="82312ee5779919a4" providerId="LiveId" clId="{248C0A6C-0CC4-8B4C-A15B-18A7AE49A707}" dt="2023-07-02T13:12:28.356" v="49" actId="2696"/>
        <pc:sldMkLst>
          <pc:docMk/>
          <pc:sldMk cId="1257969106" sldId="2709"/>
        </pc:sldMkLst>
      </pc:sldChg>
      <pc:sldChg chg="del">
        <pc:chgData name="Xin Luo" userId="82312ee5779919a4" providerId="LiveId" clId="{248C0A6C-0CC4-8B4C-A15B-18A7AE49A707}" dt="2023-07-02T13:12:28.299" v="32" actId="2696"/>
        <pc:sldMkLst>
          <pc:docMk/>
          <pc:sldMk cId="2744383376" sldId="2711"/>
        </pc:sldMkLst>
      </pc:sldChg>
      <pc:sldChg chg="del">
        <pc:chgData name="Xin Luo" userId="82312ee5779919a4" providerId="LiveId" clId="{248C0A6C-0CC4-8B4C-A15B-18A7AE49A707}" dt="2023-07-02T13:12:28.337" v="47" actId="2696"/>
        <pc:sldMkLst>
          <pc:docMk/>
          <pc:sldMk cId="280619949" sldId="2714"/>
        </pc:sldMkLst>
      </pc:sldChg>
      <pc:sldChg chg="del">
        <pc:chgData name="Xin Luo" userId="82312ee5779919a4" providerId="LiveId" clId="{248C0A6C-0CC4-8B4C-A15B-18A7AE49A707}" dt="2023-07-02T13:12:28.325" v="42" actId="2696"/>
        <pc:sldMkLst>
          <pc:docMk/>
          <pc:sldMk cId="3852391939" sldId="2715"/>
        </pc:sldMkLst>
      </pc:sldChg>
      <pc:sldChg chg="del">
        <pc:chgData name="Xin Luo" userId="82312ee5779919a4" providerId="LiveId" clId="{248C0A6C-0CC4-8B4C-A15B-18A7AE49A707}" dt="2023-07-02T13:12:28.330" v="44" actId="2696"/>
        <pc:sldMkLst>
          <pc:docMk/>
          <pc:sldMk cId="3026715585" sldId="2716"/>
        </pc:sldMkLst>
      </pc:sldChg>
      <pc:sldChg chg="del">
        <pc:chgData name="Xin Luo" userId="82312ee5779919a4" providerId="LiveId" clId="{248C0A6C-0CC4-8B4C-A15B-18A7AE49A707}" dt="2023-07-02T13:12:28.333" v="45" actId="2696"/>
        <pc:sldMkLst>
          <pc:docMk/>
          <pc:sldMk cId="4136986794" sldId="2717"/>
        </pc:sldMkLst>
      </pc:sldChg>
      <pc:sldChg chg="del">
        <pc:chgData name="Xin Luo" userId="82312ee5779919a4" providerId="LiveId" clId="{248C0A6C-0CC4-8B4C-A15B-18A7AE49A707}" dt="2023-07-02T13:12:28.358" v="50" actId="2696"/>
        <pc:sldMkLst>
          <pc:docMk/>
          <pc:sldMk cId="1778017482" sldId="2718"/>
        </pc:sldMkLst>
      </pc:sldChg>
      <pc:sldChg chg="del">
        <pc:chgData name="Xin Luo" userId="82312ee5779919a4" providerId="LiveId" clId="{248C0A6C-0CC4-8B4C-A15B-18A7AE49A707}" dt="2023-07-02T13:12:28.307" v="35" actId="2696"/>
        <pc:sldMkLst>
          <pc:docMk/>
          <pc:sldMk cId="3480831675" sldId="2720"/>
        </pc:sldMkLst>
      </pc:sldChg>
      <pc:sldChg chg="del">
        <pc:chgData name="Xin Luo" userId="82312ee5779919a4" providerId="LiveId" clId="{248C0A6C-0CC4-8B4C-A15B-18A7AE49A707}" dt="2023-07-02T13:12:28.385" v="51" actId="2696"/>
        <pc:sldMkLst>
          <pc:docMk/>
          <pc:sldMk cId="769179569" sldId="2723"/>
        </pc:sldMkLst>
      </pc:sldChg>
      <pc:sldChg chg="del">
        <pc:chgData name="Xin Luo" userId="82312ee5779919a4" providerId="LiveId" clId="{248C0A6C-0CC4-8B4C-A15B-18A7AE49A707}" dt="2023-07-02T13:12:28.314" v="38" actId="2696"/>
        <pc:sldMkLst>
          <pc:docMk/>
          <pc:sldMk cId="57442970" sldId="2725"/>
        </pc:sldMkLst>
      </pc:sldChg>
      <pc:sldChg chg="del">
        <pc:chgData name="Xin Luo" userId="82312ee5779919a4" providerId="LiveId" clId="{248C0A6C-0CC4-8B4C-A15B-18A7AE49A707}" dt="2023-07-02T13:12:28.344" v="48" actId="2696"/>
        <pc:sldMkLst>
          <pc:docMk/>
          <pc:sldMk cId="4114066566" sldId="2726"/>
        </pc:sldMkLst>
      </pc:sldChg>
      <pc:sldChg chg="del">
        <pc:chgData name="Xin Luo" userId="82312ee5779919a4" providerId="LiveId" clId="{248C0A6C-0CC4-8B4C-A15B-18A7AE49A707}" dt="2023-07-02T13:12:28.327" v="43" actId="2696"/>
        <pc:sldMkLst>
          <pc:docMk/>
          <pc:sldMk cId="1683372320" sldId="2728"/>
        </pc:sldMkLst>
      </pc:sldChg>
      <pc:sldChg chg="del">
        <pc:chgData name="Xin Luo" userId="82312ee5779919a4" providerId="LiveId" clId="{248C0A6C-0CC4-8B4C-A15B-18A7AE49A707}" dt="2023-07-02T13:12:28.297" v="31" actId="2696"/>
        <pc:sldMkLst>
          <pc:docMk/>
          <pc:sldMk cId="240261692" sldId="2729"/>
        </pc:sldMkLst>
      </pc:sldChg>
      <pc:sldChg chg="del">
        <pc:chgData name="Xin Luo" userId="82312ee5779919a4" providerId="LiveId" clId="{248C0A6C-0CC4-8B4C-A15B-18A7AE49A707}" dt="2023-07-02T13:12:28.294" v="30" actId="2696"/>
        <pc:sldMkLst>
          <pc:docMk/>
          <pc:sldMk cId="736914780" sldId="2730"/>
        </pc:sldMkLst>
      </pc:sldChg>
      <pc:sldChg chg="del">
        <pc:chgData name="Xin Luo" userId="82312ee5779919a4" providerId="LiveId" clId="{248C0A6C-0CC4-8B4C-A15B-18A7AE49A707}" dt="2023-07-02T13:12:28.320" v="40" actId="2696"/>
        <pc:sldMkLst>
          <pc:docMk/>
          <pc:sldMk cId="3309691984" sldId="2731"/>
        </pc:sldMkLst>
      </pc:sldChg>
      <pc:sldChg chg="del">
        <pc:chgData name="Xin Luo" userId="82312ee5779919a4" providerId="LiveId" clId="{248C0A6C-0CC4-8B4C-A15B-18A7AE49A707}" dt="2023-07-02T13:12:28.322" v="41" actId="2696"/>
        <pc:sldMkLst>
          <pc:docMk/>
          <pc:sldMk cId="1199790559" sldId="2732"/>
        </pc:sldMkLst>
      </pc:sldChg>
      <pc:sldChg chg="del">
        <pc:chgData name="Xin Luo" userId="82312ee5779919a4" providerId="LiveId" clId="{248C0A6C-0CC4-8B4C-A15B-18A7AE49A707}" dt="2023-07-02T13:12:28.302" v="33" actId="2696"/>
        <pc:sldMkLst>
          <pc:docMk/>
          <pc:sldMk cId="3625541778" sldId="2733"/>
        </pc:sldMkLst>
      </pc:sldChg>
      <pc:sldChg chg="modSp add del mod setBg">
        <pc:chgData name="Xin Luo" userId="82312ee5779919a4" providerId="LiveId" clId="{248C0A6C-0CC4-8B4C-A15B-18A7AE49A707}" dt="2023-07-02T13:59:45.690" v="74" actId="20577"/>
        <pc:sldMkLst>
          <pc:docMk/>
          <pc:sldMk cId="2241021106" sldId="2734"/>
        </pc:sldMkLst>
        <pc:spChg chg="mod">
          <ac:chgData name="Xin Luo" userId="82312ee5779919a4" providerId="LiveId" clId="{248C0A6C-0CC4-8B4C-A15B-18A7AE49A707}" dt="2023-07-02T13:59:45.690" v="74" actId="20577"/>
          <ac:spMkLst>
            <pc:docMk/>
            <pc:sldMk cId="2241021106" sldId="2734"/>
            <ac:spMk id="24" creationId="{00000000-0000-0000-0000-000000000000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7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6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43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442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84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星载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雷达测高数据处理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8" y="243145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BF8A9A-03FE-2516-7E19-C8FD65DBFB0D}"/>
              </a:ext>
            </a:extLst>
          </p:cNvPr>
          <p:cNvSpPr txBox="1"/>
          <p:nvPr/>
        </p:nvSpPr>
        <p:spPr>
          <a:xfrm>
            <a:off x="5305926" y="391031"/>
            <a:ext cx="351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卫星测高原理及应用课程</a:t>
            </a:r>
          </a:p>
        </p:txBody>
      </p:sp>
    </p:spTree>
    <p:extLst>
      <p:ext uri="{BB962C8B-B14F-4D97-AF65-F5344CB8AC3E}">
        <p14:creationId xmlns:p14="http://schemas.microsoft.com/office/powerpoint/2010/main" val="22410211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一、课程简介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05FFCA-3371-AF5C-381D-71D984055F5A}"/>
                  </a:ext>
                </a:extLst>
              </p:cNvPr>
              <p:cNvSpPr txBox="1"/>
              <p:nvPr/>
            </p:nvSpPr>
            <p:spPr>
              <a:xfrm>
                <a:off x="201376" y="1949692"/>
                <a:ext cx="5042419" cy="4899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      </a:t>
                </a:r>
                <a:r>
                  <a:rPr lang="en-CN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地面高计算公式</a:t>
                </a:r>
                <a:r>
                  <a:rPr lang="zh-CN" altLang="en-US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：</a:t>
                </a:r>
                <a:endParaRPr lang="en-CN" sz="1800" kern="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sz="180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𝐻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𝑙𝑎𝑛𝑑</m:t>
                          </m:r>
                        </m:sub>
                      </m:sSub>
                      <m:r>
                        <a:rPr lang="en-US" sz="1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sz="1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H</m:t>
                          </m:r>
                        </m:e>
                        <m:sub>
                          <m:r>
                            <a:rPr lang="en-US" sz="180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𝑠𝑎𝑡</m:t>
                          </m:r>
                        </m:sub>
                      </m:sSub>
                      <m:r>
                        <a:rPr lang="en-US" sz="1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sz="18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𝐷</m:t>
                      </m:r>
                      <m:r>
                        <a:rPr lang="en-US" sz="18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180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80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𝑐𝑜𝑟</m:t>
                          </m:r>
                        </m:sub>
                      </m:sSub>
                    </m:oMath>
                  </m:oMathPara>
                </a14:m>
                <a:endParaRPr lang="en-CN" sz="1800" kern="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 indent="266700" algn="just">
                  <a:lnSpc>
                    <a:spcPct val="200000"/>
                  </a:lnSpc>
                  <a:spcBef>
                    <a:spcPts val="1200"/>
                  </a:spcBef>
                </a:pPr>
                <a:r>
                  <a:rPr lang="zh-CN" altLang="en-US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H</m:t>
                        </m:r>
                      </m:e>
                      <m:sub>
                        <m:r>
                          <a:rPr lang="en-US" sz="18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𝑠𝑎𝑡</m:t>
                        </m:r>
                      </m:sub>
                    </m:sSub>
                    <m:r>
                      <a:rPr lang="en-US" sz="18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为卫星高度，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为卫星高度计所测距离，</a:t>
                </a:r>
                <a:r>
                  <a:rPr lang="en-US" altLang="zh-CN" sz="1800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𝑐𝑜𝑟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为地球物理改正项，具体包括：</a:t>
                </a:r>
                <a:endParaRPr lang="en-US" altLang="zh-CN" sz="1800" kern="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 indent="266700" algn="just">
                  <a:lnSpc>
                    <a:spcPct val="200000"/>
                  </a:lnSpc>
                  <a:spcBef>
                    <a:spcPts val="1200"/>
                  </a:spcBef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1</a:t>
                </a:r>
                <a:r>
                  <a:rPr lang="zh-CN" altLang="en-US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）干对流层改正；</a:t>
                </a:r>
                <a:r>
                  <a:rPr lang="en-US" altLang="zh-CN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2</a:t>
                </a:r>
                <a:r>
                  <a:rPr lang="zh-CN" altLang="en-US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）湿对流层改正；</a:t>
                </a:r>
                <a:r>
                  <a:rPr lang="en-US" altLang="zh-CN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3</a:t>
                </a:r>
                <a:r>
                  <a:rPr lang="zh-CN" altLang="en-US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）电离层改正；</a:t>
                </a:r>
                <a:r>
                  <a:rPr lang="en-US" altLang="zh-CN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4</a:t>
                </a:r>
                <a:r>
                  <a:rPr lang="zh-CN" altLang="en-US" sz="18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）潮汐改正（负荷潮、固体地球潮、极潮）等。</a:t>
                </a:r>
                <a:endParaRPr lang="en-US" altLang="zh-CN" sz="1800" kern="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 indent="266700" algn="just">
                  <a:lnSpc>
                    <a:spcPct val="200000"/>
                  </a:lnSpc>
                  <a:spcBef>
                    <a:spcPts val="1200"/>
                  </a:spcBef>
                </a:pPr>
                <a:endParaRPr lang="en-US" altLang="zh-CN" sz="1800" kern="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05FFCA-3371-AF5C-381D-71D984055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76" y="1949692"/>
                <a:ext cx="5042419" cy="4899996"/>
              </a:xfrm>
              <a:prstGeom prst="rect">
                <a:avLst/>
              </a:prstGeom>
              <a:blipFill>
                <a:blip r:embed="rId3"/>
                <a:stretch>
                  <a:fillRect l="-967" r="-5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E91C0B-C9F8-3FEC-3419-2DE0C6E6DCB8}"/>
              </a:ext>
            </a:extLst>
          </p:cNvPr>
          <p:cNvSpPr txBox="1"/>
          <p:nvPr/>
        </p:nvSpPr>
        <p:spPr>
          <a:xfrm>
            <a:off x="317665" y="94197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高度计距离的地球物理改正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F19248-C0BD-5C7A-F620-A377294A68A2}"/>
              </a:ext>
            </a:extLst>
          </p:cNvPr>
          <p:cNvGrpSpPr/>
          <p:nvPr/>
        </p:nvGrpSpPr>
        <p:grpSpPr>
          <a:xfrm>
            <a:off x="4768925" y="1604459"/>
            <a:ext cx="6308403" cy="8010141"/>
            <a:chOff x="5085697" y="1365033"/>
            <a:chExt cx="4675123" cy="6614423"/>
          </a:xfrm>
        </p:grpSpPr>
        <p:pic>
          <p:nvPicPr>
            <p:cNvPr id="5" name="Picture 4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5267B9D7-BE9F-E220-4290-8009574DC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5835" y="1365033"/>
              <a:ext cx="780524" cy="486252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6F9D83A5-86E9-9D0B-81C4-72F0858FFF29}"/>
                </a:ext>
              </a:extLst>
            </p:cNvPr>
            <p:cNvSpPr/>
            <p:nvPr/>
          </p:nvSpPr>
          <p:spPr bwMode="auto">
            <a:xfrm rot="17781206">
              <a:off x="5768037" y="3986672"/>
              <a:ext cx="3310444" cy="4675123"/>
            </a:xfrm>
            <a:prstGeom prst="arc">
              <a:avLst>
                <a:gd name="adj1" fmla="val 16778340"/>
                <a:gd name="adj2" fmla="val 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N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6C1438-5EF5-78D7-053A-CCFB4B1A28FF}"/>
                </a:ext>
              </a:extLst>
            </p:cNvPr>
            <p:cNvSpPr/>
            <p:nvPr/>
          </p:nvSpPr>
          <p:spPr>
            <a:xfrm>
              <a:off x="5407616" y="3945576"/>
              <a:ext cx="2722880" cy="457467"/>
            </a:xfrm>
            <a:custGeom>
              <a:avLst/>
              <a:gdLst>
                <a:gd name="connsiteX0" fmla="*/ 0 w 2722880"/>
                <a:gd name="connsiteY0" fmla="*/ 516259 h 567059"/>
                <a:gd name="connsiteX1" fmla="*/ 274320 w 2722880"/>
                <a:gd name="connsiteY1" fmla="*/ 414659 h 567059"/>
                <a:gd name="connsiteX2" fmla="*/ 538480 w 2722880"/>
                <a:gd name="connsiteY2" fmla="*/ 414659 h 567059"/>
                <a:gd name="connsiteX3" fmla="*/ 721360 w 2722880"/>
                <a:gd name="connsiteY3" fmla="*/ 333379 h 567059"/>
                <a:gd name="connsiteX4" fmla="*/ 955040 w 2722880"/>
                <a:gd name="connsiteY4" fmla="*/ 262259 h 567059"/>
                <a:gd name="connsiteX5" fmla="*/ 1300480 w 2722880"/>
                <a:gd name="connsiteY5" fmla="*/ 28579 h 567059"/>
                <a:gd name="connsiteX6" fmla="*/ 1656080 w 2722880"/>
                <a:gd name="connsiteY6" fmla="*/ 18419 h 567059"/>
                <a:gd name="connsiteX7" fmla="*/ 2052320 w 2722880"/>
                <a:gd name="connsiteY7" fmla="*/ 160659 h 567059"/>
                <a:gd name="connsiteX8" fmla="*/ 2255520 w 2722880"/>
                <a:gd name="connsiteY8" fmla="*/ 353699 h 567059"/>
                <a:gd name="connsiteX9" fmla="*/ 2641600 w 2722880"/>
                <a:gd name="connsiteY9" fmla="*/ 465459 h 567059"/>
                <a:gd name="connsiteX10" fmla="*/ 2722880 w 2722880"/>
                <a:gd name="connsiteY10" fmla="*/ 567059 h 56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2880" h="567059">
                  <a:moveTo>
                    <a:pt x="0" y="516259"/>
                  </a:moveTo>
                  <a:cubicBezTo>
                    <a:pt x="92286" y="473925"/>
                    <a:pt x="184573" y="431592"/>
                    <a:pt x="274320" y="414659"/>
                  </a:cubicBezTo>
                  <a:cubicBezTo>
                    <a:pt x="364067" y="397726"/>
                    <a:pt x="463973" y="428206"/>
                    <a:pt x="538480" y="414659"/>
                  </a:cubicBezTo>
                  <a:cubicBezTo>
                    <a:pt x="612987" y="401112"/>
                    <a:pt x="651933" y="358779"/>
                    <a:pt x="721360" y="333379"/>
                  </a:cubicBezTo>
                  <a:cubicBezTo>
                    <a:pt x="790787" y="307979"/>
                    <a:pt x="858520" y="313059"/>
                    <a:pt x="955040" y="262259"/>
                  </a:cubicBezTo>
                  <a:cubicBezTo>
                    <a:pt x="1051560" y="211459"/>
                    <a:pt x="1183640" y="69219"/>
                    <a:pt x="1300480" y="28579"/>
                  </a:cubicBezTo>
                  <a:cubicBezTo>
                    <a:pt x="1417320" y="-12061"/>
                    <a:pt x="1530773" y="-3594"/>
                    <a:pt x="1656080" y="18419"/>
                  </a:cubicBezTo>
                  <a:cubicBezTo>
                    <a:pt x="1781387" y="40432"/>
                    <a:pt x="1952413" y="104779"/>
                    <a:pt x="2052320" y="160659"/>
                  </a:cubicBezTo>
                  <a:cubicBezTo>
                    <a:pt x="2152227" y="216539"/>
                    <a:pt x="2157307" y="302899"/>
                    <a:pt x="2255520" y="353699"/>
                  </a:cubicBezTo>
                  <a:cubicBezTo>
                    <a:pt x="2353733" y="404499"/>
                    <a:pt x="2563707" y="429899"/>
                    <a:pt x="2641600" y="465459"/>
                  </a:cubicBezTo>
                  <a:cubicBezTo>
                    <a:pt x="2719493" y="501019"/>
                    <a:pt x="2721186" y="534039"/>
                    <a:pt x="2722880" y="56705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N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BB4894-1FFC-EEC3-D6C8-A7285CFE57EA}"/>
                </a:ext>
              </a:extLst>
            </p:cNvPr>
            <p:cNvSpPr/>
            <p:nvPr/>
          </p:nvSpPr>
          <p:spPr>
            <a:xfrm flipV="1">
              <a:off x="6785098" y="3911825"/>
              <a:ext cx="77041" cy="73021"/>
            </a:xfrm>
            <a:prstGeom prst="ellipse">
              <a:avLst/>
            </a:prstGeom>
            <a:solidFill>
              <a:schemeClr val="accent3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sz="3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43FEB6-5EDA-E969-9D4E-DC82E5AE0C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07576" y="1717014"/>
              <a:ext cx="5610" cy="21930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CE3431-AF44-B691-729A-18A8FB538D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15598" y="3984846"/>
              <a:ext cx="5609" cy="4777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6FCF21-FA62-5B9A-5FFC-7FAD9B6A2E4D}"/>
                </a:ext>
              </a:extLst>
            </p:cNvPr>
            <p:cNvSpPr txBox="1"/>
            <p:nvPr/>
          </p:nvSpPr>
          <p:spPr>
            <a:xfrm>
              <a:off x="6821207" y="2716994"/>
              <a:ext cx="1114828" cy="482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600">
                  <a:solidFill>
                    <a:schemeClr val="bg2"/>
                  </a:solidFill>
                  <a:latin typeface="+mn-ea"/>
                  <a:ea typeface="+mn-ea"/>
                </a:rPr>
                <a:t>卫星到星下点距离D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CC85B7E-CE54-A6CE-E7C5-024B7B4E3714}"/>
                    </a:ext>
                  </a:extLst>
                </p:cNvPr>
                <p:cNvSpPr txBox="1"/>
                <p:nvPr/>
              </p:nvSpPr>
              <p:spPr>
                <a:xfrm>
                  <a:off x="6805643" y="4056724"/>
                  <a:ext cx="1491119" cy="482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sz="1600" dirty="0">
                      <a:solidFill>
                        <a:schemeClr val="bg2"/>
                      </a:solidFill>
                      <a:latin typeface="+mn-ea"/>
                      <a:ea typeface="+mn-ea"/>
                    </a:rPr>
                    <a:t>星下点地面椭球高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N" sz="160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N" sz="16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𝑙𝑎𝑛𝑑</m:t>
                          </m:r>
                        </m:sub>
                      </m:sSub>
                    </m:oMath>
                  </a14:m>
                  <a:endParaRPr lang="en-CN" sz="1600" dirty="0">
                    <a:solidFill>
                      <a:schemeClr val="bg2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CC85B7E-CE54-A6CE-E7C5-024B7B4E3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643" y="4056724"/>
                  <a:ext cx="1491119" cy="482881"/>
                </a:xfrm>
                <a:prstGeom prst="rect">
                  <a:avLst/>
                </a:prstGeom>
                <a:blipFill>
                  <a:blip r:embed="rId5"/>
                  <a:stretch>
                    <a:fillRect t="-425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4E96D3-F6C5-7390-2035-B5CFB60E2398}"/>
                </a:ext>
              </a:extLst>
            </p:cNvPr>
            <p:cNvSpPr txBox="1"/>
            <p:nvPr/>
          </p:nvSpPr>
          <p:spPr>
            <a:xfrm>
              <a:off x="5688720" y="4631600"/>
              <a:ext cx="831645" cy="304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800">
                  <a:solidFill>
                    <a:schemeClr val="bg2"/>
                  </a:solidFill>
                  <a:latin typeface="+mn-ea"/>
                  <a:ea typeface="+mn-ea"/>
                </a:rPr>
                <a:t>参考椭球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A7F95-A293-8409-E383-AC248EEB33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626968" y="1709667"/>
              <a:ext cx="18696" cy="27510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E955BF3-F3DF-1379-CA4E-66022D34DC2E}"/>
                    </a:ext>
                  </a:extLst>
                </p:cNvPr>
                <p:cNvSpPr txBox="1"/>
                <p:nvPr/>
              </p:nvSpPr>
              <p:spPr>
                <a:xfrm>
                  <a:off x="5489949" y="2818095"/>
                  <a:ext cx="1088067" cy="5337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sz="1800">
                      <a:solidFill>
                        <a:schemeClr val="bg2"/>
                      </a:solidFill>
                      <a:latin typeface="+mn-ea"/>
                      <a:ea typeface="+mn-ea"/>
                    </a:rPr>
                    <a:t>卫星的椭球高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N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N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sat</m:t>
                          </m:r>
                        </m:sub>
                      </m:sSub>
                    </m:oMath>
                  </a14:m>
                  <a:endParaRPr lang="en-CN" sz="1800">
                    <a:solidFill>
                      <a:schemeClr val="bg2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E955BF3-F3DF-1379-CA4E-66022D34D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9949" y="2818095"/>
                  <a:ext cx="1088067" cy="533712"/>
                </a:xfrm>
                <a:prstGeom prst="rect">
                  <a:avLst/>
                </a:prstGeom>
                <a:blipFill>
                  <a:blip r:embed="rId6"/>
                  <a:stretch>
                    <a:fillRect t="-3846" b="-1346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27706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一、课程简介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05FFCA-3371-AF5C-381D-71D984055F5A}"/>
                  </a:ext>
                </a:extLst>
              </p:cNvPr>
              <p:cNvSpPr txBox="1"/>
              <p:nvPr/>
            </p:nvSpPr>
            <p:spPr>
              <a:xfrm>
                <a:off x="393365" y="1652224"/>
                <a:ext cx="8432970" cy="4616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200000"/>
                  </a:lnSpc>
                  <a:spcBef>
                    <a:spcPts val="1200"/>
                  </a:spcBef>
                </a:pPr>
                <a:r>
                  <a:rPr lang="zh-CN" altLang="en-US" sz="20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卫星高度计所测距离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Altimeter range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一般需要进行波形重跟踪算法进行改正。假设卫星默认波形跟踪点为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nomi</m:t>
                        </m:r>
                        <m:r>
                          <m:rPr>
                            <m:sty m:val="p"/>
                          </m:rPr>
                          <a:rPr lang="en-US" altLang="zh-CN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altLang="zh-CN" sz="20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al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，重跟踪算法获得跟踪点为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retrack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，相邻距离门时间间隔为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t</m:t>
                    </m:r>
                  </m:oMath>
                </a14:m>
                <a:r>
                  <a:rPr lang="zh-CN" altLang="en-US" sz="20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。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Altimeter range</a:t>
                </a:r>
                <a:r>
                  <a:rPr lang="zh-CN" altLang="en-US" sz="20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为：</a:t>
                </a:r>
                <a:endParaRPr lang="en-US" altLang="zh-CN" sz="2000" kern="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 indent="266700" algn="just">
                  <a:lnSpc>
                    <a:spcPct val="20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𝐀𝐥𝐭𝐢𝐦𝐞𝐭𝐞𝐫</m:t>
                      </m:r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𝐫𝐚𝐧𝐠𝐞</m:t>
                      </m:r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𝐭𝐫𝐚𝐜𝐤𝐞𝐫</m:t>
                      </m:r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𝐫𝐚𝐧𝐠𝐞</m:t>
                      </m:r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 ∆</m:t>
                      </m:r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zh-CN" altLang="en-US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en-US" altLang="zh-CN" sz="2000" b="1" kern="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 indent="266700" algn="just">
                  <a:lnSpc>
                    <a:spcPct val="200000"/>
                  </a:lnSpc>
                  <a:spcBef>
                    <a:spcPts val="1200"/>
                  </a:spcBef>
                </a:pPr>
                <a:r>
                  <a:rPr lang="zh-CN" altLang="en-US" sz="20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0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tracker</m:t>
                    </m:r>
                    <m:r>
                      <a:rPr lang="en-US" altLang="zh-CN" sz="20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range</m:t>
                    </m:r>
                  </m:oMath>
                </a14:m>
                <a:r>
                  <a:rPr lang="zh-CN" altLang="en-US" sz="20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为默认跟踪点计算所得距离，</a:t>
                </a:r>
                <a:r>
                  <a:rPr lang="en-US" altLang="zh-CN" sz="20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20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R</m:t>
                    </m:r>
                    <m:r>
                      <a:rPr lang="zh-CN" altLang="en-US" sz="20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00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为重跟踪改正</a:t>
                </a:r>
                <a:r>
                  <a:rPr lang="zh-CN" altLang="en-US" sz="2000" b="0" kern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n-ea"/>
                  </a:rPr>
                  <a:t>量：</a:t>
                </a:r>
                <a:endParaRPr lang="en-US" altLang="zh-CN" sz="2000" b="0" kern="0" dirty="0">
                  <a:solidFill>
                    <a:srgbClr val="000000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 indent="266700" algn="just">
                  <a:lnSpc>
                    <a:spcPct val="20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b="1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1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en-US" altLang="zh-CN" sz="2000" b="1" i="0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𝐫𝐞𝐭𝐫𝐚𝐜𝐤𝐞𝐫</m:t>
                              </m:r>
                            </m:sub>
                          </m:sSub>
                          <m:r>
                            <a:rPr lang="en-US" altLang="zh-CN" sz="2000" b="1" i="0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0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CN" sz="2000" b="1" i="0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𝐧𝐨𝐦𝐢𝐚𝐥</m:t>
                          </m:r>
                        </m:sub>
                      </m:sSub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000" b="1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zh-CN" sz="2000" b="1" kern="0" dirty="0">
                  <a:solidFill>
                    <a:srgbClr val="000000"/>
                  </a:solidFill>
                  <a:latin typeface="+mn-ea"/>
                </a:endParaRPr>
              </a:p>
              <a:p>
                <a:pPr indent="266700" algn="just">
                  <a:lnSpc>
                    <a:spcPct val="200000"/>
                  </a:lnSpc>
                  <a:spcBef>
                    <a:spcPts val="1200"/>
                  </a:spcBef>
                </a:pPr>
                <a:r>
                  <a:rPr lang="zh-CN" altLang="en-US" sz="1600" b="1" u="sng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备注：</a:t>
                </a:r>
                <a:r>
                  <a:rPr lang="en-US" altLang="zh-CN" sz="1600" b="1" u="sng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Sentinel-3</a:t>
                </a:r>
                <a:r>
                  <a:rPr lang="zh-CN" altLang="en-US" sz="1600" b="1" u="sng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默认跟踪点位为</a:t>
                </a:r>
                <a:r>
                  <a:rPr lang="en-US" altLang="zh-CN" sz="1600" b="1" u="sng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43</a:t>
                </a:r>
                <a:r>
                  <a:rPr lang="zh-CN" altLang="en-US" sz="1600" b="1" u="sng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，其相邻点位间时间差为</a:t>
                </a:r>
                <a:r>
                  <a:rPr lang="en-US" altLang="zh-CN" sz="1600" b="1" u="sng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3.125</a:t>
                </a:r>
                <a:r>
                  <a:rPr lang="zh-CN" altLang="en-US" sz="1600" b="1" u="sng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1600" b="1" u="sng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ns</a:t>
                </a:r>
                <a:r>
                  <a:rPr lang="zh-CN" altLang="en-US" sz="1600" b="1" u="sng" kern="0" dirty="0">
                    <a:solidFill>
                      <a:srgbClr val="000000"/>
                    </a:solidFill>
                    <a:latin typeface="+mn-ea"/>
                    <a:ea typeface="+mn-ea"/>
                  </a:rPr>
                  <a:t>。</a:t>
                </a:r>
                <a:endParaRPr lang="en-US" altLang="zh-CN" sz="1600" b="1" u="sng" kern="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05FFCA-3371-AF5C-381D-71D984055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65" y="1652224"/>
                <a:ext cx="8432970" cy="4616072"/>
              </a:xfrm>
              <a:prstGeom prst="rect">
                <a:avLst/>
              </a:prstGeom>
              <a:blipFill>
                <a:blip r:embed="rId3"/>
                <a:stretch>
                  <a:fillRect l="-902" r="-60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E91C0B-C9F8-3FEC-3419-2DE0C6E6DCB8}"/>
              </a:ext>
            </a:extLst>
          </p:cNvPr>
          <p:cNvSpPr txBox="1"/>
          <p:nvPr/>
        </p:nvSpPr>
        <p:spPr>
          <a:xfrm>
            <a:off x="317665" y="94197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波形重跟踪距离改正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1310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一、课程简介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91C0B-C9F8-3FEC-3419-2DE0C6E6DCB8}"/>
              </a:ext>
            </a:extLst>
          </p:cNvPr>
          <p:cNvSpPr txBox="1"/>
          <p:nvPr/>
        </p:nvSpPr>
        <p:spPr>
          <a:xfrm>
            <a:off x="317665" y="94197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波形重追踪距离改正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D3369D-14E8-EFF9-8B4C-1BB6590169C3}"/>
              </a:ext>
            </a:extLst>
          </p:cNvPr>
          <p:cNvGrpSpPr/>
          <p:nvPr/>
        </p:nvGrpSpPr>
        <p:grpSpPr>
          <a:xfrm>
            <a:off x="504165" y="1689946"/>
            <a:ext cx="7772400" cy="4037610"/>
            <a:chOff x="504165" y="1975696"/>
            <a:chExt cx="7772400" cy="4037610"/>
          </a:xfrm>
        </p:grpSpPr>
        <p:pic>
          <p:nvPicPr>
            <p:cNvPr id="40" name="Picture 39" descr="A blue line graph with numbers&#10;&#10;Description automatically generated">
              <a:extLst>
                <a:ext uri="{FF2B5EF4-FFF2-40B4-BE49-F238E27FC236}">
                  <a16:creationId xmlns:a16="http://schemas.microsoft.com/office/drawing/2014/main" id="{7BAE91F7-A638-70DC-226F-AF9FF51A8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165" y="1975696"/>
              <a:ext cx="7772400" cy="403761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706D5B6-D65B-D942-309B-39F7DCB1E0D8}"/>
                </a:ext>
              </a:extLst>
            </p:cNvPr>
            <p:cNvGrpSpPr/>
            <p:nvPr/>
          </p:nvGrpSpPr>
          <p:grpSpPr>
            <a:xfrm>
              <a:off x="2074277" y="2162768"/>
              <a:ext cx="6154427" cy="3345639"/>
              <a:chOff x="2035366" y="2452047"/>
              <a:chExt cx="6154427" cy="334563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348476-2F76-84CF-7B2D-DA8641D9A0F5}"/>
                  </a:ext>
                </a:extLst>
              </p:cNvPr>
              <p:cNvSpPr txBox="1"/>
              <p:nvPr/>
            </p:nvSpPr>
            <p:spPr>
              <a:xfrm>
                <a:off x="2562282" y="4863585"/>
                <a:ext cx="10823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N" sz="1400" i="1">
                    <a:solidFill>
                      <a:schemeClr val="accent6">
                        <a:lumMod val="50000"/>
                      </a:schemeClr>
                    </a:solidFill>
                    <a:latin typeface="+mn-ea"/>
                    <a:ea typeface="+mn-ea"/>
                  </a:rPr>
                  <a:t>默认追踪点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815630D-440A-BA7A-DAF5-ED03080637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44630" y="3852525"/>
                <a:ext cx="0" cy="194516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A1C9F51-02CC-D5A8-BD93-1AB8827843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57643" y="3852525"/>
                <a:ext cx="1" cy="194516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D8AB4-24DC-D592-A4CA-7C755A830AD6}"/>
                  </a:ext>
                </a:extLst>
              </p:cNvPr>
              <p:cNvSpPr txBox="1"/>
              <p:nvPr/>
            </p:nvSpPr>
            <p:spPr>
              <a:xfrm>
                <a:off x="3824168" y="3544748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400" i="1" dirty="0">
                    <a:solidFill>
                      <a:schemeClr val="accent3"/>
                    </a:solidFill>
                    <a:latin typeface="+mn-ea"/>
                    <a:ea typeface="+mn-ea"/>
                  </a:rPr>
                  <a:t>重跟踪点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CC3330-8E6E-1398-8B34-EF8ED568C0CB}"/>
                  </a:ext>
                </a:extLst>
              </p:cNvPr>
              <p:cNvSpPr txBox="1"/>
              <p:nvPr/>
            </p:nvSpPr>
            <p:spPr>
              <a:xfrm>
                <a:off x="2035366" y="2737579"/>
                <a:ext cx="9028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N" sz="1400" i="1">
                    <a:solidFill>
                      <a:schemeClr val="bg2"/>
                    </a:solidFill>
                    <a:latin typeface="+mn-ea"/>
                    <a:ea typeface="+mn-ea"/>
                  </a:rPr>
                  <a:t>波形前缘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16198B-4E87-5169-92B0-E91DFDBC1D19}"/>
                  </a:ext>
                </a:extLst>
              </p:cNvPr>
              <p:cNvSpPr txBox="1"/>
              <p:nvPr/>
            </p:nvSpPr>
            <p:spPr>
              <a:xfrm>
                <a:off x="5859189" y="3661599"/>
                <a:ext cx="9028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N" sz="1400" i="1">
                    <a:solidFill>
                      <a:schemeClr val="bg2"/>
                    </a:solidFill>
                    <a:latin typeface="+mn-ea"/>
                    <a:ea typeface="+mn-ea"/>
                  </a:rPr>
                  <a:t>波形后缘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997F4DD-0922-B363-F763-27CB25268159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 bwMode="auto">
              <a:xfrm>
                <a:off x="2486772" y="3045356"/>
                <a:ext cx="1592444" cy="953821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3B5FB2A-A85B-6A0E-263A-F26DFC374696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 bwMode="auto">
              <a:xfrm flipH="1">
                <a:off x="4982026" y="3969376"/>
                <a:ext cx="1328569" cy="100819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F78166-75AC-74B5-C0D9-CAC71F413EF4}"/>
                  </a:ext>
                </a:extLst>
              </p:cNvPr>
              <p:cNvSpPr txBox="1"/>
              <p:nvPr/>
            </p:nvSpPr>
            <p:spPr>
              <a:xfrm>
                <a:off x="4982026" y="2452047"/>
                <a:ext cx="320776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N" sz="1600" b="1">
                    <a:solidFill>
                      <a:schemeClr val="bg2"/>
                    </a:solidFill>
                    <a:latin typeface="+mn-ea"/>
                    <a:ea typeface="+mn-ea"/>
                  </a:rPr>
                  <a:t>Sentinel-3 SAR模式</a:t>
                </a:r>
                <a:r>
                  <a:rPr lang="zh-CN" altLang="en-US" sz="1600" b="1">
                    <a:solidFill>
                      <a:schemeClr val="bg2"/>
                    </a:solidFill>
                    <a:latin typeface="+mn-ea"/>
                    <a:ea typeface="+mn-ea"/>
                  </a:rPr>
                  <a:t>高度计波形</a:t>
                </a:r>
                <a:endParaRPr lang="en-CN" sz="1600" b="1">
                  <a:solidFill>
                    <a:schemeClr val="bg2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07906B-FAF1-117B-E6A7-6D191EC4E883}"/>
                </a:ext>
              </a:extLst>
            </p:cNvPr>
            <p:cNvSpPr txBox="1"/>
            <p:nvPr/>
          </p:nvSpPr>
          <p:spPr>
            <a:xfrm>
              <a:off x="3596339" y="545223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</a:rPr>
                <a:t>43</a:t>
              </a:r>
              <a:endParaRPr lang="en-CN" sz="1600">
                <a:solidFill>
                  <a:srgbClr val="00B0F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A94F0A-9BCF-0783-70D7-65A53B9C0CC3}"/>
                </a:ext>
              </a:extLst>
            </p:cNvPr>
            <p:cNvSpPr txBox="1"/>
            <p:nvPr/>
          </p:nvSpPr>
          <p:spPr>
            <a:xfrm>
              <a:off x="4119558" y="5453604"/>
              <a:ext cx="389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chemeClr val="accent3"/>
                  </a:solidFill>
                </a:rPr>
                <a:t>55</a:t>
              </a:r>
              <a:endParaRPr lang="en-CN" sz="1600">
                <a:solidFill>
                  <a:schemeClr val="accent3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3A7FF0-C417-B2B7-6C67-466B0FB660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4576" y="4262164"/>
              <a:ext cx="630942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2BC94-544E-9C03-7774-A6A5C31A858E}"/>
                </a:ext>
              </a:extLst>
            </p:cNvPr>
            <p:cNvSpPr txBox="1"/>
            <p:nvPr/>
          </p:nvSpPr>
          <p:spPr>
            <a:xfrm>
              <a:off x="3626718" y="4005657"/>
              <a:ext cx="7264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800" b="1">
                  <a:solidFill>
                    <a:schemeClr val="bg2"/>
                  </a:solidFill>
                  <a:latin typeface="+mn-ea"/>
                  <a:ea typeface="+mn-ea"/>
                </a:rPr>
                <a:t>Correction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17D2EC-E886-F05D-06BB-4F44EC4E8448}"/>
              </a:ext>
            </a:extLst>
          </p:cNvPr>
          <p:cNvSpPr txBox="1"/>
          <p:nvPr/>
        </p:nvSpPr>
        <p:spPr>
          <a:xfrm>
            <a:off x="527025" y="5692140"/>
            <a:ext cx="8114055" cy="96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sz="2000" dirty="0">
                <a:solidFill>
                  <a:schemeClr val="bg2"/>
                </a:solidFill>
                <a:latin typeface="+mn-ea"/>
                <a:ea typeface="+mn-ea"/>
              </a:rPr>
              <a:t>Sentinel-3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SAR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模式高度计波形的默认距离门为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。相邻距离门时间间隔为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3.125 ns</a:t>
            </a:r>
            <a:endParaRPr lang="en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2737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软件发展史及现状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FF4E1-B17F-D4F8-E834-173BA3B0D059}"/>
              </a:ext>
            </a:extLst>
          </p:cNvPr>
          <p:cNvSpPr txBox="1"/>
          <p:nvPr/>
        </p:nvSpPr>
        <p:spPr>
          <a:xfrm>
            <a:off x="404362" y="913572"/>
            <a:ext cx="8314891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课后练习及章节作业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43A92-9E22-44EA-2939-C64F8E264329}"/>
              </a:ext>
            </a:extLst>
          </p:cNvPr>
          <p:cNvSpPr txBox="1"/>
          <p:nvPr/>
        </p:nvSpPr>
        <p:spPr>
          <a:xfrm>
            <a:off x="502919" y="1763498"/>
            <a:ext cx="8126731" cy="3423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练习课堂程序；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高度计数据对中国湖泊（任选）水位信息进行年度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季节性变化监测。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91300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102681</TotalTime>
  <Words>304</Words>
  <Application>Microsoft Office PowerPoint</Application>
  <PresentationFormat>全屏显示(4:3)</PresentationFormat>
  <Paragraphs>41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微软雅黑</vt:lpstr>
      <vt:lpstr>Arial</vt:lpstr>
      <vt:lpstr>Cambria Math</vt:lpstr>
      <vt:lpstr>Times New Roman</vt:lpstr>
      <vt:lpstr>Wingdings</vt:lpstr>
      <vt:lpstr>2_Global</vt:lpstr>
      <vt:lpstr>1_Copyright (c) 2007-2010 NordriDesign™ _light</vt:lpstr>
      <vt:lpstr>PowerPoint 演示文稿</vt:lpstr>
      <vt:lpstr>一、课程简介</vt:lpstr>
      <vt:lpstr>一、课程简介</vt:lpstr>
      <vt:lpstr>一、课程简介</vt:lpstr>
      <vt:lpstr>二. 开源GIS软件发展史及现状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13010</cp:revision>
  <dcterms:created xsi:type="dcterms:W3CDTF">2004-07-09T11:40:27Z</dcterms:created>
  <dcterms:modified xsi:type="dcterms:W3CDTF">2025-04-03T07:35:30Z</dcterms:modified>
</cp:coreProperties>
</file>