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4773" r:id="rId1"/>
    <p:sldMasterId id="2147484986" r:id="rId2"/>
  </p:sldMasterIdLst>
  <p:notesMasterIdLst>
    <p:notesMasterId r:id="rId25"/>
  </p:notesMasterIdLst>
  <p:handoutMasterIdLst>
    <p:handoutMasterId r:id="rId26"/>
  </p:handoutMasterIdLst>
  <p:sldIdLst>
    <p:sldId id="2734" r:id="rId3"/>
    <p:sldId id="2722" r:id="rId4"/>
    <p:sldId id="2752" r:id="rId5"/>
    <p:sldId id="2737" r:id="rId6"/>
    <p:sldId id="2756" r:id="rId7"/>
    <p:sldId id="2740" r:id="rId8"/>
    <p:sldId id="2753" r:id="rId9"/>
    <p:sldId id="2738" r:id="rId10"/>
    <p:sldId id="2735" r:id="rId11"/>
    <p:sldId id="2755" r:id="rId12"/>
    <p:sldId id="2744" r:id="rId13"/>
    <p:sldId id="2739" r:id="rId14"/>
    <p:sldId id="2741" r:id="rId15"/>
    <p:sldId id="2742" r:id="rId16"/>
    <p:sldId id="2743" r:id="rId17"/>
    <p:sldId id="2447" r:id="rId18"/>
    <p:sldId id="2736" r:id="rId19"/>
    <p:sldId id="2746" r:id="rId20"/>
    <p:sldId id="2747" r:id="rId21"/>
    <p:sldId id="2751" r:id="rId22"/>
    <p:sldId id="2748" r:id="rId23"/>
    <p:sldId id="2745" r:id="rId24"/>
  </p:sldIdLst>
  <p:sldSz cx="9144000" cy="6858000" type="screen4x3"/>
  <p:notesSz cx="7099300" cy="10234613"/>
  <p:custDataLst>
    <p:tags r:id="rId27"/>
  </p:custDataLst>
  <p:defaultTextStyle>
    <a:defPPr>
      <a:defRPr lang="zh-CN"/>
    </a:defPPr>
    <a:lvl1pPr algn="ctr" rtl="0" fontAlgn="base">
      <a:spcBef>
        <a:spcPct val="50000"/>
      </a:spcBef>
      <a:spcAft>
        <a:spcPct val="0"/>
      </a:spcAft>
      <a:defRPr sz="2400" kern="1200">
        <a:solidFill>
          <a:schemeClr val="tx1"/>
        </a:solidFill>
        <a:latin typeface="Times New Roman" charset="0"/>
        <a:ea typeface="宋体" charset="0"/>
        <a:cs typeface="宋体" charset="0"/>
      </a:defRPr>
    </a:lvl1pPr>
    <a:lvl2pPr marL="457200" algn="ctr" rtl="0" fontAlgn="base">
      <a:spcBef>
        <a:spcPct val="50000"/>
      </a:spcBef>
      <a:spcAft>
        <a:spcPct val="0"/>
      </a:spcAft>
      <a:defRPr sz="2400" kern="1200">
        <a:solidFill>
          <a:schemeClr val="tx1"/>
        </a:solidFill>
        <a:latin typeface="Times New Roman" charset="0"/>
        <a:ea typeface="宋体" charset="0"/>
        <a:cs typeface="宋体" charset="0"/>
      </a:defRPr>
    </a:lvl2pPr>
    <a:lvl3pPr marL="914400" algn="ctr" rtl="0" fontAlgn="base">
      <a:spcBef>
        <a:spcPct val="50000"/>
      </a:spcBef>
      <a:spcAft>
        <a:spcPct val="0"/>
      </a:spcAft>
      <a:defRPr sz="2400" kern="1200">
        <a:solidFill>
          <a:schemeClr val="tx1"/>
        </a:solidFill>
        <a:latin typeface="Times New Roman" charset="0"/>
        <a:ea typeface="宋体" charset="0"/>
        <a:cs typeface="宋体" charset="0"/>
      </a:defRPr>
    </a:lvl3pPr>
    <a:lvl4pPr marL="1371600" algn="ctr" rtl="0" fontAlgn="base">
      <a:spcBef>
        <a:spcPct val="50000"/>
      </a:spcBef>
      <a:spcAft>
        <a:spcPct val="0"/>
      </a:spcAft>
      <a:defRPr sz="2400" kern="1200">
        <a:solidFill>
          <a:schemeClr val="tx1"/>
        </a:solidFill>
        <a:latin typeface="Times New Roman" charset="0"/>
        <a:ea typeface="宋体" charset="0"/>
        <a:cs typeface="宋体" charset="0"/>
      </a:defRPr>
    </a:lvl4pPr>
    <a:lvl5pPr marL="1828800" algn="ctr" rtl="0" fontAlgn="base">
      <a:spcBef>
        <a:spcPct val="50000"/>
      </a:spcBef>
      <a:spcAft>
        <a:spcPct val="0"/>
      </a:spcAft>
      <a:defRPr sz="2400" kern="1200">
        <a:solidFill>
          <a:schemeClr val="tx1"/>
        </a:solidFill>
        <a:latin typeface="Times New Roman" charset="0"/>
        <a:ea typeface="宋体" charset="0"/>
        <a:cs typeface="宋体" charset="0"/>
      </a:defRPr>
    </a:lvl5pPr>
    <a:lvl6pPr marL="2286000" algn="l" defTabSz="457200" rtl="0" eaLnBrk="1" latinLnBrk="0" hangingPunct="1">
      <a:defRPr sz="2400" kern="1200">
        <a:solidFill>
          <a:schemeClr val="tx1"/>
        </a:solidFill>
        <a:latin typeface="Times New Roman" charset="0"/>
        <a:ea typeface="宋体" charset="0"/>
        <a:cs typeface="宋体" charset="0"/>
      </a:defRPr>
    </a:lvl6pPr>
    <a:lvl7pPr marL="2743200" algn="l" defTabSz="457200" rtl="0" eaLnBrk="1" latinLnBrk="0" hangingPunct="1">
      <a:defRPr sz="2400" kern="1200">
        <a:solidFill>
          <a:schemeClr val="tx1"/>
        </a:solidFill>
        <a:latin typeface="Times New Roman" charset="0"/>
        <a:ea typeface="宋体" charset="0"/>
        <a:cs typeface="宋体" charset="0"/>
      </a:defRPr>
    </a:lvl7pPr>
    <a:lvl8pPr marL="3200400" algn="l" defTabSz="457200" rtl="0" eaLnBrk="1" latinLnBrk="0" hangingPunct="1">
      <a:defRPr sz="2400" kern="1200">
        <a:solidFill>
          <a:schemeClr val="tx1"/>
        </a:solidFill>
        <a:latin typeface="Times New Roman" charset="0"/>
        <a:ea typeface="宋体" charset="0"/>
        <a:cs typeface="宋体" charset="0"/>
      </a:defRPr>
    </a:lvl8pPr>
    <a:lvl9pPr marL="3657600" algn="l" defTabSz="457200" rtl="0" eaLnBrk="1" latinLnBrk="0" hangingPunct="1">
      <a:defRPr sz="2400" kern="1200">
        <a:solidFill>
          <a:schemeClr val="tx1"/>
        </a:solidFill>
        <a:latin typeface="Times New Roman" charset="0"/>
        <a:ea typeface="宋体" charset="0"/>
        <a:cs typeface="宋体" charset="0"/>
      </a:defRPr>
    </a:lvl9pPr>
  </p:defaultTextStyle>
  <p:extLst>
    <p:ext uri="{EFAFB233-063F-42B5-8137-9DF3F51BA10A}">
      <p15:sldGuideLst xmlns:p15="http://schemas.microsoft.com/office/powerpoint/2012/main">
        <p15:guide id="1" orient="horz" pos="663">
          <p15:clr>
            <a:srgbClr val="A4A3A4"/>
          </p15:clr>
        </p15:guide>
        <p15:guide id="2" orient="horz" pos="1412">
          <p15:clr>
            <a:srgbClr val="A4A3A4"/>
          </p15:clr>
        </p15:guide>
        <p15:guide id="3" pos="181">
          <p15:clr>
            <a:srgbClr val="A4A3A4"/>
          </p15:clr>
        </p15:guide>
        <p15:guide id="4" pos="5556">
          <p15:clr>
            <a:srgbClr val="A4A3A4"/>
          </p15:clr>
        </p15:guide>
        <p15:guide id="5" pos="2903">
          <p15:clr>
            <a:srgbClr val="A4A3A4"/>
          </p15:clr>
        </p15:guide>
        <p15:guide id="6" orient="horz" pos="700">
          <p15:clr>
            <a:srgbClr val="A4A3A4"/>
          </p15:clr>
        </p15:guide>
        <p15:guide id="7" orient="horz" pos="4119">
          <p15:clr>
            <a:srgbClr val="A4A3A4"/>
          </p15:clr>
        </p15:guide>
        <p15:guide id="8" pos="311">
          <p15:clr>
            <a:srgbClr val="A4A3A4"/>
          </p15:clr>
        </p15:guide>
        <p15:guide id="9" pos="5501">
          <p15:clr>
            <a:srgbClr val="A4A3A4"/>
          </p15:clr>
        </p15:guide>
        <p15:guide id="10" orient="horz" pos="462">
          <p15:clr>
            <a:srgbClr val="A4A3A4"/>
          </p15:clr>
        </p15:guide>
        <p15:guide id="11" pos="77">
          <p15:clr>
            <a:srgbClr val="A4A3A4"/>
          </p15:clr>
        </p15:guide>
        <p15:guide id="12" pos="72">
          <p15:clr>
            <a:srgbClr val="A4A3A4"/>
          </p15:clr>
        </p15:guide>
        <p15:guide id="13" orient="horz" pos="2">
          <p15:clr>
            <a:srgbClr val="A4A3A4"/>
          </p15:clr>
        </p15:guide>
        <p15:guide id="14" pos="807">
          <p15:clr>
            <a:srgbClr val="A4A3A4"/>
          </p15:clr>
        </p15:guide>
        <p15:guide id="15" pos="1463">
          <p15:clr>
            <a:srgbClr val="A4A3A4"/>
          </p15:clr>
        </p15:guide>
        <p15:guide id="16" pos="2079">
          <p15:clr>
            <a:srgbClr val="A4A3A4"/>
          </p15:clr>
        </p15:guide>
        <p15:guide id="17" pos="2714">
          <p15:clr>
            <a:srgbClr val="A4A3A4"/>
          </p15:clr>
        </p15:guide>
        <p15:guide id="18" pos="3370">
          <p15:clr>
            <a:srgbClr val="A4A3A4"/>
          </p15:clr>
        </p15:guide>
        <p15:guide id="19" pos="3985">
          <p15:clr>
            <a:srgbClr val="A4A3A4"/>
          </p15:clr>
        </p15:guide>
        <p15:guide id="20" pos="4631">
          <p15:clr>
            <a:srgbClr val="A4A3A4"/>
          </p15:clr>
        </p15:guide>
        <p15:guide id="21" orient="horz" pos="581">
          <p15:clr>
            <a:srgbClr val="A4A3A4"/>
          </p15:clr>
        </p15:guide>
        <p15:guide id="22" orient="horz" pos="3230">
          <p15:clr>
            <a:srgbClr val="A4A3A4"/>
          </p15:clr>
        </p15:guide>
        <p15:guide id="23" orient="horz" pos="1230">
          <p15:clr>
            <a:srgbClr val="A4A3A4"/>
          </p15:clr>
        </p15:guide>
        <p15:guide id="24" orient="horz">
          <p15:clr>
            <a:srgbClr val="A4A3A4"/>
          </p15:clr>
        </p15:guide>
        <p15:guide id="25" orient="horz" pos="1450">
          <p15:clr>
            <a:srgbClr val="A4A3A4"/>
          </p15:clr>
        </p15:guide>
        <p15:guide id="26" pos="281">
          <p15:clr>
            <a:srgbClr val="A4A3A4"/>
          </p15:clr>
        </p15:guide>
        <p15:guide id="27" orient="horz" pos="3095">
          <p15:clr>
            <a:srgbClr val="A4A3A4"/>
          </p15:clr>
        </p15:guide>
        <p15:guide id="28" orient="horz" pos="2372">
          <p15:clr>
            <a:srgbClr val="A4A3A4"/>
          </p15:clr>
        </p15:guide>
        <p15:guide id="29" orient="horz" pos="4159">
          <p15:clr>
            <a:srgbClr val="A4A3A4"/>
          </p15:clr>
        </p15:guide>
        <p15:guide id="30" pos="313">
          <p15:clr>
            <a:srgbClr val="A4A3A4"/>
          </p15:clr>
        </p15:guide>
        <p15:guide id="31" pos="1655">
          <p15:clr>
            <a:srgbClr val="A4A3A4"/>
          </p15:clr>
        </p15:guide>
        <p15:guide id="32" pos="5727">
          <p15:clr>
            <a:srgbClr val="A4A3A4"/>
          </p15:clr>
        </p15:guide>
        <p15:guide id="33" orient="horz" pos="632">
          <p15:clr>
            <a:srgbClr val="A4A3A4"/>
          </p15:clr>
        </p15:guide>
        <p15:guide id="34" orient="horz" pos="1461">
          <p15:clr>
            <a:srgbClr val="A4A3A4"/>
          </p15:clr>
        </p15:guide>
        <p15:guide id="35" orient="horz" pos="2262">
          <p15:clr>
            <a:srgbClr val="A4A3A4"/>
          </p15:clr>
        </p15:guide>
        <p15:guide id="36" orient="horz" pos="3072">
          <p15:clr>
            <a:srgbClr val="A4A3A4"/>
          </p15:clr>
        </p15:guide>
        <p15:guide id="37" pos="765">
          <p15:clr>
            <a:srgbClr val="A4A3A4"/>
          </p15:clr>
        </p15:guide>
        <p15:guide id="38" pos="5580">
          <p15:clr>
            <a:srgbClr val="A4A3A4"/>
          </p15:clr>
        </p15:guide>
        <p15:guide id="39" pos="5039">
          <p15:clr>
            <a:srgbClr val="A4A3A4"/>
          </p15:clr>
        </p15:guide>
        <p15:guide id="40" orient="horz" pos="621">
          <p15:clr>
            <a:srgbClr val="A4A3A4"/>
          </p15:clr>
        </p15:guide>
        <p15:guide id="41" orient="horz" pos="38">
          <p15:clr>
            <a:srgbClr val="A4A3A4"/>
          </p15:clr>
        </p15:guide>
        <p15:guide id="42" orient="horz" pos="4319">
          <p15:clr>
            <a:srgbClr val="A4A3A4"/>
          </p15:clr>
        </p15:guide>
        <p15:guide id="43" orient="horz" pos="39">
          <p15:clr>
            <a:srgbClr val="A4A3A4"/>
          </p15:clr>
        </p15:guide>
        <p15:guide id="44" pos="3367">
          <p15:clr>
            <a:srgbClr val="A4A3A4"/>
          </p15:clr>
        </p15:guide>
        <p15:guide id="45" pos="4655">
          <p15:clr>
            <a:srgbClr val="A4A3A4"/>
          </p15:clr>
        </p15:guide>
        <p15:guide id="46" orient="horz" pos="1">
          <p15:clr>
            <a:srgbClr val="A4A3A4"/>
          </p15:clr>
        </p15:guide>
        <p15:guide id="47" orient="horz" pos="4067">
          <p15:clr>
            <a:srgbClr val="A4A3A4"/>
          </p15:clr>
        </p15:guide>
        <p15:guide id="48" orient="horz" pos="601">
          <p15:clr>
            <a:srgbClr val="A4A3A4"/>
          </p15:clr>
        </p15:guide>
        <p15:guide id="49" pos="149">
          <p15:clr>
            <a:srgbClr val="A4A3A4"/>
          </p15:clr>
        </p15:guide>
        <p15:guide id="50" pos="5589">
          <p15:clr>
            <a:srgbClr val="A4A3A4"/>
          </p15:clr>
        </p15:guide>
        <p15:guide id="51" pos="3227">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ffice316"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7A81FF"/>
    <a:srgbClr val="00B050"/>
    <a:srgbClr val="FF00DF"/>
    <a:srgbClr val="C3E8CC"/>
    <a:srgbClr val="FF00FF"/>
    <a:srgbClr val="269FA0"/>
    <a:srgbClr val="FFC000"/>
    <a:srgbClr val="333399"/>
    <a:srgbClr val="950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84650" autoAdjust="0"/>
  </p:normalViewPr>
  <p:slideViewPr>
    <p:cSldViewPr snapToGrid="0">
      <p:cViewPr varScale="1">
        <p:scale>
          <a:sx n="75" d="100"/>
          <a:sy n="75" d="100"/>
        </p:scale>
        <p:origin x="1107" y="27"/>
      </p:cViewPr>
      <p:guideLst>
        <p:guide orient="horz" pos="663"/>
        <p:guide orient="horz" pos="1412"/>
        <p:guide pos="181"/>
        <p:guide pos="5556"/>
        <p:guide pos="2903"/>
        <p:guide orient="horz" pos="700"/>
        <p:guide orient="horz" pos="4119"/>
        <p:guide pos="311"/>
        <p:guide pos="5501"/>
        <p:guide orient="horz" pos="462"/>
        <p:guide pos="77"/>
        <p:guide pos="72"/>
        <p:guide orient="horz" pos="2"/>
        <p:guide pos="807"/>
        <p:guide pos="1463"/>
        <p:guide pos="2079"/>
        <p:guide pos="2714"/>
        <p:guide pos="3370"/>
        <p:guide pos="3985"/>
        <p:guide pos="4631"/>
        <p:guide orient="horz" pos="581"/>
        <p:guide orient="horz" pos="3230"/>
        <p:guide orient="horz" pos="1230"/>
        <p:guide orient="horz"/>
        <p:guide orient="horz" pos="1450"/>
        <p:guide pos="281"/>
        <p:guide orient="horz" pos="3095"/>
        <p:guide orient="horz" pos="2372"/>
        <p:guide orient="horz" pos="4159"/>
        <p:guide pos="313"/>
        <p:guide pos="1655"/>
        <p:guide pos="5727"/>
        <p:guide orient="horz" pos="632"/>
        <p:guide orient="horz" pos="1461"/>
        <p:guide orient="horz" pos="2262"/>
        <p:guide orient="horz" pos="3072"/>
        <p:guide pos="765"/>
        <p:guide pos="5580"/>
        <p:guide pos="5039"/>
        <p:guide orient="horz" pos="621"/>
        <p:guide orient="horz" pos="38"/>
        <p:guide orient="horz" pos="4319"/>
        <p:guide orient="horz" pos="39"/>
        <p:guide pos="3367"/>
        <p:guide pos="4655"/>
        <p:guide orient="horz" pos="1"/>
        <p:guide orient="horz" pos="4067"/>
        <p:guide orient="horz" pos="601"/>
        <p:guide pos="149"/>
        <p:guide pos="5589"/>
        <p:guide pos="3227"/>
      </p:guideLst>
    </p:cSldViewPr>
  </p:slideViewPr>
  <p:outlineViewPr>
    <p:cViewPr>
      <p:scale>
        <a:sx n="33" d="100"/>
        <a:sy n="33" d="100"/>
      </p:scale>
      <p:origin x="0" y="-102"/>
    </p:cViewPr>
  </p:outlineViewPr>
  <p:notesTextViewPr>
    <p:cViewPr>
      <p:scale>
        <a:sx n="200" d="100"/>
        <a:sy n="200" d="100"/>
      </p:scale>
      <p:origin x="0" y="0"/>
    </p:cViewPr>
  </p:notesTextViewPr>
  <p:sorterViewPr>
    <p:cViewPr>
      <p:scale>
        <a:sx n="50" d="100"/>
        <a:sy n="50" d="100"/>
      </p:scale>
      <p:origin x="0" y="1344"/>
    </p:cViewPr>
  </p:sorterViewPr>
  <p:notesViewPr>
    <p:cSldViewPr snapToGrid="0">
      <p:cViewPr varScale="1">
        <p:scale>
          <a:sx n="49" d="100"/>
          <a:sy n="49" d="100"/>
        </p:scale>
        <p:origin x="2952" y="54"/>
      </p:cViewPr>
      <p:guideLst>
        <p:guide orient="horz" pos="3224"/>
        <p:guide pos="2237"/>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Luo" userId="82312ee5779919a4" providerId="LiveId" clId="{F9D543B9-EE8F-F947-98CD-0A5B9B077609}"/>
    <pc:docChg chg="undo custSel modSld">
      <pc:chgData name="Xin Luo" userId="82312ee5779919a4" providerId="LiveId" clId="{F9D543B9-EE8F-F947-98CD-0A5B9B077609}" dt="2023-05-28T07:33:19.199" v="786" actId="1035"/>
      <pc:docMkLst>
        <pc:docMk/>
      </pc:docMkLst>
      <pc:sldChg chg="modSp mod">
        <pc:chgData name="Xin Luo" userId="82312ee5779919a4" providerId="LiveId" clId="{F9D543B9-EE8F-F947-98CD-0A5B9B077609}" dt="2023-05-28T06:55:23.883" v="643" actId="20577"/>
        <pc:sldMkLst>
          <pc:docMk/>
          <pc:sldMk cId="1153920038" sldId="2206"/>
        </pc:sldMkLst>
        <pc:spChg chg="mod">
          <ac:chgData name="Xin Luo" userId="82312ee5779919a4" providerId="LiveId" clId="{F9D543B9-EE8F-F947-98CD-0A5B9B077609}" dt="2023-05-28T06:55:23.883" v="643" actId="20577"/>
          <ac:spMkLst>
            <pc:docMk/>
            <pc:sldMk cId="1153920038" sldId="2206"/>
            <ac:spMk id="24" creationId="{00000000-0000-0000-0000-000000000000}"/>
          </ac:spMkLst>
        </pc:spChg>
      </pc:sldChg>
      <pc:sldChg chg="modSp mod">
        <pc:chgData name="Xin Luo" userId="82312ee5779919a4" providerId="LiveId" clId="{F9D543B9-EE8F-F947-98CD-0A5B9B077609}" dt="2023-05-28T07:09:31.866" v="757" actId="20577"/>
        <pc:sldMkLst>
          <pc:docMk/>
          <pc:sldMk cId="1602808061" sldId="2707"/>
        </pc:sldMkLst>
        <pc:spChg chg="mod">
          <ac:chgData name="Xin Luo" userId="82312ee5779919a4" providerId="LiveId" clId="{F9D543B9-EE8F-F947-98CD-0A5B9B077609}" dt="2023-05-28T07:09:31.866" v="757" actId="20577"/>
          <ac:spMkLst>
            <pc:docMk/>
            <pc:sldMk cId="1602808061" sldId="2707"/>
            <ac:spMk id="2" creationId="{631AADB6-C88A-D817-4683-FC087E4E240F}"/>
          </ac:spMkLst>
        </pc:spChg>
      </pc:sldChg>
      <pc:sldChg chg="modSp mod">
        <pc:chgData name="Xin Luo" userId="82312ee5779919a4" providerId="LiveId" clId="{F9D543B9-EE8F-F947-98CD-0A5B9B077609}" dt="2023-05-28T07:33:19.199" v="786" actId="1035"/>
        <pc:sldMkLst>
          <pc:docMk/>
          <pc:sldMk cId="4114066566" sldId="2726"/>
        </pc:sldMkLst>
        <pc:spChg chg="mod">
          <ac:chgData name="Xin Luo" userId="82312ee5779919a4" providerId="LiveId" clId="{F9D543B9-EE8F-F947-98CD-0A5B9B077609}" dt="2023-05-28T07:33:19.199" v="786" actId="1035"/>
          <ac:spMkLst>
            <pc:docMk/>
            <pc:sldMk cId="4114066566" sldId="2726"/>
            <ac:spMk id="17" creationId="{9E05FFCA-3371-AF5C-381D-71D984055F5A}"/>
          </ac:spMkLst>
        </pc:spChg>
      </pc:sldChg>
      <pc:sldChg chg="modSp mod">
        <pc:chgData name="Xin Luo" userId="82312ee5779919a4" providerId="LiveId" clId="{F9D543B9-EE8F-F947-98CD-0A5B9B077609}" dt="2023-05-27T13:58:39.236" v="598" actId="20577"/>
        <pc:sldMkLst>
          <pc:docMk/>
          <pc:sldMk cId="1683372320" sldId="2728"/>
        </pc:sldMkLst>
        <pc:spChg chg="mod">
          <ac:chgData name="Xin Luo" userId="82312ee5779919a4" providerId="LiveId" clId="{F9D543B9-EE8F-F947-98CD-0A5B9B077609}" dt="2023-05-27T13:58:39.236" v="598" actId="20577"/>
          <ac:spMkLst>
            <pc:docMk/>
            <pc:sldMk cId="1683372320" sldId="2728"/>
            <ac:spMk id="6" creationId="{2CCD6DA1-1437-AB5B-BCA8-405D548B2FB8}"/>
          </ac:spMkLst>
        </pc:spChg>
      </pc:sldChg>
      <pc:sldChg chg="addSp delSp modSp mod">
        <pc:chgData name="Xin Luo" userId="82312ee5779919a4" providerId="LiveId" clId="{F9D543B9-EE8F-F947-98CD-0A5B9B077609}" dt="2023-05-27T05:22:41.018" v="561" actId="20577"/>
        <pc:sldMkLst>
          <pc:docMk/>
          <pc:sldMk cId="3309691984" sldId="2731"/>
        </pc:sldMkLst>
        <pc:spChg chg="add del mod">
          <ac:chgData name="Xin Luo" userId="82312ee5779919a4" providerId="LiveId" clId="{F9D543B9-EE8F-F947-98CD-0A5B9B077609}" dt="2023-05-27T02:49:34.645" v="73" actId="478"/>
          <ac:spMkLst>
            <pc:docMk/>
            <pc:sldMk cId="3309691984" sldId="2731"/>
            <ac:spMk id="2" creationId="{1BDFD04C-8FB6-1EE4-6DF3-7E2F15B47F94}"/>
          </ac:spMkLst>
        </pc:spChg>
        <pc:spChg chg="mod">
          <ac:chgData name="Xin Luo" userId="82312ee5779919a4" providerId="LiveId" clId="{F9D543B9-EE8F-F947-98CD-0A5B9B077609}" dt="2023-05-27T02:53:28.521" v="278" actId="20577"/>
          <ac:spMkLst>
            <pc:docMk/>
            <pc:sldMk cId="3309691984" sldId="2731"/>
            <ac:spMk id="5" creationId="{1B0BE935-AC9C-D1EE-AD6A-7C386013DA7C}"/>
          </ac:spMkLst>
        </pc:spChg>
        <pc:spChg chg="add mod">
          <ac:chgData name="Xin Luo" userId="82312ee5779919a4" providerId="LiveId" clId="{F9D543B9-EE8F-F947-98CD-0A5B9B077609}" dt="2023-05-27T02:52:06.318" v="163" actId="13822"/>
          <ac:spMkLst>
            <pc:docMk/>
            <pc:sldMk cId="3309691984" sldId="2731"/>
            <ac:spMk id="6" creationId="{33F109D0-AAA1-7AD3-B10D-6934C5844CDF}"/>
          </ac:spMkLst>
        </pc:spChg>
        <pc:spChg chg="add mod">
          <ac:chgData name="Xin Luo" userId="82312ee5779919a4" providerId="LiveId" clId="{F9D543B9-EE8F-F947-98CD-0A5B9B077609}" dt="2023-05-27T05:22:34.342" v="555" actId="404"/>
          <ac:spMkLst>
            <pc:docMk/>
            <pc:sldMk cId="3309691984" sldId="2731"/>
            <ac:spMk id="7" creationId="{30E99D8D-10A9-408E-D876-09FB0C8EBDB2}"/>
          </ac:spMkLst>
        </pc:spChg>
        <pc:spChg chg="add mod">
          <ac:chgData name="Xin Luo" userId="82312ee5779919a4" providerId="LiveId" clId="{F9D543B9-EE8F-F947-98CD-0A5B9B077609}" dt="2023-05-27T02:52:13.842" v="165" actId="1076"/>
          <ac:spMkLst>
            <pc:docMk/>
            <pc:sldMk cId="3309691984" sldId="2731"/>
            <ac:spMk id="8" creationId="{7D33CA86-78C6-3B8B-51BB-B57FBBE5679D}"/>
          </ac:spMkLst>
        </pc:spChg>
        <pc:spChg chg="add mod">
          <ac:chgData name="Xin Luo" userId="82312ee5779919a4" providerId="LiveId" clId="{F9D543B9-EE8F-F947-98CD-0A5B9B077609}" dt="2023-05-27T05:22:41.018" v="561" actId="20577"/>
          <ac:spMkLst>
            <pc:docMk/>
            <pc:sldMk cId="3309691984" sldId="2731"/>
            <ac:spMk id="9" creationId="{100AD77A-3706-464A-3EA9-8E8FB10A183C}"/>
          </ac:spMkLst>
        </pc:spChg>
      </pc:sldChg>
    </pc:docChg>
  </pc:docChgLst>
  <pc:docChgLst>
    <pc:chgData name="Xin Luo" userId="82312ee5779919a4" providerId="LiveId" clId="{3504F1C7-ACFB-8A4E-9E43-698C11A40A9E}"/>
    <pc:docChg chg="undo custSel addSld delSld modSld sldOrd">
      <pc:chgData name="Xin Luo" userId="82312ee5779919a4" providerId="LiveId" clId="{3504F1C7-ACFB-8A4E-9E43-698C11A40A9E}" dt="2023-11-16T15:12:04.642" v="2270" actId="20577"/>
      <pc:docMkLst>
        <pc:docMk/>
      </pc:docMkLst>
      <pc:sldChg chg="del">
        <pc:chgData name="Xin Luo" userId="82312ee5779919a4" providerId="LiveId" clId="{3504F1C7-ACFB-8A4E-9E43-698C11A40A9E}" dt="2023-11-04T14:18:50.435" v="96" actId="2696"/>
        <pc:sldMkLst>
          <pc:docMk/>
          <pc:sldMk cId="1858913004" sldId="2719"/>
        </pc:sldMkLst>
      </pc:sldChg>
      <pc:sldChg chg="addSp modSp mod">
        <pc:chgData name="Xin Luo" userId="82312ee5779919a4" providerId="LiveId" clId="{3504F1C7-ACFB-8A4E-9E43-698C11A40A9E}" dt="2023-11-16T13:24:08.637" v="2065" actId="20577"/>
        <pc:sldMkLst>
          <pc:docMk/>
          <pc:sldMk cId="295872025" sldId="2722"/>
        </pc:sldMkLst>
        <pc:spChg chg="mod">
          <ac:chgData name="Xin Luo" userId="82312ee5779919a4" providerId="LiveId" clId="{3504F1C7-ACFB-8A4E-9E43-698C11A40A9E}" dt="2023-11-16T13:00:07.435" v="1937" actId="14100"/>
          <ac:spMkLst>
            <pc:docMk/>
            <pc:sldMk cId="295872025" sldId="2722"/>
            <ac:spMk id="4" creationId="{813E8FBF-8EDE-41E4-B0F7-87CF255BA7F4}"/>
          </ac:spMkLst>
        </pc:spChg>
        <pc:spChg chg="mod">
          <ac:chgData name="Xin Luo" userId="82312ee5779919a4" providerId="LiveId" clId="{3504F1C7-ACFB-8A4E-9E43-698C11A40A9E}" dt="2023-11-16T13:24:08.637" v="2065" actId="20577"/>
          <ac:spMkLst>
            <pc:docMk/>
            <pc:sldMk cId="295872025" sldId="2722"/>
            <ac:spMk id="5" creationId="{6690EC72-5512-1D42-9AC4-7243100FBD7A}"/>
          </ac:spMkLst>
        </pc:spChg>
        <pc:spChg chg="mod">
          <ac:chgData name="Xin Luo" userId="82312ee5779919a4" providerId="LiveId" clId="{3504F1C7-ACFB-8A4E-9E43-698C11A40A9E}" dt="2023-11-16T13:00:13.775" v="1943" actId="20577"/>
          <ac:spMkLst>
            <pc:docMk/>
            <pc:sldMk cId="295872025" sldId="2722"/>
            <ac:spMk id="10" creationId="{00000000-0000-0000-0000-000000000000}"/>
          </ac:spMkLst>
        </pc:spChg>
        <pc:spChg chg="mod">
          <ac:chgData name="Xin Luo" userId="82312ee5779919a4" providerId="LiveId" clId="{3504F1C7-ACFB-8A4E-9E43-698C11A40A9E}" dt="2023-11-04T14:18:17.459" v="54" actId="20577"/>
          <ac:spMkLst>
            <pc:docMk/>
            <pc:sldMk cId="295872025" sldId="2722"/>
            <ac:spMk id="12" creationId="{00000000-0000-0000-0000-000000000000}"/>
          </ac:spMkLst>
        </pc:spChg>
        <pc:spChg chg="mod">
          <ac:chgData name="Xin Luo" userId="82312ee5779919a4" providerId="LiveId" clId="{3504F1C7-ACFB-8A4E-9E43-698C11A40A9E}" dt="2023-11-16T13:00:17.657" v="1948" actId="20577"/>
          <ac:spMkLst>
            <pc:docMk/>
            <pc:sldMk cId="295872025" sldId="2722"/>
            <ac:spMk id="13" creationId="{00000000-0000-0000-0000-000000000000}"/>
          </ac:spMkLst>
        </pc:spChg>
        <pc:spChg chg="mod">
          <ac:chgData name="Xin Luo" userId="82312ee5779919a4" providerId="LiveId" clId="{3504F1C7-ACFB-8A4E-9E43-698C11A40A9E}" dt="2023-11-04T14:18:34.188" v="91" actId="20577"/>
          <ac:spMkLst>
            <pc:docMk/>
            <pc:sldMk cId="295872025" sldId="2722"/>
            <ac:spMk id="14" creationId="{00000000-0000-0000-0000-000000000000}"/>
          </ac:spMkLst>
        </pc:spChg>
        <pc:grpChg chg="add mod">
          <ac:chgData name="Xin Luo" userId="82312ee5779919a4" providerId="LiveId" clId="{3504F1C7-ACFB-8A4E-9E43-698C11A40A9E}" dt="2023-11-16T12:59:53.175" v="1925" actId="1076"/>
          <ac:grpSpMkLst>
            <pc:docMk/>
            <pc:sldMk cId="295872025" sldId="2722"/>
            <ac:grpSpMk id="2" creationId="{09F1155C-100C-1729-E70E-7A7CE54EF2EC}"/>
          </ac:grpSpMkLst>
        </pc:grpChg>
        <pc:grpChg chg="mod">
          <ac:chgData name="Xin Luo" userId="82312ee5779919a4" providerId="LiveId" clId="{3504F1C7-ACFB-8A4E-9E43-698C11A40A9E}" dt="2023-11-16T12:59:53.175" v="1925" actId="1076"/>
          <ac:grpSpMkLst>
            <pc:docMk/>
            <pc:sldMk cId="295872025" sldId="2722"/>
            <ac:grpSpMk id="3" creationId="{12ED16A1-79B8-7DB1-1CC1-250B051BAD58}"/>
          </ac:grpSpMkLst>
        </pc:grpChg>
        <pc:grpChg chg="mod">
          <ac:chgData name="Xin Luo" userId="82312ee5779919a4" providerId="LiveId" clId="{3504F1C7-ACFB-8A4E-9E43-698C11A40A9E}" dt="2023-11-16T12:59:58.702" v="1935" actId="1036"/>
          <ac:grpSpMkLst>
            <pc:docMk/>
            <pc:sldMk cId="295872025" sldId="2722"/>
            <ac:grpSpMk id="9" creationId="{84B9B8D5-4BCC-CDFF-1E13-B005060A8BDF}"/>
          </ac:grpSpMkLst>
        </pc:grpChg>
      </pc:sldChg>
      <pc:sldChg chg="modSp mod">
        <pc:chgData name="Xin Luo" userId="82312ee5779919a4" providerId="LiveId" clId="{3504F1C7-ACFB-8A4E-9E43-698C11A40A9E}" dt="2023-11-04T14:17:58.896" v="11" actId="1076"/>
        <pc:sldMkLst>
          <pc:docMk/>
          <pc:sldMk cId="2241021106" sldId="2734"/>
        </pc:sldMkLst>
        <pc:spChg chg="mod">
          <ac:chgData name="Xin Luo" userId="82312ee5779919a4" providerId="LiveId" clId="{3504F1C7-ACFB-8A4E-9E43-698C11A40A9E}" dt="2023-11-04T14:17:58.896" v="11" actId="1076"/>
          <ac:spMkLst>
            <pc:docMk/>
            <pc:sldMk cId="2241021106" sldId="2734"/>
            <ac:spMk id="3" creationId="{AABF8A9A-03FE-2516-7E19-C8FD65DBFB0D}"/>
          </ac:spMkLst>
        </pc:spChg>
        <pc:spChg chg="mod">
          <ac:chgData name="Xin Luo" userId="82312ee5779919a4" providerId="LiveId" clId="{3504F1C7-ACFB-8A4E-9E43-698C11A40A9E}" dt="2023-11-04T14:17:50.536" v="9" actId="20577"/>
          <ac:spMkLst>
            <pc:docMk/>
            <pc:sldMk cId="2241021106" sldId="2734"/>
            <ac:spMk id="24" creationId="{00000000-0000-0000-0000-000000000000}"/>
          </ac:spMkLst>
        </pc:spChg>
      </pc:sldChg>
      <pc:sldChg chg="addSp delSp modSp add mod ord">
        <pc:chgData name="Xin Luo" userId="82312ee5779919a4" providerId="LiveId" clId="{3504F1C7-ACFB-8A4E-9E43-698C11A40A9E}" dt="2023-11-16T13:24:43.093" v="2077" actId="20577"/>
        <pc:sldMkLst>
          <pc:docMk/>
          <pc:sldMk cId="405605867" sldId="2735"/>
        </pc:sldMkLst>
        <pc:spChg chg="del">
          <ac:chgData name="Xin Luo" userId="82312ee5779919a4" providerId="LiveId" clId="{3504F1C7-ACFB-8A4E-9E43-698C11A40A9E}" dt="2023-11-04T14:18:42.345" v="94" actId="478"/>
          <ac:spMkLst>
            <pc:docMk/>
            <pc:sldMk cId="405605867" sldId="2735"/>
            <ac:spMk id="2" creationId="{631AADB6-C88A-D817-4683-FC087E4E240F}"/>
          </ac:spMkLst>
        </pc:spChg>
        <pc:spChg chg="mod">
          <ac:chgData name="Xin Luo" userId="82312ee5779919a4" providerId="LiveId" clId="{3504F1C7-ACFB-8A4E-9E43-698C11A40A9E}" dt="2023-11-04T14:33:02.845" v="136" actId="20577"/>
          <ac:spMkLst>
            <pc:docMk/>
            <pc:sldMk cId="405605867" sldId="2735"/>
            <ac:spMk id="3" creationId="{00000000-0000-0000-0000-000000000000}"/>
          </ac:spMkLst>
        </pc:spChg>
        <pc:spChg chg="mod">
          <ac:chgData name="Xin Luo" userId="82312ee5779919a4" providerId="LiveId" clId="{3504F1C7-ACFB-8A4E-9E43-698C11A40A9E}" dt="2023-11-05T02:13:10.548" v="309" actId="20577"/>
          <ac:spMkLst>
            <pc:docMk/>
            <pc:sldMk cId="405605867" sldId="2735"/>
            <ac:spMk id="4" creationId="{814FF4E1-B17F-D4F8-E834-173BA3B0D059}"/>
          </ac:spMkLst>
        </pc:spChg>
        <pc:spChg chg="del">
          <ac:chgData name="Xin Luo" userId="82312ee5779919a4" providerId="LiveId" clId="{3504F1C7-ACFB-8A4E-9E43-698C11A40A9E}" dt="2023-11-04T14:18:41.296" v="93" actId="478"/>
          <ac:spMkLst>
            <pc:docMk/>
            <pc:sldMk cId="405605867" sldId="2735"/>
            <ac:spMk id="5" creationId="{FCD10A89-5E0E-5D73-1D4F-9E11D943B29C}"/>
          </ac:spMkLst>
        </pc:spChg>
        <pc:spChg chg="mod">
          <ac:chgData name="Xin Luo" userId="82312ee5779919a4" providerId="LiveId" clId="{3504F1C7-ACFB-8A4E-9E43-698C11A40A9E}" dt="2023-11-16T13:24:43.093" v="2077" actId="20577"/>
          <ac:spMkLst>
            <pc:docMk/>
            <pc:sldMk cId="405605867" sldId="2735"/>
            <ac:spMk id="6" creationId="{10943A92-9E22-44EA-2939-C64F8E264329}"/>
          </ac:spMkLst>
        </pc:spChg>
        <pc:spChg chg="add del mod">
          <ac:chgData name="Xin Luo" userId="82312ee5779919a4" providerId="LiveId" clId="{3504F1C7-ACFB-8A4E-9E43-698C11A40A9E}" dt="2023-11-05T02:43:51.215" v="527" actId="478"/>
          <ac:spMkLst>
            <pc:docMk/>
            <pc:sldMk cId="405605867" sldId="2735"/>
            <ac:spMk id="8" creationId="{44F5F9AA-52CF-2A53-4031-606C1411F0FF}"/>
          </ac:spMkLst>
        </pc:spChg>
      </pc:sldChg>
      <pc:sldChg chg="addSp modSp add mod">
        <pc:chgData name="Xin Luo" userId="82312ee5779919a4" providerId="LiveId" clId="{3504F1C7-ACFB-8A4E-9E43-698C11A40A9E}" dt="2023-11-16T14:18:43.715" v="2136" actId="113"/>
        <pc:sldMkLst>
          <pc:docMk/>
          <pc:sldMk cId="483035591" sldId="2736"/>
        </pc:sldMkLst>
        <pc:spChg chg="mod">
          <ac:chgData name="Xin Luo" userId="82312ee5779919a4" providerId="LiveId" clId="{3504F1C7-ACFB-8A4E-9E43-698C11A40A9E}" dt="2023-11-06T15:09:35.935" v="1684" actId="20577"/>
          <ac:spMkLst>
            <pc:docMk/>
            <pc:sldMk cId="483035591" sldId="2736"/>
            <ac:spMk id="3" creationId="{00000000-0000-0000-0000-000000000000}"/>
          </ac:spMkLst>
        </pc:spChg>
        <pc:spChg chg="mod">
          <ac:chgData name="Xin Luo" userId="82312ee5779919a4" providerId="LiveId" clId="{3504F1C7-ACFB-8A4E-9E43-698C11A40A9E}" dt="2023-11-16T14:18:26.695" v="2134" actId="20577"/>
          <ac:spMkLst>
            <pc:docMk/>
            <pc:sldMk cId="483035591" sldId="2736"/>
            <ac:spMk id="4" creationId="{814FF4E1-B17F-D4F8-E834-173BA3B0D059}"/>
          </ac:spMkLst>
        </pc:spChg>
        <pc:spChg chg="mod">
          <ac:chgData name="Xin Luo" userId="82312ee5779919a4" providerId="LiveId" clId="{3504F1C7-ACFB-8A4E-9E43-698C11A40A9E}" dt="2023-11-16T14:18:43.715" v="2136" actId="113"/>
          <ac:spMkLst>
            <pc:docMk/>
            <pc:sldMk cId="483035591" sldId="2736"/>
            <ac:spMk id="6" creationId="{10943A92-9E22-44EA-2939-C64F8E264329}"/>
          </ac:spMkLst>
        </pc:spChg>
        <pc:spChg chg="add mod">
          <ac:chgData name="Xin Luo" userId="82312ee5779919a4" providerId="LiveId" clId="{3504F1C7-ACFB-8A4E-9E43-698C11A40A9E}" dt="2023-11-06T15:16:14.640" v="1892" actId="1076"/>
          <ac:spMkLst>
            <pc:docMk/>
            <pc:sldMk cId="483035591" sldId="2736"/>
            <ac:spMk id="7" creationId="{F1EC3D72-6331-FE83-5DDB-37FB6BB548F1}"/>
          </ac:spMkLst>
        </pc:spChg>
        <pc:spChg chg="add mod">
          <ac:chgData name="Xin Luo" userId="82312ee5779919a4" providerId="LiveId" clId="{3504F1C7-ACFB-8A4E-9E43-698C11A40A9E}" dt="2023-11-06T15:16:14.640" v="1892" actId="1076"/>
          <ac:spMkLst>
            <pc:docMk/>
            <pc:sldMk cId="483035591" sldId="2736"/>
            <ac:spMk id="8" creationId="{6A6282DF-58DD-4557-D792-D2DC44CFE409}"/>
          </ac:spMkLst>
        </pc:spChg>
        <pc:picChg chg="add mod modCrop">
          <ac:chgData name="Xin Luo" userId="82312ee5779919a4" providerId="LiveId" clId="{3504F1C7-ACFB-8A4E-9E43-698C11A40A9E}" dt="2023-11-06T15:16:14.640" v="1892" actId="1076"/>
          <ac:picMkLst>
            <pc:docMk/>
            <pc:sldMk cId="483035591" sldId="2736"/>
            <ac:picMk id="5" creationId="{E37DA641-4763-0B12-6F80-C89BADE15C59}"/>
          </ac:picMkLst>
        </pc:picChg>
      </pc:sldChg>
      <pc:sldChg chg="addSp delSp modSp add mod">
        <pc:chgData name="Xin Luo" userId="82312ee5779919a4" providerId="LiveId" clId="{3504F1C7-ACFB-8A4E-9E43-698C11A40A9E}" dt="2023-11-16T13:24:18.627" v="2075" actId="1035"/>
        <pc:sldMkLst>
          <pc:docMk/>
          <pc:sldMk cId="1358449555" sldId="2737"/>
        </pc:sldMkLst>
        <pc:spChg chg="mod">
          <ac:chgData name="Xin Luo" userId="82312ee5779919a4" providerId="LiveId" clId="{3504F1C7-ACFB-8A4E-9E43-698C11A40A9E}" dt="2023-11-05T02:04:00.501" v="220" actId="20577"/>
          <ac:spMkLst>
            <pc:docMk/>
            <pc:sldMk cId="1358449555" sldId="2737"/>
            <ac:spMk id="4" creationId="{814FF4E1-B17F-D4F8-E834-173BA3B0D059}"/>
          </ac:spMkLst>
        </pc:spChg>
        <pc:spChg chg="add del">
          <ac:chgData name="Xin Luo" userId="82312ee5779919a4" providerId="LiveId" clId="{3504F1C7-ACFB-8A4E-9E43-698C11A40A9E}" dt="2023-11-05T02:55:16.373" v="606" actId="22"/>
          <ac:spMkLst>
            <pc:docMk/>
            <pc:sldMk cId="1358449555" sldId="2737"/>
            <ac:spMk id="5" creationId="{A770C379-EFA1-7A60-049D-6CD7F67D3975}"/>
          </ac:spMkLst>
        </pc:spChg>
        <pc:spChg chg="mod">
          <ac:chgData name="Xin Luo" userId="82312ee5779919a4" providerId="LiveId" clId="{3504F1C7-ACFB-8A4E-9E43-698C11A40A9E}" dt="2023-11-16T13:24:18.627" v="2075" actId="1035"/>
          <ac:spMkLst>
            <pc:docMk/>
            <pc:sldMk cId="1358449555" sldId="2737"/>
            <ac:spMk id="6" creationId="{10943A92-9E22-44EA-2939-C64F8E264329}"/>
          </ac:spMkLst>
        </pc:spChg>
        <pc:picChg chg="add del mod">
          <ac:chgData name="Xin Luo" userId="82312ee5779919a4" providerId="LiveId" clId="{3504F1C7-ACFB-8A4E-9E43-698C11A40A9E}" dt="2023-11-05T08:34:14.430" v="679" actId="21"/>
          <ac:picMkLst>
            <pc:docMk/>
            <pc:sldMk cId="1358449555" sldId="2737"/>
            <ac:picMk id="8" creationId="{B43FBBA4-7BAD-75DA-4C61-107055F15CD6}"/>
          </ac:picMkLst>
        </pc:picChg>
      </pc:sldChg>
      <pc:sldChg chg="modSp add mod ord">
        <pc:chgData name="Xin Luo" userId="82312ee5779919a4" providerId="LiveId" clId="{3504F1C7-ACFB-8A4E-9E43-698C11A40A9E}" dt="2023-11-16T13:24:28.771" v="2076" actId="255"/>
        <pc:sldMkLst>
          <pc:docMk/>
          <pc:sldMk cId="3163013910" sldId="2738"/>
        </pc:sldMkLst>
        <pc:spChg chg="mod">
          <ac:chgData name="Xin Luo" userId="82312ee5779919a4" providerId="LiveId" clId="{3504F1C7-ACFB-8A4E-9E43-698C11A40A9E}" dt="2023-11-05T02:12:58.330" v="297" actId="20577"/>
          <ac:spMkLst>
            <pc:docMk/>
            <pc:sldMk cId="3163013910" sldId="2738"/>
            <ac:spMk id="4" creationId="{814FF4E1-B17F-D4F8-E834-173BA3B0D059}"/>
          </ac:spMkLst>
        </pc:spChg>
        <pc:spChg chg="mod">
          <ac:chgData name="Xin Luo" userId="82312ee5779919a4" providerId="LiveId" clId="{3504F1C7-ACFB-8A4E-9E43-698C11A40A9E}" dt="2023-11-16T13:24:28.771" v="2076" actId="255"/>
          <ac:spMkLst>
            <pc:docMk/>
            <pc:sldMk cId="3163013910" sldId="2738"/>
            <ac:spMk id="6" creationId="{10943A92-9E22-44EA-2939-C64F8E264329}"/>
          </ac:spMkLst>
        </pc:spChg>
      </pc:sldChg>
      <pc:sldChg chg="addSp delSp modSp add mod">
        <pc:chgData name="Xin Luo" userId="82312ee5779919a4" providerId="LiveId" clId="{3504F1C7-ACFB-8A4E-9E43-698C11A40A9E}" dt="2023-11-16T13:41:47.028" v="2090" actId="113"/>
        <pc:sldMkLst>
          <pc:docMk/>
          <pc:sldMk cId="364772805" sldId="2739"/>
        </pc:sldMkLst>
        <pc:spChg chg="mod">
          <ac:chgData name="Xin Luo" userId="82312ee5779919a4" providerId="LiveId" clId="{3504F1C7-ACFB-8A4E-9E43-698C11A40A9E}" dt="2023-11-16T13:34:28.842" v="2085" actId="20577"/>
          <ac:spMkLst>
            <pc:docMk/>
            <pc:sldMk cId="364772805" sldId="2739"/>
            <ac:spMk id="4" creationId="{814FF4E1-B17F-D4F8-E834-173BA3B0D059}"/>
          </ac:spMkLst>
        </pc:spChg>
        <pc:spChg chg="mod">
          <ac:chgData name="Xin Luo" userId="82312ee5779919a4" providerId="LiveId" clId="{3504F1C7-ACFB-8A4E-9E43-698C11A40A9E}" dt="2023-11-16T13:41:47.028" v="2090" actId="113"/>
          <ac:spMkLst>
            <pc:docMk/>
            <pc:sldMk cId="364772805" sldId="2739"/>
            <ac:spMk id="6" creationId="{10943A92-9E22-44EA-2939-C64F8E264329}"/>
          </ac:spMkLst>
        </pc:spChg>
        <pc:spChg chg="del mod">
          <ac:chgData name="Xin Luo" userId="82312ee5779919a4" providerId="LiveId" clId="{3504F1C7-ACFB-8A4E-9E43-698C11A40A9E}" dt="2023-11-05T02:43:59.798" v="530" actId="478"/>
          <ac:spMkLst>
            <pc:docMk/>
            <pc:sldMk cId="364772805" sldId="2739"/>
            <ac:spMk id="8" creationId="{44F5F9AA-52CF-2A53-4031-606C1411F0FF}"/>
          </ac:spMkLst>
        </pc:spChg>
        <pc:picChg chg="add mod">
          <ac:chgData name="Xin Luo" userId="82312ee5779919a4" providerId="LiveId" clId="{3504F1C7-ACFB-8A4E-9E43-698C11A40A9E}" dt="2023-11-06T14:34:53.817" v="1608" actId="1036"/>
          <ac:picMkLst>
            <pc:docMk/>
            <pc:sldMk cId="364772805" sldId="2739"/>
            <ac:picMk id="2" creationId="{BCF9B340-D789-0FBA-1BE3-72195F5179E4}"/>
          </ac:picMkLst>
        </pc:picChg>
      </pc:sldChg>
      <pc:sldChg chg="modSp add mod">
        <pc:chgData name="Xin Luo" userId="82312ee5779919a4" providerId="LiveId" clId="{3504F1C7-ACFB-8A4E-9E43-698C11A40A9E}" dt="2023-11-16T13:01:51.042" v="2002" actId="14100"/>
        <pc:sldMkLst>
          <pc:docMk/>
          <pc:sldMk cId="791159981" sldId="2740"/>
        </pc:sldMkLst>
        <pc:spChg chg="mod">
          <ac:chgData name="Xin Luo" userId="82312ee5779919a4" providerId="LiveId" clId="{3504F1C7-ACFB-8A4E-9E43-698C11A40A9E}" dt="2023-11-16T13:01:51.042" v="2002" actId="14100"/>
          <ac:spMkLst>
            <pc:docMk/>
            <pc:sldMk cId="791159981" sldId="2740"/>
            <ac:spMk id="6" creationId="{10943A92-9E22-44EA-2939-C64F8E264329}"/>
          </ac:spMkLst>
        </pc:spChg>
        <pc:grpChg chg="mod">
          <ac:chgData name="Xin Luo" userId="82312ee5779919a4" providerId="LiveId" clId="{3504F1C7-ACFB-8A4E-9E43-698C11A40A9E}" dt="2023-11-16T13:01:41.956" v="2000" actId="1038"/>
          <ac:grpSpMkLst>
            <pc:docMk/>
            <pc:sldMk cId="791159981" sldId="2740"/>
            <ac:grpSpMk id="34" creationId="{ADD6A668-436C-0845-2D66-54195F46F063}"/>
          </ac:grpSpMkLst>
        </pc:grpChg>
      </pc:sldChg>
      <pc:sldChg chg="addSp delSp modSp add mod">
        <pc:chgData name="Xin Luo" userId="82312ee5779919a4" providerId="LiveId" clId="{3504F1C7-ACFB-8A4E-9E43-698C11A40A9E}" dt="2023-11-16T13:36:53.827" v="2087" actId="2711"/>
        <pc:sldMkLst>
          <pc:docMk/>
          <pc:sldMk cId="2726875998" sldId="2741"/>
        </pc:sldMkLst>
        <pc:spChg chg="mod">
          <ac:chgData name="Xin Luo" userId="82312ee5779919a4" providerId="LiveId" clId="{3504F1C7-ACFB-8A4E-9E43-698C11A40A9E}" dt="2023-11-05T08:38:31.152" v="712" actId="20577"/>
          <ac:spMkLst>
            <pc:docMk/>
            <pc:sldMk cId="2726875998" sldId="2741"/>
            <ac:spMk id="4" creationId="{814FF4E1-B17F-D4F8-E834-173BA3B0D059}"/>
          </ac:spMkLst>
        </pc:spChg>
        <pc:spChg chg="mod">
          <ac:chgData name="Xin Luo" userId="82312ee5779919a4" providerId="LiveId" clId="{3504F1C7-ACFB-8A4E-9E43-698C11A40A9E}" dt="2023-11-16T13:36:53.827" v="2087" actId="2711"/>
          <ac:spMkLst>
            <pc:docMk/>
            <pc:sldMk cId="2726875998" sldId="2741"/>
            <ac:spMk id="6" creationId="{10943A92-9E22-44EA-2939-C64F8E264329}"/>
          </ac:spMkLst>
        </pc:spChg>
        <pc:picChg chg="del">
          <ac:chgData name="Xin Luo" userId="82312ee5779919a4" providerId="LiveId" clId="{3504F1C7-ACFB-8A4E-9E43-698C11A40A9E}" dt="2023-11-05T08:39:05.845" v="714" actId="478"/>
          <ac:picMkLst>
            <pc:docMk/>
            <pc:sldMk cId="2726875998" sldId="2741"/>
            <ac:picMk id="2" creationId="{BCF9B340-D789-0FBA-1BE3-72195F5179E4}"/>
          </ac:picMkLst>
        </pc:picChg>
        <pc:picChg chg="add mod">
          <ac:chgData name="Xin Luo" userId="82312ee5779919a4" providerId="LiveId" clId="{3504F1C7-ACFB-8A4E-9E43-698C11A40A9E}" dt="2023-11-05T08:41:31.681" v="734" actId="1076"/>
          <ac:picMkLst>
            <pc:docMk/>
            <pc:sldMk cId="2726875998" sldId="2741"/>
            <ac:picMk id="1026" creationId="{4531DEAC-8CED-946F-0C83-A1705E4BAD0A}"/>
          </ac:picMkLst>
        </pc:picChg>
      </pc:sldChg>
      <pc:sldChg chg="addSp delSp modSp add mod ord">
        <pc:chgData name="Xin Luo" userId="82312ee5779919a4" providerId="LiveId" clId="{3504F1C7-ACFB-8A4E-9E43-698C11A40A9E}" dt="2023-11-16T13:46:43.553" v="2115" actId="1035"/>
        <pc:sldMkLst>
          <pc:docMk/>
          <pc:sldMk cId="3234754766" sldId="2742"/>
        </pc:sldMkLst>
        <pc:spChg chg="add mod">
          <ac:chgData name="Xin Luo" userId="82312ee5779919a4" providerId="LiveId" clId="{3504F1C7-ACFB-8A4E-9E43-698C11A40A9E}" dt="2023-11-16T13:46:40.079" v="2112" actId="14100"/>
          <ac:spMkLst>
            <pc:docMk/>
            <pc:sldMk cId="3234754766" sldId="2742"/>
            <ac:spMk id="5" creationId="{7E82EB7A-5F13-D37A-3FFC-0C004FCAA6B9}"/>
          </ac:spMkLst>
        </pc:spChg>
        <pc:spChg chg="mod">
          <ac:chgData name="Xin Luo" userId="82312ee5779919a4" providerId="LiveId" clId="{3504F1C7-ACFB-8A4E-9E43-698C11A40A9E}" dt="2023-11-05T08:50:37.028" v="747" actId="20577"/>
          <ac:spMkLst>
            <pc:docMk/>
            <pc:sldMk cId="3234754766" sldId="2742"/>
            <ac:spMk id="6" creationId="{10943A92-9E22-44EA-2939-C64F8E264329}"/>
          </ac:spMkLst>
        </pc:spChg>
        <pc:picChg chg="add del mod">
          <ac:chgData name="Xin Luo" userId="82312ee5779919a4" providerId="LiveId" clId="{3504F1C7-ACFB-8A4E-9E43-698C11A40A9E}" dt="2023-11-05T08:54:28.937" v="789"/>
          <ac:picMkLst>
            <pc:docMk/>
            <pc:sldMk cId="3234754766" sldId="2742"/>
            <ac:picMk id="2" creationId="{09EF9B72-F54E-E8A1-0C79-56795AEE0ADC}"/>
          </ac:picMkLst>
        </pc:picChg>
        <pc:picChg chg="add mod">
          <ac:chgData name="Xin Luo" userId="82312ee5779919a4" providerId="LiveId" clId="{3504F1C7-ACFB-8A4E-9E43-698C11A40A9E}" dt="2023-11-16T13:46:43.553" v="2115" actId="1035"/>
          <ac:picMkLst>
            <pc:docMk/>
            <pc:sldMk cId="3234754766" sldId="2742"/>
            <ac:picMk id="7" creationId="{16794D8D-A2DB-3343-1849-91FDC3F7A9D9}"/>
          </ac:picMkLst>
        </pc:picChg>
        <pc:picChg chg="del">
          <ac:chgData name="Xin Luo" userId="82312ee5779919a4" providerId="LiveId" clId="{3504F1C7-ACFB-8A4E-9E43-698C11A40A9E}" dt="2023-11-05T08:41:52.764" v="741" actId="478"/>
          <ac:picMkLst>
            <pc:docMk/>
            <pc:sldMk cId="3234754766" sldId="2742"/>
            <ac:picMk id="1026" creationId="{4531DEAC-8CED-946F-0C83-A1705E4BAD0A}"/>
          </ac:picMkLst>
        </pc:picChg>
      </pc:sldChg>
      <pc:sldChg chg="delSp modSp add mod ord">
        <pc:chgData name="Xin Luo" userId="82312ee5779919a4" providerId="LiveId" clId="{3504F1C7-ACFB-8A4E-9E43-698C11A40A9E}" dt="2023-11-16T13:47:52.524" v="2117" actId="113"/>
        <pc:sldMkLst>
          <pc:docMk/>
          <pc:sldMk cId="475007088" sldId="2743"/>
        </pc:sldMkLst>
        <pc:spChg chg="mod">
          <ac:chgData name="Xin Luo" userId="82312ee5779919a4" providerId="LiveId" clId="{3504F1C7-ACFB-8A4E-9E43-698C11A40A9E}" dt="2023-11-16T13:47:52.524" v="2117" actId="113"/>
          <ac:spMkLst>
            <pc:docMk/>
            <pc:sldMk cId="475007088" sldId="2743"/>
            <ac:spMk id="6" creationId="{10943A92-9E22-44EA-2939-C64F8E264329}"/>
          </ac:spMkLst>
        </pc:spChg>
        <pc:picChg chg="del">
          <ac:chgData name="Xin Luo" userId="82312ee5779919a4" providerId="LiveId" clId="{3504F1C7-ACFB-8A4E-9E43-698C11A40A9E}" dt="2023-11-05T08:41:42.555" v="738" actId="478"/>
          <ac:picMkLst>
            <pc:docMk/>
            <pc:sldMk cId="475007088" sldId="2743"/>
            <ac:picMk id="1026" creationId="{4531DEAC-8CED-946F-0C83-A1705E4BAD0A}"/>
          </ac:picMkLst>
        </pc:picChg>
      </pc:sldChg>
      <pc:sldChg chg="ord">
        <pc:chgData name="Xin Luo" userId="82312ee5779919a4" providerId="LiveId" clId="{3504F1C7-ACFB-8A4E-9E43-698C11A40A9E}" dt="2023-11-16T13:00:58.279" v="1980" actId="20578"/>
        <pc:sldMkLst>
          <pc:docMk/>
          <pc:sldMk cId="2772570614" sldId="2744"/>
        </pc:sldMkLst>
      </pc:sldChg>
      <pc:sldChg chg="add del">
        <pc:chgData name="Xin Luo" userId="82312ee5779919a4" providerId="LiveId" clId="{3504F1C7-ACFB-8A4E-9E43-698C11A40A9E}" dt="2023-11-05T08:50:38.398" v="749"/>
        <pc:sldMkLst>
          <pc:docMk/>
          <pc:sldMk cId="3725698891" sldId="2744"/>
        </pc:sldMkLst>
      </pc:sldChg>
      <pc:sldChg chg="modSp add mod">
        <pc:chgData name="Xin Luo" userId="82312ee5779919a4" providerId="LiveId" clId="{3504F1C7-ACFB-8A4E-9E43-698C11A40A9E}" dt="2023-11-16T15:12:04.642" v="2270" actId="20577"/>
        <pc:sldMkLst>
          <pc:docMk/>
          <pc:sldMk cId="2312879589" sldId="2745"/>
        </pc:sldMkLst>
        <pc:spChg chg="mod">
          <ac:chgData name="Xin Luo" userId="82312ee5779919a4" providerId="LiveId" clId="{3504F1C7-ACFB-8A4E-9E43-698C11A40A9E}" dt="2023-11-16T15:12:04.642" v="2270" actId="20577"/>
          <ac:spMkLst>
            <pc:docMk/>
            <pc:sldMk cId="2312879589" sldId="2745"/>
            <ac:spMk id="6" creationId="{10943A92-9E22-44EA-2939-C64F8E264329}"/>
          </ac:spMkLst>
        </pc:spChg>
      </pc:sldChg>
      <pc:sldChg chg="addSp delSp modSp add mod">
        <pc:chgData name="Xin Luo" userId="82312ee5779919a4" providerId="LiveId" clId="{3504F1C7-ACFB-8A4E-9E43-698C11A40A9E}" dt="2023-11-16T15:10:43.902" v="2258" actId="1036"/>
        <pc:sldMkLst>
          <pc:docMk/>
          <pc:sldMk cId="131150862" sldId="2746"/>
        </pc:sldMkLst>
        <pc:spChg chg="mod">
          <ac:chgData name="Xin Luo" userId="82312ee5779919a4" providerId="LiveId" clId="{3504F1C7-ACFB-8A4E-9E43-698C11A40A9E}" dt="2023-11-05T14:21:10.222" v="821" actId="20577"/>
          <ac:spMkLst>
            <pc:docMk/>
            <pc:sldMk cId="131150862" sldId="2746"/>
            <ac:spMk id="4" creationId="{814FF4E1-B17F-D4F8-E834-173BA3B0D059}"/>
          </ac:spMkLst>
        </pc:spChg>
        <pc:spChg chg="mod">
          <ac:chgData name="Xin Luo" userId="82312ee5779919a4" providerId="LiveId" clId="{3504F1C7-ACFB-8A4E-9E43-698C11A40A9E}" dt="2023-11-16T14:55:03.824" v="2175" actId="1035"/>
          <ac:spMkLst>
            <pc:docMk/>
            <pc:sldMk cId="131150862" sldId="2746"/>
            <ac:spMk id="6" creationId="{10943A92-9E22-44EA-2939-C64F8E264329}"/>
          </ac:spMkLst>
        </pc:spChg>
        <pc:spChg chg="add mod">
          <ac:chgData name="Xin Luo" userId="82312ee5779919a4" providerId="LiveId" clId="{3504F1C7-ACFB-8A4E-9E43-698C11A40A9E}" dt="2023-11-16T15:10:39.512" v="2257" actId="1036"/>
          <ac:spMkLst>
            <pc:docMk/>
            <pc:sldMk cId="131150862" sldId="2746"/>
            <ac:spMk id="10" creationId="{A44784EB-3BEB-65F5-E2AE-859C5358B23B}"/>
          </ac:spMkLst>
        </pc:spChg>
        <pc:spChg chg="add mod">
          <ac:chgData name="Xin Luo" userId="82312ee5779919a4" providerId="LiveId" clId="{3504F1C7-ACFB-8A4E-9E43-698C11A40A9E}" dt="2023-11-16T15:10:23.535" v="2249" actId="14100"/>
          <ac:spMkLst>
            <pc:docMk/>
            <pc:sldMk cId="131150862" sldId="2746"/>
            <ac:spMk id="12" creationId="{1B7BBAD7-CC7A-7469-240F-03D388B32114}"/>
          </ac:spMkLst>
        </pc:spChg>
        <pc:picChg chg="add del mod">
          <ac:chgData name="Xin Luo" userId="82312ee5779919a4" providerId="LiveId" clId="{3504F1C7-ACFB-8A4E-9E43-698C11A40A9E}" dt="2023-11-16T14:54:48.460" v="2165" actId="478"/>
          <ac:picMkLst>
            <pc:docMk/>
            <pc:sldMk cId="131150862" sldId="2746"/>
            <ac:picMk id="5" creationId="{03DFBEF8-ED08-E43B-5D66-E33B99609114}"/>
          </ac:picMkLst>
        </pc:picChg>
        <pc:picChg chg="add del mod">
          <ac:chgData name="Xin Luo" userId="82312ee5779919a4" providerId="LiveId" clId="{3504F1C7-ACFB-8A4E-9E43-698C11A40A9E}" dt="2023-11-16T14:54:24.692" v="2164" actId="478"/>
          <ac:picMkLst>
            <pc:docMk/>
            <pc:sldMk cId="131150862" sldId="2746"/>
            <ac:picMk id="7" creationId="{83D4A8D3-09E2-E593-7577-D666427E5271}"/>
          </ac:picMkLst>
        </pc:picChg>
        <pc:picChg chg="add mod modCrop">
          <ac:chgData name="Xin Luo" userId="82312ee5779919a4" providerId="LiveId" clId="{3504F1C7-ACFB-8A4E-9E43-698C11A40A9E}" dt="2023-11-16T15:10:43.902" v="2258" actId="1036"/>
          <ac:picMkLst>
            <pc:docMk/>
            <pc:sldMk cId="131150862" sldId="2746"/>
            <ac:picMk id="9" creationId="{21012CDD-F5B7-550E-4C7F-C99BEE17D407}"/>
          </ac:picMkLst>
        </pc:picChg>
      </pc:sldChg>
      <pc:sldChg chg="addSp delSp modSp add mod">
        <pc:chgData name="Xin Luo" userId="82312ee5779919a4" providerId="LiveId" clId="{3504F1C7-ACFB-8A4E-9E43-698C11A40A9E}" dt="2023-11-05T15:28:17.535" v="1088" actId="1076"/>
        <pc:sldMkLst>
          <pc:docMk/>
          <pc:sldMk cId="1555383981" sldId="2747"/>
        </pc:sldMkLst>
        <pc:spChg chg="mod">
          <ac:chgData name="Xin Luo" userId="82312ee5779919a4" providerId="LiveId" clId="{3504F1C7-ACFB-8A4E-9E43-698C11A40A9E}" dt="2023-11-05T14:37:55.533" v="853" actId="20577"/>
          <ac:spMkLst>
            <pc:docMk/>
            <pc:sldMk cId="1555383981" sldId="2747"/>
            <ac:spMk id="6" creationId="{10943A92-9E22-44EA-2939-C64F8E264329}"/>
          </ac:spMkLst>
        </pc:spChg>
        <pc:spChg chg="add del">
          <ac:chgData name="Xin Luo" userId="82312ee5779919a4" providerId="LiveId" clId="{3504F1C7-ACFB-8A4E-9E43-698C11A40A9E}" dt="2023-11-05T14:56:28.983" v="856" actId="478"/>
          <ac:spMkLst>
            <pc:docMk/>
            <pc:sldMk cId="1555383981" sldId="2747"/>
            <ac:spMk id="7" creationId="{6DA11B0F-4A8A-7F09-9AA9-2C04BB1680F2}"/>
          </ac:spMkLst>
        </pc:spChg>
        <pc:picChg chg="del">
          <ac:chgData name="Xin Luo" userId="82312ee5779919a4" providerId="LiveId" clId="{3504F1C7-ACFB-8A4E-9E43-698C11A40A9E}" dt="2023-11-05T14:37:18.869" v="844" actId="478"/>
          <ac:picMkLst>
            <pc:docMk/>
            <pc:sldMk cId="1555383981" sldId="2747"/>
            <ac:picMk id="5" creationId="{03DFBEF8-ED08-E43B-5D66-E33B99609114}"/>
          </ac:picMkLst>
        </pc:picChg>
        <pc:picChg chg="add mod">
          <ac:chgData name="Xin Luo" userId="82312ee5779919a4" providerId="LiveId" clId="{3504F1C7-ACFB-8A4E-9E43-698C11A40A9E}" dt="2023-11-05T15:28:17.535" v="1088" actId="1076"/>
          <ac:picMkLst>
            <pc:docMk/>
            <pc:sldMk cId="1555383981" sldId="2747"/>
            <ac:picMk id="9" creationId="{72DB21D5-5BF7-324A-2EBE-09A12830C477}"/>
          </ac:picMkLst>
        </pc:picChg>
      </pc:sldChg>
      <pc:sldChg chg="addSp delSp modSp add mod">
        <pc:chgData name="Xin Luo" userId="82312ee5779919a4" providerId="LiveId" clId="{3504F1C7-ACFB-8A4E-9E43-698C11A40A9E}" dt="2023-11-05T15:25:28.135" v="1040" actId="478"/>
        <pc:sldMkLst>
          <pc:docMk/>
          <pc:sldMk cId="32237757" sldId="2748"/>
        </pc:sldMkLst>
        <pc:spChg chg="del">
          <ac:chgData name="Xin Luo" userId="82312ee5779919a4" providerId="LiveId" clId="{3504F1C7-ACFB-8A4E-9E43-698C11A40A9E}" dt="2023-11-05T14:56:33.399" v="857" actId="478"/>
          <ac:spMkLst>
            <pc:docMk/>
            <pc:sldMk cId="32237757" sldId="2748"/>
            <ac:spMk id="6" creationId="{10943A92-9E22-44EA-2939-C64F8E264329}"/>
          </ac:spMkLst>
        </pc:spChg>
        <pc:spChg chg="mod">
          <ac:chgData name="Xin Luo" userId="82312ee5779919a4" providerId="LiveId" clId="{3504F1C7-ACFB-8A4E-9E43-698C11A40A9E}" dt="2023-11-05T15:02:59.612" v="1037" actId="20577"/>
          <ac:spMkLst>
            <pc:docMk/>
            <pc:sldMk cId="32237757" sldId="2748"/>
            <ac:spMk id="7" creationId="{6DA11B0F-4A8A-7F09-9AA9-2C04BB1680F2}"/>
          </ac:spMkLst>
        </pc:spChg>
        <pc:picChg chg="add del mod">
          <ac:chgData name="Xin Luo" userId="82312ee5779919a4" providerId="LiveId" clId="{3504F1C7-ACFB-8A4E-9E43-698C11A40A9E}" dt="2023-11-05T15:25:28.135" v="1040" actId="478"/>
          <ac:picMkLst>
            <pc:docMk/>
            <pc:sldMk cId="32237757" sldId="2748"/>
            <ac:picMk id="5" creationId="{76F805F8-1E5F-9DFC-64F2-ED5FB063D23C}"/>
          </ac:picMkLst>
        </pc:picChg>
      </pc:sldChg>
      <pc:sldChg chg="addSp delSp modSp add mod">
        <pc:chgData name="Xin Luo" userId="82312ee5779919a4" providerId="LiveId" clId="{3504F1C7-ACFB-8A4E-9E43-698C11A40A9E}" dt="2023-11-16T15:11:46.328" v="2260" actId="113"/>
        <pc:sldMkLst>
          <pc:docMk/>
          <pc:sldMk cId="65054619" sldId="2749"/>
        </pc:sldMkLst>
        <pc:spChg chg="add mod">
          <ac:chgData name="Xin Luo" userId="82312ee5779919a4" providerId="LiveId" clId="{3504F1C7-ACFB-8A4E-9E43-698C11A40A9E}" dt="2023-11-05T15:51:19.891" v="1109" actId="1076"/>
          <ac:spMkLst>
            <pc:docMk/>
            <pc:sldMk cId="65054619" sldId="2749"/>
            <ac:spMk id="2" creationId="{51D9006E-C8F9-78C2-DBF6-C46175A003C2}"/>
          </ac:spMkLst>
        </pc:spChg>
        <pc:spChg chg="mod">
          <ac:chgData name="Xin Luo" userId="82312ee5779919a4" providerId="LiveId" clId="{3504F1C7-ACFB-8A4E-9E43-698C11A40A9E}" dt="2023-11-16T15:11:46.328" v="2260" actId="113"/>
          <ac:spMkLst>
            <pc:docMk/>
            <pc:sldMk cId="65054619" sldId="2749"/>
            <ac:spMk id="7" creationId="{6DA11B0F-4A8A-7F09-9AA9-2C04BB1680F2}"/>
          </ac:spMkLst>
        </pc:spChg>
        <pc:picChg chg="del mod">
          <ac:chgData name="Xin Luo" userId="82312ee5779919a4" providerId="LiveId" clId="{3504F1C7-ACFB-8A4E-9E43-698C11A40A9E}" dt="2023-11-05T15:50:58.500" v="1102" actId="478"/>
          <ac:picMkLst>
            <pc:docMk/>
            <pc:sldMk cId="65054619" sldId="2749"/>
            <ac:picMk id="5" creationId="{76F805F8-1E5F-9DFC-64F2-ED5FB063D23C}"/>
          </ac:picMkLst>
        </pc:picChg>
        <pc:picChg chg="add mod">
          <ac:chgData name="Xin Luo" userId="82312ee5779919a4" providerId="LiveId" clId="{3504F1C7-ACFB-8A4E-9E43-698C11A40A9E}" dt="2023-11-05T15:51:09.104" v="1107" actId="1076"/>
          <ac:picMkLst>
            <pc:docMk/>
            <pc:sldMk cId="65054619" sldId="2749"/>
            <ac:picMk id="8" creationId="{881077CE-32BC-C091-9C59-D54AC9773287}"/>
          </ac:picMkLst>
        </pc:picChg>
      </pc:sldChg>
      <pc:sldChg chg="addSp delSp modSp add mod">
        <pc:chgData name="Xin Luo" userId="82312ee5779919a4" providerId="LiveId" clId="{3504F1C7-ACFB-8A4E-9E43-698C11A40A9E}" dt="2023-11-05T15:47:55.027" v="1101" actId="2710"/>
        <pc:sldMkLst>
          <pc:docMk/>
          <pc:sldMk cId="1313807810" sldId="2750"/>
        </pc:sldMkLst>
        <pc:spChg chg="mod">
          <ac:chgData name="Xin Luo" userId="82312ee5779919a4" providerId="LiveId" clId="{3504F1C7-ACFB-8A4E-9E43-698C11A40A9E}" dt="2023-11-05T15:47:55.027" v="1101" actId="2710"/>
          <ac:spMkLst>
            <pc:docMk/>
            <pc:sldMk cId="1313807810" sldId="2750"/>
            <ac:spMk id="6" creationId="{10943A92-9E22-44EA-2939-C64F8E264329}"/>
          </ac:spMkLst>
        </pc:spChg>
        <pc:picChg chg="add mod">
          <ac:chgData name="Xin Luo" userId="82312ee5779919a4" providerId="LiveId" clId="{3504F1C7-ACFB-8A4E-9E43-698C11A40A9E}" dt="2023-11-05T15:47:42.962" v="1098" actId="14100"/>
          <ac:picMkLst>
            <pc:docMk/>
            <pc:sldMk cId="1313807810" sldId="2750"/>
            <ac:picMk id="5" creationId="{AAF6EC0E-B204-3095-DF92-EC583C2B60BE}"/>
          </ac:picMkLst>
        </pc:picChg>
        <pc:picChg chg="del mod">
          <ac:chgData name="Xin Luo" userId="82312ee5779919a4" providerId="LiveId" clId="{3504F1C7-ACFB-8A4E-9E43-698C11A40A9E}" dt="2023-11-05T15:47:35.155" v="1094" actId="478"/>
          <ac:picMkLst>
            <pc:docMk/>
            <pc:sldMk cId="1313807810" sldId="2750"/>
            <ac:picMk id="9" creationId="{72DB21D5-5BF7-324A-2EBE-09A12830C477}"/>
          </ac:picMkLst>
        </pc:picChg>
      </pc:sldChg>
      <pc:sldChg chg="delSp modSp add mod">
        <pc:chgData name="Xin Luo" userId="82312ee5779919a4" providerId="LiveId" clId="{3504F1C7-ACFB-8A4E-9E43-698C11A40A9E}" dt="2023-11-16T14:21:15.505" v="2145" actId="113"/>
        <pc:sldMkLst>
          <pc:docMk/>
          <pc:sldMk cId="3365361604" sldId="2751"/>
        </pc:sldMkLst>
        <pc:spChg chg="mod">
          <ac:chgData name="Xin Luo" userId="82312ee5779919a4" providerId="LiveId" clId="{3504F1C7-ACFB-8A4E-9E43-698C11A40A9E}" dt="2023-11-16T14:21:15.505" v="2145" actId="113"/>
          <ac:spMkLst>
            <pc:docMk/>
            <pc:sldMk cId="3365361604" sldId="2751"/>
            <ac:spMk id="6" creationId="{10943A92-9E22-44EA-2939-C64F8E264329}"/>
          </ac:spMkLst>
        </pc:spChg>
        <pc:spChg chg="del">
          <ac:chgData name="Xin Luo" userId="82312ee5779919a4" providerId="LiveId" clId="{3504F1C7-ACFB-8A4E-9E43-698C11A40A9E}" dt="2023-11-06T15:29:08.063" v="1895" actId="478"/>
          <ac:spMkLst>
            <pc:docMk/>
            <pc:sldMk cId="3365361604" sldId="2751"/>
            <ac:spMk id="7" creationId="{F1EC3D72-6331-FE83-5DDB-37FB6BB548F1}"/>
          </ac:spMkLst>
        </pc:spChg>
        <pc:spChg chg="del">
          <ac:chgData name="Xin Luo" userId="82312ee5779919a4" providerId="LiveId" clId="{3504F1C7-ACFB-8A4E-9E43-698C11A40A9E}" dt="2023-11-06T15:29:08.063" v="1895" actId="478"/>
          <ac:spMkLst>
            <pc:docMk/>
            <pc:sldMk cId="3365361604" sldId="2751"/>
            <ac:spMk id="8" creationId="{6A6282DF-58DD-4557-D792-D2DC44CFE409}"/>
          </ac:spMkLst>
        </pc:spChg>
        <pc:picChg chg="mod">
          <ac:chgData name="Xin Luo" userId="82312ee5779919a4" providerId="LiveId" clId="{3504F1C7-ACFB-8A4E-9E43-698C11A40A9E}" dt="2023-11-16T14:20:09.639" v="2143" actId="1035"/>
          <ac:picMkLst>
            <pc:docMk/>
            <pc:sldMk cId="3365361604" sldId="2751"/>
            <ac:picMk id="5" creationId="{BE86C022-D5E6-E234-B08E-2E05E88B81A6}"/>
          </ac:picMkLst>
        </pc:picChg>
        <pc:picChg chg="del">
          <ac:chgData name="Xin Luo" userId="82312ee5779919a4" providerId="LiveId" clId="{3504F1C7-ACFB-8A4E-9E43-698C11A40A9E}" dt="2023-11-06T15:29:06.089" v="1894" actId="478"/>
          <ac:picMkLst>
            <pc:docMk/>
            <pc:sldMk cId="3365361604" sldId="2751"/>
            <ac:picMk id="5" creationId="{E37DA641-4763-0B12-6F80-C89BADE15C59}"/>
          </ac:picMkLst>
        </pc:picChg>
      </pc:sldChg>
      <pc:sldChg chg="modSp add mod">
        <pc:chgData name="Xin Luo" userId="82312ee5779919a4" providerId="LiveId" clId="{3504F1C7-ACFB-8A4E-9E43-698C11A40A9E}" dt="2023-11-16T13:23:56.231" v="2054" actId="20577"/>
        <pc:sldMkLst>
          <pc:docMk/>
          <pc:sldMk cId="3927563559" sldId="2752"/>
        </pc:sldMkLst>
        <pc:spChg chg="mod">
          <ac:chgData name="Xin Luo" userId="82312ee5779919a4" providerId="LiveId" clId="{3504F1C7-ACFB-8A4E-9E43-698C11A40A9E}" dt="2023-11-16T13:23:56.231" v="2054" actId="20577"/>
          <ac:spMkLst>
            <pc:docMk/>
            <pc:sldMk cId="3927563559" sldId="2752"/>
            <ac:spMk id="7" creationId="{00000000-0000-0000-0000-000000000000}"/>
          </ac:spMkLst>
        </pc:spChg>
      </pc:sldChg>
      <pc:sldChg chg="modSp add mod ord">
        <pc:chgData name="Xin Luo" userId="82312ee5779919a4" providerId="LiveId" clId="{3504F1C7-ACFB-8A4E-9E43-698C11A40A9E}" dt="2023-11-16T14:39:15.566" v="2161" actId="20578"/>
        <pc:sldMkLst>
          <pc:docMk/>
          <pc:sldMk cId="660466677" sldId="2753"/>
        </pc:sldMkLst>
        <pc:spChg chg="mod">
          <ac:chgData name="Xin Luo" userId="82312ee5779919a4" providerId="LiveId" clId="{3504F1C7-ACFB-8A4E-9E43-698C11A40A9E}" dt="2023-11-16T14:38:13.381" v="2148" actId="20577"/>
          <ac:spMkLst>
            <pc:docMk/>
            <pc:sldMk cId="660466677" sldId="2753"/>
            <ac:spMk id="4" creationId="{814FF4E1-B17F-D4F8-E834-173BA3B0D059}"/>
          </ac:spMkLst>
        </pc:spChg>
        <pc:spChg chg="mod">
          <ac:chgData name="Xin Luo" userId="82312ee5779919a4" providerId="LiveId" clId="{3504F1C7-ACFB-8A4E-9E43-698C11A40A9E}" dt="2023-11-16T14:39:07.888" v="2160" actId="113"/>
          <ac:spMkLst>
            <pc:docMk/>
            <pc:sldMk cId="660466677" sldId="2753"/>
            <ac:spMk id="6" creationId="{10943A92-9E22-44EA-2939-C64F8E264329}"/>
          </ac:spMkLst>
        </pc:spChg>
      </pc:sldChg>
    </pc:docChg>
  </pc:docChgLst>
  <pc:docChgLst>
    <pc:chgData name="Xin Luo" userId="82312ee5779919a4" providerId="LiveId" clId="{7C35D78A-E8DF-394E-816A-D2222F18F092}"/>
    <pc:docChg chg="delSld modSld">
      <pc:chgData name="Xin Luo" userId="82312ee5779919a4" providerId="LiveId" clId="{7C35D78A-E8DF-394E-816A-D2222F18F092}" dt="2022-11-28T03:56:42.353" v="21" actId="2696"/>
      <pc:docMkLst>
        <pc:docMk/>
      </pc:docMkLst>
      <pc:sldChg chg="del">
        <pc:chgData name="Xin Luo" userId="82312ee5779919a4" providerId="LiveId" clId="{7C35D78A-E8DF-394E-816A-D2222F18F092}" dt="2022-11-28T03:56:38.106" v="20" actId="2696"/>
        <pc:sldMkLst>
          <pc:docMk/>
          <pc:sldMk cId="0" sldId="279"/>
        </pc:sldMkLst>
      </pc:sldChg>
      <pc:sldChg chg="modSp mod">
        <pc:chgData name="Xin Luo" userId="82312ee5779919a4" providerId="LiveId" clId="{7C35D78A-E8DF-394E-816A-D2222F18F092}" dt="2022-11-28T03:56:03.446" v="17" actId="20577"/>
        <pc:sldMkLst>
          <pc:docMk/>
          <pc:sldMk cId="1153920038" sldId="2206"/>
        </pc:sldMkLst>
        <pc:spChg chg="mod">
          <ac:chgData name="Xin Luo" userId="82312ee5779919a4" providerId="LiveId" clId="{7C35D78A-E8DF-394E-816A-D2222F18F092}" dt="2022-11-28T03:56:03.446" v="17" actId="20577"/>
          <ac:spMkLst>
            <pc:docMk/>
            <pc:sldMk cId="1153920038" sldId="2206"/>
            <ac:spMk id="24" creationId="{00000000-0000-0000-0000-000000000000}"/>
          </ac:spMkLst>
        </pc:spChg>
      </pc:sldChg>
      <pc:sldChg chg="del">
        <pc:chgData name="Xin Luo" userId="82312ee5779919a4" providerId="LiveId" clId="{7C35D78A-E8DF-394E-816A-D2222F18F092}" dt="2022-11-28T03:56:42.353" v="21" actId="2696"/>
        <pc:sldMkLst>
          <pc:docMk/>
          <pc:sldMk cId="0" sldId="2501"/>
        </pc:sldMkLst>
      </pc:sldChg>
      <pc:sldChg chg="del">
        <pc:chgData name="Xin Luo" userId="82312ee5779919a4" providerId="LiveId" clId="{7C35D78A-E8DF-394E-816A-D2222F18F092}" dt="2022-11-28T03:56:17.803" v="18" actId="2696"/>
        <pc:sldMkLst>
          <pc:docMk/>
          <pc:sldMk cId="2689840772" sldId="2604"/>
        </pc:sldMkLst>
      </pc:sldChg>
      <pc:sldChg chg="del">
        <pc:chgData name="Xin Luo" userId="82312ee5779919a4" providerId="LiveId" clId="{7C35D78A-E8DF-394E-816A-D2222F18F092}" dt="2022-11-28T03:56:33.667" v="19" actId="2696"/>
        <pc:sldMkLst>
          <pc:docMk/>
          <pc:sldMk cId="1392274363" sldId="2606"/>
        </pc:sldMkLst>
      </pc:sldChg>
      <pc:sldChg chg="del">
        <pc:chgData name="Xin Luo" userId="82312ee5779919a4" providerId="LiveId" clId="{7C35D78A-E8DF-394E-816A-D2222F18F092}" dt="2022-11-28T03:56:33.667" v="19" actId="2696"/>
        <pc:sldMkLst>
          <pc:docMk/>
          <pc:sldMk cId="292605530" sldId="2607"/>
        </pc:sldMkLst>
      </pc:sldChg>
      <pc:sldChg chg="del">
        <pc:chgData name="Xin Luo" userId="82312ee5779919a4" providerId="LiveId" clId="{7C35D78A-E8DF-394E-816A-D2222F18F092}" dt="2022-11-28T03:56:33.667" v="19" actId="2696"/>
        <pc:sldMkLst>
          <pc:docMk/>
          <pc:sldMk cId="1432126823" sldId="2608"/>
        </pc:sldMkLst>
      </pc:sldChg>
      <pc:sldChg chg="del">
        <pc:chgData name="Xin Luo" userId="82312ee5779919a4" providerId="LiveId" clId="{7C35D78A-E8DF-394E-816A-D2222F18F092}" dt="2022-11-28T03:56:33.667" v="19" actId="2696"/>
        <pc:sldMkLst>
          <pc:docMk/>
          <pc:sldMk cId="2780969545" sldId="2609"/>
        </pc:sldMkLst>
      </pc:sldChg>
      <pc:sldChg chg="del">
        <pc:chgData name="Xin Luo" userId="82312ee5779919a4" providerId="LiveId" clId="{7C35D78A-E8DF-394E-816A-D2222F18F092}" dt="2022-11-28T03:56:33.667" v="19" actId="2696"/>
        <pc:sldMkLst>
          <pc:docMk/>
          <pc:sldMk cId="1351738911" sldId="2610"/>
        </pc:sldMkLst>
      </pc:sldChg>
      <pc:sldChg chg="del">
        <pc:chgData name="Xin Luo" userId="82312ee5779919a4" providerId="LiveId" clId="{7C35D78A-E8DF-394E-816A-D2222F18F092}" dt="2022-11-28T03:56:33.667" v="19" actId="2696"/>
        <pc:sldMkLst>
          <pc:docMk/>
          <pc:sldMk cId="1504723508" sldId="2611"/>
        </pc:sldMkLst>
      </pc:sldChg>
      <pc:sldChg chg="del">
        <pc:chgData name="Xin Luo" userId="82312ee5779919a4" providerId="LiveId" clId="{7C35D78A-E8DF-394E-816A-D2222F18F092}" dt="2022-11-28T03:56:38.106" v="20" actId="2696"/>
        <pc:sldMkLst>
          <pc:docMk/>
          <pc:sldMk cId="63705705" sldId="2612"/>
        </pc:sldMkLst>
      </pc:sldChg>
      <pc:sldChg chg="del">
        <pc:chgData name="Xin Luo" userId="82312ee5779919a4" providerId="LiveId" clId="{7C35D78A-E8DF-394E-816A-D2222F18F092}" dt="2022-11-28T03:56:42.353" v="21" actId="2696"/>
        <pc:sldMkLst>
          <pc:docMk/>
          <pc:sldMk cId="3070817833" sldId="2652"/>
        </pc:sldMkLst>
      </pc:sldChg>
      <pc:sldChg chg="del">
        <pc:chgData name="Xin Luo" userId="82312ee5779919a4" providerId="LiveId" clId="{7C35D78A-E8DF-394E-816A-D2222F18F092}" dt="2022-11-28T03:56:42.353" v="21" actId="2696"/>
        <pc:sldMkLst>
          <pc:docMk/>
          <pc:sldMk cId="2261973024" sldId="2686"/>
        </pc:sldMkLst>
      </pc:sldChg>
      <pc:sldChg chg="del">
        <pc:chgData name="Xin Luo" userId="82312ee5779919a4" providerId="LiveId" clId="{7C35D78A-E8DF-394E-816A-D2222F18F092}" dt="2022-11-28T03:56:38.106" v="20" actId="2696"/>
        <pc:sldMkLst>
          <pc:docMk/>
          <pc:sldMk cId="1836653143" sldId="2688"/>
        </pc:sldMkLst>
      </pc:sldChg>
      <pc:sldChg chg="del">
        <pc:chgData name="Xin Luo" userId="82312ee5779919a4" providerId="LiveId" clId="{7C35D78A-E8DF-394E-816A-D2222F18F092}" dt="2022-11-28T03:56:38.106" v="20" actId="2696"/>
        <pc:sldMkLst>
          <pc:docMk/>
          <pc:sldMk cId="715274259" sldId="2690"/>
        </pc:sldMkLst>
      </pc:sldChg>
      <pc:sldChg chg="del">
        <pc:chgData name="Xin Luo" userId="82312ee5779919a4" providerId="LiveId" clId="{7C35D78A-E8DF-394E-816A-D2222F18F092}" dt="2022-11-28T03:56:42.353" v="21" actId="2696"/>
        <pc:sldMkLst>
          <pc:docMk/>
          <pc:sldMk cId="3906920652" sldId="2694"/>
        </pc:sldMkLst>
      </pc:sldChg>
      <pc:sldChg chg="del">
        <pc:chgData name="Xin Luo" userId="82312ee5779919a4" providerId="LiveId" clId="{7C35D78A-E8DF-394E-816A-D2222F18F092}" dt="2022-11-28T03:56:42.353" v="21" actId="2696"/>
        <pc:sldMkLst>
          <pc:docMk/>
          <pc:sldMk cId="558234131" sldId="2697"/>
        </pc:sldMkLst>
      </pc:sldChg>
      <pc:sldChg chg="del">
        <pc:chgData name="Xin Luo" userId="82312ee5779919a4" providerId="LiveId" clId="{7C35D78A-E8DF-394E-816A-D2222F18F092}" dt="2022-11-28T03:56:38.106" v="20" actId="2696"/>
        <pc:sldMkLst>
          <pc:docMk/>
          <pc:sldMk cId="507602036" sldId="2700"/>
        </pc:sldMkLst>
      </pc:sldChg>
      <pc:sldChg chg="del">
        <pc:chgData name="Xin Luo" userId="82312ee5779919a4" providerId="LiveId" clId="{7C35D78A-E8DF-394E-816A-D2222F18F092}" dt="2022-11-28T03:56:38.106" v="20" actId="2696"/>
        <pc:sldMkLst>
          <pc:docMk/>
          <pc:sldMk cId="569668922" sldId="2703"/>
        </pc:sldMkLst>
      </pc:sldChg>
      <pc:sldChg chg="del">
        <pc:chgData name="Xin Luo" userId="82312ee5779919a4" providerId="LiveId" clId="{7C35D78A-E8DF-394E-816A-D2222F18F092}" dt="2022-11-28T03:56:38.106" v="20" actId="2696"/>
        <pc:sldMkLst>
          <pc:docMk/>
          <pc:sldMk cId="693600848" sldId="2705"/>
        </pc:sldMkLst>
      </pc:sldChg>
      <pc:sldChg chg="del">
        <pc:chgData name="Xin Luo" userId="82312ee5779919a4" providerId="LiveId" clId="{7C35D78A-E8DF-394E-816A-D2222F18F092}" dt="2022-11-28T03:56:38.106" v="20" actId="2696"/>
        <pc:sldMkLst>
          <pc:docMk/>
          <pc:sldMk cId="2447019445" sldId="2706"/>
        </pc:sldMkLst>
      </pc:sldChg>
      <pc:sldChg chg="del">
        <pc:chgData name="Xin Luo" userId="82312ee5779919a4" providerId="LiveId" clId="{7C35D78A-E8DF-394E-816A-D2222F18F092}" dt="2022-11-28T03:56:42.353" v="21" actId="2696"/>
        <pc:sldMkLst>
          <pc:docMk/>
          <pc:sldMk cId="3037020054" sldId="2707"/>
        </pc:sldMkLst>
      </pc:sldChg>
      <pc:sldChg chg="del">
        <pc:chgData name="Xin Luo" userId="82312ee5779919a4" providerId="LiveId" clId="{7C35D78A-E8DF-394E-816A-D2222F18F092}" dt="2022-11-28T03:56:42.353" v="21" actId="2696"/>
        <pc:sldMkLst>
          <pc:docMk/>
          <pc:sldMk cId="446628750" sldId="2708"/>
        </pc:sldMkLst>
      </pc:sldChg>
      <pc:sldChg chg="del">
        <pc:chgData name="Xin Luo" userId="82312ee5779919a4" providerId="LiveId" clId="{7C35D78A-E8DF-394E-816A-D2222F18F092}" dt="2022-11-28T03:56:42.353" v="21" actId="2696"/>
        <pc:sldMkLst>
          <pc:docMk/>
          <pc:sldMk cId="770366385" sldId="2709"/>
        </pc:sldMkLst>
      </pc:sldChg>
      <pc:sldChg chg="del">
        <pc:chgData name="Xin Luo" userId="82312ee5779919a4" providerId="LiveId" clId="{7C35D78A-E8DF-394E-816A-D2222F18F092}" dt="2022-11-28T03:56:42.353" v="21" actId="2696"/>
        <pc:sldMkLst>
          <pc:docMk/>
          <pc:sldMk cId="1259562490" sldId="2710"/>
        </pc:sldMkLst>
      </pc:sldChg>
      <pc:sldChg chg="del">
        <pc:chgData name="Xin Luo" userId="82312ee5779919a4" providerId="LiveId" clId="{7C35D78A-E8DF-394E-816A-D2222F18F092}" dt="2022-11-28T03:56:42.353" v="21" actId="2696"/>
        <pc:sldMkLst>
          <pc:docMk/>
          <pc:sldMk cId="573676958" sldId="2711"/>
        </pc:sldMkLst>
      </pc:sldChg>
      <pc:sldChg chg="del">
        <pc:chgData name="Xin Luo" userId="82312ee5779919a4" providerId="LiveId" clId="{7C35D78A-E8DF-394E-816A-D2222F18F092}" dt="2022-11-28T03:56:33.667" v="19" actId="2696"/>
        <pc:sldMkLst>
          <pc:docMk/>
          <pc:sldMk cId="2970267871" sldId="2712"/>
        </pc:sldMkLst>
      </pc:sldChg>
      <pc:sldChg chg="del">
        <pc:chgData name="Xin Luo" userId="82312ee5779919a4" providerId="LiveId" clId="{7C35D78A-E8DF-394E-816A-D2222F18F092}" dt="2022-11-28T03:56:42.353" v="21" actId="2696"/>
        <pc:sldMkLst>
          <pc:docMk/>
          <pc:sldMk cId="4061658258" sldId="2713"/>
        </pc:sldMkLst>
      </pc:sldChg>
      <pc:sldChg chg="del">
        <pc:chgData name="Xin Luo" userId="82312ee5779919a4" providerId="LiveId" clId="{7C35D78A-E8DF-394E-816A-D2222F18F092}" dt="2022-11-28T03:56:17.803" v="18" actId="2696"/>
        <pc:sldMkLst>
          <pc:docMk/>
          <pc:sldMk cId="2358282757" sldId="2714"/>
        </pc:sldMkLst>
      </pc:sldChg>
    </pc:docChg>
  </pc:docChgLst>
  <pc:docChgLst>
    <pc:chgData name="Xin Luo" userId="82312ee5779919a4" providerId="LiveId" clId="{23920C8D-EBCE-A347-9C82-C14316D20539}"/>
    <pc:docChg chg="undo custSel addSld modSld">
      <pc:chgData name="Xin Luo" userId="82312ee5779919a4" providerId="LiveId" clId="{23920C8D-EBCE-A347-9C82-C14316D20539}" dt="2022-10-26T12:19:06.428" v="501" actId="767"/>
      <pc:docMkLst>
        <pc:docMk/>
      </pc:docMkLst>
      <pc:sldChg chg="modSp mod">
        <pc:chgData name="Xin Luo" userId="82312ee5779919a4" providerId="LiveId" clId="{23920C8D-EBCE-A347-9C82-C14316D20539}" dt="2022-10-10T01:06:29.261" v="368" actId="404"/>
        <pc:sldMkLst>
          <pc:docMk/>
          <pc:sldMk cId="1576120367" sldId="2387"/>
        </pc:sldMkLst>
        <pc:spChg chg="mod">
          <ac:chgData name="Xin Luo" userId="82312ee5779919a4" providerId="LiveId" clId="{23920C8D-EBCE-A347-9C82-C14316D20539}" dt="2022-10-10T01:06:29.261" v="368" actId="404"/>
          <ac:spMkLst>
            <pc:docMk/>
            <pc:sldMk cId="1576120367" sldId="2387"/>
            <ac:spMk id="10" creationId="{00000000-0000-0000-0000-000000000000}"/>
          </ac:spMkLst>
        </pc:spChg>
        <pc:spChg chg="mod">
          <ac:chgData name="Xin Luo" userId="82312ee5779919a4" providerId="LiveId" clId="{23920C8D-EBCE-A347-9C82-C14316D20539}" dt="2022-10-10T01:06:13.262" v="366" actId="403"/>
          <ac:spMkLst>
            <pc:docMk/>
            <pc:sldMk cId="1576120367" sldId="2387"/>
            <ac:spMk id="12" creationId="{00000000-0000-0000-0000-000000000000}"/>
          </ac:spMkLst>
        </pc:spChg>
        <pc:spChg chg="mod">
          <ac:chgData name="Xin Luo" userId="82312ee5779919a4" providerId="LiveId" clId="{23920C8D-EBCE-A347-9C82-C14316D20539}" dt="2022-10-10T01:06:29.261" v="368" actId="404"/>
          <ac:spMkLst>
            <pc:docMk/>
            <pc:sldMk cId="1576120367" sldId="2387"/>
            <ac:spMk id="13" creationId="{00000000-0000-0000-0000-000000000000}"/>
          </ac:spMkLst>
        </pc:spChg>
        <pc:spChg chg="mod">
          <ac:chgData name="Xin Luo" userId="82312ee5779919a4" providerId="LiveId" clId="{23920C8D-EBCE-A347-9C82-C14316D20539}" dt="2022-10-10T01:06:13.262" v="366" actId="403"/>
          <ac:spMkLst>
            <pc:docMk/>
            <pc:sldMk cId="1576120367" sldId="2387"/>
            <ac:spMk id="14" creationId="{00000000-0000-0000-0000-000000000000}"/>
          </ac:spMkLst>
        </pc:spChg>
        <pc:spChg chg="mod">
          <ac:chgData name="Xin Luo" userId="82312ee5779919a4" providerId="LiveId" clId="{23920C8D-EBCE-A347-9C82-C14316D20539}" dt="2022-10-10T01:06:29.261" v="368" actId="404"/>
          <ac:spMkLst>
            <pc:docMk/>
            <pc:sldMk cId="1576120367" sldId="2387"/>
            <ac:spMk id="15" creationId="{00000000-0000-0000-0000-000000000000}"/>
          </ac:spMkLst>
        </pc:spChg>
        <pc:spChg chg="mod">
          <ac:chgData name="Xin Luo" userId="82312ee5779919a4" providerId="LiveId" clId="{23920C8D-EBCE-A347-9C82-C14316D20539}" dt="2022-10-10T01:06:19.369" v="367" actId="14100"/>
          <ac:spMkLst>
            <pc:docMk/>
            <pc:sldMk cId="1576120367" sldId="2387"/>
            <ac:spMk id="16" creationId="{00000000-0000-0000-0000-000000000000}"/>
          </ac:spMkLst>
        </pc:spChg>
      </pc:sldChg>
      <pc:sldChg chg="modSp mod">
        <pc:chgData name="Xin Luo" userId="82312ee5779919a4" providerId="LiveId" clId="{23920C8D-EBCE-A347-9C82-C14316D20539}" dt="2022-10-10T01:06:39.449" v="369" actId="403"/>
        <pc:sldMkLst>
          <pc:docMk/>
          <pc:sldMk cId="2415901206" sldId="2447"/>
        </pc:sldMkLst>
        <pc:spChg chg="mod">
          <ac:chgData name="Xin Luo" userId="82312ee5779919a4" providerId="LiveId" clId="{23920C8D-EBCE-A347-9C82-C14316D20539}" dt="2022-10-10T01:06:39.449" v="369" actId="403"/>
          <ac:spMkLst>
            <pc:docMk/>
            <pc:sldMk cId="2415901206" sldId="2447"/>
            <ac:spMk id="7" creationId="{00000000-0000-0000-0000-000000000000}"/>
          </ac:spMkLst>
        </pc:spChg>
      </pc:sldChg>
      <pc:sldChg chg="addSp delSp modSp mod">
        <pc:chgData name="Xin Luo" userId="82312ee5779919a4" providerId="LiveId" clId="{23920C8D-EBCE-A347-9C82-C14316D20539}" dt="2022-10-26T11:18:20.490" v="500"/>
        <pc:sldMkLst>
          <pc:docMk/>
          <pc:sldMk cId="2689840772" sldId="2604"/>
        </pc:sldMkLst>
        <pc:spChg chg="mod">
          <ac:chgData name="Xin Luo" userId="82312ee5779919a4" providerId="LiveId" clId="{23920C8D-EBCE-A347-9C82-C14316D20539}" dt="2022-10-26T11:18:14.630" v="497" actId="1038"/>
          <ac:spMkLst>
            <pc:docMk/>
            <pc:sldMk cId="2689840772" sldId="2604"/>
            <ac:spMk id="2" creationId="{DB381E7B-A050-4BE4-6756-9B64308C74D7}"/>
          </ac:spMkLst>
        </pc:spChg>
        <pc:spChg chg="del mod">
          <ac:chgData name="Xin Luo" userId="82312ee5779919a4" providerId="LiveId" clId="{23920C8D-EBCE-A347-9C82-C14316D20539}" dt="2022-10-10T00:58:26.498" v="9" actId="478"/>
          <ac:spMkLst>
            <pc:docMk/>
            <pc:sldMk cId="2689840772" sldId="2604"/>
            <ac:spMk id="3" creationId="{00000000-0000-0000-0000-000000000000}"/>
          </ac:spMkLst>
        </pc:spChg>
        <pc:spChg chg="add del mod">
          <ac:chgData name="Xin Luo" userId="82312ee5779919a4" providerId="LiveId" clId="{23920C8D-EBCE-A347-9C82-C14316D20539}" dt="2022-10-26T11:18:20.490" v="500"/>
          <ac:spMkLst>
            <pc:docMk/>
            <pc:sldMk cId="2689840772" sldId="2604"/>
            <ac:spMk id="3" creationId="{0AC6D251-AEF6-35BE-71D5-DE25EAD72977}"/>
          </ac:spMkLst>
        </pc:spChg>
        <pc:spChg chg="add mod">
          <ac:chgData name="Xin Luo" userId="82312ee5779919a4" providerId="LiveId" clId="{23920C8D-EBCE-A347-9C82-C14316D20539}" dt="2022-10-10T01:03:50.909" v="356" actId="20577"/>
          <ac:spMkLst>
            <pc:docMk/>
            <pc:sldMk cId="2689840772" sldId="2604"/>
            <ac:spMk id="4" creationId="{5B949F23-92C2-3ACE-AE9A-58F8C8D7AB52}"/>
          </ac:spMkLst>
        </pc:spChg>
      </pc:sldChg>
      <pc:sldChg chg="modSp mod">
        <pc:chgData name="Xin Luo" userId="82312ee5779919a4" providerId="LiveId" clId="{23920C8D-EBCE-A347-9C82-C14316D20539}" dt="2022-10-25T11:53:23.523" v="402" actId="207"/>
        <pc:sldMkLst>
          <pc:docMk/>
          <pc:sldMk cId="1392274363" sldId="2606"/>
        </pc:sldMkLst>
        <pc:spChg chg="mod">
          <ac:chgData name="Xin Luo" userId="82312ee5779919a4" providerId="LiveId" clId="{23920C8D-EBCE-A347-9C82-C14316D20539}" dt="2022-10-10T01:08:08.448" v="392" actId="20577"/>
          <ac:spMkLst>
            <pc:docMk/>
            <pc:sldMk cId="1392274363" sldId="2606"/>
            <ac:spMk id="35" creationId="{2CBBD54C-A0C4-CFAB-2A67-F8BF299D28F5}"/>
          </ac:spMkLst>
        </pc:spChg>
        <pc:spChg chg="mod">
          <ac:chgData name="Xin Luo" userId="82312ee5779919a4" providerId="LiveId" clId="{23920C8D-EBCE-A347-9C82-C14316D20539}" dt="2022-10-25T11:53:23.523" v="402" actId="207"/>
          <ac:spMkLst>
            <pc:docMk/>
            <pc:sldMk cId="1392274363" sldId="2606"/>
            <ac:spMk id="42" creationId="{E4B07DDE-AB89-2B16-6B7A-2142621DE6F5}"/>
          </ac:spMkLst>
        </pc:spChg>
      </pc:sldChg>
      <pc:sldChg chg="modSp mod">
        <pc:chgData name="Xin Luo" userId="82312ee5779919a4" providerId="LiveId" clId="{23920C8D-EBCE-A347-9C82-C14316D20539}" dt="2022-10-25T12:03:26.240" v="414" actId="14100"/>
        <pc:sldMkLst>
          <pc:docMk/>
          <pc:sldMk cId="292605530" sldId="2607"/>
        </pc:sldMkLst>
        <pc:spChg chg="mod">
          <ac:chgData name="Xin Luo" userId="82312ee5779919a4" providerId="LiveId" clId="{23920C8D-EBCE-A347-9C82-C14316D20539}" dt="2022-10-25T12:03:26.240" v="414" actId="14100"/>
          <ac:spMkLst>
            <pc:docMk/>
            <pc:sldMk cId="292605530" sldId="2607"/>
            <ac:spMk id="18" creationId="{8399C9E7-13B6-1DAF-F5BF-4471E8528C5F}"/>
          </ac:spMkLst>
        </pc:spChg>
      </pc:sldChg>
      <pc:sldChg chg="modSp mod">
        <pc:chgData name="Xin Luo" userId="82312ee5779919a4" providerId="LiveId" clId="{23920C8D-EBCE-A347-9C82-C14316D20539}" dt="2022-10-25T12:09:03.730" v="478" actId="1036"/>
        <pc:sldMkLst>
          <pc:docMk/>
          <pc:sldMk cId="2780969545" sldId="2609"/>
        </pc:sldMkLst>
        <pc:spChg chg="mod">
          <ac:chgData name="Xin Luo" userId="82312ee5779919a4" providerId="LiveId" clId="{23920C8D-EBCE-A347-9C82-C14316D20539}" dt="2022-10-25T12:08:56.496" v="469" actId="115"/>
          <ac:spMkLst>
            <pc:docMk/>
            <pc:sldMk cId="2780969545" sldId="2609"/>
            <ac:spMk id="6" creationId="{2D1A6305-FF43-CF53-224A-B6D4901EAB0F}"/>
          </ac:spMkLst>
        </pc:spChg>
        <pc:spChg chg="mod">
          <ac:chgData name="Xin Luo" userId="82312ee5779919a4" providerId="LiveId" clId="{23920C8D-EBCE-A347-9C82-C14316D20539}" dt="2022-10-25T12:09:03.730" v="478" actId="1036"/>
          <ac:spMkLst>
            <pc:docMk/>
            <pc:sldMk cId="2780969545" sldId="2609"/>
            <ac:spMk id="11" creationId="{63EAC848-88D2-7A10-E878-444ADA855E23}"/>
          </ac:spMkLst>
        </pc:spChg>
        <pc:spChg chg="mod">
          <ac:chgData name="Xin Luo" userId="82312ee5779919a4" providerId="LiveId" clId="{23920C8D-EBCE-A347-9C82-C14316D20539}" dt="2022-10-25T12:09:03.730" v="478" actId="1036"/>
          <ac:spMkLst>
            <pc:docMk/>
            <pc:sldMk cId="2780969545" sldId="2609"/>
            <ac:spMk id="12" creationId="{BED7A820-9D6E-7E7E-A906-8A9424528316}"/>
          </ac:spMkLst>
        </pc:spChg>
        <pc:spChg chg="mod">
          <ac:chgData name="Xin Luo" userId="82312ee5779919a4" providerId="LiveId" clId="{23920C8D-EBCE-A347-9C82-C14316D20539}" dt="2022-10-25T12:09:03.730" v="478" actId="1036"/>
          <ac:spMkLst>
            <pc:docMk/>
            <pc:sldMk cId="2780969545" sldId="2609"/>
            <ac:spMk id="20" creationId="{87EC125B-CB98-6914-1633-6697471A2CB4}"/>
          </ac:spMkLst>
        </pc:spChg>
        <pc:spChg chg="mod">
          <ac:chgData name="Xin Luo" userId="82312ee5779919a4" providerId="LiveId" clId="{23920C8D-EBCE-A347-9C82-C14316D20539}" dt="2022-10-25T12:09:03.730" v="478" actId="1036"/>
          <ac:spMkLst>
            <pc:docMk/>
            <pc:sldMk cId="2780969545" sldId="2609"/>
            <ac:spMk id="21" creationId="{0AF67847-7DEF-CDAB-6208-0271BFB4FB06}"/>
          </ac:spMkLst>
        </pc:spChg>
        <pc:spChg chg="mod">
          <ac:chgData name="Xin Luo" userId="82312ee5779919a4" providerId="LiveId" clId="{23920C8D-EBCE-A347-9C82-C14316D20539}" dt="2022-10-25T12:09:03.730" v="478" actId="1036"/>
          <ac:spMkLst>
            <pc:docMk/>
            <pc:sldMk cId="2780969545" sldId="2609"/>
            <ac:spMk id="23" creationId="{0011846D-F543-398E-85CB-0AB0A842928A}"/>
          </ac:spMkLst>
        </pc:spChg>
        <pc:spChg chg="mod">
          <ac:chgData name="Xin Luo" userId="82312ee5779919a4" providerId="LiveId" clId="{23920C8D-EBCE-A347-9C82-C14316D20539}" dt="2022-10-25T12:09:03.730" v="478" actId="1036"/>
          <ac:spMkLst>
            <pc:docMk/>
            <pc:sldMk cId="2780969545" sldId="2609"/>
            <ac:spMk id="24" creationId="{37B5D87E-7419-7CC0-91CC-8A0807F0F999}"/>
          </ac:spMkLst>
        </pc:spChg>
        <pc:spChg chg="mod">
          <ac:chgData name="Xin Luo" userId="82312ee5779919a4" providerId="LiveId" clId="{23920C8D-EBCE-A347-9C82-C14316D20539}" dt="2022-10-25T12:09:03.730" v="478" actId="1036"/>
          <ac:spMkLst>
            <pc:docMk/>
            <pc:sldMk cId="2780969545" sldId="2609"/>
            <ac:spMk id="25" creationId="{4745244D-B431-F067-4A97-7CC4387296FB}"/>
          </ac:spMkLst>
        </pc:spChg>
        <pc:spChg chg="mod">
          <ac:chgData name="Xin Luo" userId="82312ee5779919a4" providerId="LiveId" clId="{23920C8D-EBCE-A347-9C82-C14316D20539}" dt="2022-10-25T12:09:03.730" v="478" actId="1036"/>
          <ac:spMkLst>
            <pc:docMk/>
            <pc:sldMk cId="2780969545" sldId="2609"/>
            <ac:spMk id="26" creationId="{FB9C53DE-8D1F-6DF4-8CE3-3A262A9F8737}"/>
          </ac:spMkLst>
        </pc:spChg>
        <pc:picChg chg="mod">
          <ac:chgData name="Xin Luo" userId="82312ee5779919a4" providerId="LiveId" clId="{23920C8D-EBCE-A347-9C82-C14316D20539}" dt="2022-10-25T12:09:03.730" v="478" actId="1036"/>
          <ac:picMkLst>
            <pc:docMk/>
            <pc:sldMk cId="2780969545" sldId="2609"/>
            <ac:picMk id="4" creationId="{49B7ACC6-6794-9162-52B2-E80F7E4B0442}"/>
          </ac:picMkLst>
        </pc:picChg>
        <pc:picChg chg="mod">
          <ac:chgData name="Xin Luo" userId="82312ee5779919a4" providerId="LiveId" clId="{23920C8D-EBCE-A347-9C82-C14316D20539}" dt="2022-10-25T12:09:03.730" v="478" actId="1036"/>
          <ac:picMkLst>
            <pc:docMk/>
            <pc:sldMk cId="2780969545" sldId="2609"/>
            <ac:picMk id="7" creationId="{42FD45A0-A9EA-D518-41B5-21FA7A24BA60}"/>
          </ac:picMkLst>
        </pc:picChg>
        <pc:picChg chg="mod">
          <ac:chgData name="Xin Luo" userId="82312ee5779919a4" providerId="LiveId" clId="{23920C8D-EBCE-A347-9C82-C14316D20539}" dt="2022-10-25T12:09:03.730" v="478" actId="1036"/>
          <ac:picMkLst>
            <pc:docMk/>
            <pc:sldMk cId="2780969545" sldId="2609"/>
            <ac:picMk id="10" creationId="{C2B12388-3179-41F8-2462-0C9BA14093FF}"/>
          </ac:picMkLst>
        </pc:picChg>
        <pc:picChg chg="mod">
          <ac:chgData name="Xin Luo" userId="82312ee5779919a4" providerId="LiveId" clId="{23920C8D-EBCE-A347-9C82-C14316D20539}" dt="2022-10-25T12:09:03.730" v="478" actId="1036"/>
          <ac:picMkLst>
            <pc:docMk/>
            <pc:sldMk cId="2780969545" sldId="2609"/>
            <ac:picMk id="7170" creationId="{A3C33C8C-6841-03A7-574F-E161D6BA2409}"/>
          </ac:picMkLst>
        </pc:picChg>
        <pc:cxnChg chg="mod">
          <ac:chgData name="Xin Luo" userId="82312ee5779919a4" providerId="LiveId" clId="{23920C8D-EBCE-A347-9C82-C14316D20539}" dt="2022-10-25T12:09:03.730" v="478" actId="1036"/>
          <ac:cxnSpMkLst>
            <pc:docMk/>
            <pc:sldMk cId="2780969545" sldId="2609"/>
            <ac:cxnSpMk id="9" creationId="{FD972B84-6C44-171E-8256-D2A04F01B0C9}"/>
          </ac:cxnSpMkLst>
        </pc:cxnChg>
        <pc:cxnChg chg="mod">
          <ac:chgData name="Xin Luo" userId="82312ee5779919a4" providerId="LiveId" clId="{23920C8D-EBCE-A347-9C82-C14316D20539}" dt="2022-10-25T12:09:03.730" v="478" actId="1036"/>
          <ac:cxnSpMkLst>
            <pc:docMk/>
            <pc:sldMk cId="2780969545" sldId="2609"/>
            <ac:cxnSpMk id="16" creationId="{612BCBDC-DECE-5090-7C5B-6492FF4CE722}"/>
          </ac:cxnSpMkLst>
        </pc:cxnChg>
        <pc:cxnChg chg="mod">
          <ac:chgData name="Xin Luo" userId="82312ee5779919a4" providerId="LiveId" clId="{23920C8D-EBCE-A347-9C82-C14316D20539}" dt="2022-10-25T12:09:03.730" v="478" actId="1036"/>
          <ac:cxnSpMkLst>
            <pc:docMk/>
            <pc:sldMk cId="2780969545" sldId="2609"/>
            <ac:cxnSpMk id="17" creationId="{AF045F09-2718-C456-D477-E816A43885FF}"/>
          </ac:cxnSpMkLst>
        </pc:cxnChg>
        <pc:cxnChg chg="mod">
          <ac:chgData name="Xin Luo" userId="82312ee5779919a4" providerId="LiveId" clId="{23920C8D-EBCE-A347-9C82-C14316D20539}" dt="2022-10-25T12:09:03.730" v="478" actId="1036"/>
          <ac:cxnSpMkLst>
            <pc:docMk/>
            <pc:sldMk cId="2780969545" sldId="2609"/>
            <ac:cxnSpMk id="28" creationId="{6C11ADF7-6234-2989-2798-F5AAD5EDE3BF}"/>
          </ac:cxnSpMkLst>
        </pc:cxnChg>
      </pc:sldChg>
      <pc:sldChg chg="modSp mod">
        <pc:chgData name="Xin Luo" userId="82312ee5779919a4" providerId="LiveId" clId="{23920C8D-EBCE-A347-9C82-C14316D20539}" dt="2022-10-26T02:56:58.658" v="480" actId="207"/>
        <pc:sldMkLst>
          <pc:docMk/>
          <pc:sldMk cId="63705705" sldId="2612"/>
        </pc:sldMkLst>
        <pc:spChg chg="mod">
          <ac:chgData name="Xin Luo" userId="82312ee5779919a4" providerId="LiveId" clId="{23920C8D-EBCE-A347-9C82-C14316D20539}" dt="2022-10-26T02:56:58.658" v="480" actId="207"/>
          <ac:spMkLst>
            <pc:docMk/>
            <pc:sldMk cId="63705705" sldId="2612"/>
            <ac:spMk id="63" creationId="{6400CC45-5050-7ACD-CE08-CC6D7000A1DA}"/>
          </ac:spMkLst>
        </pc:spChg>
      </pc:sldChg>
      <pc:sldChg chg="addSp modSp">
        <pc:chgData name="Xin Luo" userId="82312ee5779919a4" providerId="LiveId" clId="{23920C8D-EBCE-A347-9C82-C14316D20539}" dt="2022-10-26T12:19:06.428" v="501" actId="767"/>
        <pc:sldMkLst>
          <pc:docMk/>
          <pc:sldMk cId="963926578" sldId="2613"/>
        </pc:sldMkLst>
        <pc:spChg chg="add mod">
          <ac:chgData name="Xin Luo" userId="82312ee5779919a4" providerId="LiveId" clId="{23920C8D-EBCE-A347-9C82-C14316D20539}" dt="2022-10-26T12:19:06.428" v="501" actId="767"/>
          <ac:spMkLst>
            <pc:docMk/>
            <pc:sldMk cId="963926578" sldId="2613"/>
            <ac:spMk id="2" creationId="{5F7683B3-77E0-69A9-94AE-FF04E7249325}"/>
          </ac:spMkLst>
        </pc:spChg>
      </pc:sldChg>
      <pc:sldChg chg="modSp add mod">
        <pc:chgData name="Xin Luo" userId="82312ee5779919a4" providerId="LiveId" clId="{23920C8D-EBCE-A347-9C82-C14316D20539}" dt="2022-10-10T01:06:02.902" v="365" actId="403"/>
        <pc:sldMkLst>
          <pc:docMk/>
          <pc:sldMk cId="2358282757" sldId="2714"/>
        </pc:sldMkLst>
        <pc:spChg chg="mod">
          <ac:chgData name="Xin Luo" userId="82312ee5779919a4" providerId="LiveId" clId="{23920C8D-EBCE-A347-9C82-C14316D20539}" dt="2022-10-10T01:06:02.902" v="365" actId="403"/>
          <ac:spMkLst>
            <pc:docMk/>
            <pc:sldMk cId="2358282757" sldId="2714"/>
            <ac:spMk id="2" creationId="{DB381E7B-A050-4BE4-6756-9B64308C74D7}"/>
          </ac:spMkLst>
        </pc:spChg>
      </pc:sldChg>
    </pc:docChg>
  </pc:docChgLst>
  <pc:docChgLst>
    <pc:chgData name="Xin Luo" userId="82312ee5779919a4" providerId="LiveId" clId="{B10D17D3-3A51-854C-A635-1C39A202C200}"/>
    <pc:docChg chg="undo custSel addSld delSld modSld sldOrd">
      <pc:chgData name="Xin Luo" userId="82312ee5779919a4" providerId="LiveId" clId="{B10D17D3-3A51-854C-A635-1C39A202C200}" dt="2023-03-04T03:51:10.104" v="4946" actId="20577"/>
      <pc:docMkLst>
        <pc:docMk/>
      </pc:docMkLst>
      <pc:sldChg chg="addSp delSp modSp mod">
        <pc:chgData name="Xin Luo" userId="82312ee5779919a4" providerId="LiveId" clId="{B10D17D3-3A51-854C-A635-1C39A202C200}" dt="2023-03-01T03:11:45.906" v="247"/>
        <pc:sldMkLst>
          <pc:docMk/>
          <pc:sldMk cId="1153920038" sldId="2206"/>
        </pc:sldMkLst>
        <pc:spChg chg="add del mod">
          <ac:chgData name="Xin Luo" userId="82312ee5779919a4" providerId="LiveId" clId="{B10D17D3-3A51-854C-A635-1C39A202C200}" dt="2023-03-01T03:11:45.906" v="247"/>
          <ac:spMkLst>
            <pc:docMk/>
            <pc:sldMk cId="1153920038" sldId="2206"/>
            <ac:spMk id="3" creationId="{CDA1AA74-21D7-AC4F-F87E-BA10B85B4942}"/>
          </ac:spMkLst>
        </pc:spChg>
        <pc:spChg chg="mod">
          <ac:chgData name="Xin Luo" userId="82312ee5779919a4" providerId="LiveId" clId="{B10D17D3-3A51-854C-A635-1C39A202C200}" dt="2023-03-01T03:11:44.178" v="244" actId="20577"/>
          <ac:spMkLst>
            <pc:docMk/>
            <pc:sldMk cId="1153920038" sldId="2206"/>
            <ac:spMk id="24" creationId="{00000000-0000-0000-0000-000000000000}"/>
          </ac:spMkLst>
        </pc:spChg>
      </pc:sldChg>
      <pc:sldChg chg="addSp delSp modSp mod">
        <pc:chgData name="Xin Luo" userId="82312ee5779919a4" providerId="LiveId" clId="{B10D17D3-3A51-854C-A635-1C39A202C200}" dt="2023-03-01T03:11:54.462" v="258"/>
        <pc:sldMkLst>
          <pc:docMk/>
          <pc:sldMk cId="1576120367" sldId="2387"/>
        </pc:sldMkLst>
        <pc:spChg chg="mod">
          <ac:chgData name="Xin Luo" userId="82312ee5779919a4" providerId="LiveId" clId="{B10D17D3-3A51-854C-A635-1C39A202C200}" dt="2023-03-01T03:09:00.203" v="190"/>
          <ac:spMkLst>
            <pc:docMk/>
            <pc:sldMk cId="1576120367" sldId="2387"/>
            <ac:spMk id="4" creationId="{F68D6DC1-DB3F-EF57-57A3-A2B92CF0615B}"/>
          </ac:spMkLst>
        </pc:spChg>
        <pc:spChg chg="mod">
          <ac:chgData name="Xin Luo" userId="82312ee5779919a4" providerId="LiveId" clId="{B10D17D3-3A51-854C-A635-1C39A202C200}" dt="2023-03-01T03:11:52.198" v="254" actId="20577"/>
          <ac:spMkLst>
            <pc:docMk/>
            <pc:sldMk cId="1576120367" sldId="2387"/>
            <ac:spMk id="5" creationId="{5B42861C-BD96-F755-A471-270F194FDB31}"/>
          </ac:spMkLst>
        </pc:spChg>
        <pc:spChg chg="mod">
          <ac:chgData name="Xin Luo" userId="82312ee5779919a4" providerId="LiveId" clId="{B10D17D3-3A51-854C-A635-1C39A202C200}" dt="2023-03-01T03:08:52.221" v="189" actId="1076"/>
          <ac:spMkLst>
            <pc:docMk/>
            <pc:sldMk cId="1576120367" sldId="2387"/>
            <ac:spMk id="6" creationId="{00000000-0000-0000-0000-000000000000}"/>
          </ac:spMkLst>
        </pc:spChg>
        <pc:grpChg chg="add del mod">
          <ac:chgData name="Xin Luo" userId="82312ee5779919a4" providerId="LiveId" clId="{B10D17D3-3A51-854C-A635-1C39A202C200}" dt="2023-03-01T03:11:54.462" v="258"/>
          <ac:grpSpMkLst>
            <pc:docMk/>
            <pc:sldMk cId="1576120367" sldId="2387"/>
            <ac:grpSpMk id="2" creationId="{D75D16A1-CA22-97BE-7AC3-94ACAAC9786D}"/>
          </ac:grpSpMkLst>
        </pc:grpChg>
        <pc:grpChg chg="mod">
          <ac:chgData name="Xin Luo" userId="82312ee5779919a4" providerId="LiveId" clId="{B10D17D3-3A51-854C-A635-1C39A202C200}" dt="2023-03-01T03:11:53.530" v="256" actId="1076"/>
          <ac:grpSpMkLst>
            <pc:docMk/>
            <pc:sldMk cId="1576120367" sldId="2387"/>
            <ac:grpSpMk id="3" creationId="{12ED16A1-79B8-7DB1-1CC1-250B051BAD58}"/>
          </ac:grpSpMkLst>
        </pc:grpChg>
        <pc:grpChg chg="mod">
          <ac:chgData name="Xin Luo" userId="82312ee5779919a4" providerId="LiveId" clId="{B10D17D3-3A51-854C-A635-1C39A202C200}" dt="2023-03-01T03:11:52.612" v="255" actId="1076"/>
          <ac:grpSpMkLst>
            <pc:docMk/>
            <pc:sldMk cId="1576120367" sldId="2387"/>
            <ac:grpSpMk id="9" creationId="{84B9B8D5-4BCC-CDFF-1E13-B005060A8BDF}"/>
          </ac:grpSpMkLst>
        </pc:grpChg>
      </pc:sldChg>
      <pc:sldChg chg="addSp delSp modSp del mod">
        <pc:chgData name="Xin Luo" userId="82312ee5779919a4" providerId="LiveId" clId="{B10D17D3-3A51-854C-A635-1C39A202C200}" dt="2023-03-01T08:16:09.042" v="2803" actId="2696"/>
        <pc:sldMkLst>
          <pc:docMk/>
          <pc:sldMk cId="2688334957" sldId="2705"/>
        </pc:sldMkLst>
        <pc:spChg chg="del">
          <ac:chgData name="Xin Luo" userId="82312ee5779919a4" providerId="LiveId" clId="{B10D17D3-3A51-854C-A635-1C39A202C200}" dt="2023-03-01T03:12:41.405" v="315" actId="478"/>
          <ac:spMkLst>
            <pc:docMk/>
            <pc:sldMk cId="2688334957" sldId="2705"/>
            <ac:spMk id="2" creationId="{631AADB6-C88A-D817-4683-FC087E4E240F}"/>
          </ac:spMkLst>
        </pc:spChg>
        <pc:spChg chg="mod">
          <ac:chgData name="Xin Luo" userId="82312ee5779919a4" providerId="LiveId" clId="{B10D17D3-3A51-854C-A635-1C39A202C200}" dt="2023-03-01T03:12:46.084" v="319" actId="20577"/>
          <ac:spMkLst>
            <pc:docMk/>
            <pc:sldMk cId="2688334957" sldId="2705"/>
            <ac:spMk id="3" creationId="{00000000-0000-0000-0000-000000000000}"/>
          </ac:spMkLst>
        </pc:spChg>
        <pc:spChg chg="add mod">
          <ac:chgData name="Xin Luo" userId="82312ee5779919a4" providerId="LiveId" clId="{B10D17D3-3A51-854C-A635-1C39A202C200}" dt="2023-03-01T07:04:04.047" v="1565" actId="1035"/>
          <ac:spMkLst>
            <pc:docMk/>
            <pc:sldMk cId="2688334957" sldId="2705"/>
            <ac:spMk id="4" creationId="{DFE91C0B-C9F8-3FEC-3419-2DE0C6E6DCB8}"/>
          </ac:spMkLst>
        </pc:spChg>
        <pc:spChg chg="mod">
          <ac:chgData name="Xin Luo" userId="82312ee5779919a4" providerId="LiveId" clId="{B10D17D3-3A51-854C-A635-1C39A202C200}" dt="2023-03-01T07:38:05.554" v="2285" actId="20577"/>
          <ac:spMkLst>
            <pc:docMk/>
            <pc:sldMk cId="2688334957" sldId="2705"/>
            <ac:spMk id="17" creationId="{9E05FFCA-3371-AF5C-381D-71D984055F5A}"/>
          </ac:spMkLst>
        </pc:spChg>
      </pc:sldChg>
      <pc:sldChg chg="modSp del mod">
        <pc:chgData name="Xin Luo" userId="82312ee5779919a4" providerId="LiveId" clId="{B10D17D3-3A51-854C-A635-1C39A202C200}" dt="2023-03-04T02:27:05.106" v="4323" actId="2696"/>
        <pc:sldMkLst>
          <pc:docMk/>
          <pc:sldMk cId="2464444856" sldId="2706"/>
        </pc:sldMkLst>
        <pc:spChg chg="mod">
          <ac:chgData name="Xin Luo" userId="82312ee5779919a4" providerId="LiveId" clId="{B10D17D3-3A51-854C-A635-1C39A202C200}" dt="2023-03-04T02:23:09.439" v="4164" actId="20577"/>
          <ac:spMkLst>
            <pc:docMk/>
            <pc:sldMk cId="2464444856" sldId="2706"/>
            <ac:spMk id="2" creationId="{631AADB6-C88A-D817-4683-FC087E4E240F}"/>
          </ac:spMkLst>
        </pc:spChg>
        <pc:spChg chg="mod">
          <ac:chgData name="Xin Luo" userId="82312ee5779919a4" providerId="LiveId" clId="{B10D17D3-3A51-854C-A635-1C39A202C200}" dt="2023-03-01T03:13:11.029" v="347" actId="20577"/>
          <ac:spMkLst>
            <pc:docMk/>
            <pc:sldMk cId="2464444856" sldId="2706"/>
            <ac:spMk id="3" creationId="{00000000-0000-0000-0000-000000000000}"/>
          </ac:spMkLst>
        </pc:spChg>
        <pc:spChg chg="mod">
          <ac:chgData name="Xin Luo" userId="82312ee5779919a4" providerId="LiveId" clId="{B10D17D3-3A51-854C-A635-1C39A202C200}" dt="2023-03-04T02:21:10.399" v="4124" actId="20577"/>
          <ac:spMkLst>
            <pc:docMk/>
            <pc:sldMk cId="2464444856" sldId="2706"/>
            <ac:spMk id="17" creationId="{9E05FFCA-3371-AF5C-381D-71D984055F5A}"/>
          </ac:spMkLst>
        </pc:spChg>
      </pc:sldChg>
      <pc:sldChg chg="addSp delSp modSp mod">
        <pc:chgData name="Xin Luo" userId="82312ee5779919a4" providerId="LiveId" clId="{B10D17D3-3A51-854C-A635-1C39A202C200}" dt="2023-03-04T02:29:49.946" v="4367" actId="20577"/>
        <pc:sldMkLst>
          <pc:docMk/>
          <pc:sldMk cId="1602808061" sldId="2707"/>
        </pc:sldMkLst>
        <pc:spChg chg="mod">
          <ac:chgData name="Xin Luo" userId="82312ee5779919a4" providerId="LiveId" clId="{B10D17D3-3A51-854C-A635-1C39A202C200}" dt="2023-03-04T02:29:49.946" v="4367" actId="20577"/>
          <ac:spMkLst>
            <pc:docMk/>
            <pc:sldMk cId="1602808061" sldId="2707"/>
            <ac:spMk id="2" creationId="{631AADB6-C88A-D817-4683-FC087E4E240F}"/>
          </ac:spMkLst>
        </pc:spChg>
        <pc:spChg chg="mod">
          <ac:chgData name="Xin Luo" userId="82312ee5779919a4" providerId="LiveId" clId="{B10D17D3-3A51-854C-A635-1C39A202C200}" dt="2023-03-01T03:19:53.815" v="779" actId="20577"/>
          <ac:spMkLst>
            <pc:docMk/>
            <pc:sldMk cId="1602808061" sldId="2707"/>
            <ac:spMk id="3" creationId="{00000000-0000-0000-0000-000000000000}"/>
          </ac:spMkLst>
        </pc:spChg>
        <pc:spChg chg="add del mod">
          <ac:chgData name="Xin Luo" userId="82312ee5779919a4" providerId="LiveId" clId="{B10D17D3-3A51-854C-A635-1C39A202C200}" dt="2023-03-01T03:14:57.021" v="452" actId="478"/>
          <ac:spMkLst>
            <pc:docMk/>
            <pc:sldMk cId="1602808061" sldId="2707"/>
            <ac:spMk id="4" creationId="{C75F9EA2-70CA-A73B-2653-99D35FD92005}"/>
          </ac:spMkLst>
        </pc:spChg>
        <pc:spChg chg="del mod">
          <ac:chgData name="Xin Luo" userId="82312ee5779919a4" providerId="LiveId" clId="{B10D17D3-3A51-854C-A635-1C39A202C200}" dt="2023-03-01T03:20:42.446" v="870" actId="478"/>
          <ac:spMkLst>
            <pc:docMk/>
            <pc:sldMk cId="1602808061" sldId="2707"/>
            <ac:spMk id="17" creationId="{9E05FFCA-3371-AF5C-381D-71D984055F5A}"/>
          </ac:spMkLst>
        </pc:spChg>
      </pc:sldChg>
      <pc:sldChg chg="modSp mod">
        <pc:chgData name="Xin Luo" userId="82312ee5779919a4" providerId="LiveId" clId="{B10D17D3-3A51-854C-A635-1C39A202C200}" dt="2023-03-01T07:00:50.646" v="1533" actId="14100"/>
        <pc:sldMkLst>
          <pc:docMk/>
          <pc:sldMk cId="2744383376" sldId="2711"/>
        </pc:sldMkLst>
        <pc:spChg chg="mod">
          <ac:chgData name="Xin Luo" userId="82312ee5779919a4" providerId="LiveId" clId="{B10D17D3-3A51-854C-A635-1C39A202C200}" dt="2023-03-01T07:00:50.646" v="1533" actId="14100"/>
          <ac:spMkLst>
            <pc:docMk/>
            <pc:sldMk cId="2744383376" sldId="2711"/>
            <ac:spMk id="18" creationId="{9D310AF3-A081-4032-01C0-C288D4F7AC53}"/>
          </ac:spMkLst>
        </pc:spChg>
      </pc:sldChg>
      <pc:sldChg chg="addSp delSp modSp mod">
        <pc:chgData name="Xin Luo" userId="82312ee5779919a4" providerId="LiveId" clId="{B10D17D3-3A51-854C-A635-1C39A202C200}" dt="2023-03-01T07:14:41.232" v="1940" actId="1035"/>
        <pc:sldMkLst>
          <pc:docMk/>
          <pc:sldMk cId="280619949" sldId="2714"/>
        </pc:sldMkLst>
        <pc:spChg chg="add del mod">
          <ac:chgData name="Xin Luo" userId="82312ee5779919a4" providerId="LiveId" clId="{B10D17D3-3A51-854C-A635-1C39A202C200}" dt="2023-03-01T07:06:29.970" v="1634" actId="478"/>
          <ac:spMkLst>
            <pc:docMk/>
            <pc:sldMk cId="280619949" sldId="2714"/>
            <ac:spMk id="4" creationId="{B2054973-49B5-A6EE-DB29-692209383346}"/>
          </ac:spMkLst>
        </pc:spChg>
        <pc:spChg chg="add del mod">
          <ac:chgData name="Xin Luo" userId="82312ee5779919a4" providerId="LiveId" clId="{B10D17D3-3A51-854C-A635-1C39A202C200}" dt="2023-03-01T07:06:28.039" v="1633" actId="478"/>
          <ac:spMkLst>
            <pc:docMk/>
            <pc:sldMk cId="280619949" sldId="2714"/>
            <ac:spMk id="6" creationId="{19C6484B-DCCB-D134-1A1F-AAFC33245462}"/>
          </ac:spMkLst>
        </pc:spChg>
        <pc:spChg chg="add mod">
          <ac:chgData name="Xin Luo" userId="82312ee5779919a4" providerId="LiveId" clId="{B10D17D3-3A51-854C-A635-1C39A202C200}" dt="2023-03-01T07:14:38.928" v="1938" actId="164"/>
          <ac:spMkLst>
            <pc:docMk/>
            <pc:sldMk cId="280619949" sldId="2714"/>
            <ac:spMk id="7" creationId="{EC866106-2882-0036-D683-EBAC443E2362}"/>
          </ac:spMkLst>
        </pc:spChg>
        <pc:spChg chg="add mod">
          <ac:chgData name="Xin Luo" userId="82312ee5779919a4" providerId="LiveId" clId="{B10D17D3-3A51-854C-A635-1C39A202C200}" dt="2023-03-01T07:14:38.928" v="1938" actId="164"/>
          <ac:spMkLst>
            <pc:docMk/>
            <pc:sldMk cId="280619949" sldId="2714"/>
            <ac:spMk id="8" creationId="{0A6B20F1-473E-9B37-69EF-0AD338B6CE5E}"/>
          </ac:spMkLst>
        </pc:spChg>
        <pc:grpChg chg="add mod">
          <ac:chgData name="Xin Luo" userId="82312ee5779919a4" providerId="LiveId" clId="{B10D17D3-3A51-854C-A635-1C39A202C200}" dt="2023-03-01T07:14:41.232" v="1940" actId="1035"/>
          <ac:grpSpMkLst>
            <pc:docMk/>
            <pc:sldMk cId="280619949" sldId="2714"/>
            <ac:grpSpMk id="9" creationId="{7C46DFDE-4B13-99B2-6717-B313A96CDC60}"/>
          </ac:grpSpMkLst>
        </pc:grpChg>
        <pc:picChg chg="mod">
          <ac:chgData name="Xin Luo" userId="82312ee5779919a4" providerId="LiveId" clId="{B10D17D3-3A51-854C-A635-1C39A202C200}" dt="2023-03-01T07:14:38.928" v="1938" actId="164"/>
          <ac:picMkLst>
            <pc:docMk/>
            <pc:sldMk cId="280619949" sldId="2714"/>
            <ac:picMk id="5" creationId="{0604E948-208D-161C-F579-7EA72A1F42DC}"/>
          </ac:picMkLst>
        </pc:picChg>
      </pc:sldChg>
      <pc:sldChg chg="modSp mod">
        <pc:chgData name="Xin Luo" userId="82312ee5779919a4" providerId="LiveId" clId="{B10D17D3-3A51-854C-A635-1C39A202C200}" dt="2023-03-01T06:46:02.276" v="991" actId="1076"/>
        <pc:sldMkLst>
          <pc:docMk/>
          <pc:sldMk cId="3852391939" sldId="2715"/>
        </pc:sldMkLst>
        <pc:spChg chg="mod">
          <ac:chgData name="Xin Luo" userId="82312ee5779919a4" providerId="LiveId" clId="{B10D17D3-3A51-854C-A635-1C39A202C200}" dt="2023-03-01T06:45:33.026" v="990" actId="113"/>
          <ac:spMkLst>
            <pc:docMk/>
            <pc:sldMk cId="3852391939" sldId="2715"/>
            <ac:spMk id="5" creationId="{FCD10A89-5E0E-5D73-1D4F-9E11D943B29C}"/>
          </ac:spMkLst>
        </pc:spChg>
        <pc:picChg chg="mod">
          <ac:chgData name="Xin Luo" userId="82312ee5779919a4" providerId="LiveId" clId="{B10D17D3-3A51-854C-A635-1C39A202C200}" dt="2023-03-01T06:46:02.276" v="991" actId="1076"/>
          <ac:picMkLst>
            <pc:docMk/>
            <pc:sldMk cId="3852391939" sldId="2715"/>
            <ac:picMk id="2050" creationId="{8F8FBDFD-CF37-F4FE-58FA-9350A0CDABC7}"/>
          </ac:picMkLst>
        </pc:picChg>
      </pc:sldChg>
      <pc:sldChg chg="addSp delSp modSp mod ord">
        <pc:chgData name="Xin Luo" userId="82312ee5779919a4" providerId="LiveId" clId="{B10D17D3-3A51-854C-A635-1C39A202C200}" dt="2023-03-01T07:52:13.787" v="2795" actId="113"/>
        <pc:sldMkLst>
          <pc:docMk/>
          <pc:sldMk cId="3026715585" sldId="2716"/>
        </pc:sldMkLst>
        <pc:spChg chg="mod">
          <ac:chgData name="Xin Luo" userId="82312ee5779919a4" providerId="LiveId" clId="{B10D17D3-3A51-854C-A635-1C39A202C200}" dt="2023-03-01T07:52:13.787" v="2795" actId="113"/>
          <ac:spMkLst>
            <pc:docMk/>
            <pc:sldMk cId="3026715585" sldId="2716"/>
            <ac:spMk id="4" creationId="{B31A8325-31D8-6F06-6D89-E39763C56875}"/>
          </ac:spMkLst>
        </pc:spChg>
        <pc:spChg chg="add">
          <ac:chgData name="Xin Luo" userId="82312ee5779919a4" providerId="LiveId" clId="{B10D17D3-3A51-854C-A635-1C39A202C200}" dt="2023-03-01T06:39:50.043" v="928"/>
          <ac:spMkLst>
            <pc:docMk/>
            <pc:sldMk cId="3026715585" sldId="2716"/>
            <ac:spMk id="5" creationId="{9FC3EA85-249E-1417-9BEE-658D18412D50}"/>
          </ac:spMkLst>
        </pc:spChg>
        <pc:spChg chg="add mod">
          <ac:chgData name="Xin Luo" userId="82312ee5779919a4" providerId="LiveId" clId="{B10D17D3-3A51-854C-A635-1C39A202C200}" dt="2023-03-01T06:50:38.874" v="1125" actId="20577"/>
          <ac:spMkLst>
            <pc:docMk/>
            <pc:sldMk cId="3026715585" sldId="2716"/>
            <ac:spMk id="6" creationId="{A742F445-FD1E-D792-ED2C-06B36B983C52}"/>
          </ac:spMkLst>
        </pc:spChg>
        <pc:spChg chg="del mod">
          <ac:chgData name="Xin Luo" userId="82312ee5779919a4" providerId="LiveId" clId="{B10D17D3-3A51-854C-A635-1C39A202C200}" dt="2023-03-01T06:34:22.687" v="924" actId="478"/>
          <ac:spMkLst>
            <pc:docMk/>
            <pc:sldMk cId="3026715585" sldId="2716"/>
            <ac:spMk id="17" creationId="{9E05FFCA-3371-AF5C-381D-71D984055F5A}"/>
          </ac:spMkLst>
        </pc:spChg>
        <pc:picChg chg="add mod">
          <ac:chgData name="Xin Luo" userId="82312ee5779919a4" providerId="LiveId" clId="{B10D17D3-3A51-854C-A635-1C39A202C200}" dt="2023-03-01T06:47:24.214" v="997" actId="1076"/>
          <ac:picMkLst>
            <pc:docMk/>
            <pc:sldMk cId="3026715585" sldId="2716"/>
            <ac:picMk id="1028" creationId="{66985166-168F-6888-A257-804014E303E4}"/>
          </ac:picMkLst>
        </pc:picChg>
      </pc:sldChg>
      <pc:sldChg chg="modSp mod">
        <pc:chgData name="Xin Luo" userId="82312ee5779919a4" providerId="LiveId" clId="{B10D17D3-3A51-854C-A635-1C39A202C200}" dt="2023-03-01T06:51:03.850" v="1134" actId="113"/>
        <pc:sldMkLst>
          <pc:docMk/>
          <pc:sldMk cId="4136986794" sldId="2717"/>
        </pc:sldMkLst>
        <pc:spChg chg="mod">
          <ac:chgData name="Xin Luo" userId="82312ee5779919a4" providerId="LiveId" clId="{B10D17D3-3A51-854C-A635-1C39A202C200}" dt="2023-03-01T06:51:03.850" v="1134" actId="113"/>
          <ac:spMkLst>
            <pc:docMk/>
            <pc:sldMk cId="4136986794" sldId="2717"/>
            <ac:spMk id="5" creationId="{FCD10A89-5E0E-5D73-1D4F-9E11D943B29C}"/>
          </ac:spMkLst>
        </pc:spChg>
        <pc:picChg chg="mod">
          <ac:chgData name="Xin Luo" userId="82312ee5779919a4" providerId="LiveId" clId="{B10D17D3-3A51-854C-A635-1C39A202C200}" dt="2023-03-01T06:50:48.055" v="1127" actId="1076"/>
          <ac:picMkLst>
            <pc:docMk/>
            <pc:sldMk cId="4136986794" sldId="2717"/>
            <ac:picMk id="6" creationId="{2260B411-AFF0-1E09-142B-45C9F88562F7}"/>
          </ac:picMkLst>
        </pc:picChg>
      </pc:sldChg>
      <pc:sldChg chg="modSp mod">
        <pc:chgData name="Xin Luo" userId="82312ee5779919a4" providerId="LiveId" clId="{B10D17D3-3A51-854C-A635-1C39A202C200}" dt="2023-03-01T07:36:29.598" v="2248" actId="14100"/>
        <pc:sldMkLst>
          <pc:docMk/>
          <pc:sldMk cId="1778017482" sldId="2718"/>
        </pc:sldMkLst>
        <pc:spChg chg="mod">
          <ac:chgData name="Xin Luo" userId="82312ee5779919a4" providerId="LiveId" clId="{B10D17D3-3A51-854C-A635-1C39A202C200}" dt="2023-03-01T06:51:18.514" v="1137" actId="255"/>
          <ac:spMkLst>
            <pc:docMk/>
            <pc:sldMk cId="1778017482" sldId="2718"/>
            <ac:spMk id="5" creationId="{FCD10A89-5E0E-5D73-1D4F-9E11D943B29C}"/>
          </ac:spMkLst>
        </pc:spChg>
        <pc:picChg chg="mod">
          <ac:chgData name="Xin Luo" userId="82312ee5779919a4" providerId="LiveId" clId="{B10D17D3-3A51-854C-A635-1C39A202C200}" dt="2023-03-01T07:36:29.598" v="2248" actId="14100"/>
          <ac:picMkLst>
            <pc:docMk/>
            <pc:sldMk cId="1778017482" sldId="2718"/>
            <ac:picMk id="3074" creationId="{3E8CF22C-6E5D-0AAE-1F79-795E8B77EEF7}"/>
          </ac:picMkLst>
        </pc:picChg>
      </pc:sldChg>
      <pc:sldChg chg="addSp modSp mod">
        <pc:chgData name="Xin Luo" userId="82312ee5779919a4" providerId="LiveId" clId="{B10D17D3-3A51-854C-A635-1C39A202C200}" dt="2023-03-04T03:02:31.854" v="4924" actId="20577"/>
        <pc:sldMkLst>
          <pc:docMk/>
          <pc:sldMk cId="1858913004" sldId="2719"/>
        </pc:sldMkLst>
        <pc:spChg chg="mod">
          <ac:chgData name="Xin Luo" userId="82312ee5779919a4" providerId="LiveId" clId="{B10D17D3-3A51-854C-A635-1C39A202C200}" dt="2023-03-04T02:35:39.622" v="4451" actId="1035"/>
          <ac:spMkLst>
            <pc:docMk/>
            <pc:sldMk cId="1858913004" sldId="2719"/>
            <ac:spMk id="2" creationId="{631AADB6-C88A-D817-4683-FC087E4E240F}"/>
          </ac:spMkLst>
        </pc:spChg>
        <pc:spChg chg="add mod">
          <ac:chgData name="Xin Luo" userId="82312ee5779919a4" providerId="LiveId" clId="{B10D17D3-3A51-854C-A635-1C39A202C200}" dt="2023-03-01T08:54:50.949" v="3823" actId="404"/>
          <ac:spMkLst>
            <pc:docMk/>
            <pc:sldMk cId="1858913004" sldId="2719"/>
            <ac:spMk id="4" creationId="{814FF4E1-B17F-D4F8-E834-173BA3B0D059}"/>
          </ac:spMkLst>
        </pc:spChg>
        <pc:spChg chg="mod">
          <ac:chgData name="Xin Luo" userId="82312ee5779919a4" providerId="LiveId" clId="{B10D17D3-3A51-854C-A635-1C39A202C200}" dt="2023-03-04T02:35:30.997" v="4439" actId="1038"/>
          <ac:spMkLst>
            <pc:docMk/>
            <pc:sldMk cId="1858913004" sldId="2719"/>
            <ac:spMk id="5" creationId="{FCD10A89-5E0E-5D73-1D4F-9E11D943B29C}"/>
          </ac:spMkLst>
        </pc:spChg>
        <pc:spChg chg="add mod">
          <ac:chgData name="Xin Luo" userId="82312ee5779919a4" providerId="LiveId" clId="{B10D17D3-3A51-854C-A635-1C39A202C200}" dt="2023-03-04T03:02:31.854" v="4924" actId="20577"/>
          <ac:spMkLst>
            <pc:docMk/>
            <pc:sldMk cId="1858913004" sldId="2719"/>
            <ac:spMk id="6" creationId="{10943A92-9E22-44EA-2939-C64F8E264329}"/>
          </ac:spMkLst>
        </pc:spChg>
      </pc:sldChg>
      <pc:sldChg chg="modSp del mod">
        <pc:chgData name="Xin Luo" userId="82312ee5779919a4" providerId="LiveId" clId="{B10D17D3-3A51-854C-A635-1C39A202C200}" dt="2023-03-01T06:31:51.569" v="913" actId="2696"/>
        <pc:sldMkLst>
          <pc:docMk/>
          <pc:sldMk cId="1410676903" sldId="2721"/>
        </pc:sldMkLst>
        <pc:spChg chg="mod">
          <ac:chgData name="Xin Luo" userId="82312ee5779919a4" providerId="LiveId" clId="{B10D17D3-3A51-854C-A635-1C39A202C200}" dt="2023-03-01T06:31:01.523" v="912" actId="1076"/>
          <ac:spMkLst>
            <pc:docMk/>
            <pc:sldMk cId="1410676903" sldId="2721"/>
            <ac:spMk id="9" creationId="{D5E43916-6543-2664-EE40-07ABFFB01F26}"/>
          </ac:spMkLst>
        </pc:spChg>
        <pc:picChg chg="mod">
          <ac:chgData name="Xin Luo" userId="82312ee5779919a4" providerId="LiveId" clId="{B10D17D3-3A51-854C-A635-1C39A202C200}" dt="2023-03-01T06:30:57.904" v="911" actId="1076"/>
          <ac:picMkLst>
            <pc:docMk/>
            <pc:sldMk cId="1410676903" sldId="2721"/>
            <ac:picMk id="8" creationId="{BA45F6EA-D51F-F9F8-F33E-5E3217612D76}"/>
          </ac:picMkLst>
        </pc:picChg>
      </pc:sldChg>
      <pc:sldChg chg="addSp delSp modSp add mod">
        <pc:chgData name="Xin Luo" userId="82312ee5779919a4" providerId="LiveId" clId="{B10D17D3-3A51-854C-A635-1C39A202C200}" dt="2023-03-01T07:37:11.730" v="2251" actId="478"/>
        <pc:sldMkLst>
          <pc:docMk/>
          <pc:sldMk cId="295872025" sldId="2722"/>
        </pc:sldMkLst>
        <pc:spChg chg="add del mod">
          <ac:chgData name="Xin Luo" userId="82312ee5779919a4" providerId="LiveId" clId="{B10D17D3-3A51-854C-A635-1C39A202C200}" dt="2023-03-01T07:37:11.730" v="2251" actId="478"/>
          <ac:spMkLst>
            <pc:docMk/>
            <pc:sldMk cId="295872025" sldId="2722"/>
            <ac:spMk id="2" creationId="{1B26B48C-9811-89AB-3B65-3E6557BF8546}"/>
          </ac:spMkLst>
        </pc:spChg>
        <pc:spChg chg="mod">
          <ac:chgData name="Xin Luo" userId="82312ee5779919a4" providerId="LiveId" clId="{B10D17D3-3A51-854C-A635-1C39A202C200}" dt="2023-03-01T03:12:16.184" v="288" actId="20577"/>
          <ac:spMkLst>
            <pc:docMk/>
            <pc:sldMk cId="295872025" sldId="2722"/>
            <ac:spMk id="12" creationId="{00000000-0000-0000-0000-000000000000}"/>
          </ac:spMkLst>
        </pc:spChg>
        <pc:spChg chg="mod">
          <ac:chgData name="Xin Luo" userId="82312ee5779919a4" providerId="LiveId" clId="{B10D17D3-3A51-854C-A635-1C39A202C200}" dt="2023-03-01T03:21:17.754" v="890" actId="20577"/>
          <ac:spMkLst>
            <pc:docMk/>
            <pc:sldMk cId="295872025" sldId="2722"/>
            <ac:spMk id="14" creationId="{00000000-0000-0000-0000-000000000000}"/>
          </ac:spMkLst>
        </pc:spChg>
        <pc:spChg chg="mod">
          <ac:chgData name="Xin Luo" userId="82312ee5779919a4" providerId="LiveId" clId="{B10D17D3-3A51-854C-A635-1C39A202C200}" dt="2023-03-01T07:37:07.662" v="2249" actId="1076"/>
          <ac:spMkLst>
            <pc:docMk/>
            <pc:sldMk cId="295872025" sldId="2722"/>
            <ac:spMk id="19" creationId="{00000000-0000-0000-0000-000000000000}"/>
          </ac:spMkLst>
        </pc:spChg>
      </pc:sldChg>
      <pc:sldChg chg="add del">
        <pc:chgData name="Xin Luo" userId="82312ee5779919a4" providerId="LiveId" clId="{B10D17D3-3A51-854C-A635-1C39A202C200}" dt="2023-03-01T03:11:46.236" v="248"/>
        <pc:sldMkLst>
          <pc:docMk/>
          <pc:sldMk cId="3482772982" sldId="2722"/>
        </pc:sldMkLst>
      </pc:sldChg>
      <pc:sldChg chg="addSp delSp modSp add mod ord">
        <pc:chgData name="Xin Luo" userId="82312ee5779919a4" providerId="LiveId" clId="{B10D17D3-3A51-854C-A635-1C39A202C200}" dt="2023-03-01T07:02:34.534" v="1561" actId="1035"/>
        <pc:sldMkLst>
          <pc:docMk/>
          <pc:sldMk cId="769179569" sldId="2723"/>
        </pc:sldMkLst>
        <pc:spChg chg="del">
          <ac:chgData name="Xin Luo" userId="82312ee5779919a4" providerId="LiveId" clId="{B10D17D3-3A51-854C-A635-1C39A202C200}" dt="2023-03-01T06:32:32.946" v="917" actId="478"/>
          <ac:spMkLst>
            <pc:docMk/>
            <pc:sldMk cId="769179569" sldId="2723"/>
            <ac:spMk id="4" creationId="{B31A8325-31D8-6F06-6D89-E39763C56875}"/>
          </ac:spMkLst>
        </pc:spChg>
        <pc:spChg chg="mod">
          <ac:chgData name="Xin Luo" userId="82312ee5779919a4" providerId="LiveId" clId="{B10D17D3-3A51-854C-A635-1C39A202C200}" dt="2023-03-01T07:02:34.534" v="1561" actId="1035"/>
          <ac:spMkLst>
            <pc:docMk/>
            <pc:sldMk cId="769179569" sldId="2723"/>
            <ac:spMk id="17" creationId="{9E05FFCA-3371-AF5C-381D-71D984055F5A}"/>
          </ac:spMkLst>
        </pc:spChg>
        <pc:picChg chg="add mod">
          <ac:chgData name="Xin Luo" userId="82312ee5779919a4" providerId="LiveId" clId="{B10D17D3-3A51-854C-A635-1C39A202C200}" dt="2023-03-01T06:33:34.384" v="922" actId="1076"/>
          <ac:picMkLst>
            <pc:docMk/>
            <pc:sldMk cId="769179569" sldId="2723"/>
            <ac:picMk id="6" creationId="{E48B3BDE-9687-B26A-07FC-D08825F4C5C7}"/>
          </ac:picMkLst>
        </pc:picChg>
      </pc:sldChg>
      <pc:sldChg chg="addSp delSp modSp add del mod">
        <pc:chgData name="Xin Luo" userId="82312ee5779919a4" providerId="LiveId" clId="{B10D17D3-3A51-854C-A635-1C39A202C200}" dt="2023-03-04T02:00:43.985" v="3977" actId="2696"/>
        <pc:sldMkLst>
          <pc:docMk/>
          <pc:sldMk cId="2179406886" sldId="2724"/>
        </pc:sldMkLst>
        <pc:spChg chg="del">
          <ac:chgData name="Xin Luo" userId="82312ee5779919a4" providerId="LiveId" clId="{B10D17D3-3A51-854C-A635-1C39A202C200}" dt="2023-03-01T06:52:19.045" v="1173" actId="478"/>
          <ac:spMkLst>
            <pc:docMk/>
            <pc:sldMk cId="2179406886" sldId="2724"/>
            <ac:spMk id="4" creationId="{58EE51E5-8ACA-984C-6E8D-F8AA658223AD}"/>
          </ac:spMkLst>
        </pc:spChg>
        <pc:spChg chg="del mod">
          <ac:chgData name="Xin Luo" userId="82312ee5779919a4" providerId="LiveId" clId="{B10D17D3-3A51-854C-A635-1C39A202C200}" dt="2023-03-01T06:52:23.892" v="1175" actId="478"/>
          <ac:spMkLst>
            <pc:docMk/>
            <pc:sldMk cId="2179406886" sldId="2724"/>
            <ac:spMk id="5" creationId="{7F4897FB-F086-F339-A15F-A899143C7919}"/>
          </ac:spMkLst>
        </pc:spChg>
        <pc:spChg chg="del">
          <ac:chgData name="Xin Luo" userId="82312ee5779919a4" providerId="LiveId" clId="{B10D17D3-3A51-854C-A635-1C39A202C200}" dt="2023-03-01T06:52:17.227" v="1172" actId="478"/>
          <ac:spMkLst>
            <pc:docMk/>
            <pc:sldMk cId="2179406886" sldId="2724"/>
            <ac:spMk id="6" creationId="{7ED1482E-3610-E252-0E80-41B202D30E30}"/>
          </ac:spMkLst>
        </pc:spChg>
        <pc:spChg chg="add mod">
          <ac:chgData name="Xin Luo" userId="82312ee5779919a4" providerId="LiveId" clId="{B10D17D3-3A51-854C-A635-1C39A202C200}" dt="2023-03-01T06:59:49.895" v="1509" actId="1035"/>
          <ac:spMkLst>
            <pc:docMk/>
            <pc:sldMk cId="2179406886" sldId="2724"/>
            <ac:spMk id="7" creationId="{CCA3837E-1D09-5134-A225-250CEF7F9C13}"/>
          </ac:spMkLst>
        </pc:spChg>
        <pc:picChg chg="del">
          <ac:chgData name="Xin Luo" userId="82312ee5779919a4" providerId="LiveId" clId="{B10D17D3-3A51-854C-A635-1C39A202C200}" dt="2023-03-01T06:52:12.055" v="1170" actId="478"/>
          <ac:picMkLst>
            <pc:docMk/>
            <pc:sldMk cId="2179406886" sldId="2724"/>
            <ac:picMk id="5124" creationId="{D17BE6F3-1008-2FC6-54D2-736C673B73E8}"/>
          </ac:picMkLst>
        </pc:picChg>
        <pc:picChg chg="mod">
          <ac:chgData name="Xin Luo" userId="82312ee5779919a4" providerId="LiveId" clId="{B10D17D3-3A51-854C-A635-1C39A202C200}" dt="2023-03-01T06:59:51.894" v="1510" actId="1076"/>
          <ac:picMkLst>
            <pc:docMk/>
            <pc:sldMk cId="2179406886" sldId="2724"/>
            <ac:picMk id="5126" creationId="{EBB0C876-4E86-C2ED-5EE6-3B2BD26768B9}"/>
          </ac:picMkLst>
        </pc:picChg>
        <pc:picChg chg="del">
          <ac:chgData name="Xin Luo" userId="82312ee5779919a4" providerId="LiveId" clId="{B10D17D3-3A51-854C-A635-1C39A202C200}" dt="2023-03-01T06:52:15.250" v="1171" actId="478"/>
          <ac:picMkLst>
            <pc:docMk/>
            <pc:sldMk cId="2179406886" sldId="2724"/>
            <ac:picMk id="5128" creationId="{59C29F54-F731-6EBD-ECA9-847BE3563121}"/>
          </ac:picMkLst>
        </pc:picChg>
      </pc:sldChg>
      <pc:sldChg chg="addSp delSp modSp add mod">
        <pc:chgData name="Xin Luo" userId="82312ee5779919a4" providerId="LiveId" clId="{B10D17D3-3A51-854C-A635-1C39A202C200}" dt="2023-03-04T02:34:13.611" v="4393" actId="1035"/>
        <pc:sldMkLst>
          <pc:docMk/>
          <pc:sldMk cId="57442970" sldId="2725"/>
        </pc:sldMkLst>
        <pc:spChg chg="mod">
          <ac:chgData name="Xin Luo" userId="82312ee5779919a4" providerId="LiveId" clId="{B10D17D3-3A51-854C-A635-1C39A202C200}" dt="2023-03-04T02:32:01.973" v="4385" actId="403"/>
          <ac:spMkLst>
            <pc:docMk/>
            <pc:sldMk cId="57442970" sldId="2725"/>
            <ac:spMk id="2" creationId="{631AADB6-C88A-D817-4683-FC087E4E240F}"/>
          </ac:spMkLst>
        </pc:spChg>
        <pc:spChg chg="add del mod">
          <ac:chgData name="Xin Luo" userId="82312ee5779919a4" providerId="LiveId" clId="{B10D17D3-3A51-854C-A635-1C39A202C200}" dt="2023-03-01T07:09:00.564" v="1684" actId="478"/>
          <ac:spMkLst>
            <pc:docMk/>
            <pc:sldMk cId="57442970" sldId="2725"/>
            <ac:spMk id="4" creationId="{6E0E7525-DD48-9BE0-AA55-4AB1B5AB0AF8}"/>
          </ac:spMkLst>
        </pc:spChg>
        <pc:spChg chg="add del mod">
          <ac:chgData name="Xin Luo" userId="82312ee5779919a4" providerId="LiveId" clId="{B10D17D3-3A51-854C-A635-1C39A202C200}" dt="2023-03-01T07:51:00.839" v="2794" actId="478"/>
          <ac:spMkLst>
            <pc:docMk/>
            <pc:sldMk cId="57442970" sldId="2725"/>
            <ac:spMk id="4" creationId="{7154FD73-ECDF-6A1F-E3C5-6D6473CC5410}"/>
          </ac:spMkLst>
        </pc:spChg>
        <pc:spChg chg="add mod">
          <ac:chgData name="Xin Luo" userId="82312ee5779919a4" providerId="LiveId" clId="{B10D17D3-3A51-854C-A635-1C39A202C200}" dt="2023-03-01T07:14:15.793" v="1936" actId="1035"/>
          <ac:spMkLst>
            <pc:docMk/>
            <pc:sldMk cId="57442970" sldId="2725"/>
            <ac:spMk id="7" creationId="{62959DC6-89B8-A589-6622-E3331C39FC3C}"/>
          </ac:spMkLst>
        </pc:spChg>
        <pc:picChg chg="add mod">
          <ac:chgData name="Xin Luo" userId="82312ee5779919a4" providerId="LiveId" clId="{B10D17D3-3A51-854C-A635-1C39A202C200}" dt="2023-03-04T02:34:13.611" v="4393" actId="1035"/>
          <ac:picMkLst>
            <pc:docMk/>
            <pc:sldMk cId="57442970" sldId="2725"/>
            <ac:picMk id="6" creationId="{9183A3DA-EFC1-4E1A-414F-651FFAB091D0}"/>
          </ac:picMkLst>
        </pc:picChg>
      </pc:sldChg>
      <pc:sldChg chg="add del">
        <pc:chgData name="Xin Luo" userId="82312ee5779919a4" providerId="LiveId" clId="{B10D17D3-3A51-854C-A635-1C39A202C200}" dt="2023-03-01T07:05:06.405" v="1598"/>
        <pc:sldMkLst>
          <pc:docMk/>
          <pc:sldMk cId="4175269822" sldId="2725"/>
        </pc:sldMkLst>
      </pc:sldChg>
      <pc:sldChg chg="add del">
        <pc:chgData name="Xin Luo" userId="82312ee5779919a4" providerId="LiveId" clId="{B10D17D3-3A51-854C-A635-1C39A202C200}" dt="2023-03-01T07:33:58.417" v="1999" actId="2696"/>
        <pc:sldMkLst>
          <pc:docMk/>
          <pc:sldMk cId="2037340697" sldId="2726"/>
        </pc:sldMkLst>
      </pc:sldChg>
      <pc:sldChg chg="modSp add del mod">
        <pc:chgData name="Xin Luo" userId="82312ee5779919a4" providerId="LiveId" clId="{B10D17D3-3A51-854C-A635-1C39A202C200}" dt="2023-03-01T07:37:39.242" v="2283" actId="2696"/>
        <pc:sldMkLst>
          <pc:docMk/>
          <pc:sldMk cId="2258735290" sldId="2726"/>
        </pc:sldMkLst>
        <pc:spChg chg="mod">
          <ac:chgData name="Xin Luo" userId="82312ee5779919a4" providerId="LiveId" clId="{B10D17D3-3A51-854C-A635-1C39A202C200}" dt="2023-03-01T07:37:23.915" v="2262" actId="20577"/>
          <ac:spMkLst>
            <pc:docMk/>
            <pc:sldMk cId="2258735290" sldId="2726"/>
            <ac:spMk id="12" creationId="{00000000-0000-0000-0000-000000000000}"/>
          </ac:spMkLst>
        </pc:spChg>
        <pc:spChg chg="mod">
          <ac:chgData name="Xin Luo" userId="82312ee5779919a4" providerId="LiveId" clId="{B10D17D3-3A51-854C-A635-1C39A202C200}" dt="2023-03-01T07:37:34.195" v="2282" actId="20577"/>
          <ac:spMkLst>
            <pc:docMk/>
            <pc:sldMk cId="2258735290" sldId="2726"/>
            <ac:spMk id="14" creationId="{00000000-0000-0000-0000-000000000000}"/>
          </ac:spMkLst>
        </pc:spChg>
      </pc:sldChg>
      <pc:sldChg chg="modSp add mod">
        <pc:chgData name="Xin Luo" userId="82312ee5779919a4" providerId="LiveId" clId="{B10D17D3-3A51-854C-A635-1C39A202C200}" dt="2023-03-04T02:20:01.519" v="4120" actId="113"/>
        <pc:sldMkLst>
          <pc:docMk/>
          <pc:sldMk cId="4114066566" sldId="2726"/>
        </pc:sldMkLst>
        <pc:spChg chg="mod">
          <ac:chgData name="Xin Luo" userId="82312ee5779919a4" providerId="LiveId" clId="{B10D17D3-3A51-854C-A635-1C39A202C200}" dt="2023-03-01T07:41:27.034" v="2495" actId="1035"/>
          <ac:spMkLst>
            <pc:docMk/>
            <pc:sldMk cId="4114066566" sldId="2726"/>
            <ac:spMk id="4" creationId="{DFE91C0B-C9F8-3FEC-3419-2DE0C6E6DCB8}"/>
          </ac:spMkLst>
        </pc:spChg>
        <pc:spChg chg="mod">
          <ac:chgData name="Xin Luo" userId="82312ee5779919a4" providerId="LiveId" clId="{B10D17D3-3A51-854C-A635-1C39A202C200}" dt="2023-03-04T02:20:01.519" v="4120" actId="113"/>
          <ac:spMkLst>
            <pc:docMk/>
            <pc:sldMk cId="4114066566" sldId="2726"/>
            <ac:spMk id="17" creationId="{9E05FFCA-3371-AF5C-381D-71D984055F5A}"/>
          </ac:spMkLst>
        </pc:spChg>
      </pc:sldChg>
      <pc:sldChg chg="addSp delSp modSp add mod ord">
        <pc:chgData name="Xin Luo" userId="82312ee5779919a4" providerId="LiveId" clId="{B10D17D3-3A51-854C-A635-1C39A202C200}" dt="2023-03-04T02:22:49.634" v="4156" actId="20577"/>
        <pc:sldMkLst>
          <pc:docMk/>
          <pc:sldMk cId="623131075" sldId="2727"/>
        </pc:sldMkLst>
        <pc:spChg chg="add del mod">
          <ac:chgData name="Xin Luo" userId="82312ee5779919a4" providerId="LiveId" clId="{B10D17D3-3A51-854C-A635-1C39A202C200}" dt="2023-03-04T02:21:43.886" v="4131" actId="478"/>
          <ac:spMkLst>
            <pc:docMk/>
            <pc:sldMk cId="623131075" sldId="2727"/>
            <ac:spMk id="5" creationId="{913214EF-BBA3-95BD-757D-C451E214DD76}"/>
          </ac:spMkLst>
        </pc:spChg>
        <pc:spChg chg="mod">
          <ac:chgData name="Xin Luo" userId="82312ee5779919a4" providerId="LiveId" clId="{B10D17D3-3A51-854C-A635-1C39A202C200}" dt="2023-03-04T02:22:49.634" v="4156" actId="20577"/>
          <ac:spMkLst>
            <pc:docMk/>
            <pc:sldMk cId="623131075" sldId="2727"/>
            <ac:spMk id="17" creationId="{9E05FFCA-3371-AF5C-381D-71D984055F5A}"/>
          </ac:spMkLst>
        </pc:spChg>
      </pc:sldChg>
      <pc:sldChg chg="addSp delSp modSp add mod">
        <pc:chgData name="Xin Luo" userId="82312ee5779919a4" providerId="LiveId" clId="{B10D17D3-3A51-854C-A635-1C39A202C200}" dt="2023-03-04T02:25:34.886" v="4245" actId="113"/>
        <pc:sldMkLst>
          <pc:docMk/>
          <pc:sldMk cId="1683372320" sldId="2728"/>
        </pc:sldMkLst>
        <pc:spChg chg="mod">
          <ac:chgData name="Xin Luo" userId="82312ee5779919a4" providerId="LiveId" clId="{B10D17D3-3A51-854C-A635-1C39A202C200}" dt="2023-03-01T08:15:30.267" v="2797" actId="2711"/>
          <ac:spMkLst>
            <pc:docMk/>
            <pc:sldMk cId="1683372320" sldId="2728"/>
            <ac:spMk id="3" creationId="{00000000-0000-0000-0000-000000000000}"/>
          </ac:spMkLst>
        </pc:spChg>
        <pc:spChg chg="mod">
          <ac:chgData name="Xin Luo" userId="82312ee5779919a4" providerId="LiveId" clId="{B10D17D3-3A51-854C-A635-1C39A202C200}" dt="2023-03-04T02:15:35.388" v="4029" actId="20577"/>
          <ac:spMkLst>
            <pc:docMk/>
            <pc:sldMk cId="1683372320" sldId="2728"/>
            <ac:spMk id="4" creationId="{DFE91C0B-C9F8-3FEC-3419-2DE0C6E6DCB8}"/>
          </ac:spMkLst>
        </pc:spChg>
        <pc:spChg chg="add del mod">
          <ac:chgData name="Xin Luo" userId="82312ee5779919a4" providerId="LiveId" clId="{B10D17D3-3A51-854C-A635-1C39A202C200}" dt="2023-03-04T02:23:31.141" v="4167" actId="478"/>
          <ac:spMkLst>
            <pc:docMk/>
            <pc:sldMk cId="1683372320" sldId="2728"/>
            <ac:spMk id="5" creationId="{1B0BE935-AC9C-D1EE-AD6A-7C386013DA7C}"/>
          </ac:spMkLst>
        </pc:spChg>
        <pc:spChg chg="add mod">
          <ac:chgData name="Xin Luo" userId="82312ee5779919a4" providerId="LiveId" clId="{B10D17D3-3A51-854C-A635-1C39A202C200}" dt="2023-03-04T02:25:34.886" v="4245" actId="113"/>
          <ac:spMkLst>
            <pc:docMk/>
            <pc:sldMk cId="1683372320" sldId="2728"/>
            <ac:spMk id="6" creationId="{2CCD6DA1-1437-AB5B-BCA8-405D548B2FB8}"/>
          </ac:spMkLst>
        </pc:spChg>
        <pc:spChg chg="add del mod">
          <ac:chgData name="Xin Luo" userId="82312ee5779919a4" providerId="LiveId" clId="{B10D17D3-3A51-854C-A635-1C39A202C200}" dt="2023-03-04T02:23:31.141" v="4167" actId="478"/>
          <ac:spMkLst>
            <pc:docMk/>
            <pc:sldMk cId="1683372320" sldId="2728"/>
            <ac:spMk id="7" creationId="{8A9C6DE8-75E5-EEB7-75DA-B8E0E87A7508}"/>
          </ac:spMkLst>
        </pc:spChg>
        <pc:spChg chg="del mod">
          <ac:chgData name="Xin Luo" userId="82312ee5779919a4" providerId="LiveId" clId="{B10D17D3-3A51-854C-A635-1C39A202C200}" dt="2023-03-04T02:15:38.307" v="4030" actId="478"/>
          <ac:spMkLst>
            <pc:docMk/>
            <pc:sldMk cId="1683372320" sldId="2728"/>
            <ac:spMk id="17" creationId="{9E05FFCA-3371-AF5C-381D-71D984055F5A}"/>
          </ac:spMkLst>
        </pc:spChg>
      </pc:sldChg>
      <pc:sldChg chg="delSp modSp add mod">
        <pc:chgData name="Xin Luo" userId="82312ee5779919a4" providerId="LiveId" clId="{B10D17D3-3A51-854C-A635-1C39A202C200}" dt="2023-03-04T02:52:21.019" v="4898" actId="20577"/>
        <pc:sldMkLst>
          <pc:docMk/>
          <pc:sldMk cId="240261692" sldId="2729"/>
        </pc:sldMkLst>
        <pc:spChg chg="mod">
          <ac:chgData name="Xin Luo" userId="82312ee5779919a4" providerId="LiveId" clId="{B10D17D3-3A51-854C-A635-1C39A202C200}" dt="2023-03-01T08:35:17.222" v="2819" actId="20577"/>
          <ac:spMkLst>
            <pc:docMk/>
            <pc:sldMk cId="240261692" sldId="2729"/>
            <ac:spMk id="2" creationId="{631AADB6-C88A-D817-4683-FC087E4E240F}"/>
          </ac:spMkLst>
        </pc:spChg>
        <pc:spChg chg="mod">
          <ac:chgData name="Xin Luo" userId="82312ee5779919a4" providerId="LiveId" clId="{B10D17D3-3A51-854C-A635-1C39A202C200}" dt="2023-03-04T02:52:21.019" v="4898" actId="20577"/>
          <ac:spMkLst>
            <pc:docMk/>
            <pc:sldMk cId="240261692" sldId="2729"/>
            <ac:spMk id="5" creationId="{FCD10A89-5E0E-5D73-1D4F-9E11D943B29C}"/>
          </ac:spMkLst>
        </pc:spChg>
        <pc:picChg chg="del">
          <ac:chgData name="Xin Luo" userId="82312ee5779919a4" providerId="LiveId" clId="{B10D17D3-3A51-854C-A635-1C39A202C200}" dt="2023-03-01T08:35:20.583" v="2820" actId="478"/>
          <ac:picMkLst>
            <pc:docMk/>
            <pc:sldMk cId="240261692" sldId="2729"/>
            <ac:picMk id="3074" creationId="{3E8CF22C-6E5D-0AAE-1F79-795E8B77EEF7}"/>
          </ac:picMkLst>
        </pc:picChg>
      </pc:sldChg>
      <pc:sldChg chg="delSp add mod">
        <pc:chgData name="Xin Luo" userId="82312ee5779919a4" providerId="LiveId" clId="{B10D17D3-3A51-854C-A635-1C39A202C200}" dt="2023-03-04T02:21:28.084" v="4127" actId="478"/>
        <pc:sldMkLst>
          <pc:docMk/>
          <pc:sldMk cId="736914780" sldId="2730"/>
        </pc:sldMkLst>
        <pc:spChg chg="del">
          <ac:chgData name="Xin Luo" userId="82312ee5779919a4" providerId="LiveId" clId="{B10D17D3-3A51-854C-A635-1C39A202C200}" dt="2023-03-04T02:21:28.084" v="4127" actId="478"/>
          <ac:spMkLst>
            <pc:docMk/>
            <pc:sldMk cId="736914780" sldId="2730"/>
            <ac:spMk id="5" creationId="{913214EF-BBA3-95BD-757D-C451E214DD76}"/>
          </ac:spMkLst>
        </pc:spChg>
      </pc:sldChg>
      <pc:sldChg chg="addSp delSp modSp add mod">
        <pc:chgData name="Xin Luo" userId="82312ee5779919a4" providerId="LiveId" clId="{B10D17D3-3A51-854C-A635-1C39A202C200}" dt="2023-03-04T03:51:10.104" v="4946" actId="20577"/>
        <pc:sldMkLst>
          <pc:docMk/>
          <pc:sldMk cId="3309691984" sldId="2731"/>
        </pc:sldMkLst>
        <pc:spChg chg="add del mod">
          <ac:chgData name="Xin Luo" userId="82312ee5779919a4" providerId="LiveId" clId="{B10D17D3-3A51-854C-A635-1C39A202C200}" dt="2023-03-04T02:30:44.123" v="4384"/>
          <ac:spMkLst>
            <pc:docMk/>
            <pc:sldMk cId="3309691984" sldId="2731"/>
            <ac:spMk id="2" creationId="{089F4E60-62E0-2B9F-D522-F40E6CF74A6E}"/>
          </ac:spMkLst>
        </pc:spChg>
        <pc:spChg chg="mod">
          <ac:chgData name="Xin Luo" userId="82312ee5779919a4" providerId="LiveId" clId="{B10D17D3-3A51-854C-A635-1C39A202C200}" dt="2023-03-04T02:26:05.734" v="4271" actId="20577"/>
          <ac:spMkLst>
            <pc:docMk/>
            <pc:sldMk cId="3309691984" sldId="2731"/>
            <ac:spMk id="4" creationId="{DFE91C0B-C9F8-3FEC-3419-2DE0C6E6DCB8}"/>
          </ac:spMkLst>
        </pc:spChg>
        <pc:spChg chg="mod">
          <ac:chgData name="Xin Luo" userId="82312ee5779919a4" providerId="LiveId" clId="{B10D17D3-3A51-854C-A635-1C39A202C200}" dt="2023-03-04T03:51:10.104" v="4946" actId="20577"/>
          <ac:spMkLst>
            <pc:docMk/>
            <pc:sldMk cId="3309691984" sldId="2731"/>
            <ac:spMk id="5" creationId="{1B0BE935-AC9C-D1EE-AD6A-7C386013DA7C}"/>
          </ac:spMkLst>
        </pc:spChg>
        <pc:spChg chg="del">
          <ac:chgData name="Xin Luo" userId="82312ee5779919a4" providerId="LiveId" clId="{B10D17D3-3A51-854C-A635-1C39A202C200}" dt="2023-03-04T02:23:28.089" v="4166" actId="478"/>
          <ac:spMkLst>
            <pc:docMk/>
            <pc:sldMk cId="3309691984" sldId="2731"/>
            <ac:spMk id="6" creationId="{2CCD6DA1-1437-AB5B-BCA8-405D548B2FB8}"/>
          </ac:spMkLst>
        </pc:spChg>
        <pc:spChg chg="del">
          <ac:chgData name="Xin Luo" userId="82312ee5779919a4" providerId="LiveId" clId="{B10D17D3-3A51-854C-A635-1C39A202C200}" dt="2023-03-04T02:25:55.810" v="4256" actId="478"/>
          <ac:spMkLst>
            <pc:docMk/>
            <pc:sldMk cId="3309691984" sldId="2731"/>
            <ac:spMk id="7" creationId="{8A9C6DE8-75E5-EEB7-75DA-B8E0E87A7508}"/>
          </ac:spMkLst>
        </pc:spChg>
      </pc:sldChg>
      <pc:sldChg chg="add del">
        <pc:chgData name="Xin Luo" userId="82312ee5779919a4" providerId="LiveId" clId="{B10D17D3-3A51-854C-A635-1C39A202C200}" dt="2023-03-04T02:23:57.461" v="4178"/>
        <pc:sldMkLst>
          <pc:docMk/>
          <pc:sldMk cId="636882973" sldId="2732"/>
        </pc:sldMkLst>
      </pc:sldChg>
      <pc:sldChg chg="addSp modSp add mod">
        <pc:chgData name="Xin Luo" userId="82312ee5779919a4" providerId="LiveId" clId="{B10D17D3-3A51-854C-A635-1C39A202C200}" dt="2023-03-04T02:45:16.670" v="4844" actId="1035"/>
        <pc:sldMkLst>
          <pc:docMk/>
          <pc:sldMk cId="1199790559" sldId="2732"/>
        </pc:sldMkLst>
        <pc:spChg chg="mod">
          <ac:chgData name="Xin Luo" userId="82312ee5779919a4" providerId="LiveId" clId="{B10D17D3-3A51-854C-A635-1C39A202C200}" dt="2023-03-04T02:36:32.822" v="4507" actId="20577"/>
          <ac:spMkLst>
            <pc:docMk/>
            <pc:sldMk cId="1199790559" sldId="2732"/>
            <ac:spMk id="5" creationId="{FCD10A89-5E0E-5D73-1D4F-9E11D943B29C}"/>
          </ac:spMkLst>
        </pc:spChg>
        <pc:spChg chg="add mod">
          <ac:chgData name="Xin Luo" userId="82312ee5779919a4" providerId="LiveId" clId="{B10D17D3-3A51-854C-A635-1C39A202C200}" dt="2023-03-04T02:45:16.670" v="4844" actId="1035"/>
          <ac:spMkLst>
            <pc:docMk/>
            <pc:sldMk cId="1199790559" sldId="2732"/>
            <ac:spMk id="9" creationId="{D0806663-124A-FC93-799D-3E9155542C92}"/>
          </ac:spMkLst>
        </pc:spChg>
        <pc:picChg chg="add mod">
          <ac:chgData name="Xin Luo" userId="82312ee5779919a4" providerId="LiveId" clId="{B10D17D3-3A51-854C-A635-1C39A202C200}" dt="2023-03-04T02:45:16.670" v="4844" actId="1035"/>
          <ac:picMkLst>
            <pc:docMk/>
            <pc:sldMk cId="1199790559" sldId="2732"/>
            <ac:picMk id="6" creationId="{2DBA9CB4-7F2C-2F79-C8F7-B159ED2F97ED}"/>
          </ac:picMkLst>
        </pc:picChg>
        <pc:picChg chg="add mod">
          <ac:chgData name="Xin Luo" userId="82312ee5779919a4" providerId="LiveId" clId="{B10D17D3-3A51-854C-A635-1C39A202C200}" dt="2023-03-04T02:45:16.670" v="4844" actId="1035"/>
          <ac:picMkLst>
            <pc:docMk/>
            <pc:sldMk cId="1199790559" sldId="2732"/>
            <ac:picMk id="8" creationId="{03B7A21D-1E22-BD59-B187-8F6FC3C70FAD}"/>
          </ac:picMkLst>
        </pc:picChg>
      </pc:sldChg>
      <pc:sldChg chg="add del">
        <pc:chgData name="Xin Luo" userId="82312ee5779919a4" providerId="LiveId" clId="{B10D17D3-3A51-854C-A635-1C39A202C200}" dt="2023-03-04T02:23:46.363" v="4174"/>
        <pc:sldMkLst>
          <pc:docMk/>
          <pc:sldMk cId="1709681614" sldId="2732"/>
        </pc:sldMkLst>
      </pc:sldChg>
      <pc:sldChg chg="add del">
        <pc:chgData name="Xin Luo" userId="82312ee5779919a4" providerId="LiveId" clId="{B10D17D3-3A51-854C-A635-1C39A202C200}" dt="2023-03-04T02:23:42.217" v="4171"/>
        <pc:sldMkLst>
          <pc:docMk/>
          <pc:sldMk cId="1869539113" sldId="2732"/>
        </pc:sldMkLst>
      </pc:sldChg>
      <pc:sldChg chg="add del">
        <pc:chgData name="Xin Luo" userId="82312ee5779919a4" providerId="LiveId" clId="{B10D17D3-3A51-854C-A635-1C39A202C200}" dt="2023-03-04T02:24:00.681" v="4180"/>
        <pc:sldMkLst>
          <pc:docMk/>
          <pc:sldMk cId="2562253795" sldId="2732"/>
        </pc:sldMkLst>
      </pc:sldChg>
      <pc:sldChg chg="add del">
        <pc:chgData name="Xin Luo" userId="82312ee5779919a4" providerId="LiveId" clId="{B10D17D3-3A51-854C-A635-1C39A202C200}" dt="2023-03-04T02:24:05.543" v="4182"/>
        <pc:sldMkLst>
          <pc:docMk/>
          <pc:sldMk cId="4062346908" sldId="2732"/>
        </pc:sldMkLst>
      </pc:sldChg>
      <pc:sldChg chg="addSp delSp modSp add mod">
        <pc:chgData name="Xin Luo" userId="82312ee5779919a4" providerId="LiveId" clId="{B10D17D3-3A51-854C-A635-1C39A202C200}" dt="2023-03-04T02:54:53.881" v="4905" actId="1076"/>
        <pc:sldMkLst>
          <pc:docMk/>
          <pc:sldMk cId="3625541778" sldId="2733"/>
        </pc:sldMkLst>
        <pc:spChg chg="mod">
          <ac:chgData name="Xin Luo" userId="82312ee5779919a4" providerId="LiveId" clId="{B10D17D3-3A51-854C-A635-1C39A202C200}" dt="2023-03-04T02:53:09.195" v="4899"/>
          <ac:spMkLst>
            <pc:docMk/>
            <pc:sldMk cId="3625541778" sldId="2733"/>
            <ac:spMk id="5" creationId="{FCD10A89-5E0E-5D73-1D4F-9E11D943B29C}"/>
          </ac:spMkLst>
        </pc:spChg>
        <pc:spChg chg="del">
          <ac:chgData name="Xin Luo" userId="82312ee5779919a4" providerId="LiveId" clId="{B10D17D3-3A51-854C-A635-1C39A202C200}" dt="2023-03-04T02:46:11.998" v="4878" actId="478"/>
          <ac:spMkLst>
            <pc:docMk/>
            <pc:sldMk cId="3625541778" sldId="2733"/>
            <ac:spMk id="9" creationId="{D0806663-124A-FC93-799D-3E9155542C92}"/>
          </ac:spMkLst>
        </pc:spChg>
        <pc:picChg chg="del">
          <ac:chgData name="Xin Luo" userId="82312ee5779919a4" providerId="LiveId" clId="{B10D17D3-3A51-854C-A635-1C39A202C200}" dt="2023-03-04T02:45:31.328" v="4868" actId="478"/>
          <ac:picMkLst>
            <pc:docMk/>
            <pc:sldMk cId="3625541778" sldId="2733"/>
            <ac:picMk id="6" creationId="{2DBA9CB4-7F2C-2F79-C8F7-B159ED2F97ED}"/>
          </ac:picMkLst>
        </pc:picChg>
        <pc:picChg chg="add mod">
          <ac:chgData name="Xin Luo" userId="82312ee5779919a4" providerId="LiveId" clId="{B10D17D3-3A51-854C-A635-1C39A202C200}" dt="2023-03-04T02:54:53.881" v="4905" actId="1076"/>
          <ac:picMkLst>
            <pc:docMk/>
            <pc:sldMk cId="3625541778" sldId="2733"/>
            <ac:picMk id="7" creationId="{D7FD8593-2387-9EBB-B64C-4F79275A1E99}"/>
          </ac:picMkLst>
        </pc:picChg>
        <pc:picChg chg="del">
          <ac:chgData name="Xin Luo" userId="82312ee5779919a4" providerId="LiveId" clId="{B10D17D3-3A51-854C-A635-1C39A202C200}" dt="2023-03-04T02:45:32.347" v="4869" actId="478"/>
          <ac:picMkLst>
            <pc:docMk/>
            <pc:sldMk cId="3625541778" sldId="2733"/>
            <ac:picMk id="8" creationId="{03B7A21D-1E22-BD59-B187-8F6FC3C70FAD}"/>
          </ac:picMkLst>
        </pc:picChg>
      </pc:sldChg>
      <pc:sldChg chg="add del">
        <pc:chgData name="Xin Luo" userId="82312ee5779919a4" providerId="LiveId" clId="{B10D17D3-3A51-854C-A635-1C39A202C200}" dt="2023-03-04T02:45:51.767" v="4871"/>
        <pc:sldMkLst>
          <pc:docMk/>
          <pc:sldMk cId="3578463388" sldId="2734"/>
        </pc:sldMkLst>
      </pc:sldChg>
    </pc:docChg>
  </pc:docChgLst>
  <pc:docChgLst>
    <pc:chgData name="Xin Luo" userId="82312ee5779919a4" providerId="LiveId" clId="{1C449C2E-E33B-C048-9296-835F83856C33}"/>
    <pc:docChg chg="undo custSel addSld delSld modSld">
      <pc:chgData name="Xin Luo" userId="82312ee5779919a4" providerId="LiveId" clId="{1C449C2E-E33B-C048-9296-835F83856C33}" dt="2023-11-23T07:09:46.381" v="1332" actId="20577"/>
      <pc:docMkLst>
        <pc:docMk/>
      </pc:docMkLst>
      <pc:sldChg chg="modSp add mod">
        <pc:chgData name="Xin Luo" userId="82312ee5779919a4" providerId="LiveId" clId="{1C449C2E-E33B-C048-9296-835F83856C33}" dt="2023-11-07T11:08:29.971" v="1116" actId="20577"/>
        <pc:sldMkLst>
          <pc:docMk/>
          <pc:sldMk cId="2415901206" sldId="2447"/>
        </pc:sldMkLst>
        <pc:spChg chg="mod">
          <ac:chgData name="Xin Luo" userId="82312ee5779919a4" providerId="LiveId" clId="{1C449C2E-E33B-C048-9296-835F83856C33}" dt="2023-11-07T11:08:29.971" v="1116" actId="20577"/>
          <ac:spMkLst>
            <pc:docMk/>
            <pc:sldMk cId="2415901206" sldId="2447"/>
            <ac:spMk id="7" creationId="{00000000-0000-0000-0000-000000000000}"/>
          </ac:spMkLst>
        </pc:spChg>
      </pc:sldChg>
      <pc:sldChg chg="modSp mod">
        <pc:chgData name="Xin Luo" userId="82312ee5779919a4" providerId="LiveId" clId="{1C449C2E-E33B-C048-9296-835F83856C33}" dt="2023-11-07T11:07:09.314" v="1052" actId="20577"/>
        <pc:sldMkLst>
          <pc:docMk/>
          <pc:sldMk cId="295872025" sldId="2722"/>
        </pc:sldMkLst>
        <pc:spChg chg="mod">
          <ac:chgData name="Xin Luo" userId="82312ee5779919a4" providerId="LiveId" clId="{1C449C2E-E33B-C048-9296-835F83856C33}" dt="2023-11-07T11:06:57.898" v="1043" actId="20577"/>
          <ac:spMkLst>
            <pc:docMk/>
            <pc:sldMk cId="295872025" sldId="2722"/>
            <ac:spMk id="12" creationId="{00000000-0000-0000-0000-000000000000}"/>
          </ac:spMkLst>
        </pc:spChg>
        <pc:spChg chg="mod">
          <ac:chgData name="Xin Luo" userId="82312ee5779919a4" providerId="LiveId" clId="{1C449C2E-E33B-C048-9296-835F83856C33}" dt="2023-11-07T11:07:09.314" v="1052" actId="20577"/>
          <ac:spMkLst>
            <pc:docMk/>
            <pc:sldMk cId="295872025" sldId="2722"/>
            <ac:spMk id="14" creationId="{00000000-0000-0000-0000-000000000000}"/>
          </ac:spMkLst>
        </pc:spChg>
        <pc:grpChg chg="mod">
          <ac:chgData name="Xin Luo" userId="82312ee5779919a4" providerId="LiveId" clId="{1C449C2E-E33B-C048-9296-835F83856C33}" dt="2023-11-07T11:07:05.558" v="1044" actId="14100"/>
          <ac:grpSpMkLst>
            <pc:docMk/>
            <pc:sldMk cId="295872025" sldId="2722"/>
            <ac:grpSpMk id="9" creationId="{84B9B8D5-4BCC-CDFF-1E13-B005060A8BDF}"/>
          </ac:grpSpMkLst>
        </pc:grpChg>
      </pc:sldChg>
      <pc:sldChg chg="modSp mod">
        <pc:chgData name="Xin Luo" userId="82312ee5779919a4" providerId="LiveId" clId="{1C449C2E-E33B-C048-9296-835F83856C33}" dt="2023-11-07T11:07:51.839" v="1085"/>
        <pc:sldMkLst>
          <pc:docMk/>
          <pc:sldMk cId="405605867" sldId="2735"/>
        </pc:sldMkLst>
        <pc:spChg chg="mod">
          <ac:chgData name="Xin Luo" userId="82312ee5779919a4" providerId="LiveId" clId="{1C449C2E-E33B-C048-9296-835F83856C33}" dt="2023-11-07T11:07:51.839" v="1085"/>
          <ac:spMkLst>
            <pc:docMk/>
            <pc:sldMk cId="405605867" sldId="2735"/>
            <ac:spMk id="3" creationId="{00000000-0000-0000-0000-000000000000}"/>
          </ac:spMkLst>
        </pc:spChg>
        <pc:spChg chg="mod">
          <ac:chgData name="Xin Luo" userId="82312ee5779919a4" providerId="LiveId" clId="{1C449C2E-E33B-C048-9296-835F83856C33}" dt="2023-11-07T10:56:09.264" v="859" actId="20577"/>
          <ac:spMkLst>
            <pc:docMk/>
            <pc:sldMk cId="405605867" sldId="2735"/>
            <ac:spMk id="6" creationId="{10943A92-9E22-44EA-2939-C64F8E264329}"/>
          </ac:spMkLst>
        </pc:spChg>
      </pc:sldChg>
      <pc:sldChg chg="modSp mod">
        <pc:chgData name="Xin Luo" userId="82312ee5779919a4" providerId="LiveId" clId="{1C449C2E-E33B-C048-9296-835F83856C33}" dt="2023-11-07T11:08:33.979" v="1117"/>
        <pc:sldMkLst>
          <pc:docMk/>
          <pc:sldMk cId="483035591" sldId="2736"/>
        </pc:sldMkLst>
        <pc:spChg chg="mod">
          <ac:chgData name="Xin Luo" userId="82312ee5779919a4" providerId="LiveId" clId="{1C449C2E-E33B-C048-9296-835F83856C33}" dt="2023-11-07T11:08:33.979" v="1117"/>
          <ac:spMkLst>
            <pc:docMk/>
            <pc:sldMk cId="483035591" sldId="2736"/>
            <ac:spMk id="3" creationId="{00000000-0000-0000-0000-000000000000}"/>
          </ac:spMkLst>
        </pc:spChg>
      </pc:sldChg>
      <pc:sldChg chg="modSp mod">
        <pc:chgData name="Xin Luo" userId="82312ee5779919a4" providerId="LiveId" clId="{1C449C2E-E33B-C048-9296-835F83856C33}" dt="2023-11-07T11:07:32.340" v="1071" actId="20577"/>
        <pc:sldMkLst>
          <pc:docMk/>
          <pc:sldMk cId="1358449555" sldId="2737"/>
        </pc:sldMkLst>
        <pc:spChg chg="mod">
          <ac:chgData name="Xin Luo" userId="82312ee5779919a4" providerId="LiveId" clId="{1C449C2E-E33B-C048-9296-835F83856C33}" dt="2023-11-07T11:07:32.340" v="1071" actId="20577"/>
          <ac:spMkLst>
            <pc:docMk/>
            <pc:sldMk cId="1358449555" sldId="2737"/>
            <ac:spMk id="3" creationId="{00000000-0000-0000-0000-000000000000}"/>
          </ac:spMkLst>
        </pc:spChg>
      </pc:sldChg>
      <pc:sldChg chg="modSp mod">
        <pc:chgData name="Xin Luo" userId="82312ee5779919a4" providerId="LiveId" clId="{1C449C2E-E33B-C048-9296-835F83856C33}" dt="2023-11-07T11:07:55.380" v="1086"/>
        <pc:sldMkLst>
          <pc:docMk/>
          <pc:sldMk cId="3163013910" sldId="2738"/>
        </pc:sldMkLst>
        <pc:spChg chg="mod">
          <ac:chgData name="Xin Luo" userId="82312ee5779919a4" providerId="LiveId" clId="{1C449C2E-E33B-C048-9296-835F83856C33}" dt="2023-11-07T11:07:55.380" v="1086"/>
          <ac:spMkLst>
            <pc:docMk/>
            <pc:sldMk cId="3163013910" sldId="2738"/>
            <ac:spMk id="3" creationId="{00000000-0000-0000-0000-000000000000}"/>
          </ac:spMkLst>
        </pc:spChg>
      </pc:sldChg>
      <pc:sldChg chg="modSp mod">
        <pc:chgData name="Xin Luo" userId="82312ee5779919a4" providerId="LiveId" clId="{1C449C2E-E33B-C048-9296-835F83856C33}" dt="2023-11-07T11:08:01.986" v="1091" actId="20577"/>
        <pc:sldMkLst>
          <pc:docMk/>
          <pc:sldMk cId="364772805" sldId="2739"/>
        </pc:sldMkLst>
        <pc:spChg chg="mod">
          <ac:chgData name="Xin Luo" userId="82312ee5779919a4" providerId="LiveId" clId="{1C449C2E-E33B-C048-9296-835F83856C33}" dt="2023-11-07T11:08:01.986" v="1091" actId="20577"/>
          <ac:spMkLst>
            <pc:docMk/>
            <pc:sldMk cId="364772805" sldId="2739"/>
            <ac:spMk id="3" creationId="{00000000-0000-0000-0000-000000000000}"/>
          </ac:spMkLst>
        </pc:spChg>
      </pc:sldChg>
      <pc:sldChg chg="addSp delSp modSp mod">
        <pc:chgData name="Xin Luo" userId="82312ee5779919a4" providerId="LiveId" clId="{1C449C2E-E33B-C048-9296-835F83856C33}" dt="2023-11-07T11:07:38.859" v="1076" actId="20577"/>
        <pc:sldMkLst>
          <pc:docMk/>
          <pc:sldMk cId="791159981" sldId="2740"/>
        </pc:sldMkLst>
        <pc:spChg chg="mod">
          <ac:chgData name="Xin Luo" userId="82312ee5779919a4" providerId="LiveId" clId="{1C449C2E-E33B-C048-9296-835F83856C33}" dt="2023-11-07T11:07:38.859" v="1076" actId="20577"/>
          <ac:spMkLst>
            <pc:docMk/>
            <pc:sldMk cId="791159981" sldId="2740"/>
            <ac:spMk id="3" creationId="{00000000-0000-0000-0000-000000000000}"/>
          </ac:spMkLst>
        </pc:spChg>
        <pc:spChg chg="mod">
          <ac:chgData name="Xin Luo" userId="82312ee5779919a4" providerId="LiveId" clId="{1C449C2E-E33B-C048-9296-835F83856C33}" dt="2023-11-07T10:51:58.576" v="858" actId="20577"/>
          <ac:spMkLst>
            <pc:docMk/>
            <pc:sldMk cId="791159981" sldId="2740"/>
            <ac:spMk id="6" creationId="{10943A92-9E22-44EA-2939-C64F8E264329}"/>
          </ac:spMkLst>
        </pc:spChg>
        <pc:spChg chg="mod">
          <ac:chgData name="Xin Luo" userId="82312ee5779919a4" providerId="LiveId" clId="{1C449C2E-E33B-C048-9296-835F83856C33}" dt="2023-11-07T10:37:14.907" v="473"/>
          <ac:spMkLst>
            <pc:docMk/>
            <pc:sldMk cId="791159981" sldId="2740"/>
            <ac:spMk id="7" creationId="{F2CCED5F-4E8A-0CDB-BE5C-9C32D382D6C7}"/>
          </ac:spMkLst>
        </pc:spChg>
        <pc:spChg chg="mod">
          <ac:chgData name="Xin Luo" userId="82312ee5779919a4" providerId="LiveId" clId="{1C449C2E-E33B-C048-9296-835F83856C33}" dt="2023-11-07T10:49:14.836" v="721" actId="20577"/>
          <ac:spMkLst>
            <pc:docMk/>
            <pc:sldMk cId="791159981" sldId="2740"/>
            <ac:spMk id="8" creationId="{F0C8D5F8-BCC3-9DFE-8ED7-5C98D167AB1A}"/>
          </ac:spMkLst>
        </pc:spChg>
        <pc:spChg chg="mod">
          <ac:chgData name="Xin Luo" userId="82312ee5779919a4" providerId="LiveId" clId="{1C449C2E-E33B-C048-9296-835F83856C33}" dt="2023-11-07T10:37:14.907" v="473"/>
          <ac:spMkLst>
            <pc:docMk/>
            <pc:sldMk cId="791159981" sldId="2740"/>
            <ac:spMk id="11" creationId="{5DE207C4-5B44-E6C7-030D-FDFF64B5ED7B}"/>
          </ac:spMkLst>
        </pc:spChg>
        <pc:spChg chg="del mod">
          <ac:chgData name="Xin Luo" userId="82312ee5779919a4" providerId="LiveId" clId="{1C449C2E-E33B-C048-9296-835F83856C33}" dt="2023-11-07T10:39:26.633" v="656" actId="478"/>
          <ac:spMkLst>
            <pc:docMk/>
            <pc:sldMk cId="791159981" sldId="2740"/>
            <ac:spMk id="16" creationId="{DD7EBB3D-3666-9FBF-4CA6-1F33EFDB7B51}"/>
          </ac:spMkLst>
        </pc:spChg>
        <pc:spChg chg="add del mod">
          <ac:chgData name="Xin Luo" userId="82312ee5779919a4" providerId="LiveId" clId="{1C449C2E-E33B-C048-9296-835F83856C33}" dt="2023-11-07T10:39:24.533" v="655" actId="478"/>
          <ac:spMkLst>
            <pc:docMk/>
            <pc:sldMk cId="791159981" sldId="2740"/>
            <ac:spMk id="17" creationId="{EE1F6C6E-48B0-C886-1465-B751187F1B82}"/>
          </ac:spMkLst>
        </pc:spChg>
        <pc:spChg chg="mod">
          <ac:chgData name="Xin Luo" userId="82312ee5779919a4" providerId="LiveId" clId="{1C449C2E-E33B-C048-9296-835F83856C33}" dt="2023-11-07T10:50:43.143" v="814" actId="14100"/>
          <ac:spMkLst>
            <pc:docMk/>
            <pc:sldMk cId="791159981" sldId="2740"/>
            <ac:spMk id="18" creationId="{EEBA5977-0A7C-A484-0D6A-0F217E1655C3}"/>
          </ac:spMkLst>
        </pc:spChg>
        <pc:spChg chg="mod">
          <ac:chgData name="Xin Luo" userId="82312ee5779919a4" providerId="LiveId" clId="{1C449C2E-E33B-C048-9296-835F83856C33}" dt="2023-11-07T10:50:37.353" v="813" actId="20577"/>
          <ac:spMkLst>
            <pc:docMk/>
            <pc:sldMk cId="791159981" sldId="2740"/>
            <ac:spMk id="19" creationId="{330E2ECE-F006-7E44-74B6-D4CB156CD19F}"/>
          </ac:spMkLst>
        </pc:spChg>
        <pc:spChg chg="mod">
          <ac:chgData name="Xin Luo" userId="82312ee5779919a4" providerId="LiveId" clId="{1C449C2E-E33B-C048-9296-835F83856C33}" dt="2023-11-07T10:37:14.907" v="473"/>
          <ac:spMkLst>
            <pc:docMk/>
            <pc:sldMk cId="791159981" sldId="2740"/>
            <ac:spMk id="20" creationId="{FF9FF92E-C8B5-C602-8FB8-B3905727CD94}"/>
          </ac:spMkLst>
        </pc:spChg>
        <pc:spChg chg="mod">
          <ac:chgData name="Xin Luo" userId="82312ee5779919a4" providerId="LiveId" clId="{1C449C2E-E33B-C048-9296-835F83856C33}" dt="2023-11-07T10:49:11.290" v="720" actId="20577"/>
          <ac:spMkLst>
            <pc:docMk/>
            <pc:sldMk cId="791159981" sldId="2740"/>
            <ac:spMk id="21" creationId="{2D2F80DA-FD65-B2B9-1136-47475881E3F7}"/>
          </ac:spMkLst>
        </pc:spChg>
        <pc:spChg chg="mod">
          <ac:chgData name="Xin Luo" userId="82312ee5779919a4" providerId="LiveId" clId="{1C449C2E-E33B-C048-9296-835F83856C33}" dt="2023-11-07T10:37:14.907" v="473"/>
          <ac:spMkLst>
            <pc:docMk/>
            <pc:sldMk cId="791159981" sldId="2740"/>
            <ac:spMk id="23" creationId="{6B952A63-9A8B-D59C-C32F-E5653F808986}"/>
          </ac:spMkLst>
        </pc:spChg>
        <pc:spChg chg="mod">
          <ac:chgData name="Xin Luo" userId="82312ee5779919a4" providerId="LiveId" clId="{1C449C2E-E33B-C048-9296-835F83856C33}" dt="2023-11-07T10:37:14.907" v="473"/>
          <ac:spMkLst>
            <pc:docMk/>
            <pc:sldMk cId="791159981" sldId="2740"/>
            <ac:spMk id="24" creationId="{A928304A-6586-05EC-C027-3E482DF80AAC}"/>
          </ac:spMkLst>
        </pc:spChg>
        <pc:spChg chg="mod">
          <ac:chgData name="Xin Luo" userId="82312ee5779919a4" providerId="LiveId" clId="{1C449C2E-E33B-C048-9296-835F83856C33}" dt="2023-11-07T10:37:14.907" v="473"/>
          <ac:spMkLst>
            <pc:docMk/>
            <pc:sldMk cId="791159981" sldId="2740"/>
            <ac:spMk id="25" creationId="{E9BE9123-E825-3297-D820-BB2CF38CF79E}"/>
          </ac:spMkLst>
        </pc:spChg>
        <pc:spChg chg="mod">
          <ac:chgData name="Xin Luo" userId="82312ee5779919a4" providerId="LiveId" clId="{1C449C2E-E33B-C048-9296-835F83856C33}" dt="2023-11-07T10:37:14.907" v="473"/>
          <ac:spMkLst>
            <pc:docMk/>
            <pc:sldMk cId="791159981" sldId="2740"/>
            <ac:spMk id="28" creationId="{305AD3E5-7DC1-CAA8-0E7D-E382994F12EF}"/>
          </ac:spMkLst>
        </pc:spChg>
        <pc:spChg chg="mod">
          <ac:chgData name="Xin Luo" userId="82312ee5779919a4" providerId="LiveId" clId="{1C449C2E-E33B-C048-9296-835F83856C33}" dt="2023-11-07T10:37:14.907" v="473"/>
          <ac:spMkLst>
            <pc:docMk/>
            <pc:sldMk cId="791159981" sldId="2740"/>
            <ac:spMk id="29" creationId="{01AF22F8-B41D-B3C5-C314-B0BE5D61A123}"/>
          </ac:spMkLst>
        </pc:spChg>
        <pc:spChg chg="mod">
          <ac:chgData name="Xin Luo" userId="82312ee5779919a4" providerId="LiveId" clId="{1C449C2E-E33B-C048-9296-835F83856C33}" dt="2023-11-07T10:37:14.907" v="473"/>
          <ac:spMkLst>
            <pc:docMk/>
            <pc:sldMk cId="791159981" sldId="2740"/>
            <ac:spMk id="30" creationId="{250A279C-8965-7CB1-62DF-49AFEF1C6A5E}"/>
          </ac:spMkLst>
        </pc:spChg>
        <pc:spChg chg="mod">
          <ac:chgData name="Xin Luo" userId="82312ee5779919a4" providerId="LiveId" clId="{1C449C2E-E33B-C048-9296-835F83856C33}" dt="2023-11-07T10:37:14.907" v="473"/>
          <ac:spMkLst>
            <pc:docMk/>
            <pc:sldMk cId="791159981" sldId="2740"/>
            <ac:spMk id="32" creationId="{CDACE754-6545-98D5-11FB-A3232492051C}"/>
          </ac:spMkLst>
        </pc:spChg>
        <pc:spChg chg="add mod">
          <ac:chgData name="Xin Luo" userId="82312ee5779919a4" providerId="LiveId" clId="{1C449C2E-E33B-C048-9296-835F83856C33}" dt="2023-11-07T10:51:33.327" v="852" actId="404"/>
          <ac:spMkLst>
            <pc:docMk/>
            <pc:sldMk cId="791159981" sldId="2740"/>
            <ac:spMk id="33" creationId="{6D06DD0B-C4A0-BEEF-9F04-4197BF93353A}"/>
          </ac:spMkLst>
        </pc:spChg>
        <pc:grpChg chg="add mod">
          <ac:chgData name="Xin Luo" userId="82312ee5779919a4" providerId="LiveId" clId="{1C449C2E-E33B-C048-9296-835F83856C33}" dt="2023-11-07T10:37:25.691" v="474" actId="1076"/>
          <ac:grpSpMkLst>
            <pc:docMk/>
            <pc:sldMk cId="791159981" sldId="2740"/>
            <ac:grpSpMk id="2" creationId="{B7AFC6EB-9C40-41A0-79E7-B26F6B077A2F}"/>
          </ac:grpSpMkLst>
        </pc:grpChg>
        <pc:grpChg chg="mod">
          <ac:chgData name="Xin Luo" userId="82312ee5779919a4" providerId="LiveId" clId="{1C449C2E-E33B-C048-9296-835F83856C33}" dt="2023-11-07T10:37:14.907" v="473"/>
          <ac:grpSpMkLst>
            <pc:docMk/>
            <pc:sldMk cId="791159981" sldId="2740"/>
            <ac:grpSpMk id="5" creationId="{DD50B7CB-0BDA-60E4-7D04-11710FDB3DBD}"/>
          </ac:grpSpMkLst>
        </pc:grpChg>
        <pc:grpChg chg="mod">
          <ac:chgData name="Xin Luo" userId="82312ee5779919a4" providerId="LiveId" clId="{1C449C2E-E33B-C048-9296-835F83856C33}" dt="2023-11-07T10:37:14.907" v="473"/>
          <ac:grpSpMkLst>
            <pc:docMk/>
            <pc:sldMk cId="791159981" sldId="2740"/>
            <ac:grpSpMk id="9" creationId="{08A76FEA-315B-3506-13F5-3776D557E2D7}"/>
          </ac:grpSpMkLst>
        </pc:grpChg>
        <pc:grpChg chg="mod">
          <ac:chgData name="Xin Luo" userId="82312ee5779919a4" providerId="LiveId" clId="{1C449C2E-E33B-C048-9296-835F83856C33}" dt="2023-11-07T10:37:14.907" v="473"/>
          <ac:grpSpMkLst>
            <pc:docMk/>
            <pc:sldMk cId="791159981" sldId="2740"/>
            <ac:grpSpMk id="10" creationId="{3505FCC3-3890-9F7B-DA2B-A2FF242D5D87}"/>
          </ac:grpSpMkLst>
        </pc:grpChg>
        <pc:grpChg chg="add del mod">
          <ac:chgData name="Xin Luo" userId="82312ee5779919a4" providerId="LiveId" clId="{1C449C2E-E33B-C048-9296-835F83856C33}" dt="2023-11-07T10:39:24.533" v="655" actId="478"/>
          <ac:grpSpMkLst>
            <pc:docMk/>
            <pc:sldMk cId="791159981" sldId="2740"/>
            <ac:grpSpMk id="12" creationId="{1D37700B-15B4-B729-C830-359FEB8B0FE2}"/>
          </ac:grpSpMkLst>
        </pc:grpChg>
        <pc:grpChg chg="add mod">
          <ac:chgData name="Xin Luo" userId="82312ee5779919a4" providerId="LiveId" clId="{1C449C2E-E33B-C048-9296-835F83856C33}" dt="2023-11-07T10:51:51.945" v="856" actId="1076"/>
          <ac:grpSpMkLst>
            <pc:docMk/>
            <pc:sldMk cId="791159981" sldId="2740"/>
            <ac:grpSpMk id="34" creationId="{ADD6A668-436C-0845-2D66-54195F46F063}"/>
          </ac:grpSpMkLst>
        </pc:grpChg>
        <pc:picChg chg="mod">
          <ac:chgData name="Xin Luo" userId="82312ee5779919a4" providerId="LiveId" clId="{1C449C2E-E33B-C048-9296-835F83856C33}" dt="2023-11-07T10:37:14.907" v="473"/>
          <ac:picMkLst>
            <pc:docMk/>
            <pc:sldMk cId="791159981" sldId="2740"/>
            <ac:picMk id="22" creationId="{EBDE70A5-B417-040F-88E6-228BA5B6173A}"/>
          </ac:picMkLst>
        </pc:picChg>
        <pc:cxnChg chg="mod">
          <ac:chgData name="Xin Luo" userId="82312ee5779919a4" providerId="LiveId" clId="{1C449C2E-E33B-C048-9296-835F83856C33}" dt="2023-11-07T10:48:46.360" v="679" actId="20577"/>
          <ac:cxnSpMkLst>
            <pc:docMk/>
            <pc:sldMk cId="791159981" sldId="2740"/>
            <ac:cxnSpMk id="13" creationId="{340FC073-BD2C-1535-C2C0-E76F29C131F5}"/>
          </ac:cxnSpMkLst>
        </pc:cxnChg>
        <pc:cxnChg chg="mod">
          <ac:chgData name="Xin Luo" userId="82312ee5779919a4" providerId="LiveId" clId="{1C449C2E-E33B-C048-9296-835F83856C33}" dt="2023-11-07T10:37:14.907" v="473"/>
          <ac:cxnSpMkLst>
            <pc:docMk/>
            <pc:sldMk cId="791159981" sldId="2740"/>
            <ac:cxnSpMk id="14" creationId="{D267A1B9-B49D-BDC4-A44C-4C4AFF7B8E46}"/>
          </ac:cxnSpMkLst>
        </pc:cxnChg>
        <pc:cxnChg chg="del mod">
          <ac:chgData name="Xin Luo" userId="82312ee5779919a4" providerId="LiveId" clId="{1C449C2E-E33B-C048-9296-835F83856C33}" dt="2023-11-07T10:39:28.990" v="657" actId="478"/>
          <ac:cxnSpMkLst>
            <pc:docMk/>
            <pc:sldMk cId="791159981" sldId="2740"/>
            <ac:cxnSpMk id="15" creationId="{EE043543-069A-F8D9-92DD-40E90637CFB2}"/>
          </ac:cxnSpMkLst>
        </pc:cxnChg>
        <pc:cxnChg chg="mod">
          <ac:chgData name="Xin Luo" userId="82312ee5779919a4" providerId="LiveId" clId="{1C449C2E-E33B-C048-9296-835F83856C33}" dt="2023-11-07T10:37:14.907" v="473"/>
          <ac:cxnSpMkLst>
            <pc:docMk/>
            <pc:sldMk cId="791159981" sldId="2740"/>
            <ac:cxnSpMk id="26" creationId="{EA494655-207C-1DD9-1FB4-741C68BD8ACE}"/>
          </ac:cxnSpMkLst>
        </pc:cxnChg>
        <pc:cxnChg chg="mod">
          <ac:chgData name="Xin Luo" userId="82312ee5779919a4" providerId="LiveId" clId="{1C449C2E-E33B-C048-9296-835F83856C33}" dt="2023-11-07T10:37:14.907" v="473"/>
          <ac:cxnSpMkLst>
            <pc:docMk/>
            <pc:sldMk cId="791159981" sldId="2740"/>
            <ac:cxnSpMk id="27" creationId="{525F793F-54B5-A390-6DB4-6420D8BE21AD}"/>
          </ac:cxnSpMkLst>
        </pc:cxnChg>
        <pc:cxnChg chg="mod">
          <ac:chgData name="Xin Luo" userId="82312ee5779919a4" providerId="LiveId" clId="{1C449C2E-E33B-C048-9296-835F83856C33}" dt="2023-11-07T10:37:14.907" v="473"/>
          <ac:cxnSpMkLst>
            <pc:docMk/>
            <pc:sldMk cId="791159981" sldId="2740"/>
            <ac:cxnSpMk id="31" creationId="{629C09C8-70E7-6B5F-8DDB-81707EDA3200}"/>
          </ac:cxnSpMkLst>
        </pc:cxnChg>
      </pc:sldChg>
      <pc:sldChg chg="modSp mod">
        <pc:chgData name="Xin Luo" userId="82312ee5779919a4" providerId="LiveId" clId="{1C449C2E-E33B-C048-9296-835F83856C33}" dt="2023-11-07T11:08:08.960" v="1096" actId="20577"/>
        <pc:sldMkLst>
          <pc:docMk/>
          <pc:sldMk cId="2726875998" sldId="2741"/>
        </pc:sldMkLst>
        <pc:spChg chg="mod">
          <ac:chgData name="Xin Luo" userId="82312ee5779919a4" providerId="LiveId" clId="{1C449C2E-E33B-C048-9296-835F83856C33}" dt="2023-11-07T11:08:08.960" v="1096" actId="20577"/>
          <ac:spMkLst>
            <pc:docMk/>
            <pc:sldMk cId="2726875998" sldId="2741"/>
            <ac:spMk id="3" creationId="{00000000-0000-0000-0000-000000000000}"/>
          </ac:spMkLst>
        </pc:spChg>
        <pc:spChg chg="mod">
          <ac:chgData name="Xin Luo" userId="82312ee5779919a4" providerId="LiveId" clId="{1C449C2E-E33B-C048-9296-835F83856C33}" dt="2023-11-07T08:59:41.195" v="261" actId="20577"/>
          <ac:spMkLst>
            <pc:docMk/>
            <pc:sldMk cId="2726875998" sldId="2741"/>
            <ac:spMk id="6" creationId="{10943A92-9E22-44EA-2939-C64F8E264329}"/>
          </ac:spMkLst>
        </pc:spChg>
      </pc:sldChg>
      <pc:sldChg chg="modSp mod">
        <pc:chgData name="Xin Luo" userId="82312ee5779919a4" providerId="LiveId" clId="{1C449C2E-E33B-C048-9296-835F83856C33}" dt="2023-11-07T11:08:16.444" v="1101" actId="20577"/>
        <pc:sldMkLst>
          <pc:docMk/>
          <pc:sldMk cId="3234754766" sldId="2742"/>
        </pc:sldMkLst>
        <pc:spChg chg="mod">
          <ac:chgData name="Xin Luo" userId="82312ee5779919a4" providerId="LiveId" clId="{1C449C2E-E33B-C048-9296-835F83856C33}" dt="2023-11-07T11:08:16.444" v="1101" actId="20577"/>
          <ac:spMkLst>
            <pc:docMk/>
            <pc:sldMk cId="3234754766" sldId="2742"/>
            <ac:spMk id="3" creationId="{00000000-0000-0000-0000-000000000000}"/>
          </ac:spMkLst>
        </pc:spChg>
        <pc:picChg chg="mod">
          <ac:chgData name="Xin Luo" userId="82312ee5779919a4" providerId="LiveId" clId="{1C449C2E-E33B-C048-9296-835F83856C33}" dt="2023-11-05T10:06:27.948" v="0" actId="1076"/>
          <ac:picMkLst>
            <pc:docMk/>
            <pc:sldMk cId="3234754766" sldId="2742"/>
            <ac:picMk id="7" creationId="{16794D8D-A2DB-3343-1849-91FDC3F7A9D9}"/>
          </ac:picMkLst>
        </pc:picChg>
      </pc:sldChg>
      <pc:sldChg chg="modSp mod">
        <pc:chgData name="Xin Luo" userId="82312ee5779919a4" providerId="LiveId" clId="{1C449C2E-E33B-C048-9296-835F83856C33}" dt="2023-11-07T11:08:22.825" v="1106" actId="20577"/>
        <pc:sldMkLst>
          <pc:docMk/>
          <pc:sldMk cId="475007088" sldId="2743"/>
        </pc:sldMkLst>
        <pc:spChg chg="mod">
          <ac:chgData name="Xin Luo" userId="82312ee5779919a4" providerId="LiveId" clId="{1C449C2E-E33B-C048-9296-835F83856C33}" dt="2023-11-07T11:08:22.825" v="1106" actId="20577"/>
          <ac:spMkLst>
            <pc:docMk/>
            <pc:sldMk cId="475007088" sldId="2743"/>
            <ac:spMk id="3" creationId="{00000000-0000-0000-0000-000000000000}"/>
          </ac:spMkLst>
        </pc:spChg>
      </pc:sldChg>
      <pc:sldChg chg="modSp add mod">
        <pc:chgData name="Xin Luo" userId="82312ee5779919a4" providerId="LiveId" clId="{1C449C2E-E33B-C048-9296-835F83856C33}" dt="2023-11-07T11:07:19.157" v="1061" actId="20577"/>
        <pc:sldMkLst>
          <pc:docMk/>
          <pc:sldMk cId="2772570614" sldId="2744"/>
        </pc:sldMkLst>
        <pc:spChg chg="mod">
          <ac:chgData name="Xin Luo" userId="82312ee5779919a4" providerId="LiveId" clId="{1C449C2E-E33B-C048-9296-835F83856C33}" dt="2023-11-07T11:07:19.157" v="1061" actId="20577"/>
          <ac:spMkLst>
            <pc:docMk/>
            <pc:sldMk cId="2772570614" sldId="2744"/>
            <ac:spMk id="7" creationId="{00000000-0000-0000-0000-000000000000}"/>
          </ac:spMkLst>
        </pc:spChg>
      </pc:sldChg>
      <pc:sldChg chg="modSp mod">
        <pc:chgData name="Xin Luo" userId="82312ee5779919a4" providerId="LiveId" clId="{1C449C2E-E33B-C048-9296-835F83856C33}" dt="2023-11-23T07:09:46.381" v="1332" actId="20577"/>
        <pc:sldMkLst>
          <pc:docMk/>
          <pc:sldMk cId="2312879589" sldId="2745"/>
        </pc:sldMkLst>
        <pc:spChg chg="mod">
          <ac:chgData name="Xin Luo" userId="82312ee5779919a4" providerId="LiveId" clId="{1C449C2E-E33B-C048-9296-835F83856C33}" dt="2023-11-07T11:09:16.388" v="1129"/>
          <ac:spMkLst>
            <pc:docMk/>
            <pc:sldMk cId="2312879589" sldId="2745"/>
            <ac:spMk id="3" creationId="{00000000-0000-0000-0000-000000000000}"/>
          </ac:spMkLst>
        </pc:spChg>
        <pc:spChg chg="mod">
          <ac:chgData name="Xin Luo" userId="82312ee5779919a4" providerId="LiveId" clId="{1C449C2E-E33B-C048-9296-835F83856C33}" dt="2023-11-23T07:09:46.381" v="1332" actId="20577"/>
          <ac:spMkLst>
            <pc:docMk/>
            <pc:sldMk cId="2312879589" sldId="2745"/>
            <ac:spMk id="4" creationId="{814FF4E1-B17F-D4F8-E834-173BA3B0D059}"/>
          </ac:spMkLst>
        </pc:spChg>
        <pc:spChg chg="mod">
          <ac:chgData name="Xin Luo" userId="82312ee5779919a4" providerId="LiveId" clId="{1C449C2E-E33B-C048-9296-835F83856C33}" dt="2023-11-07T11:11:31.823" v="1326" actId="20577"/>
          <ac:spMkLst>
            <pc:docMk/>
            <pc:sldMk cId="2312879589" sldId="2745"/>
            <ac:spMk id="6" creationId="{10943A92-9E22-44EA-2939-C64F8E264329}"/>
          </ac:spMkLst>
        </pc:spChg>
      </pc:sldChg>
      <pc:sldChg chg="modSp mod">
        <pc:chgData name="Xin Luo" userId="82312ee5779919a4" providerId="LiveId" clId="{1C449C2E-E33B-C048-9296-835F83856C33}" dt="2023-11-07T11:08:57.599" v="1125"/>
        <pc:sldMkLst>
          <pc:docMk/>
          <pc:sldMk cId="131150862" sldId="2746"/>
        </pc:sldMkLst>
        <pc:spChg chg="mod">
          <ac:chgData name="Xin Luo" userId="82312ee5779919a4" providerId="LiveId" clId="{1C449C2E-E33B-C048-9296-835F83856C33}" dt="2023-11-07T11:08:57.599" v="1125"/>
          <ac:spMkLst>
            <pc:docMk/>
            <pc:sldMk cId="131150862" sldId="2746"/>
            <ac:spMk id="3" creationId="{00000000-0000-0000-0000-000000000000}"/>
          </ac:spMkLst>
        </pc:spChg>
      </pc:sldChg>
      <pc:sldChg chg="addSp delSp modSp mod">
        <pc:chgData name="Xin Luo" userId="82312ee5779919a4" providerId="LiveId" clId="{1C449C2E-E33B-C048-9296-835F83856C33}" dt="2023-11-07T11:09:02.002" v="1126"/>
        <pc:sldMkLst>
          <pc:docMk/>
          <pc:sldMk cId="1555383981" sldId="2747"/>
        </pc:sldMkLst>
        <pc:spChg chg="mod">
          <ac:chgData name="Xin Luo" userId="82312ee5779919a4" providerId="LiveId" clId="{1C449C2E-E33B-C048-9296-835F83856C33}" dt="2023-11-07T11:09:02.002" v="1126"/>
          <ac:spMkLst>
            <pc:docMk/>
            <pc:sldMk cId="1555383981" sldId="2747"/>
            <ac:spMk id="3" creationId="{00000000-0000-0000-0000-000000000000}"/>
          </ac:spMkLst>
        </pc:spChg>
        <pc:spChg chg="mod">
          <ac:chgData name="Xin Luo" userId="82312ee5779919a4" providerId="LiveId" clId="{1C449C2E-E33B-C048-9296-835F83856C33}" dt="2023-11-07T08:48:26.612" v="203" actId="2710"/>
          <ac:spMkLst>
            <pc:docMk/>
            <pc:sldMk cId="1555383981" sldId="2747"/>
            <ac:spMk id="6" creationId="{10943A92-9E22-44EA-2939-C64F8E264329}"/>
          </ac:spMkLst>
        </pc:spChg>
        <pc:picChg chg="add mod">
          <ac:chgData name="Xin Luo" userId="82312ee5779919a4" providerId="LiveId" clId="{1C449C2E-E33B-C048-9296-835F83856C33}" dt="2023-11-07T08:48:38.826" v="206" actId="1076"/>
          <ac:picMkLst>
            <pc:docMk/>
            <pc:sldMk cId="1555383981" sldId="2747"/>
            <ac:picMk id="2" creationId="{5C6E259A-78F5-E056-B545-9712B7C9CDC6}"/>
          </ac:picMkLst>
        </pc:picChg>
        <pc:picChg chg="del">
          <ac:chgData name="Xin Luo" userId="82312ee5779919a4" providerId="LiveId" clId="{1C449C2E-E33B-C048-9296-835F83856C33}" dt="2023-11-07T08:48:01.766" v="197" actId="478"/>
          <ac:picMkLst>
            <pc:docMk/>
            <pc:sldMk cId="1555383981" sldId="2747"/>
            <ac:picMk id="9" creationId="{72DB21D5-5BF7-324A-2EBE-09A12830C477}"/>
          </ac:picMkLst>
        </pc:picChg>
      </pc:sldChg>
      <pc:sldChg chg="modSp mod">
        <pc:chgData name="Xin Luo" userId="82312ee5779919a4" providerId="LiveId" clId="{1C449C2E-E33B-C048-9296-835F83856C33}" dt="2023-11-07T11:09:07.993" v="1127"/>
        <pc:sldMkLst>
          <pc:docMk/>
          <pc:sldMk cId="32237757" sldId="2748"/>
        </pc:sldMkLst>
        <pc:spChg chg="mod">
          <ac:chgData name="Xin Luo" userId="82312ee5779919a4" providerId="LiveId" clId="{1C449C2E-E33B-C048-9296-835F83856C33}" dt="2023-11-07T11:09:07.993" v="1127"/>
          <ac:spMkLst>
            <pc:docMk/>
            <pc:sldMk cId="32237757" sldId="2748"/>
            <ac:spMk id="3" creationId="{00000000-0000-0000-0000-000000000000}"/>
          </ac:spMkLst>
        </pc:spChg>
        <pc:spChg chg="mod">
          <ac:chgData name="Xin Luo" userId="82312ee5779919a4" providerId="LiveId" clId="{1C449C2E-E33B-C048-9296-835F83856C33}" dt="2023-11-07T10:59:28.055" v="1029" actId="2710"/>
          <ac:spMkLst>
            <pc:docMk/>
            <pc:sldMk cId="32237757" sldId="2748"/>
            <ac:spMk id="7" creationId="{6DA11B0F-4A8A-7F09-9AA9-2C04BB1680F2}"/>
          </ac:spMkLst>
        </pc:spChg>
      </pc:sldChg>
      <pc:sldChg chg="addSp delSp modSp mod">
        <pc:chgData name="Xin Luo" userId="82312ee5779919a4" providerId="LiveId" clId="{1C449C2E-E33B-C048-9296-835F83856C33}" dt="2023-11-07T11:09:12.206" v="1128"/>
        <pc:sldMkLst>
          <pc:docMk/>
          <pc:sldMk cId="65054619" sldId="2749"/>
        </pc:sldMkLst>
        <pc:spChg chg="mod">
          <ac:chgData name="Xin Luo" userId="82312ee5779919a4" providerId="LiveId" clId="{1C449C2E-E33B-C048-9296-835F83856C33}" dt="2023-11-07T11:09:12.206" v="1128"/>
          <ac:spMkLst>
            <pc:docMk/>
            <pc:sldMk cId="65054619" sldId="2749"/>
            <ac:spMk id="3" creationId="{00000000-0000-0000-0000-000000000000}"/>
          </ac:spMkLst>
        </pc:spChg>
        <pc:spChg chg="add del mod">
          <ac:chgData name="Xin Luo" userId="82312ee5779919a4" providerId="LiveId" clId="{1C449C2E-E33B-C048-9296-835F83856C33}" dt="2023-11-07T11:06:37.140" v="1035" actId="20577"/>
          <ac:spMkLst>
            <pc:docMk/>
            <pc:sldMk cId="65054619" sldId="2749"/>
            <ac:spMk id="7" creationId="{6DA11B0F-4A8A-7F09-9AA9-2C04BB1680F2}"/>
          </ac:spMkLst>
        </pc:spChg>
        <pc:picChg chg="add del mod">
          <ac:chgData name="Xin Luo" userId="82312ee5779919a4" providerId="LiveId" clId="{1C449C2E-E33B-C048-9296-835F83856C33}" dt="2023-11-07T08:50:39.593" v="218"/>
          <ac:picMkLst>
            <pc:docMk/>
            <pc:sldMk cId="65054619" sldId="2749"/>
            <ac:picMk id="5" creationId="{98279DC7-5857-AF53-CE88-E5CDD2F23B9D}"/>
          </ac:picMkLst>
        </pc:picChg>
        <pc:picChg chg="mod">
          <ac:chgData name="Xin Luo" userId="82312ee5779919a4" providerId="LiveId" clId="{1C449C2E-E33B-C048-9296-835F83856C33}" dt="2023-11-07T11:06:34.025" v="1034" actId="14100"/>
          <ac:picMkLst>
            <pc:docMk/>
            <pc:sldMk cId="65054619" sldId="2749"/>
            <ac:picMk id="8" creationId="{881077CE-32BC-C091-9C59-D54AC9773287}"/>
          </ac:picMkLst>
        </pc:picChg>
      </pc:sldChg>
      <pc:sldChg chg="del">
        <pc:chgData name="Xin Luo" userId="82312ee5779919a4" providerId="LiveId" clId="{1C449C2E-E33B-C048-9296-835F83856C33}" dt="2023-11-07T08:48:53.119" v="207" actId="2696"/>
        <pc:sldMkLst>
          <pc:docMk/>
          <pc:sldMk cId="1313807810" sldId="2750"/>
        </pc:sldMkLst>
      </pc:sldChg>
      <pc:sldChg chg="addSp modSp mod">
        <pc:chgData name="Xin Luo" userId="82312ee5779919a4" providerId="LiveId" clId="{1C449C2E-E33B-C048-9296-835F83856C33}" dt="2023-11-07T11:08:37.286" v="1118"/>
        <pc:sldMkLst>
          <pc:docMk/>
          <pc:sldMk cId="3365361604" sldId="2751"/>
        </pc:sldMkLst>
        <pc:spChg chg="mod">
          <ac:chgData name="Xin Luo" userId="82312ee5779919a4" providerId="LiveId" clId="{1C449C2E-E33B-C048-9296-835F83856C33}" dt="2023-11-07T11:08:37.286" v="1118"/>
          <ac:spMkLst>
            <pc:docMk/>
            <pc:sldMk cId="3365361604" sldId="2751"/>
            <ac:spMk id="3" creationId="{00000000-0000-0000-0000-000000000000}"/>
          </ac:spMkLst>
        </pc:spChg>
        <pc:spChg chg="mod">
          <ac:chgData name="Xin Luo" userId="82312ee5779919a4" providerId="LiveId" clId="{1C449C2E-E33B-C048-9296-835F83856C33}" dt="2023-11-07T08:40:35.365" v="184" actId="1035"/>
          <ac:spMkLst>
            <pc:docMk/>
            <pc:sldMk cId="3365361604" sldId="2751"/>
            <ac:spMk id="4" creationId="{814FF4E1-B17F-D4F8-E834-173BA3B0D059}"/>
          </ac:spMkLst>
        </pc:spChg>
        <pc:spChg chg="mod">
          <ac:chgData name="Xin Luo" userId="82312ee5779919a4" providerId="LiveId" clId="{1C449C2E-E33B-C048-9296-835F83856C33}" dt="2023-11-07T09:02:15.731" v="443" actId="14100"/>
          <ac:spMkLst>
            <pc:docMk/>
            <pc:sldMk cId="3365361604" sldId="2751"/>
            <ac:spMk id="6" creationId="{10943A92-9E22-44EA-2939-C64F8E264329}"/>
          </ac:spMkLst>
        </pc:spChg>
        <pc:picChg chg="add mod">
          <ac:chgData name="Xin Luo" userId="82312ee5779919a4" providerId="LiveId" clId="{1C449C2E-E33B-C048-9296-835F83856C33}" dt="2023-11-07T09:02:29.678" v="467" actId="1037"/>
          <ac:picMkLst>
            <pc:docMk/>
            <pc:sldMk cId="3365361604" sldId="2751"/>
            <ac:picMk id="5" creationId="{BE86C022-D5E6-E234-B08E-2E05E88B81A6}"/>
          </ac:picMkLst>
        </pc:picChg>
      </pc:sldChg>
    </pc:docChg>
  </pc:docChgLst>
  <pc:docChgLst>
    <pc:chgData name="Xin Luo" userId="82312ee5779919a4" providerId="LiveId" clId="{4DB6C473-8E57-A543-81F7-48BE109E8C13}"/>
    <pc:docChg chg="undo custSel addSld delSld modSld sldOrd delMainMaster">
      <pc:chgData name="Xin Luo" userId="82312ee5779919a4" providerId="LiveId" clId="{4DB6C473-8E57-A543-81F7-48BE109E8C13}" dt="2023-02-21T15:10:04.498" v="5724" actId="108"/>
      <pc:docMkLst>
        <pc:docMk/>
      </pc:docMkLst>
      <pc:sldChg chg="addSp delSp modSp mod">
        <pc:chgData name="Xin Luo" userId="82312ee5779919a4" providerId="LiveId" clId="{4DB6C473-8E57-A543-81F7-48BE109E8C13}" dt="2023-02-21T08:54:32.554" v="3595" actId="1076"/>
        <pc:sldMkLst>
          <pc:docMk/>
          <pc:sldMk cId="1576120367" sldId="2387"/>
        </pc:sldMkLst>
        <pc:spChg chg="add del mod">
          <ac:chgData name="Xin Luo" userId="82312ee5779919a4" providerId="LiveId" clId="{4DB6C473-8E57-A543-81F7-48BE109E8C13}" dt="2023-02-21T05:44:22.831" v="2010"/>
          <ac:spMkLst>
            <pc:docMk/>
            <pc:sldMk cId="1576120367" sldId="2387"/>
            <ac:spMk id="4" creationId="{14071939-13A8-68AD-CF24-E66618C9CB95}"/>
          </ac:spMkLst>
        </pc:spChg>
        <pc:spChg chg="add del">
          <ac:chgData name="Xin Luo" userId="82312ee5779919a4" providerId="LiveId" clId="{4DB6C473-8E57-A543-81F7-48BE109E8C13}" dt="2023-02-21T05:42:59.400" v="1996" actId="478"/>
          <ac:spMkLst>
            <pc:docMk/>
            <pc:sldMk cId="1576120367" sldId="2387"/>
            <ac:spMk id="6" creationId="{00000000-0000-0000-0000-000000000000}"/>
          </ac:spMkLst>
        </pc:spChg>
        <pc:spChg chg="del">
          <ac:chgData name="Xin Luo" userId="82312ee5779919a4" providerId="LiveId" clId="{4DB6C473-8E57-A543-81F7-48BE109E8C13}" dt="2023-02-21T05:42:53.918" v="1994" actId="478"/>
          <ac:spMkLst>
            <pc:docMk/>
            <pc:sldMk cId="1576120367" sldId="2387"/>
            <ac:spMk id="7" creationId="{00000000-0000-0000-0000-000000000000}"/>
          </ac:spMkLst>
        </pc:spChg>
        <pc:spChg chg="add del mod">
          <ac:chgData name="Xin Luo" userId="82312ee5779919a4" providerId="LiveId" clId="{4DB6C473-8E57-A543-81F7-48BE109E8C13}" dt="2023-02-21T05:46:39.935" v="2038" actId="478"/>
          <ac:spMkLst>
            <pc:docMk/>
            <pc:sldMk cId="1576120367" sldId="2387"/>
            <ac:spMk id="8" creationId="{5795B555-5780-95D6-6939-E2A2F840CEDB}"/>
          </ac:spMkLst>
        </pc:spChg>
        <pc:spChg chg="add del mod topLvl">
          <ac:chgData name="Xin Luo" userId="82312ee5779919a4" providerId="LiveId" clId="{4DB6C473-8E57-A543-81F7-48BE109E8C13}" dt="2023-02-21T05:47:15.440" v="2044" actId="164"/>
          <ac:spMkLst>
            <pc:docMk/>
            <pc:sldMk cId="1576120367" sldId="2387"/>
            <ac:spMk id="10" creationId="{00000000-0000-0000-0000-000000000000}"/>
          </ac:spMkLst>
        </pc:spChg>
        <pc:spChg chg="mod topLvl">
          <ac:chgData name="Xin Luo" userId="82312ee5779919a4" providerId="LiveId" clId="{4DB6C473-8E57-A543-81F7-48BE109E8C13}" dt="2023-02-21T05:47:15.440" v="2044" actId="164"/>
          <ac:spMkLst>
            <pc:docMk/>
            <pc:sldMk cId="1576120367" sldId="2387"/>
            <ac:spMk id="12" creationId="{00000000-0000-0000-0000-000000000000}"/>
          </ac:spMkLst>
        </pc:spChg>
        <pc:spChg chg="mod">
          <ac:chgData name="Xin Luo" userId="82312ee5779919a4" providerId="LiveId" clId="{4DB6C473-8E57-A543-81F7-48BE109E8C13}" dt="2023-02-21T05:45:26.754" v="2016" actId="207"/>
          <ac:spMkLst>
            <pc:docMk/>
            <pc:sldMk cId="1576120367" sldId="2387"/>
            <ac:spMk id="13" creationId="{00000000-0000-0000-0000-000000000000}"/>
          </ac:spMkLst>
        </pc:spChg>
        <pc:spChg chg="mod">
          <ac:chgData name="Xin Luo" userId="82312ee5779919a4" providerId="LiveId" clId="{4DB6C473-8E57-A543-81F7-48BE109E8C13}" dt="2023-02-21T05:45:26.754" v="2016" actId="207"/>
          <ac:spMkLst>
            <pc:docMk/>
            <pc:sldMk cId="1576120367" sldId="2387"/>
            <ac:spMk id="14" creationId="{00000000-0000-0000-0000-000000000000}"/>
          </ac:spMkLst>
        </pc:spChg>
        <pc:spChg chg="mod">
          <ac:chgData name="Xin Luo" userId="82312ee5779919a4" providerId="LiveId" clId="{4DB6C473-8E57-A543-81F7-48BE109E8C13}" dt="2023-02-21T05:45:26.754" v="2016" actId="207"/>
          <ac:spMkLst>
            <pc:docMk/>
            <pc:sldMk cId="1576120367" sldId="2387"/>
            <ac:spMk id="15" creationId="{00000000-0000-0000-0000-000000000000}"/>
          </ac:spMkLst>
        </pc:spChg>
        <pc:spChg chg="mod">
          <ac:chgData name="Xin Luo" userId="82312ee5779919a4" providerId="LiveId" clId="{4DB6C473-8E57-A543-81F7-48BE109E8C13}" dt="2023-02-21T05:45:26.754" v="2016" actId="207"/>
          <ac:spMkLst>
            <pc:docMk/>
            <pc:sldMk cId="1576120367" sldId="2387"/>
            <ac:spMk id="16" creationId="{00000000-0000-0000-0000-000000000000}"/>
          </ac:spMkLst>
        </pc:spChg>
        <pc:grpChg chg="add del mod">
          <ac:chgData name="Xin Luo" userId="82312ee5779919a4" providerId="LiveId" clId="{4DB6C473-8E57-A543-81F7-48BE109E8C13}" dt="2023-02-21T08:54:26.670" v="3594" actId="478"/>
          <ac:grpSpMkLst>
            <pc:docMk/>
            <pc:sldMk cId="1576120367" sldId="2387"/>
            <ac:grpSpMk id="2" creationId="{390AEDC4-AC8C-713C-F926-259F989CB162}"/>
          </ac:grpSpMkLst>
        </pc:grpChg>
        <pc:grpChg chg="add mod">
          <ac:chgData name="Xin Luo" userId="82312ee5779919a4" providerId="LiveId" clId="{4DB6C473-8E57-A543-81F7-48BE109E8C13}" dt="2023-02-21T08:54:32.554" v="3595" actId="1076"/>
          <ac:grpSpMkLst>
            <pc:docMk/>
            <pc:sldMk cId="1576120367" sldId="2387"/>
            <ac:grpSpMk id="3" creationId="{12ED16A1-79B8-7DB1-1CC1-250B051BAD58}"/>
          </ac:grpSpMkLst>
        </pc:grpChg>
        <pc:grpChg chg="add del mod">
          <ac:chgData name="Xin Luo" userId="82312ee5779919a4" providerId="LiveId" clId="{4DB6C473-8E57-A543-81F7-48BE109E8C13}" dt="2023-02-21T05:45:51.755" v="2019" actId="165"/>
          <ac:grpSpMkLst>
            <pc:docMk/>
            <pc:sldMk cId="1576120367" sldId="2387"/>
            <ac:grpSpMk id="5" creationId="{8F30E2E3-F8BB-EDF1-8726-1256D1547BF7}"/>
          </ac:grpSpMkLst>
        </pc:grpChg>
        <pc:grpChg chg="add mod">
          <ac:chgData name="Xin Luo" userId="82312ee5779919a4" providerId="LiveId" clId="{4DB6C473-8E57-A543-81F7-48BE109E8C13}" dt="2023-02-21T08:54:32.554" v="3595" actId="1076"/>
          <ac:grpSpMkLst>
            <pc:docMk/>
            <pc:sldMk cId="1576120367" sldId="2387"/>
            <ac:grpSpMk id="9" creationId="{84B9B8D5-4BCC-CDFF-1E13-B005060A8BDF}"/>
          </ac:grpSpMkLst>
        </pc:grpChg>
      </pc:sldChg>
      <pc:sldChg chg="del">
        <pc:chgData name="Xin Luo" userId="82312ee5779919a4" providerId="LiveId" clId="{4DB6C473-8E57-A543-81F7-48BE109E8C13}" dt="2023-02-21T08:54:15.767" v="3575" actId="2696"/>
        <pc:sldMkLst>
          <pc:docMk/>
          <pc:sldMk cId="0" sldId="2446"/>
        </pc:sldMkLst>
      </pc:sldChg>
      <pc:sldChg chg="modSp mod ord">
        <pc:chgData name="Xin Luo" userId="82312ee5779919a4" providerId="LiveId" clId="{4DB6C473-8E57-A543-81F7-48BE109E8C13}" dt="2023-02-21T06:59:18.091" v="3225" actId="20578"/>
        <pc:sldMkLst>
          <pc:docMk/>
          <pc:sldMk cId="2415901206" sldId="2447"/>
        </pc:sldMkLst>
        <pc:spChg chg="mod">
          <ac:chgData name="Xin Luo" userId="82312ee5779919a4" providerId="LiveId" clId="{4DB6C473-8E57-A543-81F7-48BE109E8C13}" dt="2023-02-21T03:26:36.249" v="1977" actId="20577"/>
          <ac:spMkLst>
            <pc:docMk/>
            <pc:sldMk cId="2415901206" sldId="2447"/>
            <ac:spMk id="7" creationId="{00000000-0000-0000-0000-000000000000}"/>
          </ac:spMkLst>
        </pc:spChg>
      </pc:sldChg>
      <pc:sldChg chg="addSp delSp modSp mod ord">
        <pc:chgData name="Xin Luo" userId="82312ee5779919a4" providerId="LiveId" clId="{4DB6C473-8E57-A543-81F7-48BE109E8C13}" dt="2023-02-21T07:23:56.843" v="3356" actId="20577"/>
        <pc:sldMkLst>
          <pc:docMk/>
          <pc:sldMk cId="4067577602" sldId="2605"/>
        </pc:sldMkLst>
        <pc:spChg chg="mod">
          <ac:chgData name="Xin Luo" userId="82312ee5779919a4" providerId="LiveId" clId="{4DB6C473-8E57-A543-81F7-48BE109E8C13}" dt="2023-02-21T07:23:56.843" v="3356" actId="20577"/>
          <ac:spMkLst>
            <pc:docMk/>
            <pc:sldMk cId="4067577602" sldId="2605"/>
            <ac:spMk id="2" creationId="{631AADB6-C88A-D817-4683-FC087E4E240F}"/>
          </ac:spMkLst>
        </pc:spChg>
        <pc:spChg chg="mod">
          <ac:chgData name="Xin Luo" userId="82312ee5779919a4" providerId="LiveId" clId="{4DB6C473-8E57-A543-81F7-48BE109E8C13}" dt="2023-02-21T03:26:50.232" v="1984" actId="20577"/>
          <ac:spMkLst>
            <pc:docMk/>
            <pc:sldMk cId="4067577602" sldId="2605"/>
            <ac:spMk id="3" creationId="{00000000-0000-0000-0000-000000000000}"/>
          </ac:spMkLst>
        </pc:spChg>
        <pc:spChg chg="add del mod">
          <ac:chgData name="Xin Luo" userId="82312ee5779919a4" providerId="LiveId" clId="{4DB6C473-8E57-A543-81F7-48BE109E8C13}" dt="2023-02-21T07:21:29.220" v="3297"/>
          <ac:spMkLst>
            <pc:docMk/>
            <pc:sldMk cId="4067577602" sldId="2605"/>
            <ac:spMk id="4" creationId="{6043EA4A-1AB3-028D-434C-C16CE58B3A2A}"/>
          </ac:spMkLst>
        </pc:spChg>
        <pc:spChg chg="add mod">
          <ac:chgData name="Xin Luo" userId="82312ee5779919a4" providerId="LiveId" clId="{4DB6C473-8E57-A543-81F7-48BE109E8C13}" dt="2023-02-21T07:23:29.335" v="3346" actId="1076"/>
          <ac:spMkLst>
            <pc:docMk/>
            <pc:sldMk cId="4067577602" sldId="2605"/>
            <ac:spMk id="5" creationId="{8CB3051E-1455-F2D6-027A-C359D1264B18}"/>
          </ac:spMkLst>
        </pc:spChg>
        <pc:spChg chg="del">
          <ac:chgData name="Xin Luo" userId="82312ee5779919a4" providerId="LiveId" clId="{4DB6C473-8E57-A543-81F7-48BE109E8C13}" dt="2023-02-21T05:48:10.681" v="2114" actId="478"/>
          <ac:spMkLst>
            <pc:docMk/>
            <pc:sldMk cId="4067577602" sldId="2605"/>
            <ac:spMk id="15" creationId="{32C45697-89D7-5F4B-C2BC-3A7FBC2C544B}"/>
          </ac:spMkLst>
        </pc:spChg>
        <pc:spChg chg="mod">
          <ac:chgData name="Xin Luo" userId="82312ee5779919a4" providerId="LiveId" clId="{4DB6C473-8E57-A543-81F7-48BE109E8C13}" dt="2023-02-21T07:11:29.463" v="3277" actId="2710"/>
          <ac:spMkLst>
            <pc:docMk/>
            <pc:sldMk cId="4067577602" sldId="2605"/>
            <ac:spMk id="17" creationId="{9E05FFCA-3371-AF5C-381D-71D984055F5A}"/>
          </ac:spMkLst>
        </pc:spChg>
        <pc:picChg chg="del">
          <ac:chgData name="Xin Luo" userId="82312ee5779919a4" providerId="LiveId" clId="{4DB6C473-8E57-A543-81F7-48BE109E8C13}" dt="2023-02-21T05:48:06.479" v="2112" actId="478"/>
          <ac:picMkLst>
            <pc:docMk/>
            <pc:sldMk cId="4067577602" sldId="2605"/>
            <ac:picMk id="10" creationId="{492CAE81-3897-13BB-6E5A-74F2AC5F581A}"/>
          </ac:picMkLst>
        </pc:picChg>
        <pc:picChg chg="del">
          <ac:chgData name="Xin Luo" userId="82312ee5779919a4" providerId="LiveId" clId="{4DB6C473-8E57-A543-81F7-48BE109E8C13}" dt="2023-02-21T05:48:08.245" v="2113" actId="478"/>
          <ac:picMkLst>
            <pc:docMk/>
            <pc:sldMk cId="4067577602" sldId="2605"/>
            <ac:picMk id="14" creationId="{0637D38F-D0BE-5E7D-7891-2D7FAA4B4ED9}"/>
          </ac:picMkLst>
        </pc:picChg>
        <pc:picChg chg="add mod">
          <ac:chgData name="Xin Luo" userId="82312ee5779919a4" providerId="LiveId" clId="{4DB6C473-8E57-A543-81F7-48BE109E8C13}" dt="2023-02-21T07:23:29.335" v="3346" actId="1076"/>
          <ac:picMkLst>
            <pc:docMk/>
            <pc:sldMk cId="4067577602" sldId="2605"/>
            <ac:picMk id="1026" creationId="{9270A6EE-B03E-77C5-630F-E811251395A0}"/>
          </ac:picMkLst>
        </pc:picChg>
      </pc:sldChg>
      <pc:sldChg chg="del">
        <pc:chgData name="Xin Luo" userId="82312ee5779919a4" providerId="LiveId" clId="{4DB6C473-8E57-A543-81F7-48BE109E8C13}" dt="2023-02-21T14:49:50.253" v="5372" actId="2696"/>
        <pc:sldMkLst>
          <pc:docMk/>
          <pc:sldMk cId="963926578" sldId="2613"/>
        </pc:sldMkLst>
      </pc:sldChg>
      <pc:sldChg chg="del">
        <pc:chgData name="Xin Luo" userId="82312ee5779919a4" providerId="LiveId" clId="{4DB6C473-8E57-A543-81F7-48BE109E8C13}" dt="2023-02-21T14:49:50.286" v="5373" actId="2696"/>
        <pc:sldMkLst>
          <pc:docMk/>
          <pc:sldMk cId="1377829391" sldId="2689"/>
        </pc:sldMkLst>
      </pc:sldChg>
      <pc:sldChg chg="del">
        <pc:chgData name="Xin Luo" userId="82312ee5779919a4" providerId="LiveId" clId="{4DB6C473-8E57-A543-81F7-48BE109E8C13}" dt="2023-02-21T14:49:50.299" v="5374" actId="2696"/>
        <pc:sldMkLst>
          <pc:docMk/>
          <pc:sldMk cId="2843640805" sldId="2704"/>
        </pc:sldMkLst>
      </pc:sldChg>
      <pc:sldChg chg="delSp modSp add mod ord">
        <pc:chgData name="Xin Luo" userId="82312ee5779919a4" providerId="LiveId" clId="{4DB6C473-8E57-A543-81F7-48BE109E8C13}" dt="2023-02-21T05:54:53.172" v="2328" actId="113"/>
        <pc:sldMkLst>
          <pc:docMk/>
          <pc:sldMk cId="2688334957" sldId="2705"/>
        </pc:sldMkLst>
        <pc:spChg chg="mod">
          <ac:chgData name="Xin Luo" userId="82312ee5779919a4" providerId="LiveId" clId="{4DB6C473-8E57-A543-81F7-48BE109E8C13}" dt="2023-02-21T03:04:15.029" v="17" actId="20577"/>
          <ac:spMkLst>
            <pc:docMk/>
            <pc:sldMk cId="2688334957" sldId="2705"/>
            <ac:spMk id="2" creationId="{631AADB6-C88A-D817-4683-FC087E4E240F}"/>
          </ac:spMkLst>
        </pc:spChg>
        <pc:spChg chg="del">
          <ac:chgData name="Xin Luo" userId="82312ee5779919a4" providerId="LiveId" clId="{4DB6C473-8E57-A543-81F7-48BE109E8C13}" dt="2023-02-21T03:04:17.351" v="18" actId="478"/>
          <ac:spMkLst>
            <pc:docMk/>
            <pc:sldMk cId="2688334957" sldId="2705"/>
            <ac:spMk id="15" creationId="{32C45697-89D7-5F4B-C2BC-3A7FBC2C544B}"/>
          </ac:spMkLst>
        </pc:spChg>
        <pc:spChg chg="mod">
          <ac:chgData name="Xin Luo" userId="82312ee5779919a4" providerId="LiveId" clId="{4DB6C473-8E57-A543-81F7-48BE109E8C13}" dt="2023-02-21T05:54:53.172" v="2328" actId="113"/>
          <ac:spMkLst>
            <pc:docMk/>
            <pc:sldMk cId="2688334957" sldId="2705"/>
            <ac:spMk id="17" creationId="{9E05FFCA-3371-AF5C-381D-71D984055F5A}"/>
          </ac:spMkLst>
        </pc:spChg>
        <pc:picChg chg="del">
          <ac:chgData name="Xin Luo" userId="82312ee5779919a4" providerId="LiveId" clId="{4DB6C473-8E57-A543-81F7-48BE109E8C13}" dt="2023-02-21T03:04:18.544" v="20" actId="478"/>
          <ac:picMkLst>
            <pc:docMk/>
            <pc:sldMk cId="2688334957" sldId="2705"/>
            <ac:picMk id="10" creationId="{492CAE81-3897-13BB-6E5A-74F2AC5F581A}"/>
          </ac:picMkLst>
        </pc:picChg>
        <pc:picChg chg="del">
          <ac:chgData name="Xin Luo" userId="82312ee5779919a4" providerId="LiveId" clId="{4DB6C473-8E57-A543-81F7-48BE109E8C13}" dt="2023-02-21T03:04:17.947" v="19" actId="478"/>
          <ac:picMkLst>
            <pc:docMk/>
            <pc:sldMk cId="2688334957" sldId="2705"/>
            <ac:picMk id="14" creationId="{0637D38F-D0BE-5E7D-7891-2D7FAA4B4ED9}"/>
          </ac:picMkLst>
        </pc:picChg>
      </pc:sldChg>
      <pc:sldChg chg="modSp add mod">
        <pc:chgData name="Xin Luo" userId="82312ee5779919a4" providerId="LiveId" clId="{4DB6C473-8E57-A543-81F7-48BE109E8C13}" dt="2023-02-21T05:59:45.306" v="2357" actId="2711"/>
        <pc:sldMkLst>
          <pc:docMk/>
          <pc:sldMk cId="2464444856" sldId="2706"/>
        </pc:sldMkLst>
        <pc:spChg chg="mod">
          <ac:chgData name="Xin Luo" userId="82312ee5779919a4" providerId="LiveId" clId="{4DB6C473-8E57-A543-81F7-48BE109E8C13}" dt="2023-02-21T05:59:45.306" v="2357" actId="2711"/>
          <ac:spMkLst>
            <pc:docMk/>
            <pc:sldMk cId="2464444856" sldId="2706"/>
            <ac:spMk id="2" creationId="{631AADB6-C88A-D817-4683-FC087E4E240F}"/>
          </ac:spMkLst>
        </pc:spChg>
        <pc:spChg chg="mod">
          <ac:chgData name="Xin Luo" userId="82312ee5779919a4" providerId="LiveId" clId="{4DB6C473-8E57-A543-81F7-48BE109E8C13}" dt="2023-02-21T05:59:45.306" v="2357" actId="2711"/>
          <ac:spMkLst>
            <pc:docMk/>
            <pc:sldMk cId="2464444856" sldId="2706"/>
            <ac:spMk id="3" creationId="{00000000-0000-0000-0000-000000000000}"/>
          </ac:spMkLst>
        </pc:spChg>
        <pc:spChg chg="mod">
          <ac:chgData name="Xin Luo" userId="82312ee5779919a4" providerId="LiveId" clId="{4DB6C473-8E57-A543-81F7-48BE109E8C13}" dt="2023-02-21T05:59:45.306" v="2357" actId="2711"/>
          <ac:spMkLst>
            <pc:docMk/>
            <pc:sldMk cId="2464444856" sldId="2706"/>
            <ac:spMk id="17" creationId="{9E05FFCA-3371-AF5C-381D-71D984055F5A}"/>
          </ac:spMkLst>
        </pc:spChg>
      </pc:sldChg>
      <pc:sldChg chg="modSp add mod">
        <pc:chgData name="Xin Luo" userId="82312ee5779919a4" providerId="LiveId" clId="{4DB6C473-8E57-A543-81F7-48BE109E8C13}" dt="2023-02-21T06:00:27.005" v="2362" actId="113"/>
        <pc:sldMkLst>
          <pc:docMk/>
          <pc:sldMk cId="1602808061" sldId="2707"/>
        </pc:sldMkLst>
        <pc:spChg chg="mod">
          <ac:chgData name="Xin Luo" userId="82312ee5779919a4" providerId="LiveId" clId="{4DB6C473-8E57-A543-81F7-48BE109E8C13}" dt="2023-02-21T03:16:48.798" v="1289" actId="20577"/>
          <ac:spMkLst>
            <pc:docMk/>
            <pc:sldMk cId="1602808061" sldId="2707"/>
            <ac:spMk id="2" creationId="{631AADB6-C88A-D817-4683-FC087E4E240F}"/>
          </ac:spMkLst>
        </pc:spChg>
        <pc:spChg chg="mod">
          <ac:chgData name="Xin Luo" userId="82312ee5779919a4" providerId="LiveId" clId="{4DB6C473-8E57-A543-81F7-48BE109E8C13}" dt="2023-02-21T06:00:27.005" v="2362" actId="113"/>
          <ac:spMkLst>
            <pc:docMk/>
            <pc:sldMk cId="1602808061" sldId="2707"/>
            <ac:spMk id="17" creationId="{9E05FFCA-3371-AF5C-381D-71D984055F5A}"/>
          </ac:spMkLst>
        </pc:spChg>
      </pc:sldChg>
      <pc:sldChg chg="addSp modSp add mod">
        <pc:chgData name="Xin Luo" userId="82312ee5779919a4" providerId="LiveId" clId="{4DB6C473-8E57-A543-81F7-48BE109E8C13}" dt="2023-02-21T03:24:12.660" v="1798" actId="207"/>
        <pc:sldMkLst>
          <pc:docMk/>
          <pc:sldMk cId="1658607177" sldId="2708"/>
        </pc:sldMkLst>
        <pc:spChg chg="add mod">
          <ac:chgData name="Xin Luo" userId="82312ee5779919a4" providerId="LiveId" clId="{4DB6C473-8E57-A543-81F7-48BE109E8C13}" dt="2023-02-21T03:24:12.660" v="1798" actId="207"/>
          <ac:spMkLst>
            <pc:docMk/>
            <pc:sldMk cId="1658607177" sldId="2708"/>
            <ac:spMk id="3" creationId="{E375549C-74EF-2C8F-6432-2C52B803FB1B}"/>
          </ac:spMkLst>
        </pc:spChg>
        <pc:spChg chg="mod">
          <ac:chgData name="Xin Luo" userId="82312ee5779919a4" providerId="LiveId" clId="{4DB6C473-8E57-A543-81F7-48BE109E8C13}" dt="2023-02-21T03:22:03.139" v="1731" actId="20577"/>
          <ac:spMkLst>
            <pc:docMk/>
            <pc:sldMk cId="1658607177" sldId="2708"/>
            <ac:spMk id="24" creationId="{00000000-0000-0000-0000-000000000000}"/>
          </ac:spMkLst>
        </pc:spChg>
        <pc:picChg chg="mod">
          <ac:chgData name="Xin Luo" userId="82312ee5779919a4" providerId="LiveId" clId="{4DB6C473-8E57-A543-81F7-48BE109E8C13}" dt="2023-02-21T03:23:29.344" v="1786" actId="1076"/>
          <ac:picMkLst>
            <pc:docMk/>
            <pc:sldMk cId="1658607177" sldId="2708"/>
            <ac:picMk id="4" creationId="{C5A20417-E7CA-C285-EB98-9BD26873E83E}"/>
          </ac:picMkLst>
        </pc:picChg>
      </pc:sldChg>
      <pc:sldChg chg="add del setBg">
        <pc:chgData name="Xin Luo" userId="82312ee5779919a4" providerId="LiveId" clId="{4DB6C473-8E57-A543-81F7-48BE109E8C13}" dt="2023-02-21T03:21:36.224" v="1707"/>
        <pc:sldMkLst>
          <pc:docMk/>
          <pc:sldMk cId="3430641667" sldId="2708"/>
        </pc:sldMkLst>
      </pc:sldChg>
      <pc:sldChg chg="modSp add mod ord">
        <pc:chgData name="Xin Luo" userId="82312ee5779919a4" providerId="LiveId" clId="{4DB6C473-8E57-A543-81F7-48BE109E8C13}" dt="2023-02-21T07:27:15.123" v="3399" actId="20578"/>
        <pc:sldMkLst>
          <pc:docMk/>
          <pc:sldMk cId="1257969106" sldId="2709"/>
        </pc:sldMkLst>
        <pc:spChg chg="mod">
          <ac:chgData name="Xin Luo" userId="82312ee5779919a4" providerId="LiveId" clId="{4DB6C473-8E57-A543-81F7-48BE109E8C13}" dt="2023-02-21T05:47:38.868" v="2080" actId="20577"/>
          <ac:spMkLst>
            <pc:docMk/>
            <pc:sldMk cId="1257969106" sldId="2709"/>
            <ac:spMk id="7" creationId="{00000000-0000-0000-0000-000000000000}"/>
          </ac:spMkLst>
        </pc:spChg>
      </pc:sldChg>
      <pc:sldChg chg="add del setBg">
        <pc:chgData name="Xin Luo" userId="82312ee5779919a4" providerId="LiveId" clId="{4DB6C473-8E57-A543-81F7-48BE109E8C13}" dt="2023-02-21T03:22:38.148" v="1735"/>
        <pc:sldMkLst>
          <pc:docMk/>
          <pc:sldMk cId="2068292362" sldId="2709"/>
        </pc:sldMkLst>
      </pc:sldChg>
      <pc:sldChg chg="add del setBg">
        <pc:chgData name="Xin Luo" userId="82312ee5779919a4" providerId="LiveId" clId="{4DB6C473-8E57-A543-81F7-48BE109E8C13}" dt="2023-02-21T03:22:29.206" v="1733"/>
        <pc:sldMkLst>
          <pc:docMk/>
          <pc:sldMk cId="4244071672" sldId="2709"/>
        </pc:sldMkLst>
      </pc:sldChg>
      <pc:sldChg chg="modSp add del mod">
        <pc:chgData name="Xin Luo" userId="82312ee5779919a4" providerId="LiveId" clId="{4DB6C473-8E57-A543-81F7-48BE109E8C13}" dt="2023-02-21T12:49:10.754" v="4207" actId="2696"/>
        <pc:sldMkLst>
          <pc:docMk/>
          <pc:sldMk cId="4096743637" sldId="2710"/>
        </pc:sldMkLst>
        <pc:spChg chg="mod">
          <ac:chgData name="Xin Luo" userId="82312ee5779919a4" providerId="LiveId" clId="{4DB6C473-8E57-A543-81F7-48BE109E8C13}" dt="2023-02-21T05:47:46.587" v="2093" actId="20577"/>
          <ac:spMkLst>
            <pc:docMk/>
            <pc:sldMk cId="4096743637" sldId="2710"/>
            <ac:spMk id="7" creationId="{00000000-0000-0000-0000-000000000000}"/>
          </ac:spMkLst>
        </pc:spChg>
      </pc:sldChg>
      <pc:sldChg chg="addSp delSp modSp add mod">
        <pc:chgData name="Xin Luo" userId="82312ee5779919a4" providerId="LiveId" clId="{4DB6C473-8E57-A543-81F7-48BE109E8C13}" dt="2023-02-21T15:08:47.651" v="5619" actId="113"/>
        <pc:sldMkLst>
          <pc:docMk/>
          <pc:sldMk cId="2744383376" sldId="2711"/>
        </pc:sldMkLst>
        <pc:spChg chg="mod">
          <ac:chgData name="Xin Luo" userId="82312ee5779919a4" providerId="LiveId" clId="{4DB6C473-8E57-A543-81F7-48BE109E8C13}" dt="2023-02-21T07:01:42.969" v="3272" actId="20577"/>
          <ac:spMkLst>
            <pc:docMk/>
            <pc:sldMk cId="2744383376" sldId="2711"/>
            <ac:spMk id="2" creationId="{631AADB6-C88A-D817-4683-FC087E4E240F}"/>
          </ac:spMkLst>
        </pc:spChg>
        <pc:spChg chg="add del">
          <ac:chgData name="Xin Luo" userId="82312ee5779919a4" providerId="LiveId" clId="{4DB6C473-8E57-A543-81F7-48BE109E8C13}" dt="2023-02-21T06:08:19.635" v="2522" actId="22"/>
          <ac:spMkLst>
            <pc:docMk/>
            <pc:sldMk cId="2744383376" sldId="2711"/>
            <ac:spMk id="5" creationId="{9005BDE5-6349-121C-B95F-5D695486765F}"/>
          </ac:spMkLst>
        </pc:spChg>
        <pc:spChg chg="add del mod">
          <ac:chgData name="Xin Luo" userId="82312ee5779919a4" providerId="LiveId" clId="{4DB6C473-8E57-A543-81F7-48BE109E8C13}" dt="2023-02-21T06:36:09.199" v="3158" actId="478"/>
          <ac:spMkLst>
            <pc:docMk/>
            <pc:sldMk cId="2744383376" sldId="2711"/>
            <ac:spMk id="7" creationId="{508CFB8D-1428-2D03-7C0B-F181DD0AC3B0}"/>
          </ac:spMkLst>
        </pc:spChg>
        <pc:spChg chg="add del mod">
          <ac:chgData name="Xin Luo" userId="82312ee5779919a4" providerId="LiveId" clId="{4DB6C473-8E57-A543-81F7-48BE109E8C13}" dt="2023-02-21T06:35:09.270" v="3110" actId="478"/>
          <ac:spMkLst>
            <pc:docMk/>
            <pc:sldMk cId="2744383376" sldId="2711"/>
            <ac:spMk id="8" creationId="{FE049113-DA9A-B499-A9F7-CE696334739C}"/>
          </ac:spMkLst>
        </pc:spChg>
        <pc:spChg chg="add del">
          <ac:chgData name="Xin Luo" userId="82312ee5779919a4" providerId="LiveId" clId="{4DB6C473-8E57-A543-81F7-48BE109E8C13}" dt="2023-02-21T06:24:41.792" v="2925" actId="22"/>
          <ac:spMkLst>
            <pc:docMk/>
            <pc:sldMk cId="2744383376" sldId="2711"/>
            <ac:spMk id="10" creationId="{2A70B923-8B0E-BFB6-100F-07B5471C1335}"/>
          </ac:spMkLst>
        </pc:spChg>
        <pc:spChg chg="add del mod">
          <ac:chgData name="Xin Luo" userId="82312ee5779919a4" providerId="LiveId" clId="{4DB6C473-8E57-A543-81F7-48BE109E8C13}" dt="2023-02-21T06:36:24.547" v="3163" actId="478"/>
          <ac:spMkLst>
            <pc:docMk/>
            <pc:sldMk cId="2744383376" sldId="2711"/>
            <ac:spMk id="12" creationId="{7AC7943F-2EEF-E2BC-7188-7457E9CCE47B}"/>
          </ac:spMkLst>
        </pc:spChg>
        <pc:spChg chg="add del mod">
          <ac:chgData name="Xin Luo" userId="82312ee5779919a4" providerId="LiveId" clId="{4DB6C473-8E57-A543-81F7-48BE109E8C13}" dt="2023-02-21T06:36:21.741" v="3162" actId="478"/>
          <ac:spMkLst>
            <pc:docMk/>
            <pc:sldMk cId="2744383376" sldId="2711"/>
            <ac:spMk id="13" creationId="{4D3246D5-B603-994F-3AE4-6B8ADC01AFBD}"/>
          </ac:spMkLst>
        </pc:spChg>
        <pc:spChg chg="add del mod">
          <ac:chgData name="Xin Luo" userId="82312ee5779919a4" providerId="LiveId" clId="{4DB6C473-8E57-A543-81F7-48BE109E8C13}" dt="2023-02-21T06:34:25.015" v="3081" actId="478"/>
          <ac:spMkLst>
            <pc:docMk/>
            <pc:sldMk cId="2744383376" sldId="2711"/>
            <ac:spMk id="15" creationId="{E4EF7755-FC04-518B-64D9-6CC2D64CFD40}"/>
          </ac:spMkLst>
        </pc:spChg>
        <pc:spChg chg="mod">
          <ac:chgData name="Xin Luo" userId="82312ee5779919a4" providerId="LiveId" clId="{4DB6C473-8E57-A543-81F7-48BE109E8C13}" dt="2023-02-21T15:07:43.844" v="5615" actId="1038"/>
          <ac:spMkLst>
            <pc:docMk/>
            <pc:sldMk cId="2744383376" sldId="2711"/>
            <ac:spMk id="17" creationId="{9E05FFCA-3371-AF5C-381D-71D984055F5A}"/>
          </ac:spMkLst>
        </pc:spChg>
        <pc:spChg chg="add mod">
          <ac:chgData name="Xin Luo" userId="82312ee5779919a4" providerId="LiveId" clId="{4DB6C473-8E57-A543-81F7-48BE109E8C13}" dt="2023-02-21T15:08:47.651" v="5619" actId="113"/>
          <ac:spMkLst>
            <pc:docMk/>
            <pc:sldMk cId="2744383376" sldId="2711"/>
            <ac:spMk id="18" creationId="{9D310AF3-A081-4032-01C0-C288D4F7AC53}"/>
          </ac:spMkLst>
        </pc:spChg>
      </pc:sldChg>
      <pc:sldChg chg="delSp modSp add del mod">
        <pc:chgData name="Xin Luo" userId="82312ee5779919a4" providerId="LiveId" clId="{4DB6C473-8E57-A543-81F7-48BE109E8C13}" dt="2023-02-21T07:27:24.620" v="3402" actId="2696"/>
        <pc:sldMkLst>
          <pc:docMk/>
          <pc:sldMk cId="1581220802" sldId="2712"/>
        </pc:sldMkLst>
        <pc:spChg chg="mod">
          <ac:chgData name="Xin Luo" userId="82312ee5779919a4" providerId="LiveId" clId="{4DB6C473-8E57-A543-81F7-48BE109E8C13}" dt="2023-02-21T07:01:48.402" v="3274" actId="20577"/>
          <ac:spMkLst>
            <pc:docMk/>
            <pc:sldMk cId="1581220802" sldId="2712"/>
            <ac:spMk id="2" creationId="{631AADB6-C88A-D817-4683-FC087E4E240F}"/>
          </ac:spMkLst>
        </pc:spChg>
        <pc:spChg chg="mod">
          <ac:chgData name="Xin Luo" userId="82312ee5779919a4" providerId="LiveId" clId="{4DB6C473-8E57-A543-81F7-48BE109E8C13}" dt="2023-02-21T06:58:28.109" v="3222" actId="20577"/>
          <ac:spMkLst>
            <pc:docMk/>
            <pc:sldMk cId="1581220802" sldId="2712"/>
            <ac:spMk id="3" creationId="{00000000-0000-0000-0000-000000000000}"/>
          </ac:spMkLst>
        </pc:spChg>
        <pc:spChg chg="del mod">
          <ac:chgData name="Xin Luo" userId="82312ee5779919a4" providerId="LiveId" clId="{4DB6C473-8E57-A543-81F7-48BE109E8C13}" dt="2023-02-21T07:24:25.709" v="3365"/>
          <ac:spMkLst>
            <pc:docMk/>
            <pc:sldMk cId="1581220802" sldId="2712"/>
            <ac:spMk id="17" creationId="{9E05FFCA-3371-AF5C-381D-71D984055F5A}"/>
          </ac:spMkLst>
        </pc:spChg>
      </pc:sldChg>
      <pc:sldChg chg="modSp add del mod">
        <pc:chgData name="Xin Luo" userId="82312ee5779919a4" providerId="LiveId" clId="{4DB6C473-8E57-A543-81F7-48BE109E8C13}" dt="2023-02-21T07:24:13.066" v="3357" actId="2696"/>
        <pc:sldMkLst>
          <pc:docMk/>
          <pc:sldMk cId="2395170792" sldId="2713"/>
        </pc:sldMkLst>
        <pc:spChg chg="mod">
          <ac:chgData name="Xin Luo" userId="82312ee5779919a4" providerId="LiveId" clId="{4DB6C473-8E57-A543-81F7-48BE109E8C13}" dt="2023-02-21T06:15:05.106" v="2898" actId="20577"/>
          <ac:spMkLst>
            <pc:docMk/>
            <pc:sldMk cId="2395170792" sldId="2713"/>
            <ac:spMk id="17" creationId="{9E05FFCA-3371-AF5C-381D-71D984055F5A}"/>
          </ac:spMkLst>
        </pc:spChg>
      </pc:sldChg>
      <pc:sldChg chg="addSp modSp add mod">
        <pc:chgData name="Xin Luo" userId="82312ee5779919a4" providerId="LiveId" clId="{4DB6C473-8E57-A543-81F7-48BE109E8C13}" dt="2023-02-21T07:23:52.393" v="3353" actId="20577"/>
        <pc:sldMkLst>
          <pc:docMk/>
          <pc:sldMk cId="280619949" sldId="2714"/>
        </pc:sldMkLst>
        <pc:spChg chg="mod">
          <ac:chgData name="Xin Luo" userId="82312ee5779919a4" providerId="LiveId" clId="{4DB6C473-8E57-A543-81F7-48BE109E8C13}" dt="2023-02-21T07:23:52.393" v="3353" actId="20577"/>
          <ac:spMkLst>
            <pc:docMk/>
            <pc:sldMk cId="280619949" sldId="2714"/>
            <ac:spMk id="2" creationId="{631AADB6-C88A-D817-4683-FC087E4E240F}"/>
          </ac:spMkLst>
        </pc:spChg>
        <pc:spChg chg="mod">
          <ac:chgData name="Xin Luo" userId="82312ee5779919a4" providerId="LiveId" clId="{4DB6C473-8E57-A543-81F7-48BE109E8C13}" dt="2023-02-21T07:13:49.998" v="3283" actId="404"/>
          <ac:spMkLst>
            <pc:docMk/>
            <pc:sldMk cId="280619949" sldId="2714"/>
            <ac:spMk id="17" creationId="{9E05FFCA-3371-AF5C-381D-71D984055F5A}"/>
          </ac:spMkLst>
        </pc:spChg>
        <pc:picChg chg="add mod">
          <ac:chgData name="Xin Luo" userId="82312ee5779919a4" providerId="LiveId" clId="{4DB6C473-8E57-A543-81F7-48BE109E8C13}" dt="2023-02-21T07:23:39.455" v="3348" actId="14100"/>
          <ac:picMkLst>
            <pc:docMk/>
            <pc:sldMk cId="280619949" sldId="2714"/>
            <ac:picMk id="5" creationId="{0604E948-208D-161C-F579-7EA72A1F42DC}"/>
          </ac:picMkLst>
        </pc:picChg>
      </pc:sldChg>
      <pc:sldChg chg="addSp modSp add mod">
        <pc:chgData name="Xin Luo" userId="82312ee5779919a4" providerId="LiveId" clId="{4DB6C473-8E57-A543-81F7-48BE109E8C13}" dt="2023-02-21T13:47:35.461" v="4912" actId="1076"/>
        <pc:sldMkLst>
          <pc:docMk/>
          <pc:sldMk cId="3852391939" sldId="2715"/>
        </pc:sldMkLst>
        <pc:spChg chg="mod">
          <ac:chgData name="Xin Luo" userId="82312ee5779919a4" providerId="LiveId" clId="{4DB6C473-8E57-A543-81F7-48BE109E8C13}" dt="2023-02-21T13:06:48.362" v="4245" actId="20577"/>
          <ac:spMkLst>
            <pc:docMk/>
            <pc:sldMk cId="3852391939" sldId="2715"/>
            <ac:spMk id="2" creationId="{631AADB6-C88A-D817-4683-FC087E4E240F}"/>
          </ac:spMkLst>
        </pc:spChg>
        <pc:spChg chg="mod">
          <ac:chgData name="Xin Luo" userId="82312ee5779919a4" providerId="LiveId" clId="{4DB6C473-8E57-A543-81F7-48BE109E8C13}" dt="2023-02-21T07:43:23.802" v="3522" actId="20577"/>
          <ac:spMkLst>
            <pc:docMk/>
            <pc:sldMk cId="3852391939" sldId="2715"/>
            <ac:spMk id="3" creationId="{00000000-0000-0000-0000-000000000000}"/>
          </ac:spMkLst>
        </pc:spChg>
        <pc:spChg chg="add mod">
          <ac:chgData name="Xin Luo" userId="82312ee5779919a4" providerId="LiveId" clId="{4DB6C473-8E57-A543-81F7-48BE109E8C13}" dt="2023-02-21T13:41:38.670" v="4903" actId="20577"/>
          <ac:spMkLst>
            <pc:docMk/>
            <pc:sldMk cId="3852391939" sldId="2715"/>
            <ac:spMk id="5" creationId="{FCD10A89-5E0E-5D73-1D4F-9E11D943B29C}"/>
          </ac:spMkLst>
        </pc:spChg>
        <pc:picChg chg="add mod">
          <ac:chgData name="Xin Luo" userId="82312ee5779919a4" providerId="LiveId" clId="{4DB6C473-8E57-A543-81F7-48BE109E8C13}" dt="2023-02-21T13:47:35.461" v="4912" actId="1076"/>
          <ac:picMkLst>
            <pc:docMk/>
            <pc:sldMk cId="3852391939" sldId="2715"/>
            <ac:picMk id="2050" creationId="{8F8FBDFD-CF37-F4FE-58FA-9350A0CDABC7}"/>
          </ac:picMkLst>
        </pc:picChg>
      </pc:sldChg>
      <pc:sldChg chg="addSp modSp add mod ord">
        <pc:chgData name="Xin Luo" userId="82312ee5779919a4" providerId="LiveId" clId="{4DB6C473-8E57-A543-81F7-48BE109E8C13}" dt="2023-02-21T13:15:30.678" v="4562" actId="1035"/>
        <pc:sldMkLst>
          <pc:docMk/>
          <pc:sldMk cId="3026715585" sldId="2716"/>
        </pc:sldMkLst>
        <pc:spChg chg="mod">
          <ac:chgData name="Xin Luo" userId="82312ee5779919a4" providerId="LiveId" clId="{4DB6C473-8E57-A543-81F7-48BE109E8C13}" dt="2023-02-21T07:27:17.840" v="3401" actId="20577"/>
          <ac:spMkLst>
            <pc:docMk/>
            <pc:sldMk cId="3026715585" sldId="2716"/>
            <ac:spMk id="2" creationId="{631AADB6-C88A-D817-4683-FC087E4E240F}"/>
          </ac:spMkLst>
        </pc:spChg>
        <pc:spChg chg="add mod">
          <ac:chgData name="Xin Luo" userId="82312ee5779919a4" providerId="LiveId" clId="{4DB6C473-8E57-A543-81F7-48BE109E8C13}" dt="2023-02-21T13:15:30.678" v="4562" actId="1035"/>
          <ac:spMkLst>
            <pc:docMk/>
            <pc:sldMk cId="3026715585" sldId="2716"/>
            <ac:spMk id="4" creationId="{B31A8325-31D8-6F06-6D89-E39763C56875}"/>
          </ac:spMkLst>
        </pc:spChg>
        <pc:spChg chg="mod">
          <ac:chgData name="Xin Luo" userId="82312ee5779919a4" providerId="LiveId" clId="{4DB6C473-8E57-A543-81F7-48BE109E8C13}" dt="2023-02-21T12:48:49.893" v="4206" actId="1076"/>
          <ac:spMkLst>
            <pc:docMk/>
            <pc:sldMk cId="3026715585" sldId="2716"/>
            <ac:spMk id="17" creationId="{9E05FFCA-3371-AF5C-381D-71D984055F5A}"/>
          </ac:spMkLst>
        </pc:spChg>
      </pc:sldChg>
      <pc:sldChg chg="addSp modSp add mod">
        <pc:chgData name="Xin Luo" userId="82312ee5779919a4" providerId="LiveId" clId="{4DB6C473-8E57-A543-81F7-48BE109E8C13}" dt="2023-02-21T13:48:38.001" v="4936" actId="1076"/>
        <pc:sldMkLst>
          <pc:docMk/>
          <pc:sldMk cId="4136986794" sldId="2717"/>
        </pc:sldMkLst>
        <pc:spChg chg="mod">
          <ac:chgData name="Xin Luo" userId="82312ee5779919a4" providerId="LiveId" clId="{4DB6C473-8E57-A543-81F7-48BE109E8C13}" dt="2023-02-21T13:48:32.535" v="4933" actId="1035"/>
          <ac:spMkLst>
            <pc:docMk/>
            <pc:sldMk cId="4136986794" sldId="2717"/>
            <ac:spMk id="5" creationId="{FCD10A89-5E0E-5D73-1D4F-9E11D943B29C}"/>
          </ac:spMkLst>
        </pc:spChg>
        <pc:picChg chg="add mod">
          <ac:chgData name="Xin Luo" userId="82312ee5779919a4" providerId="LiveId" clId="{4DB6C473-8E57-A543-81F7-48BE109E8C13}" dt="2023-02-21T13:48:38.001" v="4936" actId="1076"/>
          <ac:picMkLst>
            <pc:docMk/>
            <pc:sldMk cId="4136986794" sldId="2717"/>
            <ac:picMk id="6" creationId="{2260B411-AFF0-1E09-142B-45C9F88562F7}"/>
          </ac:picMkLst>
        </pc:picChg>
      </pc:sldChg>
      <pc:sldChg chg="addSp delSp modSp add mod">
        <pc:chgData name="Xin Luo" userId="82312ee5779919a4" providerId="LiveId" clId="{4DB6C473-8E57-A543-81F7-48BE109E8C13}" dt="2023-02-21T14:08:09.514" v="5152" actId="1035"/>
        <pc:sldMkLst>
          <pc:docMk/>
          <pc:sldMk cId="1778017482" sldId="2718"/>
        </pc:sldMkLst>
        <pc:spChg chg="mod">
          <ac:chgData name="Xin Luo" userId="82312ee5779919a4" providerId="LiveId" clId="{4DB6C473-8E57-A543-81F7-48BE109E8C13}" dt="2023-02-21T14:08:07.366" v="5145" actId="1035"/>
          <ac:spMkLst>
            <pc:docMk/>
            <pc:sldMk cId="1778017482" sldId="2718"/>
            <ac:spMk id="5" creationId="{FCD10A89-5E0E-5D73-1D4F-9E11D943B29C}"/>
          </ac:spMkLst>
        </pc:spChg>
        <pc:picChg chg="del">
          <ac:chgData name="Xin Luo" userId="82312ee5779919a4" providerId="LiveId" clId="{4DB6C473-8E57-A543-81F7-48BE109E8C13}" dt="2023-02-21T13:48:49.937" v="4938" actId="478"/>
          <ac:picMkLst>
            <pc:docMk/>
            <pc:sldMk cId="1778017482" sldId="2718"/>
            <ac:picMk id="6" creationId="{2260B411-AFF0-1E09-142B-45C9F88562F7}"/>
          </ac:picMkLst>
        </pc:picChg>
        <pc:picChg chg="add mod">
          <ac:chgData name="Xin Luo" userId="82312ee5779919a4" providerId="LiveId" clId="{4DB6C473-8E57-A543-81F7-48BE109E8C13}" dt="2023-02-21T14:08:09.514" v="5152" actId="1035"/>
          <ac:picMkLst>
            <pc:docMk/>
            <pc:sldMk cId="1778017482" sldId="2718"/>
            <ac:picMk id="3074" creationId="{3E8CF22C-6E5D-0AAE-1F79-795E8B77EEF7}"/>
          </ac:picMkLst>
        </pc:picChg>
      </pc:sldChg>
      <pc:sldChg chg="delSp modSp add mod">
        <pc:chgData name="Xin Luo" userId="82312ee5779919a4" providerId="LiveId" clId="{4DB6C473-8E57-A543-81F7-48BE109E8C13}" dt="2023-02-21T15:10:04.498" v="5724" actId="108"/>
        <pc:sldMkLst>
          <pc:docMk/>
          <pc:sldMk cId="1858913004" sldId="2719"/>
        </pc:sldMkLst>
        <pc:spChg chg="mod">
          <ac:chgData name="Xin Luo" userId="82312ee5779919a4" providerId="LiveId" clId="{4DB6C473-8E57-A543-81F7-48BE109E8C13}" dt="2023-02-21T14:49:05.255" v="5311" actId="1076"/>
          <ac:spMkLst>
            <pc:docMk/>
            <pc:sldMk cId="1858913004" sldId="2719"/>
            <ac:spMk id="2" creationId="{631AADB6-C88A-D817-4683-FC087E4E240F}"/>
          </ac:spMkLst>
        </pc:spChg>
        <pc:spChg chg="mod">
          <ac:chgData name="Xin Luo" userId="82312ee5779919a4" providerId="LiveId" clId="{4DB6C473-8E57-A543-81F7-48BE109E8C13}" dt="2023-02-21T15:10:04.498" v="5724" actId="108"/>
          <ac:spMkLst>
            <pc:docMk/>
            <pc:sldMk cId="1858913004" sldId="2719"/>
            <ac:spMk id="5" creationId="{FCD10A89-5E0E-5D73-1D4F-9E11D943B29C}"/>
          </ac:spMkLst>
        </pc:spChg>
        <pc:spChg chg="del">
          <ac:chgData name="Xin Luo" userId="82312ee5779919a4" providerId="LiveId" clId="{4DB6C473-8E57-A543-81F7-48BE109E8C13}" dt="2023-02-21T14:48:56.090" v="5307" actId="478"/>
          <ac:spMkLst>
            <pc:docMk/>
            <pc:sldMk cId="1858913004" sldId="2719"/>
            <ac:spMk id="17" creationId="{9E05FFCA-3371-AF5C-381D-71D984055F5A}"/>
          </ac:spMkLst>
        </pc:spChg>
        <pc:picChg chg="del">
          <ac:chgData name="Xin Luo" userId="82312ee5779919a4" providerId="LiveId" clId="{4DB6C473-8E57-A543-81F7-48BE109E8C13}" dt="2023-02-21T14:47:16.549" v="5154" actId="478"/>
          <ac:picMkLst>
            <pc:docMk/>
            <pc:sldMk cId="1858913004" sldId="2719"/>
            <ac:picMk id="3074" creationId="{3E8CF22C-6E5D-0AAE-1F79-795E8B77EEF7}"/>
          </ac:picMkLst>
        </pc:picChg>
      </pc:sldChg>
      <pc:sldChg chg="addSp delSp modSp add mod ord">
        <pc:chgData name="Xin Luo" userId="82312ee5779919a4" providerId="LiveId" clId="{4DB6C473-8E57-A543-81F7-48BE109E8C13}" dt="2023-02-21T15:06:45.211" v="5600" actId="20578"/>
        <pc:sldMkLst>
          <pc:docMk/>
          <pc:sldMk cId="3480831675" sldId="2720"/>
        </pc:sldMkLst>
        <pc:spChg chg="mod">
          <ac:chgData name="Xin Luo" userId="82312ee5779919a4" providerId="LiveId" clId="{4DB6C473-8E57-A543-81F7-48BE109E8C13}" dt="2023-02-21T14:58:21.259" v="5529" actId="1035"/>
          <ac:spMkLst>
            <pc:docMk/>
            <pc:sldMk cId="3480831675" sldId="2720"/>
            <ac:spMk id="2" creationId="{631AADB6-C88A-D817-4683-FC087E4E240F}"/>
          </ac:spMkLst>
        </pc:spChg>
        <pc:spChg chg="add mod">
          <ac:chgData name="Xin Luo" userId="82312ee5779919a4" providerId="LiveId" clId="{4DB6C473-8E57-A543-81F7-48BE109E8C13}" dt="2023-02-21T14:58:48.813" v="5569" actId="404"/>
          <ac:spMkLst>
            <pc:docMk/>
            <pc:sldMk cId="3480831675" sldId="2720"/>
            <ac:spMk id="4" creationId="{58EE51E5-8ACA-984C-6E8D-F8AA658223AD}"/>
          </ac:spMkLst>
        </pc:spChg>
        <pc:spChg chg="add mod">
          <ac:chgData name="Xin Luo" userId="82312ee5779919a4" providerId="LiveId" clId="{4DB6C473-8E57-A543-81F7-48BE109E8C13}" dt="2023-02-21T14:58:48.813" v="5569" actId="404"/>
          <ac:spMkLst>
            <pc:docMk/>
            <pc:sldMk cId="3480831675" sldId="2720"/>
            <ac:spMk id="5" creationId="{7F4897FB-F086-F339-A15F-A899143C7919}"/>
          </ac:spMkLst>
        </pc:spChg>
        <pc:spChg chg="add mod">
          <ac:chgData name="Xin Luo" userId="82312ee5779919a4" providerId="LiveId" clId="{4DB6C473-8E57-A543-81F7-48BE109E8C13}" dt="2023-02-21T15:06:20.559" v="5576" actId="962"/>
          <ac:spMkLst>
            <pc:docMk/>
            <pc:sldMk cId="3480831675" sldId="2720"/>
            <ac:spMk id="6" creationId="{7ED1482E-3610-E252-0E80-41B202D30E30}"/>
          </ac:spMkLst>
        </pc:spChg>
        <pc:spChg chg="del">
          <ac:chgData name="Xin Luo" userId="82312ee5779919a4" providerId="LiveId" clId="{4DB6C473-8E57-A543-81F7-48BE109E8C13}" dt="2023-02-21T14:51:13.253" v="5388" actId="478"/>
          <ac:spMkLst>
            <pc:docMk/>
            <pc:sldMk cId="3480831675" sldId="2720"/>
            <ac:spMk id="17" creationId="{9E05FFCA-3371-AF5C-381D-71D984055F5A}"/>
          </ac:spMkLst>
        </pc:spChg>
        <pc:spChg chg="del">
          <ac:chgData name="Xin Luo" userId="82312ee5779919a4" providerId="LiveId" clId="{4DB6C473-8E57-A543-81F7-48BE109E8C13}" dt="2023-02-21T14:51:18.075" v="5389" actId="478"/>
          <ac:spMkLst>
            <pc:docMk/>
            <pc:sldMk cId="3480831675" sldId="2720"/>
            <ac:spMk id="18" creationId="{9D310AF3-A081-4032-01C0-C288D4F7AC53}"/>
          </ac:spMkLst>
        </pc:spChg>
        <pc:picChg chg="add del mod">
          <ac:chgData name="Xin Luo" userId="82312ee5779919a4" providerId="LiveId" clId="{4DB6C473-8E57-A543-81F7-48BE109E8C13}" dt="2023-02-21T14:53:26.825" v="5442" actId="478"/>
          <ac:picMkLst>
            <pc:docMk/>
            <pc:sldMk cId="3480831675" sldId="2720"/>
            <ac:picMk id="5122" creationId="{379580DC-45F0-D6EF-6EA0-1FB906F02465}"/>
          </ac:picMkLst>
        </pc:picChg>
        <pc:picChg chg="add mod">
          <ac:chgData name="Xin Luo" userId="82312ee5779919a4" providerId="LiveId" clId="{4DB6C473-8E57-A543-81F7-48BE109E8C13}" dt="2023-02-21T14:58:17.635" v="5525" actId="1035"/>
          <ac:picMkLst>
            <pc:docMk/>
            <pc:sldMk cId="3480831675" sldId="2720"/>
            <ac:picMk id="5124" creationId="{D17BE6F3-1008-2FC6-54D2-736C673B73E8}"/>
          </ac:picMkLst>
        </pc:picChg>
        <pc:picChg chg="add mod">
          <ac:chgData name="Xin Luo" userId="82312ee5779919a4" providerId="LiveId" clId="{4DB6C473-8E57-A543-81F7-48BE109E8C13}" dt="2023-02-21T14:58:17.635" v="5525" actId="1035"/>
          <ac:picMkLst>
            <pc:docMk/>
            <pc:sldMk cId="3480831675" sldId="2720"/>
            <ac:picMk id="5126" creationId="{EBB0C876-4E86-C2ED-5EE6-3B2BD26768B9}"/>
          </ac:picMkLst>
        </pc:picChg>
        <pc:picChg chg="add mod">
          <ac:chgData name="Xin Luo" userId="82312ee5779919a4" providerId="LiveId" clId="{4DB6C473-8E57-A543-81F7-48BE109E8C13}" dt="2023-02-21T14:58:48.813" v="5569" actId="404"/>
          <ac:picMkLst>
            <pc:docMk/>
            <pc:sldMk cId="3480831675" sldId="2720"/>
            <ac:picMk id="5128" creationId="{59C29F54-F731-6EBD-ECA9-847BE3563121}"/>
          </ac:picMkLst>
        </pc:picChg>
      </pc:sldChg>
      <pc:sldChg chg="add del">
        <pc:chgData name="Xin Luo" userId="82312ee5779919a4" providerId="LiveId" clId="{4DB6C473-8E57-A543-81F7-48BE109E8C13}" dt="2023-02-21T14:55:30.326" v="5468" actId="2696"/>
        <pc:sldMkLst>
          <pc:docMk/>
          <pc:sldMk cId="120373349" sldId="2721"/>
        </pc:sldMkLst>
      </pc:sldChg>
      <pc:sldChg chg="addSp delSp modSp add mod ord">
        <pc:chgData name="Xin Luo" userId="82312ee5779919a4" providerId="LiveId" clId="{4DB6C473-8E57-A543-81F7-48BE109E8C13}" dt="2023-02-21T15:06:40.684" v="5599" actId="20578"/>
        <pc:sldMkLst>
          <pc:docMk/>
          <pc:sldMk cId="1410676903" sldId="2721"/>
        </pc:sldMkLst>
        <pc:spChg chg="del">
          <ac:chgData name="Xin Luo" userId="82312ee5779919a4" providerId="LiveId" clId="{4DB6C473-8E57-A543-81F7-48BE109E8C13}" dt="2023-02-21T14:59:05.282" v="5571" actId="478"/>
          <ac:spMkLst>
            <pc:docMk/>
            <pc:sldMk cId="1410676903" sldId="2721"/>
            <ac:spMk id="4" creationId="{58EE51E5-8ACA-984C-6E8D-F8AA658223AD}"/>
          </ac:spMkLst>
        </pc:spChg>
        <pc:spChg chg="del">
          <ac:chgData name="Xin Luo" userId="82312ee5779919a4" providerId="LiveId" clId="{4DB6C473-8E57-A543-81F7-48BE109E8C13}" dt="2023-02-21T14:59:05.282" v="5571" actId="478"/>
          <ac:spMkLst>
            <pc:docMk/>
            <pc:sldMk cId="1410676903" sldId="2721"/>
            <ac:spMk id="5" creationId="{7F4897FB-F086-F339-A15F-A899143C7919}"/>
          </ac:spMkLst>
        </pc:spChg>
        <pc:spChg chg="del">
          <ac:chgData name="Xin Luo" userId="82312ee5779919a4" providerId="LiveId" clId="{4DB6C473-8E57-A543-81F7-48BE109E8C13}" dt="2023-02-21T14:59:05.282" v="5571" actId="478"/>
          <ac:spMkLst>
            <pc:docMk/>
            <pc:sldMk cId="1410676903" sldId="2721"/>
            <ac:spMk id="6" creationId="{7ED1482E-3610-E252-0E80-41B202D30E30}"/>
          </ac:spMkLst>
        </pc:spChg>
        <pc:spChg chg="add mod">
          <ac:chgData name="Xin Luo" userId="82312ee5779919a4" providerId="LiveId" clId="{4DB6C473-8E57-A543-81F7-48BE109E8C13}" dt="2023-02-21T15:06:36.607" v="5598" actId="1076"/>
          <ac:spMkLst>
            <pc:docMk/>
            <pc:sldMk cId="1410676903" sldId="2721"/>
            <ac:spMk id="9" creationId="{D5E43916-6543-2664-EE40-07ABFFB01F26}"/>
          </ac:spMkLst>
        </pc:spChg>
        <pc:picChg chg="add mod">
          <ac:chgData name="Xin Luo" userId="82312ee5779919a4" providerId="LiveId" clId="{4DB6C473-8E57-A543-81F7-48BE109E8C13}" dt="2023-02-21T15:06:20.558" v="5575" actId="27614"/>
          <ac:picMkLst>
            <pc:docMk/>
            <pc:sldMk cId="1410676903" sldId="2721"/>
            <ac:picMk id="8" creationId="{BA45F6EA-D51F-F9F8-F33E-5E3217612D76}"/>
          </ac:picMkLst>
        </pc:picChg>
        <pc:picChg chg="del">
          <ac:chgData name="Xin Luo" userId="82312ee5779919a4" providerId="LiveId" clId="{4DB6C473-8E57-A543-81F7-48BE109E8C13}" dt="2023-02-21T14:59:05.282" v="5571" actId="478"/>
          <ac:picMkLst>
            <pc:docMk/>
            <pc:sldMk cId="1410676903" sldId="2721"/>
            <ac:picMk id="5124" creationId="{D17BE6F3-1008-2FC6-54D2-736C673B73E8}"/>
          </ac:picMkLst>
        </pc:picChg>
        <pc:picChg chg="del">
          <ac:chgData name="Xin Luo" userId="82312ee5779919a4" providerId="LiveId" clId="{4DB6C473-8E57-A543-81F7-48BE109E8C13}" dt="2023-02-21T14:59:05.282" v="5571" actId="478"/>
          <ac:picMkLst>
            <pc:docMk/>
            <pc:sldMk cId="1410676903" sldId="2721"/>
            <ac:picMk id="5126" creationId="{EBB0C876-4E86-C2ED-5EE6-3B2BD26768B9}"/>
          </ac:picMkLst>
        </pc:picChg>
        <pc:picChg chg="del">
          <ac:chgData name="Xin Luo" userId="82312ee5779919a4" providerId="LiveId" clId="{4DB6C473-8E57-A543-81F7-48BE109E8C13}" dt="2023-02-21T14:59:05.282" v="5571" actId="478"/>
          <ac:picMkLst>
            <pc:docMk/>
            <pc:sldMk cId="1410676903" sldId="2721"/>
            <ac:picMk id="5128" creationId="{59C29F54-F731-6EBD-ECA9-847BE3563121}"/>
          </ac:picMkLst>
        </pc:picChg>
      </pc:sldChg>
      <pc:sldMasterChg chg="del delSldLayout">
        <pc:chgData name="Xin Luo" userId="82312ee5779919a4" providerId="LiveId" clId="{4DB6C473-8E57-A543-81F7-48BE109E8C13}" dt="2023-02-21T08:54:15.791" v="3593" actId="2696"/>
        <pc:sldMasterMkLst>
          <pc:docMk/>
          <pc:sldMasterMk cId="1248561168" sldId="2147484998"/>
        </pc:sldMasterMkLst>
        <pc:sldLayoutChg chg="del">
          <pc:chgData name="Xin Luo" userId="82312ee5779919a4" providerId="LiveId" clId="{4DB6C473-8E57-A543-81F7-48BE109E8C13}" dt="2023-02-21T08:54:15.772" v="3576" actId="2696"/>
          <pc:sldLayoutMkLst>
            <pc:docMk/>
            <pc:sldMasterMk cId="1248561168" sldId="2147484998"/>
            <pc:sldLayoutMk cId="2755518727" sldId="2147484999"/>
          </pc:sldLayoutMkLst>
        </pc:sldLayoutChg>
        <pc:sldLayoutChg chg="del">
          <pc:chgData name="Xin Luo" userId="82312ee5779919a4" providerId="LiveId" clId="{4DB6C473-8E57-A543-81F7-48BE109E8C13}" dt="2023-02-21T08:54:15.773" v="3577" actId="2696"/>
          <pc:sldLayoutMkLst>
            <pc:docMk/>
            <pc:sldMasterMk cId="1248561168" sldId="2147484998"/>
            <pc:sldLayoutMk cId="784447712" sldId="2147485000"/>
          </pc:sldLayoutMkLst>
        </pc:sldLayoutChg>
        <pc:sldLayoutChg chg="del">
          <pc:chgData name="Xin Luo" userId="82312ee5779919a4" providerId="LiveId" clId="{4DB6C473-8E57-A543-81F7-48BE109E8C13}" dt="2023-02-21T08:54:15.774" v="3578" actId="2696"/>
          <pc:sldLayoutMkLst>
            <pc:docMk/>
            <pc:sldMasterMk cId="1248561168" sldId="2147484998"/>
            <pc:sldLayoutMk cId="36404751" sldId="2147485001"/>
          </pc:sldLayoutMkLst>
        </pc:sldLayoutChg>
        <pc:sldLayoutChg chg="del">
          <pc:chgData name="Xin Luo" userId="82312ee5779919a4" providerId="LiveId" clId="{4DB6C473-8E57-A543-81F7-48BE109E8C13}" dt="2023-02-21T08:54:15.775" v="3579" actId="2696"/>
          <pc:sldLayoutMkLst>
            <pc:docMk/>
            <pc:sldMasterMk cId="1248561168" sldId="2147484998"/>
            <pc:sldLayoutMk cId="2142531553" sldId="2147485002"/>
          </pc:sldLayoutMkLst>
        </pc:sldLayoutChg>
        <pc:sldLayoutChg chg="del">
          <pc:chgData name="Xin Luo" userId="82312ee5779919a4" providerId="LiveId" clId="{4DB6C473-8E57-A543-81F7-48BE109E8C13}" dt="2023-02-21T08:54:15.776" v="3580" actId="2696"/>
          <pc:sldLayoutMkLst>
            <pc:docMk/>
            <pc:sldMasterMk cId="1248561168" sldId="2147484998"/>
            <pc:sldLayoutMk cId="646270699" sldId="2147485003"/>
          </pc:sldLayoutMkLst>
        </pc:sldLayoutChg>
        <pc:sldLayoutChg chg="del">
          <pc:chgData name="Xin Luo" userId="82312ee5779919a4" providerId="LiveId" clId="{4DB6C473-8E57-A543-81F7-48BE109E8C13}" dt="2023-02-21T08:54:15.777" v="3581" actId="2696"/>
          <pc:sldLayoutMkLst>
            <pc:docMk/>
            <pc:sldMasterMk cId="1248561168" sldId="2147484998"/>
            <pc:sldLayoutMk cId="1316154404" sldId="2147485004"/>
          </pc:sldLayoutMkLst>
        </pc:sldLayoutChg>
        <pc:sldLayoutChg chg="del">
          <pc:chgData name="Xin Luo" userId="82312ee5779919a4" providerId="LiveId" clId="{4DB6C473-8E57-A543-81F7-48BE109E8C13}" dt="2023-02-21T08:54:15.778" v="3582" actId="2696"/>
          <pc:sldLayoutMkLst>
            <pc:docMk/>
            <pc:sldMasterMk cId="1248561168" sldId="2147484998"/>
            <pc:sldLayoutMk cId="275448905" sldId="2147485005"/>
          </pc:sldLayoutMkLst>
        </pc:sldLayoutChg>
        <pc:sldLayoutChg chg="del">
          <pc:chgData name="Xin Luo" userId="82312ee5779919a4" providerId="LiveId" clId="{4DB6C473-8E57-A543-81F7-48BE109E8C13}" dt="2023-02-21T08:54:15.779" v="3583" actId="2696"/>
          <pc:sldLayoutMkLst>
            <pc:docMk/>
            <pc:sldMasterMk cId="1248561168" sldId="2147484998"/>
            <pc:sldLayoutMk cId="3173493555" sldId="2147485006"/>
          </pc:sldLayoutMkLst>
        </pc:sldLayoutChg>
        <pc:sldLayoutChg chg="del">
          <pc:chgData name="Xin Luo" userId="82312ee5779919a4" providerId="LiveId" clId="{4DB6C473-8E57-A543-81F7-48BE109E8C13}" dt="2023-02-21T08:54:15.780" v="3584" actId="2696"/>
          <pc:sldLayoutMkLst>
            <pc:docMk/>
            <pc:sldMasterMk cId="1248561168" sldId="2147484998"/>
            <pc:sldLayoutMk cId="2494408642" sldId="2147485007"/>
          </pc:sldLayoutMkLst>
        </pc:sldLayoutChg>
        <pc:sldLayoutChg chg="del">
          <pc:chgData name="Xin Luo" userId="82312ee5779919a4" providerId="LiveId" clId="{4DB6C473-8E57-A543-81F7-48BE109E8C13}" dt="2023-02-21T08:54:15.781" v="3585" actId="2696"/>
          <pc:sldLayoutMkLst>
            <pc:docMk/>
            <pc:sldMasterMk cId="1248561168" sldId="2147484998"/>
            <pc:sldLayoutMk cId="2144339703" sldId="2147485008"/>
          </pc:sldLayoutMkLst>
        </pc:sldLayoutChg>
        <pc:sldLayoutChg chg="del">
          <pc:chgData name="Xin Luo" userId="82312ee5779919a4" providerId="LiveId" clId="{4DB6C473-8E57-A543-81F7-48BE109E8C13}" dt="2023-02-21T08:54:15.781" v="3586" actId="2696"/>
          <pc:sldLayoutMkLst>
            <pc:docMk/>
            <pc:sldMasterMk cId="1248561168" sldId="2147484998"/>
            <pc:sldLayoutMk cId="3933479768" sldId="2147485009"/>
          </pc:sldLayoutMkLst>
        </pc:sldLayoutChg>
        <pc:sldLayoutChg chg="del">
          <pc:chgData name="Xin Luo" userId="82312ee5779919a4" providerId="LiveId" clId="{4DB6C473-8E57-A543-81F7-48BE109E8C13}" dt="2023-02-21T08:54:15.782" v="3587" actId="2696"/>
          <pc:sldLayoutMkLst>
            <pc:docMk/>
            <pc:sldMasterMk cId="1248561168" sldId="2147484998"/>
            <pc:sldLayoutMk cId="2569911404" sldId="2147485010"/>
          </pc:sldLayoutMkLst>
        </pc:sldLayoutChg>
        <pc:sldLayoutChg chg="del">
          <pc:chgData name="Xin Luo" userId="82312ee5779919a4" providerId="LiveId" clId="{4DB6C473-8E57-A543-81F7-48BE109E8C13}" dt="2023-02-21T08:54:15.783" v="3588" actId="2696"/>
          <pc:sldLayoutMkLst>
            <pc:docMk/>
            <pc:sldMasterMk cId="1248561168" sldId="2147484998"/>
            <pc:sldLayoutMk cId="487309151" sldId="2147485011"/>
          </pc:sldLayoutMkLst>
        </pc:sldLayoutChg>
        <pc:sldLayoutChg chg="del">
          <pc:chgData name="Xin Luo" userId="82312ee5779919a4" providerId="LiveId" clId="{4DB6C473-8E57-A543-81F7-48BE109E8C13}" dt="2023-02-21T08:54:15.784" v="3589" actId="2696"/>
          <pc:sldLayoutMkLst>
            <pc:docMk/>
            <pc:sldMasterMk cId="1248561168" sldId="2147484998"/>
            <pc:sldLayoutMk cId="940838525" sldId="2147485012"/>
          </pc:sldLayoutMkLst>
        </pc:sldLayoutChg>
        <pc:sldLayoutChg chg="del">
          <pc:chgData name="Xin Luo" userId="82312ee5779919a4" providerId="LiveId" clId="{4DB6C473-8E57-A543-81F7-48BE109E8C13}" dt="2023-02-21T08:54:15.785" v="3590" actId="2696"/>
          <pc:sldLayoutMkLst>
            <pc:docMk/>
            <pc:sldMasterMk cId="1248561168" sldId="2147484998"/>
            <pc:sldLayoutMk cId="858249230" sldId="2147485013"/>
          </pc:sldLayoutMkLst>
        </pc:sldLayoutChg>
        <pc:sldLayoutChg chg="del">
          <pc:chgData name="Xin Luo" userId="82312ee5779919a4" providerId="LiveId" clId="{4DB6C473-8E57-A543-81F7-48BE109E8C13}" dt="2023-02-21T08:54:15.786" v="3591" actId="2696"/>
          <pc:sldLayoutMkLst>
            <pc:docMk/>
            <pc:sldMasterMk cId="1248561168" sldId="2147484998"/>
            <pc:sldLayoutMk cId="1094809115" sldId="2147485014"/>
          </pc:sldLayoutMkLst>
        </pc:sldLayoutChg>
        <pc:sldLayoutChg chg="del">
          <pc:chgData name="Xin Luo" userId="82312ee5779919a4" providerId="LiveId" clId="{4DB6C473-8E57-A543-81F7-48BE109E8C13}" dt="2023-02-21T08:54:15.787" v="3592" actId="2696"/>
          <pc:sldLayoutMkLst>
            <pc:docMk/>
            <pc:sldMasterMk cId="1248561168" sldId="2147484998"/>
            <pc:sldLayoutMk cId="2452001345" sldId="2147485015"/>
          </pc:sldLayoutMkLst>
        </pc:sldLayoutChg>
      </pc:sldMasterChg>
    </pc:docChg>
  </pc:docChgLst>
  <pc:docChgLst>
    <pc:chgData name="Xin Luo" userId="82312ee5779919a4" providerId="LiveId" clId="{80A1CA6B-E93F-E943-AD02-24EA63F998B5}"/>
    <pc:docChg chg="addSld delSld modSld">
      <pc:chgData name="Xin Luo" userId="82312ee5779919a4" providerId="LiveId" clId="{80A1CA6B-E93F-E943-AD02-24EA63F998B5}" dt="2023-07-02T13:58:43.128" v="80" actId="20577"/>
      <pc:docMkLst>
        <pc:docMk/>
      </pc:docMkLst>
      <pc:sldChg chg="del">
        <pc:chgData name="Xin Luo" userId="82312ee5779919a4" providerId="LiveId" clId="{80A1CA6B-E93F-E943-AD02-24EA63F998B5}" dt="2023-07-02T13:09:42.926" v="3" actId="2696"/>
        <pc:sldMkLst>
          <pc:docMk/>
          <pc:sldMk cId="1153920038" sldId="2206"/>
        </pc:sldMkLst>
      </pc:sldChg>
      <pc:sldChg chg="del">
        <pc:chgData name="Xin Luo" userId="82312ee5779919a4" providerId="LiveId" clId="{80A1CA6B-E93F-E943-AD02-24EA63F998B5}" dt="2023-07-02T13:09:58.738" v="43" actId="2696"/>
        <pc:sldMkLst>
          <pc:docMk/>
          <pc:sldMk cId="1576120367" sldId="2387"/>
        </pc:sldMkLst>
      </pc:sldChg>
      <pc:sldChg chg="del">
        <pc:chgData name="Xin Luo" userId="82312ee5779919a4" providerId="LiveId" clId="{80A1CA6B-E93F-E943-AD02-24EA63F998B5}" dt="2023-07-02T13:09:58.783" v="51" actId="2696"/>
        <pc:sldMkLst>
          <pc:docMk/>
          <pc:sldMk cId="2415901206" sldId="2447"/>
        </pc:sldMkLst>
      </pc:sldChg>
      <pc:sldChg chg="del">
        <pc:chgData name="Xin Luo" userId="82312ee5779919a4" providerId="LiveId" clId="{80A1CA6B-E93F-E943-AD02-24EA63F998B5}" dt="2023-07-02T13:09:58.770" v="50" actId="2696"/>
        <pc:sldMkLst>
          <pc:docMk/>
          <pc:sldMk cId="4067577602" sldId="2605"/>
        </pc:sldMkLst>
      </pc:sldChg>
      <pc:sldChg chg="del">
        <pc:chgData name="Xin Luo" userId="82312ee5779919a4" providerId="LiveId" clId="{80A1CA6B-E93F-E943-AD02-24EA63F998B5}" dt="2023-07-02T13:09:58.768" v="49" actId="2696"/>
        <pc:sldMkLst>
          <pc:docMk/>
          <pc:sldMk cId="1602808061" sldId="2707"/>
        </pc:sldMkLst>
      </pc:sldChg>
      <pc:sldChg chg="del">
        <pc:chgData name="Xin Luo" userId="82312ee5779919a4" providerId="LiveId" clId="{80A1CA6B-E93F-E943-AD02-24EA63F998B5}" dt="2023-07-02T13:09:58.729" v="39" actId="2696"/>
        <pc:sldMkLst>
          <pc:docMk/>
          <pc:sldMk cId="1658607177" sldId="2708"/>
        </pc:sldMkLst>
      </pc:sldChg>
      <pc:sldChg chg="del">
        <pc:chgData name="Xin Luo" userId="82312ee5779919a4" providerId="LiveId" clId="{80A1CA6B-E93F-E943-AD02-24EA63F998B5}" dt="2023-07-02T13:09:58.734" v="41" actId="2696"/>
        <pc:sldMkLst>
          <pc:docMk/>
          <pc:sldMk cId="1257969106" sldId="2709"/>
        </pc:sldMkLst>
      </pc:sldChg>
      <pc:sldChg chg="del">
        <pc:chgData name="Xin Luo" userId="82312ee5779919a4" providerId="LiveId" clId="{80A1CA6B-E93F-E943-AD02-24EA63F998B5}" dt="2023-07-02T13:09:58.732" v="40" actId="2696"/>
        <pc:sldMkLst>
          <pc:docMk/>
          <pc:sldMk cId="2744383376" sldId="2711"/>
        </pc:sldMkLst>
      </pc:sldChg>
      <pc:sldChg chg="del">
        <pc:chgData name="Xin Luo" userId="82312ee5779919a4" providerId="LiveId" clId="{80A1CA6B-E93F-E943-AD02-24EA63F998B5}" dt="2023-07-02T13:09:58.812" v="53" actId="2696"/>
        <pc:sldMkLst>
          <pc:docMk/>
          <pc:sldMk cId="280619949" sldId="2714"/>
        </pc:sldMkLst>
      </pc:sldChg>
      <pc:sldChg chg="del">
        <pc:chgData name="Xin Luo" userId="82312ee5779919a4" providerId="LiveId" clId="{80A1CA6B-E93F-E943-AD02-24EA63F998B5}" dt="2023-07-02T13:09:58.748" v="47" actId="2696"/>
        <pc:sldMkLst>
          <pc:docMk/>
          <pc:sldMk cId="3852391939" sldId="2715"/>
        </pc:sldMkLst>
      </pc:sldChg>
      <pc:sldChg chg="del">
        <pc:chgData name="Xin Luo" userId="82312ee5779919a4" providerId="LiveId" clId="{80A1CA6B-E93F-E943-AD02-24EA63F998B5}" dt="2023-07-02T13:09:58.710" v="32" actId="2696"/>
        <pc:sldMkLst>
          <pc:docMk/>
          <pc:sldMk cId="3026715585" sldId="2716"/>
        </pc:sldMkLst>
      </pc:sldChg>
      <pc:sldChg chg="del">
        <pc:chgData name="Xin Luo" userId="82312ee5779919a4" providerId="LiveId" clId="{80A1CA6B-E93F-E943-AD02-24EA63F998B5}" dt="2023-07-02T13:09:58.786" v="52" actId="2696"/>
        <pc:sldMkLst>
          <pc:docMk/>
          <pc:sldMk cId="4136986794" sldId="2717"/>
        </pc:sldMkLst>
      </pc:sldChg>
      <pc:sldChg chg="del">
        <pc:chgData name="Xin Luo" userId="82312ee5779919a4" providerId="LiveId" clId="{80A1CA6B-E93F-E943-AD02-24EA63F998B5}" dt="2023-07-02T13:09:58.713" v="33" actId="2696"/>
        <pc:sldMkLst>
          <pc:docMk/>
          <pc:sldMk cId="1778017482" sldId="2718"/>
        </pc:sldMkLst>
      </pc:sldChg>
      <pc:sldChg chg="del">
        <pc:chgData name="Xin Luo" userId="82312ee5779919a4" providerId="LiveId" clId="{80A1CA6B-E93F-E943-AD02-24EA63F998B5}" dt="2023-07-02T13:09:58.741" v="44" actId="2696"/>
        <pc:sldMkLst>
          <pc:docMk/>
          <pc:sldMk cId="3480831675" sldId="2720"/>
        </pc:sldMkLst>
      </pc:sldChg>
      <pc:sldChg chg="del">
        <pc:chgData name="Xin Luo" userId="82312ee5779919a4" providerId="LiveId" clId="{80A1CA6B-E93F-E943-AD02-24EA63F998B5}" dt="2023-07-02T13:09:58.736" v="42" actId="2696"/>
        <pc:sldMkLst>
          <pc:docMk/>
          <pc:sldMk cId="769179569" sldId="2723"/>
        </pc:sldMkLst>
      </pc:sldChg>
      <pc:sldChg chg="del">
        <pc:chgData name="Xin Luo" userId="82312ee5779919a4" providerId="LiveId" clId="{80A1CA6B-E93F-E943-AD02-24EA63F998B5}" dt="2023-07-02T13:09:58.745" v="46" actId="2696"/>
        <pc:sldMkLst>
          <pc:docMk/>
          <pc:sldMk cId="57442970" sldId="2725"/>
        </pc:sldMkLst>
      </pc:sldChg>
      <pc:sldChg chg="del">
        <pc:chgData name="Xin Luo" userId="82312ee5779919a4" providerId="LiveId" clId="{80A1CA6B-E93F-E943-AD02-24EA63F998B5}" dt="2023-07-02T13:09:58.726" v="38" actId="2696"/>
        <pc:sldMkLst>
          <pc:docMk/>
          <pc:sldMk cId="4114066566" sldId="2726"/>
        </pc:sldMkLst>
      </pc:sldChg>
      <pc:sldChg chg="del">
        <pc:chgData name="Xin Luo" userId="82312ee5779919a4" providerId="LiveId" clId="{80A1CA6B-E93F-E943-AD02-24EA63F998B5}" dt="2023-07-02T13:09:58.707" v="31" actId="2696"/>
        <pc:sldMkLst>
          <pc:docMk/>
          <pc:sldMk cId="623131075" sldId="2727"/>
        </pc:sldMkLst>
      </pc:sldChg>
      <pc:sldChg chg="del">
        <pc:chgData name="Xin Luo" userId="82312ee5779919a4" providerId="LiveId" clId="{80A1CA6B-E93F-E943-AD02-24EA63F998B5}" dt="2023-07-02T13:09:58.743" v="45" actId="2696"/>
        <pc:sldMkLst>
          <pc:docMk/>
          <pc:sldMk cId="1683372320" sldId="2728"/>
        </pc:sldMkLst>
      </pc:sldChg>
      <pc:sldChg chg="del">
        <pc:chgData name="Xin Luo" userId="82312ee5779919a4" providerId="LiveId" clId="{80A1CA6B-E93F-E943-AD02-24EA63F998B5}" dt="2023-07-02T13:09:58.718" v="35" actId="2696"/>
        <pc:sldMkLst>
          <pc:docMk/>
          <pc:sldMk cId="240261692" sldId="2729"/>
        </pc:sldMkLst>
      </pc:sldChg>
      <pc:sldChg chg="del">
        <pc:chgData name="Xin Luo" userId="82312ee5779919a4" providerId="LiveId" clId="{80A1CA6B-E93F-E943-AD02-24EA63F998B5}" dt="2023-07-02T13:09:58.761" v="48" actId="2696"/>
        <pc:sldMkLst>
          <pc:docMk/>
          <pc:sldMk cId="736914780" sldId="2730"/>
        </pc:sldMkLst>
      </pc:sldChg>
      <pc:sldChg chg="del">
        <pc:chgData name="Xin Luo" userId="82312ee5779919a4" providerId="LiveId" clId="{80A1CA6B-E93F-E943-AD02-24EA63F998B5}" dt="2023-07-02T13:09:58.724" v="37" actId="2696"/>
        <pc:sldMkLst>
          <pc:docMk/>
          <pc:sldMk cId="3309691984" sldId="2731"/>
        </pc:sldMkLst>
      </pc:sldChg>
      <pc:sldChg chg="del">
        <pc:chgData name="Xin Luo" userId="82312ee5779919a4" providerId="LiveId" clId="{80A1CA6B-E93F-E943-AD02-24EA63F998B5}" dt="2023-07-02T13:09:58.721" v="36" actId="2696"/>
        <pc:sldMkLst>
          <pc:docMk/>
          <pc:sldMk cId="1199790559" sldId="2732"/>
        </pc:sldMkLst>
      </pc:sldChg>
      <pc:sldChg chg="del">
        <pc:chgData name="Xin Luo" userId="82312ee5779919a4" providerId="LiveId" clId="{80A1CA6B-E93F-E943-AD02-24EA63F998B5}" dt="2023-07-02T13:09:58.715" v="34" actId="2696"/>
        <pc:sldMkLst>
          <pc:docMk/>
          <pc:sldMk cId="3625541778" sldId="2733"/>
        </pc:sldMkLst>
      </pc:sldChg>
      <pc:sldChg chg="modSp add del mod setBg">
        <pc:chgData name="Xin Luo" userId="82312ee5779919a4" providerId="LiveId" clId="{80A1CA6B-E93F-E943-AD02-24EA63F998B5}" dt="2023-07-02T13:58:43.128" v="80" actId="20577"/>
        <pc:sldMkLst>
          <pc:docMk/>
          <pc:sldMk cId="2241021106" sldId="2734"/>
        </pc:sldMkLst>
        <pc:spChg chg="mod">
          <ac:chgData name="Xin Luo" userId="82312ee5779919a4" providerId="LiveId" clId="{80A1CA6B-E93F-E943-AD02-24EA63F998B5}" dt="2023-07-02T13:58:43.128" v="80" actId="20577"/>
          <ac:spMkLst>
            <pc:docMk/>
            <pc:sldMk cId="2241021106" sldId="2734"/>
            <ac:spMk id="2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578"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79"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defRPr sz="1100">
                <a:latin typeface="Times New Roman" pitchFamily="18" charset="0"/>
                <a:ea typeface="宋体" pitchFamily="2" charset="-122"/>
                <a:cs typeface="+mn-cs"/>
              </a:defRPr>
            </a:lvl1pPr>
          </a:lstStyle>
          <a:p>
            <a:pPr>
              <a:defRPr/>
            </a:pPr>
            <a:endParaRPr lang="en-US" altLang="zh-CN"/>
          </a:p>
        </p:txBody>
      </p:sp>
      <p:sp>
        <p:nvSpPr>
          <p:cNvPr id="536580"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81"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defRPr sz="1100"/>
            </a:lvl1pPr>
          </a:lstStyle>
          <a:p>
            <a:pPr>
              <a:defRPr/>
            </a:pPr>
            <a:fld id="{6D45C849-0B45-C74F-ACD3-3797B4D29440}" type="slidenum">
              <a:rPr lang="en-US" altLang="zh-CN"/>
              <a:pPr>
                <a:defRPr/>
              </a:pPr>
              <a:t>‹#›</a:t>
            </a:fld>
            <a:endParaRPr lang="en-US" altLang="zh-CN"/>
          </a:p>
        </p:txBody>
      </p:sp>
    </p:spTree>
    <p:extLst>
      <p:ext uri="{BB962C8B-B14F-4D97-AF65-F5344CB8AC3E}">
        <p14:creationId xmlns:p14="http://schemas.microsoft.com/office/powerpoint/2010/main" val="28289993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5" name="Rectangle 3"/>
          <p:cNvSpPr>
            <a:spLocks noGrp="1" noChangeArrowheads="1"/>
          </p:cNvSpPr>
          <p:nvPr>
            <p:ph type="dt" idx="1"/>
          </p:nvPr>
        </p:nvSpPr>
        <p:spPr bwMode="auto">
          <a:xfrm>
            <a:off x="4022725"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spcBef>
                <a:spcPct val="0"/>
              </a:spcBef>
              <a:defRPr sz="1100">
                <a:latin typeface="Arial" charset="0"/>
                <a:ea typeface="宋体" pitchFamily="2" charset="-122"/>
                <a:cs typeface="+mn-cs"/>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849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4998" name="Rectangle 6"/>
          <p:cNvSpPr>
            <a:spLocks noGrp="1" noChangeArrowheads="1"/>
          </p:cNvSpPr>
          <p:nvPr>
            <p:ph type="ftr" sz="quarter" idx="4"/>
          </p:nvPr>
        </p:nvSpPr>
        <p:spPr bwMode="auto">
          <a:xfrm>
            <a:off x="0"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9" name="Rectangle 7"/>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spcBef>
                <a:spcPct val="0"/>
              </a:spcBef>
              <a:defRPr sz="1100">
                <a:latin typeface="Arial" charset="0"/>
              </a:defRPr>
            </a:lvl1pPr>
          </a:lstStyle>
          <a:p>
            <a:pPr>
              <a:defRPr/>
            </a:pPr>
            <a:fld id="{BAF496D9-25EC-FE4B-A1BF-34C514AB2829}" type="slidenum">
              <a:rPr lang="en-US" altLang="zh-CN"/>
              <a:pPr>
                <a:defRPr/>
              </a:pPr>
              <a:t>‹#›</a:t>
            </a:fld>
            <a:endParaRPr lang="en-US" altLang="zh-CN"/>
          </a:p>
        </p:txBody>
      </p:sp>
    </p:spTree>
    <p:extLst>
      <p:ext uri="{BB962C8B-B14F-4D97-AF65-F5344CB8AC3E}">
        <p14:creationId xmlns:p14="http://schemas.microsoft.com/office/powerpoint/2010/main" val="169059369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zh-CN" sz="1200" kern="1200">
              <a:solidFill>
                <a:schemeClr val="tx1"/>
              </a:solidFill>
              <a:effectLst/>
              <a:latin typeface="Arial" charset="0"/>
              <a:ea typeface="宋体" pitchFamily="2" charset="-122"/>
              <a:cs typeface="宋体" charset="0"/>
            </a:endParaRPr>
          </a:p>
        </p:txBody>
      </p:sp>
    </p:spTree>
    <p:extLst>
      <p:ext uri="{BB962C8B-B14F-4D97-AF65-F5344CB8AC3E}">
        <p14:creationId xmlns:p14="http://schemas.microsoft.com/office/powerpoint/2010/main" val="2776474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65034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71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894534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30851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2185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114048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7110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853741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90194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29583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77ECF62-1638-4DD4-9C28-B7A1E023F854}"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947279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Icesat</a:t>
            </a:r>
            <a:r>
              <a:rPr lang="en-US" altLang="zh-CN" dirty="0"/>
              <a:t> </a:t>
            </a:r>
            <a:r>
              <a:rPr lang="zh-CN" altLang="en-US" dirty="0"/>
              <a:t>相邻点间隔</a:t>
            </a:r>
            <a:r>
              <a:rPr lang="en-US" altLang="zh-CN" dirty="0"/>
              <a:t>170m</a:t>
            </a:r>
            <a:r>
              <a:rPr lang="zh-CN" altLang="en-US" dirty="0"/>
              <a:t>，</a:t>
            </a:r>
            <a:r>
              <a:rPr lang="en-US" altLang="zh-CN" dirty="0"/>
              <a:t>icesat-2</a:t>
            </a:r>
            <a:r>
              <a:rPr lang="zh-CN" altLang="en-US" dirty="0"/>
              <a:t>每一米有若干个点。</a:t>
            </a:r>
          </a:p>
        </p:txBody>
      </p:sp>
    </p:spTree>
    <p:extLst>
      <p:ext uri="{BB962C8B-B14F-4D97-AF65-F5344CB8AC3E}">
        <p14:creationId xmlns:p14="http://schemas.microsoft.com/office/powerpoint/2010/main" val="3028599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39907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74568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93361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52303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82647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04956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20884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70572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86957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0" y="2276475"/>
            <a:ext cx="9144000" cy="2665413"/>
          </a:xfrm>
          <a:prstGeom prst="rect">
            <a:avLst/>
          </a:prstGeom>
          <a:solidFill>
            <a:schemeClr val="accent1"/>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5" name="矩形 4"/>
          <p:cNvSpPr>
            <a:spLocks noChangeArrowheads="1"/>
          </p:cNvSpPr>
          <p:nvPr userDrawn="1"/>
        </p:nvSpPr>
        <p:spPr bwMode="auto">
          <a:xfrm>
            <a:off x="0" y="2203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6" name="矩形 5"/>
          <p:cNvSpPr>
            <a:spLocks noChangeArrowheads="1"/>
          </p:cNvSpPr>
          <p:nvPr userDrawn="1"/>
        </p:nvSpPr>
        <p:spPr bwMode="auto">
          <a:xfrm>
            <a:off x="0" y="4870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32860" name="Rectangle 92"/>
          <p:cNvSpPr>
            <a:spLocks noGrp="1" noChangeArrowheads="1"/>
          </p:cNvSpPr>
          <p:nvPr>
            <p:ph type="ctrTitle"/>
          </p:nvPr>
        </p:nvSpPr>
        <p:spPr>
          <a:xfrm>
            <a:off x="1828800" y="1828800"/>
            <a:ext cx="6934200" cy="2362200"/>
          </a:xfrm>
          <a:noFill/>
        </p:spPr>
        <p:txBody>
          <a:bodyPr/>
          <a:lstStyle>
            <a:lvl1pPr>
              <a:defRPr/>
            </a:lvl1pPr>
          </a:lstStyle>
          <a:p>
            <a:r>
              <a:rPr lang="zh-CN" altLang="en-US"/>
              <a:t>单击此处编辑母版标题样式</a:t>
            </a:r>
          </a:p>
        </p:txBody>
      </p:sp>
      <p:sp>
        <p:nvSpPr>
          <p:cNvPr id="32861" name="Rectangle 93"/>
          <p:cNvSpPr>
            <a:spLocks noGrp="1" noChangeArrowheads="1"/>
          </p:cNvSpPr>
          <p:nvPr>
            <p:ph type="subTitle" idx="1"/>
          </p:nvPr>
        </p:nvSpPr>
        <p:spPr>
          <a:xfrm>
            <a:off x="1828800" y="4572000"/>
            <a:ext cx="6934200" cy="1295400"/>
          </a:xfrm>
          <a:prstGeom prst="rect">
            <a:avLst/>
          </a:prstGeom>
        </p:spPr>
        <p:txBody>
          <a:bodyPr/>
          <a:lstStyle>
            <a:lvl1pPr marL="0" indent="0">
              <a:buFontTx/>
              <a:buNone/>
              <a:defRPr/>
            </a:lvl1pPr>
          </a:lstStyle>
          <a:p>
            <a:r>
              <a:rPr lang="zh-CN" altLang="en-US"/>
              <a:t>单击此处编辑母版副标题样式</a:t>
            </a:r>
          </a:p>
        </p:txBody>
      </p:sp>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243613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87338" y="981075"/>
            <a:ext cx="7772400" cy="51847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0788887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6988"/>
            <a:ext cx="22860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6988"/>
            <a:ext cx="6705600" cy="6192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217986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26988"/>
            <a:ext cx="9144000" cy="6192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18231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表格占位符 2"/>
          <p:cNvSpPr>
            <a:spLocks noGrp="1"/>
          </p:cNvSpPr>
          <p:nvPr>
            <p:ph type="tbl" idx="1"/>
          </p:nvPr>
        </p:nvSpPr>
        <p:spPr>
          <a:xfrm>
            <a:off x="685800" y="981075"/>
            <a:ext cx="7772400" cy="5184775"/>
          </a:xfrm>
          <a:prstGeom prst="rect">
            <a:avLst/>
          </a:prstGeom>
        </p:spPr>
        <p:txBody>
          <a:bodyPr/>
          <a:lstStyle/>
          <a:p>
            <a:pPr lvl="0"/>
            <a:endParaRPr lang="zh-CN" altLang="en-US" noProof="0"/>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842974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490090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105473" name="Picture 1" descr="D:\5万更新包奖PPT\张嘉\PPT用图\2.整饰相关\整饰 周老师改\5 31整饰-1副本.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
        <p:nvSpPr>
          <p:cNvPr id="2" name="大标题"/>
          <p:cNvSpPr>
            <a:spLocks noGrp="1"/>
          </p:cNvSpPr>
          <p:nvPr>
            <p:ph type="title"/>
          </p:nvPr>
        </p:nvSpPr>
        <p:spPr>
          <a:xfrm>
            <a:off x="0" y="0"/>
            <a:ext cx="9144000" cy="1071546"/>
          </a:xfrm>
          <a:prstGeom prst="rect">
            <a:avLst/>
          </a:prstGeom>
        </p:spPr>
        <p:txBody>
          <a:bodyPr anchor="ctr"/>
          <a:lstStyle>
            <a:lvl1pPr algn="ctr">
              <a:defRPr lang="zh-CN" altLang="en-US" sz="3600" b="1" dirty="0">
                <a:ln w="19050">
                  <a:noFill/>
                </a:ln>
                <a:solidFill>
                  <a:schemeClr val="bg1"/>
                </a:solidFill>
                <a:effectLst>
                  <a:outerShdw blurRad="50800" dist="38100" dir="2700000" algn="tl" rotWithShape="0">
                    <a:prstClr val="black">
                      <a:alpha val="40000"/>
                    </a:prstClr>
                  </a:outerShdw>
                </a:effectLst>
                <a:latin typeface="微软雅黑" pitchFamily="34" charset="-122"/>
                <a:ea typeface="微软雅黑" pitchFamily="34" charset="-122"/>
                <a:cs typeface="+mj-cs"/>
              </a:defRPr>
            </a:lvl1pPr>
          </a:lstStyle>
          <a:p>
            <a:r>
              <a:rPr lang="zh-CN" altLang="en-US" dirty="0"/>
              <a:t>单击此处编辑母版标题样式</a:t>
            </a:r>
          </a:p>
        </p:txBody>
      </p:sp>
    </p:spTree>
    <p:extLst>
      <p:ext uri="{BB962C8B-B14F-4D97-AF65-F5344CB8AC3E}">
        <p14:creationId xmlns:p14="http://schemas.microsoft.com/office/powerpoint/2010/main" val="25347710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rotWithShape="1">
          <a:gsLst>
            <a:gs pos="0">
              <a:schemeClr val="bg1">
                <a:tint val="80000"/>
                <a:satMod val="3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1986597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6161308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982264" y="6467404"/>
            <a:ext cx="2133600" cy="365125"/>
          </a:xfrm>
          <a:prstGeom prst="rect">
            <a:avLst/>
          </a:prstGeom>
        </p:spPr>
        <p:txBody>
          <a:bodyPr/>
          <a:lstStyle>
            <a:lvl1pPr>
              <a:defRPr>
                <a:latin typeface="+mn-lt"/>
              </a:defRPr>
            </a:lvl1pPr>
          </a:lstStyle>
          <a:p>
            <a:r>
              <a:rPr lang="en-US" altLang="zh-CN">
                <a:solidFill>
                  <a:prstClr val="black">
                    <a:tint val="75000"/>
                  </a:prstClr>
                </a:solidFill>
              </a:rPr>
              <a:t>Page </a:t>
            </a:r>
            <a:fld id="{5B7D6B44-8869-44D6-9B46-FD9D3C769EB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0" name="任意多边形 9"/>
          <p:cNvSpPr/>
          <p:nvPr userDrawn="1"/>
        </p:nvSpPr>
        <p:spPr>
          <a:xfrm>
            <a:off x="0" y="6395396"/>
            <a:ext cx="9144000" cy="0"/>
          </a:xfrm>
          <a:custGeom>
            <a:avLst/>
            <a:gdLst>
              <a:gd name="connsiteX0" fmla="*/ 0 w 9144000"/>
              <a:gd name="connsiteY0" fmla="*/ 0 h 0"/>
              <a:gd name="connsiteX1" fmla="*/ 9144000 w 9144000"/>
              <a:gd name="connsiteY1" fmla="*/ 0 h 0"/>
            </a:gdLst>
            <a:ahLst/>
            <a:cxnLst>
              <a:cxn ang="0">
                <a:pos x="connsiteX0" y="connsiteY0"/>
              </a:cxn>
              <a:cxn ang="0">
                <a:pos x="connsiteX1" y="connsiteY1"/>
              </a:cxn>
            </a:cxnLst>
            <a:rect l="l" t="t" r="r" b="b"/>
            <a:pathLst>
              <a:path w="9144000">
                <a:moveTo>
                  <a:pt x="0" y="0"/>
                </a:moveTo>
                <a:lnTo>
                  <a:pt x="914400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11" name="Rectangle 2"/>
          <p:cNvSpPr>
            <a:spLocks noGrp="1" noChangeArrowheads="1"/>
          </p:cNvSpPr>
          <p:nvPr>
            <p:ph type="title"/>
          </p:nvPr>
        </p:nvSpPr>
        <p:spPr bwMode="auto">
          <a:xfrm>
            <a:off x="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Tree>
    <p:extLst>
      <p:ext uri="{BB962C8B-B14F-4D97-AF65-F5344CB8AC3E}">
        <p14:creationId xmlns:p14="http://schemas.microsoft.com/office/powerpoint/2010/main" val="15568536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30629FCA-9BCC-4D94-BCF1-50AA18210C8D}" type="slidenum">
              <a:rPr lang="en-US" altLang="zh-CN"/>
              <a:t>‹#›</a:t>
            </a:fld>
            <a:r>
              <a:rPr lang="en-US" altLang="zh-CN"/>
              <a:t> </a:t>
            </a:r>
          </a:p>
        </p:txBody>
      </p:sp>
    </p:spTree>
    <p:extLst>
      <p:ext uri="{BB962C8B-B14F-4D97-AF65-F5344CB8AC3E}">
        <p14:creationId xmlns:p14="http://schemas.microsoft.com/office/powerpoint/2010/main" val="3259554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87338" y="981075"/>
            <a:ext cx="77724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标题 5"/>
          <p:cNvSpPr>
            <a:spLocks noGrp="1"/>
          </p:cNvSpPr>
          <p:nvPr>
            <p:ph type="title"/>
          </p:nvPr>
        </p:nvSpPr>
        <p:spPr/>
        <p:txBody>
          <a:bodyPr/>
          <a:lstStyle/>
          <a:p>
            <a:r>
              <a:rPr lang="zh-CN" altLang="en-US"/>
              <a:t>单击此处编辑母版标题样式</a:t>
            </a:r>
          </a:p>
        </p:txBody>
      </p:sp>
      <p:sp>
        <p:nvSpPr>
          <p:cNvPr id="7" name="灯片编号占位符 6"/>
          <p:cNvSpPr>
            <a:spLocks noGrp="1"/>
          </p:cNvSpPr>
          <p:nvPr>
            <p:ph type="sldNum" sz="quarter" idx="10"/>
          </p:nvPr>
        </p:nvSpPr>
        <p:spPr/>
        <p:txBody>
          <a:bodyPr/>
          <a:lstStyle>
            <a:lvl1pPr>
              <a:defRPr>
                <a:solidFill>
                  <a:schemeClr val="bg2"/>
                </a:solidFill>
              </a:defRPr>
            </a:lvl1pPr>
          </a:lstStyle>
          <a:p>
            <a:fld id="{B8E54011-88F9-4C11-89A5-A0E112247FEB}" type="slidenum">
              <a:rPr lang="zh-CN" altLang="en-US" smtClean="0"/>
              <a:pPr/>
              <a:t>‹#›</a:t>
            </a:fld>
            <a:endParaRPr lang="zh-CN" altLang="en-US"/>
          </a:p>
        </p:txBody>
      </p:sp>
    </p:spTree>
    <p:extLst>
      <p:ext uri="{BB962C8B-B14F-4D97-AF65-F5344CB8AC3E}">
        <p14:creationId xmlns:p14="http://schemas.microsoft.com/office/powerpoint/2010/main" val="30629296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480EE588-B514-4B83-883F-1A90AE4C4A85}" type="slidenum">
              <a:rPr lang="en-US" altLang="zh-CN"/>
              <a:t>‹#›</a:t>
            </a:fld>
            <a:r>
              <a:rPr lang="en-US" altLang="zh-CN"/>
              <a:t> </a:t>
            </a:r>
          </a:p>
        </p:txBody>
      </p:sp>
    </p:spTree>
    <p:extLst>
      <p:ext uri="{BB962C8B-B14F-4D97-AF65-F5344CB8AC3E}">
        <p14:creationId xmlns:p14="http://schemas.microsoft.com/office/powerpoint/2010/main" val="1302498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0523AAF6-DDDF-4D98-B1C8-197F7B964DB6}" type="slidenum">
              <a:rPr lang="en-US" altLang="zh-CN"/>
              <a:t>‹#›</a:t>
            </a:fld>
            <a:r>
              <a:rPr lang="en-US" altLang="zh-CN"/>
              <a:t> </a:t>
            </a:r>
          </a:p>
        </p:txBody>
      </p:sp>
    </p:spTree>
    <p:extLst>
      <p:ext uri="{BB962C8B-B14F-4D97-AF65-F5344CB8AC3E}">
        <p14:creationId xmlns:p14="http://schemas.microsoft.com/office/powerpoint/2010/main" val="23441153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5438" y="1087438"/>
            <a:ext cx="4027487"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05325" y="1087438"/>
            <a:ext cx="4027488"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DAC03A7A-4C91-400B-8A5E-521C0E46A7DC}" type="slidenum">
              <a:rPr lang="en-US" altLang="zh-CN"/>
              <a:t>‹#›</a:t>
            </a:fld>
            <a:r>
              <a:rPr lang="en-US" altLang="zh-CN"/>
              <a:t> </a:t>
            </a:r>
          </a:p>
        </p:txBody>
      </p:sp>
    </p:spTree>
    <p:extLst>
      <p:ext uri="{BB962C8B-B14F-4D97-AF65-F5344CB8AC3E}">
        <p14:creationId xmlns:p14="http://schemas.microsoft.com/office/powerpoint/2010/main" val="29618690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p:txBody>
          <a:bodyPr/>
          <a:lstStyle>
            <a:lvl1pPr>
              <a:defRPr/>
            </a:lvl1pPr>
          </a:lstStyle>
          <a:p>
            <a:pPr>
              <a:defRPr/>
            </a:pPr>
            <a:r>
              <a:rPr lang="en-US" altLang="zh-CN"/>
              <a:t> </a:t>
            </a:r>
            <a:fld id="{CE4B736F-8802-4601-81EF-2D08228E192A}" type="slidenum">
              <a:rPr lang="en-US" altLang="zh-CN"/>
              <a:t>‹#›</a:t>
            </a:fld>
            <a:r>
              <a:rPr lang="en-US" altLang="zh-CN"/>
              <a:t> </a:t>
            </a:r>
          </a:p>
        </p:txBody>
      </p:sp>
    </p:spTree>
    <p:extLst>
      <p:ext uri="{BB962C8B-B14F-4D97-AF65-F5344CB8AC3E}">
        <p14:creationId xmlns:p14="http://schemas.microsoft.com/office/powerpoint/2010/main" val="32927820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p:txBody>
          <a:bodyPr/>
          <a:lstStyle>
            <a:lvl1pPr>
              <a:defRPr/>
            </a:lvl1pPr>
          </a:lstStyle>
          <a:p>
            <a:pPr>
              <a:defRPr/>
            </a:pPr>
            <a:r>
              <a:rPr lang="en-US" altLang="zh-CN"/>
              <a:t> </a:t>
            </a:r>
            <a:fld id="{94C19E30-39C3-491E-99F3-94FA9B6A4A6B}" type="slidenum">
              <a:rPr lang="en-US" altLang="zh-CN"/>
              <a:t>‹#›</a:t>
            </a:fld>
            <a:r>
              <a:rPr lang="en-US" altLang="zh-CN"/>
              <a:t> </a:t>
            </a:r>
          </a:p>
        </p:txBody>
      </p:sp>
    </p:spTree>
    <p:extLst>
      <p:ext uri="{BB962C8B-B14F-4D97-AF65-F5344CB8AC3E}">
        <p14:creationId xmlns:p14="http://schemas.microsoft.com/office/powerpoint/2010/main" val="41213236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r>
              <a:rPr lang="en-US" altLang="zh-CN"/>
              <a:t> </a:t>
            </a:r>
            <a:fld id="{B5CB6EDE-C31E-48F8-B56E-C83A2C11E3AC}" type="slidenum">
              <a:rPr lang="en-US" altLang="zh-CN"/>
              <a:t>‹#›</a:t>
            </a:fld>
            <a:r>
              <a:rPr lang="en-US" altLang="zh-CN"/>
              <a:t> </a:t>
            </a:r>
          </a:p>
        </p:txBody>
      </p:sp>
    </p:spTree>
    <p:extLst>
      <p:ext uri="{BB962C8B-B14F-4D97-AF65-F5344CB8AC3E}">
        <p14:creationId xmlns:p14="http://schemas.microsoft.com/office/powerpoint/2010/main" val="35801102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AB753CBF-8E7A-41BE-9CDE-C113C4033482}" type="slidenum">
              <a:rPr lang="en-US" altLang="zh-CN"/>
              <a:t>‹#›</a:t>
            </a:fld>
            <a:r>
              <a:rPr lang="en-US" altLang="zh-CN"/>
              <a:t> </a:t>
            </a:r>
          </a:p>
        </p:txBody>
      </p:sp>
    </p:spTree>
    <p:extLst>
      <p:ext uri="{BB962C8B-B14F-4D97-AF65-F5344CB8AC3E}">
        <p14:creationId xmlns:p14="http://schemas.microsoft.com/office/powerpoint/2010/main" val="377509178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30D5458A-7C4D-4972-829E-0613074E0F8A}" type="slidenum">
              <a:rPr lang="en-US" altLang="zh-CN"/>
              <a:t>‹#›</a:t>
            </a:fld>
            <a:r>
              <a:rPr lang="en-US" altLang="zh-CN"/>
              <a:t> </a:t>
            </a:r>
          </a:p>
        </p:txBody>
      </p:sp>
    </p:spTree>
    <p:extLst>
      <p:ext uri="{BB962C8B-B14F-4D97-AF65-F5344CB8AC3E}">
        <p14:creationId xmlns:p14="http://schemas.microsoft.com/office/powerpoint/2010/main" val="26567588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BB72497E-EDC7-4CBF-BBB7-C88B46A92B86}" type="slidenum">
              <a:rPr lang="en-US" altLang="zh-CN"/>
              <a:t>‹#›</a:t>
            </a:fld>
            <a:r>
              <a:rPr lang="en-US" altLang="zh-CN"/>
              <a:t> </a:t>
            </a:r>
          </a:p>
        </p:txBody>
      </p:sp>
    </p:spTree>
    <p:extLst>
      <p:ext uri="{BB962C8B-B14F-4D97-AF65-F5344CB8AC3E}">
        <p14:creationId xmlns:p14="http://schemas.microsoft.com/office/powerpoint/2010/main" val="78823179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15888"/>
            <a:ext cx="2168525" cy="3241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15888"/>
            <a:ext cx="6354763" cy="3241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86B5A12F-F1D3-4E67-A43C-D26EBF5447F7}" type="slidenum">
              <a:rPr lang="en-US" altLang="zh-CN"/>
              <a:t>‹#›</a:t>
            </a:fld>
            <a:r>
              <a:rPr lang="en-US" altLang="zh-CN"/>
              <a:t> </a:t>
            </a:r>
          </a:p>
        </p:txBody>
      </p:sp>
    </p:spTree>
    <p:extLst>
      <p:ext uri="{BB962C8B-B14F-4D97-AF65-F5344CB8AC3E}">
        <p14:creationId xmlns:p14="http://schemas.microsoft.com/office/powerpoint/2010/main" val="23475614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865309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858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
        <p:nvSpPr>
          <p:cNvPr id="6" name="灯片编号占位符 5"/>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7868345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2781142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9573741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23587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545831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42420149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bwMode="auto">
          <a:xfrm>
            <a:off x="18285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9" name="同侧圆角矩形 8"/>
          <p:cNvSpPr/>
          <p:nvPr userDrawn="1"/>
        </p:nvSpPr>
        <p:spPr>
          <a:xfrm rot="5400000">
            <a:off x="4513516" y="-3740963"/>
            <a:ext cx="72000" cy="9099032"/>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10" name="同侧圆角矩形 9"/>
          <p:cNvSpPr/>
          <p:nvPr userDrawn="1"/>
        </p:nvSpPr>
        <p:spPr>
          <a:xfrm rot="5400000" flipH="1">
            <a:off x="8530149" y="230704"/>
            <a:ext cx="72000" cy="1155701"/>
          </a:xfrm>
          <a:prstGeom prst="round2SameRect">
            <a:avLst>
              <a:gd name="adj1" fmla="val 0"/>
              <a:gd name="adj2" fmla="val 0"/>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2"/>
                </a:solidFill>
              </a:defRPr>
            </a:lvl1pPr>
          </a:lstStyle>
          <a:p>
            <a:fld id="{B8E54011-88F9-4C11-89A5-A0E112247FEB}" type="slidenum">
              <a:rPr lang="zh-CN" altLang="en-US" smtClean="0"/>
              <a:pPr/>
              <a:t>‹#›</a:t>
            </a:fld>
            <a:endParaRPr lang="zh-CN" altLang="en-US"/>
          </a:p>
        </p:txBody>
      </p:sp>
    </p:spTree>
  </p:cSld>
  <p:clrMap bg1="dk2" tx1="lt1" bg2="dk1" tx2="lt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 id="2147484790" r:id="rId17"/>
    <p:sldLayoutId id="2147484954" r:id="rId18"/>
  </p:sldLayoutIdLst>
  <p:transition>
    <p:fade/>
  </p:transition>
  <p:hf hdr="0" ftr="0" dt="0"/>
  <p:txStyles>
    <p:titleStyle>
      <a:lvl1pPr marL="0" indent="88900" algn="l" rtl="0" eaLnBrk="0" fontAlgn="base" hangingPunct="0">
        <a:spcBef>
          <a:spcPct val="0"/>
        </a:spcBef>
        <a:spcAft>
          <a:spcPct val="0"/>
        </a:spcAft>
        <a:defRPr sz="3600" b="1">
          <a:solidFill>
            <a:schemeClr val="bg2"/>
          </a:solidFill>
          <a:latin typeface="+mj-lt"/>
          <a:ea typeface="+mj-ea"/>
          <a:cs typeface="微软雅黑" charset="0"/>
        </a:defRPr>
      </a:lvl1pPr>
      <a:lvl2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2pPr>
      <a:lvl3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3pPr>
      <a:lvl4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4pPr>
      <a:lvl5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5pPr>
      <a:lvl6pPr marL="457200" algn="l" rtl="0" fontAlgn="base">
        <a:spcBef>
          <a:spcPct val="0"/>
        </a:spcBef>
        <a:spcAft>
          <a:spcPct val="0"/>
        </a:spcAft>
        <a:defRPr sz="3600">
          <a:solidFill>
            <a:srgbClr val="0000FF"/>
          </a:solidFill>
          <a:latin typeface="黑体" pitchFamily="2" charset="-122"/>
          <a:ea typeface="黑体" pitchFamily="2" charset="-122"/>
        </a:defRPr>
      </a:lvl6pPr>
      <a:lvl7pPr marL="914400" algn="l" rtl="0" fontAlgn="base">
        <a:spcBef>
          <a:spcPct val="0"/>
        </a:spcBef>
        <a:spcAft>
          <a:spcPct val="0"/>
        </a:spcAft>
        <a:defRPr sz="3600">
          <a:solidFill>
            <a:srgbClr val="0000FF"/>
          </a:solidFill>
          <a:latin typeface="黑体" pitchFamily="2" charset="-122"/>
          <a:ea typeface="黑体" pitchFamily="2" charset="-122"/>
        </a:defRPr>
      </a:lvl7pPr>
      <a:lvl8pPr marL="1371600" algn="l" rtl="0" fontAlgn="base">
        <a:spcBef>
          <a:spcPct val="0"/>
        </a:spcBef>
        <a:spcAft>
          <a:spcPct val="0"/>
        </a:spcAft>
        <a:defRPr sz="3600">
          <a:solidFill>
            <a:srgbClr val="0000FF"/>
          </a:solidFill>
          <a:latin typeface="黑体" pitchFamily="2" charset="-122"/>
          <a:ea typeface="黑体" pitchFamily="2" charset="-122"/>
        </a:defRPr>
      </a:lvl8pPr>
      <a:lvl9pPr marL="1828800" algn="l" rtl="0" fontAlgn="base">
        <a:spcBef>
          <a:spcPct val="0"/>
        </a:spcBef>
        <a:spcAft>
          <a:spcPct val="0"/>
        </a:spcAft>
        <a:defRPr sz="3600">
          <a:solidFill>
            <a:srgbClr val="0000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80000"/>
        <a:buChar char="•"/>
        <a:defRPr kumimoji="1" sz="2800">
          <a:solidFill>
            <a:schemeClr val="bg2"/>
          </a:solidFill>
          <a:latin typeface="+mn-lt"/>
          <a:ea typeface="+mn-ea"/>
          <a:cs typeface="微软雅黑" charset="0"/>
        </a:defRPr>
      </a:lvl1pPr>
      <a:lvl2pPr marL="742950" indent="-285750" algn="l" rtl="0" eaLnBrk="0" fontAlgn="base" hangingPunct="0">
        <a:spcBef>
          <a:spcPct val="20000"/>
        </a:spcBef>
        <a:spcAft>
          <a:spcPct val="0"/>
        </a:spcAft>
        <a:buClr>
          <a:srgbClr val="FF0000"/>
        </a:buClr>
        <a:buSzPct val="75000"/>
        <a:buChar char="–"/>
        <a:defRPr kumimoji="1" sz="2400">
          <a:solidFill>
            <a:schemeClr val="bg2"/>
          </a:solidFill>
          <a:latin typeface="+mn-lt"/>
          <a:ea typeface="+mn-ea"/>
          <a:cs typeface="微软雅黑" charset="0"/>
        </a:defRPr>
      </a:lvl2pPr>
      <a:lvl3pPr marL="1143000" indent="-228600" algn="l" rtl="0" eaLnBrk="0" fontAlgn="base" hangingPunct="0">
        <a:spcBef>
          <a:spcPct val="20000"/>
        </a:spcBef>
        <a:spcAft>
          <a:spcPct val="0"/>
        </a:spcAft>
        <a:buClr>
          <a:srgbClr val="FF0000"/>
        </a:buClr>
        <a:buChar char="•"/>
        <a:defRPr kumimoji="1" sz="2000">
          <a:solidFill>
            <a:schemeClr val="bg2"/>
          </a:solidFill>
          <a:latin typeface="+mn-lt"/>
          <a:ea typeface="+mn-ea"/>
          <a:cs typeface="微软雅黑" charset="0"/>
        </a:defRPr>
      </a:lvl3pPr>
      <a:lvl4pPr marL="1600200" indent="-228600" algn="l" rtl="0" eaLnBrk="0" fontAlgn="base" hangingPunct="0">
        <a:spcBef>
          <a:spcPct val="20000"/>
        </a:spcBef>
        <a:spcAft>
          <a:spcPct val="0"/>
        </a:spcAft>
        <a:buChar char="–"/>
        <a:defRPr kumimoji="1" sz="2000">
          <a:solidFill>
            <a:schemeClr val="bg2"/>
          </a:solidFill>
          <a:latin typeface="+mn-lt"/>
          <a:ea typeface="+mn-ea"/>
          <a:cs typeface="微软雅黑" charset="0"/>
        </a:defRPr>
      </a:lvl4pPr>
      <a:lvl5pPr marL="2057400" indent="-228600" algn="l" rtl="0" eaLnBrk="0" fontAlgn="base" hangingPunct="0">
        <a:spcBef>
          <a:spcPct val="20000"/>
        </a:spcBef>
        <a:spcAft>
          <a:spcPct val="0"/>
        </a:spcAft>
        <a:buClr>
          <a:schemeClr val="tx2"/>
        </a:buClr>
        <a:buChar char="»"/>
        <a:defRPr kumimoji="1" sz="2000">
          <a:solidFill>
            <a:schemeClr val="bg2"/>
          </a:solidFill>
          <a:latin typeface="+mn-lt"/>
          <a:ea typeface="+mn-ea"/>
          <a:cs typeface="微软雅黑" charset="0"/>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2" descr="bg3-LINE"/>
          <p:cNvPicPr>
            <a:picLocks noChangeAspect="1" noChangeArrowheads="1"/>
          </p:cNvPicPr>
          <p:nvPr userDrawn="1"/>
        </p:nvPicPr>
        <p:blipFill>
          <a:blip r:embed="rId13" cstate="print"/>
          <a:srcRect/>
          <a:stretch>
            <a:fillRect/>
          </a:stretch>
        </p:blipFill>
        <p:spPr bwMode="auto">
          <a:xfrm>
            <a:off x="0" y="0"/>
            <a:ext cx="9142413" cy="6856413"/>
          </a:xfrm>
          <a:prstGeom prst="rect">
            <a:avLst/>
          </a:prstGeom>
          <a:noFill/>
          <a:ln w="9525">
            <a:noFill/>
            <a:miter lim="800000"/>
            <a:headEnd/>
            <a:tailEnd/>
          </a:ln>
        </p:spPr>
      </p:pic>
      <p:sp>
        <p:nvSpPr>
          <p:cNvPr id="10243" name="Rectangle 3"/>
          <p:cNvSpPr>
            <a:spLocks noGrp="1" noChangeArrowheads="1"/>
          </p:cNvSpPr>
          <p:nvPr>
            <p:ph type="title"/>
          </p:nvPr>
        </p:nvSpPr>
        <p:spPr bwMode="auto">
          <a:xfrm>
            <a:off x="0" y="115888"/>
            <a:ext cx="8675688" cy="649287"/>
          </a:xfrm>
          <a:prstGeom prst="rect">
            <a:avLst/>
          </a:prstGeom>
          <a:noFill/>
          <a:ln w="9525">
            <a:noFill/>
            <a:miter lim="800000"/>
          </a:ln>
        </p:spPr>
        <p:txBody>
          <a:bodyPr vert="horz" wrap="square" lIns="91440" tIns="45720" rIns="91440" bIns="45720" numCol="1" anchor="ctr" anchorCtr="0" compatLnSpc="1"/>
          <a:lstStyle/>
          <a:p>
            <a:pPr lvl="0"/>
            <a:r>
              <a:rPr lang="zh-CN" altLang="en-US"/>
              <a:t>标题文本样式：黑体</a:t>
            </a:r>
            <a:r>
              <a:rPr lang="en-US" altLang="zh-CN"/>
              <a:t>/34</a:t>
            </a:r>
            <a:r>
              <a:rPr lang="zh-CN" altLang="en-US"/>
              <a:t>号  </a:t>
            </a:r>
            <a:r>
              <a:rPr lang="en-US" altLang="zh-CN"/>
              <a:t>Arial/34pt</a:t>
            </a:r>
          </a:p>
        </p:txBody>
      </p:sp>
      <p:sp>
        <p:nvSpPr>
          <p:cNvPr id="10244" name="Rectangle 4"/>
          <p:cNvSpPr>
            <a:spLocks noGrp="1" noChangeArrowheads="1"/>
          </p:cNvSpPr>
          <p:nvPr>
            <p:ph type="body" idx="1"/>
          </p:nvPr>
        </p:nvSpPr>
        <p:spPr bwMode="auto">
          <a:xfrm>
            <a:off x="325438" y="1087438"/>
            <a:ext cx="8207375" cy="2270125"/>
          </a:xfrm>
          <a:prstGeom prst="rect">
            <a:avLst/>
          </a:prstGeom>
          <a:noFill/>
          <a:ln w="9525">
            <a:noFill/>
            <a:miter lim="800000"/>
          </a:ln>
        </p:spPr>
        <p:txBody>
          <a:bodyPr vert="horz" wrap="square" lIns="91440" tIns="45720" rIns="91440" bIns="45720" numCol="1" anchor="t" anchorCtr="0" compatLnSpc="1">
            <a:spAutoFit/>
          </a:bodyPr>
          <a:lstStyle/>
          <a:p>
            <a:pPr lvl="0"/>
            <a:r>
              <a:rPr lang="zh-CN" altLang="en-US"/>
              <a:t>第一级内容文本样式：黑体</a:t>
            </a:r>
            <a:r>
              <a:rPr lang="en-US" altLang="zh-CN"/>
              <a:t>/28</a:t>
            </a:r>
            <a:r>
              <a:rPr lang="zh-CN" altLang="en-US"/>
              <a:t>号  </a:t>
            </a:r>
            <a:r>
              <a:rPr lang="en-US" altLang="zh-CN"/>
              <a:t>Arial/28pt</a:t>
            </a:r>
          </a:p>
          <a:p>
            <a:pPr lvl="1"/>
            <a:r>
              <a:rPr lang="zh-CN" altLang="en-US"/>
              <a:t>第二级内容文本样式：黑体</a:t>
            </a:r>
            <a:r>
              <a:rPr lang="en-US" altLang="zh-CN"/>
              <a:t>/24</a:t>
            </a:r>
            <a:r>
              <a:rPr lang="zh-CN" altLang="en-US"/>
              <a:t>号  </a:t>
            </a:r>
            <a:r>
              <a:rPr lang="en-US" altLang="zh-CN"/>
              <a:t>Arial/24pt</a:t>
            </a:r>
          </a:p>
          <a:p>
            <a:pPr lvl="2"/>
            <a:r>
              <a:rPr lang="zh-CN" altLang="en-US"/>
              <a:t>第三级内容文本样式：黑体</a:t>
            </a:r>
            <a:r>
              <a:rPr lang="en-US" altLang="zh-CN"/>
              <a:t>/20</a:t>
            </a:r>
            <a:r>
              <a:rPr lang="zh-CN" altLang="en-US"/>
              <a:t>号  </a:t>
            </a:r>
            <a:r>
              <a:rPr lang="en-US" altLang="zh-CN"/>
              <a:t>Arial/20pt</a:t>
            </a:r>
          </a:p>
          <a:p>
            <a:pPr lvl="3"/>
            <a:r>
              <a:rPr lang="zh-CN" altLang="en-US"/>
              <a:t>第四级内容文本样式：黑体</a:t>
            </a:r>
            <a:r>
              <a:rPr lang="en-US" altLang="zh-CN"/>
              <a:t>/18</a:t>
            </a:r>
            <a:r>
              <a:rPr lang="zh-CN" altLang="en-US"/>
              <a:t>号  </a:t>
            </a:r>
            <a:r>
              <a:rPr lang="en-US" altLang="zh-CN"/>
              <a:t>Arial/18pt</a:t>
            </a:r>
          </a:p>
          <a:p>
            <a:pPr lvl="4"/>
            <a:r>
              <a:rPr lang="zh-CN" altLang="en-US"/>
              <a:t>第五级内容文本样式：黑体</a:t>
            </a:r>
            <a:r>
              <a:rPr lang="en-US" altLang="zh-CN"/>
              <a:t>/16</a:t>
            </a:r>
            <a:r>
              <a:rPr lang="zh-CN" altLang="en-US"/>
              <a:t>号  </a:t>
            </a:r>
            <a:r>
              <a:rPr lang="en-US" altLang="zh-CN"/>
              <a:t>Arial/16pt</a:t>
            </a:r>
          </a:p>
        </p:txBody>
      </p:sp>
      <p:sp>
        <p:nvSpPr>
          <p:cNvPr id="306181" name="Rectangle 5"/>
          <p:cNvSpPr>
            <a:spLocks noGrp="1" noChangeArrowheads="1"/>
          </p:cNvSpPr>
          <p:nvPr>
            <p:ph type="sldNum" sz="quarter" idx="4"/>
          </p:nvPr>
        </p:nvSpPr>
        <p:spPr bwMode="auto">
          <a:xfrm>
            <a:off x="6902450" y="6499225"/>
            <a:ext cx="2133600" cy="212725"/>
          </a:xfrm>
          <a:prstGeom prst="rect">
            <a:avLst/>
          </a:prstGeom>
          <a:noFill/>
          <a:ln w="9525">
            <a:noFill/>
            <a:miter lim="800000"/>
          </a:ln>
          <a:effectLst/>
        </p:spPr>
        <p:txBody>
          <a:bodyPr vert="horz" wrap="square" lIns="91440" tIns="45720" rIns="91440" bIns="45720" numCol="1" anchor="t" anchorCtr="0" compatLnSpc="1"/>
          <a:lstStyle>
            <a:lvl1pPr algn="r">
              <a:defRPr sz="1000" b="0">
                <a:solidFill>
                  <a:schemeClr val="tx1"/>
                </a:solidFill>
                <a:latin typeface="微软雅黑" panose="020B0503020204020204" pitchFamily="34" charset="-122"/>
                <a:ea typeface="微软雅黑" panose="020B0503020204020204" pitchFamily="34" charset="-122"/>
              </a:defRPr>
            </a:lvl1pPr>
          </a:lstStyle>
          <a:p>
            <a:pPr>
              <a:defRPr/>
            </a:pPr>
            <a:r>
              <a:rPr lang="en-US" altLang="zh-CN"/>
              <a:t> </a:t>
            </a:r>
            <a:fld id="{0FF7CBF9-F9A5-4695-8B7F-69B64C2D809A}" type="slidenum">
              <a:rPr lang="en-US" altLang="zh-CN"/>
              <a:t>‹#›</a:t>
            </a:fld>
            <a:r>
              <a:rPr lang="en-US" altLang="zh-CN"/>
              <a:t> </a:t>
            </a:r>
          </a:p>
        </p:txBody>
      </p:sp>
    </p:spTree>
    <p:extLst>
      <p:ext uri="{BB962C8B-B14F-4D97-AF65-F5344CB8AC3E}">
        <p14:creationId xmlns:p14="http://schemas.microsoft.com/office/powerpoint/2010/main" val="3646206680"/>
      </p:ext>
    </p:extLst>
  </p:cSld>
  <p:clrMap bg1="lt1" tx1="dk1" bg2="lt2" tx2="dk2" accent1="accent1" accent2="accent2" accent3="accent3" accent4="accent4" accent5="accent5" accent6="accent6" hlink="hlink" folHlink="folHlink"/>
  <p:sldLayoutIdLst>
    <p:sldLayoutId id="2147484987" r:id="rId1"/>
    <p:sldLayoutId id="2147484988"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transition/>
  <p:hf hdr="0" ftr="0" dt="0"/>
  <p:txStyles>
    <p:titleStyle>
      <a:lvl1pPr marL="361950" indent="-361950" algn="ctr" rtl="0" eaLnBrk="0" fontAlgn="base" hangingPunct="0">
        <a:spcBef>
          <a:spcPct val="0"/>
        </a:spcBef>
        <a:spcAft>
          <a:spcPct val="0"/>
        </a:spcAft>
        <a:defRPr sz="3400" b="1">
          <a:solidFill>
            <a:schemeClr val="bg1"/>
          </a:solidFill>
          <a:latin typeface="+mj-lt"/>
          <a:ea typeface="+mj-ea"/>
          <a:cs typeface="+mj-cs"/>
        </a:defRPr>
      </a:lvl1pPr>
      <a:lvl2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2pPr>
      <a:lvl3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3pPr>
      <a:lvl4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4pPr>
      <a:lvl5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5pPr>
      <a:lvl6pPr marL="8191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6pPr>
      <a:lvl7pPr marL="12763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7pPr>
      <a:lvl8pPr marL="17335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8pPr>
      <a:lvl9pPr marL="21907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9pPr>
    </p:titleStyle>
    <p:bodyStyle>
      <a:lvl1pPr marL="180975" indent="-180975" algn="l" rtl="0" eaLnBrk="0" fontAlgn="ctr" hangingPunct="0">
        <a:lnSpc>
          <a:spcPct val="120000"/>
        </a:lnSpc>
        <a:spcBef>
          <a:spcPct val="50000"/>
        </a:spcBef>
        <a:spcAft>
          <a:spcPct val="0"/>
        </a:spcAft>
        <a:buClr>
          <a:srgbClr val="00246C"/>
        </a:buClr>
        <a:buSzPct val="80000"/>
        <a:buFont typeface="Wingdings" panose="05000000000000000000" pitchFamily="2" charset="2"/>
        <a:buChar char="n"/>
        <a:defRPr sz="2800" b="1">
          <a:solidFill>
            <a:srgbClr val="00246C"/>
          </a:solidFill>
          <a:latin typeface="+mn-lt"/>
          <a:ea typeface="+mn-ea"/>
          <a:cs typeface="+mn-cs"/>
        </a:defRPr>
      </a:lvl1pPr>
      <a:lvl2pPr marL="541655" indent="-180975" algn="l" rtl="0" eaLnBrk="0" fontAlgn="ctr" hangingPunct="0">
        <a:lnSpc>
          <a:spcPct val="120000"/>
        </a:lnSpc>
        <a:spcBef>
          <a:spcPct val="20000"/>
        </a:spcBef>
        <a:spcAft>
          <a:spcPct val="0"/>
        </a:spcAft>
        <a:buClr>
          <a:srgbClr val="0000CC"/>
        </a:buClr>
        <a:buSzPct val="80000"/>
        <a:buFont typeface="Wingdings" panose="05000000000000000000" pitchFamily="2" charset="2"/>
        <a:buChar char="n"/>
        <a:defRPr sz="2400" b="1">
          <a:solidFill>
            <a:srgbClr val="0000CC"/>
          </a:solidFill>
          <a:latin typeface="+mn-lt"/>
          <a:ea typeface="+mn-ea"/>
        </a:defRPr>
      </a:lvl2pPr>
      <a:lvl3pPr marL="895350" indent="-174625" algn="l" rtl="0" eaLnBrk="0" fontAlgn="ctr" hangingPunct="0">
        <a:lnSpc>
          <a:spcPct val="120000"/>
        </a:lnSpc>
        <a:spcBef>
          <a:spcPct val="20000"/>
        </a:spcBef>
        <a:spcAft>
          <a:spcPct val="0"/>
        </a:spcAft>
        <a:buClr>
          <a:srgbClr val="3333FF"/>
        </a:buClr>
        <a:buSzPct val="80000"/>
        <a:buFont typeface="Wingdings" panose="05000000000000000000" pitchFamily="2" charset="2"/>
        <a:buChar char="n"/>
        <a:defRPr sz="2000">
          <a:solidFill>
            <a:srgbClr val="3333FF"/>
          </a:solidFill>
          <a:latin typeface="+mn-lt"/>
          <a:ea typeface="+mn-ea"/>
        </a:defRPr>
      </a:lvl3pPr>
      <a:lvl4pPr marL="1256030" indent="-180975" algn="l" rtl="0" eaLnBrk="0" fontAlgn="ctr" hangingPunct="0">
        <a:lnSpc>
          <a:spcPct val="120000"/>
        </a:lnSpc>
        <a:spcBef>
          <a:spcPct val="20000"/>
        </a:spcBef>
        <a:spcAft>
          <a:spcPct val="0"/>
        </a:spcAft>
        <a:buClr>
          <a:srgbClr val="6699FF"/>
        </a:buClr>
        <a:buSzPct val="80000"/>
        <a:buFont typeface="Wingdings" panose="05000000000000000000" pitchFamily="2" charset="2"/>
        <a:buChar char="n"/>
        <a:defRPr sz="2000">
          <a:solidFill>
            <a:srgbClr val="6699FF"/>
          </a:solidFill>
          <a:latin typeface="+mn-lt"/>
          <a:ea typeface="+mn-ea"/>
        </a:defRPr>
      </a:lvl4pPr>
      <a:lvl5pPr marL="1619250" indent="-184150" algn="l" rtl="0" eaLnBrk="0" fontAlgn="ctr" hangingPunct="0">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5pPr>
      <a:lvl6pPr marL="20764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6pPr>
      <a:lvl7pPr marL="25336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7pPr>
      <a:lvl8pPr marL="29908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8pPr>
      <a:lvl9pPr marL="34480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hyperlink" Target="https://search.earthdata.nasa.gov/search" TargetMode="External"/><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hyperlink" Target="https://www.opentopography.or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80.png"/><Relationship Id="rId4" Type="http://schemas.openxmlformats.org/officeDocument/2006/relationships/image" Target="../media/image70.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4" name="Rectangle 7"/>
          <p:cNvSpPr>
            <a:spLocks noChangeArrowheads="1"/>
          </p:cNvSpPr>
          <p:nvPr/>
        </p:nvSpPr>
        <p:spPr bwMode="auto">
          <a:xfrm>
            <a:off x="319693" y="1685331"/>
            <a:ext cx="8501204" cy="191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zh-CN" altLang="en-US" sz="4800" b="1" dirty="0">
                <a:solidFill>
                  <a:srgbClr val="FF0000"/>
                </a:solidFill>
                <a:latin typeface="微软雅黑"/>
                <a:ea typeface="微软雅黑"/>
              </a:rPr>
              <a:t>星载激光测高原理</a:t>
            </a:r>
            <a:endParaRPr kumimoji="0" lang="zh-CN" altLang="zh-CN" sz="4800" b="1" i="0" u="none" strike="noStrike" kern="1200" cap="none" spc="0" normalizeH="0" baseline="0" noProof="0" dirty="0">
              <a:ln>
                <a:noFill/>
              </a:ln>
              <a:solidFill>
                <a:srgbClr val="FF0000"/>
              </a:solidFill>
              <a:effectLst/>
              <a:uLnTx/>
              <a:uFillTx/>
              <a:latin typeface="微软雅黑"/>
              <a:ea typeface="微软雅黑"/>
            </a:endParaRPr>
          </a:p>
        </p:txBody>
      </p:sp>
      <p:sp>
        <p:nvSpPr>
          <p:cNvPr id="25" name="Rectangle 8"/>
          <p:cNvSpPr>
            <a:spLocks noChangeArrowheads="1"/>
          </p:cNvSpPr>
          <p:nvPr/>
        </p:nvSpPr>
        <p:spPr bwMode="auto">
          <a:xfrm>
            <a:off x="153909" y="3931738"/>
            <a:ext cx="880902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罗 新</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云南大学 地球科学学院</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endParaRPr kumimoji="0" lang="zh-CN" altLang="en-US" sz="28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1800" b="0" i="0" u="none" strike="noStrike" kern="1200" cap="none" spc="0" normalizeH="0" baseline="0" noProof="0" dirty="0">
              <a:ln>
                <a:noFill/>
              </a:ln>
              <a:solidFill>
                <a:srgbClr val="002060"/>
              </a:solidFill>
              <a:effectLst/>
              <a:uLnTx/>
              <a:uFillTx/>
              <a:latin typeface="微软雅黑"/>
              <a:ea typeface="微软雅黑"/>
              <a:cs typeface="微软雅黑" charset="0"/>
            </a:endParaRPr>
          </a:p>
        </p:txBody>
      </p:sp>
      <p:sp>
        <p:nvSpPr>
          <p:cNvPr id="54" name="矩形 53"/>
          <p:cNvSpPr/>
          <p:nvPr/>
        </p:nvSpPr>
        <p:spPr>
          <a:xfrm flipV="1">
            <a:off x="792000" y="3614404"/>
            <a:ext cx="7560000" cy="45719"/>
          </a:xfrm>
          <a:prstGeom prst="rect">
            <a:avLst/>
          </a:prstGeom>
          <a:gradFill flip="none" rotWithShape="1">
            <a:gsLst>
              <a:gs pos="0">
                <a:schemeClr val="accent1">
                  <a:tint val="66000"/>
                  <a:satMod val="160000"/>
                  <a:lumMod val="0"/>
                  <a:lumOff val="100000"/>
                  <a:alpha val="0"/>
                </a:schemeClr>
              </a:gs>
              <a:gs pos="50000">
                <a:schemeClr val="accent1"/>
              </a:gs>
              <a:gs pos="100000">
                <a:schemeClr val="accent1">
                  <a:tint val="23500"/>
                  <a:satMod val="160000"/>
                  <a:lumMod val="0"/>
                  <a:lumOff val="100000"/>
                  <a:alpha val="0"/>
                </a:schemeClr>
              </a:gs>
            </a:gsLst>
            <a:lin ang="10800000" scaled="1"/>
            <a:tileRect/>
          </a:gradFill>
        </p:spPr>
        <p:txBody>
          <a:bodyPr wrap="square" lIns="0" rtlCol="0" anchor="ctr">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dirty="0">
              <a:ln>
                <a:noFill/>
              </a:ln>
              <a:solidFill>
                <a:srgbClr val="FF0000"/>
              </a:solidFill>
              <a:effectLst/>
              <a:uLnTx/>
              <a:uFillTx/>
              <a:latin typeface="微软雅黑" pitchFamily="34" charset="-122"/>
              <a:ea typeface="微软雅黑" pitchFamily="34" charset="-122"/>
            </a:endParaRPr>
          </a:p>
        </p:txBody>
      </p:sp>
      <p:sp>
        <p:nvSpPr>
          <p:cNvPr id="2" name="Rectangle 1">
            <a:extLst>
              <a:ext uri="{FF2B5EF4-FFF2-40B4-BE49-F238E27FC236}">
                <a16:creationId xmlns:a16="http://schemas.microsoft.com/office/drawing/2014/main" id="{C2515BE6-09AD-694B-8839-0C2DC98FAD34}"/>
              </a:ext>
            </a:extLst>
          </p:cNvPr>
          <p:cNvSpPr/>
          <p:nvPr/>
        </p:nvSpPr>
        <p:spPr>
          <a:xfrm>
            <a:off x="307818" y="5474698"/>
            <a:ext cx="8627953" cy="784830"/>
          </a:xfrm>
          <a:prstGeom prst="rect">
            <a:avLst/>
          </a:prstGeom>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微软雅黑"/>
                <a:ea typeface="微软雅黑"/>
              </a:rPr>
              <a:t>邮箱</a:t>
            </a:r>
            <a:r>
              <a:rPr kumimoji="0" lang="en-CN" sz="1800" b="0" i="0" u="none" strike="noStrike" kern="1200" cap="none" spc="0" normalizeH="0" baseline="0" noProof="0" dirty="0">
                <a:ln>
                  <a:noFill/>
                </a:ln>
                <a:solidFill>
                  <a:prstClr val="black"/>
                </a:solidFill>
                <a:effectLst/>
                <a:uLnTx/>
                <a:uFillTx/>
                <a:latin typeface="微软雅黑"/>
                <a:ea typeface="微软雅黑"/>
              </a:rPr>
              <a:t>: xinluo_xin@ynu.edu.cn</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N" sz="1800" b="0" i="0" u="none" strike="noStrike" kern="1200" cap="none" spc="0" normalizeH="0" baseline="0" noProof="0" dirty="0">
                <a:ln>
                  <a:noFill/>
                </a:ln>
                <a:solidFill>
                  <a:prstClr val="black"/>
                </a:solidFill>
                <a:effectLst/>
                <a:uLnTx/>
                <a:uFillTx/>
                <a:latin typeface="微软雅黑"/>
                <a:ea typeface="微软雅黑"/>
              </a:rPr>
              <a:t>地址</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：地球科学学院</a:t>
            </a:r>
            <a:r>
              <a:rPr kumimoji="0" lang="en-US" altLang="zh-CN" sz="1800" b="0" i="0" u="none" strike="noStrike" kern="1200" cap="none" spc="0" normalizeH="0" baseline="0" noProof="0" dirty="0">
                <a:ln>
                  <a:noFill/>
                </a:ln>
                <a:solidFill>
                  <a:prstClr val="black"/>
                </a:solidFill>
                <a:effectLst/>
                <a:uLnTx/>
                <a:uFillTx/>
                <a:latin typeface="微软雅黑"/>
                <a:ea typeface="微软雅黑"/>
              </a:rPr>
              <a:t>1327</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办公室</a:t>
            </a:r>
            <a:endParaRPr kumimoji="0" lang="en-CN" sz="1800" b="0" i="0" u="none" strike="noStrike" kern="1200" cap="none" spc="0" normalizeH="0" baseline="0" noProof="0" dirty="0">
              <a:ln>
                <a:noFill/>
              </a:ln>
              <a:solidFill>
                <a:prstClr val="black"/>
              </a:solidFill>
              <a:effectLst/>
              <a:uLnTx/>
              <a:uFillTx/>
              <a:latin typeface="微软雅黑"/>
              <a:ea typeface="微软雅黑"/>
            </a:endParaRPr>
          </a:p>
        </p:txBody>
      </p:sp>
      <p:pic>
        <p:nvPicPr>
          <p:cNvPr id="4" name="Picture 3">
            <a:extLst>
              <a:ext uri="{FF2B5EF4-FFF2-40B4-BE49-F238E27FC236}">
                <a16:creationId xmlns:a16="http://schemas.microsoft.com/office/drawing/2014/main" id="{C5A20417-E7CA-C285-EB98-9BD26873E83E}"/>
              </a:ext>
            </a:extLst>
          </p:cNvPr>
          <p:cNvPicPr>
            <a:picLocks noChangeAspect="1"/>
          </p:cNvPicPr>
          <p:nvPr/>
        </p:nvPicPr>
        <p:blipFill>
          <a:blip r:embed="rId3"/>
          <a:stretch>
            <a:fillRect/>
          </a:stretch>
        </p:blipFill>
        <p:spPr>
          <a:xfrm>
            <a:off x="431628" y="243145"/>
            <a:ext cx="2866773" cy="1012641"/>
          </a:xfrm>
          <a:prstGeom prst="rect">
            <a:avLst/>
          </a:prstGeom>
        </p:spPr>
      </p:pic>
      <p:pic>
        <p:nvPicPr>
          <p:cNvPr id="9" name="Picture 8">
            <a:extLst>
              <a:ext uri="{FF2B5EF4-FFF2-40B4-BE49-F238E27FC236}">
                <a16:creationId xmlns:a16="http://schemas.microsoft.com/office/drawing/2014/main" id="{D79EB157-7CF0-C636-5797-94C0A73AF8D4}"/>
              </a:ext>
            </a:extLst>
          </p:cNvPr>
          <p:cNvPicPr>
            <a:picLocks noChangeAspect="1"/>
          </p:cNvPicPr>
          <p:nvPr/>
        </p:nvPicPr>
        <p:blipFill>
          <a:blip r:embed="rId4"/>
          <a:stretch>
            <a:fillRect/>
          </a:stretch>
        </p:blipFill>
        <p:spPr>
          <a:xfrm>
            <a:off x="6162261" y="6259528"/>
            <a:ext cx="2996979" cy="622992"/>
          </a:xfrm>
          <a:prstGeom prst="rect">
            <a:avLst/>
          </a:prstGeom>
        </p:spPr>
      </p:pic>
      <p:sp>
        <p:nvSpPr>
          <p:cNvPr id="3" name="TextBox 2">
            <a:extLst>
              <a:ext uri="{FF2B5EF4-FFF2-40B4-BE49-F238E27FC236}">
                <a16:creationId xmlns:a16="http://schemas.microsoft.com/office/drawing/2014/main" id="{AABF8A9A-03FE-2516-7E19-C8FD65DBFB0D}"/>
              </a:ext>
            </a:extLst>
          </p:cNvPr>
          <p:cNvSpPr txBox="1"/>
          <p:nvPr/>
        </p:nvSpPr>
        <p:spPr>
          <a:xfrm>
            <a:off x="5629029" y="349355"/>
            <a:ext cx="3514971" cy="400110"/>
          </a:xfrm>
          <a:prstGeom prst="rect">
            <a:avLst/>
          </a:prstGeom>
          <a:noFill/>
        </p:spPr>
        <p:txBody>
          <a:bodyPr wrap="square" rtlCol="0">
            <a:spAutoFit/>
          </a:bodyPr>
          <a:lstStyle/>
          <a:p>
            <a:pPr marL="0" marR="0" lvl="0" indent="0" defTabSz="914400" rtl="0" eaLnBrk="1" fontAlgn="base" latinLnBrk="0" hangingPunct="1">
              <a:lnSpc>
                <a:spcPct val="100000"/>
              </a:lnSpc>
              <a:spcBef>
                <a:spcPct val="50000"/>
              </a:spcBef>
              <a:spcAft>
                <a:spcPct val="0"/>
              </a:spcAft>
              <a:buClrTx/>
              <a:buSzTx/>
              <a:buFontTx/>
              <a:buNone/>
              <a:tabLst/>
              <a:defRPr/>
            </a:pPr>
            <a:r>
              <a:rPr kumimoji="0" lang="en-CN" sz="2000" b="1" i="1" u="none" strike="noStrike" kern="1200" cap="none" spc="0" normalizeH="0" baseline="0" noProof="0" dirty="0">
                <a:ln>
                  <a:noFill/>
                </a:ln>
                <a:solidFill>
                  <a:prstClr val="black"/>
                </a:solidFill>
                <a:effectLst/>
                <a:uLnTx/>
                <a:uFillTx/>
                <a:latin typeface="Times New Roman" charset="0"/>
                <a:ea typeface="宋体" charset="0"/>
              </a:rPr>
              <a:t>卫星测高原理及应用课程</a:t>
            </a:r>
          </a:p>
        </p:txBody>
      </p:sp>
    </p:spTree>
    <p:extLst>
      <p:ext uri="{BB962C8B-B14F-4D97-AF65-F5344CB8AC3E}">
        <p14:creationId xmlns:p14="http://schemas.microsoft.com/office/powerpoint/2010/main" val="224102110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一、星载</a:t>
            </a:r>
            <a:r>
              <a:rPr lang="zh-CN" altLang="en-US" dirty="0">
                <a:latin typeface="微软雅黑" pitchFamily="34" charset="-122"/>
                <a:ea typeface="微软雅黑" pitchFamily="34" charset="-122"/>
              </a:rPr>
              <a:t>全波形激光测高原理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913572"/>
            <a:ext cx="8314891"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a:t>
            </a:r>
            <a:r>
              <a:rPr lang="en-US" altLang="zh-CN" sz="2800" b="1" dirty="0">
                <a:solidFill>
                  <a:srgbClr val="333333"/>
                </a:solidFill>
                <a:latin typeface="+mn-ea"/>
                <a:ea typeface="+mn-ea"/>
              </a:rPr>
              <a:t>2</a:t>
            </a:r>
            <a:r>
              <a:rPr lang="zh-CN" altLang="en-US" sz="2800" b="1" dirty="0">
                <a:solidFill>
                  <a:srgbClr val="333333"/>
                </a:solidFill>
                <a:latin typeface="+mn-ea"/>
                <a:ea typeface="+mn-ea"/>
              </a:rPr>
              <a:t>）卫星激光测高发展史（对地观测）</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552893" y="1678434"/>
            <a:ext cx="7962954" cy="961225"/>
          </a:xfrm>
          <a:prstGeom prst="rect">
            <a:avLst/>
          </a:prstGeom>
          <a:noFill/>
        </p:spPr>
        <p:txBody>
          <a:bodyPr wrap="square">
            <a:spAutoFit/>
          </a:bodyPr>
          <a:lstStyle/>
          <a:p>
            <a:pPr algn="just">
              <a:lnSpc>
                <a:spcPct val="150000"/>
              </a:lnSpc>
            </a:pPr>
            <a:r>
              <a:rPr lang="zh-CN" altLang="en-US" sz="2000" dirty="0">
                <a:solidFill>
                  <a:schemeClr val="bg2"/>
                </a:solidFill>
                <a:latin typeface="+mn-ea"/>
                <a:ea typeface="+mn-ea"/>
              </a:rPr>
              <a:t>近年来，应用于对地观测的星载激光测高任务持续开展。目前已广泛应用的卫星激光测高数据包含</a:t>
            </a:r>
            <a:r>
              <a:rPr lang="en-US" altLang="zh-CN" sz="2000" dirty="0" err="1">
                <a:solidFill>
                  <a:schemeClr val="bg2"/>
                </a:solidFill>
                <a:latin typeface="+mn-ea"/>
                <a:ea typeface="+mn-ea"/>
              </a:rPr>
              <a:t>ICESat</a:t>
            </a:r>
            <a:r>
              <a:rPr lang="zh-CN" altLang="en-US" sz="2000" dirty="0">
                <a:solidFill>
                  <a:schemeClr val="bg2"/>
                </a:solidFill>
                <a:latin typeface="+mn-ea"/>
                <a:ea typeface="+mn-ea"/>
              </a:rPr>
              <a:t>，</a:t>
            </a:r>
            <a:r>
              <a:rPr lang="en-US" altLang="zh-CN" sz="2000" dirty="0">
                <a:solidFill>
                  <a:schemeClr val="bg2"/>
                </a:solidFill>
                <a:latin typeface="+mn-ea"/>
                <a:ea typeface="+mn-ea"/>
              </a:rPr>
              <a:t>GEDI</a:t>
            </a:r>
            <a:r>
              <a:rPr lang="zh-CN" altLang="en-US" sz="2000" dirty="0">
                <a:solidFill>
                  <a:schemeClr val="bg2"/>
                </a:solidFill>
                <a:latin typeface="+mn-ea"/>
                <a:ea typeface="+mn-ea"/>
              </a:rPr>
              <a:t>，</a:t>
            </a:r>
            <a:r>
              <a:rPr lang="en-US" altLang="zh-CN" sz="2000" dirty="0">
                <a:solidFill>
                  <a:schemeClr val="bg2"/>
                </a:solidFill>
                <a:latin typeface="+mn-ea"/>
                <a:ea typeface="+mn-ea"/>
              </a:rPr>
              <a:t>ICESat-2</a:t>
            </a:r>
            <a:r>
              <a:rPr lang="zh-CN" altLang="en-US" sz="2000" dirty="0">
                <a:solidFill>
                  <a:schemeClr val="bg2"/>
                </a:solidFill>
                <a:latin typeface="+mn-ea"/>
                <a:ea typeface="+mn-ea"/>
              </a:rPr>
              <a:t>卫星数据。</a:t>
            </a:r>
            <a:endParaRPr lang="en-US" altLang="zh-CN" sz="2000" dirty="0">
              <a:solidFill>
                <a:schemeClr val="bg2"/>
              </a:solidFill>
              <a:latin typeface="+mn-ea"/>
              <a:ea typeface="+mn-ea"/>
            </a:endParaRPr>
          </a:p>
        </p:txBody>
      </p:sp>
      <p:graphicFrame>
        <p:nvGraphicFramePr>
          <p:cNvPr id="2" name="Table 1">
            <a:extLst>
              <a:ext uri="{FF2B5EF4-FFF2-40B4-BE49-F238E27FC236}">
                <a16:creationId xmlns:a16="http://schemas.microsoft.com/office/drawing/2014/main" id="{C487CA50-6F43-142F-201E-1FBF61D299CD}"/>
              </a:ext>
            </a:extLst>
          </p:cNvPr>
          <p:cNvGraphicFramePr>
            <a:graphicFrameLocks noGrp="1"/>
          </p:cNvGraphicFramePr>
          <p:nvPr>
            <p:extLst>
              <p:ext uri="{D42A27DB-BD31-4B8C-83A1-F6EECF244321}">
                <p14:modId xmlns:p14="http://schemas.microsoft.com/office/powerpoint/2010/main" val="3712659440"/>
              </p:ext>
            </p:extLst>
          </p:nvPr>
        </p:nvGraphicFramePr>
        <p:xfrm>
          <a:off x="914136" y="2796489"/>
          <a:ext cx="7464319" cy="2519791"/>
        </p:xfrm>
        <a:graphic>
          <a:graphicData uri="http://schemas.openxmlformats.org/drawingml/2006/table">
            <a:tbl>
              <a:tblPr firstRow="1" bandRow="1">
                <a:tableStyleId>{5940675A-B579-460E-94D1-54222C63F5DA}</a:tableStyleId>
              </a:tblPr>
              <a:tblGrid>
                <a:gridCol w="1212112">
                  <a:extLst>
                    <a:ext uri="{9D8B030D-6E8A-4147-A177-3AD203B41FA5}">
                      <a16:colId xmlns:a16="http://schemas.microsoft.com/office/drawing/2014/main" val="1612181189"/>
                    </a:ext>
                  </a:extLst>
                </a:gridCol>
                <a:gridCol w="1251067">
                  <a:extLst>
                    <a:ext uri="{9D8B030D-6E8A-4147-A177-3AD203B41FA5}">
                      <a16:colId xmlns:a16="http://schemas.microsoft.com/office/drawing/2014/main" val="3245530716"/>
                    </a:ext>
                  </a:extLst>
                </a:gridCol>
                <a:gridCol w="1394982">
                  <a:extLst>
                    <a:ext uri="{9D8B030D-6E8A-4147-A177-3AD203B41FA5}">
                      <a16:colId xmlns:a16="http://schemas.microsoft.com/office/drawing/2014/main" val="1072852761"/>
                    </a:ext>
                  </a:extLst>
                </a:gridCol>
                <a:gridCol w="2404795">
                  <a:extLst>
                    <a:ext uri="{9D8B030D-6E8A-4147-A177-3AD203B41FA5}">
                      <a16:colId xmlns:a16="http://schemas.microsoft.com/office/drawing/2014/main" val="111352257"/>
                    </a:ext>
                  </a:extLst>
                </a:gridCol>
                <a:gridCol w="1201363">
                  <a:extLst>
                    <a:ext uri="{9D8B030D-6E8A-4147-A177-3AD203B41FA5}">
                      <a16:colId xmlns:a16="http://schemas.microsoft.com/office/drawing/2014/main" val="1456812661"/>
                    </a:ext>
                  </a:extLst>
                </a:gridCol>
              </a:tblGrid>
              <a:tr h="644089">
                <a:tc>
                  <a:txBody>
                    <a:bodyPr/>
                    <a:lstStyle/>
                    <a:p>
                      <a:pPr algn="ctr"/>
                      <a:r>
                        <a:rPr lang="en-CN" sz="1900" b="1" dirty="0">
                          <a:solidFill>
                            <a:schemeClr val="bg2"/>
                          </a:solidFill>
                        </a:rPr>
                        <a:t>卫星平台</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zh-CN" altLang="en-US" sz="1900" b="1" dirty="0">
                          <a:solidFill>
                            <a:schemeClr val="bg2"/>
                          </a:solidFill>
                        </a:rPr>
                        <a:t>传感器</a:t>
                      </a:r>
                      <a:endParaRPr lang="en-CN" sz="1900" b="1"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900" b="1" dirty="0">
                          <a:solidFill>
                            <a:schemeClr val="bg2"/>
                          </a:solidFill>
                        </a:rPr>
                        <a:t>运行时间</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N" sz="1900" b="1" dirty="0">
                          <a:solidFill>
                            <a:schemeClr val="bg2"/>
                          </a:solidFill>
                        </a:rPr>
                        <a:t>数据模式</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N" sz="1900" b="1" dirty="0">
                          <a:solidFill>
                            <a:schemeClr val="bg2"/>
                          </a:solidFill>
                        </a:rPr>
                        <a:t>光斑直径</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2690303"/>
                  </a:ext>
                </a:extLst>
              </a:tr>
              <a:tr h="644089">
                <a:tc>
                  <a:txBody>
                    <a:bodyPr/>
                    <a:lstStyle/>
                    <a:p>
                      <a:pPr algn="ctr"/>
                      <a:r>
                        <a:rPr lang="en-CN" sz="1900" dirty="0">
                          <a:solidFill>
                            <a:schemeClr val="bg2"/>
                          </a:solidFill>
                        </a:rPr>
                        <a:t>ICESat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N" sz="1900" dirty="0">
                          <a:solidFill>
                            <a:schemeClr val="bg2"/>
                          </a:solidFill>
                        </a:rPr>
                        <a:t>GLAS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900" dirty="0">
                          <a:solidFill>
                            <a:schemeClr val="bg2"/>
                          </a:solidFill>
                        </a:rPr>
                        <a:t>2003-2009</a:t>
                      </a:r>
                      <a:endParaRPr lang="en-CN" sz="1900"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N" sz="1900" dirty="0">
                          <a:solidFill>
                            <a:schemeClr val="bg2"/>
                          </a:solidFill>
                        </a:rPr>
                        <a:t>单波束</a:t>
                      </a:r>
                      <a:r>
                        <a:rPr lang="zh-CN" altLang="en-US" sz="1900" dirty="0">
                          <a:solidFill>
                            <a:schemeClr val="bg2"/>
                          </a:solidFill>
                        </a:rPr>
                        <a:t>全波形激光</a:t>
                      </a:r>
                      <a:endParaRPr lang="en-CN" sz="1900"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N" sz="1900" dirty="0">
                          <a:solidFill>
                            <a:schemeClr val="bg2"/>
                          </a:solidFill>
                        </a:rPr>
                        <a:t>70m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3193969"/>
                  </a:ext>
                </a:extLst>
              </a:tr>
              <a:tr h="644089">
                <a:tc>
                  <a:txBody>
                    <a:bodyPr/>
                    <a:lstStyle/>
                    <a:p>
                      <a:pPr algn="ctr"/>
                      <a:r>
                        <a:rPr lang="en-CN" sz="1900" dirty="0">
                          <a:solidFill>
                            <a:schemeClr val="bg2"/>
                          </a:solidFill>
                        </a:rPr>
                        <a:t>ISS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900" dirty="0">
                          <a:solidFill>
                            <a:schemeClr val="bg2"/>
                          </a:solidFill>
                        </a:rPr>
                        <a:t>GEDI</a:t>
                      </a:r>
                      <a:endParaRPr lang="en-CN" sz="1900"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900" dirty="0">
                          <a:solidFill>
                            <a:schemeClr val="bg2"/>
                          </a:solidFill>
                        </a:rPr>
                        <a:t>2018-</a:t>
                      </a:r>
                      <a:r>
                        <a:rPr lang="zh-CN" altLang="en-US" sz="1900" dirty="0">
                          <a:solidFill>
                            <a:schemeClr val="bg2"/>
                          </a:solidFill>
                        </a:rPr>
                        <a:t>至今</a:t>
                      </a:r>
                      <a:endParaRPr lang="en-CN" sz="1900"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N" sz="1900" dirty="0">
                          <a:solidFill>
                            <a:schemeClr val="bg2"/>
                          </a:solidFill>
                        </a:rPr>
                        <a:t>多波束全波形</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900" dirty="0">
                          <a:solidFill>
                            <a:schemeClr val="bg2"/>
                          </a:solidFill>
                        </a:rPr>
                        <a:t>25m </a:t>
                      </a:r>
                      <a:endParaRPr lang="en-CN" sz="1900"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1547339"/>
                  </a:ext>
                </a:extLst>
              </a:tr>
              <a:tr h="587524">
                <a:tc>
                  <a:txBody>
                    <a:bodyPr/>
                    <a:lstStyle/>
                    <a:p>
                      <a:pPr algn="ctr"/>
                      <a:r>
                        <a:rPr lang="en-CN" sz="1900" dirty="0">
                          <a:solidFill>
                            <a:schemeClr val="bg2"/>
                          </a:solidFill>
                        </a:rPr>
                        <a:t>ICESat-2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N" sz="1900" dirty="0">
                          <a:solidFill>
                            <a:schemeClr val="bg2"/>
                          </a:solidFill>
                        </a:rPr>
                        <a:t>ATLAS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900" dirty="0">
                          <a:solidFill>
                            <a:schemeClr val="bg2"/>
                          </a:solidFill>
                        </a:rPr>
                        <a:t>2018-</a:t>
                      </a:r>
                      <a:r>
                        <a:rPr lang="zh-CN" altLang="en-US" sz="1900" dirty="0">
                          <a:solidFill>
                            <a:schemeClr val="bg2"/>
                          </a:solidFill>
                        </a:rPr>
                        <a:t>至今</a:t>
                      </a:r>
                      <a:endParaRPr lang="en-CN" sz="1900"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N" sz="1900" dirty="0">
                          <a:solidFill>
                            <a:schemeClr val="bg2"/>
                          </a:solidFill>
                        </a:rPr>
                        <a:t>多波束光子计数激光</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900" dirty="0">
                          <a:solidFill>
                            <a:schemeClr val="bg2"/>
                          </a:solidFill>
                        </a:rPr>
                        <a:t>17m</a:t>
                      </a:r>
                      <a:endParaRPr lang="en-CN" sz="1900" dirty="0">
                        <a:solidFill>
                          <a:schemeClr val="bg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9413538"/>
                  </a:ext>
                </a:extLst>
              </a:tr>
            </a:tbl>
          </a:graphicData>
        </a:graphic>
      </p:graphicFrame>
      <p:sp>
        <p:nvSpPr>
          <p:cNvPr id="7" name="TextBox 6">
            <a:extLst>
              <a:ext uri="{FF2B5EF4-FFF2-40B4-BE49-F238E27FC236}">
                <a16:creationId xmlns:a16="http://schemas.microsoft.com/office/drawing/2014/main" id="{BDEE6900-AE6B-A8B4-9263-9EBF8DB010F9}"/>
              </a:ext>
            </a:extLst>
          </p:cNvPr>
          <p:cNvSpPr txBox="1"/>
          <p:nvPr/>
        </p:nvSpPr>
        <p:spPr>
          <a:xfrm>
            <a:off x="552893" y="5473173"/>
            <a:ext cx="8460478" cy="1138773"/>
          </a:xfrm>
          <a:prstGeom prst="rect">
            <a:avLst/>
          </a:prstGeom>
          <a:noFill/>
        </p:spPr>
        <p:txBody>
          <a:bodyPr wrap="square">
            <a:spAutoFit/>
          </a:bodyPr>
          <a:lstStyle/>
          <a:p>
            <a:pPr algn="just"/>
            <a:r>
              <a:rPr lang="en-US" altLang="zh-CN" sz="1700" b="1" dirty="0" err="1">
                <a:solidFill>
                  <a:schemeClr val="bg2"/>
                </a:solidFill>
                <a:latin typeface="+mn-ea"/>
                <a:ea typeface="+mn-ea"/>
              </a:rPr>
              <a:t>ICESat</a:t>
            </a:r>
            <a:r>
              <a:rPr lang="en-US" altLang="zh-CN" sz="1700" b="1" dirty="0">
                <a:solidFill>
                  <a:schemeClr val="bg2"/>
                </a:solidFill>
                <a:latin typeface="+mn-ea"/>
                <a:ea typeface="+mn-ea"/>
              </a:rPr>
              <a:t>: Ice, cloud and land elevation satellite (</a:t>
            </a:r>
            <a:r>
              <a:rPr lang="zh-CN" altLang="en-US" sz="1700" b="1" dirty="0">
                <a:solidFill>
                  <a:schemeClr val="bg2"/>
                </a:solidFill>
                <a:latin typeface="+mn-ea"/>
                <a:ea typeface="+mn-ea"/>
              </a:rPr>
              <a:t>冰，云和陆地高程卫星</a:t>
            </a:r>
            <a:r>
              <a:rPr lang="en-US" altLang="zh-CN" sz="1700" b="1" dirty="0">
                <a:solidFill>
                  <a:schemeClr val="bg2"/>
                </a:solidFill>
                <a:latin typeface="+mn-ea"/>
                <a:ea typeface="+mn-ea"/>
              </a:rPr>
              <a:t>)</a:t>
            </a:r>
          </a:p>
          <a:p>
            <a:pPr algn="just"/>
            <a:r>
              <a:rPr lang="en-US" altLang="zh-CN" sz="1700" b="1" dirty="0">
                <a:solidFill>
                  <a:schemeClr val="bg2"/>
                </a:solidFill>
                <a:latin typeface="+mn-ea"/>
                <a:ea typeface="+mn-ea"/>
              </a:rPr>
              <a:t>GEDI: Global Ecosystem Dynamics Investigation (</a:t>
            </a:r>
            <a:r>
              <a:rPr lang="zh-CN" altLang="en-US" sz="1700" b="1" dirty="0">
                <a:solidFill>
                  <a:schemeClr val="bg2"/>
                </a:solidFill>
                <a:latin typeface="+mn-ea"/>
                <a:ea typeface="+mn-ea"/>
              </a:rPr>
              <a:t>全球生态系统动态调查</a:t>
            </a:r>
            <a:r>
              <a:rPr lang="en-US" altLang="zh-CN" sz="1700" b="1" dirty="0">
                <a:solidFill>
                  <a:schemeClr val="bg2"/>
                </a:solidFill>
                <a:latin typeface="+mn-ea"/>
                <a:ea typeface="+mn-ea"/>
              </a:rPr>
              <a:t>)</a:t>
            </a:r>
          </a:p>
          <a:p>
            <a:pPr algn="just"/>
            <a:r>
              <a:rPr lang="en-US" altLang="zh-CN" sz="1700" b="1" dirty="0">
                <a:solidFill>
                  <a:schemeClr val="bg2"/>
                </a:solidFill>
                <a:latin typeface="+mn-ea"/>
                <a:ea typeface="+mn-ea"/>
              </a:rPr>
              <a:t>ICESat-2: Ice, cloud and land elevation satellite-2 (</a:t>
            </a:r>
            <a:r>
              <a:rPr lang="zh-CN" altLang="en-US" sz="1700" b="1" dirty="0">
                <a:solidFill>
                  <a:schemeClr val="bg2"/>
                </a:solidFill>
                <a:latin typeface="+mn-ea"/>
                <a:ea typeface="+mn-ea"/>
              </a:rPr>
              <a:t>冰，云和陆地高程卫星</a:t>
            </a:r>
            <a:r>
              <a:rPr lang="en-US" altLang="zh-CN" sz="1700" b="1" dirty="0">
                <a:solidFill>
                  <a:schemeClr val="bg2"/>
                </a:solidFill>
                <a:latin typeface="+mn-ea"/>
                <a:ea typeface="+mn-ea"/>
              </a:rPr>
              <a:t>-2)</a:t>
            </a:r>
          </a:p>
        </p:txBody>
      </p:sp>
    </p:spTree>
    <p:extLst>
      <p:ext uri="{BB962C8B-B14F-4D97-AF65-F5344CB8AC3E}">
        <p14:creationId xmlns:p14="http://schemas.microsoft.com/office/powerpoint/2010/main" val="265871171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189064" y="3868892"/>
            <a:ext cx="8753057"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一、星载全波形激光测高原理</a:t>
            </a: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77257061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一、星载</a:t>
            </a:r>
            <a:r>
              <a:rPr lang="zh-CN" altLang="en-US" dirty="0">
                <a:latin typeface="微软雅黑" pitchFamily="34" charset="-122"/>
                <a:ea typeface="微软雅黑" pitchFamily="34" charset="-122"/>
              </a:rPr>
              <a:t>全波形激光测高原理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3" y="888172"/>
            <a:ext cx="5805938"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星载全波形激光测高原理</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424747" y="1542533"/>
            <a:ext cx="8314890" cy="2458943"/>
          </a:xfrm>
          <a:prstGeom prst="rect">
            <a:avLst/>
          </a:prstGeom>
          <a:noFill/>
        </p:spPr>
        <p:txBody>
          <a:bodyPr wrap="square">
            <a:spAutoFit/>
          </a:bodyPr>
          <a:lstStyle/>
          <a:p>
            <a:pPr algn="just">
              <a:lnSpc>
                <a:spcPct val="150000"/>
              </a:lnSpc>
            </a:pPr>
            <a:r>
              <a:rPr lang="en-CN" sz="2100" dirty="0">
                <a:solidFill>
                  <a:schemeClr val="bg2"/>
                </a:solidFill>
                <a:latin typeface="+mn-ea"/>
                <a:ea typeface="+mn-ea"/>
              </a:rPr>
              <a:t>﻿全波形激光测高仪通过发射一个</a:t>
            </a:r>
            <a:r>
              <a:rPr lang="en-CN" sz="2100" b="1" dirty="0">
                <a:solidFill>
                  <a:schemeClr val="accent2"/>
                </a:solidFill>
                <a:latin typeface="+mn-ea"/>
                <a:ea typeface="+mn-ea"/>
              </a:rPr>
              <a:t>低</a:t>
            </a:r>
            <a:r>
              <a:rPr lang="zh-CN" altLang="en-US" sz="2100" b="1" dirty="0">
                <a:solidFill>
                  <a:schemeClr val="accent2"/>
                </a:solidFill>
                <a:latin typeface="+mn-ea"/>
                <a:ea typeface="+mn-ea"/>
              </a:rPr>
              <a:t>重</a:t>
            </a:r>
            <a:r>
              <a:rPr lang="en-CN" sz="2100" b="1" dirty="0">
                <a:solidFill>
                  <a:schemeClr val="accent2"/>
                </a:solidFill>
                <a:latin typeface="+mn-ea"/>
                <a:ea typeface="+mn-ea"/>
              </a:rPr>
              <a:t>频强脉冲</a:t>
            </a:r>
            <a:r>
              <a:rPr lang="zh-CN" altLang="en-US" sz="2100" dirty="0">
                <a:solidFill>
                  <a:schemeClr val="bg2"/>
                </a:solidFill>
                <a:latin typeface="+mn-ea"/>
                <a:ea typeface="+mn-ea"/>
              </a:rPr>
              <a:t>，脉冲重复频率一般为几十赫兹</a:t>
            </a:r>
            <a:r>
              <a:rPr lang="en-CN" sz="2100" dirty="0">
                <a:solidFill>
                  <a:schemeClr val="bg2"/>
                </a:solidFill>
                <a:latin typeface="+mn-ea"/>
                <a:ea typeface="+mn-ea"/>
              </a:rPr>
              <a:t>，对于每个激光回波脉冲</a:t>
            </a:r>
            <a:r>
              <a:rPr lang="zh-CN" altLang="en-US" sz="2100" dirty="0">
                <a:solidFill>
                  <a:schemeClr val="bg2"/>
                </a:solidFill>
                <a:latin typeface="+mn-ea"/>
                <a:ea typeface="+mn-ea"/>
              </a:rPr>
              <a:t>，在一个测量窗口内对整个回波脉冲强度进行高速采样，并对整个激光回波波形进行记录。</a:t>
            </a:r>
            <a:r>
              <a:rPr lang="zh-CN" altLang="en-US" sz="2100" b="1" dirty="0">
                <a:solidFill>
                  <a:schemeClr val="bg2"/>
                </a:solidFill>
                <a:latin typeface="+mn-ea"/>
                <a:ea typeface="+mn-ea"/>
              </a:rPr>
              <a:t>所得波形序列包含了足迹内高程分布信息，通过对波形序列进行分析可推算出足迹点高程信息。</a:t>
            </a:r>
            <a:endParaRPr lang="en-CN" sz="2100" b="1" dirty="0">
              <a:solidFill>
                <a:schemeClr val="bg2"/>
              </a:solidFill>
              <a:latin typeface="+mn-ea"/>
              <a:ea typeface="+mn-ea"/>
            </a:endParaRPr>
          </a:p>
        </p:txBody>
      </p:sp>
      <p:pic>
        <p:nvPicPr>
          <p:cNvPr id="2" name="Picture 1" descr="A graph of a function&#10;&#10;Description automatically generated">
            <a:extLst>
              <a:ext uri="{FF2B5EF4-FFF2-40B4-BE49-F238E27FC236}">
                <a16:creationId xmlns:a16="http://schemas.microsoft.com/office/drawing/2014/main" id="{BCF9B340-D789-0FBA-1BE3-72195F5179E4}"/>
              </a:ext>
            </a:extLst>
          </p:cNvPr>
          <p:cNvPicPr>
            <a:picLocks noChangeAspect="1"/>
          </p:cNvPicPr>
          <p:nvPr/>
        </p:nvPicPr>
        <p:blipFill>
          <a:blip r:embed="rId3"/>
          <a:stretch>
            <a:fillRect/>
          </a:stretch>
        </p:blipFill>
        <p:spPr>
          <a:xfrm>
            <a:off x="1575134" y="3511499"/>
            <a:ext cx="6481346" cy="3293525"/>
          </a:xfrm>
          <a:prstGeom prst="rect">
            <a:avLst/>
          </a:prstGeom>
        </p:spPr>
      </p:pic>
    </p:spTree>
    <p:extLst>
      <p:ext uri="{BB962C8B-B14F-4D97-AF65-F5344CB8AC3E}">
        <p14:creationId xmlns:p14="http://schemas.microsoft.com/office/powerpoint/2010/main" val="36477280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一、星载</a:t>
            </a:r>
            <a:r>
              <a:rPr lang="zh-CN" altLang="en-US" dirty="0">
                <a:latin typeface="微软雅黑" pitchFamily="34" charset="-122"/>
                <a:ea typeface="微软雅黑" pitchFamily="34" charset="-122"/>
              </a:rPr>
              <a:t>全波形激光测高原理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395653" y="913572"/>
            <a:ext cx="8314891"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全波形星载激光高度计</a:t>
            </a:r>
            <a:r>
              <a:rPr lang="en-US" altLang="zh-CN" sz="2800" b="1" dirty="0">
                <a:solidFill>
                  <a:srgbClr val="333333"/>
                </a:solidFill>
                <a:latin typeface="+mn-ea"/>
                <a:ea typeface="+mn-ea"/>
              </a:rPr>
              <a:t>-</a:t>
            </a:r>
            <a:r>
              <a:rPr lang="en-US" altLang="zh-CN" sz="2800" b="1" dirty="0" err="1">
                <a:solidFill>
                  <a:srgbClr val="333333"/>
                </a:solidFill>
                <a:latin typeface="+mn-ea"/>
                <a:ea typeface="+mn-ea"/>
              </a:rPr>
              <a:t>ICESat</a:t>
            </a:r>
            <a:r>
              <a:rPr lang="zh-CN" altLang="en-US" sz="2800" b="1" dirty="0">
                <a:solidFill>
                  <a:srgbClr val="333333"/>
                </a:solidFill>
                <a:latin typeface="+mn-ea"/>
                <a:ea typeface="+mn-ea"/>
              </a:rPr>
              <a:t>卫星介绍</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404362" y="1763498"/>
            <a:ext cx="4415064" cy="4602991"/>
          </a:xfrm>
          <a:prstGeom prst="rect">
            <a:avLst/>
          </a:prstGeom>
          <a:noFill/>
        </p:spPr>
        <p:txBody>
          <a:bodyPr wrap="square">
            <a:spAutoFit/>
          </a:bodyPr>
          <a:lstStyle/>
          <a:p>
            <a:pPr algn="just">
              <a:lnSpc>
                <a:spcPct val="150000"/>
              </a:lnSpc>
            </a:pPr>
            <a:r>
              <a:rPr lang="en-US" altLang="zh-CN" sz="2200" dirty="0">
                <a:solidFill>
                  <a:schemeClr val="bg2"/>
                </a:solidFill>
                <a:latin typeface="+mn-ea"/>
                <a:ea typeface="+mn-ea"/>
              </a:rPr>
              <a:t>2003 </a:t>
            </a:r>
            <a:r>
              <a:rPr lang="zh-CN" altLang="en-US" sz="2200" dirty="0">
                <a:solidFill>
                  <a:schemeClr val="bg2"/>
                </a:solidFill>
                <a:latin typeface="+mn-ea"/>
                <a:ea typeface="+mn-ea"/>
              </a:rPr>
              <a:t>年 美 国 国 家 航 空 航 天 局 </a:t>
            </a:r>
            <a:r>
              <a:rPr lang="en-US" altLang="zh-CN" sz="2200" dirty="0">
                <a:solidFill>
                  <a:schemeClr val="bg2"/>
                </a:solidFill>
                <a:latin typeface="+mn-ea"/>
                <a:ea typeface="+mn-ea"/>
              </a:rPr>
              <a:t>NASA</a:t>
            </a:r>
            <a:r>
              <a:rPr lang="zh-CN" altLang="en-US" sz="2200" dirty="0">
                <a:solidFill>
                  <a:schemeClr val="bg2"/>
                </a:solidFill>
                <a:latin typeface="+mn-ea"/>
                <a:ea typeface="+mn-ea"/>
              </a:rPr>
              <a:t>发射了冰、云和陆地高程卫星 </a:t>
            </a:r>
            <a:r>
              <a:rPr lang="en-US" altLang="zh-CN" sz="2200" dirty="0" err="1">
                <a:solidFill>
                  <a:schemeClr val="bg2"/>
                </a:solidFill>
                <a:latin typeface="+mn-ea"/>
                <a:ea typeface="+mn-ea"/>
              </a:rPr>
              <a:t>ICESat</a:t>
            </a:r>
            <a:r>
              <a:rPr lang="zh-CN" altLang="en-US" sz="2200" dirty="0">
                <a:solidFill>
                  <a:schemeClr val="bg2"/>
                </a:solidFill>
                <a:latin typeface="+mn-ea"/>
                <a:ea typeface="+mn-ea"/>
              </a:rPr>
              <a:t>，其搭载的激光测高系统</a:t>
            </a:r>
            <a:r>
              <a:rPr lang="en-US" altLang="zh-CN" sz="2200" dirty="0">
                <a:solidFill>
                  <a:schemeClr val="bg2"/>
                </a:solidFill>
                <a:latin typeface="+mn-ea"/>
                <a:ea typeface="+mn-ea"/>
              </a:rPr>
              <a:t>GLAS</a:t>
            </a:r>
            <a:r>
              <a:rPr lang="zh-CN" altLang="en-US" sz="2200" dirty="0">
                <a:solidFill>
                  <a:schemeClr val="bg2"/>
                </a:solidFill>
                <a:latin typeface="+mn-ea"/>
                <a:ea typeface="+mn-ea"/>
              </a:rPr>
              <a:t>传感器是世界上</a:t>
            </a:r>
            <a:r>
              <a:rPr lang="zh-CN" altLang="en-US" sz="2200" b="1" dirty="0">
                <a:solidFill>
                  <a:schemeClr val="bg2"/>
                </a:solidFill>
                <a:latin typeface="+mn-ea"/>
                <a:ea typeface="+mn-ea"/>
              </a:rPr>
              <a:t>第一个可对地球进行连续观测的激光雷达系统。</a:t>
            </a:r>
            <a:r>
              <a:rPr lang="zh-CN" altLang="en-US" sz="2200" dirty="0">
                <a:solidFill>
                  <a:schemeClr val="bg2"/>
                </a:solidFill>
                <a:latin typeface="+mn-ea"/>
                <a:ea typeface="+mn-ea"/>
              </a:rPr>
              <a:t>其主要用于监测南极洲和格陵兰冰盖的高程变化、测量全球范围内云层高度和云</a:t>
            </a:r>
            <a:r>
              <a:rPr lang="en-US" altLang="zh-CN" sz="2200" dirty="0">
                <a:solidFill>
                  <a:schemeClr val="bg2"/>
                </a:solidFill>
                <a:latin typeface="+mn-ea"/>
                <a:ea typeface="+mn-ea"/>
              </a:rPr>
              <a:t>/</a:t>
            </a:r>
            <a:r>
              <a:rPr lang="zh-CN" altLang="en-US" sz="2200" dirty="0">
                <a:solidFill>
                  <a:schemeClr val="bg2"/>
                </a:solidFill>
                <a:latin typeface="+mn-ea"/>
                <a:ea typeface="+mn-ea"/>
              </a:rPr>
              <a:t>气溶胶垂直结构以及森林垂直结构信息。</a:t>
            </a:r>
            <a:endParaRPr lang="en-US" altLang="zh-CN" sz="2200" dirty="0">
              <a:solidFill>
                <a:srgbClr val="333333"/>
              </a:solidFill>
              <a:latin typeface="+mn-ea"/>
              <a:ea typeface="+mn-ea"/>
            </a:endParaRPr>
          </a:p>
        </p:txBody>
      </p:sp>
      <p:pic>
        <p:nvPicPr>
          <p:cNvPr id="1026" name="Picture 2">
            <a:extLst>
              <a:ext uri="{FF2B5EF4-FFF2-40B4-BE49-F238E27FC236}">
                <a16:creationId xmlns:a16="http://schemas.microsoft.com/office/drawing/2014/main" id="{4531DEAC-8CED-946F-0C83-A1705E4BA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6221" y="2000921"/>
            <a:ext cx="3589897" cy="386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687599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一、星载</a:t>
            </a:r>
            <a:r>
              <a:rPr lang="zh-CN" altLang="en-US" dirty="0">
                <a:latin typeface="微软雅黑" pitchFamily="34" charset="-122"/>
                <a:ea typeface="微软雅黑" pitchFamily="34" charset="-122"/>
              </a:rPr>
              <a:t>全波形激光测高原理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913572"/>
            <a:ext cx="8314891" cy="662489"/>
          </a:xfrm>
          <a:prstGeom prst="rect">
            <a:avLst/>
          </a:prstGeom>
          <a:noFill/>
        </p:spPr>
        <p:txBody>
          <a:bodyPr wrap="square" rtlCol="0">
            <a:spAutoFit/>
          </a:bodyPr>
          <a:lstStyle/>
          <a:p>
            <a:pPr algn="just">
              <a:lnSpc>
                <a:spcPct val="150000"/>
              </a:lnSpc>
            </a:pPr>
            <a:r>
              <a:rPr lang="en-US" altLang="zh-CN" sz="2800" b="1" dirty="0" err="1">
                <a:solidFill>
                  <a:srgbClr val="333333"/>
                </a:solidFill>
                <a:latin typeface="+mn-ea"/>
                <a:ea typeface="+mn-ea"/>
              </a:rPr>
              <a:t>ICESat</a:t>
            </a:r>
            <a:r>
              <a:rPr lang="zh-CN" altLang="en-US" sz="2800" b="1" dirty="0">
                <a:solidFill>
                  <a:srgbClr val="333333"/>
                </a:solidFill>
                <a:latin typeface="+mn-ea"/>
                <a:ea typeface="+mn-ea"/>
              </a:rPr>
              <a:t>卫星介绍</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404362" y="1763498"/>
            <a:ext cx="4415064" cy="1730667"/>
          </a:xfrm>
          <a:prstGeom prst="rect">
            <a:avLst/>
          </a:prstGeom>
          <a:noFill/>
        </p:spPr>
        <p:txBody>
          <a:bodyPr wrap="square">
            <a:spAutoFit/>
          </a:bodyPr>
          <a:lstStyle/>
          <a:p>
            <a:pPr algn="just">
              <a:lnSpc>
                <a:spcPct val="150000"/>
              </a:lnSpc>
            </a:pPr>
            <a:endParaRPr lang="en-US" altLang="zh-CN" sz="2000" dirty="0">
              <a:solidFill>
                <a:schemeClr val="bg2"/>
              </a:solidFill>
            </a:endParaRPr>
          </a:p>
          <a:p>
            <a:pPr algn="just">
              <a:lnSpc>
                <a:spcPct val="150000"/>
              </a:lnSpc>
            </a:pPr>
            <a:endParaRPr lang="en-US" altLang="zh-CN" sz="2000" dirty="0">
              <a:solidFill>
                <a:schemeClr val="bg2"/>
              </a:solidFill>
              <a:latin typeface="+mn-ea"/>
              <a:ea typeface="+mn-ea"/>
            </a:endParaRPr>
          </a:p>
          <a:p>
            <a:pPr algn="just">
              <a:lnSpc>
                <a:spcPct val="150000"/>
              </a:lnSpc>
            </a:pPr>
            <a:endParaRPr lang="en-US" altLang="zh-CN" sz="2000" dirty="0">
              <a:solidFill>
                <a:srgbClr val="333333"/>
              </a:solidFill>
              <a:latin typeface="+mn-ea"/>
              <a:ea typeface="+mn-ea"/>
            </a:endParaRPr>
          </a:p>
        </p:txBody>
      </p:sp>
      <p:pic>
        <p:nvPicPr>
          <p:cNvPr id="7" name="Picture 6" descr="A table with numbers and symbols&#10;&#10;Description automatically generated">
            <a:extLst>
              <a:ext uri="{FF2B5EF4-FFF2-40B4-BE49-F238E27FC236}">
                <a16:creationId xmlns:a16="http://schemas.microsoft.com/office/drawing/2014/main" id="{16794D8D-A2DB-3343-1849-91FDC3F7A9D9}"/>
              </a:ext>
            </a:extLst>
          </p:cNvPr>
          <p:cNvPicPr>
            <a:picLocks noChangeAspect="1"/>
          </p:cNvPicPr>
          <p:nvPr/>
        </p:nvPicPr>
        <p:blipFill>
          <a:blip r:embed="rId3"/>
          <a:stretch>
            <a:fillRect/>
          </a:stretch>
        </p:blipFill>
        <p:spPr>
          <a:xfrm>
            <a:off x="572520" y="1763498"/>
            <a:ext cx="8167118" cy="4282834"/>
          </a:xfrm>
          <a:prstGeom prst="rect">
            <a:avLst/>
          </a:prstGeom>
        </p:spPr>
      </p:pic>
      <p:sp>
        <p:nvSpPr>
          <p:cNvPr id="5" name="TextBox 4">
            <a:extLst>
              <a:ext uri="{FF2B5EF4-FFF2-40B4-BE49-F238E27FC236}">
                <a16:creationId xmlns:a16="http://schemas.microsoft.com/office/drawing/2014/main" id="{7E82EB7A-5F13-D37A-3FFC-0C004FCAA6B9}"/>
              </a:ext>
            </a:extLst>
          </p:cNvPr>
          <p:cNvSpPr txBox="1"/>
          <p:nvPr/>
        </p:nvSpPr>
        <p:spPr>
          <a:xfrm>
            <a:off x="613594" y="6468901"/>
            <a:ext cx="8084969" cy="307777"/>
          </a:xfrm>
          <a:prstGeom prst="rect">
            <a:avLst/>
          </a:prstGeom>
          <a:noFill/>
        </p:spPr>
        <p:txBody>
          <a:bodyPr wrap="square">
            <a:spAutoFit/>
          </a:bodyPr>
          <a:lstStyle/>
          <a:p>
            <a:r>
              <a:rPr lang="zh-CN" altLang="en-US" sz="1400" b="0" i="0" dirty="0">
                <a:solidFill>
                  <a:srgbClr val="0070C0"/>
                </a:solidFill>
                <a:effectLst/>
                <a:latin typeface="Arial" panose="020B0604020202020204" pitchFamily="34" charset="0"/>
              </a:rPr>
              <a:t>崔成玲</a:t>
            </a:r>
            <a:r>
              <a:rPr lang="en-US" altLang="zh-CN" sz="1400" b="0" i="0" dirty="0">
                <a:solidFill>
                  <a:srgbClr val="0070C0"/>
                </a:solidFill>
                <a:effectLst/>
                <a:latin typeface="Arial" panose="020B0604020202020204" pitchFamily="34" charset="0"/>
              </a:rPr>
              <a:t>. </a:t>
            </a:r>
            <a:r>
              <a:rPr lang="zh-CN" altLang="en-US" sz="1400" b="0" i="0" dirty="0">
                <a:solidFill>
                  <a:srgbClr val="0070C0"/>
                </a:solidFill>
                <a:effectLst/>
                <a:latin typeface="Arial" panose="020B0604020202020204" pitchFamily="34" charset="0"/>
              </a:rPr>
              <a:t>激光测高卫星全波形数据的森林树高提取研究</a:t>
            </a:r>
            <a:r>
              <a:rPr lang="en-US" altLang="zh-CN" sz="1400" b="0" i="0" dirty="0">
                <a:solidFill>
                  <a:srgbClr val="0070C0"/>
                </a:solidFill>
                <a:effectLst/>
                <a:latin typeface="Arial" panose="020B0604020202020204" pitchFamily="34" charset="0"/>
              </a:rPr>
              <a:t>[</a:t>
            </a:r>
            <a:r>
              <a:rPr lang="en-US" sz="1400" b="0" i="0" dirty="0">
                <a:solidFill>
                  <a:srgbClr val="0070C0"/>
                </a:solidFill>
                <a:effectLst/>
                <a:latin typeface="Arial" panose="020B0604020202020204" pitchFamily="34" charset="0"/>
              </a:rPr>
              <a:t>D]. </a:t>
            </a:r>
            <a:r>
              <a:rPr lang="zh-CN" altLang="en-US" sz="1400" b="0" i="0" dirty="0">
                <a:solidFill>
                  <a:srgbClr val="0070C0"/>
                </a:solidFill>
                <a:effectLst/>
                <a:latin typeface="Arial" panose="020B0604020202020204" pitchFamily="34" charset="0"/>
              </a:rPr>
              <a:t>徐州</a:t>
            </a:r>
            <a:r>
              <a:rPr lang="en-US" altLang="zh-CN" sz="1400" b="0" i="0" dirty="0">
                <a:solidFill>
                  <a:srgbClr val="0070C0"/>
                </a:solidFill>
                <a:effectLst/>
                <a:latin typeface="Arial" panose="020B0604020202020204" pitchFamily="34" charset="0"/>
              </a:rPr>
              <a:t>: </a:t>
            </a:r>
            <a:r>
              <a:rPr lang="zh-CN" altLang="en-US" sz="1400" b="0" i="0" dirty="0">
                <a:solidFill>
                  <a:srgbClr val="0070C0"/>
                </a:solidFill>
                <a:effectLst/>
                <a:latin typeface="Arial" panose="020B0604020202020204" pitchFamily="34" charset="0"/>
              </a:rPr>
              <a:t>中国矿业大学</a:t>
            </a:r>
            <a:r>
              <a:rPr lang="en-US" altLang="zh-CN" sz="1400" b="0" i="0" dirty="0">
                <a:solidFill>
                  <a:srgbClr val="0070C0"/>
                </a:solidFill>
                <a:effectLst/>
                <a:latin typeface="Arial" panose="020B0604020202020204" pitchFamily="34" charset="0"/>
              </a:rPr>
              <a:t>, 2016.</a:t>
            </a:r>
            <a:endParaRPr lang="en-CN" sz="1400" dirty="0">
              <a:solidFill>
                <a:srgbClr val="0070C0"/>
              </a:solidFill>
            </a:endParaRPr>
          </a:p>
        </p:txBody>
      </p:sp>
      <p:sp>
        <p:nvSpPr>
          <p:cNvPr id="9" name="TextBox 8">
            <a:extLst>
              <a:ext uri="{FF2B5EF4-FFF2-40B4-BE49-F238E27FC236}">
                <a16:creationId xmlns:a16="http://schemas.microsoft.com/office/drawing/2014/main" id="{25B88A72-70F8-7076-29D6-2D0968B6F021}"/>
              </a:ext>
            </a:extLst>
          </p:cNvPr>
          <p:cNvSpPr txBox="1"/>
          <p:nvPr/>
        </p:nvSpPr>
        <p:spPr>
          <a:xfrm>
            <a:off x="914399" y="6046332"/>
            <a:ext cx="7628709" cy="338554"/>
          </a:xfrm>
          <a:prstGeom prst="rect">
            <a:avLst/>
          </a:prstGeom>
          <a:noFill/>
        </p:spPr>
        <p:txBody>
          <a:bodyPr wrap="square" rtlCol="0">
            <a:spAutoFit/>
          </a:bodyPr>
          <a:lstStyle/>
          <a:p>
            <a:pPr algn="just"/>
            <a:r>
              <a:rPr lang="zh-CN" altLang="en-US" sz="1600" b="1" dirty="0">
                <a:solidFill>
                  <a:schemeClr val="accent2"/>
                </a:solidFill>
                <a:latin typeface="+mn-ea"/>
                <a:ea typeface="+mn-ea"/>
              </a:rPr>
              <a:t>备注：</a:t>
            </a:r>
            <a:r>
              <a:rPr lang="en-US" altLang="zh-CN" sz="1600" b="1" dirty="0" err="1">
                <a:solidFill>
                  <a:schemeClr val="accent2"/>
                </a:solidFill>
                <a:latin typeface="+mn-ea"/>
                <a:ea typeface="+mn-ea"/>
              </a:rPr>
              <a:t>icesat</a:t>
            </a:r>
            <a:r>
              <a:rPr lang="zh-CN" altLang="en-US" sz="1600" b="1" dirty="0">
                <a:solidFill>
                  <a:schemeClr val="accent2"/>
                </a:solidFill>
                <a:latin typeface="+mn-ea"/>
                <a:ea typeface="+mn-ea"/>
              </a:rPr>
              <a:t>发射不久，</a:t>
            </a:r>
            <a:r>
              <a:rPr lang="en-US" altLang="zh-CN" sz="1600" b="1" dirty="0">
                <a:solidFill>
                  <a:schemeClr val="accent2"/>
                </a:solidFill>
                <a:latin typeface="+mn-ea"/>
                <a:ea typeface="+mn-ea"/>
              </a:rPr>
              <a:t>3</a:t>
            </a:r>
            <a:r>
              <a:rPr lang="zh-CN" altLang="en-US" sz="1600" b="1" dirty="0">
                <a:solidFill>
                  <a:schemeClr val="accent2"/>
                </a:solidFill>
                <a:latin typeface="+mn-ea"/>
                <a:ea typeface="+mn-ea"/>
              </a:rPr>
              <a:t>个激光器中两个出现故障，运行周期进行了相应调整。</a:t>
            </a:r>
            <a:endParaRPr lang="en-CN" sz="1600" b="1" dirty="0">
              <a:solidFill>
                <a:schemeClr val="accent2"/>
              </a:solidFill>
              <a:latin typeface="+mn-ea"/>
              <a:ea typeface="+mn-ea"/>
            </a:endParaRPr>
          </a:p>
        </p:txBody>
      </p:sp>
    </p:spTree>
    <p:extLst>
      <p:ext uri="{BB962C8B-B14F-4D97-AF65-F5344CB8AC3E}">
        <p14:creationId xmlns:p14="http://schemas.microsoft.com/office/powerpoint/2010/main" val="323475476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一、星载</a:t>
            </a:r>
            <a:r>
              <a:rPr lang="zh-CN" altLang="en-US" dirty="0">
                <a:latin typeface="微软雅黑" pitchFamily="34" charset="-122"/>
                <a:ea typeface="微软雅黑" pitchFamily="34" charset="-122"/>
              </a:rPr>
              <a:t>全波形激光测高原理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913572"/>
            <a:ext cx="8314891" cy="662489"/>
          </a:xfrm>
          <a:prstGeom prst="rect">
            <a:avLst/>
          </a:prstGeom>
          <a:noFill/>
        </p:spPr>
        <p:txBody>
          <a:bodyPr wrap="square" rtlCol="0">
            <a:spAutoFit/>
          </a:bodyPr>
          <a:lstStyle/>
          <a:p>
            <a:pPr algn="just">
              <a:lnSpc>
                <a:spcPct val="150000"/>
              </a:lnSpc>
            </a:pPr>
            <a:r>
              <a:rPr lang="en-US" altLang="zh-CN" sz="2800" b="1" dirty="0" err="1">
                <a:solidFill>
                  <a:srgbClr val="333333"/>
                </a:solidFill>
                <a:latin typeface="+mn-ea"/>
                <a:ea typeface="+mn-ea"/>
              </a:rPr>
              <a:t>ICESat</a:t>
            </a:r>
            <a:r>
              <a:rPr lang="zh-CN" altLang="en-US" sz="2800" b="1" dirty="0">
                <a:solidFill>
                  <a:srgbClr val="333333"/>
                </a:solidFill>
                <a:latin typeface="+mn-ea"/>
                <a:ea typeface="+mn-ea"/>
              </a:rPr>
              <a:t>卫星介绍</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404361" y="1763498"/>
            <a:ext cx="8431295" cy="4971361"/>
          </a:xfrm>
          <a:prstGeom prst="rect">
            <a:avLst/>
          </a:prstGeom>
          <a:noFill/>
        </p:spPr>
        <p:txBody>
          <a:bodyPr wrap="square">
            <a:spAutoFit/>
          </a:bodyPr>
          <a:lstStyle/>
          <a:p>
            <a:pPr algn="just">
              <a:lnSpc>
                <a:spcPct val="150000"/>
              </a:lnSpc>
            </a:pPr>
            <a:r>
              <a:rPr lang="zh-CN" altLang="en-US" sz="2800" dirty="0">
                <a:solidFill>
                  <a:srgbClr val="333333"/>
                </a:solidFill>
                <a:latin typeface="+mn-ea"/>
                <a:ea typeface="+mn-ea"/>
              </a:rPr>
              <a:t>﻿该卫星从 </a:t>
            </a:r>
            <a:r>
              <a:rPr lang="en-US" altLang="zh-CN" sz="2800" dirty="0">
                <a:solidFill>
                  <a:srgbClr val="333333"/>
                </a:solidFill>
                <a:latin typeface="+mn-ea"/>
                <a:ea typeface="+mn-ea"/>
              </a:rPr>
              <a:t>2003 </a:t>
            </a:r>
            <a:r>
              <a:rPr lang="zh-CN" altLang="en-US" sz="2800" dirty="0">
                <a:solidFill>
                  <a:srgbClr val="333333"/>
                </a:solidFill>
                <a:latin typeface="+mn-ea"/>
                <a:ea typeface="+mn-ea"/>
              </a:rPr>
              <a:t>年发射至 </a:t>
            </a:r>
            <a:r>
              <a:rPr lang="en-US" altLang="zh-CN" sz="2800" dirty="0">
                <a:solidFill>
                  <a:srgbClr val="333333"/>
                </a:solidFill>
                <a:latin typeface="+mn-ea"/>
                <a:ea typeface="+mn-ea"/>
              </a:rPr>
              <a:t>2009 </a:t>
            </a:r>
            <a:r>
              <a:rPr lang="zh-CN" altLang="en-US" sz="2800" dirty="0">
                <a:solidFill>
                  <a:srgbClr val="333333"/>
                </a:solidFill>
                <a:latin typeface="+mn-ea"/>
                <a:ea typeface="+mn-ea"/>
              </a:rPr>
              <a:t>年结束观测任务，期间获得了大量观测数据。</a:t>
            </a:r>
            <a:r>
              <a:rPr lang="zh-CN" altLang="en-US" sz="2800" b="1" dirty="0">
                <a:solidFill>
                  <a:srgbClr val="333333"/>
                </a:solidFill>
                <a:latin typeface="+mn-ea"/>
                <a:ea typeface="+mn-ea"/>
              </a:rPr>
              <a:t>数据产品分为 </a:t>
            </a:r>
            <a:r>
              <a:rPr lang="en-US" altLang="zh-CN" sz="2800" b="1" dirty="0">
                <a:solidFill>
                  <a:srgbClr val="333333"/>
                </a:solidFill>
                <a:latin typeface="+mn-ea"/>
                <a:ea typeface="+mn-ea"/>
              </a:rPr>
              <a:t>Level 0</a:t>
            </a:r>
            <a:r>
              <a:rPr lang="zh-CN" altLang="en-US" sz="2800" b="1" dirty="0">
                <a:solidFill>
                  <a:srgbClr val="333333"/>
                </a:solidFill>
                <a:latin typeface="+mn-ea"/>
                <a:ea typeface="+mn-ea"/>
              </a:rPr>
              <a:t>、</a:t>
            </a:r>
            <a:r>
              <a:rPr lang="en-US" altLang="zh-CN" sz="2800" b="1" dirty="0">
                <a:solidFill>
                  <a:srgbClr val="333333"/>
                </a:solidFill>
                <a:latin typeface="+mn-ea"/>
                <a:ea typeface="+mn-ea"/>
              </a:rPr>
              <a:t>Level 1</a:t>
            </a:r>
            <a:r>
              <a:rPr lang="zh-CN" altLang="en-US" sz="2800" b="1" dirty="0">
                <a:solidFill>
                  <a:srgbClr val="333333"/>
                </a:solidFill>
                <a:latin typeface="+mn-ea"/>
                <a:ea typeface="+mn-ea"/>
              </a:rPr>
              <a:t>和</a:t>
            </a:r>
            <a:r>
              <a:rPr lang="en-US" altLang="zh-CN" sz="2800" b="1" dirty="0">
                <a:solidFill>
                  <a:srgbClr val="333333"/>
                </a:solidFill>
                <a:latin typeface="+mn-ea"/>
                <a:ea typeface="+mn-ea"/>
              </a:rPr>
              <a:t>Level 2</a:t>
            </a:r>
            <a:r>
              <a:rPr lang="zh-CN" altLang="en-US" sz="2800" b="1" dirty="0">
                <a:solidFill>
                  <a:srgbClr val="333333"/>
                </a:solidFill>
                <a:latin typeface="+mn-ea"/>
                <a:ea typeface="+mn-ea"/>
              </a:rPr>
              <a:t>三个级别，共包含</a:t>
            </a:r>
            <a:r>
              <a:rPr lang="en-US" altLang="zh-CN" sz="2800" b="1" dirty="0">
                <a:solidFill>
                  <a:srgbClr val="333333"/>
                </a:solidFill>
                <a:latin typeface="+mn-ea"/>
                <a:ea typeface="+mn-ea"/>
              </a:rPr>
              <a:t>15 </a:t>
            </a:r>
            <a:r>
              <a:rPr lang="zh-CN" altLang="en-US" sz="2800" b="1" dirty="0">
                <a:solidFill>
                  <a:srgbClr val="333333"/>
                </a:solidFill>
                <a:latin typeface="+mn-ea"/>
                <a:ea typeface="+mn-ea"/>
              </a:rPr>
              <a:t>种产品类别</a:t>
            </a:r>
            <a:r>
              <a:rPr lang="zh-CN" altLang="en-US" sz="2800" dirty="0">
                <a:solidFill>
                  <a:srgbClr val="333333"/>
                </a:solidFill>
                <a:latin typeface="+mn-ea"/>
                <a:ea typeface="+mn-ea"/>
              </a:rPr>
              <a:t>。</a:t>
            </a:r>
            <a:endParaRPr lang="en-US" altLang="zh-CN" sz="2800" dirty="0">
              <a:solidFill>
                <a:srgbClr val="333333"/>
              </a:solidFill>
              <a:latin typeface="+mn-ea"/>
              <a:ea typeface="+mn-ea"/>
            </a:endParaRPr>
          </a:p>
          <a:p>
            <a:pPr algn="just">
              <a:lnSpc>
                <a:spcPct val="150000"/>
              </a:lnSpc>
            </a:pPr>
            <a:r>
              <a:rPr lang="zh-CN" altLang="en-US" sz="2800" dirty="0">
                <a:solidFill>
                  <a:srgbClr val="333333"/>
                </a:solidFill>
                <a:latin typeface="+mn-ea"/>
                <a:ea typeface="+mn-ea"/>
              </a:rPr>
              <a:t>其中，常用数据为</a:t>
            </a:r>
            <a:r>
              <a:rPr lang="en-US" altLang="zh-CN" sz="2800" dirty="0">
                <a:solidFill>
                  <a:srgbClr val="333333"/>
                </a:solidFill>
                <a:latin typeface="+mn-ea"/>
                <a:ea typeface="+mn-ea"/>
              </a:rPr>
              <a:t>Level 2</a:t>
            </a:r>
            <a:r>
              <a:rPr lang="zh-CN" altLang="en-US" sz="2800" dirty="0">
                <a:solidFill>
                  <a:srgbClr val="333333"/>
                </a:solidFill>
                <a:latin typeface="+mn-ea"/>
                <a:ea typeface="+mn-ea"/>
              </a:rPr>
              <a:t>级别数据。</a:t>
            </a:r>
            <a:r>
              <a:rPr lang="en-US" altLang="zh-CN" sz="2800" dirty="0">
                <a:solidFill>
                  <a:srgbClr val="333333"/>
                </a:solidFill>
                <a:latin typeface="+mn-ea"/>
                <a:ea typeface="+mn-ea"/>
              </a:rPr>
              <a:t>﻿L2 </a:t>
            </a:r>
            <a:r>
              <a:rPr lang="zh-CN" altLang="en-US" sz="2800" dirty="0">
                <a:solidFill>
                  <a:srgbClr val="333333"/>
                </a:solidFill>
                <a:latin typeface="+mn-ea"/>
                <a:ea typeface="+mn-ea"/>
              </a:rPr>
              <a:t>级数据是 </a:t>
            </a:r>
            <a:r>
              <a:rPr lang="en-US" altLang="zh-CN" sz="2800" dirty="0">
                <a:solidFill>
                  <a:srgbClr val="333333"/>
                </a:solidFill>
                <a:latin typeface="+mn-ea"/>
                <a:ea typeface="+mn-ea"/>
              </a:rPr>
              <a:t>L1 </a:t>
            </a:r>
            <a:r>
              <a:rPr lang="zh-CN" altLang="en-US" sz="2800" dirty="0">
                <a:solidFill>
                  <a:srgbClr val="333333"/>
                </a:solidFill>
                <a:latin typeface="+mn-ea"/>
                <a:ea typeface="+mn-ea"/>
              </a:rPr>
              <a:t>级数据经过各种修正处理之后更为精确的，并且分为不同地表类型的高程和位置数据。</a:t>
            </a:r>
            <a:endParaRPr lang="en-US" altLang="zh-CN" sz="2800" dirty="0">
              <a:solidFill>
                <a:srgbClr val="333333"/>
              </a:solidFill>
              <a:latin typeface="+mn-ea"/>
              <a:ea typeface="+mn-ea"/>
            </a:endParaRPr>
          </a:p>
          <a:p>
            <a:pPr algn="just">
              <a:lnSpc>
                <a:spcPct val="150000"/>
              </a:lnSpc>
            </a:pPr>
            <a:endParaRPr lang="en-US" altLang="zh-CN" sz="2800" dirty="0">
              <a:solidFill>
                <a:srgbClr val="333333"/>
              </a:solidFill>
              <a:latin typeface="+mn-ea"/>
              <a:ea typeface="+mn-ea"/>
            </a:endParaRPr>
          </a:p>
        </p:txBody>
      </p:sp>
    </p:spTree>
    <p:extLst>
      <p:ext uri="{BB962C8B-B14F-4D97-AF65-F5344CB8AC3E}">
        <p14:creationId xmlns:p14="http://schemas.microsoft.com/office/powerpoint/2010/main" val="47500708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189064" y="3868892"/>
            <a:ext cx="8753057"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二、星载光子计数激光测高原理</a:t>
            </a: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41590120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二、星载光子计数激光测高原理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881822"/>
            <a:ext cx="8314891"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星载光子计数激光测高原理</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414554" y="1544311"/>
            <a:ext cx="8314891" cy="1974195"/>
          </a:xfrm>
          <a:prstGeom prst="rect">
            <a:avLst/>
          </a:prstGeom>
          <a:noFill/>
        </p:spPr>
        <p:txBody>
          <a:bodyPr wrap="square">
            <a:spAutoFit/>
          </a:bodyPr>
          <a:lstStyle/>
          <a:p>
            <a:pPr algn="just">
              <a:lnSpc>
                <a:spcPct val="150000"/>
              </a:lnSpc>
            </a:pPr>
            <a:r>
              <a:rPr lang="zh-CN" altLang="en-US" sz="2100" dirty="0">
                <a:solidFill>
                  <a:srgbClr val="333333"/>
                </a:solidFill>
                <a:latin typeface="+mn-ea"/>
                <a:ea typeface="+mn-ea"/>
              </a:rPr>
              <a:t>光子计数激光高度计</a:t>
            </a:r>
            <a:r>
              <a:rPr lang="zh-CN" altLang="en-US" sz="2100" b="1" dirty="0">
                <a:solidFill>
                  <a:schemeClr val="accent2"/>
                </a:solidFill>
                <a:latin typeface="+mn-ea"/>
                <a:ea typeface="+mn-ea"/>
              </a:rPr>
              <a:t>依赖高灵敏度探测器</a:t>
            </a:r>
            <a:r>
              <a:rPr lang="zh-CN" altLang="en-US" sz="2100" dirty="0">
                <a:solidFill>
                  <a:srgbClr val="333333"/>
                </a:solidFill>
                <a:latin typeface="+mn-ea"/>
                <a:ea typeface="+mn-ea"/>
              </a:rPr>
              <a:t>，采用</a:t>
            </a:r>
            <a:r>
              <a:rPr lang="zh-CN" altLang="en-US" sz="2100" b="1" dirty="0">
                <a:solidFill>
                  <a:schemeClr val="accent2"/>
                </a:solidFill>
                <a:latin typeface="+mn-ea"/>
                <a:ea typeface="+mn-ea"/>
              </a:rPr>
              <a:t>微脉冲</a:t>
            </a:r>
            <a:r>
              <a:rPr lang="zh-CN" altLang="en-US" sz="2100" dirty="0">
                <a:solidFill>
                  <a:schemeClr val="accent2"/>
                </a:solidFill>
                <a:latin typeface="+mn-ea"/>
                <a:ea typeface="+mn-ea"/>
              </a:rPr>
              <a:t>、</a:t>
            </a:r>
            <a:r>
              <a:rPr lang="zh-CN" altLang="en-US" sz="2100" b="1" dirty="0">
                <a:solidFill>
                  <a:schemeClr val="accent2"/>
                </a:solidFill>
                <a:latin typeface="+mn-ea"/>
                <a:ea typeface="+mn-ea"/>
              </a:rPr>
              <a:t>高重频</a:t>
            </a:r>
            <a:r>
              <a:rPr lang="zh-CN" altLang="en-US" sz="2100" dirty="0">
                <a:solidFill>
                  <a:srgbClr val="333333"/>
                </a:solidFill>
                <a:latin typeface="+mn-ea"/>
                <a:ea typeface="+mn-ea"/>
              </a:rPr>
              <a:t>的工作方式，属于一种概率探测设备。由于不能保证每次光子计数事件都由回波信号触发，因此，需要通过多次由计数事件的统计得到回波信号。</a:t>
            </a:r>
            <a:endParaRPr lang="en-US" altLang="zh-CN" sz="2100" dirty="0">
              <a:solidFill>
                <a:srgbClr val="333333"/>
              </a:solidFill>
              <a:latin typeface="+mn-ea"/>
              <a:ea typeface="+mn-ea"/>
            </a:endParaRPr>
          </a:p>
        </p:txBody>
      </p:sp>
      <p:pic>
        <p:nvPicPr>
          <p:cNvPr id="5" name="Picture 4" descr="A diagram of a red flag&#10;&#10;Description automatically generated">
            <a:extLst>
              <a:ext uri="{FF2B5EF4-FFF2-40B4-BE49-F238E27FC236}">
                <a16:creationId xmlns:a16="http://schemas.microsoft.com/office/drawing/2014/main" id="{E37DA641-4763-0B12-6F80-C89BADE15C59}"/>
              </a:ext>
            </a:extLst>
          </p:cNvPr>
          <p:cNvPicPr>
            <a:picLocks noChangeAspect="1"/>
          </p:cNvPicPr>
          <p:nvPr/>
        </p:nvPicPr>
        <p:blipFill rotWithShape="1">
          <a:blip r:embed="rId3"/>
          <a:srcRect t="9023"/>
          <a:stretch/>
        </p:blipFill>
        <p:spPr>
          <a:xfrm>
            <a:off x="895147" y="3543300"/>
            <a:ext cx="7223076" cy="3256858"/>
          </a:xfrm>
          <a:prstGeom prst="rect">
            <a:avLst/>
          </a:prstGeom>
        </p:spPr>
      </p:pic>
      <p:sp>
        <p:nvSpPr>
          <p:cNvPr id="7" name="TextBox 6">
            <a:extLst>
              <a:ext uri="{FF2B5EF4-FFF2-40B4-BE49-F238E27FC236}">
                <a16:creationId xmlns:a16="http://schemas.microsoft.com/office/drawing/2014/main" id="{F1EC3D72-6331-FE83-5DDB-37FB6BB548F1}"/>
              </a:ext>
            </a:extLst>
          </p:cNvPr>
          <p:cNvSpPr txBox="1"/>
          <p:nvPr/>
        </p:nvSpPr>
        <p:spPr>
          <a:xfrm>
            <a:off x="1936445" y="3163077"/>
            <a:ext cx="2492991" cy="369332"/>
          </a:xfrm>
          <a:prstGeom prst="rect">
            <a:avLst/>
          </a:prstGeom>
          <a:noFill/>
        </p:spPr>
        <p:txBody>
          <a:bodyPr wrap="none" rtlCol="0">
            <a:spAutoFit/>
          </a:bodyPr>
          <a:lstStyle/>
          <a:p>
            <a:r>
              <a:rPr lang="en-CN" sz="1800" dirty="0">
                <a:solidFill>
                  <a:schemeClr val="bg1"/>
                </a:solidFill>
                <a:latin typeface="+mn-ea"/>
                <a:ea typeface="+mn-ea"/>
              </a:rPr>
              <a:t>强脉冲全波形激光测高</a:t>
            </a:r>
          </a:p>
        </p:txBody>
      </p:sp>
      <p:sp>
        <p:nvSpPr>
          <p:cNvPr id="8" name="TextBox 7">
            <a:extLst>
              <a:ext uri="{FF2B5EF4-FFF2-40B4-BE49-F238E27FC236}">
                <a16:creationId xmlns:a16="http://schemas.microsoft.com/office/drawing/2014/main" id="{6A6282DF-58DD-4557-D792-D2DC44CFE409}"/>
              </a:ext>
            </a:extLst>
          </p:cNvPr>
          <p:cNvSpPr txBox="1"/>
          <p:nvPr/>
        </p:nvSpPr>
        <p:spPr>
          <a:xfrm>
            <a:off x="4948643" y="3163077"/>
            <a:ext cx="2723824" cy="369332"/>
          </a:xfrm>
          <a:prstGeom prst="rect">
            <a:avLst/>
          </a:prstGeom>
          <a:noFill/>
        </p:spPr>
        <p:txBody>
          <a:bodyPr wrap="none" rtlCol="0">
            <a:spAutoFit/>
          </a:bodyPr>
          <a:lstStyle/>
          <a:p>
            <a:r>
              <a:rPr lang="en-CN" sz="1800" dirty="0">
                <a:solidFill>
                  <a:schemeClr val="bg1"/>
                </a:solidFill>
                <a:latin typeface="+mn-ea"/>
                <a:ea typeface="+mn-ea"/>
              </a:rPr>
              <a:t>微脉冲光子计数激光测高</a:t>
            </a:r>
          </a:p>
        </p:txBody>
      </p:sp>
    </p:spTree>
    <p:extLst>
      <p:ext uri="{BB962C8B-B14F-4D97-AF65-F5344CB8AC3E}">
        <p14:creationId xmlns:p14="http://schemas.microsoft.com/office/powerpoint/2010/main" val="4830355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二、星载光子计数激光测高原理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846197"/>
            <a:ext cx="8314891"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ICESat-2</a:t>
            </a:r>
            <a:r>
              <a:rPr lang="zh-CN" altLang="en-US" sz="2800" b="1" dirty="0">
                <a:solidFill>
                  <a:srgbClr val="333333"/>
                </a:solidFill>
                <a:latin typeface="+mn-ea"/>
                <a:ea typeface="+mn-ea"/>
              </a:rPr>
              <a:t>简介</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404362" y="1441483"/>
            <a:ext cx="8183117" cy="1422890"/>
          </a:xfrm>
          <a:prstGeom prst="rect">
            <a:avLst/>
          </a:prstGeom>
          <a:noFill/>
        </p:spPr>
        <p:txBody>
          <a:bodyPr wrap="square">
            <a:spAutoFit/>
          </a:bodyPr>
          <a:lstStyle/>
          <a:p>
            <a:pPr algn="just">
              <a:lnSpc>
                <a:spcPct val="150000"/>
              </a:lnSpc>
            </a:pPr>
            <a:r>
              <a:rPr lang="en-US" altLang="zh-CN" sz="2000" dirty="0">
                <a:solidFill>
                  <a:srgbClr val="333333"/>
                </a:solidFill>
                <a:latin typeface="+mn-ea"/>
                <a:ea typeface="+mn-ea"/>
              </a:rPr>
              <a:t>﻿ICESat-2 </a:t>
            </a:r>
            <a:r>
              <a:rPr lang="zh-CN" altLang="en-US" sz="2000" dirty="0">
                <a:solidFill>
                  <a:srgbClr val="333333"/>
                </a:solidFill>
                <a:latin typeface="+mn-ea"/>
                <a:ea typeface="+mn-ea"/>
              </a:rPr>
              <a:t>是 </a:t>
            </a:r>
            <a:r>
              <a:rPr lang="en-US" altLang="zh-CN" sz="2000" dirty="0">
                <a:solidFill>
                  <a:srgbClr val="333333"/>
                </a:solidFill>
                <a:latin typeface="+mn-ea"/>
                <a:ea typeface="+mn-ea"/>
              </a:rPr>
              <a:t>NASA </a:t>
            </a:r>
            <a:r>
              <a:rPr lang="zh-CN" altLang="en-US" sz="2000" dirty="0">
                <a:solidFill>
                  <a:srgbClr val="333333"/>
                </a:solidFill>
                <a:latin typeface="+mn-ea"/>
                <a:ea typeface="+mn-ea"/>
              </a:rPr>
              <a:t>在 </a:t>
            </a:r>
            <a:r>
              <a:rPr lang="en-US" altLang="zh-CN" sz="2000" dirty="0" err="1">
                <a:solidFill>
                  <a:srgbClr val="333333"/>
                </a:solidFill>
                <a:latin typeface="+mn-ea"/>
                <a:ea typeface="+mn-ea"/>
              </a:rPr>
              <a:t>ICESat</a:t>
            </a:r>
            <a:r>
              <a:rPr lang="en-US" altLang="zh-CN" sz="2000" dirty="0">
                <a:solidFill>
                  <a:srgbClr val="333333"/>
                </a:solidFill>
                <a:latin typeface="+mn-ea"/>
                <a:ea typeface="+mn-ea"/>
              </a:rPr>
              <a:t>/GLAS </a:t>
            </a:r>
            <a:r>
              <a:rPr lang="zh-CN" altLang="en-US" sz="2000" dirty="0">
                <a:solidFill>
                  <a:srgbClr val="333333"/>
                </a:solidFill>
                <a:latin typeface="+mn-ea"/>
                <a:ea typeface="+mn-ea"/>
              </a:rPr>
              <a:t>之后计划于 </a:t>
            </a:r>
            <a:r>
              <a:rPr lang="en-US" altLang="zh-CN" sz="2000" dirty="0">
                <a:solidFill>
                  <a:srgbClr val="333333"/>
                </a:solidFill>
                <a:latin typeface="+mn-ea"/>
                <a:ea typeface="+mn-ea"/>
              </a:rPr>
              <a:t>2018 </a:t>
            </a:r>
            <a:r>
              <a:rPr lang="zh-CN" altLang="en-US" sz="2000" dirty="0">
                <a:solidFill>
                  <a:srgbClr val="333333"/>
                </a:solidFill>
                <a:latin typeface="+mn-ea"/>
                <a:ea typeface="+mn-ea"/>
              </a:rPr>
              <a:t>年发射的新一代激光测高卫星，主要用于测量</a:t>
            </a:r>
            <a:r>
              <a:rPr lang="zh-CN" altLang="en-US" sz="2000" b="1" dirty="0">
                <a:solidFill>
                  <a:srgbClr val="333333"/>
                </a:solidFill>
                <a:latin typeface="+mn-ea"/>
                <a:ea typeface="+mn-ea"/>
              </a:rPr>
              <a:t>海冰变化、地表三维信息，同时测量植被冠层高度</a:t>
            </a:r>
            <a:r>
              <a:rPr lang="zh-CN" altLang="en-US" sz="2000" dirty="0">
                <a:solidFill>
                  <a:srgbClr val="333333"/>
                </a:solidFill>
                <a:latin typeface="+mn-ea"/>
                <a:ea typeface="+mn-ea"/>
              </a:rPr>
              <a:t>以估算全球生物总量。</a:t>
            </a:r>
            <a:endParaRPr lang="en-US" altLang="zh-CN" sz="2000" dirty="0">
              <a:solidFill>
                <a:srgbClr val="333333"/>
              </a:solidFill>
              <a:latin typeface="+mn-ea"/>
              <a:ea typeface="+mn-ea"/>
            </a:endParaRPr>
          </a:p>
        </p:txBody>
      </p:sp>
      <p:pic>
        <p:nvPicPr>
          <p:cNvPr id="9" name="Picture 8" descr="A white paper with black text&#10;&#10;Description automatically generated">
            <a:extLst>
              <a:ext uri="{FF2B5EF4-FFF2-40B4-BE49-F238E27FC236}">
                <a16:creationId xmlns:a16="http://schemas.microsoft.com/office/drawing/2014/main" id="{21012CDD-F5B7-550E-4C7F-C99BEE17D407}"/>
              </a:ext>
            </a:extLst>
          </p:cNvPr>
          <p:cNvPicPr>
            <a:picLocks noChangeAspect="1"/>
          </p:cNvPicPr>
          <p:nvPr/>
        </p:nvPicPr>
        <p:blipFill rotWithShape="1">
          <a:blip r:embed="rId3"/>
          <a:srcRect t="12857"/>
          <a:stretch/>
        </p:blipFill>
        <p:spPr>
          <a:xfrm>
            <a:off x="459175" y="3125797"/>
            <a:ext cx="8183117" cy="3282883"/>
          </a:xfrm>
          <a:prstGeom prst="rect">
            <a:avLst/>
          </a:prstGeom>
        </p:spPr>
      </p:pic>
      <p:sp>
        <p:nvSpPr>
          <p:cNvPr id="10" name="TextBox 9">
            <a:extLst>
              <a:ext uri="{FF2B5EF4-FFF2-40B4-BE49-F238E27FC236}">
                <a16:creationId xmlns:a16="http://schemas.microsoft.com/office/drawing/2014/main" id="{A44784EB-3BEB-65F5-E2AE-859C5358B23B}"/>
              </a:ext>
            </a:extLst>
          </p:cNvPr>
          <p:cNvSpPr txBox="1"/>
          <p:nvPr/>
        </p:nvSpPr>
        <p:spPr>
          <a:xfrm>
            <a:off x="3609321" y="2814463"/>
            <a:ext cx="1882823" cy="338554"/>
          </a:xfrm>
          <a:prstGeom prst="rect">
            <a:avLst/>
          </a:prstGeom>
          <a:noFill/>
        </p:spPr>
        <p:txBody>
          <a:bodyPr wrap="none" rtlCol="0">
            <a:spAutoFit/>
          </a:bodyPr>
          <a:lstStyle/>
          <a:p>
            <a:r>
              <a:rPr lang="en-CN" sz="1600" dirty="0">
                <a:solidFill>
                  <a:schemeClr val="bg2"/>
                </a:solidFill>
                <a:latin typeface="+mn-ea"/>
                <a:ea typeface="+mn-ea"/>
              </a:rPr>
              <a:t>ICESat-2技术指标 </a:t>
            </a:r>
          </a:p>
        </p:txBody>
      </p:sp>
      <p:sp>
        <p:nvSpPr>
          <p:cNvPr id="12" name="TextBox 11">
            <a:extLst>
              <a:ext uri="{FF2B5EF4-FFF2-40B4-BE49-F238E27FC236}">
                <a16:creationId xmlns:a16="http://schemas.microsoft.com/office/drawing/2014/main" id="{1B7BBAD7-CC7A-7469-240F-03D388B32114}"/>
              </a:ext>
            </a:extLst>
          </p:cNvPr>
          <p:cNvSpPr txBox="1"/>
          <p:nvPr/>
        </p:nvSpPr>
        <p:spPr>
          <a:xfrm>
            <a:off x="0" y="6486254"/>
            <a:ext cx="9144000" cy="276999"/>
          </a:xfrm>
          <a:prstGeom prst="rect">
            <a:avLst/>
          </a:prstGeom>
          <a:noFill/>
        </p:spPr>
        <p:txBody>
          <a:bodyPr wrap="square">
            <a:spAutoFit/>
          </a:bodyPr>
          <a:lstStyle/>
          <a:p>
            <a:r>
              <a:rPr lang="zh-CN" altLang="en-US" sz="1200" b="0" i="0" dirty="0">
                <a:solidFill>
                  <a:srgbClr val="0070C0"/>
                </a:solidFill>
                <a:effectLst/>
                <a:latin typeface="Arial" panose="020B0604020202020204" pitchFamily="34" charset="0"/>
              </a:rPr>
              <a:t>朱笑笑</a:t>
            </a:r>
            <a:r>
              <a:rPr lang="en-US" altLang="zh-CN" sz="1200" b="0" i="0" dirty="0">
                <a:solidFill>
                  <a:srgbClr val="0070C0"/>
                </a:solidFill>
                <a:effectLst/>
                <a:latin typeface="Arial" panose="020B0604020202020204" pitchFamily="34" charset="0"/>
              </a:rPr>
              <a:t>, </a:t>
            </a:r>
            <a:r>
              <a:rPr lang="zh-CN" altLang="en-US" sz="1200" b="0" i="0" dirty="0">
                <a:solidFill>
                  <a:srgbClr val="0070C0"/>
                </a:solidFill>
                <a:effectLst/>
                <a:latin typeface="Arial" panose="020B0604020202020204" pitchFamily="34" charset="0"/>
              </a:rPr>
              <a:t>王成</a:t>
            </a:r>
            <a:r>
              <a:rPr lang="en-US" altLang="zh-CN" sz="1200" b="0" i="0" dirty="0">
                <a:solidFill>
                  <a:srgbClr val="0070C0"/>
                </a:solidFill>
                <a:effectLst/>
                <a:latin typeface="Arial" panose="020B0604020202020204" pitchFamily="34" charset="0"/>
              </a:rPr>
              <a:t>, </a:t>
            </a:r>
            <a:r>
              <a:rPr lang="zh-CN" altLang="en-US" sz="1200" b="0" i="0" dirty="0">
                <a:solidFill>
                  <a:srgbClr val="0070C0"/>
                </a:solidFill>
                <a:effectLst/>
                <a:latin typeface="Arial" panose="020B0604020202020204" pitchFamily="34" charset="0"/>
              </a:rPr>
              <a:t>习晓环</a:t>
            </a:r>
            <a:r>
              <a:rPr lang="en-US" altLang="zh-CN" sz="1200" b="0" i="0" dirty="0">
                <a:solidFill>
                  <a:srgbClr val="0070C0"/>
                </a:solidFill>
                <a:effectLst/>
                <a:latin typeface="Arial" panose="020B0604020202020204" pitchFamily="34" charset="0"/>
              </a:rPr>
              <a:t>, </a:t>
            </a:r>
            <a:r>
              <a:rPr lang="zh-CN" altLang="en-US" sz="1200" b="0" i="0" dirty="0">
                <a:solidFill>
                  <a:srgbClr val="0070C0"/>
                </a:solidFill>
                <a:effectLst/>
                <a:latin typeface="Arial" panose="020B0604020202020204" pitchFamily="34" charset="0"/>
              </a:rPr>
              <a:t>等</a:t>
            </a:r>
            <a:r>
              <a:rPr lang="en-US" altLang="zh-CN" sz="1200" b="0" i="0" dirty="0">
                <a:solidFill>
                  <a:srgbClr val="0070C0"/>
                </a:solidFill>
                <a:effectLst/>
                <a:latin typeface="Arial" panose="020B0604020202020204" pitchFamily="34" charset="0"/>
              </a:rPr>
              <a:t>. </a:t>
            </a:r>
            <a:r>
              <a:rPr lang="en-US" sz="1200" b="0" i="0" dirty="0">
                <a:solidFill>
                  <a:srgbClr val="0070C0"/>
                </a:solidFill>
                <a:effectLst/>
                <a:latin typeface="Arial" panose="020B0604020202020204" pitchFamily="34" charset="0"/>
              </a:rPr>
              <a:t>ICESat-2 </a:t>
            </a:r>
            <a:r>
              <a:rPr lang="zh-CN" altLang="en-US" sz="1200" b="0" i="0" dirty="0">
                <a:solidFill>
                  <a:srgbClr val="0070C0"/>
                </a:solidFill>
                <a:effectLst/>
                <a:latin typeface="Arial" panose="020B0604020202020204" pitchFamily="34" charset="0"/>
              </a:rPr>
              <a:t>星载光子计数激光雷达数据处理与应用研究进展</a:t>
            </a:r>
            <a:r>
              <a:rPr lang="en-US" altLang="zh-CN" sz="1200" b="0" i="0" dirty="0">
                <a:solidFill>
                  <a:srgbClr val="0070C0"/>
                </a:solidFill>
                <a:effectLst/>
                <a:latin typeface="Arial" panose="020B0604020202020204" pitchFamily="34" charset="0"/>
              </a:rPr>
              <a:t>[</a:t>
            </a:r>
            <a:r>
              <a:rPr lang="en-US" sz="1200" b="0" i="0" dirty="0">
                <a:solidFill>
                  <a:srgbClr val="0070C0"/>
                </a:solidFill>
                <a:effectLst/>
                <a:latin typeface="Arial" panose="020B0604020202020204" pitchFamily="34" charset="0"/>
              </a:rPr>
              <a:t>J]. </a:t>
            </a:r>
            <a:r>
              <a:rPr lang="zh-CN" altLang="en-US" sz="1200" b="0" i="0" dirty="0">
                <a:solidFill>
                  <a:srgbClr val="0070C0"/>
                </a:solidFill>
                <a:effectLst/>
                <a:latin typeface="Arial" panose="020B0604020202020204" pitchFamily="34" charset="0"/>
              </a:rPr>
              <a:t>红外与激光工程</a:t>
            </a:r>
            <a:r>
              <a:rPr lang="en-US" altLang="zh-CN" sz="1200" b="0" i="0" dirty="0">
                <a:solidFill>
                  <a:srgbClr val="0070C0"/>
                </a:solidFill>
                <a:effectLst/>
                <a:latin typeface="Arial" panose="020B0604020202020204" pitchFamily="34" charset="0"/>
              </a:rPr>
              <a:t>, 2020, 49(11): 20200259.</a:t>
            </a:r>
            <a:endParaRPr lang="en-CN" sz="1200" dirty="0">
              <a:solidFill>
                <a:srgbClr val="0070C0"/>
              </a:solidFill>
            </a:endParaRPr>
          </a:p>
        </p:txBody>
      </p:sp>
    </p:spTree>
    <p:extLst>
      <p:ext uri="{BB962C8B-B14F-4D97-AF65-F5344CB8AC3E}">
        <p14:creationId xmlns:p14="http://schemas.microsoft.com/office/powerpoint/2010/main" val="13115086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二、星载光子计数激光测高原理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913572"/>
            <a:ext cx="8314891"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ICESat-2</a:t>
            </a:r>
            <a:r>
              <a:rPr lang="zh-CN" altLang="en-US" sz="2800" b="1" dirty="0">
                <a:solidFill>
                  <a:srgbClr val="333333"/>
                </a:solidFill>
                <a:latin typeface="+mn-ea"/>
                <a:ea typeface="+mn-ea"/>
              </a:rPr>
              <a:t>简介</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404363" y="1578431"/>
            <a:ext cx="4167637" cy="4454040"/>
          </a:xfrm>
          <a:prstGeom prst="rect">
            <a:avLst/>
          </a:prstGeom>
          <a:noFill/>
        </p:spPr>
        <p:txBody>
          <a:bodyPr wrap="square">
            <a:spAutoFit/>
          </a:bodyPr>
          <a:lstStyle/>
          <a:p>
            <a:pPr algn="just">
              <a:lnSpc>
                <a:spcPct val="150000"/>
              </a:lnSpc>
            </a:pPr>
            <a:r>
              <a:rPr lang="en-US" altLang="zh-CN" sz="2300" dirty="0">
                <a:solidFill>
                  <a:srgbClr val="333333"/>
                </a:solidFill>
                <a:latin typeface="+mn-ea"/>
                <a:ea typeface="+mn-ea"/>
              </a:rPr>
              <a:t>﻿ICESat-2/﻿ATLAS </a:t>
            </a:r>
            <a:r>
              <a:rPr lang="zh-CN" altLang="en-US" sz="2300" dirty="0">
                <a:solidFill>
                  <a:srgbClr val="333333"/>
                </a:solidFill>
                <a:latin typeface="+mn-ea"/>
                <a:ea typeface="+mn-ea"/>
              </a:rPr>
              <a:t>共发射 </a:t>
            </a:r>
            <a:r>
              <a:rPr lang="en-US" altLang="zh-CN" sz="2300" dirty="0">
                <a:solidFill>
                  <a:srgbClr val="333333"/>
                </a:solidFill>
                <a:latin typeface="+mn-ea"/>
                <a:ea typeface="+mn-ea"/>
              </a:rPr>
              <a:t>6 </a:t>
            </a:r>
            <a:r>
              <a:rPr lang="zh-CN" altLang="en-US" sz="2300" dirty="0">
                <a:solidFill>
                  <a:srgbClr val="333333"/>
                </a:solidFill>
                <a:latin typeface="+mn-ea"/>
                <a:ea typeface="+mn-ea"/>
              </a:rPr>
              <a:t>束脉冲，分 </a:t>
            </a:r>
            <a:r>
              <a:rPr lang="en-US" altLang="zh-CN" sz="2300" dirty="0">
                <a:solidFill>
                  <a:srgbClr val="333333"/>
                </a:solidFill>
                <a:latin typeface="+mn-ea"/>
                <a:ea typeface="+mn-ea"/>
              </a:rPr>
              <a:t>3 </a:t>
            </a:r>
            <a:r>
              <a:rPr lang="zh-CN" altLang="en-US" sz="2300" dirty="0">
                <a:solidFill>
                  <a:srgbClr val="333333"/>
                </a:solidFill>
                <a:latin typeface="+mn-ea"/>
                <a:ea typeface="+mn-ea"/>
              </a:rPr>
              <a:t>组平行排列，每组距离约 </a:t>
            </a:r>
            <a:r>
              <a:rPr lang="en-US" altLang="zh-CN" sz="2300" dirty="0">
                <a:solidFill>
                  <a:srgbClr val="333333"/>
                </a:solidFill>
                <a:latin typeface="+mn-ea"/>
                <a:ea typeface="+mn-ea"/>
              </a:rPr>
              <a:t>3.3km</a:t>
            </a:r>
            <a:r>
              <a:rPr lang="zh-CN" altLang="en-US" sz="2300" dirty="0">
                <a:solidFill>
                  <a:srgbClr val="333333"/>
                </a:solidFill>
                <a:latin typeface="+mn-ea"/>
                <a:ea typeface="+mn-ea"/>
              </a:rPr>
              <a:t>，组内 </a:t>
            </a:r>
            <a:r>
              <a:rPr lang="en-US" altLang="zh-CN" sz="2300" dirty="0">
                <a:solidFill>
                  <a:srgbClr val="333333"/>
                </a:solidFill>
                <a:latin typeface="+mn-ea"/>
                <a:ea typeface="+mn-ea"/>
              </a:rPr>
              <a:t>2 </a:t>
            </a:r>
            <a:r>
              <a:rPr lang="zh-CN" altLang="en-US" sz="2300" dirty="0">
                <a:solidFill>
                  <a:srgbClr val="333333"/>
                </a:solidFill>
                <a:latin typeface="+mn-ea"/>
                <a:ea typeface="+mn-ea"/>
              </a:rPr>
              <a:t>束脉冲间隔为 </a:t>
            </a:r>
            <a:r>
              <a:rPr lang="en-US" altLang="zh-CN" sz="2300" dirty="0">
                <a:solidFill>
                  <a:srgbClr val="333333"/>
                </a:solidFill>
                <a:latin typeface="+mn-ea"/>
                <a:ea typeface="+mn-ea"/>
              </a:rPr>
              <a:t>90m</a:t>
            </a:r>
            <a:r>
              <a:rPr lang="zh-CN" altLang="en-US" sz="2300" dirty="0">
                <a:solidFill>
                  <a:srgbClr val="333333"/>
                </a:solidFill>
                <a:latin typeface="+mn-ea"/>
                <a:ea typeface="+mn-ea"/>
              </a:rPr>
              <a:t>，一强一弱，如此三组双光束配对扫描可有效提高测量地形坡度和高程变化的能力。</a:t>
            </a:r>
            <a:endParaRPr lang="en-US" altLang="zh-CN" sz="2300" dirty="0">
              <a:solidFill>
                <a:srgbClr val="333333"/>
              </a:solidFill>
              <a:latin typeface="+mn-ea"/>
              <a:ea typeface="+mn-ea"/>
            </a:endParaRPr>
          </a:p>
          <a:p>
            <a:pPr algn="just">
              <a:lnSpc>
                <a:spcPct val="150000"/>
              </a:lnSpc>
            </a:pPr>
            <a:endParaRPr lang="en-US" altLang="zh-CN" sz="2300" dirty="0">
              <a:solidFill>
                <a:srgbClr val="333333"/>
              </a:solidFill>
              <a:latin typeface="+mn-ea"/>
              <a:ea typeface="+mn-ea"/>
            </a:endParaRPr>
          </a:p>
        </p:txBody>
      </p:sp>
      <p:grpSp>
        <p:nvGrpSpPr>
          <p:cNvPr id="7" name="Group 6">
            <a:extLst>
              <a:ext uri="{FF2B5EF4-FFF2-40B4-BE49-F238E27FC236}">
                <a16:creationId xmlns:a16="http://schemas.microsoft.com/office/drawing/2014/main" id="{4A226759-E33E-E245-F812-F2331CFF80F3}"/>
              </a:ext>
            </a:extLst>
          </p:cNvPr>
          <p:cNvGrpSpPr/>
          <p:nvPr/>
        </p:nvGrpSpPr>
        <p:grpSpPr>
          <a:xfrm>
            <a:off x="4844301" y="1688945"/>
            <a:ext cx="4103755" cy="4340066"/>
            <a:chOff x="4844301" y="1688945"/>
            <a:chExt cx="4103755" cy="4340066"/>
          </a:xfrm>
        </p:grpSpPr>
        <p:pic>
          <p:nvPicPr>
            <p:cNvPr id="2" name="Picture 1" descr="A satellite with green lines and directions&#10;&#10;Description automatically generated with medium confidence">
              <a:extLst>
                <a:ext uri="{FF2B5EF4-FFF2-40B4-BE49-F238E27FC236}">
                  <a16:creationId xmlns:a16="http://schemas.microsoft.com/office/drawing/2014/main" id="{5C6E259A-78F5-E056-B545-9712B7C9CDC6}"/>
                </a:ext>
              </a:extLst>
            </p:cNvPr>
            <p:cNvPicPr>
              <a:picLocks noChangeAspect="1"/>
            </p:cNvPicPr>
            <p:nvPr/>
          </p:nvPicPr>
          <p:blipFill>
            <a:blip r:embed="rId3"/>
            <a:stretch>
              <a:fillRect/>
            </a:stretch>
          </p:blipFill>
          <p:spPr>
            <a:xfrm>
              <a:off x="4844301" y="1688945"/>
              <a:ext cx="4103755" cy="4340066"/>
            </a:xfrm>
            <a:prstGeom prst="rect">
              <a:avLst/>
            </a:prstGeom>
          </p:spPr>
        </p:pic>
        <p:sp>
          <p:nvSpPr>
            <p:cNvPr id="5" name="TextBox 4">
              <a:extLst>
                <a:ext uri="{FF2B5EF4-FFF2-40B4-BE49-F238E27FC236}">
                  <a16:creationId xmlns:a16="http://schemas.microsoft.com/office/drawing/2014/main" id="{2C8806BA-F227-B957-0D31-B04C1552F201}"/>
                </a:ext>
              </a:extLst>
            </p:cNvPr>
            <p:cNvSpPr txBox="1"/>
            <p:nvPr/>
          </p:nvSpPr>
          <p:spPr>
            <a:xfrm>
              <a:off x="4875242" y="1729213"/>
              <a:ext cx="2281586" cy="400110"/>
            </a:xfrm>
            <a:prstGeom prst="rect">
              <a:avLst/>
            </a:prstGeom>
            <a:noFill/>
          </p:spPr>
          <p:txBody>
            <a:bodyPr wrap="none" rtlCol="0">
              <a:spAutoFit/>
            </a:bodyPr>
            <a:lstStyle/>
            <a:p>
              <a:r>
                <a:rPr lang="en-CN" sz="2000" b="1" dirty="0">
                  <a:solidFill>
                    <a:srgbClr val="FFFF00"/>
                  </a:solidFill>
                  <a:latin typeface="+mn-ea"/>
                  <a:ea typeface="+mn-ea"/>
                </a:rPr>
                <a:t>ICESat-2数据获取</a:t>
              </a:r>
            </a:p>
          </p:txBody>
        </p:sp>
      </p:grpSp>
    </p:spTree>
    <p:extLst>
      <p:ext uri="{BB962C8B-B14F-4D97-AF65-F5344CB8AC3E}">
        <p14:creationId xmlns:p14="http://schemas.microsoft.com/office/powerpoint/2010/main" val="1555383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835696" cy="6858000"/>
          </a:xfrm>
          <a:prstGeom prst="rect">
            <a:avLst/>
          </a:prstGeom>
          <a:solidFill>
            <a:srgbClr val="0000CC"/>
          </a:solidFill>
          <a:ln w="9525">
            <a:noFill/>
            <a:miter lim="800000"/>
            <a:headEnd/>
            <a:tailEnd/>
          </a:ln>
        </p:spPr>
        <p:txBody>
          <a:bodyPr wrap="none" anchor="ctr"/>
          <a:lstStyle/>
          <a:p>
            <a:pPr eaLnBrk="1" fontAlgn="auto" hangingPunct="1">
              <a:spcBef>
                <a:spcPts val="0"/>
              </a:spcBef>
              <a:spcAft>
                <a:spcPts val="0"/>
              </a:spcAft>
            </a:pPr>
            <a:endParaRPr lang="zh-CN" altLang="en-US">
              <a:solidFill>
                <a:prstClr val="black"/>
              </a:solidFill>
              <a:latin typeface="Calibri" pitchFamily="34" charset="0"/>
            </a:endParaRPr>
          </a:p>
        </p:txBody>
      </p:sp>
      <p:grpSp>
        <p:nvGrpSpPr>
          <p:cNvPr id="9" name="Group 8">
            <a:extLst>
              <a:ext uri="{FF2B5EF4-FFF2-40B4-BE49-F238E27FC236}">
                <a16:creationId xmlns:a16="http://schemas.microsoft.com/office/drawing/2014/main" id="{84B9B8D5-4BCC-CDFF-1E13-B005060A8BDF}"/>
              </a:ext>
            </a:extLst>
          </p:cNvPr>
          <p:cNvGrpSpPr/>
          <p:nvPr/>
        </p:nvGrpSpPr>
        <p:grpSpPr>
          <a:xfrm>
            <a:off x="2055266" y="3494440"/>
            <a:ext cx="5908001" cy="1077218"/>
            <a:chOff x="2121802" y="1853012"/>
            <a:chExt cx="5221533" cy="1077218"/>
          </a:xfrm>
        </p:grpSpPr>
        <p:sp>
          <p:nvSpPr>
            <p:cNvPr id="10" name="椭圆 9"/>
            <p:cNvSpPr/>
            <p:nvPr/>
          </p:nvSpPr>
          <p:spPr>
            <a:xfrm>
              <a:off x="2121802" y="2115450"/>
              <a:ext cx="509073"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dirty="0">
                  <a:solidFill>
                    <a:schemeClr val="accent1"/>
                  </a:solidFill>
                  <a:latin typeface="微软雅黑" pitchFamily="34" charset="-122"/>
                  <a:ea typeface="微软雅黑" pitchFamily="34" charset="-122"/>
                </a:rPr>
                <a:t>二</a:t>
              </a:r>
            </a:p>
          </p:txBody>
        </p:sp>
        <p:sp>
          <p:nvSpPr>
            <p:cNvPr id="12" name="矩形 11"/>
            <p:cNvSpPr/>
            <p:nvPr/>
          </p:nvSpPr>
          <p:spPr>
            <a:xfrm>
              <a:off x="2697802" y="1853012"/>
              <a:ext cx="4645533" cy="1077218"/>
            </a:xfrm>
            <a:prstGeom prst="rect">
              <a:avLst/>
            </a:prstGeom>
          </p:spPr>
          <p:txBody>
            <a:bodyPr wrap="square" anchor="ctr">
              <a:spAutoFit/>
            </a:bodyPr>
            <a:lstStyle/>
            <a:p>
              <a:pPr algn="l" eaLnBrk="1" fontAlgn="auto" hangingPunct="1">
                <a:spcBef>
                  <a:spcPts val="0"/>
                </a:spcBef>
                <a:spcAft>
                  <a:spcPts val="0"/>
                </a:spcAft>
              </a:pPr>
              <a:r>
                <a:rPr lang="zh-CN" altLang="en-US" sz="3200" b="1" dirty="0">
                  <a:solidFill>
                    <a:schemeClr val="accent1"/>
                  </a:solidFill>
                  <a:highlight>
                    <a:srgbClr val="FFFFFF"/>
                  </a:highlight>
                  <a:latin typeface="Arial"/>
                  <a:ea typeface="微软雅黑"/>
                </a:rPr>
                <a:t>星载全波形激光测高原理</a:t>
              </a:r>
            </a:p>
          </p:txBody>
        </p:sp>
      </p:grpSp>
      <p:grpSp>
        <p:nvGrpSpPr>
          <p:cNvPr id="3" name="Group 2">
            <a:extLst>
              <a:ext uri="{FF2B5EF4-FFF2-40B4-BE49-F238E27FC236}">
                <a16:creationId xmlns:a16="http://schemas.microsoft.com/office/drawing/2014/main" id="{12ED16A1-79B8-7DB1-1CC1-250B051BAD58}"/>
              </a:ext>
            </a:extLst>
          </p:cNvPr>
          <p:cNvGrpSpPr/>
          <p:nvPr/>
        </p:nvGrpSpPr>
        <p:grpSpPr>
          <a:xfrm>
            <a:off x="2055266" y="5040346"/>
            <a:ext cx="5718900" cy="584775"/>
            <a:chOff x="2121802" y="3502615"/>
            <a:chExt cx="5718900" cy="584775"/>
          </a:xfrm>
        </p:grpSpPr>
        <p:sp>
          <p:nvSpPr>
            <p:cNvPr id="13" name="椭圆 12"/>
            <p:cNvSpPr/>
            <p:nvPr/>
          </p:nvSpPr>
          <p:spPr>
            <a:xfrm>
              <a:off x="2121802" y="3511390"/>
              <a:ext cx="576000" cy="576000"/>
            </a:xfrm>
            <a:prstGeom prst="ellipse">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dirty="0">
                  <a:solidFill>
                    <a:schemeClr val="accent1"/>
                  </a:solidFill>
                  <a:latin typeface="微软雅黑" pitchFamily="34" charset="-122"/>
                  <a:ea typeface="微软雅黑" pitchFamily="34" charset="-122"/>
                </a:rPr>
                <a:t>三</a:t>
              </a:r>
            </a:p>
          </p:txBody>
        </p:sp>
        <p:sp>
          <p:nvSpPr>
            <p:cNvPr id="14" name="矩形 13"/>
            <p:cNvSpPr/>
            <p:nvPr/>
          </p:nvSpPr>
          <p:spPr>
            <a:xfrm>
              <a:off x="2777899" y="3502615"/>
              <a:ext cx="5062803" cy="584775"/>
            </a:xfrm>
            <a:prstGeom prst="rect">
              <a:avLst/>
            </a:prstGeom>
          </p:spPr>
          <p:txBody>
            <a:bodyPr wrap="square" anchor="ctr">
              <a:spAutoFit/>
            </a:bodyPr>
            <a:lstStyle/>
            <a:p>
              <a:pPr algn="l" eaLnBrk="1" fontAlgn="auto" hangingPunct="1">
                <a:spcBef>
                  <a:spcPts val="0"/>
                </a:spcBef>
                <a:spcAft>
                  <a:spcPts val="0"/>
                </a:spcAft>
              </a:pPr>
              <a:r>
                <a:rPr lang="zh-CN" altLang="en-US" sz="3200" b="1" dirty="0">
                  <a:solidFill>
                    <a:schemeClr val="accent1"/>
                  </a:solidFill>
                  <a:highlight>
                    <a:srgbClr val="FFFFFF"/>
                  </a:highlight>
                  <a:latin typeface="Arial"/>
                  <a:ea typeface="微软雅黑"/>
                </a:rPr>
                <a:t>星载光子计数激光测高原理</a:t>
              </a:r>
            </a:p>
          </p:txBody>
        </p:sp>
      </p:grpSp>
      <p:sp>
        <p:nvSpPr>
          <p:cNvPr id="19" name="TextBox 18"/>
          <p:cNvSpPr txBox="1"/>
          <p:nvPr/>
        </p:nvSpPr>
        <p:spPr>
          <a:xfrm>
            <a:off x="7300960" y="1262844"/>
            <a:ext cx="1608134" cy="923330"/>
          </a:xfrm>
          <a:prstGeom prst="rect">
            <a:avLst/>
          </a:prstGeom>
          <a:noFill/>
        </p:spPr>
        <p:txBody>
          <a:bodyPr wrap="none" rtlCol="0">
            <a:spAutoFit/>
          </a:bodyPr>
          <a:lstStyle/>
          <a:p>
            <a:pPr algn="r" eaLnBrk="1" fontAlgn="auto" hangingPunct="1">
              <a:spcBef>
                <a:spcPts val="0"/>
              </a:spcBef>
              <a:spcAft>
                <a:spcPts val="0"/>
              </a:spcAft>
            </a:pPr>
            <a:r>
              <a:rPr lang="zh-CN" altLang="en-US" sz="5400" b="1" dirty="0">
                <a:solidFill>
                  <a:schemeClr val="accent1"/>
                </a:solidFill>
                <a:latin typeface="Arial"/>
                <a:ea typeface="微软雅黑"/>
              </a:rPr>
              <a:t>目录</a:t>
            </a:r>
            <a:endParaRPr lang="en-US" altLang="zh-CN" sz="5400" b="1" dirty="0">
              <a:solidFill>
                <a:schemeClr val="accent1"/>
              </a:solidFill>
              <a:latin typeface="Arial"/>
              <a:ea typeface="微软雅黑"/>
            </a:endParaRPr>
          </a:p>
        </p:txBody>
      </p:sp>
      <p:grpSp>
        <p:nvGrpSpPr>
          <p:cNvPr id="2" name="Group 1">
            <a:extLst>
              <a:ext uri="{FF2B5EF4-FFF2-40B4-BE49-F238E27FC236}">
                <a16:creationId xmlns:a16="http://schemas.microsoft.com/office/drawing/2014/main" id="{09F1155C-100C-1729-E70E-7A7CE54EF2EC}"/>
              </a:ext>
            </a:extLst>
          </p:cNvPr>
          <p:cNvGrpSpPr/>
          <p:nvPr/>
        </p:nvGrpSpPr>
        <p:grpSpPr>
          <a:xfrm>
            <a:off x="2055266" y="2428527"/>
            <a:ext cx="5908001" cy="592217"/>
            <a:chOff x="2121802" y="2099233"/>
            <a:chExt cx="5221533" cy="592217"/>
          </a:xfrm>
        </p:grpSpPr>
        <p:sp>
          <p:nvSpPr>
            <p:cNvPr id="4" name="椭圆 9">
              <a:extLst>
                <a:ext uri="{FF2B5EF4-FFF2-40B4-BE49-F238E27FC236}">
                  <a16:creationId xmlns:a16="http://schemas.microsoft.com/office/drawing/2014/main" id="{813E8FBF-8EDE-41E4-B0F7-87CF255BA7F4}"/>
                </a:ext>
              </a:extLst>
            </p:cNvPr>
            <p:cNvSpPr/>
            <p:nvPr/>
          </p:nvSpPr>
          <p:spPr>
            <a:xfrm>
              <a:off x="2121802" y="2115450"/>
              <a:ext cx="509073"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dirty="0">
                  <a:solidFill>
                    <a:schemeClr val="accent1"/>
                  </a:solidFill>
                  <a:latin typeface="微软雅黑" pitchFamily="34" charset="-122"/>
                  <a:ea typeface="微软雅黑" pitchFamily="34" charset="-122"/>
                </a:rPr>
                <a:t>一</a:t>
              </a:r>
            </a:p>
          </p:txBody>
        </p:sp>
        <p:sp>
          <p:nvSpPr>
            <p:cNvPr id="5" name="矩形 11">
              <a:extLst>
                <a:ext uri="{FF2B5EF4-FFF2-40B4-BE49-F238E27FC236}">
                  <a16:creationId xmlns:a16="http://schemas.microsoft.com/office/drawing/2014/main" id="{6690EC72-5512-1D42-9AC4-7243100FBD7A}"/>
                </a:ext>
              </a:extLst>
            </p:cNvPr>
            <p:cNvSpPr/>
            <p:nvPr/>
          </p:nvSpPr>
          <p:spPr>
            <a:xfrm>
              <a:off x="2697802" y="2099233"/>
              <a:ext cx="4645533" cy="584775"/>
            </a:xfrm>
            <a:prstGeom prst="rect">
              <a:avLst/>
            </a:prstGeom>
          </p:spPr>
          <p:txBody>
            <a:bodyPr wrap="square" anchor="ctr">
              <a:spAutoFit/>
            </a:bodyPr>
            <a:lstStyle/>
            <a:p>
              <a:pPr algn="l" eaLnBrk="1" fontAlgn="auto" hangingPunct="1">
                <a:spcBef>
                  <a:spcPts val="0"/>
                </a:spcBef>
                <a:spcAft>
                  <a:spcPts val="0"/>
                </a:spcAft>
              </a:pPr>
              <a:r>
                <a:rPr lang="zh-CN" altLang="en-US" sz="3200" b="1" dirty="0">
                  <a:solidFill>
                    <a:schemeClr val="accent1"/>
                  </a:solidFill>
                  <a:highlight>
                    <a:srgbClr val="FFFFFF"/>
                  </a:highlight>
                  <a:latin typeface="Arial"/>
                  <a:ea typeface="微软雅黑"/>
                </a:rPr>
                <a:t>星载激光测高概述</a:t>
              </a:r>
            </a:p>
          </p:txBody>
        </p:sp>
      </p:grpSp>
    </p:spTree>
    <p:extLst>
      <p:ext uri="{BB962C8B-B14F-4D97-AF65-F5344CB8AC3E}">
        <p14:creationId xmlns:p14="http://schemas.microsoft.com/office/powerpoint/2010/main" val="29587202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二、星载光子计数激光测高原理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818961"/>
            <a:ext cx="8314891"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星载光子计数激光测高特点</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209550" y="1391295"/>
            <a:ext cx="8803821" cy="2571666"/>
          </a:xfrm>
          <a:prstGeom prst="rect">
            <a:avLst/>
          </a:prstGeom>
          <a:noFill/>
        </p:spPr>
        <p:txBody>
          <a:bodyPr wrap="square">
            <a:spAutoFit/>
          </a:bodyPr>
          <a:lstStyle/>
          <a:p>
            <a:pPr algn="just">
              <a:lnSpc>
                <a:spcPct val="150000"/>
              </a:lnSpc>
              <a:spcBef>
                <a:spcPts val="0"/>
              </a:spcBef>
            </a:pPr>
            <a:r>
              <a:rPr lang="zh-CN" altLang="en-US" sz="2200" dirty="0">
                <a:solidFill>
                  <a:srgbClr val="333333"/>
                </a:solidFill>
                <a:latin typeface="+mn-ea"/>
                <a:ea typeface="+mn-ea"/>
              </a:rPr>
              <a:t>优点：光子计数激光高度计</a:t>
            </a:r>
            <a:r>
              <a:rPr lang="zh-CN" altLang="en-US" sz="2200" b="1" dirty="0">
                <a:solidFill>
                  <a:srgbClr val="333333"/>
                </a:solidFill>
                <a:latin typeface="+mn-ea"/>
                <a:ea typeface="+mn-ea"/>
              </a:rPr>
              <a:t>重复频率高、光斑小</a:t>
            </a:r>
            <a:r>
              <a:rPr lang="zh-CN" altLang="en-US" sz="2200" dirty="0">
                <a:solidFill>
                  <a:srgbClr val="333333"/>
                </a:solidFill>
                <a:latin typeface="+mn-ea"/>
                <a:ea typeface="+mn-ea"/>
              </a:rPr>
              <a:t>，可以</a:t>
            </a:r>
            <a:r>
              <a:rPr lang="zh-CN" altLang="en-US" sz="2200" b="1" dirty="0">
                <a:solidFill>
                  <a:srgbClr val="333333"/>
                </a:solidFill>
                <a:latin typeface="+mn-ea"/>
                <a:ea typeface="+mn-ea"/>
              </a:rPr>
              <a:t>大幅提高水平分辨率</a:t>
            </a:r>
            <a:r>
              <a:rPr lang="zh-CN" altLang="en-US" sz="2200" dirty="0">
                <a:solidFill>
                  <a:srgbClr val="333333"/>
                </a:solidFill>
                <a:latin typeface="+mn-ea"/>
                <a:ea typeface="+mn-ea"/>
              </a:rPr>
              <a:t>。</a:t>
            </a:r>
            <a:endParaRPr lang="en-US" altLang="zh-CN" sz="2200" dirty="0">
              <a:solidFill>
                <a:srgbClr val="333333"/>
              </a:solidFill>
              <a:latin typeface="+mn-ea"/>
              <a:ea typeface="+mn-ea"/>
            </a:endParaRPr>
          </a:p>
          <a:p>
            <a:pPr algn="just">
              <a:lnSpc>
                <a:spcPct val="150000"/>
              </a:lnSpc>
              <a:spcBef>
                <a:spcPts val="0"/>
              </a:spcBef>
            </a:pPr>
            <a:r>
              <a:rPr lang="zh-CN" altLang="en-US" sz="2200" dirty="0">
                <a:solidFill>
                  <a:srgbClr val="333333"/>
                </a:solidFill>
                <a:latin typeface="+mn-ea"/>
                <a:ea typeface="+mn-ea"/>
              </a:rPr>
              <a:t>缺点：光子计数激光高度计由于探测器灵敏度高，测量结果中</a:t>
            </a:r>
            <a:r>
              <a:rPr lang="zh-CN" altLang="en-US" sz="2200" b="1" dirty="0">
                <a:solidFill>
                  <a:srgbClr val="333333"/>
                </a:solidFill>
                <a:latin typeface="+mn-ea"/>
                <a:ea typeface="+mn-ea"/>
              </a:rPr>
              <a:t>包含大量噪声</a:t>
            </a:r>
            <a:r>
              <a:rPr lang="zh-CN" altLang="en-US" sz="2200" dirty="0">
                <a:solidFill>
                  <a:srgbClr val="333333"/>
                </a:solidFill>
                <a:latin typeface="+mn-ea"/>
                <a:ea typeface="+mn-ea"/>
              </a:rPr>
              <a:t>，尤其在白天背景光比较强烈的时段。因此，</a:t>
            </a:r>
            <a:r>
              <a:rPr lang="zh-CN" altLang="en-US" sz="2200" b="1" dirty="0">
                <a:solidFill>
                  <a:srgbClr val="333333"/>
                </a:solidFill>
                <a:latin typeface="+mn-ea"/>
                <a:ea typeface="+mn-ea"/>
              </a:rPr>
              <a:t>光子计数激光高度计有效信号识别和提取难度较大</a:t>
            </a:r>
            <a:r>
              <a:rPr lang="zh-CN" altLang="en-US" sz="2200" dirty="0">
                <a:solidFill>
                  <a:srgbClr val="333333"/>
                </a:solidFill>
                <a:latin typeface="+mn-ea"/>
                <a:ea typeface="+mn-ea"/>
              </a:rPr>
              <a:t>。</a:t>
            </a:r>
            <a:endParaRPr lang="en-US" altLang="zh-CN" sz="2200" dirty="0">
              <a:solidFill>
                <a:srgbClr val="333333"/>
              </a:solidFill>
              <a:latin typeface="+mn-ea"/>
              <a:ea typeface="+mn-ea"/>
            </a:endParaRPr>
          </a:p>
        </p:txBody>
      </p:sp>
      <p:pic>
        <p:nvPicPr>
          <p:cNvPr id="7" name="Picture 6" descr="A blue line graph with numbers&#10;&#10;Description automatically generated">
            <a:extLst>
              <a:ext uri="{FF2B5EF4-FFF2-40B4-BE49-F238E27FC236}">
                <a16:creationId xmlns:a16="http://schemas.microsoft.com/office/drawing/2014/main" id="{174DB437-A937-F43E-F528-ECE6B0122AE6}"/>
              </a:ext>
            </a:extLst>
          </p:cNvPr>
          <p:cNvPicPr>
            <a:picLocks noChangeAspect="1"/>
          </p:cNvPicPr>
          <p:nvPr/>
        </p:nvPicPr>
        <p:blipFill>
          <a:blip r:embed="rId3"/>
          <a:stretch>
            <a:fillRect/>
          </a:stretch>
        </p:blipFill>
        <p:spPr>
          <a:xfrm>
            <a:off x="561340" y="3970888"/>
            <a:ext cx="8246589" cy="2842662"/>
          </a:xfrm>
          <a:prstGeom prst="rect">
            <a:avLst/>
          </a:prstGeom>
        </p:spPr>
      </p:pic>
    </p:spTree>
    <p:extLst>
      <p:ext uri="{BB962C8B-B14F-4D97-AF65-F5344CB8AC3E}">
        <p14:creationId xmlns:p14="http://schemas.microsoft.com/office/powerpoint/2010/main" val="336536160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二、星载光子计数激光测高原理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913572"/>
            <a:ext cx="8314891"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ICESat-2</a:t>
            </a:r>
            <a:r>
              <a:rPr lang="zh-CN" altLang="en-US" sz="2800" b="1" dirty="0">
                <a:solidFill>
                  <a:srgbClr val="333333"/>
                </a:solidFill>
                <a:latin typeface="+mn-ea"/>
                <a:ea typeface="+mn-ea"/>
              </a:rPr>
              <a:t>简介</a:t>
            </a:r>
            <a:endParaRPr lang="en-US" altLang="zh-CN" sz="2800" b="1" dirty="0">
              <a:solidFill>
                <a:srgbClr val="333333"/>
              </a:solidFill>
              <a:latin typeface="+mn-ea"/>
              <a:ea typeface="+mn-ea"/>
            </a:endParaRPr>
          </a:p>
        </p:txBody>
      </p:sp>
      <p:sp>
        <p:nvSpPr>
          <p:cNvPr id="7" name="TextBox 6">
            <a:extLst>
              <a:ext uri="{FF2B5EF4-FFF2-40B4-BE49-F238E27FC236}">
                <a16:creationId xmlns:a16="http://schemas.microsoft.com/office/drawing/2014/main" id="{6DA11B0F-4A8A-7F09-9AA9-2C04BB1680F2}"/>
              </a:ext>
            </a:extLst>
          </p:cNvPr>
          <p:cNvSpPr txBox="1"/>
          <p:nvPr/>
        </p:nvSpPr>
        <p:spPr>
          <a:xfrm>
            <a:off x="276444" y="1688945"/>
            <a:ext cx="8736927" cy="4772268"/>
          </a:xfrm>
          <a:prstGeom prst="rect">
            <a:avLst/>
          </a:prstGeom>
          <a:noFill/>
        </p:spPr>
        <p:txBody>
          <a:bodyPr wrap="square">
            <a:spAutoFit/>
          </a:bodyPr>
          <a:lstStyle/>
          <a:p>
            <a:pPr algn="just">
              <a:lnSpc>
                <a:spcPct val="150000"/>
              </a:lnSpc>
            </a:pPr>
            <a:r>
              <a:rPr lang="en-CN" sz="2200" dirty="0">
                <a:solidFill>
                  <a:schemeClr val="bg2"/>
                </a:solidFill>
                <a:latin typeface="+mn-ea"/>
                <a:ea typeface="+mn-ea"/>
              </a:rPr>
              <a:t>﻿ICESat-2/ATLAS包含四个级别数据产品</a:t>
            </a:r>
            <a:r>
              <a:rPr lang="zh-CN" altLang="en-US" sz="2200" dirty="0">
                <a:solidFill>
                  <a:schemeClr val="bg2"/>
                </a:solidFill>
                <a:latin typeface="+mn-ea"/>
                <a:ea typeface="+mn-ea"/>
              </a:rPr>
              <a:t>，分别为</a:t>
            </a:r>
            <a:r>
              <a:rPr lang="en-CN" sz="2200" dirty="0">
                <a:solidFill>
                  <a:schemeClr val="bg2"/>
                </a:solidFill>
                <a:latin typeface="+mn-ea"/>
                <a:ea typeface="+mn-ea"/>
              </a:rPr>
              <a:t>0级(Level</a:t>
            </a:r>
            <a:r>
              <a:rPr lang="zh-CN" altLang="en-US" sz="2200" dirty="0">
                <a:solidFill>
                  <a:schemeClr val="bg2"/>
                </a:solidFill>
                <a:latin typeface="+mn-ea"/>
                <a:ea typeface="+mn-ea"/>
              </a:rPr>
              <a:t> </a:t>
            </a:r>
            <a:r>
              <a:rPr lang="en-CN" sz="2200" dirty="0">
                <a:solidFill>
                  <a:schemeClr val="bg2"/>
                </a:solidFill>
                <a:latin typeface="+mn-ea"/>
                <a:ea typeface="+mn-ea"/>
              </a:rPr>
              <a:t>0) 、</a:t>
            </a:r>
            <a:r>
              <a:rPr lang="en-US" altLang="zh-CN" sz="2200" dirty="0">
                <a:solidFill>
                  <a:schemeClr val="bg2"/>
                </a:solidFill>
                <a:latin typeface="+mn-ea"/>
                <a:ea typeface="+mn-ea"/>
              </a:rPr>
              <a:t>1</a:t>
            </a:r>
            <a:r>
              <a:rPr lang="zh-CN" altLang="en-US" sz="2200" dirty="0">
                <a:solidFill>
                  <a:schemeClr val="bg2"/>
                </a:solidFill>
                <a:latin typeface="+mn-ea"/>
                <a:ea typeface="+mn-ea"/>
              </a:rPr>
              <a:t>级</a:t>
            </a:r>
            <a:r>
              <a:rPr lang="en-US" altLang="zh-CN" sz="2200" dirty="0">
                <a:solidFill>
                  <a:schemeClr val="bg2"/>
                </a:solidFill>
                <a:latin typeface="+mn-ea"/>
                <a:ea typeface="+mn-ea"/>
              </a:rPr>
              <a:t>(</a:t>
            </a:r>
            <a:r>
              <a:rPr lang="en-CN" sz="2200" dirty="0">
                <a:solidFill>
                  <a:schemeClr val="bg2"/>
                </a:solidFill>
                <a:latin typeface="+mn-ea"/>
                <a:ea typeface="+mn-ea"/>
              </a:rPr>
              <a:t> Level</a:t>
            </a:r>
            <a:r>
              <a:rPr lang="zh-CN" altLang="en-US" sz="2200" dirty="0">
                <a:solidFill>
                  <a:schemeClr val="bg2"/>
                </a:solidFill>
                <a:latin typeface="+mn-ea"/>
                <a:ea typeface="+mn-ea"/>
              </a:rPr>
              <a:t> </a:t>
            </a:r>
            <a:r>
              <a:rPr lang="en-CN" sz="2200" dirty="0">
                <a:solidFill>
                  <a:schemeClr val="bg2"/>
                </a:solidFill>
                <a:latin typeface="+mn-ea"/>
                <a:ea typeface="+mn-ea"/>
              </a:rPr>
              <a:t>1)、</a:t>
            </a:r>
            <a:r>
              <a:rPr lang="en-US" altLang="zh-CN" sz="2200" dirty="0">
                <a:solidFill>
                  <a:schemeClr val="bg2"/>
                </a:solidFill>
                <a:latin typeface="+mn-ea"/>
                <a:ea typeface="+mn-ea"/>
              </a:rPr>
              <a:t>2</a:t>
            </a:r>
            <a:r>
              <a:rPr lang="zh-CN" altLang="en-US" sz="2200" dirty="0">
                <a:solidFill>
                  <a:schemeClr val="bg2"/>
                </a:solidFill>
                <a:latin typeface="+mn-ea"/>
                <a:ea typeface="+mn-ea"/>
              </a:rPr>
              <a:t>级</a:t>
            </a:r>
            <a:r>
              <a:rPr lang="en-US" altLang="zh-CN" sz="2200" dirty="0">
                <a:solidFill>
                  <a:schemeClr val="bg2"/>
                </a:solidFill>
                <a:latin typeface="+mn-ea"/>
                <a:ea typeface="+mn-ea"/>
              </a:rPr>
              <a:t>(</a:t>
            </a:r>
            <a:r>
              <a:rPr lang="en-CN" sz="2200" dirty="0">
                <a:solidFill>
                  <a:schemeClr val="bg2"/>
                </a:solidFill>
                <a:latin typeface="+mn-ea"/>
                <a:ea typeface="+mn-ea"/>
              </a:rPr>
              <a:t>Level</a:t>
            </a:r>
            <a:r>
              <a:rPr lang="zh-CN" altLang="en-US" sz="2200" dirty="0">
                <a:solidFill>
                  <a:schemeClr val="bg2"/>
                </a:solidFill>
                <a:latin typeface="+mn-ea"/>
                <a:ea typeface="+mn-ea"/>
              </a:rPr>
              <a:t> </a:t>
            </a:r>
            <a:r>
              <a:rPr lang="en-CN" sz="2200" dirty="0">
                <a:solidFill>
                  <a:schemeClr val="bg2"/>
                </a:solidFill>
                <a:latin typeface="+mn-ea"/>
                <a:ea typeface="+mn-ea"/>
              </a:rPr>
              <a:t>2</a:t>
            </a:r>
            <a:r>
              <a:rPr lang="en-US" altLang="zh-CN" sz="2200" dirty="0">
                <a:solidFill>
                  <a:schemeClr val="bg2"/>
                </a:solidFill>
                <a:latin typeface="+mn-ea"/>
                <a:ea typeface="+mn-ea"/>
              </a:rPr>
              <a:t>)</a:t>
            </a:r>
            <a:r>
              <a:rPr lang="en-CN" sz="2200" dirty="0">
                <a:solidFill>
                  <a:schemeClr val="bg2"/>
                </a:solidFill>
                <a:latin typeface="+mn-ea"/>
                <a:ea typeface="+mn-ea"/>
              </a:rPr>
              <a:t>、</a:t>
            </a:r>
            <a:r>
              <a:rPr lang="en-US" altLang="zh-CN" sz="2200" dirty="0">
                <a:solidFill>
                  <a:schemeClr val="bg2"/>
                </a:solidFill>
                <a:latin typeface="+mn-ea"/>
                <a:ea typeface="+mn-ea"/>
              </a:rPr>
              <a:t>3</a:t>
            </a:r>
            <a:r>
              <a:rPr lang="zh-CN" altLang="en-US" sz="2200" dirty="0">
                <a:solidFill>
                  <a:schemeClr val="bg2"/>
                </a:solidFill>
                <a:latin typeface="+mn-ea"/>
                <a:ea typeface="+mn-ea"/>
              </a:rPr>
              <a:t>级</a:t>
            </a:r>
            <a:r>
              <a:rPr lang="en-US" altLang="zh-CN" sz="2200" dirty="0">
                <a:solidFill>
                  <a:schemeClr val="bg2"/>
                </a:solidFill>
                <a:latin typeface="+mn-ea"/>
                <a:ea typeface="+mn-ea"/>
              </a:rPr>
              <a:t>(</a:t>
            </a:r>
            <a:r>
              <a:rPr lang="en-CN" sz="2200" dirty="0">
                <a:solidFill>
                  <a:schemeClr val="bg2"/>
                </a:solidFill>
                <a:latin typeface="+mn-ea"/>
                <a:ea typeface="+mn-ea"/>
              </a:rPr>
              <a:t> Level</a:t>
            </a:r>
            <a:r>
              <a:rPr lang="zh-CN" altLang="en-US" sz="2200" dirty="0">
                <a:solidFill>
                  <a:schemeClr val="bg2"/>
                </a:solidFill>
                <a:latin typeface="+mn-ea"/>
                <a:ea typeface="+mn-ea"/>
              </a:rPr>
              <a:t> </a:t>
            </a:r>
            <a:r>
              <a:rPr lang="en-CN" sz="2200" dirty="0">
                <a:solidFill>
                  <a:schemeClr val="bg2"/>
                </a:solidFill>
                <a:latin typeface="+mn-ea"/>
                <a:ea typeface="+mn-ea"/>
              </a:rPr>
              <a:t>3) 数据产品</a:t>
            </a:r>
            <a:r>
              <a:rPr lang="zh-CN" altLang="en-US" sz="2200" dirty="0">
                <a:solidFill>
                  <a:schemeClr val="bg2"/>
                </a:solidFill>
                <a:latin typeface="+mn-ea"/>
                <a:ea typeface="+mn-ea"/>
              </a:rPr>
              <a:t>。一共包含</a:t>
            </a:r>
            <a:r>
              <a:rPr lang="en-CN" sz="2200" b="1" u="sng" dirty="0">
                <a:solidFill>
                  <a:schemeClr val="bg2"/>
                </a:solidFill>
                <a:latin typeface="+mn-ea"/>
                <a:ea typeface="+mn-ea"/>
              </a:rPr>
              <a:t>2</a:t>
            </a:r>
            <a:r>
              <a:rPr lang="en-US" altLang="zh-CN" sz="2200" b="1" u="sng" dirty="0">
                <a:solidFill>
                  <a:schemeClr val="bg2"/>
                </a:solidFill>
                <a:latin typeface="+mn-ea"/>
                <a:ea typeface="+mn-ea"/>
              </a:rPr>
              <a:t>3</a:t>
            </a:r>
            <a:r>
              <a:rPr lang="en-CN" sz="2200" b="1" u="sng" dirty="0">
                <a:solidFill>
                  <a:schemeClr val="bg2"/>
                </a:solidFill>
                <a:latin typeface="+mn-ea"/>
                <a:ea typeface="+mn-ea"/>
              </a:rPr>
              <a:t>种标准数据产品</a:t>
            </a:r>
            <a:r>
              <a:rPr lang="en-CN" sz="2200" dirty="0">
                <a:solidFill>
                  <a:schemeClr val="bg2"/>
                </a:solidFill>
                <a:latin typeface="+mn-ea"/>
                <a:ea typeface="+mn-ea"/>
              </a:rPr>
              <a:t>ATL00-ATL2</a:t>
            </a:r>
            <a:r>
              <a:rPr lang="en-US" altLang="zh-CN" sz="2200" dirty="0">
                <a:solidFill>
                  <a:schemeClr val="bg2"/>
                </a:solidFill>
                <a:latin typeface="+mn-ea"/>
                <a:ea typeface="+mn-ea"/>
              </a:rPr>
              <a:t>3</a:t>
            </a:r>
            <a:r>
              <a:rPr lang="en-CN" sz="2200" dirty="0">
                <a:solidFill>
                  <a:schemeClr val="bg2"/>
                </a:solidFill>
                <a:latin typeface="+mn-ea"/>
                <a:ea typeface="+mn-ea"/>
              </a:rPr>
              <a:t>。 </a:t>
            </a:r>
          </a:p>
          <a:p>
            <a:pPr algn="just">
              <a:lnSpc>
                <a:spcPct val="150000"/>
              </a:lnSpc>
            </a:pPr>
            <a:r>
              <a:rPr lang="en-CN" sz="2200" dirty="0">
                <a:solidFill>
                  <a:schemeClr val="bg2"/>
                </a:solidFill>
                <a:latin typeface="+mn-ea"/>
                <a:ea typeface="+mn-ea"/>
              </a:rPr>
              <a:t>0级产品</a:t>
            </a:r>
            <a:r>
              <a:rPr lang="zh-CN" altLang="en-US" sz="2200" dirty="0">
                <a:solidFill>
                  <a:schemeClr val="bg2"/>
                </a:solidFill>
                <a:latin typeface="+mn-ea"/>
                <a:ea typeface="+mn-ea"/>
              </a:rPr>
              <a:t>：</a:t>
            </a:r>
            <a:r>
              <a:rPr lang="en-CN" sz="2200" dirty="0">
                <a:solidFill>
                  <a:schemeClr val="bg2"/>
                </a:solidFill>
                <a:latin typeface="+mn-ea"/>
                <a:ea typeface="+mn-ea"/>
              </a:rPr>
              <a:t>提供原始遥测数据；</a:t>
            </a:r>
          </a:p>
          <a:p>
            <a:pPr algn="just">
              <a:lnSpc>
                <a:spcPct val="150000"/>
              </a:lnSpc>
            </a:pPr>
            <a:r>
              <a:rPr lang="en-CN" sz="2200" dirty="0">
                <a:solidFill>
                  <a:schemeClr val="bg2"/>
                </a:solidFill>
                <a:latin typeface="+mn-ea"/>
                <a:ea typeface="+mn-ea"/>
              </a:rPr>
              <a:t>1级产品</a:t>
            </a:r>
            <a:r>
              <a:rPr lang="zh-CN" altLang="en-US" sz="2200" dirty="0">
                <a:solidFill>
                  <a:schemeClr val="bg2"/>
                </a:solidFill>
                <a:latin typeface="+mn-ea"/>
                <a:ea typeface="+mn-ea"/>
              </a:rPr>
              <a:t>：</a:t>
            </a:r>
            <a:r>
              <a:rPr lang="en-CN" sz="2200" dirty="0">
                <a:solidFill>
                  <a:schemeClr val="bg2"/>
                </a:solidFill>
                <a:latin typeface="+mn-ea"/>
                <a:ea typeface="+mn-ea"/>
              </a:rPr>
              <a:t>经过</a:t>
            </a:r>
            <a:r>
              <a:rPr lang="en-CN" sz="2200" b="1" dirty="0">
                <a:solidFill>
                  <a:schemeClr val="bg2"/>
                </a:solidFill>
                <a:latin typeface="+mn-ea"/>
                <a:ea typeface="+mn-ea"/>
              </a:rPr>
              <a:t>格式转换和仪器误差纠正</a:t>
            </a:r>
            <a:r>
              <a:rPr lang="en-CN" sz="2200" dirty="0">
                <a:solidFill>
                  <a:schemeClr val="bg2"/>
                </a:solidFill>
                <a:latin typeface="+mn-ea"/>
                <a:ea typeface="+mn-ea"/>
              </a:rPr>
              <a:t>后的数据；</a:t>
            </a:r>
          </a:p>
          <a:p>
            <a:pPr algn="just">
              <a:lnSpc>
                <a:spcPct val="150000"/>
              </a:lnSpc>
            </a:pPr>
            <a:r>
              <a:rPr lang="en-CN" sz="2200" dirty="0">
                <a:solidFill>
                  <a:schemeClr val="bg2"/>
                </a:solidFill>
                <a:latin typeface="+mn-ea"/>
                <a:ea typeface="+mn-ea"/>
              </a:rPr>
              <a:t>2级产品</a:t>
            </a:r>
            <a:r>
              <a:rPr lang="zh-CN" altLang="en-US" sz="2200" dirty="0">
                <a:solidFill>
                  <a:schemeClr val="bg2"/>
                </a:solidFill>
                <a:latin typeface="+mn-ea"/>
                <a:ea typeface="+mn-ea"/>
              </a:rPr>
              <a:t>：</a:t>
            </a:r>
            <a:r>
              <a:rPr lang="en-CN" sz="2200" dirty="0">
                <a:solidFill>
                  <a:schemeClr val="bg2"/>
                </a:solidFill>
                <a:latin typeface="+mn-ea"/>
                <a:ea typeface="+mn-ea"/>
              </a:rPr>
              <a:t>处理获得的</a:t>
            </a:r>
            <a:r>
              <a:rPr lang="en-CN" sz="2200" b="1" dirty="0">
                <a:solidFill>
                  <a:schemeClr val="bg2"/>
                </a:solidFill>
                <a:latin typeface="+mn-ea"/>
                <a:ea typeface="+mn-ea"/>
              </a:rPr>
              <a:t>具有地理位置</a:t>
            </a:r>
            <a:r>
              <a:rPr lang="en-CN" sz="2200" dirty="0">
                <a:solidFill>
                  <a:schemeClr val="bg2"/>
                </a:solidFill>
                <a:latin typeface="+mn-ea"/>
                <a:ea typeface="+mn-ea"/>
              </a:rPr>
              <a:t>的数据；</a:t>
            </a:r>
          </a:p>
          <a:p>
            <a:pPr algn="just">
              <a:lnSpc>
                <a:spcPct val="150000"/>
              </a:lnSpc>
            </a:pPr>
            <a:r>
              <a:rPr lang="en-CN" sz="2200" dirty="0">
                <a:solidFill>
                  <a:schemeClr val="bg2"/>
                </a:solidFill>
                <a:latin typeface="+mn-ea"/>
                <a:ea typeface="+mn-ea"/>
              </a:rPr>
              <a:t>3级产品</a:t>
            </a:r>
            <a:r>
              <a:rPr lang="zh-CN" altLang="en-US" sz="2200" dirty="0">
                <a:solidFill>
                  <a:schemeClr val="bg2"/>
                </a:solidFill>
                <a:latin typeface="+mn-ea"/>
                <a:ea typeface="+mn-ea"/>
              </a:rPr>
              <a:t>：处理获得的</a:t>
            </a:r>
            <a:r>
              <a:rPr lang="en-CN" sz="2200" b="1" dirty="0">
                <a:solidFill>
                  <a:schemeClr val="bg2"/>
                </a:solidFill>
                <a:latin typeface="+mn-ea"/>
                <a:ea typeface="+mn-ea"/>
              </a:rPr>
              <a:t>不同地表覆盖类型</a:t>
            </a:r>
            <a:r>
              <a:rPr lang="zh-CN" altLang="en-US" sz="2200" dirty="0">
                <a:solidFill>
                  <a:schemeClr val="bg2"/>
                </a:solidFill>
                <a:latin typeface="+mn-ea"/>
                <a:ea typeface="+mn-ea"/>
              </a:rPr>
              <a:t>（</a:t>
            </a:r>
            <a:r>
              <a:rPr lang="en-CN" sz="2200" dirty="0">
                <a:solidFill>
                  <a:schemeClr val="bg2"/>
                </a:solidFill>
                <a:latin typeface="+mn-ea"/>
                <a:ea typeface="+mn-ea"/>
              </a:rPr>
              <a:t>冰川高度、冰盖高度、海冰高度、植被冠层高度和内陆水体等</a:t>
            </a:r>
            <a:r>
              <a:rPr lang="zh-CN" altLang="en-US" sz="2200" dirty="0">
                <a:solidFill>
                  <a:schemeClr val="bg2"/>
                </a:solidFill>
                <a:latin typeface="+mn-ea"/>
                <a:ea typeface="+mn-ea"/>
              </a:rPr>
              <a:t>）</a:t>
            </a:r>
            <a:r>
              <a:rPr lang="en-CN" sz="2200" dirty="0">
                <a:solidFill>
                  <a:schemeClr val="bg2"/>
                </a:solidFill>
                <a:latin typeface="+mn-ea"/>
                <a:ea typeface="+mn-ea"/>
              </a:rPr>
              <a:t>高程信息产品。</a:t>
            </a:r>
          </a:p>
        </p:txBody>
      </p:sp>
    </p:spTree>
    <p:extLst>
      <p:ext uri="{BB962C8B-B14F-4D97-AF65-F5344CB8AC3E}">
        <p14:creationId xmlns:p14="http://schemas.microsoft.com/office/powerpoint/2010/main" val="3223775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二、星载光子计数激光测高原理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913572"/>
            <a:ext cx="8314891" cy="662489"/>
          </a:xfrm>
          <a:prstGeom prst="rect">
            <a:avLst/>
          </a:prstGeom>
          <a:noFill/>
        </p:spPr>
        <p:txBody>
          <a:bodyPr wrap="square" rtlCol="0">
            <a:spAutoFit/>
          </a:bodyPr>
          <a:lstStyle/>
          <a:p>
            <a:pPr algn="just">
              <a:lnSpc>
                <a:spcPct val="150000"/>
              </a:lnSpc>
            </a:pPr>
            <a:r>
              <a:rPr lang="zh-CN" altLang="en-US" sz="2800" b="1">
                <a:solidFill>
                  <a:srgbClr val="333333"/>
                </a:solidFill>
                <a:latin typeface="+mn-ea"/>
                <a:ea typeface="+mn-ea"/>
              </a:rPr>
              <a:t>课后思考</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418217" y="1609493"/>
            <a:ext cx="7739513" cy="1513684"/>
          </a:xfrm>
          <a:prstGeom prst="rect">
            <a:avLst/>
          </a:prstGeom>
          <a:noFill/>
        </p:spPr>
        <p:txBody>
          <a:bodyPr wrap="square">
            <a:spAutoFit/>
          </a:bodyPr>
          <a:lstStyle/>
          <a:p>
            <a:pPr algn="just">
              <a:lnSpc>
                <a:spcPct val="200000"/>
              </a:lnSpc>
            </a:pPr>
            <a:r>
              <a:rPr lang="en-US" altLang="zh-CN" sz="2200" dirty="0">
                <a:solidFill>
                  <a:srgbClr val="333333"/>
                </a:solidFill>
                <a:latin typeface="+mn-ea"/>
                <a:ea typeface="+mn-ea"/>
              </a:rPr>
              <a:t>1</a:t>
            </a:r>
            <a:r>
              <a:rPr lang="zh-CN" altLang="en-US" sz="2200" dirty="0">
                <a:solidFill>
                  <a:srgbClr val="333333"/>
                </a:solidFill>
                <a:latin typeface="+mn-ea"/>
                <a:ea typeface="+mn-ea"/>
              </a:rPr>
              <a:t>、简述星载全波形激光高度计</a:t>
            </a:r>
            <a:r>
              <a:rPr lang="en-US" altLang="zh-CN" sz="2200" dirty="0" err="1">
                <a:solidFill>
                  <a:srgbClr val="333333"/>
                </a:solidFill>
                <a:latin typeface="+mn-ea"/>
                <a:ea typeface="+mn-ea"/>
              </a:rPr>
              <a:t>ICEsat</a:t>
            </a:r>
            <a:r>
              <a:rPr lang="zh-CN" altLang="en-US" sz="2200" dirty="0">
                <a:solidFill>
                  <a:srgbClr val="333333"/>
                </a:solidFill>
                <a:latin typeface="+mn-ea"/>
                <a:ea typeface="+mn-ea"/>
              </a:rPr>
              <a:t>的特点。</a:t>
            </a:r>
            <a:endParaRPr lang="en-US" altLang="zh-CN" sz="2200" dirty="0">
              <a:solidFill>
                <a:srgbClr val="333333"/>
              </a:solidFill>
              <a:latin typeface="+mn-ea"/>
              <a:ea typeface="+mn-ea"/>
            </a:endParaRPr>
          </a:p>
          <a:p>
            <a:pPr algn="just">
              <a:lnSpc>
                <a:spcPct val="200000"/>
              </a:lnSpc>
            </a:pPr>
            <a:r>
              <a:rPr lang="en-US" altLang="zh-CN" sz="2200" dirty="0">
                <a:solidFill>
                  <a:srgbClr val="333333"/>
                </a:solidFill>
                <a:latin typeface="+mn-ea"/>
                <a:ea typeface="+mn-ea"/>
              </a:rPr>
              <a:t>2</a:t>
            </a:r>
            <a:r>
              <a:rPr lang="zh-CN" altLang="en-US" sz="2200" dirty="0">
                <a:solidFill>
                  <a:srgbClr val="333333"/>
                </a:solidFill>
                <a:latin typeface="+mn-ea"/>
                <a:ea typeface="+mn-ea"/>
              </a:rPr>
              <a:t>、简述星载光子计数激光高度计</a:t>
            </a:r>
            <a:r>
              <a:rPr lang="en-US" altLang="zh-CN" sz="2200" dirty="0">
                <a:solidFill>
                  <a:srgbClr val="333333"/>
                </a:solidFill>
                <a:latin typeface="+mn-ea"/>
                <a:ea typeface="+mn-ea"/>
              </a:rPr>
              <a:t>ICESat-2</a:t>
            </a:r>
            <a:r>
              <a:rPr lang="zh-CN" altLang="en-US" sz="2200" dirty="0">
                <a:solidFill>
                  <a:srgbClr val="333333"/>
                </a:solidFill>
                <a:latin typeface="+mn-ea"/>
                <a:ea typeface="+mn-ea"/>
              </a:rPr>
              <a:t>的特点。</a:t>
            </a:r>
            <a:endParaRPr lang="en-US" altLang="zh-CN" sz="2200" dirty="0">
              <a:solidFill>
                <a:srgbClr val="333333"/>
              </a:solidFill>
              <a:latin typeface="+mn-ea"/>
              <a:ea typeface="+mn-ea"/>
            </a:endParaRPr>
          </a:p>
        </p:txBody>
      </p:sp>
      <p:sp>
        <p:nvSpPr>
          <p:cNvPr id="2" name="TextBox 1">
            <a:extLst>
              <a:ext uri="{FF2B5EF4-FFF2-40B4-BE49-F238E27FC236}">
                <a16:creationId xmlns:a16="http://schemas.microsoft.com/office/drawing/2014/main" id="{2E83FD44-D7D1-EA1B-385D-7E4038041F5D}"/>
              </a:ext>
            </a:extLst>
          </p:cNvPr>
          <p:cNvSpPr txBox="1"/>
          <p:nvPr/>
        </p:nvSpPr>
        <p:spPr>
          <a:xfrm>
            <a:off x="418217" y="3518749"/>
            <a:ext cx="8314891"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课后练习</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14C7302D-1B97-C8B1-A47A-92C79E5BF843}"/>
              </a:ext>
            </a:extLst>
          </p:cNvPr>
          <p:cNvSpPr txBox="1"/>
          <p:nvPr/>
        </p:nvSpPr>
        <p:spPr>
          <a:xfrm>
            <a:off x="432072" y="4196222"/>
            <a:ext cx="8051528" cy="2360070"/>
          </a:xfrm>
          <a:prstGeom prst="rect">
            <a:avLst/>
          </a:prstGeom>
          <a:noFill/>
        </p:spPr>
        <p:txBody>
          <a:bodyPr wrap="square">
            <a:spAutoFit/>
          </a:bodyPr>
          <a:lstStyle/>
          <a:p>
            <a:pPr algn="just">
              <a:lnSpc>
                <a:spcPct val="200000"/>
              </a:lnSpc>
            </a:pPr>
            <a:r>
              <a:rPr lang="en-US" altLang="zh-CN" sz="2200" dirty="0" err="1">
                <a:solidFill>
                  <a:srgbClr val="333333"/>
                </a:solidFill>
                <a:latin typeface="+mn-ea"/>
                <a:ea typeface="+mn-ea"/>
              </a:rPr>
              <a:t>ICESat</a:t>
            </a:r>
            <a:r>
              <a:rPr lang="en-US" altLang="zh-CN" sz="2200" dirty="0">
                <a:solidFill>
                  <a:srgbClr val="333333"/>
                </a:solidFill>
                <a:latin typeface="+mn-ea"/>
                <a:ea typeface="+mn-ea"/>
              </a:rPr>
              <a:t>/ICESat-2</a:t>
            </a:r>
            <a:r>
              <a:rPr lang="zh-CN" altLang="en-US" sz="2200" dirty="0">
                <a:solidFill>
                  <a:srgbClr val="333333"/>
                </a:solidFill>
                <a:latin typeface="+mn-ea"/>
                <a:ea typeface="+mn-ea"/>
              </a:rPr>
              <a:t>数据下载，</a:t>
            </a:r>
            <a:r>
              <a:rPr lang="zh-CN" altLang="en-CN" sz="2200" dirty="0">
                <a:solidFill>
                  <a:srgbClr val="333333"/>
                </a:solidFill>
                <a:latin typeface="+mn-ea"/>
                <a:ea typeface="+mn-ea"/>
              </a:rPr>
              <a:t>注册</a:t>
            </a:r>
            <a:r>
              <a:rPr lang="en-US" altLang="zh-CN" sz="2200" dirty="0">
                <a:solidFill>
                  <a:srgbClr val="333333"/>
                </a:solidFill>
                <a:latin typeface="+mn-ea"/>
                <a:ea typeface="+mn-ea"/>
              </a:rPr>
              <a:t>NASA EARTHDATA</a:t>
            </a:r>
            <a:r>
              <a:rPr lang="zh-CN" altLang="en-US" sz="2200" dirty="0">
                <a:solidFill>
                  <a:srgbClr val="333333"/>
                </a:solidFill>
                <a:latin typeface="+mn-ea"/>
                <a:ea typeface="+mn-ea"/>
              </a:rPr>
              <a:t>账号</a:t>
            </a:r>
            <a:r>
              <a:rPr lang="en-US" altLang="zh-CN" sz="2200" dirty="0">
                <a:solidFill>
                  <a:srgbClr val="333333"/>
                </a:solidFill>
                <a:latin typeface="+mn-ea"/>
                <a:ea typeface="+mn-ea"/>
              </a:rPr>
              <a:t> :</a:t>
            </a:r>
          </a:p>
          <a:p>
            <a:pPr algn="just">
              <a:lnSpc>
                <a:spcPct val="200000"/>
              </a:lnSpc>
            </a:pPr>
            <a:r>
              <a:rPr lang="zh-CN" altLang="en-US" sz="2200" dirty="0">
                <a:solidFill>
                  <a:srgbClr val="333333"/>
                </a:solidFill>
                <a:latin typeface="+mn-ea"/>
                <a:ea typeface="+mn-ea"/>
              </a:rPr>
              <a:t>网址：</a:t>
            </a:r>
            <a:r>
              <a:rPr lang="en-US" altLang="zh-CN" sz="2200" kern="0" dirty="0">
                <a:solidFill>
                  <a:srgbClr val="000000"/>
                </a:solidFill>
                <a:latin typeface="+mn-ea"/>
                <a:ea typeface="+mn-ea"/>
                <a:hlinkClick r:id="rId3"/>
              </a:rPr>
              <a:t>https://search.earthdata.nasa.gov/search</a:t>
            </a:r>
            <a:r>
              <a:rPr lang="en-US" altLang="zh-CN" sz="2200" kern="0" dirty="0">
                <a:solidFill>
                  <a:srgbClr val="000000"/>
                </a:solidFill>
                <a:latin typeface="+mn-ea"/>
                <a:ea typeface="+mn-ea"/>
              </a:rPr>
              <a:t> </a:t>
            </a:r>
          </a:p>
          <a:p>
            <a:pPr algn="just">
              <a:lnSpc>
                <a:spcPct val="200000"/>
              </a:lnSpc>
            </a:pPr>
            <a:r>
              <a:rPr lang="en-US" altLang="zh-CN" sz="2200" dirty="0">
                <a:solidFill>
                  <a:srgbClr val="333333"/>
                </a:solidFill>
                <a:latin typeface="+mn-ea"/>
                <a:ea typeface="+mn-ea"/>
              </a:rPr>
              <a:t>DEM</a:t>
            </a:r>
            <a:r>
              <a:rPr lang="zh-CN" altLang="en-US" sz="2200" dirty="0">
                <a:solidFill>
                  <a:srgbClr val="333333"/>
                </a:solidFill>
                <a:latin typeface="+mn-ea"/>
                <a:ea typeface="+mn-ea"/>
              </a:rPr>
              <a:t>下载，</a:t>
            </a:r>
            <a:r>
              <a:rPr lang="en-US" altLang="zh-CN" sz="2200" dirty="0">
                <a:solidFill>
                  <a:srgbClr val="333333"/>
                </a:solidFill>
                <a:latin typeface="+mn-ea"/>
                <a:ea typeface="+mn-ea"/>
                <a:hlinkClick r:id="rId4"/>
              </a:rPr>
              <a:t>https://www.opentopography.org/</a:t>
            </a:r>
            <a:r>
              <a:rPr lang="en-US" altLang="zh-CN" sz="2200" dirty="0">
                <a:solidFill>
                  <a:srgbClr val="333333"/>
                </a:solidFill>
                <a:latin typeface="+mn-ea"/>
                <a:ea typeface="+mn-ea"/>
              </a:rPr>
              <a:t> </a:t>
            </a:r>
          </a:p>
        </p:txBody>
      </p:sp>
    </p:spTree>
    <p:extLst>
      <p:ext uri="{BB962C8B-B14F-4D97-AF65-F5344CB8AC3E}">
        <p14:creationId xmlns:p14="http://schemas.microsoft.com/office/powerpoint/2010/main" val="23128795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189064" y="3868892"/>
            <a:ext cx="8753057"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一、星载激光测高概述</a:t>
            </a: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39275635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一、星载</a:t>
            </a:r>
            <a:r>
              <a:rPr lang="zh-CN" altLang="en-US" dirty="0">
                <a:latin typeface="微软雅黑" pitchFamily="34" charset="-122"/>
                <a:ea typeface="微软雅黑" pitchFamily="34" charset="-122"/>
              </a:rPr>
              <a:t>激光测高概述</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835750"/>
            <a:ext cx="8314891"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a:t>
            </a:r>
            <a:r>
              <a:rPr lang="en-US" altLang="zh-CN" sz="2800" b="1" dirty="0">
                <a:solidFill>
                  <a:srgbClr val="333333"/>
                </a:solidFill>
                <a:latin typeface="+mn-ea"/>
                <a:ea typeface="+mn-ea"/>
              </a:rPr>
              <a:t>1</a:t>
            </a:r>
            <a:r>
              <a:rPr lang="zh-CN" altLang="en-US" sz="2800" b="1" dirty="0">
                <a:solidFill>
                  <a:srgbClr val="333333"/>
                </a:solidFill>
                <a:latin typeface="+mn-ea"/>
                <a:ea typeface="+mn-ea"/>
              </a:rPr>
              <a:t>）激光测距基本原理</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192915" y="1546633"/>
            <a:ext cx="8546723" cy="1135054"/>
          </a:xfrm>
          <a:prstGeom prst="rect">
            <a:avLst/>
          </a:prstGeom>
          <a:noFill/>
        </p:spPr>
        <p:txBody>
          <a:bodyPr wrap="square">
            <a:spAutoFit/>
          </a:bodyPr>
          <a:lstStyle/>
          <a:p>
            <a:pPr algn="just">
              <a:lnSpc>
                <a:spcPct val="150000"/>
              </a:lnSpc>
            </a:pPr>
            <a:r>
              <a:rPr lang="zh-CN" altLang="en-US" dirty="0">
                <a:solidFill>
                  <a:srgbClr val="333333"/>
                </a:solidFill>
                <a:latin typeface="+mn-ea"/>
                <a:ea typeface="+mn-ea"/>
              </a:rPr>
              <a:t>激光器向物体发射</a:t>
            </a:r>
            <a:r>
              <a:rPr lang="zh-CN" altLang="en-US" b="1" dirty="0">
                <a:solidFill>
                  <a:schemeClr val="accent2"/>
                </a:solidFill>
                <a:latin typeface="+mn-ea"/>
                <a:ea typeface="+mn-ea"/>
              </a:rPr>
              <a:t>激光脉冲</a:t>
            </a:r>
            <a:r>
              <a:rPr lang="zh-CN" altLang="en-US" dirty="0">
                <a:solidFill>
                  <a:srgbClr val="333333"/>
                </a:solidFill>
                <a:latin typeface="+mn-ea"/>
                <a:ea typeface="+mn-ea"/>
              </a:rPr>
              <a:t>，通过接收物体反射脉冲进行激光测距。</a:t>
            </a:r>
            <a:endParaRPr lang="en-US" altLang="zh-CN" dirty="0">
              <a:solidFill>
                <a:srgbClr val="333333"/>
              </a:solidFill>
              <a:latin typeface="+mn-ea"/>
              <a:ea typeface="+mn-ea"/>
            </a:endParaRPr>
          </a:p>
        </p:txBody>
      </p:sp>
      <p:grpSp>
        <p:nvGrpSpPr>
          <p:cNvPr id="59" name="Group 58">
            <a:extLst>
              <a:ext uri="{FF2B5EF4-FFF2-40B4-BE49-F238E27FC236}">
                <a16:creationId xmlns:a16="http://schemas.microsoft.com/office/drawing/2014/main" id="{67FE1D43-0274-8217-3A94-5C22B3AEC8E4}"/>
              </a:ext>
            </a:extLst>
          </p:cNvPr>
          <p:cNvGrpSpPr/>
          <p:nvPr/>
        </p:nvGrpSpPr>
        <p:grpSpPr>
          <a:xfrm>
            <a:off x="1079803" y="2586750"/>
            <a:ext cx="6964008" cy="3111893"/>
            <a:chOff x="1083466" y="2412923"/>
            <a:chExt cx="6631342" cy="2549179"/>
          </a:xfrm>
        </p:grpSpPr>
        <p:sp>
          <p:nvSpPr>
            <p:cNvPr id="2" name="Rectangle 1">
              <a:extLst>
                <a:ext uri="{FF2B5EF4-FFF2-40B4-BE49-F238E27FC236}">
                  <a16:creationId xmlns:a16="http://schemas.microsoft.com/office/drawing/2014/main" id="{05720C0A-A4DA-C334-DA60-7FC5A7CD6923}"/>
                </a:ext>
              </a:extLst>
            </p:cNvPr>
            <p:cNvSpPr/>
            <p:nvPr/>
          </p:nvSpPr>
          <p:spPr>
            <a:xfrm>
              <a:off x="1083466" y="3430011"/>
              <a:ext cx="1881052" cy="548640"/>
            </a:xfrm>
            <a:prstGeom prst="rect">
              <a:avLst/>
            </a:prstGeom>
            <a:noFill/>
            <a:ln w="19050">
              <a:solidFill>
                <a:schemeClr val="bg2"/>
              </a:solidFill>
            </a:ln>
          </p:spPr>
          <p:txBody>
            <a:bodyPr wrap="square" lIns="0" rtlCol="0" anchor="ctr">
              <a:noAutofit/>
            </a:bodyPr>
            <a:lstStyle/>
            <a:p>
              <a:r>
                <a:rPr lang="en-CN" sz="2000" b="1" dirty="0">
                  <a:solidFill>
                    <a:schemeClr val="bg2"/>
                  </a:solidFill>
                  <a:latin typeface="微软雅黑" pitchFamily="34" charset="-122"/>
                  <a:ea typeface="微软雅黑" pitchFamily="34" charset="-122"/>
                </a:rPr>
                <a:t>激光发射系统</a:t>
              </a:r>
            </a:p>
          </p:txBody>
        </p:sp>
        <p:sp>
          <p:nvSpPr>
            <p:cNvPr id="5" name="Rectangle 4">
              <a:extLst>
                <a:ext uri="{FF2B5EF4-FFF2-40B4-BE49-F238E27FC236}">
                  <a16:creationId xmlns:a16="http://schemas.microsoft.com/office/drawing/2014/main" id="{184C07C2-9E41-6D88-E7DA-D21D2949BBFA}"/>
                </a:ext>
              </a:extLst>
            </p:cNvPr>
            <p:cNvSpPr/>
            <p:nvPr/>
          </p:nvSpPr>
          <p:spPr>
            <a:xfrm>
              <a:off x="1083466" y="2724716"/>
              <a:ext cx="1864133" cy="548641"/>
            </a:xfrm>
            <a:prstGeom prst="rect">
              <a:avLst/>
            </a:prstGeom>
            <a:noFill/>
            <a:ln w="19050">
              <a:solidFill>
                <a:schemeClr val="bg2"/>
              </a:solidFill>
            </a:ln>
          </p:spPr>
          <p:txBody>
            <a:bodyPr wrap="square" lIns="0" rtlCol="0" anchor="ctr">
              <a:noAutofit/>
            </a:bodyPr>
            <a:lstStyle/>
            <a:p>
              <a:r>
                <a:rPr lang="en-CN" sz="2000" b="1" dirty="0">
                  <a:solidFill>
                    <a:schemeClr val="bg2"/>
                  </a:solidFill>
                  <a:latin typeface="微软雅黑" pitchFamily="34" charset="-122"/>
                  <a:ea typeface="微软雅黑" pitchFamily="34" charset="-122"/>
                </a:rPr>
                <a:t>激光接受系统</a:t>
              </a:r>
            </a:p>
          </p:txBody>
        </p:sp>
        <p:cxnSp>
          <p:nvCxnSpPr>
            <p:cNvPr id="8" name="Straight Arrow Connector 7">
              <a:extLst>
                <a:ext uri="{FF2B5EF4-FFF2-40B4-BE49-F238E27FC236}">
                  <a16:creationId xmlns:a16="http://schemas.microsoft.com/office/drawing/2014/main" id="{1717A367-7A27-E50B-0B8B-E8DB01D250E2}"/>
                </a:ext>
              </a:extLst>
            </p:cNvPr>
            <p:cNvCxnSpPr>
              <a:cxnSpLocks/>
              <a:stCxn id="2" idx="3"/>
            </p:cNvCxnSpPr>
            <p:nvPr/>
          </p:nvCxnSpPr>
          <p:spPr bwMode="auto">
            <a:xfrm flipV="1">
              <a:off x="2964518" y="3075919"/>
              <a:ext cx="3824656" cy="628412"/>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76840B0-FCC7-B316-9FB4-2860E8372BD0}"/>
                </a:ext>
              </a:extLst>
            </p:cNvPr>
            <p:cNvCxnSpPr>
              <a:cxnSpLocks/>
              <a:stCxn id="2" idx="3"/>
            </p:cNvCxnSpPr>
            <p:nvPr/>
          </p:nvCxnSpPr>
          <p:spPr bwMode="auto">
            <a:xfrm>
              <a:off x="2964518" y="3704331"/>
              <a:ext cx="3836918" cy="61315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29476FE-57D8-A2AC-BD98-715959435A8D}"/>
                </a:ext>
              </a:extLst>
            </p:cNvPr>
            <p:cNvCxnSpPr>
              <a:cxnSpLocks/>
            </p:cNvCxnSpPr>
            <p:nvPr/>
          </p:nvCxnSpPr>
          <p:spPr bwMode="auto">
            <a:xfrm>
              <a:off x="6789174" y="2412923"/>
              <a:ext cx="0" cy="2549179"/>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EF283FBC-D760-79F0-FC90-CD06D7DE4713}"/>
                </a:ext>
              </a:extLst>
            </p:cNvPr>
            <p:cNvSpPr/>
            <p:nvPr/>
          </p:nvSpPr>
          <p:spPr>
            <a:xfrm>
              <a:off x="6772636" y="3070111"/>
              <a:ext cx="45719" cy="1247376"/>
            </a:xfrm>
            <a:prstGeom prst="rect">
              <a:avLst/>
            </a:prstGeom>
            <a:solidFill>
              <a:srgbClr val="0070C0"/>
            </a:solidFill>
          </p:spPr>
          <p:txBody>
            <a:bodyPr wrap="square" lIns="0" rtlCol="0" anchor="ctr">
              <a:noAutofit/>
            </a:bodyPr>
            <a:lstStyle/>
            <a:p>
              <a:pPr algn="l"/>
              <a:endParaRPr lang="en-CN" b="1" dirty="0">
                <a:solidFill>
                  <a:srgbClr val="FF0000"/>
                </a:solidFill>
                <a:latin typeface="微软雅黑" pitchFamily="34" charset="-122"/>
                <a:ea typeface="微软雅黑" pitchFamily="34" charset="-122"/>
              </a:endParaRPr>
            </a:p>
          </p:txBody>
        </p:sp>
        <p:cxnSp>
          <p:nvCxnSpPr>
            <p:cNvPr id="20" name="Straight Arrow Connector 19">
              <a:extLst>
                <a:ext uri="{FF2B5EF4-FFF2-40B4-BE49-F238E27FC236}">
                  <a16:creationId xmlns:a16="http://schemas.microsoft.com/office/drawing/2014/main" id="{C420C133-E5C6-9393-DECD-7327CF0A3ABD}"/>
                </a:ext>
              </a:extLst>
            </p:cNvPr>
            <p:cNvCxnSpPr>
              <a:cxnSpLocks/>
            </p:cNvCxnSpPr>
            <p:nvPr/>
          </p:nvCxnSpPr>
          <p:spPr bwMode="auto">
            <a:xfrm flipH="1">
              <a:off x="5057465" y="4330136"/>
              <a:ext cx="1731710" cy="164225"/>
            </a:xfrm>
            <a:prstGeom prst="straightConnector1">
              <a:avLst/>
            </a:prstGeom>
            <a:ln w="19050">
              <a:prstDash val="dash"/>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CFD17BF1-B3AF-FD63-0934-5C232843B405}"/>
                </a:ext>
              </a:extLst>
            </p:cNvPr>
            <p:cNvCxnSpPr>
              <a:cxnSpLocks/>
            </p:cNvCxnSpPr>
            <p:nvPr/>
          </p:nvCxnSpPr>
          <p:spPr bwMode="auto">
            <a:xfrm flipH="1" flipV="1">
              <a:off x="5122004" y="2834827"/>
              <a:ext cx="1691695" cy="235285"/>
            </a:xfrm>
            <a:prstGeom prst="straightConnector1">
              <a:avLst/>
            </a:prstGeom>
            <a:ln w="19050">
              <a:prstDash val="dash"/>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40" name="Block Arc 39">
              <a:extLst>
                <a:ext uri="{FF2B5EF4-FFF2-40B4-BE49-F238E27FC236}">
                  <a16:creationId xmlns:a16="http://schemas.microsoft.com/office/drawing/2014/main" id="{0510BF9D-95D5-EE12-9269-B3FD0236CF62}"/>
                </a:ext>
              </a:extLst>
            </p:cNvPr>
            <p:cNvSpPr/>
            <p:nvPr/>
          </p:nvSpPr>
          <p:spPr>
            <a:xfrm rot="5400000">
              <a:off x="3388477" y="3606082"/>
              <a:ext cx="160230" cy="204280"/>
            </a:xfrm>
            <a:prstGeom prst="blockArc">
              <a:avLst>
                <a:gd name="adj1" fmla="val 10800000"/>
                <a:gd name="adj2" fmla="val 146604"/>
                <a:gd name="adj3" fmla="val 1752"/>
              </a:avLst>
            </a:prstGeom>
            <a:solidFill>
              <a:schemeClr val="bg2">
                <a:lumMod val="85000"/>
                <a:lumOff val="15000"/>
              </a:schemeClr>
            </a:solidFill>
            <a:ln w="12700">
              <a:solidFill>
                <a:schemeClr val="bg2"/>
              </a:solidFill>
            </a:ln>
          </p:spPr>
          <p:txBody>
            <a:bodyPr wrap="square" lIns="0" rtlCol="0" anchor="ctr">
              <a:noAutofit/>
            </a:bodyPr>
            <a:lstStyle/>
            <a:p>
              <a:pPr algn="l"/>
              <a:endParaRPr lang="en-CN" b="1" dirty="0">
                <a:solidFill>
                  <a:srgbClr val="FF0000"/>
                </a:solidFill>
                <a:latin typeface="微软雅黑" pitchFamily="34" charset="-122"/>
                <a:ea typeface="微软雅黑" pitchFamily="34" charset="-122"/>
              </a:endParaRPr>
            </a:p>
          </p:txBody>
        </p:sp>
        <p:cxnSp>
          <p:nvCxnSpPr>
            <p:cNvPr id="43" name="Straight Arrow Connector 42">
              <a:extLst>
                <a:ext uri="{FF2B5EF4-FFF2-40B4-BE49-F238E27FC236}">
                  <a16:creationId xmlns:a16="http://schemas.microsoft.com/office/drawing/2014/main" id="{3266A812-E870-01A0-5F3F-3D6D317872BF}"/>
                </a:ext>
              </a:extLst>
            </p:cNvPr>
            <p:cNvCxnSpPr>
              <a:cxnSpLocks/>
              <a:stCxn id="2" idx="3"/>
              <a:endCxn id="19" idx="3"/>
            </p:cNvCxnSpPr>
            <p:nvPr/>
          </p:nvCxnSpPr>
          <p:spPr bwMode="auto">
            <a:xfrm flipV="1">
              <a:off x="2964518" y="3693799"/>
              <a:ext cx="3853837" cy="105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BF7EB3BC-B5D7-C8FB-0FF5-BE8BB4B3166C}"/>
                </a:ext>
              </a:extLst>
            </p:cNvPr>
            <p:cNvSpPr txBox="1"/>
            <p:nvPr/>
          </p:nvSpPr>
          <p:spPr>
            <a:xfrm>
              <a:off x="4232230" y="3416726"/>
              <a:ext cx="2097049" cy="307777"/>
            </a:xfrm>
            <a:prstGeom prst="rect">
              <a:avLst/>
            </a:prstGeom>
            <a:noFill/>
          </p:spPr>
          <p:txBody>
            <a:bodyPr wrap="none" rtlCol="0">
              <a:spAutoFit/>
            </a:bodyPr>
            <a:lstStyle/>
            <a:p>
              <a:r>
                <a:rPr lang="en-CN" sz="1400" dirty="0">
                  <a:solidFill>
                    <a:schemeClr val="bg2"/>
                  </a:solidFill>
                  <a:latin typeface="+mn-ea"/>
                  <a:ea typeface="+mn-ea"/>
                </a:rPr>
                <a:t>发射系统与散射体距离R</a:t>
              </a:r>
            </a:p>
          </p:txBody>
        </p:sp>
        <p:sp>
          <p:nvSpPr>
            <p:cNvPr id="46" name="TextBox 45">
              <a:extLst>
                <a:ext uri="{FF2B5EF4-FFF2-40B4-BE49-F238E27FC236}">
                  <a16:creationId xmlns:a16="http://schemas.microsoft.com/office/drawing/2014/main" id="{EFEA8DD1-1F31-B278-7237-318819AC9C5D}"/>
                </a:ext>
              </a:extLst>
            </p:cNvPr>
            <p:cNvSpPr txBox="1"/>
            <p:nvPr/>
          </p:nvSpPr>
          <p:spPr>
            <a:xfrm>
              <a:off x="6811997" y="3553208"/>
              <a:ext cx="902811" cy="307777"/>
            </a:xfrm>
            <a:prstGeom prst="rect">
              <a:avLst/>
            </a:prstGeom>
            <a:noFill/>
          </p:spPr>
          <p:txBody>
            <a:bodyPr wrap="none" rtlCol="0">
              <a:spAutoFit/>
            </a:bodyPr>
            <a:lstStyle/>
            <a:p>
              <a:r>
                <a:rPr lang="en-CN" sz="1400" dirty="0">
                  <a:solidFill>
                    <a:srgbClr val="0070C0"/>
                  </a:solidFill>
                  <a:latin typeface="+mn-ea"/>
                  <a:ea typeface="+mn-ea"/>
                </a:rPr>
                <a:t>激光光斑</a:t>
              </a:r>
            </a:p>
          </p:txBody>
        </p:sp>
      </p:grpSp>
      <p:cxnSp>
        <p:nvCxnSpPr>
          <p:cNvPr id="7" name="Straight Arrow Connector 6">
            <a:extLst>
              <a:ext uri="{FF2B5EF4-FFF2-40B4-BE49-F238E27FC236}">
                <a16:creationId xmlns:a16="http://schemas.microsoft.com/office/drawing/2014/main" id="{EE9D127D-C8CA-F767-306A-FDE7B39D39C8}"/>
              </a:ext>
            </a:extLst>
          </p:cNvPr>
          <p:cNvCxnSpPr>
            <a:cxnSpLocks/>
          </p:cNvCxnSpPr>
          <p:nvPr/>
        </p:nvCxnSpPr>
        <p:spPr bwMode="auto">
          <a:xfrm flipH="1">
            <a:off x="5414085" y="4429023"/>
            <a:ext cx="1627013" cy="239569"/>
          </a:xfrm>
          <a:prstGeom prst="straightConnector1">
            <a:avLst/>
          </a:prstGeom>
          <a:ln w="19050">
            <a:prstDash val="dash"/>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FB8CEE42-F684-DD63-0F01-BC71BF3657BB}"/>
              </a:ext>
            </a:extLst>
          </p:cNvPr>
          <p:cNvCxnSpPr>
            <a:cxnSpLocks/>
          </p:cNvCxnSpPr>
          <p:nvPr/>
        </p:nvCxnSpPr>
        <p:spPr bwMode="auto">
          <a:xfrm flipH="1" flipV="1">
            <a:off x="5253160" y="3436660"/>
            <a:ext cx="1773886" cy="313133"/>
          </a:xfrm>
          <a:prstGeom prst="straightConnector1">
            <a:avLst/>
          </a:prstGeom>
          <a:ln w="19050">
            <a:prstDash val="dash"/>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584495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一、星载</a:t>
            </a:r>
            <a:r>
              <a:rPr lang="zh-CN" altLang="en-US" dirty="0">
                <a:latin typeface="微软雅黑" pitchFamily="34" charset="-122"/>
                <a:ea typeface="微软雅黑" pitchFamily="34" charset="-122"/>
              </a:rPr>
              <a:t>激光测高概述</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913572"/>
            <a:ext cx="8314891"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a:t>
            </a:r>
            <a:r>
              <a:rPr lang="en-US" altLang="zh-CN" sz="2800" b="1" dirty="0">
                <a:solidFill>
                  <a:srgbClr val="333333"/>
                </a:solidFill>
                <a:latin typeface="+mn-ea"/>
                <a:ea typeface="+mn-ea"/>
              </a:rPr>
              <a:t>1</a:t>
            </a:r>
            <a:r>
              <a:rPr lang="zh-CN" altLang="en-US" sz="2800" b="1" dirty="0">
                <a:solidFill>
                  <a:srgbClr val="333333"/>
                </a:solidFill>
                <a:latin typeface="+mn-ea"/>
                <a:ea typeface="+mn-ea"/>
              </a:rPr>
              <a:t>）星载激光测高基本原理</a:t>
            </a:r>
            <a:endParaRPr lang="en-US" altLang="zh-CN" sz="2800" b="1" dirty="0">
              <a:solidFill>
                <a:srgbClr val="333333"/>
              </a:solidFill>
              <a:latin typeface="+mn-ea"/>
              <a:ea typeface="+mn-ea"/>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0943A92-9E22-44EA-2939-C64F8E264329}"/>
                  </a:ext>
                </a:extLst>
              </p:cNvPr>
              <p:cNvSpPr txBox="1"/>
              <p:nvPr/>
            </p:nvSpPr>
            <p:spPr>
              <a:xfrm>
                <a:off x="418217" y="1557718"/>
                <a:ext cx="8152042" cy="4572919"/>
              </a:xfrm>
              <a:prstGeom prst="rect">
                <a:avLst/>
              </a:prstGeom>
              <a:noFill/>
            </p:spPr>
            <p:txBody>
              <a:bodyPr wrap="square">
                <a:spAutoFit/>
              </a:bodyPr>
              <a:lstStyle/>
              <a:p>
                <a:pPr algn="just">
                  <a:lnSpc>
                    <a:spcPct val="150000"/>
                  </a:lnSpc>
                </a:pPr>
                <a:r>
                  <a:rPr lang="zh-CN" altLang="en-US" dirty="0">
                    <a:solidFill>
                      <a:srgbClr val="333333"/>
                    </a:solidFill>
                    <a:latin typeface="+mn-ea"/>
                    <a:ea typeface="+mn-ea"/>
                  </a:rPr>
                  <a:t>﻿星载激光测高卫星是在卫星上搭载激光器，通过向地球</a:t>
                </a:r>
                <a:r>
                  <a:rPr lang="zh-CN" altLang="en-US" b="1" dirty="0">
                    <a:solidFill>
                      <a:schemeClr val="accent2"/>
                    </a:solidFill>
                    <a:latin typeface="+mn-ea"/>
                    <a:ea typeface="+mn-ea"/>
                  </a:rPr>
                  <a:t>发射激光脉冲</a:t>
                </a:r>
                <a:r>
                  <a:rPr lang="zh-CN" altLang="en-US" b="1" dirty="0">
                    <a:solidFill>
                      <a:srgbClr val="333333"/>
                    </a:solidFill>
                    <a:latin typeface="+mn-ea"/>
                    <a:ea typeface="+mn-ea"/>
                  </a:rPr>
                  <a:t>、</a:t>
                </a:r>
                <a:r>
                  <a:rPr lang="zh-CN" altLang="en-US" b="1" dirty="0">
                    <a:solidFill>
                      <a:schemeClr val="accent2"/>
                    </a:solidFill>
                    <a:latin typeface="+mn-ea"/>
                    <a:ea typeface="+mn-ea"/>
                  </a:rPr>
                  <a:t>接收反射脉冲</a:t>
                </a:r>
                <a:r>
                  <a:rPr lang="zh-CN" altLang="en-US" dirty="0">
                    <a:solidFill>
                      <a:srgbClr val="333333"/>
                    </a:solidFill>
                    <a:latin typeface="+mn-ea"/>
                    <a:ea typeface="+mn-ea"/>
                  </a:rPr>
                  <a:t>以此进行地表高度测量和其他应用的新型荷载卫星。﻿其独特的测量方式使其能够</a:t>
                </a:r>
                <a:r>
                  <a:rPr lang="zh-CN" altLang="en-US" b="1" dirty="0">
                    <a:solidFill>
                      <a:schemeClr val="accent2"/>
                    </a:solidFill>
                    <a:latin typeface="+mn-ea"/>
                    <a:ea typeface="+mn-ea"/>
                  </a:rPr>
                  <a:t>高频率、大范围、短时间</a:t>
                </a:r>
                <a:r>
                  <a:rPr lang="zh-CN" altLang="en-US" dirty="0">
                    <a:solidFill>
                      <a:srgbClr val="333333"/>
                    </a:solidFill>
                    <a:latin typeface="+mn-ea"/>
                    <a:ea typeface="+mn-ea"/>
                  </a:rPr>
                  <a:t>的获取</a:t>
                </a:r>
                <a:r>
                  <a:rPr lang="zh-CN" altLang="en-US" u="sng" dirty="0">
                    <a:solidFill>
                      <a:srgbClr val="333333"/>
                    </a:solidFill>
                    <a:latin typeface="+mn-ea"/>
                    <a:ea typeface="+mn-ea"/>
                  </a:rPr>
                  <a:t>分米级到厘米级</a:t>
                </a:r>
                <a:r>
                  <a:rPr lang="zh-CN" altLang="en-US" dirty="0">
                    <a:solidFill>
                      <a:srgbClr val="333333"/>
                    </a:solidFill>
                    <a:latin typeface="+mn-ea"/>
                    <a:ea typeface="+mn-ea"/>
                  </a:rPr>
                  <a:t>的高程信息。 </a:t>
                </a:r>
                <a:endParaRPr lang="en-US" altLang="zh-CN" dirty="0">
                  <a:solidFill>
                    <a:srgbClr val="333333"/>
                  </a:solidFill>
                  <a:latin typeface="+mn-ea"/>
                  <a:ea typeface="+mn-ea"/>
                </a:endParaRPr>
              </a:p>
              <a:p>
                <a:pPr algn="just">
                  <a:lnSpc>
                    <a:spcPct val="150000"/>
                  </a:lnSpc>
                </a:pPr>
                <a14:m>
                  <m:oMathPara xmlns:m="http://schemas.openxmlformats.org/officeDocument/2006/math">
                    <m:oMathParaPr>
                      <m:jc m:val="centerGroup"/>
                    </m:oMathParaPr>
                    <m:oMath xmlns:m="http://schemas.openxmlformats.org/officeDocument/2006/math">
                      <m:r>
                        <m:rPr>
                          <m:sty m:val="p"/>
                        </m:rPr>
                        <a:rPr lang="en-US" altLang="zh-CN" i="1" dirty="0" smtClean="0">
                          <a:solidFill>
                            <a:srgbClr val="333333"/>
                          </a:solidFill>
                          <a:latin typeface="Cambria Math" panose="02040503050406030204" pitchFamily="18" charset="0"/>
                          <a:ea typeface="+mn-ea"/>
                        </a:rPr>
                        <m:t>R</m:t>
                      </m:r>
                      <m:r>
                        <a:rPr lang="en-US" altLang="zh-CN" i="1" dirty="0" smtClean="0">
                          <a:solidFill>
                            <a:srgbClr val="333333"/>
                          </a:solidFill>
                          <a:latin typeface="Cambria Math" panose="02040503050406030204" pitchFamily="18" charset="0"/>
                          <a:ea typeface="Cambria Math" panose="02040503050406030204" pitchFamily="18" charset="0"/>
                        </a:rPr>
                        <m:t>=</m:t>
                      </m:r>
                      <m:r>
                        <m:rPr>
                          <m:sty m:val="p"/>
                        </m:rPr>
                        <a:rPr lang="en-US" altLang="zh-CN" i="1" dirty="0">
                          <a:solidFill>
                            <a:srgbClr val="333333"/>
                          </a:solidFill>
                          <a:latin typeface="Cambria Math" panose="02040503050406030204" pitchFamily="18" charset="0"/>
                          <a:ea typeface="Cambria Math" panose="02040503050406030204" pitchFamily="18" charset="0"/>
                        </a:rPr>
                        <m:t>c</m:t>
                      </m:r>
                      <m:f>
                        <m:fPr>
                          <m:ctrlPr>
                            <a:rPr lang="en-US" altLang="zh-CN" i="1" dirty="0" smtClean="0">
                              <a:solidFill>
                                <a:srgbClr val="333333"/>
                              </a:solidFill>
                              <a:latin typeface="Cambria Math" panose="02040503050406030204" pitchFamily="18" charset="0"/>
                              <a:ea typeface="Cambria Math" panose="02040503050406030204" pitchFamily="18" charset="0"/>
                            </a:rPr>
                          </m:ctrlPr>
                        </m:fPr>
                        <m:num>
                          <m:r>
                            <a:rPr lang="en-US" altLang="zh-CN" i="1" dirty="0" smtClean="0">
                              <a:solidFill>
                                <a:srgbClr val="333333"/>
                              </a:solidFill>
                              <a:latin typeface="Cambria Math" panose="02040503050406030204" pitchFamily="18" charset="0"/>
                              <a:ea typeface="Cambria Math" panose="02040503050406030204" pitchFamily="18" charset="0"/>
                            </a:rPr>
                            <m:t>∆</m:t>
                          </m:r>
                          <m:r>
                            <a:rPr lang="en-US" altLang="zh-CN" b="0" i="1" dirty="0" smtClean="0">
                              <a:solidFill>
                                <a:srgbClr val="333333"/>
                              </a:solidFill>
                              <a:latin typeface="Cambria Math" panose="02040503050406030204" pitchFamily="18" charset="0"/>
                              <a:ea typeface="Cambria Math" panose="02040503050406030204" pitchFamily="18" charset="0"/>
                            </a:rPr>
                            <m:t>𝑡</m:t>
                          </m:r>
                        </m:num>
                        <m:den>
                          <m:r>
                            <a:rPr lang="en-US" altLang="zh-CN" b="0" i="1" dirty="0" smtClean="0">
                              <a:solidFill>
                                <a:srgbClr val="333333"/>
                              </a:solidFill>
                              <a:latin typeface="Cambria Math" panose="02040503050406030204" pitchFamily="18" charset="0"/>
                              <a:ea typeface="Cambria Math" panose="02040503050406030204" pitchFamily="18" charset="0"/>
                            </a:rPr>
                            <m:t>2</m:t>
                          </m:r>
                        </m:den>
                      </m:f>
                    </m:oMath>
                  </m:oMathPara>
                </a14:m>
                <a:endParaRPr lang="en-US" altLang="zh-CN" dirty="0">
                  <a:solidFill>
                    <a:srgbClr val="333333"/>
                  </a:solidFill>
                  <a:latin typeface="+mn-ea"/>
                  <a:ea typeface="+mn-ea"/>
                </a:endParaRPr>
              </a:p>
              <a:p>
                <a:pPr algn="just">
                  <a:lnSpc>
                    <a:spcPct val="150000"/>
                  </a:lnSpc>
                </a:pPr>
                <a:r>
                  <a:rPr lang="zh-CN" altLang="en-US" dirty="0">
                    <a:solidFill>
                      <a:srgbClr val="333333"/>
                    </a:solidFill>
                    <a:latin typeface="+mn-ea"/>
                    <a:ea typeface="+mn-ea"/>
                  </a:rPr>
                  <a:t>其中</a:t>
                </a:r>
                <a:r>
                  <a:rPr lang="en-US" altLang="zh-CN" dirty="0">
                    <a:solidFill>
                      <a:srgbClr val="333333"/>
                    </a:solidFill>
                    <a:latin typeface="+mn-ea"/>
                    <a:ea typeface="+mn-ea"/>
                  </a:rPr>
                  <a:t>R</a:t>
                </a:r>
                <a:r>
                  <a:rPr lang="zh-CN" altLang="en-US" dirty="0">
                    <a:solidFill>
                      <a:srgbClr val="333333"/>
                    </a:solidFill>
                    <a:latin typeface="+mn-ea"/>
                    <a:ea typeface="+mn-ea"/>
                  </a:rPr>
                  <a:t>为激光器到目标之间的距离，</a:t>
                </a:r>
                <a:r>
                  <a:rPr lang="en-US" altLang="zh-CN" dirty="0">
                    <a:solidFill>
                      <a:srgbClr val="333333"/>
                    </a:solidFill>
                    <a:latin typeface="+mn-ea"/>
                    <a:ea typeface="+mn-ea"/>
                  </a:rPr>
                  <a:t>c</a:t>
                </a:r>
                <a:r>
                  <a:rPr lang="zh-CN" altLang="en-US" dirty="0">
                    <a:solidFill>
                      <a:srgbClr val="333333"/>
                    </a:solidFill>
                    <a:latin typeface="+mn-ea"/>
                    <a:ea typeface="+mn-ea"/>
                  </a:rPr>
                  <a:t>为光速，</a:t>
                </a:r>
                <a:r>
                  <a:rPr lang="en-US" altLang="zh-CN" dirty="0">
                    <a:solidFill>
                      <a:srgbClr val="333333"/>
                    </a:solidFill>
                    <a:ea typeface="Cambria Math" panose="02040503050406030204" pitchFamily="18" charset="0"/>
                  </a:rPr>
                  <a:t> </a:t>
                </a:r>
                <a14:m>
                  <m:oMath xmlns:m="http://schemas.openxmlformats.org/officeDocument/2006/math">
                    <m:r>
                      <a:rPr lang="en-US" altLang="zh-CN" i="1" dirty="0" smtClean="0">
                        <a:solidFill>
                          <a:srgbClr val="333333"/>
                        </a:solidFill>
                        <a:latin typeface="Cambria Math" panose="02040503050406030204" pitchFamily="18" charset="0"/>
                        <a:ea typeface="Cambria Math" panose="02040503050406030204" pitchFamily="18" charset="0"/>
                      </a:rPr>
                      <m:t>∆</m:t>
                    </m:r>
                    <m:r>
                      <a:rPr lang="en-US" altLang="zh-CN" b="0" i="1" dirty="0" smtClean="0">
                        <a:solidFill>
                          <a:srgbClr val="333333"/>
                        </a:solidFill>
                        <a:latin typeface="Cambria Math" panose="02040503050406030204" pitchFamily="18" charset="0"/>
                        <a:ea typeface="Cambria Math" panose="02040503050406030204" pitchFamily="18" charset="0"/>
                      </a:rPr>
                      <m:t>𝑡</m:t>
                    </m:r>
                  </m:oMath>
                </a14:m>
                <a:r>
                  <a:rPr lang="zh-CN" altLang="en-US" dirty="0">
                    <a:solidFill>
                      <a:srgbClr val="333333"/>
                    </a:solidFill>
                    <a:latin typeface="+mn-ea"/>
                    <a:ea typeface="+mn-ea"/>
                  </a:rPr>
                  <a:t>为从激光脉冲发射时刻到反射脉冲被卫星接收时刻的时间差。</a:t>
                </a:r>
                <a:endParaRPr lang="en-US" altLang="zh-CN" dirty="0">
                  <a:solidFill>
                    <a:srgbClr val="333333"/>
                  </a:solidFill>
                  <a:latin typeface="+mn-ea"/>
                  <a:ea typeface="+mn-ea"/>
                </a:endParaRPr>
              </a:p>
            </p:txBody>
          </p:sp>
        </mc:Choice>
        <mc:Fallback xmlns="">
          <p:sp>
            <p:nvSpPr>
              <p:cNvPr id="6" name="TextBox 5">
                <a:extLst>
                  <a:ext uri="{FF2B5EF4-FFF2-40B4-BE49-F238E27FC236}">
                    <a16:creationId xmlns:a16="http://schemas.microsoft.com/office/drawing/2014/main" id="{10943A92-9E22-44EA-2939-C64F8E264329}"/>
                  </a:ext>
                </a:extLst>
              </p:cNvPr>
              <p:cNvSpPr txBox="1">
                <a:spLocks noRot="1" noChangeAspect="1" noMove="1" noResize="1" noEditPoints="1" noAdjustHandles="1" noChangeArrowheads="1" noChangeShapeType="1" noTextEdit="1"/>
              </p:cNvSpPr>
              <p:nvPr/>
            </p:nvSpPr>
            <p:spPr>
              <a:xfrm>
                <a:off x="418217" y="1557718"/>
                <a:ext cx="8152042" cy="4572919"/>
              </a:xfrm>
              <a:prstGeom prst="rect">
                <a:avLst/>
              </a:prstGeom>
              <a:blipFill>
                <a:blip r:embed="rId3"/>
                <a:stretch>
                  <a:fillRect l="-1197" r="-1122" b="-21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94343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一、星载</a:t>
            </a:r>
            <a:r>
              <a:rPr lang="zh-CN" altLang="en-US" dirty="0">
                <a:latin typeface="微软雅黑" pitchFamily="34" charset="-122"/>
                <a:ea typeface="微软雅黑" pitchFamily="34" charset="-122"/>
              </a:rPr>
              <a:t>全波形激光测高原理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913572"/>
            <a:ext cx="8314891"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a:t>
            </a:r>
            <a:r>
              <a:rPr lang="en-US" altLang="zh-CN" sz="2800" b="1" dirty="0">
                <a:solidFill>
                  <a:srgbClr val="333333"/>
                </a:solidFill>
                <a:latin typeface="+mn-ea"/>
                <a:ea typeface="+mn-ea"/>
              </a:rPr>
              <a:t>1</a:t>
            </a:r>
            <a:r>
              <a:rPr lang="zh-CN" altLang="en-US" sz="2800" b="1" dirty="0">
                <a:solidFill>
                  <a:srgbClr val="333333"/>
                </a:solidFill>
                <a:latin typeface="+mn-ea"/>
                <a:ea typeface="+mn-ea"/>
              </a:rPr>
              <a:t>）星载激光测高基本原理</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429600" y="1688944"/>
            <a:ext cx="4042165" cy="5013039"/>
          </a:xfrm>
          <a:prstGeom prst="rect">
            <a:avLst/>
          </a:prstGeom>
          <a:noFill/>
        </p:spPr>
        <p:txBody>
          <a:bodyPr wrap="square">
            <a:spAutoFit/>
          </a:bodyPr>
          <a:lstStyle/>
          <a:p>
            <a:pPr algn="just">
              <a:lnSpc>
                <a:spcPct val="150000"/>
              </a:lnSpc>
            </a:pPr>
            <a:r>
              <a:rPr lang="zh-CN" altLang="en-US" dirty="0">
                <a:solidFill>
                  <a:srgbClr val="333333"/>
                </a:solidFill>
                <a:latin typeface="+mn-ea"/>
                <a:ea typeface="+mn-ea"/>
              </a:rPr>
              <a:t>﻿激光脉冲在发射时会受到卫星轨道偏移和地、月潮汐等因素的影响，在传输过程中会发生折射、散射及延迟等情况。其主要误差有： </a:t>
            </a:r>
            <a:r>
              <a:rPr lang="zh-CN" altLang="en-US" b="1" dirty="0">
                <a:solidFill>
                  <a:schemeClr val="accent2"/>
                </a:solidFill>
                <a:latin typeface="+mn-ea"/>
                <a:ea typeface="+mn-ea"/>
              </a:rPr>
              <a:t>轨道误差、姿态误差、对流层折射误差、大气散射延迟、潮汐误差以及地形引起的误差等</a:t>
            </a:r>
            <a:r>
              <a:rPr lang="zh-CN" altLang="en-US" dirty="0">
                <a:solidFill>
                  <a:srgbClr val="333333"/>
                </a:solidFill>
                <a:latin typeface="+mn-ea"/>
                <a:ea typeface="+mn-ea"/>
              </a:rPr>
              <a:t>。</a:t>
            </a:r>
            <a:endParaRPr lang="en-US" altLang="zh-CN" dirty="0">
              <a:solidFill>
                <a:srgbClr val="333333"/>
              </a:solidFill>
              <a:latin typeface="+mn-ea"/>
              <a:ea typeface="+mn-ea"/>
            </a:endParaRPr>
          </a:p>
        </p:txBody>
      </p:sp>
      <p:grpSp>
        <p:nvGrpSpPr>
          <p:cNvPr id="5" name="Group 4">
            <a:extLst>
              <a:ext uri="{FF2B5EF4-FFF2-40B4-BE49-F238E27FC236}">
                <a16:creationId xmlns:a16="http://schemas.microsoft.com/office/drawing/2014/main" id="{DD50B7CB-0BDA-60E4-7D04-11710FDB3DBD}"/>
              </a:ext>
            </a:extLst>
          </p:cNvPr>
          <p:cNvGrpSpPr/>
          <p:nvPr/>
        </p:nvGrpSpPr>
        <p:grpSpPr>
          <a:xfrm>
            <a:off x="4816951" y="1897519"/>
            <a:ext cx="4675123" cy="6691314"/>
            <a:chOff x="5068763" y="1585167"/>
            <a:chExt cx="4675123" cy="6691314"/>
          </a:xfrm>
        </p:grpSpPr>
        <p:pic>
          <p:nvPicPr>
            <p:cNvPr id="22" name="Picture 21" descr="A picture containing dark&#10;&#10;Description automatically generated">
              <a:extLst>
                <a:ext uri="{FF2B5EF4-FFF2-40B4-BE49-F238E27FC236}">
                  <a16:creationId xmlns:a16="http://schemas.microsoft.com/office/drawing/2014/main" id="{EBDE70A5-B417-040F-88E6-228BA5B6173A}"/>
                </a:ext>
              </a:extLst>
            </p:cNvPr>
            <p:cNvPicPr>
              <a:picLocks noChangeAspect="1"/>
            </p:cNvPicPr>
            <p:nvPr/>
          </p:nvPicPr>
          <p:blipFill>
            <a:blip r:embed="rId3"/>
            <a:stretch>
              <a:fillRect/>
            </a:stretch>
          </p:blipFill>
          <p:spPr>
            <a:xfrm>
              <a:off x="6438901" y="1585167"/>
              <a:ext cx="780524" cy="486252"/>
            </a:xfrm>
            <a:prstGeom prst="rect">
              <a:avLst/>
            </a:prstGeom>
          </p:spPr>
        </p:pic>
        <p:sp>
          <p:nvSpPr>
            <p:cNvPr id="23" name="Arc 22">
              <a:extLst>
                <a:ext uri="{FF2B5EF4-FFF2-40B4-BE49-F238E27FC236}">
                  <a16:creationId xmlns:a16="http://schemas.microsoft.com/office/drawing/2014/main" id="{6B952A63-9A8B-D59C-C32F-E5653F808986}"/>
                </a:ext>
              </a:extLst>
            </p:cNvPr>
            <p:cNvSpPr/>
            <p:nvPr/>
          </p:nvSpPr>
          <p:spPr bwMode="auto">
            <a:xfrm rot="17781206">
              <a:off x="5751103" y="4283697"/>
              <a:ext cx="3310444" cy="4675123"/>
            </a:xfrm>
            <a:prstGeom prst="arc">
              <a:avLst>
                <a:gd name="adj1" fmla="val 16972610"/>
                <a:gd name="adj2" fmla="val 0"/>
              </a:avLst>
            </a:prstGeom>
            <a:ln>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CN" b="0" i="0" u="none" strike="noStrike" cap="none" normalizeH="0" baseline="0">
                <a:ln>
                  <a:noFill/>
                </a:ln>
                <a:solidFill>
                  <a:schemeClr val="tx1"/>
                </a:solidFill>
                <a:effectLst/>
                <a:latin typeface="Times New Roman" pitchFamily="18" charset="0"/>
                <a:ea typeface="宋体" pitchFamily="2" charset="-122"/>
              </a:endParaRPr>
            </a:p>
          </p:txBody>
        </p:sp>
        <p:sp>
          <p:nvSpPr>
            <p:cNvPr id="24" name="Freeform 23">
              <a:extLst>
                <a:ext uri="{FF2B5EF4-FFF2-40B4-BE49-F238E27FC236}">
                  <a16:creationId xmlns:a16="http://schemas.microsoft.com/office/drawing/2014/main" id="{A928304A-6586-05EC-C027-3E482DF80AAC}"/>
                </a:ext>
              </a:extLst>
            </p:cNvPr>
            <p:cNvSpPr/>
            <p:nvPr/>
          </p:nvSpPr>
          <p:spPr>
            <a:xfrm>
              <a:off x="5390682" y="4165710"/>
              <a:ext cx="2722880" cy="567059"/>
            </a:xfrm>
            <a:custGeom>
              <a:avLst/>
              <a:gdLst>
                <a:gd name="connsiteX0" fmla="*/ 0 w 2722880"/>
                <a:gd name="connsiteY0" fmla="*/ 516259 h 567059"/>
                <a:gd name="connsiteX1" fmla="*/ 274320 w 2722880"/>
                <a:gd name="connsiteY1" fmla="*/ 414659 h 567059"/>
                <a:gd name="connsiteX2" fmla="*/ 538480 w 2722880"/>
                <a:gd name="connsiteY2" fmla="*/ 414659 h 567059"/>
                <a:gd name="connsiteX3" fmla="*/ 721360 w 2722880"/>
                <a:gd name="connsiteY3" fmla="*/ 333379 h 567059"/>
                <a:gd name="connsiteX4" fmla="*/ 955040 w 2722880"/>
                <a:gd name="connsiteY4" fmla="*/ 262259 h 567059"/>
                <a:gd name="connsiteX5" fmla="*/ 1300480 w 2722880"/>
                <a:gd name="connsiteY5" fmla="*/ 28579 h 567059"/>
                <a:gd name="connsiteX6" fmla="*/ 1656080 w 2722880"/>
                <a:gd name="connsiteY6" fmla="*/ 18419 h 567059"/>
                <a:gd name="connsiteX7" fmla="*/ 2052320 w 2722880"/>
                <a:gd name="connsiteY7" fmla="*/ 160659 h 567059"/>
                <a:gd name="connsiteX8" fmla="*/ 2255520 w 2722880"/>
                <a:gd name="connsiteY8" fmla="*/ 353699 h 567059"/>
                <a:gd name="connsiteX9" fmla="*/ 2641600 w 2722880"/>
                <a:gd name="connsiteY9" fmla="*/ 465459 h 567059"/>
                <a:gd name="connsiteX10" fmla="*/ 2722880 w 2722880"/>
                <a:gd name="connsiteY10" fmla="*/ 567059 h 567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2880" h="567059">
                  <a:moveTo>
                    <a:pt x="0" y="516259"/>
                  </a:moveTo>
                  <a:cubicBezTo>
                    <a:pt x="92286" y="473925"/>
                    <a:pt x="184573" y="431592"/>
                    <a:pt x="274320" y="414659"/>
                  </a:cubicBezTo>
                  <a:cubicBezTo>
                    <a:pt x="364067" y="397726"/>
                    <a:pt x="463973" y="428206"/>
                    <a:pt x="538480" y="414659"/>
                  </a:cubicBezTo>
                  <a:cubicBezTo>
                    <a:pt x="612987" y="401112"/>
                    <a:pt x="651933" y="358779"/>
                    <a:pt x="721360" y="333379"/>
                  </a:cubicBezTo>
                  <a:cubicBezTo>
                    <a:pt x="790787" y="307979"/>
                    <a:pt x="858520" y="313059"/>
                    <a:pt x="955040" y="262259"/>
                  </a:cubicBezTo>
                  <a:cubicBezTo>
                    <a:pt x="1051560" y="211459"/>
                    <a:pt x="1183640" y="69219"/>
                    <a:pt x="1300480" y="28579"/>
                  </a:cubicBezTo>
                  <a:cubicBezTo>
                    <a:pt x="1417320" y="-12061"/>
                    <a:pt x="1530773" y="-3594"/>
                    <a:pt x="1656080" y="18419"/>
                  </a:cubicBezTo>
                  <a:cubicBezTo>
                    <a:pt x="1781387" y="40432"/>
                    <a:pt x="1952413" y="104779"/>
                    <a:pt x="2052320" y="160659"/>
                  </a:cubicBezTo>
                  <a:cubicBezTo>
                    <a:pt x="2152227" y="216539"/>
                    <a:pt x="2157307" y="302899"/>
                    <a:pt x="2255520" y="353699"/>
                  </a:cubicBezTo>
                  <a:cubicBezTo>
                    <a:pt x="2353733" y="404499"/>
                    <a:pt x="2563707" y="429899"/>
                    <a:pt x="2641600" y="465459"/>
                  </a:cubicBezTo>
                  <a:cubicBezTo>
                    <a:pt x="2719493" y="501019"/>
                    <a:pt x="2721186" y="534039"/>
                    <a:pt x="2722880" y="567059"/>
                  </a:cubicBezTo>
                </a:path>
              </a:pathLst>
            </a:custGeom>
          </p:spPr>
          <p:style>
            <a:lnRef idx="1">
              <a:schemeClr val="accent1"/>
            </a:lnRef>
            <a:fillRef idx="0">
              <a:schemeClr val="accent1"/>
            </a:fillRef>
            <a:effectRef idx="0">
              <a:schemeClr val="accent1"/>
            </a:effectRef>
            <a:fontRef idx="minor">
              <a:schemeClr val="tx1"/>
            </a:fontRef>
          </p:style>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CN" b="0" i="0" u="none" strike="noStrike" cap="none" normalizeH="0" baseline="0">
                <a:ln>
                  <a:noFill/>
                </a:ln>
                <a:solidFill>
                  <a:schemeClr val="tx1"/>
                </a:solidFill>
                <a:effectLst/>
                <a:latin typeface="Times New Roman" pitchFamily="18" charset="0"/>
                <a:ea typeface="宋体" pitchFamily="2" charset="-122"/>
              </a:endParaRPr>
            </a:p>
          </p:txBody>
        </p:sp>
        <p:sp>
          <p:nvSpPr>
            <p:cNvPr id="25" name="Oval 24">
              <a:extLst>
                <a:ext uri="{FF2B5EF4-FFF2-40B4-BE49-F238E27FC236}">
                  <a16:creationId xmlns:a16="http://schemas.microsoft.com/office/drawing/2014/main" id="{E9BE9123-E825-3297-D820-BB2CF38CF79E}"/>
                </a:ext>
              </a:extLst>
            </p:cNvPr>
            <p:cNvSpPr/>
            <p:nvPr/>
          </p:nvSpPr>
          <p:spPr>
            <a:xfrm flipV="1">
              <a:off x="6768164" y="4131959"/>
              <a:ext cx="77041" cy="73021"/>
            </a:xfrm>
            <a:prstGeom prst="ellipse">
              <a:avLst/>
            </a:prstGeom>
            <a:solidFill>
              <a:schemeClr val="accent3"/>
            </a:solidFill>
          </p:spPr>
          <p:txBody>
            <a:bodyPr wrap="square" lIns="0" rtlCol="0" anchor="ctr">
              <a:noAutofit/>
            </a:bodyPr>
            <a:lstStyle/>
            <a:p>
              <a:pPr algn="l"/>
              <a:endParaRPr lang="en-CN" b="1">
                <a:solidFill>
                  <a:srgbClr val="FF0000"/>
                </a:solidFill>
                <a:latin typeface="微软雅黑" pitchFamily="34" charset="-122"/>
                <a:ea typeface="微软雅黑" pitchFamily="34" charset="-122"/>
              </a:endParaRPr>
            </a:p>
          </p:txBody>
        </p:sp>
        <p:cxnSp>
          <p:nvCxnSpPr>
            <p:cNvPr id="26" name="Straight Arrow Connector 25">
              <a:extLst>
                <a:ext uri="{FF2B5EF4-FFF2-40B4-BE49-F238E27FC236}">
                  <a16:creationId xmlns:a16="http://schemas.microsoft.com/office/drawing/2014/main" id="{EA494655-207C-1DD9-1FB4-741C68BD8ACE}"/>
                </a:ext>
              </a:extLst>
            </p:cNvPr>
            <p:cNvCxnSpPr>
              <a:cxnSpLocks/>
            </p:cNvCxnSpPr>
            <p:nvPr/>
          </p:nvCxnSpPr>
          <p:spPr bwMode="auto">
            <a:xfrm>
              <a:off x="6799607" y="1937148"/>
              <a:ext cx="5610" cy="219301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525F793F-54B5-A390-6DB4-6420D8BE21AD}"/>
                </a:ext>
              </a:extLst>
            </p:cNvPr>
            <p:cNvCxnSpPr>
              <a:cxnSpLocks/>
            </p:cNvCxnSpPr>
            <p:nvPr/>
          </p:nvCxnSpPr>
          <p:spPr bwMode="auto">
            <a:xfrm>
              <a:off x="6809009" y="4206415"/>
              <a:ext cx="0" cy="59166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id="{305AD3E5-7DC1-CAA8-0E7D-E382994F12EF}"/>
                </a:ext>
              </a:extLst>
            </p:cNvPr>
            <p:cNvSpPr txBox="1"/>
            <p:nvPr/>
          </p:nvSpPr>
          <p:spPr>
            <a:xfrm>
              <a:off x="6726183" y="3213989"/>
              <a:ext cx="986342" cy="430887"/>
            </a:xfrm>
            <a:prstGeom prst="rect">
              <a:avLst/>
            </a:prstGeom>
            <a:noFill/>
          </p:spPr>
          <p:txBody>
            <a:bodyPr wrap="square" rtlCol="0">
              <a:spAutoFit/>
            </a:bodyPr>
            <a:lstStyle/>
            <a:p>
              <a:r>
                <a:rPr lang="en-CN" sz="1100" dirty="0">
                  <a:solidFill>
                    <a:schemeClr val="bg2"/>
                  </a:solidFill>
                  <a:latin typeface="+mn-ea"/>
                  <a:ea typeface="+mn-ea"/>
                </a:rPr>
                <a:t>卫星到星下点距离D</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1AF22F8-B41D-B3C5-C314-B0BE5D61A123}"/>
                    </a:ext>
                  </a:extLst>
                </p:cNvPr>
                <p:cNvSpPr txBox="1"/>
                <p:nvPr/>
              </p:nvSpPr>
              <p:spPr>
                <a:xfrm>
                  <a:off x="6755065" y="4362507"/>
                  <a:ext cx="827043" cy="369332"/>
                </a:xfrm>
                <a:prstGeom prst="rect">
                  <a:avLst/>
                </a:prstGeom>
                <a:noFill/>
              </p:spPr>
              <p:txBody>
                <a:bodyPr wrap="square" rtlCol="0">
                  <a:spAutoFit/>
                </a:bodyPr>
                <a:lstStyle/>
                <a:p>
                  <a:r>
                    <a:rPr lang="en-CN" sz="900" dirty="0">
                      <a:solidFill>
                        <a:schemeClr val="bg2"/>
                      </a:solidFill>
                      <a:latin typeface="+mn-ea"/>
                      <a:ea typeface="+mn-ea"/>
                    </a:rPr>
                    <a:t>星下点地面正高</a:t>
                  </a:r>
                  <a14:m>
                    <m:oMath xmlns:m="http://schemas.openxmlformats.org/officeDocument/2006/math">
                      <m:sSub>
                        <m:sSubPr>
                          <m:ctrlPr>
                            <a:rPr lang="en-CN" sz="900" i="1" dirty="0" smtClean="0">
                              <a:solidFill>
                                <a:schemeClr val="bg2"/>
                              </a:solidFill>
                              <a:latin typeface="Cambria Math" panose="02040503050406030204" pitchFamily="18" charset="0"/>
                              <a:ea typeface="+mn-ea"/>
                            </a:rPr>
                          </m:ctrlPr>
                        </m:sSubPr>
                        <m:e>
                          <m:r>
                            <m:rPr>
                              <m:sty m:val="p"/>
                            </m:rPr>
                            <a:rPr lang="en-CN" sz="900" i="1" dirty="0">
                              <a:solidFill>
                                <a:schemeClr val="bg2"/>
                              </a:solidFill>
                              <a:latin typeface="Cambria Math" panose="02040503050406030204" pitchFamily="18" charset="0"/>
                              <a:ea typeface="+mn-ea"/>
                            </a:rPr>
                            <m:t>H</m:t>
                          </m:r>
                        </m:e>
                        <m:sub>
                          <m:r>
                            <a:rPr lang="en-US" sz="900" b="0" i="1" dirty="0" smtClean="0">
                              <a:solidFill>
                                <a:schemeClr val="bg2"/>
                              </a:solidFill>
                              <a:latin typeface="Cambria Math" panose="02040503050406030204" pitchFamily="18" charset="0"/>
                              <a:ea typeface="+mn-ea"/>
                            </a:rPr>
                            <m:t>𝑙𝑎𝑛𝑑</m:t>
                          </m:r>
                        </m:sub>
                      </m:sSub>
                    </m:oMath>
                  </a14:m>
                  <a:endParaRPr lang="en-CN" sz="900" dirty="0">
                    <a:solidFill>
                      <a:schemeClr val="bg2"/>
                    </a:solidFill>
                    <a:latin typeface="+mn-ea"/>
                    <a:ea typeface="+mn-ea"/>
                  </a:endParaRPr>
                </a:p>
              </p:txBody>
            </p:sp>
          </mc:Choice>
          <mc:Fallback xmlns="">
            <p:sp>
              <p:nvSpPr>
                <p:cNvPr id="29" name="TextBox 28">
                  <a:extLst>
                    <a:ext uri="{FF2B5EF4-FFF2-40B4-BE49-F238E27FC236}">
                      <a16:creationId xmlns:a16="http://schemas.microsoft.com/office/drawing/2014/main" id="{01AF22F8-B41D-B3C5-C314-B0BE5D61A123}"/>
                    </a:ext>
                  </a:extLst>
                </p:cNvPr>
                <p:cNvSpPr txBox="1">
                  <a:spLocks noRot="1" noChangeAspect="1" noMove="1" noResize="1" noEditPoints="1" noAdjustHandles="1" noChangeArrowheads="1" noChangeShapeType="1" noTextEdit="1"/>
                </p:cNvSpPr>
                <p:nvPr/>
              </p:nvSpPr>
              <p:spPr>
                <a:xfrm>
                  <a:off x="6755065" y="4362507"/>
                  <a:ext cx="827043" cy="369332"/>
                </a:xfrm>
                <a:prstGeom prst="rect">
                  <a:avLst/>
                </a:prstGeom>
                <a:blipFill>
                  <a:blip r:embed="rId4"/>
                  <a:stretch>
                    <a:fillRect b="-6897"/>
                  </a:stretch>
                </a:blipFill>
              </p:spPr>
              <p:txBody>
                <a:bodyPr/>
                <a:lstStyle/>
                <a:p>
                  <a:r>
                    <a:rPr lang="en-CN">
                      <a:noFill/>
                    </a:rPr>
                    <a:t> </a:t>
                  </a:r>
                </a:p>
              </p:txBody>
            </p:sp>
          </mc:Fallback>
        </mc:AlternateContent>
        <p:sp>
          <p:nvSpPr>
            <p:cNvPr id="30" name="TextBox 29">
              <a:extLst>
                <a:ext uri="{FF2B5EF4-FFF2-40B4-BE49-F238E27FC236}">
                  <a16:creationId xmlns:a16="http://schemas.microsoft.com/office/drawing/2014/main" id="{250A279C-8965-7CB1-62DF-49AFEF1C6A5E}"/>
                </a:ext>
              </a:extLst>
            </p:cNvPr>
            <p:cNvSpPr txBox="1"/>
            <p:nvPr/>
          </p:nvSpPr>
          <p:spPr>
            <a:xfrm>
              <a:off x="5925044" y="4914745"/>
              <a:ext cx="831645" cy="276999"/>
            </a:xfrm>
            <a:prstGeom prst="rect">
              <a:avLst/>
            </a:prstGeom>
            <a:noFill/>
          </p:spPr>
          <p:txBody>
            <a:bodyPr wrap="square" rtlCol="0">
              <a:spAutoFit/>
            </a:bodyPr>
            <a:lstStyle/>
            <a:p>
              <a:r>
                <a:rPr lang="en-CN" sz="1200">
                  <a:solidFill>
                    <a:schemeClr val="bg2"/>
                  </a:solidFill>
                  <a:latin typeface="+mn-ea"/>
                  <a:ea typeface="+mn-ea"/>
                </a:rPr>
                <a:t>参考椭球</a:t>
              </a:r>
            </a:p>
          </p:txBody>
        </p:sp>
        <p:cxnSp>
          <p:nvCxnSpPr>
            <p:cNvPr id="31" name="Straight Arrow Connector 30">
              <a:extLst>
                <a:ext uri="{FF2B5EF4-FFF2-40B4-BE49-F238E27FC236}">
                  <a16:creationId xmlns:a16="http://schemas.microsoft.com/office/drawing/2014/main" id="{629C09C8-70E7-6B5F-8DDB-81707EDA3200}"/>
                </a:ext>
              </a:extLst>
            </p:cNvPr>
            <p:cNvCxnSpPr>
              <a:cxnSpLocks/>
            </p:cNvCxnSpPr>
            <p:nvPr/>
          </p:nvCxnSpPr>
          <p:spPr bwMode="auto">
            <a:xfrm flipH="1">
              <a:off x="6606955" y="1940193"/>
              <a:ext cx="25239" cy="286828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DACE754-6545-98D5-11FB-A3232492051C}"/>
                    </a:ext>
                  </a:extLst>
                </p:cNvPr>
                <p:cNvSpPr txBox="1"/>
                <p:nvPr/>
              </p:nvSpPr>
              <p:spPr>
                <a:xfrm>
                  <a:off x="5579904" y="3038229"/>
                  <a:ext cx="981177" cy="461665"/>
                </a:xfrm>
                <a:prstGeom prst="rect">
                  <a:avLst/>
                </a:prstGeom>
                <a:noFill/>
              </p:spPr>
              <p:txBody>
                <a:bodyPr wrap="square" rtlCol="0">
                  <a:spAutoFit/>
                </a:bodyPr>
                <a:lstStyle/>
                <a:p>
                  <a:r>
                    <a:rPr lang="en-CN" sz="1200" dirty="0">
                      <a:solidFill>
                        <a:schemeClr val="bg2"/>
                      </a:solidFill>
                      <a:latin typeface="+mn-ea"/>
                      <a:ea typeface="+mn-ea"/>
                    </a:rPr>
                    <a:t>卫星的椭球高</a:t>
                  </a:r>
                  <a14:m>
                    <m:oMath xmlns:m="http://schemas.openxmlformats.org/officeDocument/2006/math">
                      <m:sSub>
                        <m:sSubPr>
                          <m:ctrlPr>
                            <a:rPr lang="en-CN" sz="1200" i="1" smtClean="0">
                              <a:solidFill>
                                <a:schemeClr val="bg2"/>
                              </a:solidFill>
                              <a:latin typeface="Cambria Math" panose="02040503050406030204" pitchFamily="18" charset="0"/>
                              <a:ea typeface="+mn-ea"/>
                            </a:rPr>
                          </m:ctrlPr>
                        </m:sSubPr>
                        <m:e>
                          <m:r>
                            <a:rPr lang="en-US" sz="1200" b="0" i="1" smtClean="0">
                              <a:solidFill>
                                <a:schemeClr val="bg2"/>
                              </a:solidFill>
                              <a:latin typeface="Cambria Math" panose="02040503050406030204" pitchFamily="18" charset="0"/>
                              <a:ea typeface="+mn-ea"/>
                            </a:rPr>
                            <m:t>𝐻</m:t>
                          </m:r>
                        </m:e>
                        <m:sub>
                          <m:r>
                            <m:rPr>
                              <m:sty m:val="p"/>
                            </m:rPr>
                            <a:rPr lang="en-CN" sz="1200" i="1">
                              <a:solidFill>
                                <a:schemeClr val="bg2"/>
                              </a:solidFill>
                              <a:latin typeface="Cambria Math" panose="02040503050406030204" pitchFamily="18" charset="0"/>
                              <a:ea typeface="+mn-ea"/>
                            </a:rPr>
                            <m:t>sat</m:t>
                          </m:r>
                        </m:sub>
                      </m:sSub>
                    </m:oMath>
                  </a14:m>
                  <a:endParaRPr lang="en-CN" sz="1200" dirty="0">
                    <a:solidFill>
                      <a:schemeClr val="bg2"/>
                    </a:solidFill>
                    <a:latin typeface="+mn-ea"/>
                    <a:ea typeface="+mn-ea"/>
                  </a:endParaRPr>
                </a:p>
              </p:txBody>
            </p:sp>
          </mc:Choice>
          <mc:Fallback xmlns="">
            <p:sp>
              <p:nvSpPr>
                <p:cNvPr id="32" name="TextBox 31">
                  <a:extLst>
                    <a:ext uri="{FF2B5EF4-FFF2-40B4-BE49-F238E27FC236}">
                      <a16:creationId xmlns:a16="http://schemas.microsoft.com/office/drawing/2014/main" id="{CDACE754-6545-98D5-11FB-A3232492051C}"/>
                    </a:ext>
                  </a:extLst>
                </p:cNvPr>
                <p:cNvSpPr txBox="1">
                  <a:spLocks noRot="1" noChangeAspect="1" noMove="1" noResize="1" noEditPoints="1" noAdjustHandles="1" noChangeArrowheads="1" noChangeShapeType="1" noTextEdit="1"/>
                </p:cNvSpPr>
                <p:nvPr/>
              </p:nvSpPr>
              <p:spPr>
                <a:xfrm>
                  <a:off x="5579904" y="3038229"/>
                  <a:ext cx="981177" cy="461665"/>
                </a:xfrm>
                <a:prstGeom prst="rect">
                  <a:avLst/>
                </a:prstGeom>
                <a:blipFill>
                  <a:blip r:embed="rId5"/>
                  <a:stretch>
                    <a:fillRect t="-2778" b="-11111"/>
                  </a:stretch>
                </a:blipFill>
              </p:spPr>
              <p:txBody>
                <a:bodyPr/>
                <a:lstStyle/>
                <a:p>
                  <a:r>
                    <a:rPr lang="en-CN">
                      <a:noFill/>
                    </a:rPr>
                    <a:t> </a:t>
                  </a:r>
                </a:p>
              </p:txBody>
            </p:sp>
          </mc:Fallback>
        </mc:AlternateContent>
      </p:grpSp>
      <p:sp>
        <p:nvSpPr>
          <p:cNvPr id="7" name="Rectangle 6">
            <a:extLst>
              <a:ext uri="{FF2B5EF4-FFF2-40B4-BE49-F238E27FC236}">
                <a16:creationId xmlns:a16="http://schemas.microsoft.com/office/drawing/2014/main" id="{F2CCED5F-4E8A-0CDB-BE5C-9C32D382D6C7}"/>
              </a:ext>
            </a:extLst>
          </p:cNvPr>
          <p:cNvSpPr/>
          <p:nvPr/>
        </p:nvSpPr>
        <p:spPr>
          <a:xfrm>
            <a:off x="4622481" y="1727025"/>
            <a:ext cx="1074390" cy="923542"/>
          </a:xfrm>
          <a:prstGeom prst="rect">
            <a:avLst/>
          </a:prstGeom>
          <a:noFill/>
          <a:ln>
            <a:solidFill>
              <a:schemeClr val="bg2"/>
            </a:solidFill>
          </a:ln>
        </p:spPr>
        <p:txBody>
          <a:bodyPr wrap="square" lIns="0" rtlCol="0" anchor="ctr">
            <a:noAutofit/>
          </a:bodyPr>
          <a:lstStyle/>
          <a:p>
            <a:pPr algn="l"/>
            <a:endParaRPr lang="en-CN" b="1">
              <a:solidFill>
                <a:srgbClr val="FF0000"/>
              </a:solidFill>
              <a:latin typeface="微软雅黑" pitchFamily="34" charset="-122"/>
              <a:ea typeface="微软雅黑" pitchFamily="34" charset="-122"/>
            </a:endParaRPr>
          </a:p>
        </p:txBody>
      </p:sp>
      <p:sp>
        <p:nvSpPr>
          <p:cNvPr id="8" name="TextBox 7">
            <a:extLst>
              <a:ext uri="{FF2B5EF4-FFF2-40B4-BE49-F238E27FC236}">
                <a16:creationId xmlns:a16="http://schemas.microsoft.com/office/drawing/2014/main" id="{F0C8D5F8-BCC3-9DFE-8ED7-5C98D167AB1A}"/>
              </a:ext>
            </a:extLst>
          </p:cNvPr>
          <p:cNvSpPr txBox="1"/>
          <p:nvPr/>
        </p:nvSpPr>
        <p:spPr>
          <a:xfrm>
            <a:off x="4622480" y="1726039"/>
            <a:ext cx="1074390" cy="830997"/>
          </a:xfrm>
          <a:prstGeom prst="rect">
            <a:avLst/>
          </a:prstGeom>
          <a:noFill/>
        </p:spPr>
        <p:txBody>
          <a:bodyPr wrap="square" rtlCol="0">
            <a:spAutoFit/>
          </a:bodyPr>
          <a:lstStyle/>
          <a:p>
            <a:pPr algn="just"/>
            <a:r>
              <a:rPr lang="en-US" altLang="zh-CN" sz="1200" dirty="0">
                <a:solidFill>
                  <a:schemeClr val="bg2"/>
                </a:solidFill>
              </a:rPr>
              <a:t>1.</a:t>
            </a:r>
            <a:r>
              <a:rPr lang="zh-CN" altLang="en-US" sz="1200" dirty="0">
                <a:solidFill>
                  <a:schemeClr val="bg2"/>
                </a:solidFill>
              </a:rPr>
              <a:t> 轨道误差</a:t>
            </a:r>
            <a:endParaRPr lang="en-US" altLang="zh-CN" sz="1200" dirty="0">
              <a:solidFill>
                <a:schemeClr val="bg2"/>
              </a:solidFill>
            </a:endParaRPr>
          </a:p>
          <a:p>
            <a:pPr algn="just"/>
            <a:r>
              <a:rPr lang="en-US" altLang="zh-CN" sz="1200" dirty="0">
                <a:solidFill>
                  <a:schemeClr val="bg2"/>
                </a:solidFill>
              </a:rPr>
              <a:t>2.</a:t>
            </a:r>
            <a:r>
              <a:rPr lang="zh-CN" altLang="en-US" sz="1200" dirty="0">
                <a:solidFill>
                  <a:schemeClr val="bg2"/>
                </a:solidFill>
              </a:rPr>
              <a:t> 姿态误差</a:t>
            </a:r>
            <a:endParaRPr lang="en-US" altLang="zh-CN" sz="1200" dirty="0">
              <a:solidFill>
                <a:schemeClr val="bg2"/>
              </a:solidFill>
            </a:endParaRPr>
          </a:p>
          <a:p>
            <a:pPr algn="just"/>
            <a:r>
              <a:rPr lang="en-US" altLang="zh-CN" sz="1200" dirty="0">
                <a:solidFill>
                  <a:schemeClr val="bg2"/>
                </a:solidFill>
              </a:rPr>
              <a:t>3.</a:t>
            </a:r>
            <a:r>
              <a:rPr lang="zh-CN" altLang="en-US" sz="1200" dirty="0">
                <a:solidFill>
                  <a:schemeClr val="bg2"/>
                </a:solidFill>
              </a:rPr>
              <a:t> </a:t>
            </a:r>
            <a:r>
              <a:rPr lang="en-US" altLang="zh-CN" sz="1200" dirty="0">
                <a:solidFill>
                  <a:schemeClr val="bg2"/>
                </a:solidFill>
              </a:rPr>
              <a:t>GPS</a:t>
            </a:r>
            <a:r>
              <a:rPr lang="zh-CN" altLang="en-US" sz="1200" dirty="0">
                <a:solidFill>
                  <a:schemeClr val="bg2"/>
                </a:solidFill>
              </a:rPr>
              <a:t>延时</a:t>
            </a:r>
            <a:endParaRPr lang="en-US" altLang="zh-CN" sz="1200" dirty="0">
              <a:solidFill>
                <a:schemeClr val="bg2"/>
              </a:solidFill>
            </a:endParaRPr>
          </a:p>
        </p:txBody>
      </p:sp>
      <p:grpSp>
        <p:nvGrpSpPr>
          <p:cNvPr id="9" name="Group 8">
            <a:extLst>
              <a:ext uri="{FF2B5EF4-FFF2-40B4-BE49-F238E27FC236}">
                <a16:creationId xmlns:a16="http://schemas.microsoft.com/office/drawing/2014/main" id="{08A76FEA-315B-3506-13F5-3776D557E2D7}"/>
              </a:ext>
            </a:extLst>
          </p:cNvPr>
          <p:cNvGrpSpPr/>
          <p:nvPr/>
        </p:nvGrpSpPr>
        <p:grpSpPr>
          <a:xfrm>
            <a:off x="7457832" y="2458009"/>
            <a:ext cx="1616030" cy="944508"/>
            <a:chOff x="7009088" y="2022516"/>
            <a:chExt cx="1265134" cy="944508"/>
          </a:xfrm>
        </p:grpSpPr>
        <p:sp>
          <p:nvSpPr>
            <p:cNvPr id="20" name="Rectangle 19">
              <a:extLst>
                <a:ext uri="{FF2B5EF4-FFF2-40B4-BE49-F238E27FC236}">
                  <a16:creationId xmlns:a16="http://schemas.microsoft.com/office/drawing/2014/main" id="{FF9FF92E-C8B5-C602-8FB8-B3905727CD94}"/>
                </a:ext>
              </a:extLst>
            </p:cNvPr>
            <p:cNvSpPr/>
            <p:nvPr/>
          </p:nvSpPr>
          <p:spPr>
            <a:xfrm>
              <a:off x="7009088" y="2022516"/>
              <a:ext cx="1265134" cy="944508"/>
            </a:xfrm>
            <a:prstGeom prst="rect">
              <a:avLst/>
            </a:prstGeom>
            <a:noFill/>
            <a:ln>
              <a:solidFill>
                <a:schemeClr val="bg2"/>
              </a:solidFill>
            </a:ln>
          </p:spPr>
          <p:txBody>
            <a:bodyPr wrap="square" lIns="0" rtlCol="0" anchor="ctr">
              <a:noAutofit/>
            </a:bodyPr>
            <a:lstStyle/>
            <a:p>
              <a:pPr algn="l"/>
              <a:endParaRPr lang="en-CN" sz="3200" b="1">
                <a:solidFill>
                  <a:srgbClr val="FF0000"/>
                </a:solidFill>
                <a:latin typeface="微软雅黑" pitchFamily="34" charset="-122"/>
                <a:ea typeface="微软雅黑" pitchFamily="34" charset="-122"/>
              </a:endParaRPr>
            </a:p>
          </p:txBody>
        </p:sp>
        <p:sp>
          <p:nvSpPr>
            <p:cNvPr id="21" name="TextBox 20">
              <a:extLst>
                <a:ext uri="{FF2B5EF4-FFF2-40B4-BE49-F238E27FC236}">
                  <a16:creationId xmlns:a16="http://schemas.microsoft.com/office/drawing/2014/main" id="{2D2F80DA-FD65-B2B9-1136-47475881E3F7}"/>
                </a:ext>
              </a:extLst>
            </p:cNvPr>
            <p:cNvSpPr txBox="1"/>
            <p:nvPr/>
          </p:nvSpPr>
          <p:spPr>
            <a:xfrm>
              <a:off x="7009088" y="2089685"/>
              <a:ext cx="1265133" cy="830997"/>
            </a:xfrm>
            <a:prstGeom prst="rect">
              <a:avLst/>
            </a:prstGeom>
            <a:noFill/>
          </p:spPr>
          <p:txBody>
            <a:bodyPr wrap="square" rtlCol="0">
              <a:spAutoFit/>
            </a:bodyPr>
            <a:lstStyle/>
            <a:p>
              <a:pPr algn="just"/>
              <a:r>
                <a:rPr lang="en-US" altLang="zh-CN" sz="1200" dirty="0">
                  <a:solidFill>
                    <a:schemeClr val="bg2"/>
                  </a:solidFill>
                </a:rPr>
                <a:t>1.</a:t>
              </a:r>
              <a:r>
                <a:rPr lang="zh-CN" altLang="en-US" sz="1200" dirty="0">
                  <a:solidFill>
                    <a:schemeClr val="bg2"/>
                  </a:solidFill>
                </a:rPr>
                <a:t> 对流层折射误差</a:t>
              </a:r>
              <a:endParaRPr lang="en-US" altLang="zh-CN" sz="1200" dirty="0">
                <a:solidFill>
                  <a:schemeClr val="bg2"/>
                </a:solidFill>
              </a:endParaRPr>
            </a:p>
            <a:p>
              <a:pPr algn="just"/>
              <a:r>
                <a:rPr lang="en-US" altLang="zh-CN" sz="1200" dirty="0">
                  <a:solidFill>
                    <a:schemeClr val="bg2"/>
                  </a:solidFill>
                </a:rPr>
                <a:t>2.</a:t>
              </a:r>
              <a:r>
                <a:rPr lang="zh-CN" altLang="en-US" sz="1200" dirty="0">
                  <a:solidFill>
                    <a:schemeClr val="bg2"/>
                  </a:solidFill>
                </a:rPr>
                <a:t> 大气散射延迟误差</a:t>
              </a:r>
              <a:endParaRPr lang="en-US" altLang="zh-CN" sz="1200" dirty="0">
                <a:solidFill>
                  <a:schemeClr val="bg2"/>
                </a:solidFill>
              </a:endParaRPr>
            </a:p>
            <a:p>
              <a:pPr algn="just"/>
              <a:r>
                <a:rPr lang="en-US" altLang="zh-CN" sz="1200" dirty="0">
                  <a:solidFill>
                    <a:schemeClr val="bg2"/>
                  </a:solidFill>
                </a:rPr>
                <a:t>3. </a:t>
              </a:r>
              <a:r>
                <a:rPr lang="zh-CN" altLang="en-US" sz="1200" dirty="0">
                  <a:solidFill>
                    <a:schemeClr val="bg2"/>
                  </a:solidFill>
                </a:rPr>
                <a:t>前向散射</a:t>
              </a:r>
              <a:endParaRPr lang="en-US" altLang="zh-CN" sz="1200" dirty="0">
                <a:solidFill>
                  <a:schemeClr val="bg2"/>
                </a:solidFill>
              </a:endParaRPr>
            </a:p>
          </p:txBody>
        </p:sp>
      </p:grpSp>
      <p:grpSp>
        <p:nvGrpSpPr>
          <p:cNvPr id="10" name="Group 9">
            <a:extLst>
              <a:ext uri="{FF2B5EF4-FFF2-40B4-BE49-F238E27FC236}">
                <a16:creationId xmlns:a16="http://schemas.microsoft.com/office/drawing/2014/main" id="{3505FCC3-3890-9F7B-DA2B-A2FF242D5D87}"/>
              </a:ext>
            </a:extLst>
          </p:cNvPr>
          <p:cNvGrpSpPr/>
          <p:nvPr/>
        </p:nvGrpSpPr>
        <p:grpSpPr>
          <a:xfrm>
            <a:off x="7754871" y="3780792"/>
            <a:ext cx="1167956" cy="1030587"/>
            <a:chOff x="7351162" y="3617226"/>
            <a:chExt cx="1167956" cy="1030587"/>
          </a:xfrm>
        </p:grpSpPr>
        <p:sp>
          <p:nvSpPr>
            <p:cNvPr id="18" name="Rectangle 17">
              <a:extLst>
                <a:ext uri="{FF2B5EF4-FFF2-40B4-BE49-F238E27FC236}">
                  <a16:creationId xmlns:a16="http://schemas.microsoft.com/office/drawing/2014/main" id="{EEBA5977-0A7C-A484-0D6A-0F217E1655C3}"/>
                </a:ext>
              </a:extLst>
            </p:cNvPr>
            <p:cNvSpPr/>
            <p:nvPr/>
          </p:nvSpPr>
          <p:spPr>
            <a:xfrm>
              <a:off x="7351162" y="3617226"/>
              <a:ext cx="1167956" cy="1030587"/>
            </a:xfrm>
            <a:prstGeom prst="rect">
              <a:avLst/>
            </a:prstGeom>
            <a:noFill/>
            <a:ln>
              <a:solidFill>
                <a:schemeClr val="bg2"/>
              </a:solidFill>
            </a:ln>
          </p:spPr>
          <p:txBody>
            <a:bodyPr wrap="square" lIns="0" rtlCol="0" anchor="ctr">
              <a:noAutofit/>
            </a:bodyPr>
            <a:lstStyle/>
            <a:p>
              <a:pPr algn="l"/>
              <a:endParaRPr lang="en-CN" sz="3200" b="1">
                <a:solidFill>
                  <a:srgbClr val="FF0000"/>
                </a:solidFill>
                <a:latin typeface="微软雅黑" pitchFamily="34" charset="-122"/>
                <a:ea typeface="微软雅黑" pitchFamily="34" charset="-122"/>
              </a:endParaRPr>
            </a:p>
          </p:txBody>
        </p:sp>
        <p:sp>
          <p:nvSpPr>
            <p:cNvPr id="19" name="TextBox 18">
              <a:extLst>
                <a:ext uri="{FF2B5EF4-FFF2-40B4-BE49-F238E27FC236}">
                  <a16:creationId xmlns:a16="http://schemas.microsoft.com/office/drawing/2014/main" id="{330E2ECE-F006-7E44-74B6-D4CB156CD19F}"/>
                </a:ext>
              </a:extLst>
            </p:cNvPr>
            <p:cNvSpPr txBox="1"/>
            <p:nvPr/>
          </p:nvSpPr>
          <p:spPr>
            <a:xfrm>
              <a:off x="7355776" y="3655638"/>
              <a:ext cx="1161013" cy="830997"/>
            </a:xfrm>
            <a:prstGeom prst="rect">
              <a:avLst/>
            </a:prstGeom>
            <a:noFill/>
          </p:spPr>
          <p:txBody>
            <a:bodyPr wrap="square" rtlCol="0">
              <a:spAutoFit/>
            </a:bodyPr>
            <a:lstStyle/>
            <a:p>
              <a:pPr algn="just"/>
              <a:r>
                <a:rPr lang="en-US" altLang="zh-CN" sz="1200" dirty="0">
                  <a:solidFill>
                    <a:schemeClr val="bg2"/>
                  </a:solidFill>
                </a:rPr>
                <a:t>1.</a:t>
              </a:r>
              <a:r>
                <a:rPr lang="zh-CN" altLang="en-US" sz="1200" dirty="0">
                  <a:solidFill>
                    <a:schemeClr val="bg2"/>
                  </a:solidFill>
                </a:rPr>
                <a:t> </a:t>
              </a:r>
              <a:r>
                <a:rPr lang="en-CN" sz="1200" dirty="0">
                  <a:solidFill>
                    <a:schemeClr val="bg2"/>
                  </a:solidFill>
                </a:rPr>
                <a:t>潮汐误差</a:t>
              </a:r>
            </a:p>
            <a:p>
              <a:pPr algn="just"/>
              <a:r>
                <a:rPr lang="en-US" altLang="zh-CN" sz="1200" dirty="0">
                  <a:solidFill>
                    <a:schemeClr val="bg2"/>
                  </a:solidFill>
                </a:rPr>
                <a:t>2.</a:t>
              </a:r>
              <a:r>
                <a:rPr lang="zh-CN" altLang="en-US" sz="1200" dirty="0">
                  <a:solidFill>
                    <a:schemeClr val="bg2"/>
                  </a:solidFill>
                </a:rPr>
                <a:t> 地表粗糙度</a:t>
              </a:r>
              <a:endParaRPr lang="en-US" altLang="zh-CN" sz="1200" dirty="0">
                <a:solidFill>
                  <a:schemeClr val="bg2"/>
                </a:solidFill>
              </a:endParaRPr>
            </a:p>
            <a:p>
              <a:pPr algn="just"/>
              <a:r>
                <a:rPr lang="en-US" altLang="zh-CN" sz="1200" dirty="0">
                  <a:solidFill>
                    <a:schemeClr val="bg2"/>
                  </a:solidFill>
                </a:rPr>
                <a:t>3.</a:t>
              </a:r>
              <a:r>
                <a:rPr lang="zh-CN" altLang="en-US" sz="1200" dirty="0">
                  <a:solidFill>
                    <a:schemeClr val="bg2"/>
                  </a:solidFill>
                </a:rPr>
                <a:t> 坡度</a:t>
              </a:r>
              <a:endParaRPr lang="en-CN" sz="1200" dirty="0">
                <a:solidFill>
                  <a:schemeClr val="bg2"/>
                </a:solidFill>
              </a:endParaRPr>
            </a:p>
          </p:txBody>
        </p:sp>
      </p:grpSp>
      <p:sp>
        <p:nvSpPr>
          <p:cNvPr id="11" name="Cloud 10">
            <a:extLst>
              <a:ext uri="{FF2B5EF4-FFF2-40B4-BE49-F238E27FC236}">
                <a16:creationId xmlns:a16="http://schemas.microsoft.com/office/drawing/2014/main" id="{5DE207C4-5B44-E6C7-030D-FDFF64B5ED7B}"/>
              </a:ext>
            </a:extLst>
          </p:cNvPr>
          <p:cNvSpPr/>
          <p:nvPr/>
        </p:nvSpPr>
        <p:spPr>
          <a:xfrm>
            <a:off x="6050310" y="2743857"/>
            <a:ext cx="846029" cy="422398"/>
          </a:xfrm>
          <a:prstGeom prst="cloud">
            <a:avLst/>
          </a:prstGeom>
          <a:solidFill>
            <a:schemeClr val="tx1"/>
          </a:solidFill>
          <a:ln>
            <a:solidFill>
              <a:schemeClr val="bg2"/>
            </a:solidFill>
          </a:ln>
        </p:spPr>
        <p:txBody>
          <a:bodyPr wrap="square" lIns="0" rtlCol="0" anchor="ctr">
            <a:noAutofit/>
          </a:bodyPr>
          <a:lstStyle/>
          <a:p>
            <a:pPr algn="l"/>
            <a:endParaRPr lang="en-CN" b="1">
              <a:solidFill>
                <a:srgbClr val="FF0000"/>
              </a:solidFill>
              <a:latin typeface="微软雅黑" pitchFamily="34" charset="-122"/>
              <a:ea typeface="微软雅黑" pitchFamily="34" charset="-122"/>
            </a:endParaRPr>
          </a:p>
        </p:txBody>
      </p:sp>
      <p:cxnSp>
        <p:nvCxnSpPr>
          <p:cNvPr id="13" name="Straight Arrow Connector 12">
            <a:extLst>
              <a:ext uri="{FF2B5EF4-FFF2-40B4-BE49-F238E27FC236}">
                <a16:creationId xmlns:a16="http://schemas.microsoft.com/office/drawing/2014/main" id="{340FC073-BD2C-1535-C2C0-E76F29C131F5}"/>
              </a:ext>
            </a:extLst>
          </p:cNvPr>
          <p:cNvCxnSpPr>
            <a:cxnSpLocks/>
            <a:stCxn id="22" idx="1"/>
            <a:endCxn id="8" idx="3"/>
          </p:cNvCxnSpPr>
          <p:nvPr/>
        </p:nvCxnSpPr>
        <p:spPr bwMode="auto">
          <a:xfrm flipH="1">
            <a:off x="5696870" y="2140645"/>
            <a:ext cx="490219" cy="89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D267A1B9-B49D-BDC4-A44C-4C4AFF7B8E46}"/>
              </a:ext>
            </a:extLst>
          </p:cNvPr>
          <p:cNvCxnSpPr>
            <a:cxnSpLocks/>
            <a:stCxn id="11" idx="0"/>
            <a:endCxn id="21" idx="1"/>
          </p:cNvCxnSpPr>
          <p:nvPr/>
        </p:nvCxnSpPr>
        <p:spPr bwMode="auto">
          <a:xfrm flipV="1">
            <a:off x="6895634" y="2940677"/>
            <a:ext cx="562198" cy="1437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6D06DD0B-C4A0-BEEF-9F04-4197BF93353A}"/>
              </a:ext>
            </a:extLst>
          </p:cNvPr>
          <p:cNvSpPr txBox="1"/>
          <p:nvPr/>
        </p:nvSpPr>
        <p:spPr>
          <a:xfrm>
            <a:off x="5310522" y="5821867"/>
            <a:ext cx="2533657" cy="338554"/>
          </a:xfrm>
          <a:prstGeom prst="rect">
            <a:avLst/>
          </a:prstGeom>
          <a:noFill/>
        </p:spPr>
        <p:txBody>
          <a:bodyPr wrap="square" rtlCol="0">
            <a:spAutoFit/>
          </a:bodyPr>
          <a:lstStyle/>
          <a:p>
            <a:r>
              <a:rPr lang="zh-CN" altLang="en-US" sz="1600">
                <a:solidFill>
                  <a:schemeClr val="bg2"/>
                </a:solidFill>
                <a:latin typeface="+mn-ea"/>
                <a:ea typeface="+mn-ea"/>
              </a:rPr>
              <a:t>星载</a:t>
            </a:r>
            <a:r>
              <a:rPr lang="en-CN" sz="1600">
                <a:solidFill>
                  <a:schemeClr val="bg2"/>
                </a:solidFill>
                <a:latin typeface="+mn-ea"/>
                <a:ea typeface="+mn-ea"/>
              </a:rPr>
              <a:t>激光测高误差图</a:t>
            </a:r>
            <a:endParaRPr lang="en-CN" sz="1600" dirty="0">
              <a:solidFill>
                <a:schemeClr val="bg2"/>
              </a:solidFill>
              <a:latin typeface="+mn-ea"/>
              <a:ea typeface="+mn-ea"/>
            </a:endParaRPr>
          </a:p>
        </p:txBody>
      </p:sp>
    </p:spTree>
    <p:extLst>
      <p:ext uri="{BB962C8B-B14F-4D97-AF65-F5344CB8AC3E}">
        <p14:creationId xmlns:p14="http://schemas.microsoft.com/office/powerpoint/2010/main" val="79115998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一、星载</a:t>
            </a:r>
            <a:r>
              <a:rPr lang="zh-CN" altLang="en-US" dirty="0">
                <a:latin typeface="微软雅黑" pitchFamily="34" charset="-122"/>
                <a:ea typeface="微软雅黑" pitchFamily="34" charset="-122"/>
              </a:rPr>
              <a:t>全波形激光测高原理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913572"/>
            <a:ext cx="8314891"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a:t>
            </a:r>
            <a:r>
              <a:rPr lang="en-US" altLang="zh-CN" sz="2800" b="1" dirty="0">
                <a:solidFill>
                  <a:srgbClr val="333333"/>
                </a:solidFill>
                <a:latin typeface="+mn-ea"/>
                <a:ea typeface="+mn-ea"/>
              </a:rPr>
              <a:t>2</a:t>
            </a:r>
            <a:r>
              <a:rPr lang="zh-CN" altLang="en-US" sz="2800" b="1" dirty="0">
                <a:solidFill>
                  <a:srgbClr val="333333"/>
                </a:solidFill>
                <a:latin typeface="+mn-ea"/>
                <a:ea typeface="+mn-ea"/>
              </a:rPr>
              <a:t>）卫星激光测高发展史</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336050" y="1688945"/>
            <a:ext cx="8744449" cy="1572033"/>
          </a:xfrm>
          <a:prstGeom prst="rect">
            <a:avLst/>
          </a:prstGeom>
          <a:noFill/>
        </p:spPr>
        <p:txBody>
          <a:bodyPr wrap="square">
            <a:spAutoFit/>
          </a:bodyPr>
          <a:lstStyle/>
          <a:p>
            <a:pPr algn="just">
              <a:lnSpc>
                <a:spcPct val="200000"/>
              </a:lnSpc>
            </a:pPr>
            <a:r>
              <a:rPr lang="zh-CN" altLang="en-US" sz="2600" dirty="0">
                <a:solidFill>
                  <a:srgbClr val="333333"/>
                </a:solidFill>
                <a:latin typeface="+mn-ea"/>
                <a:ea typeface="+mn-ea"/>
                <a:cs typeface="Times New Roman" panose="02020603050405020304" pitchFamily="18" charset="0"/>
              </a:rPr>
              <a:t>星载激光高度计通过测量激光脉冲在卫星和目标表面之间的往返时间获得卫星与目标地表的距离信息，目前已</a:t>
            </a:r>
            <a:r>
              <a:rPr lang="zh-CN" altLang="en-US" sz="2600" b="1" dirty="0">
                <a:solidFill>
                  <a:schemeClr val="accent2"/>
                </a:solidFill>
                <a:latin typeface="+mn-ea"/>
                <a:ea typeface="+mn-ea"/>
                <a:cs typeface="Times New Roman" panose="02020603050405020304" pitchFamily="18" charset="0"/>
              </a:rPr>
              <a:t>广泛</a:t>
            </a:r>
            <a:endParaRPr lang="en-US" altLang="zh-CN" sz="2600" dirty="0">
              <a:solidFill>
                <a:srgbClr val="333333"/>
              </a:solidFill>
              <a:latin typeface="+mn-ea"/>
              <a:ea typeface="+mn-ea"/>
              <a:cs typeface="Times New Roman" panose="02020603050405020304" pitchFamily="18" charset="0"/>
            </a:endParaRPr>
          </a:p>
        </p:txBody>
      </p:sp>
      <p:pic>
        <p:nvPicPr>
          <p:cNvPr id="1026" name="Picture 2" descr="【技术·航天】ICESat-2—用单光子激光雷达从太空测量地球表层高度">
            <a:extLst>
              <a:ext uri="{FF2B5EF4-FFF2-40B4-BE49-F238E27FC236}">
                <a16:creationId xmlns:a16="http://schemas.microsoft.com/office/drawing/2014/main" id="{66BA31F8-6EAB-E356-CF35-B2A45F18A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1511" y="3516683"/>
            <a:ext cx="4651860" cy="2706317"/>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4BD621F3-83A0-8AE7-ABDD-9C4F199D5682}"/>
              </a:ext>
            </a:extLst>
          </p:cNvPr>
          <p:cNvSpPr txBox="1"/>
          <p:nvPr/>
        </p:nvSpPr>
        <p:spPr>
          <a:xfrm>
            <a:off x="404362" y="3260978"/>
            <a:ext cx="3903659" cy="2196692"/>
          </a:xfrm>
          <a:prstGeom prst="rect">
            <a:avLst/>
          </a:prstGeom>
          <a:noFill/>
        </p:spPr>
        <p:txBody>
          <a:bodyPr wrap="square">
            <a:spAutoFit/>
          </a:bodyPr>
          <a:lstStyle/>
          <a:p>
            <a:pPr>
              <a:lnSpc>
                <a:spcPct val="200000"/>
              </a:lnSpc>
            </a:pPr>
            <a:r>
              <a:rPr lang="zh-CN" altLang="en-US" sz="2400" b="1" dirty="0">
                <a:solidFill>
                  <a:schemeClr val="accent2"/>
                </a:solidFill>
                <a:latin typeface="+mn-ea"/>
                <a:ea typeface="+mn-ea"/>
                <a:cs typeface="Times New Roman" panose="02020603050405020304" pitchFamily="18" charset="0"/>
              </a:rPr>
              <a:t>应用于地球表面测绘、月球形貌测绘、火星形貌测绘、水星形貌测绘</a:t>
            </a:r>
            <a:r>
              <a:rPr lang="zh-CN" altLang="en-US" sz="2400" dirty="0">
                <a:solidFill>
                  <a:srgbClr val="333333"/>
                </a:solidFill>
                <a:latin typeface="+mn-ea"/>
                <a:ea typeface="+mn-ea"/>
                <a:cs typeface="Times New Roman" panose="02020603050405020304" pitchFamily="18" charset="0"/>
              </a:rPr>
              <a:t>等众多任务中。</a:t>
            </a:r>
            <a:endParaRPr lang="zh-CN" altLang="en-US" dirty="0"/>
          </a:p>
        </p:txBody>
      </p:sp>
    </p:spTree>
    <p:extLst>
      <p:ext uri="{BB962C8B-B14F-4D97-AF65-F5344CB8AC3E}">
        <p14:creationId xmlns:p14="http://schemas.microsoft.com/office/powerpoint/2010/main" val="66046667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一、星载</a:t>
            </a:r>
            <a:r>
              <a:rPr lang="zh-CN" altLang="en-US" dirty="0">
                <a:latin typeface="微软雅黑" pitchFamily="34" charset="-122"/>
                <a:ea typeface="微软雅黑" pitchFamily="34" charset="-122"/>
              </a:rPr>
              <a:t>全波形激光测高原理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913572"/>
            <a:ext cx="8314891"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a:t>
            </a:r>
            <a:r>
              <a:rPr lang="en-US" altLang="zh-CN" sz="2800" b="1" dirty="0">
                <a:solidFill>
                  <a:srgbClr val="333333"/>
                </a:solidFill>
                <a:latin typeface="+mn-ea"/>
                <a:ea typeface="+mn-ea"/>
              </a:rPr>
              <a:t>2</a:t>
            </a:r>
            <a:r>
              <a:rPr lang="zh-CN" altLang="en-US" sz="2800" b="1" dirty="0">
                <a:solidFill>
                  <a:srgbClr val="333333"/>
                </a:solidFill>
                <a:latin typeface="+mn-ea"/>
                <a:ea typeface="+mn-ea"/>
              </a:rPr>
              <a:t>）卫星激光测高发展史（国外）</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318052" y="1612423"/>
            <a:ext cx="8579458" cy="1048172"/>
          </a:xfrm>
          <a:prstGeom prst="rect">
            <a:avLst/>
          </a:prstGeom>
          <a:noFill/>
        </p:spPr>
        <p:txBody>
          <a:bodyPr wrap="square">
            <a:spAutoFit/>
          </a:bodyPr>
          <a:lstStyle/>
          <a:p>
            <a:pPr algn="just">
              <a:lnSpc>
                <a:spcPct val="150000"/>
              </a:lnSpc>
            </a:pPr>
            <a:r>
              <a:rPr lang="en-US" altLang="zh-CN" sz="2200" b="1" dirty="0">
                <a:solidFill>
                  <a:schemeClr val="accent2"/>
                </a:solidFill>
                <a:latin typeface="+mn-ea"/>
                <a:ea typeface="+mn-ea"/>
                <a:cs typeface="Times New Roman" panose="02020603050405020304" pitchFamily="18" charset="0"/>
              </a:rPr>
              <a:t>1969</a:t>
            </a:r>
            <a:r>
              <a:rPr lang="zh-CN" altLang="en-US" sz="2200" b="1" dirty="0">
                <a:solidFill>
                  <a:schemeClr val="accent2"/>
                </a:solidFill>
                <a:latin typeface="+mn-ea"/>
                <a:ea typeface="+mn-ea"/>
                <a:cs typeface="Times New Roman" panose="02020603050405020304" pitchFamily="18" charset="0"/>
              </a:rPr>
              <a:t>年</a:t>
            </a:r>
            <a:r>
              <a:rPr lang="zh-CN" altLang="en-US" sz="2200" dirty="0">
                <a:solidFill>
                  <a:srgbClr val="333333"/>
                </a:solidFill>
                <a:latin typeface="+mn-ea"/>
                <a:ea typeface="+mn-ea"/>
                <a:cs typeface="Times New Roman" panose="02020603050405020304" pitchFamily="18" charset="0"/>
              </a:rPr>
              <a:t>美国的阿波罗</a:t>
            </a:r>
            <a:r>
              <a:rPr lang="en-US" altLang="zh-CN" sz="2200" dirty="0">
                <a:solidFill>
                  <a:srgbClr val="333333"/>
                </a:solidFill>
                <a:latin typeface="+mn-ea"/>
                <a:ea typeface="+mn-ea"/>
                <a:cs typeface="Times New Roman" panose="02020603050405020304" pitchFamily="18" charset="0"/>
              </a:rPr>
              <a:t>11</a:t>
            </a:r>
            <a:r>
              <a:rPr lang="zh-CN" altLang="en-US" sz="2200" dirty="0">
                <a:solidFill>
                  <a:srgbClr val="333333"/>
                </a:solidFill>
                <a:latin typeface="+mn-ea"/>
                <a:ea typeface="+mn-ea"/>
                <a:cs typeface="Times New Roman" panose="02020603050405020304" pitchFamily="18" charset="0"/>
              </a:rPr>
              <a:t>号探月工程首先使用激光雷达进行月面激光测距实验。早期卫星激光测高技术应用场景主要为深空行星探测。</a:t>
            </a:r>
            <a:endParaRPr lang="en-US" altLang="zh-CN" sz="2200" b="1" dirty="0">
              <a:solidFill>
                <a:schemeClr val="accent2"/>
              </a:solidFill>
              <a:latin typeface="+mn-ea"/>
              <a:ea typeface="+mn-ea"/>
              <a:cs typeface="Times New Roman" panose="02020603050405020304" pitchFamily="18" charset="0"/>
            </a:endParaRPr>
          </a:p>
        </p:txBody>
      </p:sp>
      <p:graphicFrame>
        <p:nvGraphicFramePr>
          <p:cNvPr id="2" name="Table 1">
            <a:extLst>
              <a:ext uri="{FF2B5EF4-FFF2-40B4-BE49-F238E27FC236}">
                <a16:creationId xmlns:a16="http://schemas.microsoft.com/office/drawing/2014/main" id="{7ED48BDF-1FA5-1ECA-A155-4B637C3D36EB}"/>
              </a:ext>
            </a:extLst>
          </p:cNvPr>
          <p:cNvGraphicFramePr>
            <a:graphicFrameLocks noGrp="1"/>
          </p:cNvGraphicFramePr>
          <p:nvPr>
            <p:extLst>
              <p:ext uri="{D42A27DB-BD31-4B8C-83A1-F6EECF244321}">
                <p14:modId xmlns:p14="http://schemas.microsoft.com/office/powerpoint/2010/main" val="3928950694"/>
              </p:ext>
            </p:extLst>
          </p:nvPr>
        </p:nvGraphicFramePr>
        <p:xfrm>
          <a:off x="506177" y="2762372"/>
          <a:ext cx="8213076" cy="3798058"/>
        </p:xfrm>
        <a:graphic>
          <a:graphicData uri="http://schemas.openxmlformats.org/drawingml/2006/table">
            <a:tbl>
              <a:tblPr firstRow="1" bandRow="1">
                <a:tableStyleId>{2D5ABB26-0587-4C30-8999-92F81FD0307C}</a:tableStyleId>
              </a:tblPr>
              <a:tblGrid>
                <a:gridCol w="1368846">
                  <a:extLst>
                    <a:ext uri="{9D8B030D-6E8A-4147-A177-3AD203B41FA5}">
                      <a16:colId xmlns:a16="http://schemas.microsoft.com/office/drawing/2014/main" val="3436206479"/>
                    </a:ext>
                  </a:extLst>
                </a:gridCol>
                <a:gridCol w="1368846">
                  <a:extLst>
                    <a:ext uri="{9D8B030D-6E8A-4147-A177-3AD203B41FA5}">
                      <a16:colId xmlns:a16="http://schemas.microsoft.com/office/drawing/2014/main" val="2511848480"/>
                    </a:ext>
                  </a:extLst>
                </a:gridCol>
                <a:gridCol w="1368846">
                  <a:extLst>
                    <a:ext uri="{9D8B030D-6E8A-4147-A177-3AD203B41FA5}">
                      <a16:colId xmlns:a16="http://schemas.microsoft.com/office/drawing/2014/main" val="2336453157"/>
                    </a:ext>
                  </a:extLst>
                </a:gridCol>
                <a:gridCol w="1368846">
                  <a:extLst>
                    <a:ext uri="{9D8B030D-6E8A-4147-A177-3AD203B41FA5}">
                      <a16:colId xmlns:a16="http://schemas.microsoft.com/office/drawing/2014/main" val="599534173"/>
                    </a:ext>
                  </a:extLst>
                </a:gridCol>
                <a:gridCol w="1378854">
                  <a:extLst>
                    <a:ext uri="{9D8B030D-6E8A-4147-A177-3AD203B41FA5}">
                      <a16:colId xmlns:a16="http://schemas.microsoft.com/office/drawing/2014/main" val="109143614"/>
                    </a:ext>
                  </a:extLst>
                </a:gridCol>
                <a:gridCol w="1358838">
                  <a:extLst>
                    <a:ext uri="{9D8B030D-6E8A-4147-A177-3AD203B41FA5}">
                      <a16:colId xmlns:a16="http://schemas.microsoft.com/office/drawing/2014/main" val="11347477"/>
                    </a:ext>
                  </a:extLst>
                </a:gridCol>
              </a:tblGrid>
              <a:tr h="529468">
                <a:tc>
                  <a:txBody>
                    <a:bodyPr/>
                    <a:lstStyle/>
                    <a:p>
                      <a:pPr algn="ctr"/>
                      <a:r>
                        <a:rPr lang="en-CN" sz="1600" dirty="0">
                          <a:solidFill>
                            <a:schemeClr val="bg2"/>
                          </a:solidFill>
                          <a:latin typeface="+mj-ea"/>
                          <a:ea typeface="+mj-ea"/>
                        </a:rPr>
                        <a:t>型号</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tcPr>
                </a:tc>
                <a:tc>
                  <a:txBody>
                    <a:bodyPr/>
                    <a:lstStyle/>
                    <a:p>
                      <a:pPr algn="ctr"/>
                      <a:r>
                        <a:rPr lang="en-CN" sz="1600" dirty="0">
                          <a:solidFill>
                            <a:schemeClr val="bg2"/>
                          </a:solidFill>
                          <a:latin typeface="+mj-ea"/>
                          <a:ea typeface="+mj-ea"/>
                        </a:rPr>
                        <a:t>发射年</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tcPr>
                </a:tc>
                <a:tc>
                  <a:txBody>
                    <a:bodyPr/>
                    <a:lstStyle/>
                    <a:p>
                      <a:pPr algn="ctr"/>
                      <a:r>
                        <a:rPr lang="en-CN" sz="1600" dirty="0">
                          <a:solidFill>
                            <a:schemeClr val="bg2"/>
                          </a:solidFill>
                          <a:latin typeface="+mj-ea"/>
                          <a:ea typeface="+mj-ea"/>
                        </a:rPr>
                        <a:t>任务</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tcPr>
                </a:tc>
                <a:tc>
                  <a:txBody>
                    <a:bodyPr/>
                    <a:lstStyle/>
                    <a:p>
                      <a:r>
                        <a:rPr lang="en-CN" sz="1600" dirty="0">
                          <a:solidFill>
                            <a:schemeClr val="bg2"/>
                          </a:solidFill>
                          <a:latin typeface="+mj-ea"/>
                          <a:ea typeface="+mj-ea"/>
                        </a:rPr>
                        <a:t>重复频率</a:t>
                      </a:r>
                      <a:r>
                        <a:rPr lang="en-US" altLang="zh-CN" sz="1600" dirty="0">
                          <a:solidFill>
                            <a:schemeClr val="bg2"/>
                          </a:solidFill>
                          <a:latin typeface="+mj-ea"/>
                          <a:ea typeface="+mj-ea"/>
                        </a:rPr>
                        <a:t>/Hz</a:t>
                      </a:r>
                      <a:endParaRPr lang="en-CN" sz="1600" dirty="0">
                        <a:solidFill>
                          <a:schemeClr val="bg2"/>
                        </a:solidFill>
                        <a:latin typeface="+mj-ea"/>
                        <a:ea typeface="+mj-ea"/>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tcPr>
                </a:tc>
                <a:tc>
                  <a:txBody>
                    <a:bodyPr/>
                    <a:lstStyle/>
                    <a:p>
                      <a:r>
                        <a:rPr lang="en-CN" sz="1600" dirty="0">
                          <a:solidFill>
                            <a:schemeClr val="bg2"/>
                          </a:solidFill>
                          <a:latin typeface="+mj-ea"/>
                          <a:ea typeface="+mj-ea"/>
                        </a:rPr>
                        <a:t>脉冲能量/mJ</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tcPr>
                </a:tc>
                <a:tc>
                  <a:txBody>
                    <a:bodyPr/>
                    <a:lstStyle/>
                    <a:p>
                      <a:r>
                        <a:rPr lang="en-CN" sz="1600" dirty="0">
                          <a:solidFill>
                            <a:schemeClr val="bg2"/>
                          </a:solidFill>
                          <a:latin typeface="+mj-ea"/>
                          <a:ea typeface="+mj-ea"/>
                        </a:rPr>
                        <a:t>波长</a:t>
                      </a:r>
                      <a:r>
                        <a:rPr lang="en-US" altLang="zh-CN" sz="1600" dirty="0">
                          <a:solidFill>
                            <a:schemeClr val="bg2"/>
                          </a:solidFill>
                          <a:latin typeface="+mj-ea"/>
                          <a:ea typeface="+mj-ea"/>
                        </a:rPr>
                        <a:t>/nm</a:t>
                      </a:r>
                      <a:endParaRPr lang="en-CN" sz="1600" dirty="0">
                        <a:solidFill>
                          <a:schemeClr val="bg2"/>
                        </a:solidFill>
                        <a:latin typeface="+mj-ea"/>
                        <a:ea typeface="+mj-ea"/>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748802985"/>
                  </a:ext>
                </a:extLst>
              </a:tr>
              <a:tr h="5447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400" kern="1200" dirty="0">
                          <a:solidFill>
                            <a:schemeClr val="bg2"/>
                          </a:solidFill>
                          <a:latin typeface="+mj-ea"/>
                          <a:ea typeface="+mn-ea"/>
                          <a:cs typeface="+mn-cs"/>
                        </a:rPr>
                        <a:t>MOLA</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N" sz="1400" dirty="0">
                          <a:solidFill>
                            <a:schemeClr val="bg2"/>
                          </a:solidFill>
                          <a:latin typeface="+mj-ea"/>
                          <a:ea typeface="+mj-ea"/>
                        </a:rPr>
                        <a:t>1992</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N" sz="1400" dirty="0">
                          <a:solidFill>
                            <a:schemeClr val="bg2"/>
                          </a:solidFill>
                          <a:latin typeface="+mj-ea"/>
                          <a:ea typeface="+mj-ea"/>
                        </a:rPr>
                        <a:t>火星地形探测</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solidFill>
                            <a:schemeClr val="bg2"/>
                          </a:solidFill>
                          <a:latin typeface="+mj-ea"/>
                          <a:ea typeface="+mj-ea"/>
                        </a:rPr>
                        <a:t>10</a:t>
                      </a:r>
                      <a:endParaRPr lang="en-CN" sz="1400" dirty="0">
                        <a:solidFill>
                          <a:schemeClr val="bg2"/>
                        </a:solidFill>
                        <a:latin typeface="+mj-ea"/>
                        <a:ea typeface="+mj-ea"/>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solidFill>
                            <a:schemeClr val="bg2"/>
                          </a:solidFill>
                          <a:latin typeface="+mj-ea"/>
                          <a:ea typeface="+mj-ea"/>
                        </a:rPr>
                        <a:t>50</a:t>
                      </a:r>
                      <a:endParaRPr lang="en-CN" sz="1400" dirty="0">
                        <a:solidFill>
                          <a:schemeClr val="bg2"/>
                        </a:solidFill>
                        <a:latin typeface="+mj-ea"/>
                        <a:ea typeface="+mj-ea"/>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solidFill>
                            <a:schemeClr val="bg2"/>
                          </a:solidFill>
                          <a:latin typeface="+mj-ea"/>
                          <a:ea typeface="+mj-ea"/>
                        </a:rPr>
                        <a:t>1064</a:t>
                      </a:r>
                      <a:endParaRPr lang="en-CN" sz="1400" dirty="0">
                        <a:solidFill>
                          <a:schemeClr val="bg2"/>
                        </a:solidFill>
                        <a:latin typeface="+mj-ea"/>
                        <a:ea typeface="+mj-ea"/>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bg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6391939"/>
                  </a:ext>
                </a:extLst>
              </a:tr>
              <a:tr h="5447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400" kern="1200" dirty="0">
                          <a:solidFill>
                            <a:schemeClr val="bg2"/>
                          </a:solidFill>
                          <a:latin typeface="+mj-ea"/>
                          <a:ea typeface="+mn-ea"/>
                          <a:cs typeface="+mn-cs"/>
                        </a:rPr>
                        <a:t>LiDAR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solidFill>
                            <a:schemeClr val="bg2"/>
                          </a:solidFill>
                          <a:latin typeface="+mj-ea"/>
                          <a:ea typeface="+mj-ea"/>
                        </a:rPr>
                        <a:t>1994</a:t>
                      </a:r>
                      <a:endParaRPr lang="en-CN" sz="1400" dirty="0">
                        <a:solidFill>
                          <a:schemeClr val="bg2"/>
                        </a:solidFill>
                        <a:latin typeface="+mj-ea"/>
                        <a:ea typeface="+mj-ea"/>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N" sz="1400" dirty="0">
                          <a:solidFill>
                            <a:schemeClr val="bg2"/>
                          </a:solidFill>
                          <a:latin typeface="+mj-ea"/>
                          <a:ea typeface="+mj-ea"/>
                        </a:rPr>
                        <a:t>火星表面探测</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solidFill>
                            <a:schemeClr val="bg2"/>
                          </a:solidFill>
                          <a:latin typeface="+mj-ea"/>
                          <a:ea typeface="+mj-ea"/>
                        </a:rPr>
                        <a:t>8</a:t>
                      </a:r>
                      <a:endParaRPr lang="en-CN" sz="1400" dirty="0">
                        <a:solidFill>
                          <a:schemeClr val="bg2"/>
                        </a:solidFill>
                        <a:latin typeface="+mj-ea"/>
                        <a:ea typeface="+mj-ea"/>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solidFill>
                            <a:schemeClr val="bg2"/>
                          </a:solidFill>
                          <a:latin typeface="+mj-ea"/>
                          <a:ea typeface="+mj-ea"/>
                        </a:rPr>
                        <a:t>171/9</a:t>
                      </a:r>
                      <a:endParaRPr lang="en-CN" sz="1400" dirty="0">
                        <a:solidFill>
                          <a:schemeClr val="bg2"/>
                        </a:solidFill>
                        <a:latin typeface="+mj-ea"/>
                        <a:ea typeface="+mj-ea"/>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solidFill>
                            <a:schemeClr val="bg2"/>
                          </a:solidFill>
                          <a:latin typeface="+mj-ea"/>
                          <a:ea typeface="+mj-ea"/>
                        </a:rPr>
                        <a:t>1064/532</a:t>
                      </a:r>
                      <a:endParaRPr lang="en-CN" sz="1400" dirty="0">
                        <a:solidFill>
                          <a:schemeClr val="bg2"/>
                        </a:solidFill>
                        <a:latin typeface="+mj-ea"/>
                        <a:ea typeface="+mj-ea"/>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0288453"/>
                  </a:ext>
                </a:extLst>
              </a:tr>
              <a:tr h="544765">
                <a:tc>
                  <a:txBody>
                    <a:bodyPr/>
                    <a:lstStyle/>
                    <a:p>
                      <a:pPr algn="ctr"/>
                      <a:r>
                        <a:rPr lang="en-CN" sz="1400" dirty="0">
                          <a:solidFill>
                            <a:schemeClr val="bg2"/>
                          </a:solidFill>
                          <a:latin typeface="+mj-ea"/>
                          <a:ea typeface="+mj-ea"/>
                        </a:rPr>
                        <a:t>MOLA-2</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solidFill>
                            <a:schemeClr val="bg2"/>
                          </a:solidFill>
                          <a:latin typeface="+mj-ea"/>
                          <a:ea typeface="+mj-ea"/>
                        </a:rPr>
                        <a:t>1996</a:t>
                      </a:r>
                      <a:endParaRPr lang="en-CN" sz="1400" dirty="0">
                        <a:solidFill>
                          <a:schemeClr val="bg2"/>
                        </a:solidFill>
                        <a:latin typeface="+mj-ea"/>
                        <a:ea typeface="+mj-ea"/>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CN" sz="1400" dirty="0">
                          <a:solidFill>
                            <a:schemeClr val="bg2"/>
                          </a:solidFill>
                          <a:latin typeface="+mj-ea"/>
                          <a:ea typeface="+mj-ea"/>
                        </a:rPr>
                        <a:t>火星地形探测</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solidFill>
                            <a:schemeClr val="bg2"/>
                          </a:solidFill>
                          <a:latin typeface="+mj-ea"/>
                          <a:ea typeface="+mj-ea"/>
                        </a:rPr>
                        <a:t>10</a:t>
                      </a:r>
                      <a:endParaRPr lang="en-CN" sz="1400" dirty="0">
                        <a:solidFill>
                          <a:schemeClr val="bg2"/>
                        </a:solidFill>
                        <a:latin typeface="+mj-ea"/>
                        <a:ea typeface="+mj-ea"/>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solidFill>
                            <a:schemeClr val="bg2"/>
                          </a:solidFill>
                          <a:latin typeface="+mj-ea"/>
                          <a:ea typeface="+mj-ea"/>
                        </a:rPr>
                        <a:t>48</a:t>
                      </a:r>
                      <a:endParaRPr lang="en-CN" sz="1400" dirty="0">
                        <a:solidFill>
                          <a:schemeClr val="bg2"/>
                        </a:solidFill>
                        <a:latin typeface="+mj-ea"/>
                        <a:ea typeface="+mj-ea"/>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400" dirty="0">
                          <a:solidFill>
                            <a:schemeClr val="bg2"/>
                          </a:solidFill>
                          <a:latin typeface="+mj-ea"/>
                          <a:ea typeface="+mj-ea"/>
                        </a:rPr>
                        <a:t>1064</a:t>
                      </a:r>
                      <a:endParaRPr lang="en-CN" sz="1400" dirty="0">
                        <a:solidFill>
                          <a:schemeClr val="bg2"/>
                        </a:solidFill>
                        <a:latin typeface="+mj-ea"/>
                        <a:ea typeface="+mj-ea"/>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489795"/>
                  </a:ext>
                </a:extLst>
              </a:tr>
              <a:tr h="5447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400" kern="1200" dirty="0">
                          <a:solidFill>
                            <a:schemeClr val="bg2"/>
                          </a:solidFill>
                          <a:latin typeface="+mj-ea"/>
                          <a:ea typeface="+mn-ea"/>
                          <a:cs typeface="+mn-cs"/>
                        </a:rPr>
                        <a:t>GLAS</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400" kern="1200" dirty="0">
                          <a:solidFill>
                            <a:schemeClr val="bg2"/>
                          </a:solidFill>
                          <a:latin typeface="+mj-ea"/>
                          <a:ea typeface="+mn-ea"/>
                          <a:cs typeface="+mn-cs"/>
                        </a:rPr>
                        <a:t>2003</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400" b="1" u="sng" kern="1200" dirty="0">
                          <a:solidFill>
                            <a:schemeClr val="bg2"/>
                          </a:solidFill>
                          <a:latin typeface="+mj-ea"/>
                          <a:ea typeface="+mn-ea"/>
                          <a:cs typeface="+mn-cs"/>
                        </a:rPr>
                        <a:t>对地观测</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bg2"/>
                          </a:solidFill>
                          <a:latin typeface="+mj-ea"/>
                          <a:ea typeface="+mn-ea"/>
                          <a:cs typeface="+mn-cs"/>
                        </a:rPr>
                        <a:t>40</a:t>
                      </a:r>
                      <a:endParaRPr lang="en-CN" sz="1400" kern="1200" dirty="0">
                        <a:solidFill>
                          <a:schemeClr val="bg2"/>
                        </a:solidFill>
                        <a:latin typeface="+mj-ea"/>
                        <a:ea typeface="+mn-ea"/>
                        <a:cs typeface="+mn-cs"/>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bg2"/>
                          </a:solidFill>
                          <a:latin typeface="+mj-ea"/>
                          <a:ea typeface="+mn-ea"/>
                          <a:cs typeface="+mn-cs"/>
                        </a:rPr>
                        <a:t>36</a:t>
                      </a:r>
                      <a:endParaRPr lang="en-CN" sz="1400" kern="1200" dirty="0">
                        <a:solidFill>
                          <a:schemeClr val="bg2"/>
                        </a:solidFill>
                        <a:latin typeface="+mj-ea"/>
                        <a:ea typeface="+mn-ea"/>
                        <a:cs typeface="+mn-cs"/>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bg2"/>
                          </a:solidFill>
                          <a:latin typeface="+mj-ea"/>
                          <a:ea typeface="+mn-ea"/>
                          <a:cs typeface="+mn-cs"/>
                        </a:rPr>
                        <a:t>1064/532</a:t>
                      </a:r>
                      <a:endParaRPr lang="en-CN" sz="1400" kern="1200" dirty="0">
                        <a:solidFill>
                          <a:schemeClr val="bg2"/>
                        </a:solidFill>
                        <a:latin typeface="+mj-ea"/>
                        <a:ea typeface="+mn-ea"/>
                        <a:cs typeface="+mn-cs"/>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60007622"/>
                  </a:ext>
                </a:extLst>
              </a:tr>
              <a:tr h="5447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400" kern="1200" dirty="0">
                          <a:solidFill>
                            <a:schemeClr val="bg2"/>
                          </a:solidFill>
                          <a:latin typeface="+mj-ea"/>
                          <a:ea typeface="+mn-ea"/>
                          <a:cs typeface="+mn-cs"/>
                        </a:rPr>
                        <a:t>MLA</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400" kern="1200" dirty="0">
                          <a:solidFill>
                            <a:schemeClr val="bg2"/>
                          </a:solidFill>
                          <a:latin typeface="+mj-ea"/>
                          <a:ea typeface="+mn-ea"/>
                          <a:cs typeface="+mn-cs"/>
                        </a:rPr>
                        <a:t>2004</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400" kern="1200" dirty="0">
                          <a:solidFill>
                            <a:schemeClr val="bg2"/>
                          </a:solidFill>
                          <a:latin typeface="+mj-ea"/>
                          <a:ea typeface="+mn-ea"/>
                          <a:cs typeface="+mn-cs"/>
                        </a:rPr>
                        <a:t>水星探测</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bg2"/>
                          </a:solidFill>
                          <a:latin typeface="+mj-ea"/>
                          <a:ea typeface="+mn-ea"/>
                          <a:cs typeface="+mn-cs"/>
                        </a:rPr>
                        <a:t>8</a:t>
                      </a:r>
                      <a:endParaRPr lang="en-CN" sz="1400" kern="1200" dirty="0">
                        <a:solidFill>
                          <a:schemeClr val="bg2"/>
                        </a:solidFill>
                        <a:latin typeface="+mj-ea"/>
                        <a:ea typeface="+mn-ea"/>
                        <a:cs typeface="+mn-cs"/>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bg2"/>
                          </a:solidFill>
                          <a:latin typeface="+mj-ea"/>
                          <a:ea typeface="+mn-ea"/>
                          <a:cs typeface="+mn-cs"/>
                        </a:rPr>
                        <a:t>20</a:t>
                      </a:r>
                      <a:endParaRPr lang="en-CN" sz="1400" kern="1200" dirty="0">
                        <a:solidFill>
                          <a:schemeClr val="bg2"/>
                        </a:solidFill>
                        <a:latin typeface="+mj-ea"/>
                        <a:ea typeface="+mn-ea"/>
                        <a:cs typeface="+mn-cs"/>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bg2"/>
                          </a:solidFill>
                          <a:latin typeface="+mj-ea"/>
                          <a:ea typeface="+mn-ea"/>
                          <a:cs typeface="+mn-cs"/>
                        </a:rPr>
                        <a:t>1064</a:t>
                      </a:r>
                      <a:endParaRPr lang="en-CN" sz="1400" kern="1200" dirty="0">
                        <a:solidFill>
                          <a:schemeClr val="bg2"/>
                        </a:solidFill>
                        <a:latin typeface="+mj-ea"/>
                        <a:ea typeface="+mn-ea"/>
                        <a:cs typeface="+mn-cs"/>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45384787"/>
                  </a:ext>
                </a:extLst>
              </a:tr>
              <a:tr h="5447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400" kern="1200" dirty="0">
                          <a:solidFill>
                            <a:schemeClr val="bg2"/>
                          </a:solidFill>
                          <a:latin typeface="+mj-ea"/>
                          <a:ea typeface="+mn-ea"/>
                          <a:cs typeface="+mn-cs"/>
                        </a:rPr>
                        <a:t>LOLA</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400" kern="1200" dirty="0">
                          <a:solidFill>
                            <a:schemeClr val="bg2"/>
                          </a:solidFill>
                          <a:latin typeface="+mj-ea"/>
                          <a:ea typeface="+mn-ea"/>
                          <a:cs typeface="+mn-cs"/>
                        </a:rPr>
                        <a:t>2009</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N" sz="1400" kern="1200" dirty="0">
                          <a:solidFill>
                            <a:schemeClr val="bg2"/>
                          </a:solidFill>
                          <a:latin typeface="+mj-ea"/>
                          <a:ea typeface="+mn-ea"/>
                          <a:cs typeface="+mn-cs"/>
                        </a:rPr>
                        <a:t>月球表面探测</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bg2"/>
                          </a:solidFill>
                          <a:latin typeface="+mj-ea"/>
                          <a:ea typeface="+mn-ea"/>
                          <a:cs typeface="+mn-cs"/>
                        </a:rPr>
                        <a:t>28</a:t>
                      </a:r>
                      <a:endParaRPr lang="en-CN" sz="1400" kern="1200" dirty="0">
                        <a:solidFill>
                          <a:schemeClr val="bg2"/>
                        </a:solidFill>
                        <a:latin typeface="+mj-ea"/>
                        <a:ea typeface="+mn-ea"/>
                        <a:cs typeface="+mn-cs"/>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bg2"/>
                          </a:solidFill>
                          <a:latin typeface="+mj-ea"/>
                          <a:ea typeface="+mn-ea"/>
                          <a:cs typeface="+mn-cs"/>
                        </a:rPr>
                        <a:t>3</a:t>
                      </a:r>
                      <a:endParaRPr lang="en-CN" sz="1400" kern="1200" dirty="0">
                        <a:solidFill>
                          <a:schemeClr val="bg2"/>
                        </a:solidFill>
                        <a:latin typeface="+mj-ea"/>
                        <a:ea typeface="+mn-ea"/>
                        <a:cs typeface="+mn-cs"/>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kern="1200" dirty="0">
                          <a:solidFill>
                            <a:schemeClr val="bg2"/>
                          </a:solidFill>
                          <a:latin typeface="+mj-ea"/>
                          <a:ea typeface="+mn-ea"/>
                          <a:cs typeface="+mn-cs"/>
                        </a:rPr>
                        <a:t>1064</a:t>
                      </a:r>
                      <a:endParaRPr lang="en-CN" sz="1400" kern="1200" dirty="0">
                        <a:solidFill>
                          <a:schemeClr val="bg2"/>
                        </a:solidFill>
                        <a:latin typeface="+mj-ea"/>
                        <a:ea typeface="+mn-ea"/>
                        <a:cs typeface="+mn-cs"/>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544293"/>
                  </a:ext>
                </a:extLst>
              </a:tr>
            </a:tbl>
          </a:graphicData>
        </a:graphic>
      </p:graphicFrame>
    </p:spTree>
    <p:extLst>
      <p:ext uri="{BB962C8B-B14F-4D97-AF65-F5344CB8AC3E}">
        <p14:creationId xmlns:p14="http://schemas.microsoft.com/office/powerpoint/2010/main" val="316301391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一、星载</a:t>
            </a:r>
            <a:r>
              <a:rPr lang="zh-CN" altLang="en-US" dirty="0">
                <a:latin typeface="微软雅黑" pitchFamily="34" charset="-122"/>
                <a:ea typeface="微软雅黑" pitchFamily="34" charset="-122"/>
              </a:rPr>
              <a:t>全波形激光测高原理</a:t>
            </a:r>
            <a:endParaRPr lang="zh-CN" altLang="en-US" dirty="0"/>
          </a:p>
        </p:txBody>
      </p:sp>
      <p:sp>
        <p:nvSpPr>
          <p:cNvPr id="4" name="TextBox 3">
            <a:extLst>
              <a:ext uri="{FF2B5EF4-FFF2-40B4-BE49-F238E27FC236}">
                <a16:creationId xmlns:a16="http://schemas.microsoft.com/office/drawing/2014/main" id="{814FF4E1-B17F-D4F8-E834-173BA3B0D059}"/>
              </a:ext>
            </a:extLst>
          </p:cNvPr>
          <p:cNvSpPr txBox="1"/>
          <p:nvPr/>
        </p:nvSpPr>
        <p:spPr>
          <a:xfrm>
            <a:off x="404362" y="913572"/>
            <a:ext cx="8314891" cy="662489"/>
          </a:xfrm>
          <a:prstGeom prst="rect">
            <a:avLst/>
          </a:prstGeom>
          <a:noFill/>
        </p:spPr>
        <p:txBody>
          <a:bodyPr wrap="square" rtlCol="0">
            <a:spAutoFit/>
          </a:bodyPr>
          <a:lstStyle/>
          <a:p>
            <a:pPr algn="just">
              <a:lnSpc>
                <a:spcPct val="150000"/>
              </a:lnSpc>
            </a:pPr>
            <a:r>
              <a:rPr lang="zh-CN" altLang="en-US" sz="2800" b="1" dirty="0">
                <a:solidFill>
                  <a:srgbClr val="333333"/>
                </a:solidFill>
                <a:latin typeface="+mn-ea"/>
                <a:ea typeface="+mn-ea"/>
              </a:rPr>
              <a:t>（</a:t>
            </a:r>
            <a:r>
              <a:rPr lang="en-US" altLang="zh-CN" sz="2800" b="1" dirty="0">
                <a:solidFill>
                  <a:srgbClr val="333333"/>
                </a:solidFill>
                <a:latin typeface="+mn-ea"/>
                <a:ea typeface="+mn-ea"/>
              </a:rPr>
              <a:t>2</a:t>
            </a:r>
            <a:r>
              <a:rPr lang="zh-CN" altLang="en-US" sz="2800" b="1" dirty="0">
                <a:solidFill>
                  <a:srgbClr val="333333"/>
                </a:solidFill>
                <a:latin typeface="+mn-ea"/>
                <a:ea typeface="+mn-ea"/>
              </a:rPr>
              <a:t>）卫星激光测高发展史（国内）</a:t>
            </a:r>
            <a:endParaRPr lang="en-US" altLang="zh-CN" sz="2800" b="1" dirty="0">
              <a:solidFill>
                <a:srgbClr val="333333"/>
              </a:solidFill>
              <a:latin typeface="+mn-ea"/>
              <a:ea typeface="+mn-ea"/>
            </a:endParaRPr>
          </a:p>
        </p:txBody>
      </p:sp>
      <p:sp>
        <p:nvSpPr>
          <p:cNvPr id="6" name="TextBox 5">
            <a:extLst>
              <a:ext uri="{FF2B5EF4-FFF2-40B4-BE49-F238E27FC236}">
                <a16:creationId xmlns:a16="http://schemas.microsoft.com/office/drawing/2014/main" id="{10943A92-9E22-44EA-2939-C64F8E264329}"/>
              </a:ext>
            </a:extLst>
          </p:cNvPr>
          <p:cNvSpPr txBox="1"/>
          <p:nvPr/>
        </p:nvSpPr>
        <p:spPr>
          <a:xfrm>
            <a:off x="707923" y="1763498"/>
            <a:ext cx="7807924" cy="3871573"/>
          </a:xfrm>
          <a:prstGeom prst="rect">
            <a:avLst/>
          </a:prstGeom>
          <a:noFill/>
        </p:spPr>
        <p:txBody>
          <a:bodyPr wrap="square">
            <a:spAutoFit/>
          </a:bodyPr>
          <a:lstStyle/>
          <a:p>
            <a:pPr algn="just">
              <a:lnSpc>
                <a:spcPct val="150000"/>
              </a:lnSpc>
            </a:pPr>
            <a:r>
              <a:rPr lang="zh-CN" altLang="en-US" sz="2500" b="1" dirty="0">
                <a:solidFill>
                  <a:schemeClr val="accent2"/>
                </a:solidFill>
                <a:latin typeface="+mn-ea"/>
                <a:ea typeface="+mn-ea"/>
              </a:rPr>
              <a:t>﻿</a:t>
            </a:r>
            <a:r>
              <a:rPr lang="en-US" altLang="zh-CN" sz="2500" b="1" dirty="0">
                <a:solidFill>
                  <a:schemeClr val="accent2"/>
                </a:solidFill>
                <a:latin typeface="+mn-ea"/>
                <a:ea typeface="+mn-ea"/>
              </a:rPr>
              <a:t>2007 </a:t>
            </a:r>
            <a:r>
              <a:rPr lang="zh-CN" altLang="en-US" sz="2500" b="1" dirty="0">
                <a:solidFill>
                  <a:schemeClr val="accent2"/>
                </a:solidFill>
                <a:latin typeface="+mn-ea"/>
                <a:ea typeface="+mn-ea"/>
              </a:rPr>
              <a:t>年 </a:t>
            </a:r>
            <a:r>
              <a:rPr lang="en-US" altLang="zh-CN" sz="2500" dirty="0">
                <a:solidFill>
                  <a:srgbClr val="333333"/>
                </a:solidFill>
                <a:latin typeface="+mn-ea"/>
                <a:ea typeface="+mn-ea"/>
              </a:rPr>
              <a:t>10 </a:t>
            </a:r>
            <a:r>
              <a:rPr lang="zh-CN" altLang="en-US" sz="2500" dirty="0">
                <a:solidFill>
                  <a:srgbClr val="333333"/>
                </a:solidFill>
                <a:latin typeface="+mn-ea"/>
                <a:ea typeface="+mn-ea"/>
              </a:rPr>
              <a:t>月 </a:t>
            </a:r>
            <a:r>
              <a:rPr lang="en-US" altLang="zh-CN" sz="2500" dirty="0">
                <a:solidFill>
                  <a:srgbClr val="333333"/>
                </a:solidFill>
                <a:latin typeface="+mn-ea"/>
                <a:ea typeface="+mn-ea"/>
              </a:rPr>
              <a:t>24 </a:t>
            </a:r>
            <a:r>
              <a:rPr lang="zh-CN" altLang="en-US" sz="2500" dirty="0">
                <a:solidFill>
                  <a:srgbClr val="333333"/>
                </a:solidFill>
                <a:latin typeface="+mn-ea"/>
                <a:ea typeface="+mn-ea"/>
              </a:rPr>
              <a:t>日，我国顺利发射了</a:t>
            </a:r>
            <a:r>
              <a:rPr lang="zh-CN" altLang="en-US" sz="2500" b="1" dirty="0">
                <a:solidFill>
                  <a:srgbClr val="333333"/>
                </a:solidFill>
                <a:latin typeface="+mn-ea"/>
                <a:ea typeface="+mn-ea"/>
              </a:rPr>
              <a:t>嫦娥一号探月卫星</a:t>
            </a:r>
            <a:r>
              <a:rPr lang="zh-CN" altLang="en-US" sz="2500" dirty="0">
                <a:solidFill>
                  <a:srgbClr val="333333"/>
                </a:solidFill>
                <a:latin typeface="+mn-ea"/>
                <a:ea typeface="+mn-ea"/>
              </a:rPr>
              <a:t>，该卫星搭载了我国第一个激光测高仪。</a:t>
            </a:r>
            <a:endParaRPr lang="en-US" altLang="zh-CN" sz="2500" dirty="0">
              <a:solidFill>
                <a:srgbClr val="333333"/>
              </a:solidFill>
              <a:latin typeface="+mn-ea"/>
              <a:ea typeface="+mn-ea"/>
            </a:endParaRPr>
          </a:p>
          <a:p>
            <a:pPr algn="just">
              <a:lnSpc>
                <a:spcPct val="150000"/>
              </a:lnSpc>
            </a:pPr>
            <a:r>
              <a:rPr lang="zh-CN" altLang="en-US" sz="2500" b="1" dirty="0">
                <a:solidFill>
                  <a:schemeClr val="accent2"/>
                </a:solidFill>
                <a:latin typeface="+mn-ea"/>
                <a:ea typeface="+mn-ea"/>
              </a:rPr>
              <a:t>﻿</a:t>
            </a:r>
            <a:r>
              <a:rPr lang="en-US" altLang="zh-CN" sz="2500" b="1" dirty="0">
                <a:solidFill>
                  <a:schemeClr val="accent2"/>
                </a:solidFill>
                <a:latin typeface="+mn-ea"/>
                <a:ea typeface="+mn-ea"/>
              </a:rPr>
              <a:t>2016 </a:t>
            </a:r>
            <a:r>
              <a:rPr lang="zh-CN" altLang="en-US" sz="2500" b="1" dirty="0">
                <a:solidFill>
                  <a:schemeClr val="accent2"/>
                </a:solidFill>
                <a:latin typeface="+mn-ea"/>
                <a:ea typeface="+mn-ea"/>
              </a:rPr>
              <a:t>年 </a:t>
            </a:r>
            <a:r>
              <a:rPr lang="en-US" altLang="zh-CN" sz="2500" dirty="0">
                <a:solidFill>
                  <a:srgbClr val="333333"/>
                </a:solidFill>
                <a:latin typeface="+mn-ea"/>
                <a:ea typeface="+mn-ea"/>
              </a:rPr>
              <a:t>5 </a:t>
            </a:r>
            <a:r>
              <a:rPr lang="zh-CN" altLang="en-US" sz="2500" dirty="0">
                <a:solidFill>
                  <a:srgbClr val="333333"/>
                </a:solidFill>
                <a:latin typeface="+mn-ea"/>
                <a:ea typeface="+mn-ea"/>
              </a:rPr>
              <a:t>月 </a:t>
            </a:r>
            <a:r>
              <a:rPr lang="en-US" altLang="zh-CN" sz="2500" dirty="0">
                <a:solidFill>
                  <a:srgbClr val="333333"/>
                </a:solidFill>
                <a:latin typeface="+mn-ea"/>
                <a:ea typeface="+mn-ea"/>
              </a:rPr>
              <a:t>30 </a:t>
            </a:r>
            <a:r>
              <a:rPr lang="zh-CN" altLang="en-US" sz="2500" dirty="0">
                <a:solidFill>
                  <a:srgbClr val="333333"/>
                </a:solidFill>
                <a:latin typeface="+mn-ea"/>
                <a:ea typeface="+mn-ea"/>
              </a:rPr>
              <a:t>日，我国</a:t>
            </a:r>
            <a:r>
              <a:rPr lang="zh-CN" altLang="en-US" sz="2500" b="1" dirty="0">
                <a:solidFill>
                  <a:srgbClr val="333333"/>
                </a:solidFill>
                <a:latin typeface="+mn-ea"/>
                <a:ea typeface="+mn-ea"/>
              </a:rPr>
              <a:t>资源三号 </a:t>
            </a:r>
            <a:r>
              <a:rPr lang="en-US" altLang="zh-CN" sz="2500" b="1" dirty="0">
                <a:solidFill>
                  <a:srgbClr val="333333"/>
                </a:solidFill>
                <a:latin typeface="+mn-ea"/>
                <a:ea typeface="+mn-ea"/>
              </a:rPr>
              <a:t>02 </a:t>
            </a:r>
            <a:r>
              <a:rPr lang="zh-CN" altLang="en-US" sz="2500" b="1" dirty="0">
                <a:solidFill>
                  <a:srgbClr val="333333"/>
                </a:solidFill>
                <a:latin typeface="+mn-ea"/>
                <a:ea typeface="+mn-ea"/>
              </a:rPr>
              <a:t>星</a:t>
            </a:r>
            <a:r>
              <a:rPr lang="zh-CN" altLang="en-US" sz="2500" dirty="0">
                <a:solidFill>
                  <a:srgbClr val="333333"/>
                </a:solidFill>
                <a:latin typeface="+mn-ea"/>
                <a:ea typeface="+mn-ea"/>
              </a:rPr>
              <a:t>顺利发射，</a:t>
            </a:r>
            <a:r>
              <a:rPr lang="en-US" altLang="zh-CN" sz="2500" dirty="0">
                <a:solidFill>
                  <a:srgbClr val="333333"/>
                </a:solidFill>
                <a:latin typeface="+mn-ea"/>
                <a:ea typeface="+mn-ea"/>
              </a:rPr>
              <a:t>02 </a:t>
            </a:r>
            <a:r>
              <a:rPr lang="zh-CN" altLang="en-US" sz="2500" dirty="0">
                <a:solidFill>
                  <a:srgbClr val="333333"/>
                </a:solidFill>
                <a:latin typeface="+mn-ea"/>
                <a:ea typeface="+mn-ea"/>
              </a:rPr>
              <a:t>星上搭载了国内首台对地观测的激光测高仪。</a:t>
            </a:r>
            <a:endParaRPr lang="en-US" altLang="zh-CN" sz="2500" dirty="0">
              <a:solidFill>
                <a:srgbClr val="333333"/>
              </a:solidFill>
              <a:latin typeface="+mn-ea"/>
              <a:ea typeface="+mn-ea"/>
            </a:endParaRPr>
          </a:p>
          <a:p>
            <a:pPr algn="just">
              <a:lnSpc>
                <a:spcPct val="150000"/>
              </a:lnSpc>
            </a:pPr>
            <a:r>
              <a:rPr lang="zh-CN" altLang="en-US" sz="2500" b="1" dirty="0">
                <a:solidFill>
                  <a:schemeClr val="accent2"/>
                </a:solidFill>
                <a:latin typeface="+mn-ea"/>
                <a:ea typeface="+mn-ea"/>
              </a:rPr>
              <a:t>﻿</a:t>
            </a:r>
            <a:r>
              <a:rPr lang="en-US" altLang="zh-CN" sz="2500" b="1" dirty="0">
                <a:solidFill>
                  <a:schemeClr val="accent2"/>
                </a:solidFill>
                <a:latin typeface="+mn-ea"/>
                <a:ea typeface="+mn-ea"/>
              </a:rPr>
              <a:t>2019</a:t>
            </a:r>
            <a:r>
              <a:rPr lang="zh-CN" altLang="en-US" sz="2500" b="1" dirty="0">
                <a:solidFill>
                  <a:schemeClr val="accent2"/>
                </a:solidFill>
                <a:latin typeface="+mn-ea"/>
                <a:ea typeface="+mn-ea"/>
              </a:rPr>
              <a:t>年</a:t>
            </a:r>
            <a:r>
              <a:rPr lang="en-US" altLang="zh-CN" sz="2500" dirty="0">
                <a:solidFill>
                  <a:srgbClr val="333333"/>
                </a:solidFill>
                <a:latin typeface="+mn-ea"/>
                <a:ea typeface="+mn-ea"/>
              </a:rPr>
              <a:t>11</a:t>
            </a:r>
            <a:r>
              <a:rPr lang="zh-CN" altLang="en-US" sz="2500" dirty="0">
                <a:solidFill>
                  <a:srgbClr val="333333"/>
                </a:solidFill>
                <a:latin typeface="+mn-ea"/>
                <a:ea typeface="+mn-ea"/>
              </a:rPr>
              <a:t>月</a:t>
            </a:r>
            <a:r>
              <a:rPr lang="en-US" altLang="zh-CN" sz="2500" dirty="0">
                <a:solidFill>
                  <a:srgbClr val="333333"/>
                </a:solidFill>
                <a:latin typeface="+mn-ea"/>
                <a:ea typeface="+mn-ea"/>
              </a:rPr>
              <a:t>3</a:t>
            </a:r>
            <a:r>
              <a:rPr lang="zh-CN" altLang="en-US" sz="2500" dirty="0">
                <a:solidFill>
                  <a:srgbClr val="333333"/>
                </a:solidFill>
                <a:latin typeface="+mn-ea"/>
                <a:ea typeface="+mn-ea"/>
              </a:rPr>
              <a:t>日，我国</a:t>
            </a:r>
            <a:r>
              <a:rPr lang="zh-CN" altLang="en-US" sz="2500" b="1" dirty="0">
                <a:solidFill>
                  <a:srgbClr val="333333"/>
                </a:solidFill>
                <a:latin typeface="+mn-ea"/>
                <a:ea typeface="+mn-ea"/>
              </a:rPr>
              <a:t>高分七号卫星</a:t>
            </a:r>
            <a:r>
              <a:rPr lang="zh-CN" altLang="en-US" sz="2500" dirty="0">
                <a:solidFill>
                  <a:srgbClr val="333333"/>
                </a:solidFill>
                <a:latin typeface="+mn-ea"/>
                <a:ea typeface="+mn-ea"/>
              </a:rPr>
              <a:t>成功发射，其搭载了我国首个对地观测的激光雷达</a:t>
            </a:r>
            <a:r>
              <a:rPr lang="zh-CN" altLang="en-US" sz="2500" b="1" u="sng" dirty="0">
                <a:solidFill>
                  <a:srgbClr val="333333"/>
                </a:solidFill>
                <a:latin typeface="+mn-ea"/>
                <a:ea typeface="+mn-ea"/>
              </a:rPr>
              <a:t>业务性</a:t>
            </a:r>
            <a:r>
              <a:rPr lang="zh-CN" altLang="en-US" sz="2500" dirty="0">
                <a:solidFill>
                  <a:srgbClr val="333333"/>
                </a:solidFill>
                <a:latin typeface="+mn-ea"/>
                <a:ea typeface="+mn-ea"/>
              </a:rPr>
              <a:t>测高仪。</a:t>
            </a:r>
            <a:endParaRPr lang="en-US" altLang="zh-CN" sz="2500" dirty="0">
              <a:solidFill>
                <a:srgbClr val="333333"/>
              </a:solidFill>
              <a:latin typeface="+mn-ea"/>
              <a:ea typeface="+mn-ea"/>
            </a:endParaRPr>
          </a:p>
        </p:txBody>
      </p:sp>
    </p:spTree>
    <p:extLst>
      <p:ext uri="{BB962C8B-B14F-4D97-AF65-F5344CB8AC3E}">
        <p14:creationId xmlns:p14="http://schemas.microsoft.com/office/powerpoint/2010/main" val="40560586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89c55888ab0cbd7322514a7fc9bd945c0e60"/>
</p:tagLst>
</file>

<file path=ppt/theme/theme1.xml><?xml version="1.0" encoding="utf-8"?>
<a:theme xmlns:a="http://schemas.openxmlformats.org/drawingml/2006/main" name="2_Global">
  <a:themeElements>
    <a:clrScheme name="自定义 33">
      <a:dk1>
        <a:sysClr val="windowText" lastClr="000000"/>
      </a:dk1>
      <a:lt1>
        <a:sysClr val="window" lastClr="FFFFFF"/>
      </a:lt1>
      <a:dk2>
        <a:srgbClr val="0000CC"/>
      </a:dk2>
      <a:lt2>
        <a:srgbClr val="EEECE1"/>
      </a:lt2>
      <a:accent1>
        <a:srgbClr val="0000CC"/>
      </a:accent1>
      <a:accent2>
        <a:srgbClr val="C00000"/>
      </a:accent2>
      <a:accent3>
        <a:srgbClr val="FF0000"/>
      </a:accent3>
      <a:accent4>
        <a:srgbClr val="FFFF00"/>
      </a:accent4>
      <a:accent5>
        <a:srgbClr val="0000CC"/>
      </a:accent5>
      <a:accent6>
        <a:srgbClr val="CAEAFA"/>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85000"/>
            <a:lumOff val="15000"/>
          </a:schemeClr>
        </a:solidFill>
      </a:spPr>
      <a:bodyPr wrap="square" lIns="0" rtlCol="0" anchor="ctr">
        <a:noAutofit/>
      </a:bodyPr>
      <a:lstStyle>
        <a:defPPr algn="l">
          <a:defRPr b="1" dirty="0" smtClean="0">
            <a:solidFill>
              <a:srgbClr val="FF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
      <a:clrScheme name="Global 9">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7897B4"/>
        </a:folHlink>
      </a:clrScheme>
      <a:clrMap bg1="lt1" tx1="dk1" bg2="lt2" tx2="dk2" accent1="accent1" accent2="accent2" accent3="accent3" accent4="accent4" accent5="accent5" accent6="accent6" hlink="hlink" folHlink="folHlink"/>
    </a:extraClrScheme>
    <a:extraClrScheme>
      <a:clrScheme name="Global 10">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E1B977"/>
        </a:folHlink>
      </a:clrScheme>
      <a:clrMap bg1="lt1" tx1="dk1" bg2="lt2" tx2="dk2" accent1="accent1" accent2="accent2" accent3="accent3" accent4="accent4" accent5="accent5" accent6="accent6" hlink="hlink" folHlink="folHlink"/>
    </a:extraClrScheme>
    <a:extraClrScheme>
      <a:clrScheme name="Global 11">
        <a:dk1>
          <a:srgbClr val="1B3753"/>
        </a:dk1>
        <a:lt1>
          <a:srgbClr val="FFFFFF"/>
        </a:lt1>
        <a:dk2>
          <a:srgbClr val="336699"/>
        </a:dk2>
        <a:lt2>
          <a:srgbClr val="FFFFCC"/>
        </a:lt2>
        <a:accent1>
          <a:srgbClr val="BA8E46"/>
        </a:accent1>
        <a:accent2>
          <a:srgbClr val="46C0AF"/>
        </a:accent2>
        <a:accent3>
          <a:srgbClr val="ADB8CA"/>
        </a:accent3>
        <a:accent4>
          <a:srgbClr val="DADADA"/>
        </a:accent4>
        <a:accent5>
          <a:srgbClr val="D9C6B0"/>
        </a:accent5>
        <a:accent6>
          <a:srgbClr val="3FAE9E"/>
        </a:accent6>
        <a:hlink>
          <a:srgbClr val="E6D490"/>
        </a:hlink>
        <a:folHlink>
          <a:srgbClr val="E1B977"/>
        </a:folHlink>
      </a:clrScheme>
      <a:clrMap bg1="dk2" tx1="lt1" bg2="dk1" tx2="lt2" accent1="accent1" accent2="accent2" accent3="accent3" accent4="accent4" accent5="accent5" accent6="accent6" hlink="hlink" folHlink="folHlink"/>
    </a:extraClrScheme>
    <a:extraClrScheme>
      <a:clrScheme name="Global 12">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D0EB6B"/>
        </a:hlink>
        <a:folHlink>
          <a:srgbClr val="7897B4"/>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104322</TotalTime>
  <Words>1577</Words>
  <Application>Microsoft Office PowerPoint</Application>
  <PresentationFormat>全屏显示(4:3)</PresentationFormat>
  <Paragraphs>177</Paragraphs>
  <Slides>22</Slides>
  <Notes>22</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22</vt:i4>
      </vt:variant>
    </vt:vector>
  </HeadingPairs>
  <TitlesOfParts>
    <vt:vector size="31" baseType="lpstr">
      <vt:lpstr>黑体</vt:lpstr>
      <vt:lpstr>微软雅黑</vt:lpstr>
      <vt:lpstr>Arial</vt:lpstr>
      <vt:lpstr>Calibri</vt:lpstr>
      <vt:lpstr>Cambria Math</vt:lpstr>
      <vt:lpstr>Times New Roman</vt:lpstr>
      <vt:lpstr>Wingdings</vt:lpstr>
      <vt:lpstr>2_Global</vt:lpstr>
      <vt:lpstr>1_Copyright (c) 2007-2010 NordriDesign™ _light</vt:lpstr>
      <vt:lpstr>PowerPoint 演示文稿</vt:lpstr>
      <vt:lpstr>PowerPoint 演示文稿</vt:lpstr>
      <vt:lpstr>PowerPoint 演示文稿</vt:lpstr>
      <vt:lpstr>一、星载激光测高概述</vt:lpstr>
      <vt:lpstr>一、星载激光测高概述</vt:lpstr>
      <vt:lpstr>一、星载全波形激光测高原理</vt:lpstr>
      <vt:lpstr>一、星载全波形激光测高原理</vt:lpstr>
      <vt:lpstr>一、星载全波形激光测高原理</vt:lpstr>
      <vt:lpstr>一、星载全波形激光测高原理</vt:lpstr>
      <vt:lpstr>一、星载全波形激光测高原理</vt:lpstr>
      <vt:lpstr>PowerPoint 演示文稿</vt:lpstr>
      <vt:lpstr>一、星载全波形激光测高原理</vt:lpstr>
      <vt:lpstr>一、星载全波形激光测高原理</vt:lpstr>
      <vt:lpstr>一、星载全波形激光测高原理</vt:lpstr>
      <vt:lpstr>一、星载全波形激光测高原理</vt:lpstr>
      <vt:lpstr>PowerPoint 演示文稿</vt:lpstr>
      <vt:lpstr>二、星载光子计数激光测高原理</vt:lpstr>
      <vt:lpstr>二、星载光子计数激光测高原理</vt:lpstr>
      <vt:lpstr>二、星载光子计数激光测高原理</vt:lpstr>
      <vt:lpstr>二、星载光子计数激光测高原理</vt:lpstr>
      <vt:lpstr>二、星载光子计数激光测高原理</vt:lpstr>
      <vt:lpstr>二、星载光子计数激光测高原理</vt:lpstr>
    </vt:vector>
  </TitlesOfParts>
  <Company>tongji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lsb</dc:creator>
  <cp:lastModifiedBy>1327 ynu</cp:lastModifiedBy>
  <cp:revision>13238</cp:revision>
  <dcterms:created xsi:type="dcterms:W3CDTF">2004-07-09T11:40:27Z</dcterms:created>
  <dcterms:modified xsi:type="dcterms:W3CDTF">2025-04-10T08:43:20Z</dcterms:modified>
</cp:coreProperties>
</file>