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:go="http://customooxmlschemas.google.com/" r:id="rId12" roundtripDataSignature="AMtx7mj4sQeNdjiDxgO1oESzVv7Dso6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63" orient="horz"/>
        <p:guide pos="1412" orient="horz"/>
        <p:guide pos="181"/>
        <p:guide pos="5556"/>
        <p:guide pos="2903"/>
        <p:guide pos="700" orient="horz"/>
        <p:guide pos="4119" orient="horz"/>
        <p:guide pos="311"/>
        <p:guide pos="5501"/>
        <p:guide pos="462" orient="horz"/>
        <p:guide pos="77"/>
        <p:guide pos="72"/>
        <p:guide pos="2" orient="horz"/>
        <p:guide pos="807"/>
        <p:guide pos="1463"/>
        <p:guide pos="2079"/>
        <p:guide pos="2714"/>
        <p:guide pos="3370"/>
        <p:guide pos="3985"/>
        <p:guide pos="4631"/>
        <p:guide pos="581" orient="horz"/>
        <p:guide pos="3230" orient="horz"/>
        <p:guide pos="1230" orient="horz"/>
        <p:guide orient="horz"/>
        <p:guide pos="1450" orient="horz"/>
        <p:guide pos="281"/>
        <p:guide pos="3095" orient="horz"/>
        <p:guide pos="2372" orient="horz"/>
        <p:guide pos="4159" orient="horz"/>
        <p:guide pos="313"/>
        <p:guide pos="1655"/>
        <p:guide pos="5727"/>
        <p:guide pos="632" orient="horz"/>
        <p:guide pos="1461" orient="horz"/>
        <p:guide pos="2262" orient="horz"/>
        <p:guide pos="3072" orient="horz"/>
        <p:guide pos="765"/>
        <p:guide pos="5580"/>
        <p:guide pos="5039"/>
        <p:guide pos="621" orient="horz"/>
        <p:guide pos="38" orient="horz"/>
        <p:guide pos="4319" orient="horz"/>
        <p:guide pos="39" orient="horz"/>
        <p:guide pos="3367"/>
        <p:guide pos="4655"/>
        <p:guide pos="1" orient="horz"/>
        <p:guide pos="4067" orient="horz"/>
        <p:guide pos="601" orient="horz"/>
        <p:guide pos="149"/>
        <p:guide pos="5589"/>
        <p:guide pos="322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7"/>
          <p:cNvSpPr txBox="1"/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" type="body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idx="1" type="body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表格" type="tbl">
  <p:cSld name="TAB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/>
          <p:nvPr>
            <p:ph idx="2" type="tbl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，文本与内容" type="txAndObj">
  <p:cSld name="TEXT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" type="body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1"/>
          <p:cNvSpPr txBox="1"/>
          <p:nvPr>
            <p:ph idx="2" type="body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5万更新包奖PPT\张嘉\PPT用图\2.整饰相关\整饰 周老师改\5 31整饰-1副本.jpg" id="81" name="Google Shape;8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 txBox="1"/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8"/>
          <p:cNvSpPr/>
          <p:nvPr/>
        </p:nvSpPr>
        <p:spPr>
          <a:xfrm>
            <a:off x="0" y="6395396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8"/>
          <p:cNvSpPr txBox="1"/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7"/>
          <p:cNvSpPr txBox="1"/>
          <p:nvPr>
            <p:ph idx="1" type="body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01" name="Google Shape;101;p27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5" name="Google Shape;105;p28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 txBox="1"/>
          <p:nvPr>
            <p:ph idx="1" type="body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50519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indent="-3302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/>
        </p:txBody>
      </p:sp>
      <p:sp>
        <p:nvSpPr>
          <p:cNvPr id="109" name="Google Shape;109;p29"/>
          <p:cNvSpPr txBox="1"/>
          <p:nvPr>
            <p:ph idx="2" type="body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50519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indent="-3302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/>
        </p:txBody>
      </p:sp>
      <p:sp>
        <p:nvSpPr>
          <p:cNvPr id="110" name="Google Shape;110;p29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4" name="Google Shape;114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5052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302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indent="-30988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indent="-309879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indent="-309879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indent="-309879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indent="-309879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indent="-309879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/>
        </p:txBody>
      </p:sp>
      <p:sp>
        <p:nvSpPr>
          <p:cNvPr id="115" name="Google Shape;115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6" name="Google Shape;116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5052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302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indent="-30988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indent="-309879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indent="-309879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indent="-309879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indent="-309879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indent="-309879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/>
        </p:txBody>
      </p:sp>
      <p:sp>
        <p:nvSpPr>
          <p:cNvPr id="117" name="Google Shape;117;p30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1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1160" lvl="0" marL="457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indent="-370840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indent="-350519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indent="-3302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indent="-3302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indent="-3302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indent="-3302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indent="-3302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indent="-3302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/>
        </p:txBody>
      </p:sp>
      <p:sp>
        <p:nvSpPr>
          <p:cNvPr id="126" name="Google Shape;126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34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5"/>
          <p:cNvSpPr txBox="1"/>
          <p:nvPr>
            <p:ph idx="1" type="body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/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" type="body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idx="1" type="body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/>
          <p:nvPr>
            <p:ph idx="1" type="body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1"/>
          <p:cNvSpPr txBox="1"/>
          <p:nvPr>
            <p:ph idx="2" type="body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3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/>
        </p:txBody>
      </p:sp>
      <p:sp>
        <p:nvSpPr>
          <p:cNvPr id="11" name="Google Shape;11;p6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"/>
          <p:cNvSpPr/>
          <p:nvPr/>
        </p:nvSpPr>
        <p:spPr>
          <a:xfrm flipH="1" rot="5400000">
            <a:off x="8530149" y="230704"/>
            <a:ext cx="72000" cy="1155701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3-LINE" id="90" name="Google Shape;90;p2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5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b="1" i="0" sz="2800" u="none" cap="none" strike="noStrik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2F2F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b="1" i="0" lang="en-US" sz="4800" u="none" cap="none" strike="noStrik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ICESat-2测高数据处理</a:t>
            </a:r>
            <a:endParaRPr b="1" i="0" sz="48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b="1" i="0" sz="24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b="1" i="0" lang="en-US" sz="2400" u="none" cap="none" strike="noStrik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b="1" i="0" sz="24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flipH="1" rot="10800000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b="0" i="0" sz="18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2130680" y="2543116"/>
            <a:ext cx="5221533" cy="592217"/>
            <a:chOff x="2121802" y="2099233"/>
            <a:chExt cx="5221533" cy="592217"/>
          </a:xfrm>
        </p:grpSpPr>
        <p:sp>
          <p:nvSpPr>
            <p:cNvPr id="159" name="Google Shape;159;p2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rgbClr val="F2F2F2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一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97802" y="2099233"/>
              <a:ext cx="464553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多波束数据合并</a:t>
              </a: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2130680" y="3946498"/>
            <a:ext cx="5718900" cy="584775"/>
            <a:chOff x="2121802" y="3502615"/>
            <a:chExt cx="5718900" cy="584775"/>
          </a:xfrm>
        </p:grpSpPr>
        <p:sp>
          <p:nvSpPr>
            <p:cNvPr id="162" name="Google Shape;162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二</a:t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777899" y="3502615"/>
              <a:ext cx="50628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200" u="none" cap="none" strike="noStrike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数据筛选</a:t>
              </a:r>
              <a:r>
                <a:rPr b="1" lang="en-US" sz="3200">
                  <a:solidFill>
                    <a:schemeClr val="accent1"/>
                  </a:solidFill>
                  <a:highlight>
                    <a:srgbClr val="FFFFFF"/>
                  </a:highlight>
                </a:rPr>
                <a:t>及时间转换</a:t>
              </a:r>
              <a:endParaRPr/>
            </a:p>
          </p:txBody>
        </p:sp>
      </p:grpSp>
      <p:sp>
        <p:nvSpPr>
          <p:cNvPr id="164" name="Google Shape;164;p2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1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ICESat-2测高数据处理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317665" y="941970"/>
            <a:ext cx="8529600" cy="3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多波束数据合并</a:t>
            </a:r>
            <a:endParaRPr b="1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vars_atl06 = {}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beams = [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'gt1l'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'gt1r'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'gt2l'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'gt2r'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'gt3l'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'gt3r'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AF00DB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h5py.File(path_atl06,</a:t>
            </a:r>
            <a:r>
              <a:rPr b="0" i="0" lang="en-US" sz="2000" u="none" cap="none" strike="noStrike">
                <a:solidFill>
                  <a:srgbClr val="A31515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'r</a:t>
            </a: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') as atl06: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for beam in beams:</a:t>
            </a:r>
            <a:endParaRPr/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	vars_atl06[‘lat_’+beam] = atl06[‘…’]</a:t>
            </a:r>
            <a:endParaRPr b="0" i="0" sz="2000" u="none" cap="none" strike="noStrike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		…	</a:t>
            </a:r>
            <a:endParaRPr/>
          </a:p>
          <a:p>
            <a:pPr indent="0" lvl="0" marL="0" marR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ICESat-2测高数据处理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457199" y="941970"/>
            <a:ext cx="80622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数据筛选</a:t>
            </a:r>
            <a:endParaRPr b="1" sz="200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 数据经纬度在实验去范围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 高程值在合理范围。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 数据质量筛选。</a:t>
            </a:r>
            <a:endParaRPr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2800">
                <a:solidFill>
                  <a:srgbClr val="333333"/>
                </a:solidFill>
              </a:rPr>
              <a:t>时间转换：</a:t>
            </a:r>
            <a:endParaRPr b="1" sz="2800">
              <a:solidFill>
                <a:srgbClr val="333333"/>
              </a:solidFill>
            </a:endParaRPr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333333"/>
                </a:solidFill>
              </a:rPr>
              <a:t>单位为秒转为单位为年，便于时间判读和计算</a:t>
            </a:r>
            <a:endParaRPr b="1" sz="2800">
              <a:solidFill>
                <a:srgbClr val="333333"/>
              </a:solidFill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数据写出</a:t>
            </a:r>
            <a:endParaRPr b="1"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h5py.File(file_out, "w")</a:t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ICESat-2测高数据处理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505325" y="1593338"/>
            <a:ext cx="8170323" cy="235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6670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练习ICESat-2数据多波束数据的合并，以及有效数据筛选。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just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17665" y="941970"/>
            <a:ext cx="4254335" cy="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课后练习</a:t>
            </a:r>
            <a:endParaRPr b="1"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2004-07-09T11:40:27Z</dcterms:created>
  <dc:creator>lsb</dc:creator>
</cp:coreProperties>
</file>