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6858000" cx="9144000"/>
  <p:notesSz cx="7099300" cy="102346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  <p:ext uri="GoogleSlidesCustomDataVersion2">
      <go:slidesCustomData xmlns:go="http://customooxmlschemas.google.com/" r:id="rId16" roundtripDataSignature="AMtx7mh1yUzowY1pKVGCNOcADW4SuA04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63" orient="horz"/>
        <p:guide pos="1412" orient="horz"/>
        <p:guide pos="181"/>
        <p:guide pos="5556"/>
        <p:guide pos="2903"/>
        <p:guide pos="700" orient="horz"/>
        <p:guide pos="4119" orient="horz"/>
        <p:guide pos="311"/>
        <p:guide pos="5501"/>
        <p:guide pos="462" orient="horz"/>
        <p:guide pos="77"/>
        <p:guide pos="72"/>
        <p:guide pos="2" orient="horz"/>
        <p:guide pos="807"/>
        <p:guide pos="1463"/>
        <p:guide pos="2079"/>
        <p:guide pos="2714"/>
        <p:guide pos="3370"/>
        <p:guide pos="3985"/>
        <p:guide pos="4631"/>
        <p:guide pos="581" orient="horz"/>
        <p:guide pos="3230" orient="horz"/>
        <p:guide pos="1230" orient="horz"/>
        <p:guide orient="horz"/>
        <p:guide pos="1450" orient="horz"/>
        <p:guide pos="281"/>
        <p:guide pos="3095" orient="horz"/>
        <p:guide pos="2372" orient="horz"/>
        <p:guide pos="4159" orient="horz"/>
        <p:guide pos="313"/>
        <p:guide pos="1655"/>
        <p:guide pos="5727"/>
        <p:guide pos="632" orient="horz"/>
        <p:guide pos="1461" orient="horz"/>
        <p:guide pos="2262" orient="horz"/>
        <p:guide pos="3072" orient="horz"/>
        <p:guide pos="765"/>
        <p:guide pos="5580"/>
        <p:guide pos="5039"/>
        <p:guide pos="621" orient="horz"/>
        <p:guide pos="38" orient="horz"/>
        <p:guide pos="4319" orient="horz"/>
        <p:guide pos="39" orient="horz"/>
        <p:guide pos="3367"/>
        <p:guide pos="4655"/>
        <p:guide pos="1" orient="horz"/>
        <p:guide pos="4067" orient="horz"/>
        <p:guide pos="601" orient="horz"/>
        <p:guide pos="149"/>
        <p:guide pos="5589"/>
        <p:guide pos="3227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224" orient="horz"/>
        <p:guide pos="2237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7275" lIns="94550" spcFirstLastPara="1" rIns="94550" wrap="square" tIns="47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022725" y="0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7275" lIns="94550" spcFirstLastPara="1" rIns="94550" wrap="square" tIns="47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93775" y="768350"/>
            <a:ext cx="5116513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7275" lIns="94550" spcFirstLastPara="1" rIns="94550" wrap="square" tIns="4727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721850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7275" lIns="94550" spcFirstLastPara="1" rIns="94550" wrap="square" tIns="47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022725" y="9721850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7275" lIns="94550" spcFirstLastPara="1" rIns="94550" wrap="square" tIns="47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zh-C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/>
          <p:nvPr>
            <p:ph idx="2" type="sldImg"/>
          </p:nvPr>
        </p:nvSpPr>
        <p:spPr>
          <a:xfrm>
            <a:off x="993775" y="768350"/>
            <a:ext cx="5116513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1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7275" lIns="94550" spcFirstLastPara="1" rIns="94550" wrap="square" tIns="47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/>
          <p:nvPr>
            <p:ph idx="2" type="sldImg"/>
          </p:nvPr>
        </p:nvSpPr>
        <p:spPr>
          <a:xfrm>
            <a:off x="993775" y="768350"/>
            <a:ext cx="5116513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7275" lIns="94550" spcFirstLastPara="1" rIns="94550" wrap="square" tIns="47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 txBox="1"/>
          <p:nvPr>
            <p:ph idx="12" type="sldNum"/>
          </p:nvPr>
        </p:nvSpPr>
        <p:spPr>
          <a:xfrm>
            <a:off x="4022725" y="9721850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anchorCtr="0" anchor="b" bIns="47275" lIns="94550" spcFirstLastPara="1" rIns="94550" wrap="square" tIns="47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/>
          <p:nvPr>
            <p:ph idx="2" type="sldImg"/>
          </p:nvPr>
        </p:nvSpPr>
        <p:spPr>
          <a:xfrm>
            <a:off x="993775" y="768350"/>
            <a:ext cx="5116513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7" name="Google Shape;167;p3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7275" lIns="94550" spcFirstLastPara="1" rIns="94550" wrap="square" tIns="47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/>
          <p:nvPr>
            <p:ph idx="2" type="sldImg"/>
          </p:nvPr>
        </p:nvSpPr>
        <p:spPr>
          <a:xfrm>
            <a:off x="993775" y="768350"/>
            <a:ext cx="5116513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4" name="Google Shape;174;p4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7275" lIns="94550" spcFirstLastPara="1" rIns="94550" wrap="square" tIns="47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5:notes"/>
          <p:cNvSpPr/>
          <p:nvPr>
            <p:ph idx="2" type="sldImg"/>
          </p:nvPr>
        </p:nvSpPr>
        <p:spPr>
          <a:xfrm>
            <a:off x="993775" y="768350"/>
            <a:ext cx="5116513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9" name="Google Shape;209;p5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7275" lIns="94550" spcFirstLastPara="1" rIns="94550" wrap="square" tIns="47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:notes"/>
          <p:cNvSpPr/>
          <p:nvPr>
            <p:ph idx="2" type="sldImg"/>
          </p:nvPr>
        </p:nvSpPr>
        <p:spPr>
          <a:xfrm>
            <a:off x="993775" y="768350"/>
            <a:ext cx="5116513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6" name="Google Shape;216;p6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7275" lIns="94550" spcFirstLastPara="1" rIns="94550" wrap="square" tIns="47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7:notes"/>
          <p:cNvSpPr/>
          <p:nvPr>
            <p:ph idx="2" type="sldImg"/>
          </p:nvPr>
        </p:nvSpPr>
        <p:spPr>
          <a:xfrm>
            <a:off x="993775" y="768350"/>
            <a:ext cx="5116513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3" name="Google Shape;223;p7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7275" lIns="94550" spcFirstLastPara="1" rIns="94550" wrap="square" tIns="47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:notes"/>
          <p:cNvSpPr/>
          <p:nvPr>
            <p:ph idx="2" type="sldImg"/>
          </p:nvPr>
        </p:nvSpPr>
        <p:spPr>
          <a:xfrm>
            <a:off x="993775" y="768350"/>
            <a:ext cx="5116513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0" name="Google Shape;230;p8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7275" lIns="94550" spcFirstLastPara="1" rIns="94550" wrap="square" tIns="47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/>
          <p:nvPr>
            <p:ph idx="2" type="sldImg"/>
          </p:nvPr>
        </p:nvSpPr>
        <p:spPr>
          <a:xfrm>
            <a:off x="993775" y="768350"/>
            <a:ext cx="5116513" cy="38369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7" name="Google Shape;237;p9:notes"/>
          <p:cNvSpPr txBox="1"/>
          <p:nvPr>
            <p:ph idx="1" type="body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anchorCtr="0" anchor="t" bIns="47275" lIns="94550" spcFirstLastPara="1" rIns="94550" wrap="square" tIns="47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showMasterSp="0" type="title">
  <p:cSld name="TITLE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1"/>
          <p:cNvSpPr/>
          <p:nvPr/>
        </p:nvSpPr>
        <p:spPr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11"/>
          <p:cNvSpPr/>
          <p:nvPr/>
        </p:nvSpPr>
        <p:spPr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11"/>
          <p:cNvSpPr/>
          <p:nvPr/>
        </p:nvSpPr>
        <p:spPr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11"/>
          <p:cNvSpPr txBox="1"/>
          <p:nvPr>
            <p:ph type="ctrTitle"/>
          </p:nvPr>
        </p:nvSpPr>
        <p:spPr>
          <a:xfrm>
            <a:off x="1828800" y="1828800"/>
            <a:ext cx="6934200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subTitle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 rot="5400000">
            <a:off x="1581151" y="-312737"/>
            <a:ext cx="5184775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垂直排列标题与文本" type="vertTitleAndTx">
  <p:cSld name="VERTICAL_TITLE_AND_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2"/>
          <p:cNvSpPr txBox="1"/>
          <p:nvPr>
            <p:ph type="title"/>
          </p:nvPr>
        </p:nvSpPr>
        <p:spPr>
          <a:xfrm rot="5400000">
            <a:off x="4904581" y="1926431"/>
            <a:ext cx="6192838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" type="body"/>
          </p:nvPr>
        </p:nvSpPr>
        <p:spPr>
          <a:xfrm rot="5400000">
            <a:off x="256381" y="-283369"/>
            <a:ext cx="6192838" cy="67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" type="objOnly">
  <p:cSld name="OBJECT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idx="1" type="body"/>
          </p:nvPr>
        </p:nvSpPr>
        <p:spPr>
          <a:xfrm>
            <a:off x="0" y="-26988"/>
            <a:ext cx="9144000" cy="6192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表格" type="tbl">
  <p:cSld name="TABL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/>
          <p:nvPr>
            <p:ph type="title"/>
          </p:nvPr>
        </p:nvSpPr>
        <p:spPr>
          <a:xfrm>
            <a:off x="0" y="-26988"/>
            <a:ext cx="9144000" cy="792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/>
          <p:nvPr>
            <p:ph idx="2" type="tbl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，文本与内容" type="txAndObj">
  <p:cSld name="TEXT_AND_OBJEC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5"/>
          <p:cNvSpPr txBox="1"/>
          <p:nvPr>
            <p:ph type="title"/>
          </p:nvPr>
        </p:nvSpPr>
        <p:spPr>
          <a:xfrm>
            <a:off x="0" y="-26988"/>
            <a:ext cx="9144000" cy="792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" type="body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5"/>
          <p:cNvSpPr txBox="1"/>
          <p:nvPr>
            <p:ph idx="2" type="body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标题和内容">
  <p:cSld name="5_标题和内容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5万更新包奖PPT\张嘉\PPT用图\2.整饰相关\整饰 周老师改\5 31整饰-1副本.jpg" id="81" name="Google Shape;8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"/>
            <a:ext cx="9144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6"/>
          <p:cNvSpPr txBox="1"/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标题和内容">
  <p:cSld name="1_标题和内容">
    <p:bg>
      <p:bgPr>
        <a:gradFill>
          <a:gsLst>
            <a:gs pos="0">
              <a:srgbClr val="1E1EFF"/>
            </a:gs>
            <a:gs pos="100000">
              <a:srgbClr val="0000C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标题和内容">
  <p:cSld name="2_标题和内容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8" name="Google Shape;88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spcBef>
                <a:spcPts val="120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幻灯片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ctr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2240"/>
              <a:buNone/>
              <a:defRPr/>
            </a:lvl1pPr>
            <a:lvl2pPr lvl="1" algn="ctr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  <a:defRPr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/>
            </a:lvl5pPr>
            <a:lvl6pPr lvl="5" algn="ctr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/>
            </a:lvl6pPr>
            <a:lvl7pPr lvl="6" algn="ctr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/>
            </a:lvl7pPr>
            <a:lvl8pPr lvl="7" algn="ctr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/>
            </a:lvl8pPr>
            <a:lvl9pPr lvl="8" algn="ctr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/>
            </a:lvl9pPr>
          </a:lstStyle>
          <a:p/>
        </p:txBody>
      </p:sp>
      <p:sp>
        <p:nvSpPr>
          <p:cNvPr id="97" name="Google Shape;97;p30"/>
          <p:cNvSpPr txBox="1"/>
          <p:nvPr>
            <p:ph idx="12" type="sldNum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fld id="{00000000-1234-1234-1234-123412341234}" type="slidenum">
              <a:rPr lang="zh-CN"/>
              <a:t>‹#›</a:t>
            </a:fld>
            <a:r>
              <a:rPr lang="zh-C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标题和内容">
  <p:cSld name="3_标题和内容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Page </a:t>
            </a: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23" name="Google Shape;23;p12"/>
          <p:cNvSpPr/>
          <p:nvPr/>
        </p:nvSpPr>
        <p:spPr>
          <a:xfrm>
            <a:off x="0" y="6395396"/>
            <a:ext cx="9144000" cy="0"/>
          </a:xfrm>
          <a:custGeom>
            <a:rect b="b" l="l" r="r" t="t"/>
            <a:pathLst>
              <a:path extrusionOk="0" h="120000"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cap="flat" cmpd="sng" w="9525">
            <a:solidFill>
              <a:srgbClr val="FEFEF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12"/>
          <p:cNvSpPr txBox="1"/>
          <p:nvPr>
            <p:ph type="title"/>
          </p:nvPr>
        </p:nvSpPr>
        <p:spPr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 type="obj">
  <p:cSld name="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1"/>
          <p:cNvSpPr txBox="1"/>
          <p:nvPr>
            <p:ph type="title"/>
          </p:nvPr>
        </p:nvSpPr>
        <p:spPr>
          <a:xfrm>
            <a:off x="0" y="115888"/>
            <a:ext cx="8675688" cy="64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1"/>
          <p:cNvSpPr txBox="1"/>
          <p:nvPr>
            <p:ph idx="1" type="body"/>
          </p:nvPr>
        </p:nvSpPr>
        <p:spPr>
          <a:xfrm>
            <a:off x="325438" y="1087438"/>
            <a:ext cx="8207375" cy="227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2004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40"/>
              <a:buChar char="■"/>
              <a:defRPr/>
            </a:lvl1pPr>
            <a:lvl2pPr indent="-320040" lvl="1" marL="914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3pPr>
            <a:lvl4pPr indent="-320039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4pPr>
            <a:lvl5pPr indent="-320039" lvl="4" marL="22860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5pPr>
            <a:lvl6pPr indent="-320039" lvl="5" marL="2743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7pPr>
            <a:lvl8pPr indent="-320040" lvl="7" marL="3657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8pPr>
            <a:lvl9pPr indent="-320040" lvl="8" marL="4114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101" name="Google Shape;101;p31"/>
          <p:cNvSpPr txBox="1"/>
          <p:nvPr>
            <p:ph idx="12" type="sldNum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fld id="{00000000-1234-1234-1234-123412341234}" type="slidenum">
              <a:rPr lang="zh-CN"/>
              <a:t>‹#›</a:t>
            </a:fld>
            <a:r>
              <a:rPr lang="zh-C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/>
            </a:lvl1pPr>
            <a:lvl2pPr indent="-228600" lvl="1" marL="914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4pPr>
            <a:lvl5pPr indent="-228600" lvl="4" marL="22860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indent="-228600" lvl="5" marL="27432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indent="-228600" lvl="6" marL="32004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indent="-228600" lvl="7" marL="3657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indent="-228600" lvl="8" marL="41148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/>
        </p:txBody>
      </p:sp>
      <p:sp>
        <p:nvSpPr>
          <p:cNvPr id="105" name="Google Shape;105;p32"/>
          <p:cNvSpPr txBox="1"/>
          <p:nvPr>
            <p:ph idx="12" type="sldNum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fld id="{00000000-1234-1234-1234-123412341234}" type="slidenum">
              <a:rPr lang="zh-CN"/>
              <a:t>‹#›</a:t>
            </a:fld>
            <a:r>
              <a:rPr lang="zh-C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 type="twoObj">
  <p:cSld name="TWO_OBJECT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3"/>
          <p:cNvSpPr txBox="1"/>
          <p:nvPr>
            <p:ph type="title"/>
          </p:nvPr>
        </p:nvSpPr>
        <p:spPr>
          <a:xfrm>
            <a:off x="0" y="115888"/>
            <a:ext cx="8675688" cy="64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3"/>
          <p:cNvSpPr txBox="1"/>
          <p:nvPr>
            <p:ph idx="1" type="body"/>
          </p:nvPr>
        </p:nvSpPr>
        <p:spPr>
          <a:xfrm>
            <a:off x="325438" y="1087438"/>
            <a:ext cx="4027487" cy="227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70840" lvl="0" marL="45720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2240"/>
              <a:buChar char="■"/>
              <a:defRPr sz="2800"/>
            </a:lvl1pPr>
            <a:lvl2pPr indent="-350519" lvl="1" marL="9144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920"/>
              <a:buChar char="■"/>
              <a:defRPr sz="2400"/>
            </a:lvl2pPr>
            <a:lvl3pPr indent="-3302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3pPr>
            <a:lvl4pPr indent="-320039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4pPr>
            <a:lvl5pPr indent="-320039" lvl="4" marL="22860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5pPr>
            <a:lvl6pPr indent="-320039" lvl="5" marL="2743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6pPr>
            <a:lvl7pPr indent="-320039" lvl="6" marL="3200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7pPr>
            <a:lvl8pPr indent="-320040" lvl="7" marL="3657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8pPr>
            <a:lvl9pPr indent="-320040" lvl="8" marL="4114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9pPr>
          </a:lstStyle>
          <a:p/>
        </p:txBody>
      </p:sp>
      <p:sp>
        <p:nvSpPr>
          <p:cNvPr id="109" name="Google Shape;109;p33"/>
          <p:cNvSpPr txBox="1"/>
          <p:nvPr>
            <p:ph idx="2" type="body"/>
          </p:nvPr>
        </p:nvSpPr>
        <p:spPr>
          <a:xfrm>
            <a:off x="4505325" y="1087438"/>
            <a:ext cx="4027488" cy="227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70840" lvl="0" marL="45720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2240"/>
              <a:buChar char="■"/>
              <a:defRPr sz="2800"/>
            </a:lvl1pPr>
            <a:lvl2pPr indent="-350519" lvl="1" marL="9144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920"/>
              <a:buChar char="■"/>
              <a:defRPr sz="2400"/>
            </a:lvl2pPr>
            <a:lvl3pPr indent="-330200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3pPr>
            <a:lvl4pPr indent="-320039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4pPr>
            <a:lvl5pPr indent="-320039" lvl="4" marL="22860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5pPr>
            <a:lvl6pPr indent="-320039" lvl="5" marL="2743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6pPr>
            <a:lvl7pPr indent="-320039" lvl="6" marL="3200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7pPr>
            <a:lvl8pPr indent="-320040" lvl="7" marL="3657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8pPr>
            <a:lvl9pPr indent="-320040" lvl="8" marL="4114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9pPr>
          </a:lstStyle>
          <a:p/>
        </p:txBody>
      </p:sp>
      <p:sp>
        <p:nvSpPr>
          <p:cNvPr id="110" name="Google Shape;110;p33"/>
          <p:cNvSpPr txBox="1"/>
          <p:nvPr>
            <p:ph idx="12" type="sldNum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fld id="{00000000-1234-1234-1234-123412341234}" type="slidenum">
              <a:rPr lang="zh-CN"/>
              <a:t>‹#›</a:t>
            </a:fld>
            <a:r>
              <a:rPr lang="zh-C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4" name="Google Shape;114;p3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5052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920"/>
              <a:buChar char="■"/>
              <a:defRPr sz="2400"/>
            </a:lvl1pPr>
            <a:lvl2pPr indent="-3302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2pPr>
            <a:lvl3pPr indent="-320039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3pPr>
            <a:lvl4pPr indent="-30988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4pPr>
            <a:lvl5pPr indent="-309879" lvl="4" marL="22860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5pPr>
            <a:lvl6pPr indent="-309879" lvl="5" marL="2743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6pPr>
            <a:lvl7pPr indent="-309879" lvl="6" marL="32004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7pPr>
            <a:lvl8pPr indent="-309879" lvl="7" marL="3657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8pPr>
            <a:lvl9pPr indent="-309879" lvl="8" marL="4114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9pPr>
          </a:lstStyle>
          <a:p/>
        </p:txBody>
      </p:sp>
      <p:sp>
        <p:nvSpPr>
          <p:cNvPr id="115" name="Google Shape;115;p3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6" name="Google Shape;116;p3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50520" lvl="0" marL="4572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920"/>
              <a:buChar char="■"/>
              <a:defRPr sz="2400"/>
            </a:lvl1pPr>
            <a:lvl2pPr indent="-330200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2pPr>
            <a:lvl3pPr indent="-320039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3pPr>
            <a:lvl4pPr indent="-309880" lvl="3" marL="1828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4pPr>
            <a:lvl5pPr indent="-309879" lvl="4" marL="22860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5pPr>
            <a:lvl6pPr indent="-309879" lvl="5" marL="27432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6pPr>
            <a:lvl7pPr indent="-309879" lvl="6" marL="32004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7pPr>
            <a:lvl8pPr indent="-309879" lvl="7" marL="3657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8pPr>
            <a:lvl9pPr indent="-309879" lvl="8" marL="41148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9pPr>
          </a:lstStyle>
          <a:p/>
        </p:txBody>
      </p:sp>
      <p:sp>
        <p:nvSpPr>
          <p:cNvPr id="117" name="Google Shape;117;p34"/>
          <p:cNvSpPr txBox="1"/>
          <p:nvPr>
            <p:ph idx="12" type="sldNum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fld id="{00000000-1234-1234-1234-123412341234}" type="slidenum">
              <a:rPr lang="zh-CN"/>
              <a:t>‹#›</a:t>
            </a:fld>
            <a:r>
              <a:rPr lang="zh-C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5"/>
          <p:cNvSpPr txBox="1"/>
          <p:nvPr>
            <p:ph type="title"/>
          </p:nvPr>
        </p:nvSpPr>
        <p:spPr>
          <a:xfrm>
            <a:off x="0" y="115888"/>
            <a:ext cx="8675688" cy="64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5"/>
          <p:cNvSpPr txBox="1"/>
          <p:nvPr>
            <p:ph idx="12" type="sldNum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fld id="{00000000-1234-1234-1234-123412341234}" type="slidenum">
              <a:rPr lang="zh-CN"/>
              <a:t>‹#›</a:t>
            </a:fld>
            <a:r>
              <a:rPr lang="zh-C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6"/>
          <p:cNvSpPr txBox="1"/>
          <p:nvPr>
            <p:ph idx="12" type="sldNum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fld id="{00000000-1234-1234-1234-123412341234}" type="slidenum">
              <a:rPr lang="zh-CN"/>
              <a:t>‹#›</a:t>
            </a:fld>
            <a:r>
              <a:rPr lang="zh-C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7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7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91160" lvl="0" marL="45720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560"/>
              <a:buChar char="■"/>
              <a:defRPr sz="3200"/>
            </a:lvl1pPr>
            <a:lvl2pPr indent="-370840" lvl="1" marL="9144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240"/>
              <a:buChar char="■"/>
              <a:defRPr sz="2800"/>
            </a:lvl2pPr>
            <a:lvl3pPr indent="-350519" lvl="2" marL="13716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920"/>
              <a:buChar char="■"/>
              <a:defRPr sz="2400"/>
            </a:lvl3pPr>
            <a:lvl4pPr indent="-330200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4pPr>
            <a:lvl5pPr indent="-33020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5pPr>
            <a:lvl6pPr indent="-330200" lvl="5" marL="2743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6pPr>
            <a:lvl7pPr indent="-330200" lvl="6" marL="3200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7pPr>
            <a:lvl8pPr indent="-330200" lvl="7" marL="3657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8pPr>
            <a:lvl9pPr indent="-330200" lvl="8" marL="4114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9pPr>
          </a:lstStyle>
          <a:p/>
        </p:txBody>
      </p:sp>
      <p:sp>
        <p:nvSpPr>
          <p:cNvPr id="126" name="Google Shape;126;p37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7" name="Google Shape;127;p37"/>
          <p:cNvSpPr txBox="1"/>
          <p:nvPr>
            <p:ph idx="12" type="sldNum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fld id="{00000000-1234-1234-1234-123412341234}" type="slidenum">
              <a:rPr lang="zh-CN"/>
              <a:t>‹#›</a:t>
            </a:fld>
            <a:r>
              <a:rPr lang="zh-C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图片与标题" type="picTx">
  <p:cSld name="PICTURE_WITH_CAPTION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3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2" name="Google Shape;132;p38"/>
          <p:cNvSpPr txBox="1"/>
          <p:nvPr>
            <p:ph idx="12" type="sldNum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fld id="{00000000-1234-1234-1234-123412341234}" type="slidenum">
              <a:rPr lang="zh-CN"/>
              <a:t>‹#›</a:t>
            </a:fld>
            <a:r>
              <a:rPr lang="zh-C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竖排文字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9"/>
          <p:cNvSpPr txBox="1"/>
          <p:nvPr>
            <p:ph type="title"/>
          </p:nvPr>
        </p:nvSpPr>
        <p:spPr>
          <a:xfrm>
            <a:off x="0" y="115888"/>
            <a:ext cx="8675688" cy="64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9"/>
          <p:cNvSpPr txBox="1"/>
          <p:nvPr>
            <p:ph idx="1" type="body"/>
          </p:nvPr>
        </p:nvSpPr>
        <p:spPr>
          <a:xfrm rot="5400000">
            <a:off x="3294063" y="-1881187"/>
            <a:ext cx="2270125" cy="8207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2004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40"/>
              <a:buChar char="■"/>
              <a:defRPr/>
            </a:lvl1pPr>
            <a:lvl2pPr indent="-320040" lvl="1" marL="914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3pPr>
            <a:lvl4pPr indent="-320039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4pPr>
            <a:lvl5pPr indent="-320039" lvl="4" marL="22860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5pPr>
            <a:lvl6pPr indent="-320039" lvl="5" marL="2743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7pPr>
            <a:lvl8pPr indent="-320040" lvl="7" marL="3657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8pPr>
            <a:lvl9pPr indent="-320040" lvl="8" marL="4114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136" name="Google Shape;136;p39"/>
          <p:cNvSpPr txBox="1"/>
          <p:nvPr>
            <p:ph idx="12" type="sldNum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fld id="{00000000-1234-1234-1234-123412341234}" type="slidenum">
              <a:rPr lang="zh-CN"/>
              <a:t>‹#›</a:t>
            </a:fld>
            <a:r>
              <a:rPr lang="zh-C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垂直排列标题与文本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0"/>
          <p:cNvSpPr txBox="1"/>
          <p:nvPr>
            <p:ph type="title"/>
          </p:nvPr>
        </p:nvSpPr>
        <p:spPr>
          <a:xfrm rot="5400000">
            <a:off x="5970588" y="652463"/>
            <a:ext cx="3241675" cy="2168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0"/>
          <p:cNvSpPr txBox="1"/>
          <p:nvPr>
            <p:ph idx="1" type="body"/>
          </p:nvPr>
        </p:nvSpPr>
        <p:spPr>
          <a:xfrm rot="5400000">
            <a:off x="1556544" y="-1440656"/>
            <a:ext cx="3241675" cy="6354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20040" lvl="0" marL="45720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40"/>
              <a:buChar char="■"/>
              <a:defRPr/>
            </a:lvl1pPr>
            <a:lvl2pPr indent="-320040" lvl="1" marL="914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2pPr>
            <a:lvl3pPr indent="-320039" lvl="2" marL="1371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3pPr>
            <a:lvl4pPr indent="-320039" lvl="3" marL="1828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4pPr>
            <a:lvl5pPr indent="-320039" lvl="4" marL="22860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5pPr>
            <a:lvl6pPr indent="-320039" lvl="5" marL="27432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6pPr>
            <a:lvl7pPr indent="-320039" lvl="6" marL="32004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7pPr>
            <a:lvl8pPr indent="-320040" lvl="7" marL="3657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8pPr>
            <a:lvl9pPr indent="-320040" lvl="8" marL="41148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/>
        </p:txBody>
      </p:sp>
      <p:sp>
        <p:nvSpPr>
          <p:cNvPr id="140" name="Google Shape;140;p40"/>
          <p:cNvSpPr txBox="1"/>
          <p:nvPr>
            <p:ph idx="12" type="sldNum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fld id="{00000000-1234-1234-1234-123412341234}" type="slidenum">
              <a:rPr lang="zh-CN"/>
              <a:t>‹#›</a:t>
            </a:fld>
            <a:r>
              <a:rPr lang="zh-CN"/>
              <a:t> 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>
  <p:cSld name="标题和内容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idx="1" type="body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3"/>
          <p:cNvSpPr txBox="1"/>
          <p:nvPr>
            <p:ph type="title"/>
          </p:nvPr>
        </p:nvSpPr>
        <p:spPr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节标题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3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两栏内容">
  <p:cSld name="两栏内容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idx="1" type="body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5"/>
          <p:cNvSpPr txBox="1"/>
          <p:nvPr>
            <p:ph idx="2" type="body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15"/>
          <p:cNvSpPr txBox="1"/>
          <p:nvPr>
            <p:ph type="title"/>
          </p:nvPr>
        </p:nvSpPr>
        <p:spPr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较" type="twoTxTwoObj">
  <p:cSld name="TWO_OBJECTS_WITH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3850" lvl="1" marL="914400" marR="0" rtl="0" algn="l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仅标题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/>
          <p:nvPr>
            <p:ph type="title"/>
          </p:nvPr>
        </p:nvSpPr>
        <p:spPr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内容与标题" type="objTx">
  <p:cSld name="OBJECT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9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4.xml"/><Relationship Id="rId8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FF"/>
                </a:solidFill>
                <a:latin typeface="SimHei"/>
                <a:ea typeface="SimHei"/>
                <a:cs typeface="SimHei"/>
                <a:sym typeface="SimHe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FF"/>
                </a:solidFill>
                <a:latin typeface="SimHei"/>
                <a:ea typeface="SimHei"/>
                <a:cs typeface="SimHei"/>
                <a:sym typeface="SimHe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FF"/>
                </a:solidFill>
                <a:latin typeface="SimHei"/>
                <a:ea typeface="SimHei"/>
                <a:cs typeface="SimHei"/>
                <a:sym typeface="SimHe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0000FF"/>
                </a:solidFill>
                <a:latin typeface="SimHei"/>
                <a:ea typeface="SimHei"/>
                <a:cs typeface="SimHei"/>
                <a:sym typeface="SimHei"/>
              </a:defRPr>
            </a:lvl9pPr>
          </a:lstStyle>
          <a:p/>
        </p:txBody>
      </p:sp>
      <p:sp>
        <p:nvSpPr>
          <p:cNvPr id="11" name="Google Shape;11;p10"/>
          <p:cNvSpPr/>
          <p:nvPr/>
        </p:nvSpPr>
        <p:spPr>
          <a:xfrm rot="5400000">
            <a:off x="4513516" y="-3740963"/>
            <a:ext cx="72000" cy="9099032"/>
          </a:xfrm>
          <a:prstGeom prst="round2SameRect">
            <a:avLst>
              <a:gd fmla="val 0" name="adj1"/>
              <a:gd fmla="val 0" name="adj2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10"/>
          <p:cNvSpPr/>
          <p:nvPr/>
        </p:nvSpPr>
        <p:spPr>
          <a:xfrm flipH="1" rot="5400000">
            <a:off x="8530149" y="230704"/>
            <a:ext cx="72000" cy="1155701"/>
          </a:xfrm>
          <a:prstGeom prst="round2SameRect">
            <a:avLst>
              <a:gd fmla="val 0" name="adj1"/>
              <a:gd fmla="val 0" name="adj2"/>
            </a:avLst>
          </a:prstGeom>
          <a:solidFill>
            <a:srgbClr val="7F7F7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g3-LINE" id="90" name="Google Shape;90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2413" cy="685641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9"/>
          <p:cNvSpPr txBox="1"/>
          <p:nvPr>
            <p:ph type="title"/>
          </p:nvPr>
        </p:nvSpPr>
        <p:spPr>
          <a:xfrm>
            <a:off x="0" y="115888"/>
            <a:ext cx="8675688" cy="6492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29"/>
          <p:cNvSpPr txBox="1"/>
          <p:nvPr>
            <p:ph idx="1" type="body"/>
          </p:nvPr>
        </p:nvSpPr>
        <p:spPr>
          <a:xfrm>
            <a:off x="325438" y="1087438"/>
            <a:ext cx="8207375" cy="227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370840" lvl="0" marL="457200" marR="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rgbClr val="00246C"/>
              </a:buClr>
              <a:buSzPts val="2240"/>
              <a:buFont typeface="Noto Sans Symbols"/>
              <a:buChar char="■"/>
              <a:defRPr b="1" i="0" sz="2800" u="none" cap="none" strike="noStrike">
                <a:solidFill>
                  <a:srgbClr val="00246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519" lvl="1" marL="914400" marR="0" rtl="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1920"/>
              <a:buFont typeface="Noto Sans Symbols"/>
              <a:buChar char="■"/>
              <a:defRPr b="1" i="0" sz="2400" u="none" cap="none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699FF"/>
              </a:buClr>
              <a:buSzPts val="1600"/>
              <a:buFont typeface="Noto Sans Symbols"/>
              <a:buChar char="■"/>
              <a:defRPr b="0" i="0" sz="2000" u="none" cap="none" strike="noStrike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9879" lvl="4" marL="2286000" marR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B3CCE6"/>
              </a:buClr>
              <a:buSzPts val="1280"/>
              <a:buFont typeface="Noto Sans Symbols"/>
              <a:buChar char="■"/>
              <a:defRPr b="0" i="0" sz="1600" u="none" cap="none" strike="noStrike">
                <a:solidFill>
                  <a:srgbClr val="B3CCE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9879" lvl="5" marL="2743200" marR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B3CCE6"/>
              </a:buClr>
              <a:buSzPts val="1280"/>
              <a:buFont typeface="Noto Sans Symbols"/>
              <a:buChar char="■"/>
              <a:defRPr b="0" i="0" sz="1600" u="none" cap="none" strike="noStrike">
                <a:solidFill>
                  <a:srgbClr val="B3CCE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9879" lvl="6" marL="3200400" marR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B3CCE6"/>
              </a:buClr>
              <a:buSzPts val="1280"/>
              <a:buFont typeface="Noto Sans Symbols"/>
              <a:buChar char="■"/>
              <a:defRPr b="0" i="0" sz="1600" u="none" cap="none" strike="noStrike">
                <a:solidFill>
                  <a:srgbClr val="B3CCE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9879" lvl="7" marL="3657600" marR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B3CCE6"/>
              </a:buClr>
              <a:buSzPts val="1280"/>
              <a:buFont typeface="Noto Sans Symbols"/>
              <a:buChar char="■"/>
              <a:defRPr b="0" i="0" sz="1600" u="none" cap="none" strike="noStrike">
                <a:solidFill>
                  <a:srgbClr val="B3CCE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9879" lvl="8" marL="4114800" marR="0" rtl="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B3CCE6"/>
              </a:buClr>
              <a:buSzPts val="1280"/>
              <a:buFont typeface="Noto Sans Symbols"/>
              <a:buChar char="■"/>
              <a:defRPr b="0" i="0" sz="1600" u="none" cap="none" strike="noStrike">
                <a:solidFill>
                  <a:srgbClr val="B3CC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29"/>
          <p:cNvSpPr txBox="1"/>
          <p:nvPr>
            <p:ph idx="12" type="sldNum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sz="1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 </a:t>
            </a:r>
            <a:fld id="{00000000-1234-1234-1234-123412341234}" type="slidenum">
              <a:rPr lang="zh-CN"/>
              <a:t>‹#›</a:t>
            </a:fld>
            <a:r>
              <a:rPr lang="zh-CN"/>
              <a:t>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bg>
      <p:bgPr>
        <a:solidFill>
          <a:srgbClr val="F2F2F2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/>
          <p:nvPr/>
        </p:nvSpPr>
        <p:spPr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Microsoft Yahei"/>
              <a:buNone/>
            </a:pPr>
            <a:r>
              <a:rPr b="1" i="0" lang="zh-CN" sz="4800" u="none" cap="none" strike="noStrike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ICESat-2数据冰川高程变化分析</a:t>
            </a:r>
            <a:endParaRPr b="1" i="0" sz="4800" u="none" cap="none" strike="noStrike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20"/>
              <a:buFont typeface="Microsoft Yahei"/>
              <a:buNone/>
            </a:pPr>
            <a:r>
              <a:rPr b="1" i="0" lang="zh-CN" sz="2400" u="none" cap="none" strike="noStrike">
                <a:solidFill>
                  <a:srgbClr val="00206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罗 新</a:t>
            </a:r>
            <a:endParaRPr b="1" i="0" sz="2400" u="none" cap="none" strike="noStrike">
              <a:solidFill>
                <a:srgbClr val="00206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20"/>
              <a:buFont typeface="Microsoft Yahei"/>
              <a:buNone/>
            </a:pPr>
            <a:r>
              <a:rPr b="1" i="0" lang="zh-CN" sz="2400" u="none" cap="none" strike="noStrike">
                <a:solidFill>
                  <a:srgbClr val="00206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云南大学 地球科学学院</a:t>
            </a:r>
            <a:endParaRPr b="1" i="0" sz="2400" u="none" cap="none" strike="noStrike">
              <a:solidFill>
                <a:srgbClr val="00206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40"/>
              <a:buFont typeface="Times New Roman"/>
              <a:buNone/>
            </a:pPr>
            <a:r>
              <a:t/>
            </a:r>
            <a:endParaRPr b="1" i="0" sz="2800" u="none" cap="none" strike="noStrike">
              <a:solidFill>
                <a:srgbClr val="00206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r>
              <a:t/>
            </a:r>
            <a:endParaRPr b="0" i="0" sz="2000" u="none" cap="none" strike="noStrike">
              <a:solidFill>
                <a:srgbClr val="00206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/>
              <a:buNone/>
            </a:pPr>
            <a:r>
              <a:t/>
            </a:r>
            <a:endParaRPr b="0" i="0" sz="1800" u="none" cap="none" strike="noStrike">
              <a:solidFill>
                <a:srgbClr val="00206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7" name="Google Shape;147;p1"/>
          <p:cNvSpPr/>
          <p:nvPr/>
        </p:nvSpPr>
        <p:spPr>
          <a:xfrm flipH="1" rot="10800000">
            <a:off x="792000" y="3614404"/>
            <a:ext cx="7560000" cy="4571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Yahei"/>
              <a:buNone/>
            </a:pPr>
            <a:r>
              <a:rPr b="0" i="0" lang="zh-CN" sz="1800" u="none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邮箱: xinluo_xin@ynu.edu.cn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Yahei"/>
              <a:buNone/>
            </a:pPr>
            <a:r>
              <a:rPr b="0" i="0" lang="zh-CN" sz="1800" u="none" cap="none" strike="noStrik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地址：地球科学学院1327办公室</a:t>
            </a:r>
            <a:endParaRPr b="0" i="0" sz="1800" u="none" cap="none" strike="noStrik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628" y="243145"/>
            <a:ext cx="2866773" cy="1012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62261" y="6259528"/>
            <a:ext cx="2996979" cy="62299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"/>
          <p:cNvSpPr txBox="1"/>
          <p:nvPr/>
        </p:nvSpPr>
        <p:spPr>
          <a:xfrm>
            <a:off x="5305926" y="391031"/>
            <a:ext cx="351497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b="1" i="1" lang="zh-C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卫星测高原理及应用课程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" name="Google Shape;158;p2"/>
          <p:cNvGrpSpPr/>
          <p:nvPr/>
        </p:nvGrpSpPr>
        <p:grpSpPr>
          <a:xfrm>
            <a:off x="2130680" y="2866998"/>
            <a:ext cx="6229549" cy="584775"/>
            <a:chOff x="2121802" y="3502615"/>
            <a:chExt cx="6229549" cy="584775"/>
          </a:xfrm>
        </p:grpSpPr>
        <p:sp>
          <p:nvSpPr>
            <p:cNvPr id="159" name="Google Shape;159;p2"/>
            <p:cNvSpPr/>
            <p:nvPr/>
          </p:nvSpPr>
          <p:spPr>
            <a:xfrm>
              <a:off x="2121802" y="3511390"/>
              <a:ext cx="576000" cy="5760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CN" sz="32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一</a:t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777899" y="3502615"/>
              <a:ext cx="5573452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CN" sz="3200" u="none" cap="none" strike="noStrike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基于ICESat-2的高程变化计算</a:t>
              </a:r>
              <a:endParaRPr/>
            </a:p>
          </p:txBody>
        </p:sp>
      </p:grpSp>
      <p:sp>
        <p:nvSpPr>
          <p:cNvPr id="161" name="Google Shape;161;p2"/>
          <p:cNvSpPr txBox="1"/>
          <p:nvPr/>
        </p:nvSpPr>
        <p:spPr>
          <a:xfrm>
            <a:off x="7300960" y="1262844"/>
            <a:ext cx="160813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CN" sz="5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目录</a:t>
            </a:r>
            <a:endParaRPr b="1" i="0" sz="5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2"/>
          <p:cNvGrpSpPr/>
          <p:nvPr/>
        </p:nvGrpSpPr>
        <p:grpSpPr>
          <a:xfrm>
            <a:off x="2130680" y="4223268"/>
            <a:ext cx="5718900" cy="584775"/>
            <a:chOff x="2121802" y="3502615"/>
            <a:chExt cx="5718900" cy="584775"/>
          </a:xfrm>
        </p:grpSpPr>
        <p:sp>
          <p:nvSpPr>
            <p:cNvPr id="163" name="Google Shape;163;p2"/>
            <p:cNvSpPr/>
            <p:nvPr/>
          </p:nvSpPr>
          <p:spPr>
            <a:xfrm>
              <a:off x="2121802" y="3511390"/>
              <a:ext cx="576000" cy="5760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CN" sz="3200" u="none" cap="none" strike="noStrik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二</a:t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2777899" y="3502615"/>
              <a:ext cx="5062803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zh-CN" sz="3200" u="none" cap="none" strike="noStrike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冰川高程变化统计与分析</a:t>
              </a:r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70" name="Google Shape;170;p3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CN" sz="40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一、基于ICESat-2的高程变化计算</a:t>
            </a:r>
            <a:endParaRPr/>
          </a:p>
        </p:txBody>
      </p:sp>
      <p:sp>
        <p:nvSpPr>
          <p:cNvPr id="171" name="Google Shape;171;p3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 cap="none" strike="noStrike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>
            <p:ph type="title"/>
          </p:nvPr>
        </p:nvSpPr>
        <p:spPr>
          <a:xfrm>
            <a:off x="0" y="8526"/>
            <a:ext cx="9013371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889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一、基于ICESat-2的高程变化计算</a:t>
            </a:r>
            <a:endParaRPr/>
          </a:p>
        </p:txBody>
      </p:sp>
      <p:sp>
        <p:nvSpPr>
          <p:cNvPr id="177" name="Google Shape;177;p4"/>
          <p:cNvSpPr txBox="1"/>
          <p:nvPr/>
        </p:nvSpPr>
        <p:spPr>
          <a:xfrm>
            <a:off x="317665" y="941970"/>
            <a:ext cx="6891824" cy="662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CN" sz="2800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冰川高程变化信息提取与分析-实验思路</a:t>
            </a:r>
            <a:endParaRPr b="0" i="0" sz="28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"/>
          <p:cNvSpPr/>
          <p:nvPr/>
        </p:nvSpPr>
        <p:spPr>
          <a:xfrm>
            <a:off x="1221587" y="1887752"/>
            <a:ext cx="1501238" cy="66248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zh-CN" sz="1800" u="none" cap="none" strike="noStrike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ICESat-2测高数据</a:t>
            </a:r>
            <a:endParaRPr/>
          </a:p>
        </p:txBody>
      </p:sp>
      <p:sp>
        <p:nvSpPr>
          <p:cNvPr id="179" name="Google Shape;179;p4"/>
          <p:cNvSpPr/>
          <p:nvPr/>
        </p:nvSpPr>
        <p:spPr>
          <a:xfrm>
            <a:off x="2999258" y="1875480"/>
            <a:ext cx="1501238" cy="66248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DEM数据</a:t>
            </a:r>
            <a:endParaRPr/>
          </a:p>
        </p:txBody>
      </p:sp>
      <p:sp>
        <p:nvSpPr>
          <p:cNvPr id="180" name="Google Shape;180;p4"/>
          <p:cNvSpPr/>
          <p:nvPr/>
        </p:nvSpPr>
        <p:spPr>
          <a:xfrm>
            <a:off x="214624" y="3625933"/>
            <a:ext cx="1210415" cy="564251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rgbClr val="0070C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冰川范围数据</a:t>
            </a:r>
            <a:endParaRPr/>
          </a:p>
        </p:txBody>
      </p:sp>
      <p:sp>
        <p:nvSpPr>
          <p:cNvPr id="181" name="Google Shape;181;p4"/>
          <p:cNvSpPr/>
          <p:nvPr/>
        </p:nvSpPr>
        <p:spPr>
          <a:xfrm>
            <a:off x="2948459" y="4459294"/>
            <a:ext cx="1501238" cy="66248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冰川区域高程变化</a:t>
            </a:r>
            <a:endParaRPr/>
          </a:p>
        </p:txBody>
      </p:sp>
      <p:sp>
        <p:nvSpPr>
          <p:cNvPr id="182" name="Google Shape;182;p4"/>
          <p:cNvSpPr/>
          <p:nvPr/>
        </p:nvSpPr>
        <p:spPr>
          <a:xfrm>
            <a:off x="1145387" y="4459294"/>
            <a:ext cx="1501238" cy="66248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非冰川区域高程变化</a:t>
            </a:r>
            <a:endParaRPr/>
          </a:p>
        </p:txBody>
      </p:sp>
      <p:sp>
        <p:nvSpPr>
          <p:cNvPr id="183" name="Google Shape;183;p4"/>
          <p:cNvSpPr/>
          <p:nvPr/>
        </p:nvSpPr>
        <p:spPr>
          <a:xfrm>
            <a:off x="7331123" y="1887752"/>
            <a:ext cx="1501239" cy="66248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冰川区域高程变化统计</a:t>
            </a:r>
            <a:endParaRPr/>
          </a:p>
        </p:txBody>
      </p:sp>
      <p:sp>
        <p:nvSpPr>
          <p:cNvPr id="184" name="Google Shape;184;p4"/>
          <p:cNvSpPr/>
          <p:nvPr/>
        </p:nvSpPr>
        <p:spPr>
          <a:xfrm>
            <a:off x="5487392" y="1887752"/>
            <a:ext cx="1501239" cy="66248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非冰川区域高程变化统计</a:t>
            </a:r>
            <a:endParaRPr/>
          </a:p>
        </p:txBody>
      </p:sp>
      <p:sp>
        <p:nvSpPr>
          <p:cNvPr id="185" name="Google Shape;185;p4"/>
          <p:cNvSpPr/>
          <p:nvPr/>
        </p:nvSpPr>
        <p:spPr>
          <a:xfrm>
            <a:off x="1739836" y="5734081"/>
            <a:ext cx="2214006" cy="564251"/>
          </a:xfrm>
          <a:prstGeom prst="parallelogram">
            <a:avLst>
              <a:gd fmla="val 25000" name="adj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异常值去除</a:t>
            </a:r>
            <a:endParaRPr/>
          </a:p>
        </p:txBody>
      </p:sp>
      <p:sp>
        <p:nvSpPr>
          <p:cNvPr id="186" name="Google Shape;186;p4"/>
          <p:cNvSpPr/>
          <p:nvPr/>
        </p:nvSpPr>
        <p:spPr>
          <a:xfrm>
            <a:off x="1749109" y="3162002"/>
            <a:ext cx="2214006" cy="564251"/>
          </a:xfrm>
          <a:prstGeom prst="parallelogram">
            <a:avLst>
              <a:gd fmla="val 25000" name="adj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差值计算</a:t>
            </a:r>
            <a:endParaRPr/>
          </a:p>
        </p:txBody>
      </p:sp>
      <p:cxnSp>
        <p:nvCxnSpPr>
          <p:cNvPr id="187" name="Google Shape;187;p4"/>
          <p:cNvCxnSpPr>
            <a:stCxn id="178" idx="2"/>
            <a:endCxn id="186" idx="0"/>
          </p:cNvCxnSpPr>
          <p:nvPr/>
        </p:nvCxnSpPr>
        <p:spPr>
          <a:xfrm flipH="1" rot="-5400000">
            <a:off x="2108256" y="2414190"/>
            <a:ext cx="611700" cy="883800"/>
          </a:xfrm>
          <a:prstGeom prst="bentConnector3">
            <a:avLst>
              <a:gd fmla="val 50005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8" name="Google Shape;188;p4"/>
          <p:cNvCxnSpPr>
            <a:stCxn id="179" idx="2"/>
            <a:endCxn id="186" idx="0"/>
          </p:cNvCxnSpPr>
          <p:nvPr/>
        </p:nvCxnSpPr>
        <p:spPr>
          <a:xfrm rot="5400000">
            <a:off x="2991027" y="2403118"/>
            <a:ext cx="624000" cy="893700"/>
          </a:xfrm>
          <a:prstGeom prst="bentConnector3">
            <a:avLst>
              <a:gd fmla="val 50003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9" name="Google Shape;189;p4"/>
          <p:cNvCxnSpPr>
            <a:stCxn id="186" idx="3"/>
            <a:endCxn id="182" idx="0"/>
          </p:cNvCxnSpPr>
          <p:nvPr/>
        </p:nvCxnSpPr>
        <p:spPr>
          <a:xfrm rot="5400000">
            <a:off x="1974381" y="3647953"/>
            <a:ext cx="732900" cy="889500"/>
          </a:xfrm>
          <a:prstGeom prst="bentConnector3">
            <a:avLst>
              <a:gd fmla="val 50010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0" name="Google Shape;190;p4"/>
          <p:cNvCxnSpPr>
            <a:stCxn id="186" idx="3"/>
            <a:endCxn id="181" idx="0"/>
          </p:cNvCxnSpPr>
          <p:nvPr/>
        </p:nvCxnSpPr>
        <p:spPr>
          <a:xfrm flipH="1" rot="-5400000">
            <a:off x="2875881" y="3635953"/>
            <a:ext cx="732900" cy="913500"/>
          </a:xfrm>
          <a:prstGeom prst="bentConnector3">
            <a:avLst>
              <a:gd fmla="val 50009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1" name="Google Shape;191;p4"/>
          <p:cNvSpPr/>
          <p:nvPr/>
        </p:nvSpPr>
        <p:spPr>
          <a:xfrm>
            <a:off x="5487393" y="3089747"/>
            <a:ext cx="1501238" cy="66248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系统误差</a:t>
            </a:r>
            <a:endParaRPr/>
          </a:p>
        </p:txBody>
      </p:sp>
      <p:sp>
        <p:nvSpPr>
          <p:cNvPr id="192" name="Google Shape;192;p4"/>
          <p:cNvSpPr/>
          <p:nvPr/>
        </p:nvSpPr>
        <p:spPr>
          <a:xfrm>
            <a:off x="7331124" y="3787171"/>
            <a:ext cx="1501238" cy="66248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冰川区域高程变化改正</a:t>
            </a:r>
            <a:endParaRPr/>
          </a:p>
        </p:txBody>
      </p:sp>
      <p:sp>
        <p:nvSpPr>
          <p:cNvPr id="193" name="Google Shape;193;p4"/>
          <p:cNvSpPr/>
          <p:nvPr/>
        </p:nvSpPr>
        <p:spPr>
          <a:xfrm>
            <a:off x="7331123" y="4810887"/>
            <a:ext cx="1501239" cy="66248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冰川区域高程变化率计算</a:t>
            </a:r>
            <a:endParaRPr/>
          </a:p>
        </p:txBody>
      </p:sp>
      <p:cxnSp>
        <p:nvCxnSpPr>
          <p:cNvPr id="194" name="Google Shape;194;p4"/>
          <p:cNvCxnSpPr>
            <a:stCxn id="185" idx="2"/>
            <a:endCxn id="195" idx="1"/>
          </p:cNvCxnSpPr>
          <p:nvPr/>
        </p:nvCxnSpPr>
        <p:spPr>
          <a:xfrm flipH="1" rot="10800000">
            <a:off x="3883311" y="2211307"/>
            <a:ext cx="1466700" cy="3804900"/>
          </a:xfrm>
          <a:prstGeom prst="bentConnector3">
            <a:avLst>
              <a:gd fmla="val 63851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6" name="Google Shape;196;p4"/>
          <p:cNvCxnSpPr>
            <a:stCxn id="184" idx="2"/>
            <a:endCxn id="191" idx="0"/>
          </p:cNvCxnSpPr>
          <p:nvPr/>
        </p:nvCxnSpPr>
        <p:spPr>
          <a:xfrm>
            <a:off x="6238012" y="2550240"/>
            <a:ext cx="0" cy="539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7" name="Google Shape;197;p4"/>
          <p:cNvCxnSpPr>
            <a:stCxn id="183" idx="2"/>
            <a:endCxn id="192" idx="0"/>
          </p:cNvCxnSpPr>
          <p:nvPr/>
        </p:nvCxnSpPr>
        <p:spPr>
          <a:xfrm>
            <a:off x="8081743" y="2550240"/>
            <a:ext cx="0" cy="1236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8" name="Google Shape;198;p4"/>
          <p:cNvCxnSpPr>
            <a:stCxn id="191" idx="3"/>
            <a:endCxn id="192" idx="0"/>
          </p:cNvCxnSpPr>
          <p:nvPr/>
        </p:nvCxnSpPr>
        <p:spPr>
          <a:xfrm>
            <a:off x="6988631" y="3420991"/>
            <a:ext cx="1093200" cy="366300"/>
          </a:xfrm>
          <a:prstGeom prst="bentConnector2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9" name="Google Shape;199;p4"/>
          <p:cNvSpPr/>
          <p:nvPr/>
        </p:nvSpPr>
        <p:spPr>
          <a:xfrm>
            <a:off x="5293921" y="4810887"/>
            <a:ext cx="1501239" cy="66248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数据获取时间信息</a:t>
            </a:r>
            <a:endParaRPr/>
          </a:p>
        </p:txBody>
      </p:sp>
      <p:sp>
        <p:nvSpPr>
          <p:cNvPr id="195" name="Google Shape;195;p4"/>
          <p:cNvSpPr/>
          <p:nvPr/>
        </p:nvSpPr>
        <p:spPr>
          <a:xfrm>
            <a:off x="5349923" y="1775689"/>
            <a:ext cx="3604073" cy="87095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cxnSp>
        <p:nvCxnSpPr>
          <p:cNvPr id="200" name="Google Shape;200;p4"/>
          <p:cNvCxnSpPr>
            <a:stCxn id="182" idx="2"/>
            <a:endCxn id="185" idx="0"/>
          </p:cNvCxnSpPr>
          <p:nvPr/>
        </p:nvCxnSpPr>
        <p:spPr>
          <a:xfrm flipH="1" rot="-5400000">
            <a:off x="2065206" y="4952582"/>
            <a:ext cx="612300" cy="9507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1" name="Google Shape;201;p4"/>
          <p:cNvCxnSpPr>
            <a:stCxn id="181" idx="2"/>
            <a:endCxn id="185" idx="0"/>
          </p:cNvCxnSpPr>
          <p:nvPr/>
        </p:nvCxnSpPr>
        <p:spPr>
          <a:xfrm rot="5400000">
            <a:off x="2966778" y="5001782"/>
            <a:ext cx="612300" cy="852300"/>
          </a:xfrm>
          <a:prstGeom prst="bentConnector3">
            <a:avLst>
              <a:gd fmla="val 50000" name="adj1"/>
            </a:avLst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2" name="Google Shape;202;p4"/>
          <p:cNvCxnSpPr>
            <a:stCxn id="180" idx="3"/>
          </p:cNvCxnSpPr>
          <p:nvPr/>
        </p:nvCxnSpPr>
        <p:spPr>
          <a:xfrm flipH="1" rot="10800000">
            <a:off x="1425039" y="3895459"/>
            <a:ext cx="1301100" cy="12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3" name="Google Shape;203;p4"/>
          <p:cNvCxnSpPr>
            <a:stCxn id="199" idx="3"/>
            <a:endCxn id="193" idx="1"/>
          </p:cNvCxnSpPr>
          <p:nvPr/>
        </p:nvCxnSpPr>
        <p:spPr>
          <a:xfrm>
            <a:off x="6795160" y="5142131"/>
            <a:ext cx="5361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4" name="Google Shape;204;p4"/>
          <p:cNvCxnSpPr>
            <a:endCxn id="193" idx="0"/>
          </p:cNvCxnSpPr>
          <p:nvPr/>
        </p:nvCxnSpPr>
        <p:spPr>
          <a:xfrm>
            <a:off x="8081743" y="4500387"/>
            <a:ext cx="0" cy="3105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5" name="Google Shape;205;p4"/>
          <p:cNvSpPr/>
          <p:nvPr/>
        </p:nvSpPr>
        <p:spPr>
          <a:xfrm>
            <a:off x="7331122" y="5802231"/>
            <a:ext cx="1501239" cy="66248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accent2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冰川高程变化率分析</a:t>
            </a:r>
            <a:endParaRPr/>
          </a:p>
        </p:txBody>
      </p:sp>
      <p:cxnSp>
        <p:nvCxnSpPr>
          <p:cNvPr id="206" name="Google Shape;206;p4"/>
          <p:cNvCxnSpPr>
            <a:stCxn id="193" idx="2"/>
            <a:endCxn id="205" idx="0"/>
          </p:cNvCxnSpPr>
          <p:nvPr/>
        </p:nvCxnSpPr>
        <p:spPr>
          <a:xfrm>
            <a:off x="8081743" y="5473375"/>
            <a:ext cx="0" cy="328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5"/>
          <p:cNvSpPr txBox="1"/>
          <p:nvPr>
            <p:ph type="title"/>
          </p:nvPr>
        </p:nvSpPr>
        <p:spPr>
          <a:xfrm>
            <a:off x="0" y="8526"/>
            <a:ext cx="9013371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889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一、基于ICESat-2的高程变化计算</a:t>
            </a:r>
            <a:endParaRPr/>
          </a:p>
        </p:txBody>
      </p:sp>
      <p:sp>
        <p:nvSpPr>
          <p:cNvPr id="212" name="Google Shape;212;p5"/>
          <p:cNvSpPr txBox="1"/>
          <p:nvPr/>
        </p:nvSpPr>
        <p:spPr>
          <a:xfrm>
            <a:off x="317665" y="941970"/>
            <a:ext cx="8529452" cy="5356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84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213" name="Google Shape;213;p5"/>
          <p:cNvSpPr txBox="1"/>
          <p:nvPr/>
        </p:nvSpPr>
        <p:spPr>
          <a:xfrm>
            <a:off x="6655442" y="6246258"/>
            <a:ext cx="24422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… 附代码讲解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6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219" name="Google Shape;219;p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4000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三、冰川高程变化统计与分析</a:t>
            </a:r>
            <a:endParaRPr/>
          </a:p>
        </p:txBody>
      </p:sp>
      <p:sp>
        <p:nvSpPr>
          <p:cNvPr id="220" name="Google Shape;220;p6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"/>
          <p:cNvSpPr txBox="1"/>
          <p:nvPr>
            <p:ph type="title"/>
          </p:nvPr>
        </p:nvSpPr>
        <p:spPr>
          <a:xfrm>
            <a:off x="0" y="8526"/>
            <a:ext cx="9013371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889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二、冰川高程变化统计与分析</a:t>
            </a:r>
            <a:endParaRPr/>
          </a:p>
        </p:txBody>
      </p:sp>
      <p:sp>
        <p:nvSpPr>
          <p:cNvPr id="226" name="Google Shape;226;p7"/>
          <p:cNvSpPr txBox="1"/>
          <p:nvPr/>
        </p:nvSpPr>
        <p:spPr>
          <a:xfrm>
            <a:off x="685800" y="1043697"/>
            <a:ext cx="7886700" cy="502547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227" name="Google Shape;227;p7"/>
          <p:cNvSpPr txBox="1"/>
          <p:nvPr/>
        </p:nvSpPr>
        <p:spPr>
          <a:xfrm>
            <a:off x="6655442" y="6246258"/>
            <a:ext cx="24422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… 附代码讲解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"/>
          <p:cNvSpPr txBox="1"/>
          <p:nvPr>
            <p:ph type="title"/>
          </p:nvPr>
        </p:nvSpPr>
        <p:spPr>
          <a:xfrm>
            <a:off x="0" y="8526"/>
            <a:ext cx="9013371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889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二、冰川高程变化统计与分析</a:t>
            </a:r>
            <a:endParaRPr/>
          </a:p>
        </p:txBody>
      </p:sp>
      <p:sp>
        <p:nvSpPr>
          <p:cNvPr id="233" name="Google Shape;233;p8"/>
          <p:cNvSpPr txBox="1"/>
          <p:nvPr/>
        </p:nvSpPr>
        <p:spPr>
          <a:xfrm>
            <a:off x="419100" y="1020789"/>
            <a:ext cx="8369300" cy="522546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419" l="-1514" r="-136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</p:txBody>
      </p:sp>
      <p:sp>
        <p:nvSpPr>
          <p:cNvPr id="234" name="Google Shape;234;p8"/>
          <p:cNvSpPr txBox="1"/>
          <p:nvPr/>
        </p:nvSpPr>
        <p:spPr>
          <a:xfrm>
            <a:off x="6655442" y="6246258"/>
            <a:ext cx="2442258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… 附代码讲解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"/>
          <p:cNvSpPr txBox="1"/>
          <p:nvPr>
            <p:ph type="title"/>
          </p:nvPr>
        </p:nvSpPr>
        <p:spPr>
          <a:xfrm>
            <a:off x="0" y="8526"/>
            <a:ext cx="9013371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889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二、冰川高程变化统计与分析</a:t>
            </a:r>
            <a:endParaRPr/>
          </a:p>
        </p:txBody>
      </p:sp>
      <p:sp>
        <p:nvSpPr>
          <p:cNvPr id="240" name="Google Shape;240;p9"/>
          <p:cNvSpPr txBox="1"/>
          <p:nvPr/>
        </p:nvSpPr>
        <p:spPr>
          <a:xfrm>
            <a:off x="317665" y="1745741"/>
            <a:ext cx="8331385" cy="24639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2667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练习利用时间序列ICESat-2数据和SRTM数据进行冰川消融速率分析。</a:t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670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26670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9"/>
          <p:cNvSpPr txBox="1"/>
          <p:nvPr/>
        </p:nvSpPr>
        <p:spPr>
          <a:xfrm>
            <a:off x="317665" y="941970"/>
            <a:ext cx="4254335" cy="662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8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课后练习</a:t>
            </a:r>
            <a:endParaRPr b="1" sz="28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2_Global">
  <a:themeElements>
    <a:clrScheme name="自定义 33">
      <a:dk1>
        <a:srgbClr val="000000"/>
      </a:dk1>
      <a:lt1>
        <a:srgbClr val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2004-07-09T11:40:27Z</dcterms:created>
  <dc:creator>lsb</dc:creator>
</cp:coreProperties>
</file>