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16" r:id="rId6"/>
    <p:sldId id="2709" r:id="rId7"/>
    <p:sldId id="2761" r:id="rId8"/>
    <p:sldId id="2762" r:id="rId9"/>
    <p:sldId id="2763" r:id="rId10"/>
    <p:sldId id="2764" r:id="rId11"/>
    <p:sldId id="2765" r:id="rId12"/>
    <p:sldId id="2766" r:id="rId13"/>
    <p:sldId id="2767" r:id="rId14"/>
    <p:sldId id="2760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6512-1F02-954A-8BB9-ABE91C332B30}" v="4" dt="2024-04-16T10:27:55.252"/>
    <p1510:client id="{7970A8E4-9FA8-EB43-975F-FF273197657B}" v="6" dt="2024-04-16T15:10:06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87157"/>
  </p:normalViewPr>
  <p:slideViewPr>
    <p:cSldViewPr snapToGrid="0">
      <p:cViewPr varScale="1">
        <p:scale>
          <a:sx n="127" d="100"/>
          <a:sy n="127" d="100"/>
        </p:scale>
        <p:origin x="528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1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83663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74959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0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4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6443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3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库调用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504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数据结构：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）序列数据（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Series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pandas.series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）表格型数据（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100" b="1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删除数据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处理丢失的数据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dataframe.drop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数据读写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pandas.read_csv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dataframe.to_csv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数据合并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pandas.concat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数据可视化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dataframe.plot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18985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342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是一个用于绘制二维图形的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Python第三方库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，作为一个非常流行的数据可视化工具，特别适合绘制各种类型的二维图像。通常和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pandas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与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NumPy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库一起使用。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pip install matplotlib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836646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4397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画框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画布：</a:t>
            </a:r>
            <a:r>
              <a:rPr lang="en-US" altLang="zh-CN" sz="2100" b="1" dirty="0" err="1">
                <a:solidFill>
                  <a:schemeClr val="bg2"/>
                </a:solidFill>
                <a:latin typeface="+mn-ea"/>
                <a:ea typeface="+mn-ea"/>
              </a:rPr>
              <a:t>plt.figure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.subplots(1,1)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sz="2100" dirty="0">
                <a:solidFill>
                  <a:schemeClr val="bg2"/>
                </a:solidFill>
                <a:latin typeface="+mn-ea"/>
                <a:ea typeface="+mn-ea"/>
              </a:rPr>
              <a:t>线性图绘制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sz="2100" dirty="0">
                <a:solidFill>
                  <a:schemeClr val="bg2"/>
                </a:solidFill>
                <a:latin typeface="+mn-ea"/>
                <a:ea typeface="+mn-ea"/>
              </a:rPr>
              <a:t>坐标系设置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plt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set_xlabel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plt.set_ylabel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添加图例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plt.legend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柱状图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plt.bar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>
                <a:solidFill>
                  <a:schemeClr val="bg2"/>
                </a:solidFill>
                <a:latin typeface="+mn-ea"/>
                <a:ea typeface="+mn-ea"/>
              </a:rPr>
              <a:t>图像显示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plt.imshow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9307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常用内置函数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第三方库调用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内置函数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3624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所谓内置函数，就是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提供的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可以直接拿来直接用的函数。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常用内置函数：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print()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range(), enumerate(), abs(), round(), sum(), len(), 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sorted()…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1612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什么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是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826836"/>
            <a:ext cx="8094816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第三方库指的是由非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官方提供的库。它们通常由独立的开发者或组织开发和维护，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用于扩展</a:t>
            </a:r>
            <a:r>
              <a:rPr lang="en-US" b="1" u="sng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的功能和应用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除了丰富的内置函数外，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语言有超过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万个第三方库，覆盖信息技术几乎所有领域。</a:t>
            </a:r>
            <a:endParaRPr 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6072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808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是一个开源的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库，广泛应用在数据分析和科学计算领域，</a:t>
            </a:r>
            <a:r>
              <a:rPr lang="en-US" sz="2000" dirty="0" err="1">
                <a:solidFill>
                  <a:schemeClr val="bg2"/>
                </a:solidFill>
                <a:latin typeface="+mn-ea"/>
                <a:ea typeface="+mn-ea"/>
              </a:rPr>
              <a:t>NumPy也可以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看作是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数据计算的基础，因为很多优秀的数据分析和机器学习框架底层都是基于</a:t>
            </a:r>
            <a:r>
              <a:rPr lang="en-US" sz="2000" dirty="0" err="1">
                <a:solidFill>
                  <a:schemeClr val="bg2"/>
                </a:solidFill>
                <a:latin typeface="+mn-ea"/>
                <a:ea typeface="+mn-ea"/>
              </a:rPr>
              <a:t>NumPy开发的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比如：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Pandas, SciPy, Matplotlib, scikit-learn, scikit-image 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等。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的许多底层函数是有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语言编写的，因此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具有较高的运算效果。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pip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4236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对象属性：维数（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ndim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）、形状（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shape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），元素个数（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size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创建数组：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np.array()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.zeros(),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np.ones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矩阵运算：*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对应元素相乘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.dot()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（矩阵内积）、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.mean()(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平均值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np.max()(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最大值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CN" sz="2100" dirty="0">
                <a:solidFill>
                  <a:schemeClr val="bg2"/>
                </a:solidFill>
                <a:latin typeface="+mn-ea"/>
                <a:ea typeface="+mn-ea"/>
              </a:rPr>
              <a:t>等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索引：元素所在数组位置。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数组合并：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np.vstack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np.hstack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np.newaxis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np.concatenate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数组复制：浅复制与深复制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1760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342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Pandas 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是基于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Numpy开发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，用于数据挖掘、数据分析以及数据清洗的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的第三方库。其提供了快速、灵活、明确的数据结构，能够简单、直观地处理结构化数据。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pip install pandas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1820687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719</Words>
  <Application>Microsoft Macintosh PowerPoint</Application>
  <PresentationFormat>On-screen Show 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一、python内置函数</vt:lpstr>
      <vt:lpstr>PowerPoint Presentation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2024-04-17T02:55:48Z</dcterms:modified>
</cp:coreProperties>
</file>