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5"/>
  </p:notesMasterIdLst>
  <p:handoutMasterIdLst>
    <p:handoutMasterId r:id="rId16"/>
  </p:handoutMasterIdLst>
  <p:sldIdLst>
    <p:sldId id="2708" r:id="rId3"/>
    <p:sldId id="2387" r:id="rId4"/>
    <p:sldId id="2447" r:id="rId5"/>
    <p:sldId id="2762" r:id="rId6"/>
    <p:sldId id="2765" r:id="rId7"/>
    <p:sldId id="2766" r:id="rId8"/>
    <p:sldId id="2767" r:id="rId9"/>
    <p:sldId id="2709" r:id="rId10"/>
    <p:sldId id="2763" r:id="rId11"/>
    <p:sldId id="2761" r:id="rId12"/>
    <p:sldId id="2764" r:id="rId13"/>
    <p:sldId id="2760" r:id="rId14"/>
  </p:sldIdLst>
  <p:sldSz cx="9144000" cy="6858000" type="screen4x3"/>
  <p:notesSz cx="7099300" cy="10234613"/>
  <p:custDataLst>
    <p:tags r:id="rId17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7ABFC-417D-A440-83A3-A298EBBA6161}" v="10" dt="2024-04-14T15:37:31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3"/>
    <p:restoredTop sz="94713"/>
  </p:normalViewPr>
  <p:slideViewPr>
    <p:cSldViewPr snapToGrid="0">
      <p:cViewPr varScale="1">
        <p:scale>
          <a:sx n="148" d="100"/>
          <a:sy n="148" d="100"/>
        </p:scale>
        <p:origin x="952" y="19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29E7ABFC-417D-A440-83A3-A298EBBA6161}"/>
    <pc:docChg chg="custSel addSld delSld modSld">
      <pc:chgData name="Xin Luo" userId="82312ee5779919a4" providerId="LiveId" clId="{29E7ABFC-417D-A440-83A3-A298EBBA6161}" dt="2024-04-14T15:37:57.348" v="1338" actId="478"/>
      <pc:docMkLst>
        <pc:docMk/>
      </pc:docMkLst>
      <pc:sldChg chg="modSp mod">
        <pc:chgData name="Xin Luo" userId="82312ee5779919a4" providerId="LiveId" clId="{29E7ABFC-417D-A440-83A3-A298EBBA6161}" dt="2024-04-14T14:34:18.959" v="64" actId="20577"/>
        <pc:sldMkLst>
          <pc:docMk/>
          <pc:sldMk cId="1576120367" sldId="2387"/>
        </pc:sldMkLst>
        <pc:spChg chg="mod">
          <ac:chgData name="Xin Luo" userId="82312ee5779919a4" providerId="LiveId" clId="{29E7ABFC-417D-A440-83A3-A298EBBA6161}" dt="2024-04-14T14:34:06.632" v="34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29E7ABFC-417D-A440-83A3-A298EBBA6161}" dt="2024-04-14T14:34:18.959" v="64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9E7ABFC-417D-A440-83A3-A298EBBA6161}" dt="2024-04-14T14:34:12.874" v="51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9E7ABFC-417D-A440-83A3-A298EBBA6161}" dt="2024-04-14T14:36:01.511" v="89" actId="20577"/>
        <pc:sldMkLst>
          <pc:docMk/>
          <pc:sldMk cId="2415901206" sldId="2447"/>
        </pc:sldMkLst>
        <pc:spChg chg="mod">
          <ac:chgData name="Xin Luo" userId="82312ee5779919a4" providerId="LiveId" clId="{29E7ABFC-417D-A440-83A3-A298EBBA6161}" dt="2024-04-14T14:36:01.511" v="8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29E7ABFC-417D-A440-83A3-A298EBBA6161}" dt="2024-04-14T14:24:31.282" v="2" actId="404"/>
        <pc:sldMkLst>
          <pc:docMk/>
          <pc:sldMk cId="1658607177" sldId="2708"/>
        </pc:sldMkLst>
        <pc:spChg chg="mod">
          <ac:chgData name="Xin Luo" userId="82312ee5779919a4" providerId="LiveId" clId="{29E7ABFC-417D-A440-83A3-A298EBBA6161}" dt="2024-04-14T14:24:31.282" v="2" actId="404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29E7ABFC-417D-A440-83A3-A298EBBA6161}" dt="2024-04-14T14:36:08.596" v="108" actId="20577"/>
        <pc:sldMkLst>
          <pc:docMk/>
          <pc:sldMk cId="481122590" sldId="2709"/>
        </pc:sldMkLst>
        <pc:spChg chg="mod">
          <ac:chgData name="Xin Luo" userId="82312ee5779919a4" providerId="LiveId" clId="{29E7ABFC-417D-A440-83A3-A298EBBA6161}" dt="2024-04-14T14:36:08.596" v="108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29E7ABFC-417D-A440-83A3-A298EBBA6161}" dt="2024-04-14T14:37:08.145" v="158" actId="2696"/>
        <pc:sldMkLst>
          <pc:docMk/>
          <pc:sldMk cId="3833073590" sldId="2716"/>
        </pc:sldMkLst>
      </pc:sldChg>
      <pc:sldChg chg="del">
        <pc:chgData name="Xin Luo" userId="82312ee5779919a4" providerId="LiveId" clId="{29E7ABFC-417D-A440-83A3-A298EBBA6161}" dt="2024-04-14T14:37:11.722" v="159" actId="2696"/>
        <pc:sldMkLst>
          <pc:docMk/>
          <pc:sldMk cId="972163772" sldId="2720"/>
        </pc:sldMkLst>
      </pc:sldChg>
      <pc:sldChg chg="del">
        <pc:chgData name="Xin Luo" userId="82312ee5779919a4" providerId="LiveId" clId="{29E7ABFC-417D-A440-83A3-A298EBBA6161}" dt="2024-04-14T14:37:13.226" v="160" actId="2696"/>
        <pc:sldMkLst>
          <pc:docMk/>
          <pc:sldMk cId="2689695864" sldId="2721"/>
        </pc:sldMkLst>
      </pc:sldChg>
      <pc:sldChg chg="modSp add mod">
        <pc:chgData name="Xin Luo" userId="82312ee5779919a4" providerId="LiveId" clId="{29E7ABFC-417D-A440-83A3-A298EBBA6161}" dt="2024-04-14T14:36:17.597" v="125" actId="20577"/>
        <pc:sldMkLst>
          <pc:docMk/>
          <pc:sldMk cId="2208625786" sldId="2761"/>
        </pc:sldMkLst>
        <pc:spChg chg="mod">
          <ac:chgData name="Xin Luo" userId="82312ee5779919a4" providerId="LiveId" clId="{29E7ABFC-417D-A440-83A3-A298EBBA6161}" dt="2024-04-14T14:36:17.597" v="125" actId="20577"/>
          <ac:spMkLst>
            <pc:docMk/>
            <pc:sldMk cId="2208625786" sldId="2761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29E7ABFC-417D-A440-83A3-A298EBBA6161}" dt="2024-04-14T15:00:52.564" v="777" actId="20577"/>
        <pc:sldMkLst>
          <pc:docMk/>
          <pc:sldMk cId="1282463514" sldId="2762"/>
        </pc:sldMkLst>
        <pc:spChg chg="mod">
          <ac:chgData name="Xin Luo" userId="82312ee5779919a4" providerId="LiveId" clId="{29E7ABFC-417D-A440-83A3-A298EBBA6161}" dt="2024-04-14T14:36:52.019" v="154" actId="20577"/>
          <ac:spMkLst>
            <pc:docMk/>
            <pc:sldMk cId="1282463514" sldId="2762"/>
            <ac:spMk id="2" creationId="{631AADB6-C88A-D817-4683-FC087E4E240F}"/>
          </ac:spMkLst>
        </pc:spChg>
        <pc:spChg chg="mod">
          <ac:chgData name="Xin Luo" userId="82312ee5779919a4" providerId="LiveId" clId="{29E7ABFC-417D-A440-83A3-A298EBBA6161}" dt="2024-04-14T14:36:46.829" v="147" actId="20577"/>
          <ac:spMkLst>
            <pc:docMk/>
            <pc:sldMk cId="1282463514" sldId="2762"/>
            <ac:spMk id="3" creationId="{00000000-0000-0000-0000-000000000000}"/>
          </ac:spMkLst>
        </pc:spChg>
        <pc:spChg chg="add del mod">
          <ac:chgData name="Xin Luo" userId="82312ee5779919a4" providerId="LiveId" clId="{29E7ABFC-417D-A440-83A3-A298EBBA6161}" dt="2024-04-14T14:43:19.454" v="296" actId="478"/>
          <ac:spMkLst>
            <pc:docMk/>
            <pc:sldMk cId="1282463514" sldId="2762"/>
            <ac:spMk id="5" creationId="{B39170D1-79F8-36B1-476D-57B4C7CECB59}"/>
          </ac:spMkLst>
        </pc:spChg>
        <pc:spChg chg="mod">
          <ac:chgData name="Xin Luo" userId="82312ee5779919a4" providerId="LiveId" clId="{29E7ABFC-417D-A440-83A3-A298EBBA6161}" dt="2024-04-14T15:00:52.564" v="777" actId="20577"/>
          <ac:spMkLst>
            <pc:docMk/>
            <pc:sldMk cId="1282463514" sldId="2762"/>
            <ac:spMk id="17" creationId="{9E05FFCA-3371-AF5C-381D-71D984055F5A}"/>
          </ac:spMkLst>
        </pc:spChg>
        <pc:picChg chg="add mod">
          <ac:chgData name="Xin Luo" userId="82312ee5779919a4" providerId="LiveId" clId="{29E7ABFC-417D-A440-83A3-A298EBBA6161}" dt="2024-04-14T14:48:45.873" v="420" actId="1076"/>
          <ac:picMkLst>
            <pc:docMk/>
            <pc:sldMk cId="1282463514" sldId="2762"/>
            <ac:picMk id="7" creationId="{707BE264-7BF9-39F1-F661-226B38BCE130}"/>
          </ac:picMkLst>
        </pc:picChg>
      </pc:sldChg>
      <pc:sldChg chg="add">
        <pc:chgData name="Xin Luo" userId="82312ee5779919a4" providerId="LiveId" clId="{29E7ABFC-417D-A440-83A3-A298EBBA6161}" dt="2024-04-14T14:37:02.004" v="156"/>
        <pc:sldMkLst>
          <pc:docMk/>
          <pc:sldMk cId="1408535579" sldId="2763"/>
        </pc:sldMkLst>
      </pc:sldChg>
      <pc:sldChg chg="add">
        <pc:chgData name="Xin Luo" userId="82312ee5779919a4" providerId="LiveId" clId="{29E7ABFC-417D-A440-83A3-A298EBBA6161}" dt="2024-04-14T14:37:04.484" v="157"/>
        <pc:sldMkLst>
          <pc:docMk/>
          <pc:sldMk cId="1967212467" sldId="2764"/>
        </pc:sldMkLst>
      </pc:sldChg>
      <pc:sldChg chg="delSp modSp add mod">
        <pc:chgData name="Xin Luo" userId="82312ee5779919a4" providerId="LiveId" clId="{29E7ABFC-417D-A440-83A3-A298EBBA6161}" dt="2024-04-14T15:21:44.507" v="1295" actId="113"/>
        <pc:sldMkLst>
          <pc:docMk/>
          <pc:sldMk cId="2363978342" sldId="2765"/>
        </pc:sldMkLst>
        <pc:spChg chg="mod">
          <ac:chgData name="Xin Luo" userId="82312ee5779919a4" providerId="LiveId" clId="{29E7ABFC-417D-A440-83A3-A298EBBA6161}" dt="2024-04-14T14:56:47.583" v="443" actId="20577"/>
          <ac:spMkLst>
            <pc:docMk/>
            <pc:sldMk cId="2363978342" sldId="2765"/>
            <ac:spMk id="2" creationId="{631AADB6-C88A-D817-4683-FC087E4E240F}"/>
          </ac:spMkLst>
        </pc:spChg>
        <pc:spChg chg="mod">
          <ac:chgData name="Xin Luo" userId="82312ee5779919a4" providerId="LiveId" clId="{29E7ABFC-417D-A440-83A3-A298EBBA6161}" dt="2024-04-14T15:21:44.507" v="1295" actId="113"/>
          <ac:spMkLst>
            <pc:docMk/>
            <pc:sldMk cId="2363978342" sldId="2765"/>
            <ac:spMk id="17" creationId="{9E05FFCA-3371-AF5C-381D-71D984055F5A}"/>
          </ac:spMkLst>
        </pc:spChg>
        <pc:picChg chg="del">
          <ac:chgData name="Xin Luo" userId="82312ee5779919a4" providerId="LiveId" clId="{29E7ABFC-417D-A440-83A3-A298EBBA6161}" dt="2024-04-14T14:49:37.682" v="430" actId="478"/>
          <ac:picMkLst>
            <pc:docMk/>
            <pc:sldMk cId="2363978342" sldId="2765"/>
            <ac:picMk id="7" creationId="{707BE264-7BF9-39F1-F661-226B38BCE130}"/>
          </ac:picMkLst>
        </pc:picChg>
      </pc:sldChg>
      <pc:sldChg chg="addSp modSp add mod">
        <pc:chgData name="Xin Luo" userId="82312ee5779919a4" providerId="LiveId" clId="{29E7ABFC-417D-A440-83A3-A298EBBA6161}" dt="2024-04-14T15:29:27.087" v="1299" actId="1076"/>
        <pc:sldMkLst>
          <pc:docMk/>
          <pc:sldMk cId="2327037745" sldId="2766"/>
        </pc:sldMkLst>
        <pc:spChg chg="mod">
          <ac:chgData name="Xin Luo" userId="82312ee5779919a4" providerId="LiveId" clId="{29E7ABFC-417D-A440-83A3-A298EBBA6161}" dt="2024-04-14T15:21:50.672" v="1297" actId="20577"/>
          <ac:spMkLst>
            <pc:docMk/>
            <pc:sldMk cId="2327037745" sldId="2766"/>
            <ac:spMk id="17" creationId="{9E05FFCA-3371-AF5C-381D-71D984055F5A}"/>
          </ac:spMkLst>
        </pc:spChg>
        <pc:picChg chg="add mod">
          <ac:chgData name="Xin Luo" userId="82312ee5779919a4" providerId="LiveId" clId="{29E7ABFC-417D-A440-83A3-A298EBBA6161}" dt="2024-04-14T15:29:27.087" v="1299" actId="1076"/>
          <ac:picMkLst>
            <pc:docMk/>
            <pc:sldMk cId="2327037745" sldId="2766"/>
            <ac:picMk id="5" creationId="{DC26E414-4136-C358-4A54-63632816DFFF}"/>
          </ac:picMkLst>
        </pc:picChg>
      </pc:sldChg>
      <pc:sldChg chg="delSp modSp add mod">
        <pc:chgData name="Xin Luo" userId="82312ee5779919a4" providerId="LiveId" clId="{29E7ABFC-417D-A440-83A3-A298EBBA6161}" dt="2024-04-14T15:37:57.348" v="1338" actId="478"/>
        <pc:sldMkLst>
          <pc:docMk/>
          <pc:sldMk cId="1586263805" sldId="2767"/>
        </pc:sldMkLst>
        <pc:spChg chg="mod">
          <ac:chgData name="Xin Luo" userId="82312ee5779919a4" providerId="LiveId" clId="{29E7ABFC-417D-A440-83A3-A298EBBA6161}" dt="2024-04-14T15:37:38.295" v="1312" actId="5793"/>
          <ac:spMkLst>
            <pc:docMk/>
            <pc:sldMk cId="1586263805" sldId="2767"/>
            <ac:spMk id="2" creationId="{631AADB6-C88A-D817-4683-FC087E4E240F}"/>
          </ac:spMkLst>
        </pc:spChg>
        <pc:spChg chg="mod">
          <ac:chgData name="Xin Luo" userId="82312ee5779919a4" providerId="LiveId" clId="{29E7ABFC-417D-A440-83A3-A298EBBA6161}" dt="2024-04-14T15:37:55.360" v="1337" actId="20577"/>
          <ac:spMkLst>
            <pc:docMk/>
            <pc:sldMk cId="1586263805" sldId="2767"/>
            <ac:spMk id="17" creationId="{9E05FFCA-3371-AF5C-381D-71D984055F5A}"/>
          </ac:spMkLst>
        </pc:spChg>
        <pc:picChg chg="del">
          <ac:chgData name="Xin Luo" userId="82312ee5779919a4" providerId="LiveId" clId="{29E7ABFC-417D-A440-83A3-A298EBBA6161}" dt="2024-04-14T15:37:57.348" v="1338" actId="478"/>
          <ac:picMkLst>
            <pc:docMk/>
            <pc:sldMk cId="1586263805" sldId="2767"/>
            <ac:picMk id="5" creationId="{DC26E414-4136-C358-4A54-63632816DFFF}"/>
          </ac:picMkLst>
        </pc:picChg>
      </pc:sldChg>
    </pc:docChg>
  </pc:docChgLst>
  <pc:docChgLst>
    <pc:chgData name="Xin Luo" userId="82312ee5779919a4" providerId="LiveId" clId="{6F4EE019-CF9B-0E46-99FD-A69435707418}"/>
    <pc:docChg chg="custSel delSld modSld">
      <pc:chgData name="Xin Luo" userId="82312ee5779919a4" providerId="LiveId" clId="{6F4EE019-CF9B-0E46-99FD-A69435707418}" dt="2024-04-14T05:52:00.889" v="166" actId="20577"/>
      <pc:docMkLst>
        <pc:docMk/>
      </pc:docMkLst>
      <pc:sldChg chg="modSp mod">
        <pc:chgData name="Xin Luo" userId="82312ee5779919a4" providerId="LiveId" clId="{6F4EE019-CF9B-0E46-99FD-A69435707418}" dt="2024-04-14T05:52:00.889" v="166" actId="20577"/>
        <pc:sldMkLst>
          <pc:docMk/>
          <pc:sldMk cId="1576120367" sldId="2387"/>
        </pc:sldMkLst>
        <pc:spChg chg="mod">
          <ac:chgData name="Xin Luo" userId="82312ee5779919a4" providerId="LiveId" clId="{6F4EE019-CF9B-0E46-99FD-A69435707418}" dt="2024-04-14T05:47:53.569" v="109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6F4EE019-CF9B-0E46-99FD-A69435707418}" dt="2024-04-14T05:51:51.200" v="161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6F4EE019-CF9B-0E46-99FD-A69435707418}" dt="2024-04-14T05:52:00.889" v="16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5:45:48.545" v="62" actId="20577"/>
        <pc:sldMkLst>
          <pc:docMk/>
          <pc:sldMk cId="1658607177" sldId="2708"/>
        </pc:sldMkLst>
        <pc:spChg chg="mod">
          <ac:chgData name="Xin Luo" userId="82312ee5779919a4" providerId="LiveId" clId="{6F4EE019-CF9B-0E46-99FD-A69435707418}" dt="2024-04-14T05:45:35.680" v="50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6F4EE019-CF9B-0E46-99FD-A69435707418}" dt="2024-04-14T05:45:48.545" v="62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3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80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6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5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2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srgbClr val="FF0000"/>
                </a:solidFill>
                <a:latin typeface="微软雅黑"/>
                <a:ea typeface="微软雅黑"/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  <a:latin typeface="微软雅黑"/>
                <a:ea typeface="微软雅黑"/>
              </a:rPr>
              <a:t>2</a:t>
            </a:r>
            <a:r>
              <a:rPr lang="zh-CN" altLang="en-US" sz="4400" b="1" dirty="0">
                <a:solidFill>
                  <a:srgbClr val="FF0000"/>
                </a:solidFill>
                <a:latin typeface="微软雅黑"/>
                <a:ea typeface="微软雅黑"/>
              </a:rPr>
              <a:t>节：</a:t>
            </a:r>
            <a:r>
              <a:rPr lang="en-US" altLang="zh-CN" sz="4400" b="1" dirty="0">
                <a:solidFill>
                  <a:srgbClr val="FF0000"/>
                </a:solidFill>
                <a:latin typeface="微软雅黑"/>
                <a:ea typeface="微软雅黑"/>
              </a:rPr>
              <a:t>P</a:t>
            </a:r>
            <a:r>
              <a:rPr lang="en-CN" altLang="zh-CN" sz="4400" b="1" dirty="0">
                <a:solidFill>
                  <a:srgbClr val="FF0000"/>
                </a:solidFill>
                <a:latin typeface="微软雅黑"/>
                <a:ea typeface="微软雅黑"/>
              </a:rPr>
              <a:t>ython</a:t>
            </a:r>
            <a:r>
              <a:rPr lang="zh-CN" altLang="en-CN" sz="4400" b="1" dirty="0">
                <a:solidFill>
                  <a:srgbClr val="FF0000"/>
                </a:solidFill>
                <a:latin typeface="微软雅黑"/>
                <a:ea typeface="微软雅黑"/>
              </a:rPr>
              <a:t>程序</a:t>
            </a:r>
            <a:r>
              <a:rPr lang="zh-CN" altLang="en-US" sz="4400" b="1" dirty="0">
                <a:solidFill>
                  <a:srgbClr val="FF0000"/>
                </a:solidFill>
                <a:latin typeface="微软雅黑"/>
                <a:ea typeface="微软雅黑"/>
              </a:rPr>
              <a:t>设计</a:t>
            </a:r>
            <a:r>
              <a:rPr lang="zh-CN" altLang="en-CN" sz="4400" b="1" dirty="0">
                <a:solidFill>
                  <a:srgbClr val="FF0000"/>
                </a:solidFill>
                <a:latin typeface="微软雅黑"/>
                <a:ea typeface="微软雅黑"/>
              </a:rPr>
              <a:t>基础</a:t>
            </a:r>
            <a:r>
              <a:rPr lang="en-US" altLang="zh-CN" sz="4400" b="1" dirty="0">
                <a:solidFill>
                  <a:srgbClr val="FF0000"/>
                </a:solidFill>
                <a:latin typeface="微软雅黑"/>
                <a:ea typeface="微软雅黑"/>
              </a:rPr>
              <a:t>-2</a:t>
            </a:r>
            <a:endParaRPr kumimoji="0" lang="zh-CN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4953593" y="261082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空间数据处理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二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二、异常处理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6257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CN" sz="3600" b="1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、类与模块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07631"/>
            <a:ext cx="8037703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）开发环境顾名思义是指程序员在编写代码时所使用的环境。配置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2124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3714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CN" sz="220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常用指令。</a:t>
            </a:r>
            <a:endParaRPr lang="en-US" altLang="zh-CN" sz="220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20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git/</a:t>
            </a:r>
            <a:r>
              <a:rPr lang="en-US" altLang="zh-CN" sz="2200" err="1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将个人家乡所在地地理坐标添加至开源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课程项目中。</a:t>
            </a:r>
            <a:endParaRPr lang="en-US" altLang="zh-CN" sz="220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异常处理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面向对象编程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函数、类与模块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一、函数、类与模块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CN" sz="3600" b="1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、类与模块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274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概念：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函数是组织好的，可重复使用的，用来实现单一，或相关联功能的代码段。如常用的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print()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即为一个函数。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实现：</a:t>
            </a:r>
            <a:r>
              <a:rPr 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在python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中，用</a:t>
            </a:r>
            <a:r>
              <a:rPr 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关键字定义一个函数，然后写上函数标识符（名称），后面是括号和冒号。如有传入参数，需放在圆括号中间。如果函数结束有返回值，则用</a:t>
            </a:r>
            <a:r>
              <a:rPr lang="en-US" altLang="zh-CN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语句。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07BE264-7BF9-39F1-F661-226B38BCE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247" y="4348417"/>
            <a:ext cx="4255505" cy="22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635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CN" sz="3600" b="1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、类与模块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3858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概念：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用来描述具有相同属性和方法的对象的集合。其定义了该集合中每个对象所共有的属性和方法，对象是类的实例。如定义一个学生类，张三同学即为学生类的实例。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类属性分为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实例属性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类属性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两种，类属性为每个实例的共有属性，实例属性为不同实例的特有属性。</a:t>
            </a:r>
            <a:endParaRPr lang="en-US" altLang="zh-CN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978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CN" sz="3600" b="1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、类与模块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实现：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类通过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关键字定义，</a:t>
            </a:r>
            <a:r>
              <a:rPr lang="zh-CN" altLang="en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类名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首字母通常用大写英文字母。实例属性通过一个特殊的方法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__inti__()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定义。类方法使用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关键字定义，与一般函数不同的是类方法第一个参数为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self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6E414-4136-C358-4A54-63632816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40" y="3405379"/>
            <a:ext cx="76327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377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CN" sz="3600" b="1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、类与模块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概念：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2638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二、面向对象编程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CN" sz="3600" b="1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、类与模块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07631"/>
            <a:ext cx="8037703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）开发环境顾名思义是指程序员在编写代码时所使用的环境。配置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53557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436</Words>
  <Application>Microsoft Macintosh PowerPoint</Application>
  <PresentationFormat>On-screen Show (4:3)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Microsoft YaHei</vt:lpstr>
      <vt:lpstr>Microsoft YaHei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一、函数、类与模块</vt:lpstr>
      <vt:lpstr>一、函数、类与模块</vt:lpstr>
      <vt:lpstr>一、函数、类与模块</vt:lpstr>
      <vt:lpstr>一、函数、类与模块</vt:lpstr>
      <vt:lpstr>PowerPoint Presentation</vt:lpstr>
      <vt:lpstr>一、函数、类与模块</vt:lpstr>
      <vt:lpstr>PowerPoint Presentation</vt:lpstr>
      <vt:lpstr>一、函数、类与模块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</cp:revision>
  <dcterms:created xsi:type="dcterms:W3CDTF">2004-07-09T11:40:27Z</dcterms:created>
  <dcterms:modified xsi:type="dcterms:W3CDTF">2024-04-14T15:37:59Z</dcterms:modified>
</cp:coreProperties>
</file>