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1"/>
  </p:notesMasterIdLst>
  <p:handoutMasterIdLst>
    <p:handoutMasterId r:id="rId12"/>
  </p:handoutMasterIdLst>
  <p:sldIdLst>
    <p:sldId id="2708" r:id="rId3"/>
    <p:sldId id="2387" r:id="rId4"/>
    <p:sldId id="2447" r:id="rId5"/>
    <p:sldId id="2709" r:id="rId6"/>
    <p:sldId id="2716" r:id="rId7"/>
    <p:sldId id="2720" r:id="rId8"/>
    <p:sldId id="2721" r:id="rId9"/>
    <p:sldId id="2760" r:id="rId10"/>
  </p:sldIdLst>
  <p:sldSz cx="9144000" cy="6858000" type="screen4x3"/>
  <p:notesSz cx="7099300" cy="10234613"/>
  <p:custDataLst>
    <p:tags r:id="rId13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9"/>
  </p:normalViewPr>
  <p:slideViewPr>
    <p:cSldViewPr snapToGrid="0">
      <p:cViewPr varScale="1">
        <p:scale>
          <a:sx n="136" d="100"/>
          <a:sy n="136" d="100"/>
        </p:scale>
        <p:origin x="216" y="72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800" b="1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800" b="1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83461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开源软件开发</a:t>
              </a:r>
              <a:r>
                <a:rPr lang="en-US" altLang="zh-CN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二、代码编辑器</a:t>
            </a:r>
            <a:r>
              <a:rPr lang="en-US" altLang="zh-CN" sz="4000" b="1" err="1">
                <a:latin typeface="微软雅黑" pitchFamily="34" charset="-122"/>
                <a:ea typeface="微软雅黑" pitchFamily="34" charset="-122"/>
              </a:rPr>
              <a:t>VSCode</a:t>
            </a:r>
            <a:endParaRPr lang="zh-CN" altLang="en-US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740" y="2346605"/>
            <a:ext cx="4710351" cy="353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826836"/>
            <a:ext cx="3887075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sz="2000" b="0" i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sz="2000" b="0" i="0">
                <a:solidFill>
                  <a:schemeClr val="bg2"/>
                </a:solidFill>
                <a:effectLst/>
                <a:latin typeface="+mn-ea"/>
                <a:ea typeface="+mn-ea"/>
              </a:rPr>
              <a:t>是一款由微软开发且跨平台的</a:t>
            </a:r>
            <a:r>
              <a:rPr lang="zh-CN" altLang="en-US" sz="200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sz="2000" b="0" i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源代码编辑器。该软件支持语法高亮、代码自动补全、代码重构功能，并且</a:t>
            </a:r>
            <a:r>
              <a:rPr lang="zh-CN" altLang="en-US" sz="2000" b="1" i="0" u="sng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sz="2000" b="1" i="0" u="sng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000" b="1" i="0" u="sng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000" b="0" i="0">
                <a:solidFill>
                  <a:schemeClr val="bg2"/>
                </a:solidFill>
                <a:effectLst/>
                <a:latin typeface="+mn-ea"/>
                <a:ea typeface="+mn-ea"/>
              </a:rPr>
              <a:t>。用户可以更改主题和键盘快捷方式实现个性化设置，也可以通过内置的扩展程序商店安装扩展以拓展软件功能。</a:t>
            </a:r>
            <a:endParaRPr lang="en-CN" sz="200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三、基于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的开源软件开发环境配置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三、基于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的开源软件开发环境配置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037703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）开发环境顾名思义是指程序员在编写代码时所使用的环境。配置开发环境目的在于最大程度提高程序员的开发效率。</a:t>
            </a:r>
            <a:endParaRPr lang="en-US" altLang="zh-CN" b="0" i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3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714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常用指令。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git/</a:t>
            </a:r>
            <a:r>
              <a:rPr lang="en-US" altLang="zh-CN" sz="2200" err="1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将个人家乡所在地地理坐标添加至开源</a:t>
            </a:r>
            <a:r>
              <a:rPr lang="en-US" altLang="zh-CN" sz="2200">
                <a:solidFill>
                  <a:srgbClr val="333333"/>
                </a:solidFill>
                <a:latin typeface="+mn-ea"/>
                <a:ea typeface="+mn-ea"/>
              </a:rPr>
              <a:t>GIS</a:t>
            </a:r>
            <a:r>
              <a:rPr lang="zh-CN" altLang="en-US" sz="2200">
                <a:solidFill>
                  <a:srgbClr val="333333"/>
                </a:solidFill>
                <a:latin typeface="+mn-ea"/>
                <a:ea typeface="+mn-ea"/>
              </a:rPr>
              <a:t>课程项目中。</a:t>
            </a:r>
            <a:endParaRPr lang="en-US" altLang="zh-CN" sz="22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299</Words>
  <Application>Microsoft Macintosh PowerPoint</Application>
  <PresentationFormat>On-screen Show (4:3)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Microsoft YaHei</vt:lpstr>
      <vt:lpstr>Microsoft YaHei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PowerPoint Presentation</vt:lpstr>
      <vt:lpstr>二、开源软件开发工具</vt:lpstr>
      <vt:lpstr>PowerPoint Presentation</vt:lpstr>
      <vt:lpstr>三、基于Python的开源软件开发环境配置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2024-04-14T02:00:00Z</dcterms:modified>
</cp:coreProperties>
</file>