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6"/>
  </p:notesMasterIdLst>
  <p:handoutMasterIdLst>
    <p:handoutMasterId r:id="rId17"/>
  </p:handoutMasterIdLst>
  <p:sldIdLst>
    <p:sldId id="2708" r:id="rId3"/>
    <p:sldId id="2387" r:id="rId4"/>
    <p:sldId id="2447" r:id="rId5"/>
    <p:sldId id="2716" r:id="rId6"/>
    <p:sldId id="2765" r:id="rId7"/>
    <p:sldId id="2766" r:id="rId8"/>
    <p:sldId id="2763" r:id="rId9"/>
    <p:sldId id="2764" r:id="rId10"/>
    <p:sldId id="2709" r:id="rId11"/>
    <p:sldId id="2762" r:id="rId12"/>
    <p:sldId id="2767" r:id="rId13"/>
    <p:sldId id="2769" r:id="rId14"/>
    <p:sldId id="2760" r:id="rId15"/>
  </p:sldIdLst>
  <p:sldSz cx="9144000" cy="6858000" type="screen4x3"/>
  <p:notesSz cx="7099300" cy="10234613"/>
  <p:custDataLst>
    <p:tags r:id="rId1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D5BF7-97E8-7843-9DA0-39A524779207}" v="34" dt="2024-04-21T08:30:27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5"/>
    <p:restoredTop sz="87211"/>
  </p:normalViewPr>
  <p:slideViewPr>
    <p:cSldViewPr snapToGrid="0">
      <p:cViewPr varScale="1">
        <p:scale>
          <a:sx n="111" d="100"/>
          <a:sy n="111" d="100"/>
        </p:scale>
        <p:origin x="1832" y="19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187D5BF7-97E8-7843-9DA0-39A524779207}"/>
    <pc:docChg chg="undo custSel addSld delSld modSld">
      <pc:chgData name="Xin Luo" userId="82312ee5779919a4" providerId="LiveId" clId="{187D5BF7-97E8-7843-9DA0-39A524779207}" dt="2024-05-01T07:15:04.651" v="3024" actId="2696"/>
      <pc:docMkLst>
        <pc:docMk/>
      </pc:docMkLst>
      <pc:sldChg chg="modSp mod">
        <pc:chgData name="Xin Luo" userId="82312ee5779919a4" providerId="LiveId" clId="{187D5BF7-97E8-7843-9DA0-39A524779207}" dt="2024-04-21T14:13:45.482" v="2815" actId="20577"/>
        <pc:sldMkLst>
          <pc:docMk/>
          <pc:sldMk cId="1576120367" sldId="2387"/>
        </pc:sldMkLst>
        <pc:spChg chg="mod">
          <ac:chgData name="Xin Luo" userId="82312ee5779919a4" providerId="LiveId" clId="{187D5BF7-97E8-7843-9DA0-39A524779207}" dt="2024-04-21T14:13:45.482" v="2815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87D5BF7-97E8-7843-9DA0-39A524779207}" dt="2024-04-20T13:57:25.591" v="1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187D5BF7-97E8-7843-9DA0-39A524779207}" dt="2024-04-21T01:47:21.308" v="857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4:35.688" v="2833" actId="20577"/>
        <pc:sldMkLst>
          <pc:docMk/>
          <pc:sldMk cId="2415901206" sldId="2447"/>
        </pc:sldMkLst>
        <pc:spChg chg="mod">
          <ac:chgData name="Xin Luo" userId="82312ee5779919a4" providerId="LiveId" clId="{187D5BF7-97E8-7843-9DA0-39A524779207}" dt="2024-04-21T14:14:35.688" v="283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4:22.086" v="2832" actId="20577"/>
        <pc:sldMkLst>
          <pc:docMk/>
          <pc:sldMk cId="1658607177" sldId="2708"/>
        </pc:sldMkLst>
        <pc:spChg chg="mod">
          <ac:chgData name="Xin Luo" userId="82312ee5779919a4" providerId="LiveId" clId="{187D5BF7-97E8-7843-9DA0-39A524779207}" dt="2024-04-21T14:14:22.086" v="2832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5:29.895" v="2957" actId="20577"/>
        <pc:sldMkLst>
          <pc:docMk/>
          <pc:sldMk cId="481122590" sldId="2709"/>
        </pc:sldMkLst>
        <pc:spChg chg="mod">
          <ac:chgData name="Xin Luo" userId="82312ee5779919a4" providerId="LiveId" clId="{187D5BF7-97E8-7843-9DA0-39A524779207}" dt="2024-04-21T14:15:29.895" v="2957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187D5BF7-97E8-7843-9DA0-39A524779207}" dt="2024-04-21T14:14:43.686" v="2851" actId="20577"/>
        <pc:sldMkLst>
          <pc:docMk/>
          <pc:sldMk cId="3833073590" sldId="2716"/>
        </pc:sldMkLst>
        <pc:spChg chg="mod">
          <ac:chgData name="Xin Luo" userId="82312ee5779919a4" providerId="LiveId" clId="{187D5BF7-97E8-7843-9DA0-39A524779207}" dt="2024-04-21T14:14:43.686" v="2851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40:17.952" v="1182" actId="20577"/>
          <ac:spMkLst>
            <pc:docMk/>
            <pc:sldMk cId="3833073590" sldId="2716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01:33.617" v="355" actId="1582"/>
          <ac:spMkLst>
            <pc:docMk/>
            <pc:sldMk cId="3833073590" sldId="2716"/>
            <ac:spMk id="14" creationId="{084215D2-51AA-F394-B2FF-B164EF96A1FA}"/>
          </ac:spMkLst>
        </pc:spChg>
        <pc:spChg chg="add mod">
          <ac:chgData name="Xin Luo" userId="82312ee5779919a4" providerId="LiveId" clId="{187D5BF7-97E8-7843-9DA0-39A524779207}" dt="2024-04-20T15:01:37.791" v="357" actId="1076"/>
          <ac:spMkLst>
            <pc:docMk/>
            <pc:sldMk cId="3833073590" sldId="2716"/>
            <ac:spMk id="15" creationId="{1417B587-7A11-20A8-784E-DD1689C615FA}"/>
          </ac:spMkLst>
        </pc:spChg>
        <pc:picChg chg="add del mod">
          <ac:chgData name="Xin Luo" userId="82312ee5779919a4" providerId="LiveId" clId="{187D5BF7-97E8-7843-9DA0-39A524779207}" dt="2024-04-20T14:51:05.413" v="152" actId="478"/>
          <ac:picMkLst>
            <pc:docMk/>
            <pc:sldMk cId="3833073590" sldId="2716"/>
            <ac:picMk id="4" creationId="{C21A5938-B87F-8F02-821A-4816CA860FFB}"/>
          </ac:picMkLst>
        </pc:picChg>
        <pc:picChg chg="add mod">
          <ac:chgData name="Xin Luo" userId="82312ee5779919a4" providerId="LiveId" clId="{187D5BF7-97E8-7843-9DA0-39A524779207}" dt="2024-04-20T15:01:49.692" v="359" actId="208"/>
          <ac:picMkLst>
            <pc:docMk/>
            <pc:sldMk cId="3833073590" sldId="2716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01:51.834" v="360" actId="208"/>
          <ac:picMkLst>
            <pc:docMk/>
            <pc:sldMk cId="3833073590" sldId="2716"/>
            <ac:picMk id="9" creationId="{8A1A6191-4613-890C-D272-626950D3EBFE}"/>
          </ac:picMkLst>
        </pc:picChg>
        <pc:picChg chg="add del mod modCrop">
          <ac:chgData name="Xin Luo" userId="82312ee5779919a4" providerId="LiveId" clId="{187D5BF7-97E8-7843-9DA0-39A524779207}" dt="2024-04-20T15:00:26.500" v="335" actId="478"/>
          <ac:picMkLst>
            <pc:docMk/>
            <pc:sldMk cId="3833073590" sldId="2716"/>
            <ac:picMk id="11" creationId="{1295C502-2A41-1636-0935-7920414449D2}"/>
          </ac:picMkLst>
        </pc:picChg>
        <pc:picChg chg="add mod modCrop">
          <ac:chgData name="Xin Luo" userId="82312ee5779919a4" providerId="LiveId" clId="{187D5BF7-97E8-7843-9DA0-39A524779207}" dt="2024-04-20T15:01:45.302" v="358" actId="208"/>
          <ac:picMkLst>
            <pc:docMk/>
            <pc:sldMk cId="3833073590" sldId="2716"/>
            <ac:picMk id="13" creationId="{74E089A0-6D6F-AFD4-316B-7C94A35065FB}"/>
          </ac:picMkLst>
        </pc:picChg>
      </pc:sldChg>
      <pc:sldChg chg="modSp mod">
        <pc:chgData name="Xin Luo" userId="82312ee5779919a4" providerId="LiveId" clId="{187D5BF7-97E8-7843-9DA0-39A524779207}" dt="2024-04-21T14:16:02.937" v="3023"/>
        <pc:sldMkLst>
          <pc:docMk/>
          <pc:sldMk cId="1125183986" sldId="2760"/>
        </pc:sldMkLst>
        <pc:spChg chg="mod">
          <ac:chgData name="Xin Luo" userId="82312ee5779919a4" providerId="LiveId" clId="{187D5BF7-97E8-7843-9DA0-39A524779207}" dt="2024-04-21T14:16:02.937" v="3023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8:29:34.979" v="2213" actId="1035"/>
          <ac:spMkLst>
            <pc:docMk/>
            <pc:sldMk cId="1125183986" sldId="2760"/>
            <ac:spMk id="11" creationId="{53A7E693-8098-76C4-CD5D-47166ABEB164}"/>
          </ac:spMkLst>
        </pc:spChg>
        <pc:spChg chg="mod">
          <ac:chgData name="Xin Luo" userId="82312ee5779919a4" providerId="LiveId" clId="{187D5BF7-97E8-7843-9DA0-39A524779207}" dt="2024-04-21T08:54:55.868" v="2813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187D5BF7-97E8-7843-9DA0-39A524779207}" dt="2024-04-20T14:01:03.042" v="144" actId="2696"/>
        <pc:sldMkLst>
          <pc:docMk/>
          <pc:sldMk cId="1177607245" sldId="2761"/>
        </pc:sldMkLst>
      </pc:sldChg>
      <pc:sldChg chg="addSp delSp modSp mod">
        <pc:chgData name="Xin Luo" userId="82312ee5779919a4" providerId="LiveId" clId="{187D5BF7-97E8-7843-9DA0-39A524779207}" dt="2024-04-21T14:15:36.853" v="2976" actId="20577"/>
        <pc:sldMkLst>
          <pc:docMk/>
          <pc:sldMk cId="2372094037" sldId="2762"/>
        </pc:sldMkLst>
        <pc:spChg chg="mod">
          <ac:chgData name="Xin Luo" userId="82312ee5779919a4" providerId="LiveId" clId="{187D5BF7-97E8-7843-9DA0-39A524779207}" dt="2024-04-21T03:17:49.637" v="1226" actId="20577"/>
          <ac:spMkLst>
            <pc:docMk/>
            <pc:sldMk cId="2372094037" sldId="2762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36.853" v="2976" actId="20577"/>
          <ac:spMkLst>
            <pc:docMk/>
            <pc:sldMk cId="2372094037" sldId="2762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3:18:28.710" v="1320" actId="20577"/>
          <ac:spMkLst>
            <pc:docMk/>
            <pc:sldMk cId="2372094037" sldId="2762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1T03:29:54.455" v="1353" actId="1076"/>
          <ac:spMkLst>
            <pc:docMk/>
            <pc:sldMk cId="2372094037" sldId="2762"/>
            <ac:spMk id="11" creationId="{77EDA7B9-C8A5-AC7C-6A0D-2D8A5C1B3DAD}"/>
          </ac:spMkLst>
        </pc:spChg>
        <pc:picChg chg="add mod modCrop">
          <ac:chgData name="Xin Luo" userId="82312ee5779919a4" providerId="LiveId" clId="{187D5BF7-97E8-7843-9DA0-39A524779207}" dt="2024-04-21T03:26:44.343" v="1339" actId="1076"/>
          <ac:picMkLst>
            <pc:docMk/>
            <pc:sldMk cId="2372094037" sldId="2762"/>
            <ac:picMk id="5" creationId="{21D982DC-A933-6982-C91E-8C245B4D6674}"/>
          </ac:picMkLst>
        </pc:picChg>
        <pc:picChg chg="add del mod">
          <ac:chgData name="Xin Luo" userId="82312ee5779919a4" providerId="LiveId" clId="{187D5BF7-97E8-7843-9DA0-39A524779207}" dt="2024-04-21T03:26:33.440" v="1334" actId="478"/>
          <ac:picMkLst>
            <pc:docMk/>
            <pc:sldMk cId="2372094037" sldId="2762"/>
            <ac:picMk id="8" creationId="{D2FFFAF9-3046-8B34-DB7D-348A034D547A}"/>
          </ac:picMkLst>
        </pc:picChg>
        <pc:picChg chg="add del mod">
          <ac:chgData name="Xin Luo" userId="82312ee5779919a4" providerId="LiveId" clId="{187D5BF7-97E8-7843-9DA0-39A524779207}" dt="2024-04-21T03:26:34.139" v="1335" actId="478"/>
          <ac:picMkLst>
            <pc:docMk/>
            <pc:sldMk cId="2372094037" sldId="2762"/>
            <ac:picMk id="10" creationId="{0A55C400-60D0-7E2B-02E8-6C6586AB3DBD}"/>
          </ac:picMkLst>
        </pc:picChg>
      </pc:sldChg>
      <pc:sldChg chg="del">
        <pc:chgData name="Xin Luo" userId="82312ee5779919a4" providerId="LiveId" clId="{187D5BF7-97E8-7843-9DA0-39A524779207}" dt="2024-04-20T14:00:59.987" v="142" actId="2696"/>
        <pc:sldMkLst>
          <pc:docMk/>
          <pc:sldMk cId="1735176010" sldId="2763"/>
        </pc:sldMkLst>
      </pc:sldChg>
      <pc:sldChg chg="addSp delSp modSp add mod">
        <pc:chgData name="Xin Luo" userId="82312ee5779919a4" providerId="LiveId" clId="{187D5BF7-97E8-7843-9DA0-39A524779207}" dt="2024-04-21T14:15:17.052" v="2933" actId="20577"/>
        <pc:sldMkLst>
          <pc:docMk/>
          <pc:sldMk cId="2347239804" sldId="2763"/>
        </pc:sldMkLst>
        <pc:spChg chg="mod">
          <ac:chgData name="Xin Luo" userId="82312ee5779919a4" providerId="LiveId" clId="{187D5BF7-97E8-7843-9DA0-39A524779207}" dt="2024-04-21T14:15:17.052" v="2933" actId="20577"/>
          <ac:spMkLst>
            <pc:docMk/>
            <pc:sldMk cId="2347239804" sldId="2763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1:46:27.223" v="839" actId="1035"/>
          <ac:spMkLst>
            <pc:docMk/>
            <pc:sldMk cId="2347239804" sldId="2763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18:10.571" v="632" actId="404"/>
          <ac:spMkLst>
            <pc:docMk/>
            <pc:sldMk cId="2347239804" sldId="2763"/>
            <ac:spMk id="11" creationId="{F177FF3D-CD3C-12D5-BADF-53A626EE3427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4" creationId="{084215D2-51AA-F394-B2FF-B164EF96A1FA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5" creationId="{1417B587-7A11-20A8-784E-DD1689C615FA}"/>
          </ac:spMkLst>
        </pc:spChg>
        <pc:picChg chg="add mod">
          <ac:chgData name="Xin Luo" userId="82312ee5779919a4" providerId="LiveId" clId="{187D5BF7-97E8-7843-9DA0-39A524779207}" dt="2024-04-21T01:46:28.688" v="841" actId="1036"/>
          <ac:picMkLst>
            <pc:docMk/>
            <pc:sldMk cId="2347239804" sldId="2763"/>
            <ac:picMk id="4" creationId="{AF67819C-8E49-92E5-601F-28B1434E4AF0}"/>
          </ac:picMkLst>
        </pc:picChg>
        <pc:picChg chg="del">
          <ac:chgData name="Xin Luo" userId="82312ee5779919a4" providerId="LiveId" clId="{187D5BF7-97E8-7843-9DA0-39A524779207}" dt="2024-04-20T15:02:13.663" v="386" actId="478"/>
          <ac:picMkLst>
            <pc:docMk/>
            <pc:sldMk cId="2347239804" sldId="2763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17:37.705" v="625"/>
          <ac:picMkLst>
            <pc:docMk/>
            <pc:sldMk cId="2347239804" sldId="2763"/>
            <ac:picMk id="8" creationId="{64A9F355-6891-63C4-C94A-AB6A3F9D6B54}"/>
          </ac:picMkLst>
        </pc:picChg>
        <pc:picChg chg="del">
          <ac:chgData name="Xin Luo" userId="82312ee5779919a4" providerId="LiveId" clId="{187D5BF7-97E8-7843-9DA0-39A524779207}" dt="2024-04-20T15:02:14.176" v="387" actId="478"/>
          <ac:picMkLst>
            <pc:docMk/>
            <pc:sldMk cId="2347239804" sldId="2763"/>
            <ac:picMk id="9" creationId="{8A1A6191-4613-890C-D272-626950D3EBFE}"/>
          </ac:picMkLst>
        </pc:picChg>
        <pc:picChg chg="del">
          <ac:chgData name="Xin Luo" userId="82312ee5779919a4" providerId="LiveId" clId="{187D5BF7-97E8-7843-9DA0-39A524779207}" dt="2024-04-20T15:02:13.089" v="385" actId="478"/>
          <ac:picMkLst>
            <pc:docMk/>
            <pc:sldMk cId="2347239804" sldId="2763"/>
            <ac:picMk id="13" creationId="{74E089A0-6D6F-AFD4-316B-7C94A35065FB}"/>
          </ac:picMkLst>
        </pc:picChg>
      </pc:sldChg>
      <pc:sldChg chg="delSp modSp add mod">
        <pc:chgData name="Xin Luo" userId="82312ee5779919a4" providerId="LiveId" clId="{187D5BF7-97E8-7843-9DA0-39A524779207}" dt="2024-04-21T02:36:51.125" v="1033" actId="20577"/>
        <pc:sldMkLst>
          <pc:docMk/>
          <pc:sldMk cId="1432008115" sldId="2764"/>
        </pc:sldMkLst>
        <pc:spChg chg="mod">
          <ac:chgData name="Xin Luo" userId="82312ee5779919a4" providerId="LiveId" clId="{187D5BF7-97E8-7843-9DA0-39A524779207}" dt="2024-04-21T02:36:51.125" v="1033" actId="20577"/>
          <ac:spMkLst>
            <pc:docMk/>
            <pc:sldMk cId="1432008115" sldId="2764"/>
            <ac:spMk id="6" creationId="{6741FEA2-C046-FD82-2800-2CB513792080}"/>
          </ac:spMkLst>
        </pc:spChg>
        <pc:spChg chg="del">
          <ac:chgData name="Xin Luo" userId="82312ee5779919a4" providerId="LiveId" clId="{187D5BF7-97E8-7843-9DA0-39A524779207}" dt="2024-04-20T15:18:42.499" v="640" actId="478"/>
          <ac:spMkLst>
            <pc:docMk/>
            <pc:sldMk cId="1432008115" sldId="2764"/>
            <ac:spMk id="11" creationId="{F177FF3D-CD3C-12D5-BADF-53A626EE3427}"/>
          </ac:spMkLst>
        </pc:spChg>
        <pc:picChg chg="del">
          <ac:chgData name="Xin Luo" userId="82312ee5779919a4" providerId="LiveId" clId="{187D5BF7-97E8-7843-9DA0-39A524779207}" dt="2024-04-20T15:18:40.750" v="639" actId="478"/>
          <ac:picMkLst>
            <pc:docMk/>
            <pc:sldMk cId="1432008115" sldId="2764"/>
            <ac:picMk id="4" creationId="{AF67819C-8E49-92E5-601F-28B1434E4AF0}"/>
          </ac:picMkLst>
        </pc:picChg>
      </pc:sldChg>
      <pc:sldChg chg="del">
        <pc:chgData name="Xin Luo" userId="82312ee5779919a4" providerId="LiveId" clId="{187D5BF7-97E8-7843-9DA0-39A524779207}" dt="2024-04-20T14:00:59.983" v="140" actId="2696"/>
        <pc:sldMkLst>
          <pc:docMk/>
          <pc:sldMk cId="2182068740" sldId="2764"/>
        </pc:sldMkLst>
      </pc:sldChg>
      <pc:sldChg chg="addSp delSp modSp add mod">
        <pc:chgData name="Xin Luo" userId="82312ee5779919a4" providerId="LiveId" clId="{187D5BF7-97E8-7843-9DA0-39A524779207}" dt="2024-04-21T14:14:51.560" v="2869" actId="20577"/>
        <pc:sldMkLst>
          <pc:docMk/>
          <pc:sldMk cId="847482360" sldId="2765"/>
        </pc:sldMkLst>
        <pc:spChg chg="mod">
          <ac:chgData name="Xin Luo" userId="82312ee5779919a4" providerId="LiveId" clId="{187D5BF7-97E8-7843-9DA0-39A524779207}" dt="2024-04-21T14:14:51.560" v="2869" actId="20577"/>
          <ac:spMkLst>
            <pc:docMk/>
            <pc:sldMk cId="847482360" sldId="2765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40:06.128" v="1159" actId="20577"/>
          <ac:spMkLst>
            <pc:docMk/>
            <pc:sldMk cId="847482360" sldId="2765"/>
            <ac:spMk id="6" creationId="{6741FEA2-C046-FD82-2800-2CB513792080}"/>
          </ac:spMkLst>
        </pc:spChg>
        <pc:spChg chg="mod">
          <ac:chgData name="Xin Luo" userId="82312ee5779919a4" providerId="LiveId" clId="{187D5BF7-97E8-7843-9DA0-39A524779207}" dt="2024-04-21T02:25:19.368" v="882" actId="164"/>
          <ac:spMkLst>
            <pc:docMk/>
            <pc:sldMk cId="847482360" sldId="2765"/>
            <ac:spMk id="14" creationId="{084215D2-51AA-F394-B2FF-B164EF96A1FA}"/>
          </ac:spMkLst>
        </pc:spChg>
        <pc:spChg chg="mod">
          <ac:chgData name="Xin Luo" userId="82312ee5779919a4" providerId="LiveId" clId="{187D5BF7-97E8-7843-9DA0-39A524779207}" dt="2024-04-21T02:25:42.836" v="889" actId="164"/>
          <ac:spMkLst>
            <pc:docMk/>
            <pc:sldMk cId="847482360" sldId="2765"/>
            <ac:spMk id="15" creationId="{1417B587-7A11-20A8-784E-DD1689C615FA}"/>
          </ac:spMkLst>
        </pc:s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2" creationId="{008F441D-46E8-C621-6725-F7375CACFB3B}"/>
          </ac:grpSpMkLst>
        </pc:gr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25:42.836" v="889" actId="164"/>
          <ac:picMkLst>
            <pc:docMk/>
            <pc:sldMk cId="847482360" sldId="2765"/>
            <ac:picMk id="4" creationId="{D83CDA59-7660-D352-0DA9-355348DADE1B}"/>
          </ac:picMkLst>
        </pc:picChg>
        <pc:picChg chg="del">
          <ac:chgData name="Xin Luo" userId="82312ee5779919a4" providerId="LiveId" clId="{187D5BF7-97E8-7843-9DA0-39A524779207}" dt="2024-04-21T02:24:16.885" v="859" actId="478"/>
          <ac:picMkLst>
            <pc:docMk/>
            <pc:sldMk cId="847482360" sldId="2765"/>
            <ac:picMk id="7" creationId="{CDF43AFE-15CB-67F2-2BFA-98CB2C3B6051}"/>
          </ac:picMkLst>
        </pc:picChg>
        <pc:picChg chg="add del mod">
          <ac:chgData name="Xin Luo" userId="82312ee5779919a4" providerId="LiveId" clId="{187D5BF7-97E8-7843-9DA0-39A524779207}" dt="2024-04-21T02:24:57.164" v="875" actId="478"/>
          <ac:picMkLst>
            <pc:docMk/>
            <pc:sldMk cId="847482360" sldId="2765"/>
            <ac:picMk id="8" creationId="{3F8EA5EB-A776-ECDF-B951-62F621139B85}"/>
          </ac:picMkLst>
        </pc:picChg>
        <pc:picChg chg="del">
          <ac:chgData name="Xin Luo" userId="82312ee5779919a4" providerId="LiveId" clId="{187D5BF7-97E8-7843-9DA0-39A524779207}" dt="2024-04-21T02:24:17.551" v="860" actId="478"/>
          <ac:picMkLst>
            <pc:docMk/>
            <pc:sldMk cId="847482360" sldId="2765"/>
            <ac:picMk id="9" creationId="{8A1A6191-4613-890C-D272-626950D3EBFE}"/>
          </ac:picMkLst>
        </pc:picChg>
        <pc:picChg chg="add mod">
          <ac:chgData name="Xin Luo" userId="82312ee5779919a4" providerId="LiveId" clId="{187D5BF7-97E8-7843-9DA0-39A524779207}" dt="2024-04-21T02:25:19.368" v="882" actId="164"/>
          <ac:picMkLst>
            <pc:docMk/>
            <pc:sldMk cId="847482360" sldId="2765"/>
            <ac:picMk id="11" creationId="{CE0AD0E5-5497-4C93-C572-17E199B61524}"/>
          </ac:picMkLst>
        </pc:picChg>
        <pc:picChg chg="del">
          <ac:chgData name="Xin Luo" userId="82312ee5779919a4" providerId="LiveId" clId="{187D5BF7-97E8-7843-9DA0-39A524779207}" dt="2024-04-21T02:24:20.503" v="861" actId="478"/>
          <ac:picMkLst>
            <pc:docMk/>
            <pc:sldMk cId="847482360" sldId="2765"/>
            <ac:picMk id="13" creationId="{74E089A0-6D6F-AFD4-316B-7C94A35065FB}"/>
          </ac:picMkLst>
        </pc:picChg>
        <pc:picChg chg="add del mod">
          <ac:chgData name="Xin Luo" userId="82312ee5779919a4" providerId="LiveId" clId="{187D5BF7-97E8-7843-9DA0-39A524779207}" dt="2024-04-21T02:38:23.654" v="1037" actId="478"/>
          <ac:picMkLst>
            <pc:docMk/>
            <pc:sldMk cId="847482360" sldId="2765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5" v="141" actId="2696"/>
        <pc:sldMkLst>
          <pc:docMk/>
          <pc:sldMk cId="1921898556" sldId="2765"/>
        </pc:sldMkLst>
      </pc:sldChg>
      <pc:sldChg chg="addSp delSp modSp add mod">
        <pc:chgData name="Xin Luo" userId="82312ee5779919a4" providerId="LiveId" clId="{187D5BF7-97E8-7843-9DA0-39A524779207}" dt="2024-04-21T14:15:05.046" v="2899" actId="20577"/>
        <pc:sldMkLst>
          <pc:docMk/>
          <pc:sldMk cId="615651384" sldId="2766"/>
        </pc:sldMkLst>
        <pc:spChg chg="mod">
          <ac:chgData name="Xin Luo" userId="82312ee5779919a4" providerId="LiveId" clId="{187D5BF7-97E8-7843-9DA0-39A524779207}" dt="2024-04-21T14:15:05.046" v="2899" actId="20577"/>
          <ac:spMkLst>
            <pc:docMk/>
            <pc:sldMk cId="615651384" sldId="2766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39:46.396" v="1125" actId="20577"/>
          <ac:spMkLst>
            <pc:docMk/>
            <pc:sldMk cId="615651384" sldId="2766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2:38:28.181" v="1040" actId="478"/>
          <ac:grpSpMkLst>
            <pc:docMk/>
            <pc:sldMk cId="615651384" sldId="2766"/>
            <ac:grpSpMk id="12" creationId="{008F441D-46E8-C621-6725-F7375CACFB3B}"/>
          </ac:grpSpMkLst>
        </pc:grpChg>
        <pc:grpChg chg="del">
          <ac:chgData name="Xin Luo" userId="82312ee5779919a4" providerId="LiveId" clId="{187D5BF7-97E8-7843-9DA0-39A524779207}" dt="2024-04-21T02:38:27.489" v="1039" actId="478"/>
          <ac:grpSpMkLst>
            <pc:docMk/>
            <pc:sldMk cId="615651384" sldId="2766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39:32.121" v="1093" actId="1076"/>
          <ac:picMkLst>
            <pc:docMk/>
            <pc:sldMk cId="615651384" sldId="2766"/>
            <ac:picMk id="5" creationId="{F60D2BD3-8BEC-DD2B-C42C-E4832A1CB4E9}"/>
          </ac:picMkLst>
        </pc:picChg>
        <pc:picChg chg="del mod">
          <ac:chgData name="Xin Luo" userId="82312ee5779919a4" providerId="LiveId" clId="{187D5BF7-97E8-7843-9DA0-39A524779207}" dt="2024-04-21T02:39:19.196" v="1087" actId="478"/>
          <ac:picMkLst>
            <pc:docMk/>
            <pc:sldMk cId="615651384" sldId="2766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9" v="143" actId="2696"/>
        <pc:sldMkLst>
          <pc:docMk/>
          <pc:sldMk cId="836646187" sldId="2766"/>
        </pc:sldMkLst>
      </pc:sldChg>
      <pc:sldChg chg="del">
        <pc:chgData name="Xin Luo" userId="82312ee5779919a4" providerId="LiveId" clId="{187D5BF7-97E8-7843-9DA0-39A524779207}" dt="2024-04-20T14:00:59.982" v="139" actId="2696"/>
        <pc:sldMkLst>
          <pc:docMk/>
          <pc:sldMk cId="2158930716" sldId="2767"/>
        </pc:sldMkLst>
      </pc:sldChg>
      <pc:sldChg chg="addSp delSp modSp add mod">
        <pc:chgData name="Xin Luo" userId="82312ee5779919a4" providerId="LiveId" clId="{187D5BF7-97E8-7843-9DA0-39A524779207}" dt="2024-04-21T14:15:44.326" v="2998" actId="20577"/>
        <pc:sldMkLst>
          <pc:docMk/>
          <pc:sldMk cId="4060718388" sldId="2767"/>
        </pc:sldMkLst>
        <pc:spChg chg="mod">
          <ac:chgData name="Xin Luo" userId="82312ee5779919a4" providerId="LiveId" clId="{187D5BF7-97E8-7843-9DA0-39A524779207}" dt="2024-04-21T03:31:12.074" v="1397" actId="20577"/>
          <ac:spMkLst>
            <pc:docMk/>
            <pc:sldMk cId="4060718388" sldId="2767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44.326" v="2998" actId="20577"/>
          <ac:spMkLst>
            <pc:docMk/>
            <pc:sldMk cId="4060718388" sldId="2767"/>
            <ac:spMk id="3" creationId="{00000000-0000-0000-0000-000000000000}"/>
          </ac:spMkLst>
        </pc:spChg>
        <pc:spChg chg="add mod">
          <ac:chgData name="Xin Luo" userId="82312ee5779919a4" providerId="LiveId" clId="{187D5BF7-97E8-7843-9DA0-39A524779207}" dt="2024-04-21T03:30:59.929" v="1370" actId="164"/>
          <ac:spMkLst>
            <pc:docMk/>
            <pc:sldMk cId="4060718388" sldId="2767"/>
            <ac:spMk id="4" creationId="{EA63554B-79BD-86BC-F728-E10A65553298}"/>
          </ac:spMkLst>
        </pc:spChg>
        <pc:spChg chg="mod">
          <ac:chgData name="Xin Luo" userId="82312ee5779919a4" providerId="LiveId" clId="{187D5BF7-97E8-7843-9DA0-39A524779207}" dt="2024-04-21T03:31:47.782" v="1436" actId="20577"/>
          <ac:spMkLst>
            <pc:docMk/>
            <pc:sldMk cId="4060718388" sldId="2767"/>
            <ac:spMk id="6" creationId="{6741FEA2-C046-FD82-2800-2CB513792080}"/>
          </ac:spMkLst>
        </pc:spChg>
        <pc:spChg chg="add del mod">
          <ac:chgData name="Xin Luo" userId="82312ee5779919a4" providerId="LiveId" clId="{187D5BF7-97E8-7843-9DA0-39A524779207}" dt="2024-04-21T03:30:21.864" v="1360" actId="478"/>
          <ac:spMkLst>
            <pc:docMk/>
            <pc:sldMk cId="4060718388" sldId="2767"/>
            <ac:spMk id="7" creationId="{8F78CB7A-553B-6B2E-EF76-009D9564E650}"/>
          </ac:spMkLst>
        </pc:spChg>
        <pc:spChg chg="add mod">
          <ac:chgData name="Xin Luo" userId="82312ee5779919a4" providerId="LiveId" clId="{187D5BF7-97E8-7843-9DA0-39A524779207}" dt="2024-04-21T04:06:11.367" v="1585" actId="20577"/>
          <ac:spMkLst>
            <pc:docMk/>
            <pc:sldMk cId="4060718388" sldId="2767"/>
            <ac:spMk id="15" creationId="{E88FF39F-5C92-6F74-E598-88082DFEACA0}"/>
          </ac:spMkLst>
        </pc:spChg>
        <pc:grpChg chg="add mod">
          <ac:chgData name="Xin Luo" userId="82312ee5779919a4" providerId="LiveId" clId="{187D5BF7-97E8-7843-9DA0-39A524779207}" dt="2024-04-21T03:31:01.878" v="1376" actId="1037"/>
          <ac:grpSpMkLst>
            <pc:docMk/>
            <pc:sldMk cId="4060718388" sldId="2767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26:49.502" v="1340" actId="478"/>
          <ac:picMkLst>
            <pc:docMk/>
            <pc:sldMk cId="4060718388" sldId="2767"/>
            <ac:picMk id="5" creationId="{21D982DC-A933-6982-C91E-8C245B4D6674}"/>
          </ac:picMkLst>
        </pc:picChg>
        <pc:picChg chg="mod">
          <ac:chgData name="Xin Luo" userId="82312ee5779919a4" providerId="LiveId" clId="{187D5BF7-97E8-7843-9DA0-39A524779207}" dt="2024-04-21T03:30:59.929" v="1370" actId="164"/>
          <ac:picMkLst>
            <pc:docMk/>
            <pc:sldMk cId="4060718388" sldId="2767"/>
            <ac:picMk id="8" creationId="{D2FFFAF9-3046-8B34-DB7D-348A034D547A}"/>
          </ac:picMkLst>
        </pc:picChg>
        <pc:picChg chg="del mod">
          <ac:chgData name="Xin Luo" userId="82312ee5779919a4" providerId="LiveId" clId="{187D5BF7-97E8-7843-9DA0-39A524779207}" dt="2024-04-21T03:30:32.600" v="1361" actId="478"/>
          <ac:picMkLst>
            <pc:docMk/>
            <pc:sldMk cId="4060718388" sldId="2767"/>
            <ac:picMk id="10" creationId="{0A55C400-60D0-7E2B-02E8-6C6586AB3DBD}"/>
          </ac:picMkLst>
        </pc:picChg>
        <pc:picChg chg="add mod">
          <ac:chgData name="Xin Luo" userId="82312ee5779919a4" providerId="LiveId" clId="{187D5BF7-97E8-7843-9DA0-39A524779207}" dt="2024-04-21T03:30:52.380" v="1369" actId="14100"/>
          <ac:picMkLst>
            <pc:docMk/>
            <pc:sldMk cId="4060718388" sldId="2767"/>
            <ac:picMk id="11" creationId="{48CFD78C-D1FA-DD5F-5AFC-B5CBDA7029CD}"/>
          </ac:picMkLst>
        </pc:picChg>
        <pc:picChg chg="add mod">
          <ac:chgData name="Xin Luo" userId="82312ee5779919a4" providerId="LiveId" clId="{187D5BF7-97E8-7843-9DA0-39A524779207}" dt="2024-04-21T03:33:43.234" v="1437"/>
          <ac:picMkLst>
            <pc:docMk/>
            <pc:sldMk cId="4060718388" sldId="2767"/>
            <ac:picMk id="14" creationId="{BD7FB77E-1E2A-6BDA-5A0B-4A65609B9220}"/>
          </ac:picMkLst>
        </pc:picChg>
      </pc:sldChg>
      <pc:sldChg chg="delSp modSp add del mod">
        <pc:chgData name="Xin Luo" userId="82312ee5779919a4" providerId="LiveId" clId="{187D5BF7-97E8-7843-9DA0-39A524779207}" dt="2024-05-01T07:15:04.651" v="3024" actId="2696"/>
        <pc:sldMkLst>
          <pc:docMk/>
          <pc:sldMk cId="1433751529" sldId="2768"/>
        </pc:sldMkLst>
        <pc:spChg chg="mod">
          <ac:chgData name="Xin Luo" userId="82312ee5779919a4" providerId="LiveId" clId="{187D5BF7-97E8-7843-9DA0-39A524779207}" dt="2024-04-21T08:30:43.718" v="2235" actId="20577"/>
          <ac:spMkLst>
            <pc:docMk/>
            <pc:sldMk cId="1433751529" sldId="2768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50.854" v="3019" actId="20577"/>
          <ac:spMkLst>
            <pc:docMk/>
            <pc:sldMk cId="1433751529" sldId="2768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8:54:40.402" v="2801" actId="108"/>
          <ac:spMkLst>
            <pc:docMk/>
            <pc:sldMk cId="1433751529" sldId="2768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3:33:50.670" v="1439" actId="478"/>
          <ac:grpSpMkLst>
            <pc:docMk/>
            <pc:sldMk cId="1433751529" sldId="2768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33:51.642" v="1440" actId="478"/>
          <ac:picMkLst>
            <pc:docMk/>
            <pc:sldMk cId="1433751529" sldId="2768"/>
            <ac:picMk id="11" creationId="{48CFD78C-D1FA-DD5F-5AFC-B5CBDA7029CD}"/>
          </ac:picMkLst>
        </pc:picChg>
      </pc:sldChg>
      <pc:sldChg chg="modSp add mod">
        <pc:chgData name="Xin Luo" userId="82312ee5779919a4" providerId="LiveId" clId="{187D5BF7-97E8-7843-9DA0-39A524779207}" dt="2024-04-21T14:15:56.014" v="3020"/>
        <pc:sldMkLst>
          <pc:docMk/>
          <pc:sldMk cId="2446013301" sldId="2769"/>
        </pc:sldMkLst>
        <pc:spChg chg="mod">
          <ac:chgData name="Xin Luo" userId="82312ee5779919a4" providerId="LiveId" clId="{187D5BF7-97E8-7843-9DA0-39A524779207}" dt="2024-04-21T14:15:56.014" v="3020"/>
          <ac:spMkLst>
            <pc:docMk/>
            <pc:sldMk cId="2446013301" sldId="2769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23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8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44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3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1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5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0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1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</a:t>
            </a:r>
            <a:r>
              <a:rPr kumimoji="0" lang="zh-CN" altLang="en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数据读写与编辑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软件属性编辑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094816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点击编辑按键进入编辑状态，再次点击退出编辑状态。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D982DC-A933-6982-C91E-8C245B4D66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22"/>
          <a:stretch/>
        </p:blipFill>
        <p:spPr>
          <a:xfrm>
            <a:off x="2204338" y="2251921"/>
            <a:ext cx="4416381" cy="426173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7EDA7B9-C8A5-AC7C-6A0D-2D8A5C1B3DAD}"/>
              </a:ext>
            </a:extLst>
          </p:cNvPr>
          <p:cNvSpPr/>
          <p:nvPr/>
        </p:nvSpPr>
        <p:spPr>
          <a:xfrm>
            <a:off x="1988138" y="2424415"/>
            <a:ext cx="1188536" cy="47243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940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软件添加字段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094816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点击“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open field calculator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”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84AF6-94DE-89A7-AA87-635628A62B8E}"/>
              </a:ext>
            </a:extLst>
          </p:cNvPr>
          <p:cNvGrpSpPr/>
          <p:nvPr/>
        </p:nvGrpSpPr>
        <p:grpSpPr>
          <a:xfrm>
            <a:off x="253866" y="2451938"/>
            <a:ext cx="4336746" cy="3346978"/>
            <a:chOff x="317664" y="2451938"/>
            <a:chExt cx="4336746" cy="3346978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2FFFAF9-3046-8B34-DB7D-348A034D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664" y="2451938"/>
              <a:ext cx="4336746" cy="334697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A63554B-79BD-86BC-F728-E10A65553298}"/>
                </a:ext>
              </a:extLst>
            </p:cNvPr>
            <p:cNvSpPr/>
            <p:nvPr/>
          </p:nvSpPr>
          <p:spPr>
            <a:xfrm>
              <a:off x="2558827" y="2451938"/>
              <a:ext cx="891249" cy="47243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8CFD78C-D1FA-DD5F-5AFC-B5CBDA702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81" y="2451938"/>
            <a:ext cx="4113154" cy="33469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8FF39F-5C92-6F74-E598-88082DFEACA0}"/>
              </a:ext>
            </a:extLst>
          </p:cNvPr>
          <p:cNvSpPr txBox="1"/>
          <p:nvPr/>
        </p:nvSpPr>
        <p:spPr>
          <a:xfrm>
            <a:off x="524592" y="6011252"/>
            <a:ext cx="8094816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计算面积长度时一般应确保矢量数据为投影坐标系。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071838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094816" cy="4274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计算面积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geopandas.area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修改</a:t>
            </a: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添加属性变量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geopandas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[‘attribute’] = [’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aaa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’, ’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bbb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’, …]</a:t>
            </a: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删除属性变量：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geopandas.drop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(’attribute’, axis)</a:t>
            </a: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创建</a:t>
            </a:r>
            <a:r>
              <a:rPr lang="en-US" altLang="zh-CN" b="1" dirty="0" err="1">
                <a:solidFill>
                  <a:schemeClr val="bg2"/>
                </a:solidFill>
                <a:latin typeface="+mn-ea"/>
                <a:ea typeface="+mn-ea"/>
              </a:rPr>
              <a:t>geopandas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对象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geopandas.GeoDataFrame()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460133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648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4560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练习课堂所讲内容。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创建本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学期选课同学矢量数据。属性字段包含同学姓名、性别、出生年份。几何字段为同学家乡所在位置（经度、维度）。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897541"/>
            <a:ext cx="6734646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数据编辑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4566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数据读写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一、矢量信息读写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查看信息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properties/open attribute table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A1A6191-4613-890C-D272-626950D3E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63" y="2512391"/>
            <a:ext cx="3866964" cy="320675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74E089A0-6D6F-AFD4-316B-7C94A35065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645"/>
          <a:stretch/>
        </p:blipFill>
        <p:spPr>
          <a:xfrm>
            <a:off x="328873" y="2646581"/>
            <a:ext cx="2822100" cy="352184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F43AFE-15CB-67F2-2BFA-98CB2C3B6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716" y="3429000"/>
            <a:ext cx="3461929" cy="320675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84215D2-51AA-F394-B2FF-B164EF96A1FA}"/>
              </a:ext>
            </a:extLst>
          </p:cNvPr>
          <p:cNvSpPr/>
          <p:nvPr/>
        </p:nvSpPr>
        <p:spPr>
          <a:xfrm>
            <a:off x="1634773" y="5962081"/>
            <a:ext cx="1100381" cy="41269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17B587-7A11-20A8-784E-DD1689C615FA}"/>
              </a:ext>
            </a:extLst>
          </p:cNvPr>
          <p:cNvSpPr/>
          <p:nvPr/>
        </p:nvSpPr>
        <p:spPr>
          <a:xfrm>
            <a:off x="1851909" y="4309957"/>
            <a:ext cx="1100381" cy="41269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46261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选择特征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open attribute table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F441D-46E8-C621-6725-F7375CACFB3B}"/>
              </a:ext>
            </a:extLst>
          </p:cNvPr>
          <p:cNvGrpSpPr/>
          <p:nvPr/>
        </p:nvGrpSpPr>
        <p:grpSpPr>
          <a:xfrm>
            <a:off x="130629" y="2381455"/>
            <a:ext cx="6328044" cy="3571530"/>
            <a:chOff x="0" y="2308410"/>
            <a:chExt cx="5858687" cy="3119870"/>
          </a:xfrm>
        </p:grpSpPr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E0AD0E5-5497-4C93-C572-17E199B61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08410"/>
              <a:ext cx="5858687" cy="311987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215D2-51AA-F394-B2FF-B164EF96A1FA}"/>
                </a:ext>
              </a:extLst>
            </p:cNvPr>
            <p:cNvSpPr/>
            <p:nvPr/>
          </p:nvSpPr>
          <p:spPr>
            <a:xfrm>
              <a:off x="2491300" y="2497601"/>
              <a:ext cx="1100381" cy="4126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5053A4-A43A-3D39-96E0-7DBD3CE80E86}"/>
              </a:ext>
            </a:extLst>
          </p:cNvPr>
          <p:cNvGrpSpPr/>
          <p:nvPr/>
        </p:nvGrpSpPr>
        <p:grpSpPr>
          <a:xfrm>
            <a:off x="3139364" y="3665891"/>
            <a:ext cx="5874007" cy="3152302"/>
            <a:chOff x="3139364" y="3313253"/>
            <a:chExt cx="5874007" cy="3152302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83CDA59-7660-D352-0DA9-355348DAD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64" y="3313253"/>
              <a:ext cx="5874007" cy="3152302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17B587-7A11-20A8-784E-DD1689C615FA}"/>
                </a:ext>
              </a:extLst>
            </p:cNvPr>
            <p:cNvSpPr/>
            <p:nvPr/>
          </p:nvSpPr>
          <p:spPr>
            <a:xfrm>
              <a:off x="5648406" y="4683057"/>
              <a:ext cx="1100381" cy="4126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4823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46261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写出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export/save selected features as…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0D2BD3-8BEC-DD2B-C42C-E4832A1C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25" y="2215812"/>
            <a:ext cx="5631739" cy="44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51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15709"/>
            <a:ext cx="8094816" cy="2156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GeoPandas为在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开源库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Pandas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基础上进行功能扩展，以实现对地理空间数据的处理。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GeoPandas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包含两种数据结构：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geopandas.Series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和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geopandas.GeoDataFrame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. 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4" name="Picture 3" descr="A yellow squares with white text&#10;&#10;Description automatically generated">
            <a:extLst>
              <a:ext uri="{FF2B5EF4-FFF2-40B4-BE49-F238E27FC236}">
                <a16:creationId xmlns:a16="http://schemas.microsoft.com/office/drawing/2014/main" id="{AF67819C-8E49-92E5-601F-28B1434E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87" y="3248704"/>
            <a:ext cx="5953614" cy="3175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77FF3D-CD3C-12D5-BADF-53A626EE3427}"/>
              </a:ext>
            </a:extLst>
          </p:cNvPr>
          <p:cNvSpPr txBox="1"/>
          <p:nvPr/>
        </p:nvSpPr>
        <p:spPr>
          <a:xfrm>
            <a:off x="1974651" y="6355079"/>
            <a:ext cx="4624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geopandas.GeoDataFrame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23472398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内置函数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6" y="1138859"/>
            <a:ext cx="8904713" cy="5567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数据读入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CN" dirty="0">
                <a:solidFill>
                  <a:srgbClr val="333333"/>
                </a:solidFill>
                <a:latin typeface="+mn-ea"/>
                <a:ea typeface="+mn-ea"/>
              </a:rPr>
              <a:t>.read_file()</a:t>
            </a:r>
          </a:p>
          <a:p>
            <a:pPr algn="just">
              <a:lnSpc>
                <a:spcPct val="150000"/>
              </a:lnSpc>
            </a:pPr>
            <a:r>
              <a:rPr lang="en-CN" b="1" dirty="0">
                <a:solidFill>
                  <a:srgbClr val="333333"/>
                </a:solidFill>
                <a:latin typeface="+mn-ea"/>
                <a:ea typeface="+mn-ea"/>
              </a:rPr>
              <a:t>数据查看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.head()</a:t>
            </a:r>
            <a:endParaRPr lang="en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数据可视化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.plot()</a:t>
            </a:r>
            <a:endParaRPr lang="en-US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坐标系统查看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crs</a:t>
            </a:r>
            <a:endParaRPr lang="en-US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矢量范围查看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.bounds, 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total_bounds</a:t>
            </a:r>
            <a:endParaRPr lang="en-US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矢量数据写出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to_file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4320081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365</Words>
  <Application>Microsoft Macintosh PowerPoint</Application>
  <PresentationFormat>On-screen Show (4:3)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微软雅黑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一、矢量数据读写</vt:lpstr>
      <vt:lpstr>一、矢量数据读写</vt:lpstr>
      <vt:lpstr>一、矢量数据读写</vt:lpstr>
      <vt:lpstr>一、矢量数据读写</vt:lpstr>
      <vt:lpstr>一、python内置函数</vt:lpstr>
      <vt:lpstr>PowerPoint Presentation</vt:lpstr>
      <vt:lpstr>二、矢量数据编辑</vt:lpstr>
      <vt:lpstr>二、矢量数据编辑</vt:lpstr>
      <vt:lpstr>二、矢量数据编辑</vt:lpstr>
      <vt:lpstr>二、矢量数据编辑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2024-05-01T07:15:12Z</dcterms:modified>
</cp:coreProperties>
</file>