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4"/>
  </p:notesMasterIdLst>
  <p:handoutMasterIdLst>
    <p:handoutMasterId r:id="rId15"/>
  </p:handoutMasterIdLst>
  <p:sldIdLst>
    <p:sldId id="2708" r:id="rId3"/>
    <p:sldId id="2387" r:id="rId4"/>
    <p:sldId id="2783" r:id="rId5"/>
    <p:sldId id="2791" r:id="rId6"/>
    <p:sldId id="2792" r:id="rId7"/>
    <p:sldId id="2793" r:id="rId8"/>
    <p:sldId id="2794" r:id="rId9"/>
    <p:sldId id="2790" r:id="rId10"/>
    <p:sldId id="2759" r:id="rId11"/>
    <p:sldId id="2795" r:id="rId12"/>
    <p:sldId id="2722" r:id="rId13"/>
  </p:sldIdLst>
  <p:sldSz cx="9144000" cy="6858000" type="screen4x3"/>
  <p:notesSz cx="7099300" cy="10234613"/>
  <p:custDataLst>
    <p:tags r:id="rId1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DF5E0-20FB-814F-B711-4A459BCBE53A}" v="32" dt="2024-05-05T05:44:27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1" autoAdjust="0"/>
    <p:restoredTop sz="84119" autoAdjust="0"/>
  </p:normalViewPr>
  <p:slideViewPr>
    <p:cSldViewPr snapToGrid="0">
      <p:cViewPr varScale="1">
        <p:scale>
          <a:sx n="110" d="100"/>
          <a:sy n="110" d="100"/>
        </p:scale>
        <p:origin x="176" y="34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0C3DF5E0-20FB-814F-B711-4A459BCBE53A}"/>
    <pc:docChg chg="undo custSel addSld delSld modSld sldOrd">
      <pc:chgData name="Xin Luo" userId="82312ee5779919a4" providerId="LiveId" clId="{0C3DF5E0-20FB-814F-B711-4A459BCBE53A}" dt="2024-05-05T08:45:03.454" v="1998" actId="20577"/>
      <pc:docMkLst>
        <pc:docMk/>
      </pc:docMkLst>
      <pc:sldChg chg="modSp mod">
        <pc:chgData name="Xin Luo" userId="82312ee5779919a4" providerId="LiveId" clId="{0C3DF5E0-20FB-814F-B711-4A459BCBE53A}" dt="2024-05-05T02:37:12.030" v="423" actId="20577"/>
        <pc:sldMkLst>
          <pc:docMk/>
          <pc:sldMk cId="1576120367" sldId="2387"/>
        </pc:sldMkLst>
        <pc:spChg chg="mod">
          <ac:chgData name="Xin Luo" userId="82312ee5779919a4" providerId="LiveId" clId="{0C3DF5E0-20FB-814F-B711-4A459BCBE53A}" dt="2024-05-05T02:36:44.209" v="38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C3DF5E0-20FB-814F-B711-4A459BCBE53A}" dt="2024-05-05T02:37:12.030" v="42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del">
        <pc:chgData name="Xin Luo" userId="82312ee5779919a4" providerId="LiveId" clId="{0C3DF5E0-20FB-814F-B711-4A459BCBE53A}" dt="2024-05-03T13:34:01.752" v="37" actId="2696"/>
        <pc:sldMkLst>
          <pc:docMk/>
          <pc:sldMk cId="2415901206" sldId="2447"/>
        </pc:sldMkLst>
      </pc:sldChg>
      <pc:sldChg chg="modSp mod">
        <pc:chgData name="Xin Luo" userId="82312ee5779919a4" providerId="LiveId" clId="{0C3DF5E0-20FB-814F-B711-4A459BCBE53A}" dt="2024-05-05T02:36:09.351" v="316" actId="20577"/>
        <pc:sldMkLst>
          <pc:docMk/>
          <pc:sldMk cId="1658607177" sldId="2708"/>
        </pc:sldMkLst>
        <pc:spChg chg="mod">
          <ac:chgData name="Xin Luo" userId="82312ee5779919a4" providerId="LiveId" clId="{0C3DF5E0-20FB-814F-B711-4A459BCBE53A}" dt="2024-05-03T13:33:33.087" v="2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C3DF5E0-20FB-814F-B711-4A459BCBE53A}" dt="2024-05-05T02:36:09.351" v="316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0C3DF5E0-20FB-814F-B711-4A459BCBE53A}" dt="2024-05-05T08:45:03.454" v="1998" actId="20577"/>
        <pc:sldMkLst>
          <pc:docMk/>
          <pc:sldMk cId="1209572041" sldId="2722"/>
        </pc:sldMkLst>
        <pc:spChg chg="mod">
          <ac:chgData name="Xin Luo" userId="82312ee5779919a4" providerId="LiveId" clId="{0C3DF5E0-20FB-814F-B711-4A459BCBE53A}" dt="2024-05-05T08:45:03.454" v="19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mod ord">
        <pc:chgData name="Xin Luo" userId="82312ee5779919a4" providerId="LiveId" clId="{0C3DF5E0-20FB-814F-B711-4A459BCBE53A}" dt="2024-05-05T05:45:01.454" v="1354" actId="20577"/>
        <pc:sldMkLst>
          <pc:docMk/>
          <pc:sldMk cId="1435648802" sldId="2759"/>
        </pc:sldMkLst>
        <pc:spChg chg="mod">
          <ac:chgData name="Xin Luo" userId="82312ee5779919a4" providerId="LiveId" clId="{0C3DF5E0-20FB-814F-B711-4A459BCBE53A}" dt="2024-05-03T13:34:22.012" v="94" actId="2057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C3DF5E0-20FB-814F-B711-4A459BCBE53A}" dt="2024-05-05T05:45:01.454" v="1354" actId="20577"/>
          <ac:spMkLst>
            <pc:docMk/>
            <pc:sldMk cId="1435648802" sldId="2759"/>
            <ac:spMk id="3" creationId="{00000000-0000-0000-0000-000000000000}"/>
          </ac:spMkLst>
        </pc:spChg>
        <pc:spChg chg="mod">
          <ac:chgData name="Xin Luo" userId="82312ee5779919a4" providerId="LiveId" clId="{0C3DF5E0-20FB-814F-B711-4A459BCBE53A}" dt="2024-05-03T13:36:01.989" v="135" actId="20577"/>
          <ac:spMkLst>
            <pc:docMk/>
            <pc:sldMk cId="1435648802" sldId="2759"/>
            <ac:spMk id="6" creationId="{962B23DE-665D-892B-931F-1A01E28F4BA2}"/>
          </ac:spMkLst>
        </pc:spChg>
        <pc:spChg chg="add mod">
          <ac:chgData name="Xin Luo" userId="82312ee5779919a4" providerId="LiveId" clId="{0C3DF5E0-20FB-814F-B711-4A459BCBE53A}" dt="2024-05-05T02:32:08.135" v="312" actId="404"/>
          <ac:spMkLst>
            <pc:docMk/>
            <pc:sldMk cId="1435648802" sldId="2759"/>
            <ac:spMk id="11" creationId="{6A4198E1-8B18-6499-24E7-C17EF32B2AB3}"/>
          </ac:spMkLst>
        </pc:spChg>
        <pc:picChg chg="del">
          <ac:chgData name="Xin Luo" userId="82312ee5779919a4" providerId="LiveId" clId="{0C3DF5E0-20FB-814F-B711-4A459BCBE53A}" dt="2024-05-03T13:34:03.108" v="38" actId="478"/>
          <ac:picMkLst>
            <pc:docMk/>
            <pc:sldMk cId="1435648802" sldId="2759"/>
            <ac:picMk id="5" creationId="{C2B1F131-1FAA-634B-77A6-FB015F83AD76}"/>
          </ac:picMkLst>
        </pc:picChg>
        <pc:picChg chg="add del mod">
          <ac:chgData name="Xin Luo" userId="82312ee5779919a4" providerId="LiveId" clId="{0C3DF5E0-20FB-814F-B711-4A459BCBE53A}" dt="2024-05-03T13:35:30.059" v="127" actId="478"/>
          <ac:picMkLst>
            <pc:docMk/>
            <pc:sldMk cId="1435648802" sldId="2759"/>
            <ac:picMk id="7" creationId="{7E86EE01-80A1-EA8A-19C9-4D9D782430CE}"/>
          </ac:picMkLst>
        </pc:picChg>
        <pc:picChg chg="del">
          <ac:chgData name="Xin Luo" userId="82312ee5779919a4" providerId="LiveId" clId="{0C3DF5E0-20FB-814F-B711-4A459BCBE53A}" dt="2024-05-03T13:34:03.797" v="39" actId="478"/>
          <ac:picMkLst>
            <pc:docMk/>
            <pc:sldMk cId="1435648802" sldId="2759"/>
            <ac:picMk id="9" creationId="{4985E4F3-4352-F936-6056-2CAA9B1077C5}"/>
          </ac:picMkLst>
        </pc:picChg>
        <pc:picChg chg="add mod">
          <ac:chgData name="Xin Luo" userId="82312ee5779919a4" providerId="LiveId" clId="{0C3DF5E0-20FB-814F-B711-4A459BCBE53A}" dt="2024-05-03T13:38:16.105" v="303" actId="1076"/>
          <ac:picMkLst>
            <pc:docMk/>
            <pc:sldMk cId="1435648802" sldId="2759"/>
            <ac:picMk id="10" creationId="{77D2F68E-A838-2B9F-0F2E-C49CDB8630C0}"/>
          </ac:picMkLst>
        </pc:picChg>
      </pc:sldChg>
      <pc:sldChg chg="del">
        <pc:chgData name="Xin Luo" userId="82312ee5779919a4" providerId="LiveId" clId="{0C3DF5E0-20FB-814F-B711-4A459BCBE53A}" dt="2024-05-05T08:43:07.845" v="1815" actId="2696"/>
        <pc:sldMkLst>
          <pc:docMk/>
          <pc:sldMk cId="1666585532" sldId="2760"/>
        </pc:sldMkLst>
      </pc:sldChg>
      <pc:sldChg chg="del">
        <pc:chgData name="Xin Luo" userId="82312ee5779919a4" providerId="LiveId" clId="{0C3DF5E0-20FB-814F-B711-4A459BCBE53A}" dt="2024-05-05T08:43:07.731" v="1803" actId="2696"/>
        <pc:sldMkLst>
          <pc:docMk/>
          <pc:sldMk cId="4141385002" sldId="2761"/>
        </pc:sldMkLst>
      </pc:sldChg>
      <pc:sldChg chg="del">
        <pc:chgData name="Xin Luo" userId="82312ee5779919a4" providerId="LiveId" clId="{0C3DF5E0-20FB-814F-B711-4A459BCBE53A}" dt="2024-05-05T08:43:07.736" v="1805" actId="2696"/>
        <pc:sldMkLst>
          <pc:docMk/>
          <pc:sldMk cId="494802392" sldId="2762"/>
        </pc:sldMkLst>
      </pc:sldChg>
      <pc:sldChg chg="del">
        <pc:chgData name="Xin Luo" userId="82312ee5779919a4" providerId="LiveId" clId="{0C3DF5E0-20FB-814F-B711-4A459BCBE53A}" dt="2024-05-05T08:43:07.746" v="1808" actId="2696"/>
        <pc:sldMkLst>
          <pc:docMk/>
          <pc:sldMk cId="474826622" sldId="2763"/>
        </pc:sldMkLst>
      </pc:sldChg>
      <pc:sldChg chg="del">
        <pc:chgData name="Xin Luo" userId="82312ee5779919a4" providerId="LiveId" clId="{0C3DF5E0-20FB-814F-B711-4A459BCBE53A}" dt="2024-05-05T08:43:07.849" v="1817" actId="2696"/>
        <pc:sldMkLst>
          <pc:docMk/>
          <pc:sldMk cId="3863585509" sldId="2764"/>
        </pc:sldMkLst>
      </pc:sldChg>
      <pc:sldChg chg="del">
        <pc:chgData name="Xin Luo" userId="82312ee5779919a4" providerId="LiveId" clId="{0C3DF5E0-20FB-814F-B711-4A459BCBE53A}" dt="2024-05-05T08:43:07.864" v="1820" actId="2696"/>
        <pc:sldMkLst>
          <pc:docMk/>
          <pc:sldMk cId="4055009631" sldId="2765"/>
        </pc:sldMkLst>
      </pc:sldChg>
      <pc:sldChg chg="del">
        <pc:chgData name="Xin Luo" userId="82312ee5779919a4" providerId="LiveId" clId="{0C3DF5E0-20FB-814F-B711-4A459BCBE53A}" dt="2024-05-05T08:43:07.822" v="1812" actId="2696"/>
        <pc:sldMkLst>
          <pc:docMk/>
          <pc:sldMk cId="2576220137" sldId="2766"/>
        </pc:sldMkLst>
      </pc:sldChg>
      <pc:sldChg chg="del">
        <pc:chgData name="Xin Luo" userId="82312ee5779919a4" providerId="LiveId" clId="{0C3DF5E0-20FB-814F-B711-4A459BCBE53A}" dt="2024-05-05T08:43:07.818" v="1811" actId="2696"/>
        <pc:sldMkLst>
          <pc:docMk/>
          <pc:sldMk cId="3890180169" sldId="2767"/>
        </pc:sldMkLst>
      </pc:sldChg>
      <pc:sldChg chg="del">
        <pc:chgData name="Xin Luo" userId="82312ee5779919a4" providerId="LiveId" clId="{0C3DF5E0-20FB-814F-B711-4A459BCBE53A}" dt="2024-05-05T08:43:07.862" v="1819" actId="2696"/>
        <pc:sldMkLst>
          <pc:docMk/>
          <pc:sldMk cId="3254934158" sldId="2768"/>
        </pc:sldMkLst>
      </pc:sldChg>
      <pc:sldChg chg="del">
        <pc:chgData name="Xin Luo" userId="82312ee5779919a4" providerId="LiveId" clId="{0C3DF5E0-20FB-814F-B711-4A459BCBE53A}" dt="2024-05-05T08:43:07.742" v="1807" actId="2696"/>
        <pc:sldMkLst>
          <pc:docMk/>
          <pc:sldMk cId="2679339334" sldId="2769"/>
        </pc:sldMkLst>
      </pc:sldChg>
      <pc:sldChg chg="del">
        <pc:chgData name="Xin Luo" userId="82312ee5779919a4" providerId="LiveId" clId="{0C3DF5E0-20FB-814F-B711-4A459BCBE53A}" dt="2024-05-05T08:43:07.739" v="1806" actId="2696"/>
        <pc:sldMkLst>
          <pc:docMk/>
          <pc:sldMk cId="2658418151" sldId="2770"/>
        </pc:sldMkLst>
      </pc:sldChg>
      <pc:sldChg chg="del">
        <pc:chgData name="Xin Luo" userId="82312ee5779919a4" providerId="LiveId" clId="{0C3DF5E0-20FB-814F-B711-4A459BCBE53A}" dt="2024-05-05T08:43:07.826" v="1813" actId="2696"/>
        <pc:sldMkLst>
          <pc:docMk/>
          <pc:sldMk cId="2158765538" sldId="2771"/>
        </pc:sldMkLst>
      </pc:sldChg>
      <pc:sldChg chg="del">
        <pc:chgData name="Xin Luo" userId="82312ee5779919a4" providerId="LiveId" clId="{0C3DF5E0-20FB-814F-B711-4A459BCBE53A}" dt="2024-05-05T08:43:07.734" v="1804" actId="2696"/>
        <pc:sldMkLst>
          <pc:docMk/>
          <pc:sldMk cId="777133288" sldId="2772"/>
        </pc:sldMkLst>
      </pc:sldChg>
      <pc:sldChg chg="del">
        <pc:chgData name="Xin Luo" userId="82312ee5779919a4" providerId="LiveId" clId="{0C3DF5E0-20FB-814F-B711-4A459BCBE53A}" dt="2024-05-05T08:43:07.829" v="1814" actId="2696"/>
        <pc:sldMkLst>
          <pc:docMk/>
          <pc:sldMk cId="614769083" sldId="2773"/>
        </pc:sldMkLst>
      </pc:sldChg>
      <pc:sldChg chg="del">
        <pc:chgData name="Xin Luo" userId="82312ee5779919a4" providerId="LiveId" clId="{0C3DF5E0-20FB-814F-B711-4A459BCBE53A}" dt="2024-05-05T08:43:07.847" v="1816" actId="2696"/>
        <pc:sldMkLst>
          <pc:docMk/>
          <pc:sldMk cId="4079044599" sldId="2774"/>
        </pc:sldMkLst>
      </pc:sldChg>
      <pc:sldChg chg="del">
        <pc:chgData name="Xin Luo" userId="82312ee5779919a4" providerId="LiveId" clId="{0C3DF5E0-20FB-814F-B711-4A459BCBE53A}" dt="2024-05-03T13:33:44.065" v="26" actId="2696"/>
        <pc:sldMkLst>
          <pc:docMk/>
          <pc:sldMk cId="2116497052" sldId="2775"/>
        </pc:sldMkLst>
      </pc:sldChg>
      <pc:sldChg chg="del">
        <pc:chgData name="Xin Luo" userId="82312ee5779919a4" providerId="LiveId" clId="{0C3DF5E0-20FB-814F-B711-4A459BCBE53A}" dt="2024-05-03T13:33:47.114" v="30" actId="2696"/>
        <pc:sldMkLst>
          <pc:docMk/>
          <pc:sldMk cId="3179083255" sldId="2776"/>
        </pc:sldMkLst>
      </pc:sldChg>
      <pc:sldChg chg="del">
        <pc:chgData name="Xin Luo" userId="82312ee5779919a4" providerId="LiveId" clId="{0C3DF5E0-20FB-814F-B711-4A459BCBE53A}" dt="2024-05-03T13:33:47.560" v="31" actId="2696"/>
        <pc:sldMkLst>
          <pc:docMk/>
          <pc:sldMk cId="4287268916" sldId="2777"/>
        </pc:sldMkLst>
      </pc:sldChg>
      <pc:sldChg chg="del">
        <pc:chgData name="Xin Luo" userId="82312ee5779919a4" providerId="LiveId" clId="{0C3DF5E0-20FB-814F-B711-4A459BCBE53A}" dt="2024-05-03T13:33:48.976" v="32" actId="2696"/>
        <pc:sldMkLst>
          <pc:docMk/>
          <pc:sldMk cId="3196189274" sldId="2778"/>
        </pc:sldMkLst>
      </pc:sldChg>
      <pc:sldChg chg="del">
        <pc:chgData name="Xin Luo" userId="82312ee5779919a4" providerId="LiveId" clId="{0C3DF5E0-20FB-814F-B711-4A459BCBE53A}" dt="2024-05-03T13:33:52.065" v="36" actId="2696"/>
        <pc:sldMkLst>
          <pc:docMk/>
          <pc:sldMk cId="2977089541" sldId="2779"/>
        </pc:sldMkLst>
      </pc:sldChg>
      <pc:sldChg chg="del">
        <pc:chgData name="Xin Luo" userId="82312ee5779919a4" providerId="LiveId" clId="{0C3DF5E0-20FB-814F-B711-4A459BCBE53A}" dt="2024-05-03T13:33:49.437" v="33" actId="2696"/>
        <pc:sldMkLst>
          <pc:docMk/>
          <pc:sldMk cId="1909064564" sldId="2780"/>
        </pc:sldMkLst>
      </pc:sldChg>
      <pc:sldChg chg="del">
        <pc:chgData name="Xin Luo" userId="82312ee5779919a4" providerId="LiveId" clId="{0C3DF5E0-20FB-814F-B711-4A459BCBE53A}" dt="2024-05-03T13:33:49.794" v="34" actId="2696"/>
        <pc:sldMkLst>
          <pc:docMk/>
          <pc:sldMk cId="1018501365" sldId="2781"/>
        </pc:sldMkLst>
      </pc:sldChg>
      <pc:sldChg chg="del">
        <pc:chgData name="Xin Luo" userId="82312ee5779919a4" providerId="LiveId" clId="{0C3DF5E0-20FB-814F-B711-4A459BCBE53A}" dt="2024-05-03T13:33:50.270" v="35" actId="2696"/>
        <pc:sldMkLst>
          <pc:docMk/>
          <pc:sldMk cId="983909471" sldId="2782"/>
        </pc:sldMkLst>
      </pc:sldChg>
      <pc:sldChg chg="addSp modSp mod ord">
        <pc:chgData name="Xin Luo" userId="82312ee5779919a4" providerId="LiveId" clId="{0C3DF5E0-20FB-814F-B711-4A459BCBE53A}" dt="2024-05-05T03:44:28.685" v="697"/>
        <pc:sldMkLst>
          <pc:docMk/>
          <pc:sldMk cId="3293108534" sldId="2783"/>
        </pc:sldMkLst>
        <pc:spChg chg="mod">
          <ac:chgData name="Xin Luo" userId="82312ee5779919a4" providerId="LiveId" clId="{0C3DF5E0-20FB-814F-B711-4A459BCBE53A}" dt="2024-05-05T03:18:04.310" v="508" actId="20577"/>
          <ac:spMkLst>
            <pc:docMk/>
            <pc:sldMk cId="3293108534" sldId="2783"/>
            <ac:spMk id="2" creationId="{631AADB6-C88A-D817-4683-FC087E4E240F}"/>
          </ac:spMkLst>
        </pc:spChg>
        <pc:spChg chg="mod">
          <ac:chgData name="Xin Luo" userId="82312ee5779919a4" providerId="LiveId" clId="{0C3DF5E0-20FB-814F-B711-4A459BCBE53A}" dt="2024-05-05T02:37:54.765" v="455" actId="20577"/>
          <ac:spMkLst>
            <pc:docMk/>
            <pc:sldMk cId="3293108534" sldId="2783"/>
            <ac:spMk id="3" creationId="{00000000-0000-0000-0000-000000000000}"/>
          </ac:spMkLst>
        </pc:spChg>
        <pc:spChg chg="mod">
          <ac:chgData name="Xin Luo" userId="82312ee5779919a4" providerId="LiveId" clId="{0C3DF5E0-20FB-814F-B711-4A459BCBE53A}" dt="2024-05-05T03:37:15.721" v="619" actId="20577"/>
          <ac:spMkLst>
            <pc:docMk/>
            <pc:sldMk cId="3293108534" sldId="2783"/>
            <ac:spMk id="11" creationId="{9DCDC006-9BA8-2DA8-F503-9A20CF1B8D23}"/>
          </ac:spMkLst>
        </pc:spChg>
        <pc:picChg chg="add mod">
          <ac:chgData name="Xin Luo" userId="82312ee5779919a4" providerId="LiveId" clId="{0C3DF5E0-20FB-814F-B711-4A459BCBE53A}" dt="2024-05-05T03:44:28.685" v="697"/>
          <ac:picMkLst>
            <pc:docMk/>
            <pc:sldMk cId="3293108534" sldId="2783"/>
            <ac:picMk id="5" creationId="{DDFDFD30-A647-A036-3EB2-A69F7733E10B}"/>
          </ac:picMkLst>
        </pc:picChg>
      </pc:sldChg>
      <pc:sldChg chg="del">
        <pc:chgData name="Xin Luo" userId="82312ee5779919a4" providerId="LiveId" clId="{0C3DF5E0-20FB-814F-B711-4A459BCBE53A}" dt="2024-05-05T08:43:07.816" v="1810" actId="2696"/>
        <pc:sldMkLst>
          <pc:docMk/>
          <pc:sldMk cId="1614115715" sldId="2784"/>
        </pc:sldMkLst>
      </pc:sldChg>
      <pc:sldChg chg="del">
        <pc:chgData name="Xin Luo" userId="82312ee5779919a4" providerId="LiveId" clId="{0C3DF5E0-20FB-814F-B711-4A459BCBE53A}" dt="2024-05-05T08:43:07.860" v="1818" actId="2696"/>
        <pc:sldMkLst>
          <pc:docMk/>
          <pc:sldMk cId="3468411820" sldId="2785"/>
        </pc:sldMkLst>
      </pc:sldChg>
      <pc:sldChg chg="del">
        <pc:chgData name="Xin Luo" userId="82312ee5779919a4" providerId="LiveId" clId="{0C3DF5E0-20FB-814F-B711-4A459BCBE53A}" dt="2024-05-05T08:43:07.748" v="1809" actId="2696"/>
        <pc:sldMkLst>
          <pc:docMk/>
          <pc:sldMk cId="2574384830" sldId="2786"/>
        </pc:sldMkLst>
      </pc:sldChg>
      <pc:sldChg chg="del">
        <pc:chgData name="Xin Luo" userId="82312ee5779919a4" providerId="LiveId" clId="{0C3DF5E0-20FB-814F-B711-4A459BCBE53A}" dt="2024-05-05T08:43:07.878" v="1821" actId="2696"/>
        <pc:sldMkLst>
          <pc:docMk/>
          <pc:sldMk cId="3210957870" sldId="2787"/>
        </pc:sldMkLst>
      </pc:sldChg>
      <pc:sldChg chg="del">
        <pc:chgData name="Xin Luo" userId="82312ee5779919a4" providerId="LiveId" clId="{0C3DF5E0-20FB-814F-B711-4A459BCBE53A}" dt="2024-05-05T08:43:07.888" v="1822" actId="2696"/>
        <pc:sldMkLst>
          <pc:docMk/>
          <pc:sldMk cId="2975706779" sldId="2788"/>
        </pc:sldMkLst>
      </pc:sldChg>
      <pc:sldChg chg="del">
        <pc:chgData name="Xin Luo" userId="82312ee5779919a4" providerId="LiveId" clId="{0C3DF5E0-20FB-814F-B711-4A459BCBE53A}" dt="2024-05-03T13:33:41.950" v="25" actId="2696"/>
        <pc:sldMkLst>
          <pc:docMk/>
          <pc:sldMk cId="159335191" sldId="2789"/>
        </pc:sldMkLst>
      </pc:sldChg>
      <pc:sldChg chg="modSp mod">
        <pc:chgData name="Xin Luo" userId="82312ee5779919a4" providerId="LiveId" clId="{0C3DF5E0-20FB-814F-B711-4A459BCBE53A}" dt="2024-05-05T05:26:58.429" v="1345" actId="20577"/>
        <pc:sldMkLst>
          <pc:docMk/>
          <pc:sldMk cId="755382699" sldId="2790"/>
        </pc:sldMkLst>
        <pc:spChg chg="mod">
          <ac:chgData name="Xin Luo" userId="82312ee5779919a4" providerId="LiveId" clId="{0C3DF5E0-20FB-814F-B711-4A459BCBE53A}" dt="2024-05-05T05:26:58.429" v="1345" actId="20577"/>
          <ac:spMkLst>
            <pc:docMk/>
            <pc:sldMk cId="755382699" sldId="279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0C3DF5E0-20FB-814F-B711-4A459BCBE53A}" dt="2024-05-05T04:00:18.219" v="926" actId="2710"/>
        <pc:sldMkLst>
          <pc:docMk/>
          <pc:sldMk cId="1937035132" sldId="2791"/>
        </pc:sldMkLst>
        <pc:spChg chg="add del mod">
          <ac:chgData name="Xin Luo" userId="82312ee5779919a4" providerId="LiveId" clId="{0C3DF5E0-20FB-814F-B711-4A459BCBE53A}" dt="2024-05-05T03:43:24.574" v="696" actId="478"/>
          <ac:spMkLst>
            <pc:docMk/>
            <pc:sldMk cId="1937035132" sldId="2791"/>
            <ac:spMk id="5" creationId="{3CBDD2D7-DE95-1869-D5AA-6F7DAE126787}"/>
          </ac:spMkLst>
        </pc:spChg>
        <pc:spChg chg="mod">
          <ac:chgData name="Xin Luo" userId="82312ee5779919a4" providerId="LiveId" clId="{0C3DF5E0-20FB-814F-B711-4A459BCBE53A}" dt="2024-05-05T03:23:50.785" v="560" actId="20577"/>
          <ac:spMkLst>
            <pc:docMk/>
            <pc:sldMk cId="1937035132" sldId="2791"/>
            <ac:spMk id="11" creationId="{9DCDC006-9BA8-2DA8-F503-9A20CF1B8D23}"/>
          </ac:spMkLst>
        </pc:spChg>
        <pc:spChg chg="add mod">
          <ac:chgData name="Xin Luo" userId="82312ee5779919a4" providerId="LiveId" clId="{0C3DF5E0-20FB-814F-B711-4A459BCBE53A}" dt="2024-05-05T04:00:18.219" v="926" actId="2710"/>
          <ac:spMkLst>
            <pc:docMk/>
            <pc:sldMk cId="1937035132" sldId="2791"/>
            <ac:spMk id="13" creationId="{E833E8BB-C3E2-F65D-FA64-8DD5D56DC70A}"/>
          </ac:spMkLst>
        </pc:spChg>
        <pc:graphicFrameChg chg="add mod modGraphic">
          <ac:chgData name="Xin Luo" userId="82312ee5779919a4" providerId="LiveId" clId="{0C3DF5E0-20FB-814F-B711-4A459BCBE53A}" dt="2024-05-05T04:00:02.649" v="923" actId="1076"/>
          <ac:graphicFrameMkLst>
            <pc:docMk/>
            <pc:sldMk cId="1937035132" sldId="2791"/>
            <ac:graphicFrameMk id="10" creationId="{A8949904-F657-DDF4-4640-1D399F185D37}"/>
          </ac:graphicFrameMkLst>
        </pc:graphicFrameChg>
        <pc:picChg chg="add del mod">
          <ac:chgData name="Xin Luo" userId="82312ee5779919a4" providerId="LiveId" clId="{0C3DF5E0-20FB-814F-B711-4A459BCBE53A}" dt="2024-05-05T03:45:48.639" v="703" actId="478"/>
          <ac:picMkLst>
            <pc:docMk/>
            <pc:sldMk cId="1937035132" sldId="2791"/>
            <ac:picMk id="7" creationId="{DEEB5181-75A8-2568-6B5E-5B07B7C1CF34}"/>
          </ac:picMkLst>
        </pc:picChg>
        <pc:picChg chg="add del mod">
          <ac:chgData name="Xin Luo" userId="82312ee5779919a4" providerId="LiveId" clId="{0C3DF5E0-20FB-814F-B711-4A459BCBE53A}" dt="2024-05-05T03:53:42.416" v="887" actId="478"/>
          <ac:picMkLst>
            <pc:docMk/>
            <pc:sldMk cId="1937035132" sldId="2791"/>
            <ac:picMk id="9" creationId="{8842B6FC-5919-E3A6-A370-F1D60F8BE8CB}"/>
          </ac:picMkLst>
        </pc:picChg>
      </pc:sldChg>
      <pc:sldChg chg="del">
        <pc:chgData name="Xin Luo" userId="82312ee5779919a4" providerId="LiveId" clId="{0C3DF5E0-20FB-814F-B711-4A459BCBE53A}" dt="2024-05-03T13:33:45.759" v="28" actId="2696"/>
        <pc:sldMkLst>
          <pc:docMk/>
          <pc:sldMk cId="3638170029" sldId="2791"/>
        </pc:sldMkLst>
      </pc:sldChg>
      <pc:sldChg chg="addSp delSp modSp add mod">
        <pc:chgData name="Xin Luo" userId="82312ee5779919a4" providerId="LiveId" clId="{0C3DF5E0-20FB-814F-B711-4A459BCBE53A}" dt="2024-05-05T03:43:14.770" v="694" actId="14100"/>
        <pc:sldMkLst>
          <pc:docMk/>
          <pc:sldMk cId="2103215627" sldId="2792"/>
        </pc:sldMkLst>
        <pc:spChg chg="mod">
          <ac:chgData name="Xin Luo" userId="82312ee5779919a4" providerId="LiveId" clId="{0C3DF5E0-20FB-814F-B711-4A459BCBE53A}" dt="2024-05-05T03:37:59.513" v="651" actId="20577"/>
          <ac:spMkLst>
            <pc:docMk/>
            <pc:sldMk cId="2103215627" sldId="2792"/>
            <ac:spMk id="2" creationId="{631AADB6-C88A-D817-4683-FC087E4E240F}"/>
          </ac:spMkLst>
        </pc:spChg>
        <pc:spChg chg="del mod">
          <ac:chgData name="Xin Luo" userId="82312ee5779919a4" providerId="LiveId" clId="{0C3DF5E0-20FB-814F-B711-4A459BCBE53A}" dt="2024-05-05T03:38:10.523" v="657" actId="478"/>
          <ac:spMkLst>
            <pc:docMk/>
            <pc:sldMk cId="2103215627" sldId="2792"/>
            <ac:spMk id="5" creationId="{3CBDD2D7-DE95-1869-D5AA-6F7DAE126787}"/>
          </ac:spMkLst>
        </pc:spChg>
        <pc:spChg chg="mod">
          <ac:chgData name="Xin Luo" userId="82312ee5779919a4" providerId="LiveId" clId="{0C3DF5E0-20FB-814F-B711-4A459BCBE53A}" dt="2024-05-05T03:43:14.770" v="694" actId="14100"/>
          <ac:spMkLst>
            <pc:docMk/>
            <pc:sldMk cId="2103215627" sldId="2792"/>
            <ac:spMk id="11" creationId="{9DCDC006-9BA8-2DA8-F503-9A20CF1B8D23}"/>
          </ac:spMkLst>
        </pc:spChg>
        <pc:picChg chg="add del mod">
          <ac:chgData name="Xin Luo" userId="82312ee5779919a4" providerId="LiveId" clId="{0C3DF5E0-20FB-814F-B711-4A459BCBE53A}" dt="2024-05-05T03:42:33.168" v="680" actId="478"/>
          <ac:picMkLst>
            <pc:docMk/>
            <pc:sldMk cId="2103215627" sldId="2792"/>
            <ac:picMk id="6" creationId="{7EE55D2C-0A5B-6894-4AD0-EC268DDE5494}"/>
          </ac:picMkLst>
        </pc:picChg>
        <pc:picChg chg="add mod modCrop">
          <ac:chgData name="Xin Luo" userId="82312ee5779919a4" providerId="LiveId" clId="{0C3DF5E0-20FB-814F-B711-4A459BCBE53A}" dt="2024-05-05T03:43:11.516" v="693" actId="1038"/>
          <ac:picMkLst>
            <pc:docMk/>
            <pc:sldMk cId="2103215627" sldId="2792"/>
            <ac:picMk id="8" creationId="{49345627-EEAC-5D95-6556-B73833E53681}"/>
          </ac:picMkLst>
        </pc:picChg>
      </pc:sldChg>
      <pc:sldChg chg="del">
        <pc:chgData name="Xin Luo" userId="82312ee5779919a4" providerId="LiveId" clId="{0C3DF5E0-20FB-814F-B711-4A459BCBE53A}" dt="2024-05-03T13:33:44.800" v="27" actId="2696"/>
        <pc:sldMkLst>
          <pc:docMk/>
          <pc:sldMk cId="3670782248" sldId="2792"/>
        </pc:sldMkLst>
      </pc:sldChg>
      <pc:sldChg chg="del">
        <pc:chgData name="Xin Luo" userId="82312ee5779919a4" providerId="LiveId" clId="{0C3DF5E0-20FB-814F-B711-4A459BCBE53A}" dt="2024-05-03T13:33:46.609" v="29" actId="2696"/>
        <pc:sldMkLst>
          <pc:docMk/>
          <pc:sldMk cId="1379003114" sldId="2793"/>
        </pc:sldMkLst>
      </pc:sldChg>
      <pc:sldChg chg="add">
        <pc:chgData name="Xin Luo" userId="82312ee5779919a4" providerId="LiveId" clId="{0C3DF5E0-20FB-814F-B711-4A459BCBE53A}" dt="2024-05-05T04:00:30.727" v="927"/>
        <pc:sldMkLst>
          <pc:docMk/>
          <pc:sldMk cId="3484601389" sldId="2793"/>
        </pc:sldMkLst>
      </pc:sldChg>
      <pc:sldChg chg="delSp modSp add mod">
        <pc:chgData name="Xin Luo" userId="82312ee5779919a4" providerId="LiveId" clId="{0C3DF5E0-20FB-814F-B711-4A459BCBE53A}" dt="2024-05-05T05:45:24.924" v="1391" actId="20577"/>
        <pc:sldMkLst>
          <pc:docMk/>
          <pc:sldMk cId="3368353179" sldId="2794"/>
        </pc:sldMkLst>
        <pc:spChg chg="mod">
          <ac:chgData name="Xin Luo" userId="82312ee5779919a4" providerId="LiveId" clId="{0C3DF5E0-20FB-814F-B711-4A459BCBE53A}" dt="2024-05-05T05:45:24.924" v="1391" actId="20577"/>
          <ac:spMkLst>
            <pc:docMk/>
            <pc:sldMk cId="3368353179" sldId="2794"/>
            <ac:spMk id="2" creationId="{631AADB6-C88A-D817-4683-FC087E4E240F}"/>
          </ac:spMkLst>
        </pc:spChg>
        <pc:spChg chg="mod">
          <ac:chgData name="Xin Luo" userId="82312ee5779919a4" providerId="LiveId" clId="{0C3DF5E0-20FB-814F-B711-4A459BCBE53A}" dt="2024-05-05T05:26:37.197" v="1323" actId="5793"/>
          <ac:spMkLst>
            <pc:docMk/>
            <pc:sldMk cId="3368353179" sldId="2794"/>
            <ac:spMk id="11" creationId="{9DCDC006-9BA8-2DA8-F503-9A20CF1B8D23}"/>
          </ac:spMkLst>
        </pc:spChg>
        <pc:picChg chg="del">
          <ac:chgData name="Xin Luo" userId="82312ee5779919a4" providerId="LiveId" clId="{0C3DF5E0-20FB-814F-B711-4A459BCBE53A}" dt="2024-05-05T04:01:04.664" v="929" actId="478"/>
          <ac:picMkLst>
            <pc:docMk/>
            <pc:sldMk cId="3368353179" sldId="2794"/>
            <ac:picMk id="8" creationId="{49345627-EEAC-5D95-6556-B73833E53681}"/>
          </ac:picMkLst>
        </pc:picChg>
      </pc:sldChg>
      <pc:sldChg chg="delSp modSp add mod">
        <pc:chgData name="Xin Luo" userId="82312ee5779919a4" providerId="LiveId" clId="{0C3DF5E0-20FB-814F-B711-4A459BCBE53A}" dt="2024-05-05T05:51:02.261" v="1802" actId="20577"/>
        <pc:sldMkLst>
          <pc:docMk/>
          <pc:sldMk cId="2950316021" sldId="2795"/>
        </pc:sldMkLst>
        <pc:spChg chg="mod">
          <ac:chgData name="Xin Luo" userId="82312ee5779919a4" providerId="LiveId" clId="{0C3DF5E0-20FB-814F-B711-4A459BCBE53A}" dt="2024-05-05T05:45:17.839" v="1383" actId="20577"/>
          <ac:spMkLst>
            <pc:docMk/>
            <pc:sldMk cId="2950316021" sldId="2795"/>
            <ac:spMk id="2" creationId="{631AADB6-C88A-D817-4683-FC087E4E240F}"/>
          </ac:spMkLst>
        </pc:spChg>
        <pc:spChg chg="mod">
          <ac:chgData name="Xin Luo" userId="82312ee5779919a4" providerId="LiveId" clId="{0C3DF5E0-20FB-814F-B711-4A459BCBE53A}" dt="2024-05-05T05:44:56.621" v="1351" actId="20577"/>
          <ac:spMkLst>
            <pc:docMk/>
            <pc:sldMk cId="2950316021" sldId="2795"/>
            <ac:spMk id="3" creationId="{00000000-0000-0000-0000-000000000000}"/>
          </ac:spMkLst>
        </pc:spChg>
        <pc:spChg chg="mod">
          <ac:chgData name="Xin Luo" userId="82312ee5779919a4" providerId="LiveId" clId="{0C3DF5E0-20FB-814F-B711-4A459BCBE53A}" dt="2024-05-05T05:51:02.261" v="1802" actId="20577"/>
          <ac:spMkLst>
            <pc:docMk/>
            <pc:sldMk cId="2950316021" sldId="2795"/>
            <ac:spMk id="6" creationId="{962B23DE-665D-892B-931F-1A01E28F4BA2}"/>
          </ac:spMkLst>
        </pc:spChg>
        <pc:spChg chg="del">
          <ac:chgData name="Xin Luo" userId="82312ee5779919a4" providerId="LiveId" clId="{0C3DF5E0-20FB-814F-B711-4A459BCBE53A}" dt="2024-05-05T05:44:32.213" v="1348" actId="478"/>
          <ac:spMkLst>
            <pc:docMk/>
            <pc:sldMk cId="2950316021" sldId="2795"/>
            <ac:spMk id="11" creationId="{6A4198E1-8B18-6499-24E7-C17EF32B2AB3}"/>
          </ac:spMkLst>
        </pc:spChg>
        <pc:picChg chg="del">
          <ac:chgData name="Xin Luo" userId="82312ee5779919a4" providerId="LiveId" clId="{0C3DF5E0-20FB-814F-B711-4A459BCBE53A}" dt="2024-05-05T05:44:29.057" v="1347" actId="478"/>
          <ac:picMkLst>
            <pc:docMk/>
            <pc:sldMk cId="2950316021" sldId="2795"/>
            <ac:picMk id="10" creationId="{77D2F68E-A838-2B9F-0F2E-C49CDB8630C0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75160C4-6318-E845-A9DB-3735CA2FAFC3}"/>
    <pc:docChg chg="modSld">
      <pc:chgData name="Xin Luo" userId="82312ee5779919a4" providerId="LiveId" clId="{475160C4-6318-E845-A9DB-3735CA2FAFC3}" dt="2024-04-29T02:15:26.851" v="23" actId="20577"/>
      <pc:docMkLst>
        <pc:docMk/>
      </pc:docMkLst>
      <pc:sldChg chg="modSp mod">
        <pc:chgData name="Xin Luo" userId="82312ee5779919a4" providerId="LiveId" clId="{475160C4-6318-E845-A9DB-3735CA2FAFC3}" dt="2024-04-29T02:15:26.851" v="23" actId="20577"/>
        <pc:sldMkLst>
          <pc:docMk/>
          <pc:sldMk cId="1576120367" sldId="2387"/>
        </pc:sldMkLst>
        <pc:spChg chg="mod">
          <ac:chgData name="Xin Luo" userId="82312ee5779919a4" providerId="LiveId" clId="{475160C4-6318-E845-A9DB-3735CA2FAFC3}" dt="2024-04-29T02:15:26.851" v="23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475160C4-6318-E845-A9DB-3735CA2FAFC3}" dt="2024-04-29T02:15:12.054" v="14" actId="20577"/>
        <pc:sldMkLst>
          <pc:docMk/>
          <pc:sldMk cId="1658607177" sldId="2708"/>
        </pc:sldMkLst>
        <pc:spChg chg="mod">
          <ac:chgData name="Xin Luo" userId="82312ee5779919a4" providerId="LiveId" clId="{475160C4-6318-E845-A9DB-3735CA2FAFC3}" dt="2024-04-29T02:15:12.054" v="14" actId="20577"/>
          <ac:spMkLst>
            <pc:docMk/>
            <pc:sldMk cId="1658607177" sldId="2708"/>
            <ac:spMk id="24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D641F4E-4B97-FE4F-BED4-0E056FBEE78D}"/>
    <pc:docChg chg="custSel addSld delSld modSld sldOrd">
      <pc:chgData name="Xin Luo" userId="82312ee5779919a4" providerId="LiveId" clId="{2D641F4E-4B97-FE4F-BED4-0E056FBEE78D}" dt="2024-04-06T05:27:14.763" v="62" actId="1076"/>
      <pc:docMkLst>
        <pc:docMk/>
      </pc:docMkLst>
      <pc:sldChg chg="addSp delSp modSp del mod">
        <pc:chgData name="Xin Luo" userId="82312ee5779919a4" providerId="LiveId" clId="{2D641F4E-4B97-FE4F-BED4-0E056FBEE78D}" dt="2024-04-06T05:24:56.062" v="21" actId="2696"/>
        <pc:sldMkLst>
          <pc:docMk/>
          <pc:sldMk cId="3833073590" sldId="2716"/>
        </pc:sldMkLst>
        <pc:spChg chg="mod">
          <ac:chgData name="Xin Luo" userId="82312ee5779919a4" providerId="LiveId" clId="{2D641F4E-4B97-FE4F-BED4-0E056FBEE78D}" dt="2024-04-06T03:14:31.961" v="13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2D641F4E-4B97-FE4F-BED4-0E056FBEE78D}" dt="2024-04-06T03:14:21.526" v="11" actId="478"/>
          <ac:spMkLst>
            <pc:docMk/>
            <pc:sldMk cId="3833073590" sldId="2716"/>
            <ac:spMk id="6" creationId="{6741FEA2-C046-FD82-2800-2CB513792080}"/>
          </ac:spMkLst>
        </pc:spChg>
        <pc:picChg chg="add mod">
          <ac:chgData name="Xin Luo" userId="82312ee5779919a4" providerId="LiveId" clId="{2D641F4E-4B97-FE4F-BED4-0E056FBEE78D}" dt="2024-04-06T03:14:43.335" v="17" actId="14100"/>
          <ac:picMkLst>
            <pc:docMk/>
            <pc:sldMk cId="3833073590" sldId="2716"/>
            <ac:picMk id="1026" creationId="{49818E55-CF60-98B8-4081-A70153E31B08}"/>
          </ac:picMkLst>
        </pc:picChg>
        <pc:picChg chg="del">
          <ac:chgData name="Xin Luo" userId="82312ee5779919a4" providerId="LiveId" clId="{2D641F4E-4B97-FE4F-BED4-0E056FBEE78D}" dt="2024-04-06T03:14:20.635" v="1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del">
        <pc:chgData name="Xin Luo" userId="82312ee5779919a4" providerId="LiveId" clId="{2D641F4E-4B97-FE4F-BED4-0E056FBEE78D}" dt="2024-04-06T03:14:14.396" v="9" actId="2696"/>
        <pc:sldMkLst>
          <pc:docMk/>
          <pc:sldMk cId="2510358707" sldId="2740"/>
        </pc:sldMkLst>
      </pc:sldChg>
      <pc:sldChg chg="del">
        <pc:chgData name="Xin Luo" userId="82312ee5779919a4" providerId="LiveId" clId="{2D641F4E-4B97-FE4F-BED4-0E056FBEE78D}" dt="2024-04-06T03:14:14.332" v="2" actId="2696"/>
        <pc:sldMkLst>
          <pc:docMk/>
          <pc:sldMk cId="3883315984" sldId="2744"/>
        </pc:sldMkLst>
      </pc:sldChg>
      <pc:sldChg chg="del">
        <pc:chgData name="Xin Luo" userId="82312ee5779919a4" providerId="LiveId" clId="{2D641F4E-4B97-FE4F-BED4-0E056FBEE78D}" dt="2024-04-06T03:14:14.379" v="7" actId="2696"/>
        <pc:sldMkLst>
          <pc:docMk/>
          <pc:sldMk cId="3741103209" sldId="2745"/>
        </pc:sldMkLst>
      </pc:sldChg>
      <pc:sldChg chg="del">
        <pc:chgData name="Xin Luo" userId="82312ee5779919a4" providerId="LiveId" clId="{2D641F4E-4B97-FE4F-BED4-0E056FBEE78D}" dt="2024-04-06T03:14:14.375" v="5" actId="2696"/>
        <pc:sldMkLst>
          <pc:docMk/>
          <pc:sldMk cId="322086101" sldId="2746"/>
        </pc:sldMkLst>
      </pc:sldChg>
      <pc:sldChg chg="del">
        <pc:chgData name="Xin Luo" userId="82312ee5779919a4" providerId="LiveId" clId="{2D641F4E-4B97-FE4F-BED4-0E056FBEE78D}" dt="2024-04-06T03:14:14.335" v="4" actId="2696"/>
        <pc:sldMkLst>
          <pc:docMk/>
          <pc:sldMk cId="2920839983" sldId="2747"/>
        </pc:sldMkLst>
      </pc:sldChg>
      <pc:sldChg chg="del">
        <pc:chgData name="Xin Luo" userId="82312ee5779919a4" providerId="LiveId" clId="{2D641F4E-4B97-FE4F-BED4-0E056FBEE78D}" dt="2024-04-06T03:14:14.381" v="8" actId="2696"/>
        <pc:sldMkLst>
          <pc:docMk/>
          <pc:sldMk cId="2081473989" sldId="2748"/>
        </pc:sldMkLst>
      </pc:sldChg>
      <pc:sldChg chg="del">
        <pc:chgData name="Xin Luo" userId="82312ee5779919a4" providerId="LiveId" clId="{2D641F4E-4B97-FE4F-BED4-0E056FBEE78D}" dt="2024-04-06T03:14:14.377" v="6" actId="2696"/>
        <pc:sldMkLst>
          <pc:docMk/>
          <pc:sldMk cId="1994915307" sldId="2749"/>
        </pc:sldMkLst>
      </pc:sldChg>
      <pc:sldChg chg="add">
        <pc:chgData name="Xin Luo" userId="82312ee5779919a4" providerId="LiveId" clId="{2D641F4E-4B97-FE4F-BED4-0E056FBEE78D}" dt="2024-04-06T03:14:46.877" v="18"/>
        <pc:sldMkLst>
          <pc:docMk/>
          <pc:sldMk cId="1715888320" sldId="2751"/>
        </pc:sldMkLst>
      </pc:sldChg>
      <pc:sldChg chg="addSp delSp modSp add mod ord">
        <pc:chgData name="Xin Luo" userId="82312ee5779919a4" providerId="LiveId" clId="{2D641F4E-4B97-FE4F-BED4-0E056FBEE78D}" dt="2024-04-06T05:25:33.631" v="27"/>
        <pc:sldMkLst>
          <pc:docMk/>
          <pc:sldMk cId="1128013676" sldId="2752"/>
        </pc:sldMkLst>
        <pc:picChg chg="add mod">
          <ac:chgData name="Xin Luo" userId="82312ee5779919a4" providerId="LiveId" clId="{2D641F4E-4B97-FE4F-BED4-0E056FBEE78D}" dt="2024-04-06T05:25:04.465" v="26" actId="962"/>
          <ac:picMkLst>
            <pc:docMk/>
            <pc:sldMk cId="1128013676" sldId="2752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33.631" v="27"/>
          <ac:picMkLst>
            <pc:docMk/>
            <pc:sldMk cId="1128013676" sldId="2752"/>
            <ac:picMk id="6" creationId="{879D028E-FCE9-6CFB-A2D1-023BE138E193}"/>
          </ac:picMkLst>
        </pc:picChg>
        <pc:picChg chg="del">
          <ac:chgData name="Xin Luo" userId="82312ee5779919a4" providerId="LiveId" clId="{2D641F4E-4B97-FE4F-BED4-0E056FBEE78D}" dt="2024-04-06T05:24:57.704" v="22" actId="478"/>
          <ac:picMkLst>
            <pc:docMk/>
            <pc:sldMk cId="1128013676" sldId="2752"/>
            <ac:picMk id="1026" creationId="{49818E55-CF60-98B8-4081-A70153E31B08}"/>
          </ac:picMkLst>
        </pc:picChg>
      </pc:sldChg>
      <pc:sldChg chg="addSp delSp modSp add mod">
        <pc:chgData name="Xin Luo" userId="82312ee5779919a4" providerId="LiveId" clId="{2D641F4E-4B97-FE4F-BED4-0E056FBEE78D}" dt="2024-04-06T05:25:55.489" v="37" actId="1076"/>
        <pc:sldMkLst>
          <pc:docMk/>
          <pc:sldMk cId="2065670701" sldId="2753"/>
        </pc:sldMkLst>
        <pc:picChg chg="del">
          <ac:chgData name="Xin Luo" userId="82312ee5779919a4" providerId="LiveId" clId="{2D641F4E-4B97-FE4F-BED4-0E056FBEE78D}" dt="2024-04-06T05:25:38.070" v="29" actId="478"/>
          <ac:picMkLst>
            <pc:docMk/>
            <pc:sldMk cId="2065670701" sldId="2753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55.489" v="37" actId="1076"/>
          <ac:picMkLst>
            <pc:docMk/>
            <pc:sldMk cId="2065670701" sldId="2753"/>
            <ac:picMk id="6" creationId="{272962C9-B186-402F-86E1-3898F6F376E5}"/>
          </ac:picMkLst>
        </pc:picChg>
      </pc:sldChg>
      <pc:sldChg chg="addSp delSp modSp add mod">
        <pc:chgData name="Xin Luo" userId="82312ee5779919a4" providerId="LiveId" clId="{2D641F4E-4B97-FE4F-BED4-0E056FBEE78D}" dt="2024-04-06T05:27:05.075" v="56" actId="1076"/>
        <pc:sldMkLst>
          <pc:docMk/>
          <pc:sldMk cId="3203813031" sldId="2754"/>
        </pc:sldMkLst>
        <pc:picChg chg="add mod">
          <ac:chgData name="Xin Luo" userId="82312ee5779919a4" providerId="LiveId" clId="{2D641F4E-4B97-FE4F-BED4-0E056FBEE78D}" dt="2024-04-06T05:27:05.075" v="56" actId="1076"/>
          <ac:picMkLst>
            <pc:docMk/>
            <pc:sldMk cId="3203813031" sldId="2754"/>
            <ac:picMk id="5" creationId="{B5E1D8C7-F03C-FFCC-DC9B-0A6844A2674F}"/>
          </ac:picMkLst>
        </pc:picChg>
        <pc:picChg chg="del">
          <ac:chgData name="Xin Luo" userId="82312ee5779919a4" providerId="LiveId" clId="{2D641F4E-4B97-FE4F-BED4-0E056FBEE78D}" dt="2024-04-06T05:25:59.145" v="39" actId="478"/>
          <ac:picMkLst>
            <pc:docMk/>
            <pc:sldMk cId="3203813031" sldId="2754"/>
            <ac:picMk id="6" creationId="{272962C9-B186-402F-86E1-3898F6F376E5}"/>
          </ac:picMkLst>
        </pc:picChg>
      </pc:sldChg>
      <pc:sldChg chg="addSp modSp add mod ord">
        <pc:chgData name="Xin Luo" userId="82312ee5779919a4" providerId="LiveId" clId="{2D641F4E-4B97-FE4F-BED4-0E056FBEE78D}" dt="2024-04-06T05:26:52.634" v="49" actId="20578"/>
        <pc:sldMkLst>
          <pc:docMk/>
          <pc:sldMk cId="2856540524" sldId="2755"/>
        </pc:sldMkLst>
        <pc:picChg chg="add mod">
          <ac:chgData name="Xin Luo" userId="82312ee5779919a4" providerId="LiveId" clId="{2D641F4E-4B97-FE4F-BED4-0E056FBEE78D}" dt="2024-04-06T05:26:45.297" v="48" actId="1076"/>
          <ac:picMkLst>
            <pc:docMk/>
            <pc:sldMk cId="2856540524" sldId="2755"/>
            <ac:picMk id="5" creationId="{2A2A106C-B1CE-6250-B7C1-174B20D25763}"/>
          </ac:picMkLst>
        </pc:picChg>
      </pc:sldChg>
      <pc:sldChg chg="add del">
        <pc:chgData name="Xin Luo" userId="82312ee5779919a4" providerId="LiveId" clId="{2D641F4E-4B97-FE4F-BED4-0E056FBEE78D}" dt="2024-04-06T05:26:33.062" v="41"/>
        <pc:sldMkLst>
          <pc:docMk/>
          <pc:sldMk cId="2980647506" sldId="2755"/>
        </pc:sldMkLst>
      </pc:sldChg>
      <pc:sldChg chg="addSp modSp add mod">
        <pc:chgData name="Xin Luo" userId="82312ee5779919a4" providerId="LiveId" clId="{2D641F4E-4B97-FE4F-BED4-0E056FBEE78D}" dt="2024-04-06T05:27:14.763" v="62" actId="1076"/>
        <pc:sldMkLst>
          <pc:docMk/>
          <pc:sldMk cId="423236720" sldId="2756"/>
        </pc:sldMkLst>
        <pc:picChg chg="add mod">
          <ac:chgData name="Xin Luo" userId="82312ee5779919a4" providerId="LiveId" clId="{2D641F4E-4B97-FE4F-BED4-0E056FBEE78D}" dt="2024-04-06T05:27:14.763" v="62" actId="1076"/>
          <ac:picMkLst>
            <pc:docMk/>
            <pc:sldMk cId="423236720" sldId="2756"/>
            <ac:picMk id="5" creationId="{FD5E76D4-40C8-F464-434E-3D7E672E7644}"/>
          </ac:picMkLst>
        </pc:picChg>
      </pc:sldChg>
      <pc:sldChg chg="del">
        <pc:chgData name="Xin Luo" userId="82312ee5779919a4" providerId="LiveId" clId="{2D641F4E-4B97-FE4F-BED4-0E056FBEE78D}" dt="2024-04-06T03:14:09.042" v="0" actId="2696"/>
        <pc:sldMkLst>
          <pc:docMk/>
          <pc:sldMk cId="2371836296" sldId="2756"/>
        </pc:sldMkLst>
      </pc:sldChg>
      <pc:sldChg chg="del">
        <pc:chgData name="Xin Luo" userId="82312ee5779919a4" providerId="LiveId" clId="{2D641F4E-4B97-FE4F-BED4-0E056FBEE78D}" dt="2024-04-06T03:14:09.044" v="1" actId="2696"/>
        <pc:sldMkLst>
          <pc:docMk/>
          <pc:sldMk cId="397779649" sldId="2757"/>
        </pc:sldMkLst>
      </pc:sldChg>
      <pc:sldChg chg="del">
        <pc:chgData name="Xin Luo" userId="82312ee5779919a4" providerId="LiveId" clId="{2D641F4E-4B97-FE4F-BED4-0E056FBEE78D}" dt="2024-04-06T03:14:14.334" v="3" actId="2696"/>
        <pc:sldMkLst>
          <pc:docMk/>
          <pc:sldMk cId="1878724924" sldId="2758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5B883BEA-79A8-CC44-B886-D5D583546881}"/>
    <pc:docChg chg="undo custSel addSld modSld sldOrd modNotesMaster">
      <pc:chgData name="Xin Luo" userId="82312ee5779919a4" providerId="LiveId" clId="{5B883BEA-79A8-CC44-B886-D5D583546881}" dt="2024-04-28T11:19:50.303" v="1589" actId="1035"/>
      <pc:docMkLst>
        <pc:docMk/>
      </pc:docMkLst>
      <pc:sldChg chg="modSp mod">
        <pc:chgData name="Xin Luo" userId="82312ee5779919a4" providerId="LiveId" clId="{5B883BEA-79A8-CC44-B886-D5D583546881}" dt="2024-04-27T11:29:39.398" v="355" actId="20577"/>
        <pc:sldMkLst>
          <pc:docMk/>
          <pc:sldMk cId="1576120367" sldId="2387"/>
        </pc:sldMkLst>
        <pc:spChg chg="mod">
          <ac:chgData name="Xin Luo" userId="82312ee5779919a4" providerId="LiveId" clId="{5B883BEA-79A8-CC44-B886-D5D583546881}" dt="2024-04-27T11:29:39.398" v="355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5B883BEA-79A8-CC44-B886-D5D583546881}" dt="2024-04-28T01:38:33.282" v="398" actId="20577"/>
        <pc:sldMkLst>
          <pc:docMk/>
          <pc:sldMk cId="2415901206" sldId="2447"/>
        </pc:sldMkLst>
        <pc:spChg chg="mod">
          <ac:chgData name="Xin Luo" userId="82312ee5779919a4" providerId="LiveId" clId="{5B883BEA-79A8-CC44-B886-D5D583546881}" dt="2024-04-28T01:38:33.282" v="39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5B883BEA-79A8-CC44-B886-D5D583546881}" dt="2024-04-28T01:38:41.083" v="407" actId="20577"/>
        <pc:sldMkLst>
          <pc:docMk/>
          <pc:sldMk cId="1435648802" sldId="2759"/>
        </pc:sldMkLst>
        <pc:spChg chg="mod">
          <ac:chgData name="Xin Luo" userId="82312ee5779919a4" providerId="LiveId" clId="{5B883BEA-79A8-CC44-B886-D5D583546881}" dt="2024-04-28T01:38:41.083" v="407" actId="20577"/>
          <ac:spMkLst>
            <pc:docMk/>
            <pc:sldMk cId="1435648802" sldId="2759"/>
            <ac:spMk id="3" creationId="{00000000-0000-0000-0000-000000000000}"/>
          </ac:spMkLst>
        </pc:spChg>
      </pc:sldChg>
      <pc:sldChg chg="addSp delSp modSp mod ord">
        <pc:chgData name="Xin Luo" userId="82312ee5779919a4" providerId="LiveId" clId="{5B883BEA-79A8-CC44-B886-D5D583546881}" dt="2024-04-28T10:50:34.805" v="1144" actId="1076"/>
        <pc:sldMkLst>
          <pc:docMk/>
          <pc:sldMk cId="1666585532" sldId="2760"/>
        </pc:sldMkLst>
        <pc:spChg chg="mod">
          <ac:chgData name="Xin Luo" userId="82312ee5779919a4" providerId="LiveId" clId="{5B883BEA-79A8-CC44-B886-D5D583546881}" dt="2024-04-28T10:45:35.392" v="896" actId="20577"/>
          <ac:spMkLst>
            <pc:docMk/>
            <pc:sldMk cId="1666585532" sldId="2760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8T10:43:52.513" v="803" actId="20577"/>
          <ac:spMkLst>
            <pc:docMk/>
            <pc:sldMk cId="1666585532" sldId="2760"/>
            <ac:spMk id="3" creationId="{00000000-0000-0000-0000-000000000000}"/>
          </ac:spMkLst>
        </pc:spChg>
        <pc:spChg chg="add mod">
          <ac:chgData name="Xin Luo" userId="82312ee5779919a4" providerId="LiveId" clId="{5B883BEA-79A8-CC44-B886-D5D583546881}" dt="2024-04-28T10:50:34.805" v="1144" actId="1076"/>
          <ac:spMkLst>
            <pc:docMk/>
            <pc:sldMk cId="1666585532" sldId="2760"/>
            <ac:spMk id="4" creationId="{E131345A-09F3-A652-0502-B89646040DFB}"/>
          </ac:spMkLst>
        </pc:spChg>
        <pc:spChg chg="add mod">
          <ac:chgData name="Xin Luo" userId="82312ee5779919a4" providerId="LiveId" clId="{5B883BEA-79A8-CC44-B886-D5D583546881}" dt="2024-04-28T10:50:34.805" v="1144" actId="1076"/>
          <ac:spMkLst>
            <pc:docMk/>
            <pc:sldMk cId="1666585532" sldId="2760"/>
            <ac:spMk id="5" creationId="{9CE5B8DE-1032-05DC-645D-011A7B22BE2A}"/>
          </ac:spMkLst>
        </pc:spChg>
        <pc:spChg chg="del">
          <ac:chgData name="Xin Luo" userId="82312ee5779919a4" providerId="LiveId" clId="{5B883BEA-79A8-CC44-B886-D5D583546881}" dt="2024-04-28T10:44:09.240" v="835" actId="478"/>
          <ac:spMkLst>
            <pc:docMk/>
            <pc:sldMk cId="1666585532" sldId="2760"/>
            <ac:spMk id="6" creationId="{88165BBC-4B6C-D110-B323-A083CEFFC0D0}"/>
          </ac:spMkLst>
        </pc:spChg>
        <pc:spChg chg="del mod">
          <ac:chgData name="Xin Luo" userId="82312ee5779919a4" providerId="LiveId" clId="{5B883BEA-79A8-CC44-B886-D5D583546881}" dt="2024-04-28T10:49:37.804" v="1130" actId="478"/>
          <ac:spMkLst>
            <pc:docMk/>
            <pc:sldMk cId="1666585532" sldId="2760"/>
            <ac:spMk id="7" creationId="{3DC73F52-8630-3936-0F04-2680DDF7D3C8}"/>
          </ac:spMkLst>
        </pc:spChg>
        <pc:spChg chg="add mod">
          <ac:chgData name="Xin Luo" userId="82312ee5779919a4" providerId="LiveId" clId="{5B883BEA-79A8-CC44-B886-D5D583546881}" dt="2024-04-28T10:48:52.605" v="1122"/>
          <ac:spMkLst>
            <pc:docMk/>
            <pc:sldMk cId="1666585532" sldId="2760"/>
            <ac:spMk id="8" creationId="{0B02A342-9856-68B8-E4CD-829A7C05528C}"/>
          </ac:spMkLst>
        </pc:spChg>
        <pc:spChg chg="add mod">
          <ac:chgData name="Xin Luo" userId="82312ee5779919a4" providerId="LiveId" clId="{5B883BEA-79A8-CC44-B886-D5D583546881}" dt="2024-04-28T10:50:34.805" v="1144" actId="1076"/>
          <ac:spMkLst>
            <pc:docMk/>
            <pc:sldMk cId="1666585532" sldId="2760"/>
            <ac:spMk id="9" creationId="{30A2EBB3-19BB-C8FF-BCB6-4A6544DE7F07}"/>
          </ac:spMkLst>
        </pc:spChg>
        <pc:spChg chg="add mod">
          <ac:chgData name="Xin Luo" userId="82312ee5779919a4" providerId="LiveId" clId="{5B883BEA-79A8-CC44-B886-D5D583546881}" dt="2024-04-28T10:49:19.296" v="1128"/>
          <ac:spMkLst>
            <pc:docMk/>
            <pc:sldMk cId="1666585532" sldId="2760"/>
            <ac:spMk id="10" creationId="{6EED9ED5-ABF8-0865-C201-8C869751F339}"/>
          </ac:spMkLst>
        </pc:spChg>
        <pc:picChg chg="del">
          <ac:chgData name="Xin Luo" userId="82312ee5779919a4" providerId="LiveId" clId="{5B883BEA-79A8-CC44-B886-D5D583546881}" dt="2024-04-28T10:44:09.240" v="835" actId="478"/>
          <ac:picMkLst>
            <pc:docMk/>
            <pc:sldMk cId="1666585532" sldId="2760"/>
            <ac:picMk id="1026" creationId="{E2A70009-91D7-A696-27E7-E046F21F93E0}"/>
          </ac:picMkLst>
        </pc:picChg>
        <pc:cxnChg chg="add mod">
          <ac:chgData name="Xin Luo" userId="82312ee5779919a4" providerId="LiveId" clId="{5B883BEA-79A8-CC44-B886-D5D583546881}" dt="2024-04-28T10:50:34.805" v="1144" actId="1076"/>
          <ac:cxnSpMkLst>
            <pc:docMk/>
            <pc:sldMk cId="1666585532" sldId="2760"/>
            <ac:cxnSpMk id="12" creationId="{7F6F0C63-B833-0587-DF3F-A6818E9F796D}"/>
          </ac:cxnSpMkLst>
        </pc:cxnChg>
        <pc:cxnChg chg="add mod">
          <ac:chgData name="Xin Luo" userId="82312ee5779919a4" providerId="LiveId" clId="{5B883BEA-79A8-CC44-B886-D5D583546881}" dt="2024-04-28T10:50:34.805" v="1144" actId="1076"/>
          <ac:cxnSpMkLst>
            <pc:docMk/>
            <pc:sldMk cId="1666585532" sldId="2760"/>
            <ac:cxnSpMk id="13" creationId="{B65F95CD-BDDD-8A05-7D3F-49076376DC7C}"/>
          </ac:cxnSpMkLst>
        </pc:cxnChg>
      </pc:sldChg>
      <pc:sldChg chg="modSp mod">
        <pc:chgData name="Xin Luo" userId="82312ee5779919a4" providerId="LiveId" clId="{5B883BEA-79A8-CC44-B886-D5D583546881}" dt="2024-04-28T10:33:46.230" v="726"/>
        <pc:sldMkLst>
          <pc:docMk/>
          <pc:sldMk cId="4141385002" sldId="2761"/>
        </pc:sldMkLst>
        <pc:spChg chg="mod">
          <ac:chgData name="Xin Luo" userId="82312ee5779919a4" providerId="LiveId" clId="{5B883BEA-79A8-CC44-B886-D5D583546881}" dt="2024-04-28T10:33:46.230" v="726"/>
          <ac:spMkLst>
            <pc:docMk/>
            <pc:sldMk cId="4141385002" sldId="2761"/>
            <ac:spMk id="7" creationId="{00000000-0000-0000-0000-000000000000}"/>
          </ac:spMkLst>
        </pc:spChg>
      </pc:sldChg>
      <pc:sldChg chg="modNotesTx">
        <pc:chgData name="Xin Luo" userId="82312ee5779919a4" providerId="LiveId" clId="{5B883BEA-79A8-CC44-B886-D5D583546881}" dt="2024-04-28T01:48:33.443" v="431" actId="947"/>
        <pc:sldMkLst>
          <pc:docMk/>
          <pc:sldMk cId="494802392" sldId="2762"/>
        </pc:sldMkLst>
      </pc:sldChg>
      <pc:sldChg chg="modNotesTx">
        <pc:chgData name="Xin Luo" userId="82312ee5779919a4" providerId="LiveId" clId="{5B883BEA-79A8-CC44-B886-D5D583546881}" dt="2024-04-28T01:46:14.127" v="429" actId="403"/>
        <pc:sldMkLst>
          <pc:docMk/>
          <pc:sldMk cId="2658418151" sldId="2770"/>
        </pc:sldMkLst>
      </pc:sldChg>
      <pc:sldChg chg="modSp mod">
        <pc:chgData name="Xin Luo" userId="82312ee5779919a4" providerId="LiveId" clId="{5B883BEA-79A8-CC44-B886-D5D583546881}" dt="2024-04-28T01:39:08.763" v="412"/>
        <pc:sldMkLst>
          <pc:docMk/>
          <pc:sldMk cId="2116497052" sldId="2775"/>
        </pc:sldMkLst>
        <pc:spChg chg="mod">
          <ac:chgData name="Xin Luo" userId="82312ee5779919a4" providerId="LiveId" clId="{5B883BEA-79A8-CC44-B886-D5D583546881}" dt="2024-04-28T01:39:08.763" v="412"/>
          <ac:spMkLst>
            <pc:docMk/>
            <pc:sldMk cId="2116497052" sldId="2775"/>
            <ac:spMk id="3" creationId="{00000000-0000-0000-0000-000000000000}"/>
          </ac:spMkLst>
        </pc:spChg>
      </pc:sldChg>
      <pc:sldChg chg="modSp mod">
        <pc:chgData name="Xin Luo" userId="82312ee5779919a4" providerId="LiveId" clId="{5B883BEA-79A8-CC44-B886-D5D583546881}" dt="2024-04-28T01:39:18.731" v="421" actId="113"/>
        <pc:sldMkLst>
          <pc:docMk/>
          <pc:sldMk cId="3179083255" sldId="2776"/>
        </pc:sldMkLst>
        <pc:spChg chg="mod">
          <ac:chgData name="Xin Luo" userId="82312ee5779919a4" providerId="LiveId" clId="{5B883BEA-79A8-CC44-B886-D5D583546881}" dt="2024-04-28T01:39:13.185" v="413"/>
          <ac:spMkLst>
            <pc:docMk/>
            <pc:sldMk cId="3179083255" sldId="2776"/>
            <ac:spMk id="3" creationId="{00000000-0000-0000-0000-000000000000}"/>
          </ac:spMkLst>
        </pc:spChg>
        <pc:spChg chg="mod">
          <ac:chgData name="Xin Luo" userId="82312ee5779919a4" providerId="LiveId" clId="{5B883BEA-79A8-CC44-B886-D5D583546881}" dt="2024-04-28T01:39:18.731" v="421" actId="113"/>
          <ac:spMkLst>
            <pc:docMk/>
            <pc:sldMk cId="3179083255" sldId="2776"/>
            <ac:spMk id="12" creationId="{762BF4D4-6822-85D4-B2AA-CB78C2A5939D}"/>
          </ac:spMkLst>
        </pc:spChg>
      </pc:sldChg>
      <pc:sldChg chg="modSp mod modNotesTx">
        <pc:chgData name="Xin Luo" userId="82312ee5779919a4" providerId="LiveId" clId="{5B883BEA-79A8-CC44-B886-D5D583546881}" dt="2024-04-28T01:50:48.428" v="445" actId="20577"/>
        <pc:sldMkLst>
          <pc:docMk/>
          <pc:sldMk cId="4287268916" sldId="2777"/>
        </pc:sldMkLst>
        <pc:spChg chg="mod">
          <ac:chgData name="Xin Luo" userId="82312ee5779919a4" providerId="LiveId" clId="{5B883BEA-79A8-CC44-B886-D5D583546881}" dt="2024-04-28T01:39:21.955" v="422"/>
          <ac:spMkLst>
            <pc:docMk/>
            <pc:sldMk cId="4287268916" sldId="2777"/>
            <ac:spMk id="3" creationId="{00000000-0000-0000-0000-000000000000}"/>
          </ac:spMkLst>
        </pc:spChg>
      </pc:sldChg>
      <pc:sldChg chg="addSp delSp modSp mod">
        <pc:chgData name="Xin Luo" userId="82312ee5779919a4" providerId="LiveId" clId="{5B883BEA-79A8-CC44-B886-D5D583546881}" dt="2024-04-28T01:39:28.372" v="426"/>
        <pc:sldMkLst>
          <pc:docMk/>
          <pc:sldMk cId="3196189274" sldId="2778"/>
        </pc:sldMkLst>
        <pc:spChg chg="mod">
          <ac:chgData name="Xin Luo" userId="82312ee5779919a4" providerId="LiveId" clId="{5B883BEA-79A8-CC44-B886-D5D583546881}" dt="2024-04-28T01:39:26.648" v="424"/>
          <ac:spMkLst>
            <pc:docMk/>
            <pc:sldMk cId="3196189274" sldId="2778"/>
            <ac:spMk id="3" creationId="{00000000-0000-0000-0000-000000000000}"/>
          </ac:spMkLst>
        </pc:spChg>
        <pc:spChg chg="add del mod">
          <ac:chgData name="Xin Luo" userId="82312ee5779919a4" providerId="LiveId" clId="{5B883BEA-79A8-CC44-B886-D5D583546881}" dt="2024-04-28T01:39:28.372" v="426"/>
          <ac:spMkLst>
            <pc:docMk/>
            <pc:sldMk cId="3196189274" sldId="2778"/>
            <ac:spMk id="4" creationId="{A80DF6E3-82FE-08F3-B05D-E24FAAEFCEF9}"/>
          </ac:spMkLst>
        </pc:spChg>
      </pc:sldChg>
      <pc:sldChg chg="modSp mod">
        <pc:chgData name="Xin Luo" userId="82312ee5779919a4" providerId="LiveId" clId="{5B883BEA-79A8-CC44-B886-D5D583546881}" dt="2024-04-28T05:22:35.231" v="622" actId="21"/>
        <pc:sldMkLst>
          <pc:docMk/>
          <pc:sldMk cId="2977089541" sldId="2779"/>
        </pc:sldMkLst>
        <pc:spChg chg="mod">
          <ac:chgData name="Xin Luo" userId="82312ee5779919a4" providerId="LiveId" clId="{5B883BEA-79A8-CC44-B886-D5D583546881}" dt="2024-04-28T05:22:35.231" v="622" actId="21"/>
          <ac:spMkLst>
            <pc:docMk/>
            <pc:sldMk cId="2977089541" sldId="2779"/>
            <ac:spMk id="11" creationId="{9DCDC006-9BA8-2DA8-F503-9A20CF1B8D23}"/>
          </ac:spMkLst>
        </pc:spChg>
      </pc:sldChg>
      <pc:sldChg chg="addSp delSp modSp mod">
        <pc:chgData name="Xin Luo" userId="82312ee5779919a4" providerId="LiveId" clId="{5B883BEA-79A8-CC44-B886-D5D583546881}" dt="2024-04-27T11:21:19.278" v="212" actId="1076"/>
        <pc:sldMkLst>
          <pc:docMk/>
          <pc:sldMk cId="1909064564" sldId="2780"/>
        </pc:sldMkLst>
        <pc:spChg chg="mod">
          <ac:chgData name="Xin Luo" userId="82312ee5779919a4" providerId="LiveId" clId="{5B883BEA-79A8-CC44-B886-D5D583546881}" dt="2024-04-27T10:08:17.305" v="34" actId="20577"/>
          <ac:spMkLst>
            <pc:docMk/>
            <pc:sldMk cId="1909064564" sldId="2780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7T10:48:44.702" v="187" actId="20577"/>
          <ac:spMkLst>
            <pc:docMk/>
            <pc:sldMk cId="1909064564" sldId="2780"/>
            <ac:spMk id="11" creationId="{9DCDC006-9BA8-2DA8-F503-9A20CF1B8D23}"/>
          </ac:spMkLst>
        </pc:spChg>
        <pc:spChg chg="add mod">
          <ac:chgData name="Xin Luo" userId="82312ee5779919a4" providerId="LiveId" clId="{5B883BEA-79A8-CC44-B886-D5D583546881}" dt="2024-04-27T11:20:58.861" v="191" actId="1582"/>
          <ac:spMkLst>
            <pc:docMk/>
            <pc:sldMk cId="1909064564" sldId="2780"/>
            <ac:spMk id="13" creationId="{61E6BB8E-86B0-3E06-9802-82FF87912917}"/>
          </ac:spMkLst>
        </pc:spChg>
        <pc:spChg chg="add mod">
          <ac:chgData name="Xin Luo" userId="82312ee5779919a4" providerId="LiveId" clId="{5B883BEA-79A8-CC44-B886-D5D583546881}" dt="2024-04-27T11:21:19.278" v="212" actId="1076"/>
          <ac:spMkLst>
            <pc:docMk/>
            <pc:sldMk cId="1909064564" sldId="2780"/>
            <ac:spMk id="14" creationId="{A35721B3-B218-7E8E-F646-4C33BA37912C}"/>
          </ac:spMkLst>
        </pc:spChg>
        <pc:picChg chg="add del mod modCrop">
          <ac:chgData name="Xin Luo" userId="82312ee5779919a4" providerId="LiveId" clId="{5B883BEA-79A8-CC44-B886-D5D583546881}" dt="2024-04-27T10:48:11.753" v="161" actId="478"/>
          <ac:picMkLst>
            <pc:docMk/>
            <pc:sldMk cId="1909064564" sldId="2780"/>
            <ac:picMk id="5" creationId="{39B1449F-E13B-2653-1118-6B271F45C743}"/>
          </ac:picMkLst>
        </pc:picChg>
        <pc:picChg chg="add del mod modCrop">
          <ac:chgData name="Xin Luo" userId="82312ee5779919a4" providerId="LiveId" clId="{5B883BEA-79A8-CC44-B886-D5D583546881}" dt="2024-04-27T10:48:10.439" v="160" actId="478"/>
          <ac:picMkLst>
            <pc:docMk/>
            <pc:sldMk cId="1909064564" sldId="2780"/>
            <ac:picMk id="7" creationId="{5E87BDED-6697-5B3A-FA5E-3432E9BD4894}"/>
          </ac:picMkLst>
        </pc:picChg>
        <pc:picChg chg="add mod">
          <ac:chgData name="Xin Luo" userId="82312ee5779919a4" providerId="LiveId" clId="{5B883BEA-79A8-CC44-B886-D5D583546881}" dt="2024-04-27T10:48:32.600" v="175" actId="1076"/>
          <ac:picMkLst>
            <pc:docMk/>
            <pc:sldMk cId="1909064564" sldId="2780"/>
            <ac:picMk id="9" creationId="{A5991604-BE71-F71B-88E7-1276709E6471}"/>
          </ac:picMkLst>
        </pc:picChg>
        <pc:picChg chg="add mod">
          <ac:chgData name="Xin Luo" userId="82312ee5779919a4" providerId="LiveId" clId="{5B883BEA-79A8-CC44-B886-D5D583546881}" dt="2024-04-27T10:48:30.832" v="174" actId="14100"/>
          <ac:picMkLst>
            <pc:docMk/>
            <pc:sldMk cId="1909064564" sldId="2780"/>
            <ac:picMk id="12" creationId="{60249847-9643-86DA-BE09-EB789ECBE0EB}"/>
          </ac:picMkLst>
        </pc:picChg>
      </pc:sldChg>
      <pc:sldChg chg="modSp add mod">
        <pc:chgData name="Xin Luo" userId="82312ee5779919a4" providerId="LiveId" clId="{5B883BEA-79A8-CC44-B886-D5D583546881}" dt="2024-04-27T10:46:36.384" v="150" actId="20577"/>
        <pc:sldMkLst>
          <pc:docMk/>
          <pc:sldMk cId="3925810949" sldId="2781"/>
        </pc:sldMkLst>
        <pc:spChg chg="mod">
          <ac:chgData name="Xin Luo" userId="82312ee5779919a4" providerId="LiveId" clId="{5B883BEA-79A8-CC44-B886-D5D583546881}" dt="2024-04-27T10:46:36.384" v="150" actId="20577"/>
          <ac:spMkLst>
            <pc:docMk/>
            <pc:sldMk cId="3925810949" sldId="2781"/>
            <ac:spMk id="11" creationId="{9DCDC006-9BA8-2DA8-F503-9A20CF1B8D23}"/>
          </ac:spMkLst>
        </pc:spChg>
      </pc:sldChg>
      <pc:sldChg chg="modSp add mod">
        <pc:chgData name="Xin Luo" userId="82312ee5779919a4" providerId="LiveId" clId="{5B883BEA-79A8-CC44-B886-D5D583546881}" dt="2024-04-28T05:22:59.631" v="632" actId="404"/>
        <pc:sldMkLst>
          <pc:docMk/>
          <pc:sldMk cId="3293108534" sldId="2783"/>
        </pc:sldMkLst>
        <pc:spChg chg="mod">
          <ac:chgData name="Xin Luo" userId="82312ee5779919a4" providerId="LiveId" clId="{5B883BEA-79A8-CC44-B886-D5D583546881}" dt="2024-04-28T05:22:59.631" v="632" actId="404"/>
          <ac:spMkLst>
            <pc:docMk/>
            <pc:sldMk cId="3293108534" sldId="2783"/>
            <ac:spMk id="11" creationId="{9DCDC006-9BA8-2DA8-F503-9A20CF1B8D23}"/>
          </ac:spMkLst>
        </pc:spChg>
      </pc:sldChg>
      <pc:sldChg chg="addSp delSp modSp add mod">
        <pc:chgData name="Xin Luo" userId="82312ee5779919a4" providerId="LiveId" clId="{5B883BEA-79A8-CC44-B886-D5D583546881}" dt="2024-04-28T11:18:23.195" v="1461" actId="1076"/>
        <pc:sldMkLst>
          <pc:docMk/>
          <pc:sldMk cId="1614115715" sldId="2784"/>
        </pc:sldMkLst>
        <pc:spChg chg="mod">
          <ac:chgData name="Xin Luo" userId="82312ee5779919a4" providerId="LiveId" clId="{5B883BEA-79A8-CC44-B886-D5D583546881}" dt="2024-04-28T10:51:10.754" v="1201" actId="14100"/>
          <ac:spMkLst>
            <pc:docMk/>
            <pc:sldMk cId="1614115715" sldId="2784"/>
            <ac:spMk id="2" creationId="{631AADB6-C88A-D817-4683-FC087E4E240F}"/>
          </ac:spMkLst>
        </pc:spChg>
        <pc:spChg chg="mod">
          <ac:chgData name="Xin Luo" userId="82312ee5779919a4" providerId="LiveId" clId="{5B883BEA-79A8-CC44-B886-D5D583546881}" dt="2024-04-28T11:18:23.195" v="1461" actId="1076"/>
          <ac:spMkLst>
            <pc:docMk/>
            <pc:sldMk cId="1614115715" sldId="2784"/>
            <ac:spMk id="7" creationId="{3DC73F52-8630-3936-0F04-2680DDF7D3C8}"/>
          </ac:spMkLst>
        </pc:spChg>
        <pc:picChg chg="add del mod">
          <ac:chgData name="Xin Luo" userId="82312ee5779919a4" providerId="LiveId" clId="{5B883BEA-79A8-CC44-B886-D5D583546881}" dt="2024-04-28T11:18:08.835" v="1456" actId="478"/>
          <ac:picMkLst>
            <pc:docMk/>
            <pc:sldMk cId="1614115715" sldId="2784"/>
            <ac:picMk id="5" creationId="{F5C8DC08-A1DB-2D24-BB78-B376F1AF847D}"/>
          </ac:picMkLst>
        </pc:picChg>
        <pc:picChg chg="add del mod">
          <ac:chgData name="Xin Luo" userId="82312ee5779919a4" providerId="LiveId" clId="{5B883BEA-79A8-CC44-B886-D5D583546881}" dt="2024-04-28T11:18:08.167" v="1454" actId="478"/>
          <ac:picMkLst>
            <pc:docMk/>
            <pc:sldMk cId="1614115715" sldId="2784"/>
            <ac:picMk id="8" creationId="{F78965AC-581F-93AF-1575-ABCDB20142F3}"/>
          </ac:picMkLst>
        </pc:picChg>
      </pc:sldChg>
      <pc:sldChg chg="delSp modSp add mod">
        <pc:chgData name="Xin Luo" userId="82312ee5779919a4" providerId="LiveId" clId="{5B883BEA-79A8-CC44-B886-D5D583546881}" dt="2024-04-28T11:19:50.303" v="1589" actId="1035"/>
        <pc:sldMkLst>
          <pc:docMk/>
          <pc:sldMk cId="3468411820" sldId="2785"/>
        </pc:sldMkLst>
        <pc:spChg chg="mod">
          <ac:chgData name="Xin Luo" userId="82312ee5779919a4" providerId="LiveId" clId="{5B883BEA-79A8-CC44-B886-D5D583546881}" dt="2024-04-28T11:19:43.696" v="1578" actId="113"/>
          <ac:spMkLst>
            <pc:docMk/>
            <pc:sldMk cId="3468411820" sldId="2785"/>
            <ac:spMk id="2" creationId="{631AADB6-C88A-D817-4683-FC087E4E240F}"/>
          </ac:spMkLst>
        </pc:spChg>
        <pc:spChg chg="del">
          <ac:chgData name="Xin Luo" userId="82312ee5779919a4" providerId="LiveId" clId="{5B883BEA-79A8-CC44-B886-D5D583546881}" dt="2024-04-28T11:18:29.509" v="1462" actId="478"/>
          <ac:spMkLst>
            <pc:docMk/>
            <pc:sldMk cId="3468411820" sldId="2785"/>
            <ac:spMk id="7" creationId="{3DC73F52-8630-3936-0F04-2680DDF7D3C8}"/>
          </ac:spMkLst>
        </pc:spChg>
        <pc:picChg chg="mod">
          <ac:chgData name="Xin Luo" userId="82312ee5779919a4" providerId="LiveId" clId="{5B883BEA-79A8-CC44-B886-D5D583546881}" dt="2024-04-28T11:19:50.303" v="1589" actId="1035"/>
          <ac:picMkLst>
            <pc:docMk/>
            <pc:sldMk cId="3468411820" sldId="2785"/>
            <ac:picMk id="5" creationId="{F5C8DC08-A1DB-2D24-BB78-B376F1AF847D}"/>
          </ac:picMkLst>
        </pc:picChg>
        <pc:picChg chg="mod">
          <ac:chgData name="Xin Luo" userId="82312ee5779919a4" providerId="LiveId" clId="{5B883BEA-79A8-CC44-B886-D5D583546881}" dt="2024-04-28T11:19:50.303" v="1589" actId="1035"/>
          <ac:picMkLst>
            <pc:docMk/>
            <pc:sldMk cId="3468411820" sldId="2785"/>
            <ac:picMk id="8" creationId="{F78965AC-581F-93AF-1575-ABCDB20142F3}"/>
          </ac:picMkLst>
        </pc:picChg>
      </pc:sldChg>
    </pc:docChg>
  </pc:docChgLst>
  <pc:docChgLst>
    <pc:chgData name="Xin Luo" userId="82312ee5779919a4" providerId="LiveId" clId="{03D8BE82-102E-5842-96D4-AE390DAA9372}"/>
    <pc:docChg chg="undo custSel addSld delSld modSld sldOrd">
      <pc:chgData name="Xin Luo" userId="82312ee5779919a4" providerId="LiveId" clId="{03D8BE82-102E-5842-96D4-AE390DAA9372}" dt="2024-04-20T12:05:50.515" v="8290" actId="113"/>
      <pc:docMkLst>
        <pc:docMk/>
      </pc:docMkLst>
      <pc:sldChg chg="modSp mod">
        <pc:chgData name="Xin Luo" userId="82312ee5779919a4" providerId="LiveId" clId="{03D8BE82-102E-5842-96D4-AE390DAA9372}" dt="2024-04-20T10:34:57.389" v="8043" actId="1076"/>
        <pc:sldMkLst>
          <pc:docMk/>
          <pc:sldMk cId="1576120367" sldId="2387"/>
        </pc:sldMkLst>
        <pc:spChg chg="mod">
          <ac:chgData name="Xin Luo" userId="82312ee5779919a4" providerId="LiveId" clId="{03D8BE82-102E-5842-96D4-AE390DAA9372}" dt="2024-04-20T03:55:22.594" v="2036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3D8BE82-102E-5842-96D4-AE390DAA9372}" dt="2024-04-20T10:34:57.389" v="8043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D8BE82-102E-5842-96D4-AE390DAA9372}" dt="2024-04-20T03:55:51.343" v="20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03D8BE82-102E-5842-96D4-AE390DAA9372}" dt="2024-04-20T03:55:45.794" v="205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20T03:55:59.526" v="2079" actId="20577"/>
        <pc:sldMkLst>
          <pc:docMk/>
          <pc:sldMk cId="2415901206" sldId="2447"/>
        </pc:sldMkLst>
        <pc:spChg chg="mod">
          <ac:chgData name="Xin Luo" userId="82312ee5779919a4" providerId="LiveId" clId="{03D8BE82-102E-5842-96D4-AE390DAA9372}" dt="2024-04-20T03:55:59.526" v="207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17T14:37:09.890" v="68" actId="20577"/>
        <pc:sldMkLst>
          <pc:docMk/>
          <pc:sldMk cId="1658607177" sldId="2708"/>
        </pc:sldMkLst>
        <pc:spChg chg="mod">
          <ac:chgData name="Xin Luo" userId="82312ee5779919a4" providerId="LiveId" clId="{03D8BE82-102E-5842-96D4-AE390DAA9372}" dt="2024-04-17T14:36:53.196" v="29" actId="103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D8BE82-102E-5842-96D4-AE390DAA9372}" dt="2024-04-17T14:37:09.890" v="6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03D8BE82-102E-5842-96D4-AE390DAA9372}" dt="2024-04-20T09:40:07.983" v="7214" actId="2696"/>
        <pc:sldMkLst>
          <pc:docMk/>
          <pc:sldMk cId="481122590" sldId="2709"/>
        </pc:sldMkLst>
      </pc:sldChg>
      <pc:sldChg chg="del">
        <pc:chgData name="Xin Luo" userId="82312ee5779919a4" providerId="LiveId" clId="{03D8BE82-102E-5842-96D4-AE390DAA9372}" dt="2024-04-20T09:40:07.972" v="7212" actId="2696"/>
        <pc:sldMkLst>
          <pc:docMk/>
          <pc:sldMk cId="972163772" sldId="2720"/>
        </pc:sldMkLst>
      </pc:sldChg>
      <pc:sldChg chg="del">
        <pc:chgData name="Xin Luo" userId="82312ee5779919a4" providerId="LiveId" clId="{03D8BE82-102E-5842-96D4-AE390DAA9372}" dt="2024-04-20T09:40:08" v="7217" actId="2696"/>
        <pc:sldMkLst>
          <pc:docMk/>
          <pc:sldMk cId="2689695864" sldId="2721"/>
        </pc:sldMkLst>
      </pc:sldChg>
      <pc:sldChg chg="modSp mod">
        <pc:chgData name="Xin Luo" userId="82312ee5779919a4" providerId="LiveId" clId="{03D8BE82-102E-5842-96D4-AE390DAA9372}" dt="2024-04-20T10:38:11.165" v="8125" actId="1035"/>
        <pc:sldMkLst>
          <pc:docMk/>
          <pc:sldMk cId="1209572041" sldId="2722"/>
        </pc:sldMkLst>
        <pc:spChg chg="mod">
          <ac:chgData name="Xin Luo" userId="82312ee5779919a4" providerId="LiveId" clId="{03D8BE82-102E-5842-96D4-AE390DAA9372}" dt="2024-04-20T10:37:32.537" v="8116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8:11.165" v="8125" actId="1035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03D8BE82-102E-5842-96D4-AE390DAA9372}" dt="2024-04-20T09:40:47.985" v="7336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03D8BE82-102E-5842-96D4-AE390DAA9372}" dt="2024-04-20T09:40:07.971" v="7211" actId="2696"/>
        <pc:sldMkLst>
          <pc:docMk/>
          <pc:sldMk cId="202264030" sldId="2750"/>
        </pc:sldMkLst>
      </pc:sldChg>
      <pc:sldChg chg="del">
        <pc:chgData name="Xin Luo" userId="82312ee5779919a4" providerId="LiveId" clId="{03D8BE82-102E-5842-96D4-AE390DAA9372}" dt="2024-04-20T09:40:08.017" v="7218" actId="2696"/>
        <pc:sldMkLst>
          <pc:docMk/>
          <pc:sldMk cId="1715888320" sldId="2751"/>
        </pc:sldMkLst>
      </pc:sldChg>
      <pc:sldChg chg="addSp delSp modSp mod ord">
        <pc:chgData name="Xin Luo" userId="82312ee5779919a4" providerId="LiveId" clId="{03D8BE82-102E-5842-96D4-AE390DAA9372}" dt="2024-04-20T10:35:51.351" v="8046" actId="14100"/>
        <pc:sldMkLst>
          <pc:docMk/>
          <pc:sldMk cId="1128013676" sldId="2752"/>
        </pc:sldMkLst>
        <pc:spChg chg="del mod">
          <ac:chgData name="Xin Luo" userId="82312ee5779919a4" providerId="LiveId" clId="{03D8BE82-102E-5842-96D4-AE390DAA9372}" dt="2024-04-17T15:06:42.614" v="800" actId="478"/>
          <ac:spMkLst>
            <pc:docMk/>
            <pc:sldMk cId="1128013676" sldId="2752"/>
            <ac:spMk id="2" creationId="{631AADB6-C88A-D817-4683-FC087E4E240F}"/>
          </ac:spMkLst>
        </pc:spChg>
        <pc:spChg chg="add mod">
          <ac:chgData name="Xin Luo" userId="82312ee5779919a4" providerId="LiveId" clId="{03D8BE82-102E-5842-96D4-AE390DAA9372}" dt="2024-04-20T10:35:51.351" v="8046" actId="14100"/>
          <ac:spMkLst>
            <pc:docMk/>
            <pc:sldMk cId="1128013676" sldId="2752"/>
            <ac:spMk id="4" creationId="{073AFBA9-AA27-5409-5726-10C2B9C266BC}"/>
          </ac:spMkLst>
        </pc:spChg>
        <pc:picChg chg="del">
          <ac:chgData name="Xin Luo" userId="82312ee5779919a4" providerId="LiveId" clId="{03D8BE82-102E-5842-96D4-AE390DAA9372}" dt="2024-04-17T14:40:40.357" v="180" actId="478"/>
          <ac:picMkLst>
            <pc:docMk/>
            <pc:sldMk cId="1128013676" sldId="2752"/>
            <ac:picMk id="5" creationId="{9368162D-30D8-AEDE-1FB0-65FF53458102}"/>
          </ac:picMkLst>
        </pc:picChg>
      </pc:sldChg>
      <pc:sldChg chg="del">
        <pc:chgData name="Xin Luo" userId="82312ee5779919a4" providerId="LiveId" clId="{03D8BE82-102E-5842-96D4-AE390DAA9372}" dt="2024-04-20T09:40:07.968" v="7210" actId="2696"/>
        <pc:sldMkLst>
          <pc:docMk/>
          <pc:sldMk cId="2065670701" sldId="2753"/>
        </pc:sldMkLst>
      </pc:sldChg>
      <pc:sldChg chg="del">
        <pc:chgData name="Xin Luo" userId="82312ee5779919a4" providerId="LiveId" clId="{03D8BE82-102E-5842-96D4-AE390DAA9372}" dt="2024-04-20T09:40:07.990" v="7215" actId="2696"/>
        <pc:sldMkLst>
          <pc:docMk/>
          <pc:sldMk cId="3203813031" sldId="2754"/>
        </pc:sldMkLst>
      </pc:sldChg>
      <pc:sldChg chg="del">
        <pc:chgData name="Xin Luo" userId="82312ee5779919a4" providerId="LiveId" clId="{03D8BE82-102E-5842-96D4-AE390DAA9372}" dt="2024-04-20T09:40:07.981" v="7213" actId="2696"/>
        <pc:sldMkLst>
          <pc:docMk/>
          <pc:sldMk cId="2856540524" sldId="2755"/>
        </pc:sldMkLst>
      </pc:sldChg>
      <pc:sldChg chg="del">
        <pc:chgData name="Xin Luo" userId="82312ee5779919a4" providerId="LiveId" clId="{03D8BE82-102E-5842-96D4-AE390DAA9372}" dt="2024-04-20T09:40:07.998" v="7216" actId="2696"/>
        <pc:sldMkLst>
          <pc:docMk/>
          <pc:sldMk cId="423236720" sldId="2756"/>
        </pc:sldMkLst>
      </pc:sldChg>
      <pc:sldChg chg="modSp add mod">
        <pc:chgData name="Xin Luo" userId="82312ee5779919a4" providerId="LiveId" clId="{03D8BE82-102E-5842-96D4-AE390DAA9372}" dt="2024-04-17T14:37:31.166" v="101" actId="20577"/>
        <pc:sldMkLst>
          <pc:docMk/>
          <pc:sldMk cId="3594082873" sldId="2757"/>
        </pc:sldMkLst>
        <pc:spChg chg="mod">
          <ac:chgData name="Xin Luo" userId="82312ee5779919a4" providerId="LiveId" clId="{03D8BE82-102E-5842-96D4-AE390DAA9372}" dt="2024-04-17T14:37:31.166" v="101" actId="20577"/>
          <ac:spMkLst>
            <pc:docMk/>
            <pc:sldMk cId="3594082873" sldId="2757"/>
            <ac:spMk id="24" creationId="{00000000-0000-0000-0000-000000000000}"/>
          </ac:spMkLst>
        </pc:spChg>
      </pc:sldChg>
      <pc:sldChg chg="add del setBg">
        <pc:chgData name="Xin Luo" userId="82312ee5779919a4" providerId="LiveId" clId="{03D8BE82-102E-5842-96D4-AE390DAA9372}" dt="2024-04-17T14:37:16.288" v="70"/>
        <pc:sldMkLst>
          <pc:docMk/>
          <pc:sldMk cId="3674459774" sldId="2757"/>
        </pc:sldMkLst>
      </pc:sldChg>
      <pc:sldChg chg="add del">
        <pc:chgData name="Xin Luo" userId="82312ee5779919a4" providerId="LiveId" clId="{03D8BE82-102E-5842-96D4-AE390DAA9372}" dt="2024-04-20T03:54:07.994" v="1998" actId="2696"/>
        <pc:sldMkLst>
          <pc:docMk/>
          <pc:sldMk cId="1187686111" sldId="2758"/>
        </pc:sldMkLst>
      </pc:sldChg>
      <pc:sldChg chg="addSp delSp modSp add mod">
        <pc:chgData name="Xin Luo" userId="82312ee5779919a4" providerId="LiveId" clId="{03D8BE82-102E-5842-96D4-AE390DAA9372}" dt="2024-04-20T10:36:11.167" v="8064" actId="20577"/>
        <pc:sldMkLst>
          <pc:docMk/>
          <pc:sldMk cId="1435648802" sldId="2759"/>
        </pc:sldMkLst>
        <pc:spChg chg="mod">
          <ac:chgData name="Xin Luo" userId="82312ee5779919a4" providerId="LiveId" clId="{03D8BE82-102E-5842-96D4-AE390DAA9372}" dt="2024-04-17T15:26:27.263" v="859" actId="1076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11.167" v="8064" actId="20577"/>
          <ac:spMkLst>
            <pc:docMk/>
            <pc:sldMk cId="1435648802" sldId="2759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17T15:26:01.534" v="834" actId="478"/>
          <ac:spMkLst>
            <pc:docMk/>
            <pc:sldMk cId="1435648802" sldId="2759"/>
            <ac:spMk id="4" creationId="{C8E579D5-5B64-1546-AEC5-2808272E98F5}"/>
          </ac:spMkLst>
        </pc:spChg>
        <pc:spChg chg="add mod">
          <ac:chgData name="Xin Luo" userId="82312ee5779919a4" providerId="LiveId" clId="{03D8BE82-102E-5842-96D4-AE390DAA9372}" dt="2024-04-20T03:53:12.084" v="1992" actId="255"/>
          <ac:spMkLst>
            <pc:docMk/>
            <pc:sldMk cId="1435648802" sldId="2759"/>
            <ac:spMk id="6" creationId="{962B23DE-665D-892B-931F-1A01E28F4BA2}"/>
          </ac:spMkLst>
        </pc:spChg>
        <pc:spChg chg="add mod">
          <ac:chgData name="Xin Luo" userId="82312ee5779919a4" providerId="LiveId" clId="{03D8BE82-102E-5842-96D4-AE390DAA9372}" dt="2024-04-20T03:53:21.511" v="1994" actId="1076"/>
          <ac:spMkLst>
            <pc:docMk/>
            <pc:sldMk cId="1435648802" sldId="2759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3:53:30.130" v="1997" actId="1076"/>
          <ac:picMkLst>
            <pc:docMk/>
            <pc:sldMk cId="1435648802" sldId="2759"/>
            <ac:picMk id="4" creationId="{F38BA0B6-8311-D710-C786-3602D26C25B6}"/>
          </ac:picMkLst>
        </pc:picChg>
        <pc:picChg chg="del mod">
          <ac:chgData name="Xin Luo" userId="82312ee5779919a4" providerId="LiveId" clId="{03D8BE82-102E-5842-96D4-AE390DAA9372}" dt="2024-04-17T15:35:35.599" v="1681" actId="478"/>
          <ac:picMkLst>
            <pc:docMk/>
            <pc:sldMk cId="1435648802" sldId="2759"/>
            <ac:picMk id="5" creationId="{9368162D-30D8-AEDE-1FB0-65FF53458102}"/>
          </ac:picMkLst>
        </pc:picChg>
      </pc:sldChg>
      <pc:sldChg chg="addSp delSp modSp add mod">
        <pc:chgData name="Xin Luo" userId="82312ee5779919a4" providerId="LiveId" clId="{03D8BE82-102E-5842-96D4-AE390DAA9372}" dt="2024-04-20T10:36:17.786" v="8065"/>
        <pc:sldMkLst>
          <pc:docMk/>
          <pc:sldMk cId="1666585532" sldId="2760"/>
        </pc:sldMkLst>
        <pc:spChg chg="mod">
          <ac:chgData name="Xin Luo" userId="82312ee5779919a4" providerId="LiveId" clId="{03D8BE82-102E-5842-96D4-AE390DAA9372}" dt="2024-04-20T10:36:17.786" v="8065"/>
          <ac:spMkLst>
            <pc:docMk/>
            <pc:sldMk cId="1666585532" sldId="2760"/>
            <ac:spMk id="3" creationId="{00000000-0000-0000-0000-000000000000}"/>
          </ac:spMkLst>
        </pc:spChg>
        <pc:spChg chg="add mod">
          <ac:chgData name="Xin Luo" userId="82312ee5779919a4" providerId="LiveId" clId="{03D8BE82-102E-5842-96D4-AE390DAA9372}" dt="2024-04-20T03:52:18.975" v="1975" actId="14100"/>
          <ac:spMkLst>
            <pc:docMk/>
            <pc:sldMk cId="1666585532" sldId="2760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3:52:28.719" v="1978" actId="255"/>
          <ac:spMkLst>
            <pc:docMk/>
            <pc:sldMk cId="1666585532" sldId="2760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3:42:55.889" v="1740" actId="478"/>
          <ac:picMkLst>
            <pc:docMk/>
            <pc:sldMk cId="1666585532" sldId="2760"/>
            <ac:picMk id="4" creationId="{6BFD6240-B7C4-71A1-DA17-1E942CB8DCBB}"/>
          </ac:picMkLst>
        </pc:picChg>
        <pc:picChg chg="add mod">
          <ac:chgData name="Xin Luo" userId="82312ee5779919a4" providerId="LiveId" clId="{03D8BE82-102E-5842-96D4-AE390DAA9372}" dt="2024-04-20T03:52:11.250" v="1972" actId="1076"/>
          <ac:picMkLst>
            <pc:docMk/>
            <pc:sldMk cId="1666585532" sldId="2760"/>
            <ac:picMk id="1026" creationId="{E2A70009-91D7-A696-27E7-E046F21F93E0}"/>
          </ac:picMkLst>
        </pc:picChg>
      </pc:sldChg>
      <pc:sldChg chg="modSp add mod">
        <pc:chgData name="Xin Luo" userId="82312ee5779919a4" providerId="LiveId" clId="{03D8BE82-102E-5842-96D4-AE390DAA9372}" dt="2024-04-20T10:36:23.695" v="8069" actId="20577"/>
        <pc:sldMkLst>
          <pc:docMk/>
          <pc:sldMk cId="4141385002" sldId="2761"/>
        </pc:sldMkLst>
        <pc:spChg chg="mod">
          <ac:chgData name="Xin Luo" userId="82312ee5779919a4" providerId="LiveId" clId="{03D8BE82-102E-5842-96D4-AE390DAA9372}" dt="2024-04-20T10:36:23.695" v="8069" actId="20577"/>
          <ac:spMkLst>
            <pc:docMk/>
            <pc:sldMk cId="4141385002" sldId="2761"/>
            <ac:spMk id="7" creationId="{00000000-0000-0000-0000-000000000000}"/>
          </ac:spMkLst>
        </pc:spChg>
      </pc:sldChg>
      <pc:sldChg chg="addSp delSp modSp add mod modNotesTx">
        <pc:chgData name="Xin Luo" userId="82312ee5779919a4" providerId="LiveId" clId="{03D8BE82-102E-5842-96D4-AE390DAA9372}" dt="2024-04-20T10:36:36.092" v="8082"/>
        <pc:sldMkLst>
          <pc:docMk/>
          <pc:sldMk cId="494802392" sldId="2762"/>
        </pc:sldMkLst>
        <pc:spChg chg="del">
          <ac:chgData name="Xin Luo" userId="82312ee5779919a4" providerId="LiveId" clId="{03D8BE82-102E-5842-96D4-AE390DAA9372}" dt="2024-04-20T04:05:24.049" v="2113" actId="478"/>
          <ac:spMkLst>
            <pc:docMk/>
            <pc:sldMk cId="494802392" sldId="2762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36.092" v="8082"/>
          <ac:spMkLst>
            <pc:docMk/>
            <pc:sldMk cId="494802392" sldId="2762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4:13:07.630" v="2361"/>
          <ac:spMkLst>
            <pc:docMk/>
            <pc:sldMk cId="494802392" sldId="2762"/>
            <ac:spMk id="4" creationId="{00F852D3-C55A-4435-2706-9E9F1D5B8832}"/>
          </ac:spMkLst>
        </pc:spChg>
        <pc:spChg chg="add del mod">
          <ac:chgData name="Xin Luo" userId="82312ee5779919a4" providerId="LiveId" clId="{03D8BE82-102E-5842-96D4-AE390DAA9372}" dt="2024-04-20T05:03:41.788" v="3440" actId="478"/>
          <ac:spMkLst>
            <pc:docMk/>
            <pc:sldMk cId="494802392" sldId="2762"/>
            <ac:spMk id="5" creationId="{391F20A3-5027-A054-610D-0134293D29EB}"/>
          </ac:spMkLst>
        </pc:spChg>
        <pc:spChg chg="del">
          <ac:chgData name="Xin Luo" userId="82312ee5779919a4" providerId="LiveId" clId="{03D8BE82-102E-5842-96D4-AE390DAA9372}" dt="2024-04-20T04:05:10.880" v="2101" actId="478"/>
          <ac:spMkLst>
            <pc:docMk/>
            <pc:sldMk cId="494802392" sldId="2762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5:51:17.627" v="5248" actId="403"/>
          <ac:spMkLst>
            <pc:docMk/>
            <pc:sldMk cId="494802392" sldId="2762"/>
            <ac:spMk id="7" creationId="{3DC73F52-8630-3936-0F04-2680DDF7D3C8}"/>
          </ac:spMkLst>
        </pc:spChg>
        <pc:spChg chg="add del mod">
          <ac:chgData name="Xin Luo" userId="82312ee5779919a4" providerId="LiveId" clId="{03D8BE82-102E-5842-96D4-AE390DAA9372}" dt="2024-04-20T04:13:39.062" v="2370" actId="478"/>
          <ac:spMkLst>
            <pc:docMk/>
            <pc:sldMk cId="494802392" sldId="2762"/>
            <ac:spMk id="8" creationId="{F70A92D2-62DD-20D1-59DE-D20D781170DA}"/>
          </ac:spMkLst>
        </pc:spChg>
        <pc:picChg chg="del">
          <ac:chgData name="Xin Luo" userId="82312ee5779919a4" providerId="LiveId" clId="{03D8BE82-102E-5842-96D4-AE390DAA9372}" dt="2024-04-20T04:05:09.093" v="2100" actId="478"/>
          <ac:picMkLst>
            <pc:docMk/>
            <pc:sldMk cId="494802392" sldId="2762"/>
            <ac:picMk id="1026" creationId="{E2A70009-91D7-A696-27E7-E046F21F93E0}"/>
          </ac:picMkLst>
        </pc:picChg>
        <pc:picChg chg="add del mod">
          <ac:chgData name="Xin Luo" userId="82312ee5779919a4" providerId="LiveId" clId="{03D8BE82-102E-5842-96D4-AE390DAA9372}" dt="2024-04-20T04:13:45.508" v="2372" actId="478"/>
          <ac:picMkLst>
            <pc:docMk/>
            <pc:sldMk cId="494802392" sldId="2762"/>
            <ac:picMk id="3074" creationId="{A93D9339-5B78-DC62-8182-2422701133CC}"/>
          </ac:picMkLst>
        </pc:picChg>
      </pc:sldChg>
      <pc:sldChg chg="modSp add mod">
        <pc:chgData name="Xin Luo" userId="82312ee5779919a4" providerId="LiveId" clId="{03D8BE82-102E-5842-96D4-AE390DAA9372}" dt="2024-04-20T10:36:47.214" v="8088" actId="20577"/>
        <pc:sldMkLst>
          <pc:docMk/>
          <pc:sldMk cId="474826622" sldId="2763"/>
        </pc:sldMkLst>
        <pc:spChg chg="mod">
          <ac:chgData name="Xin Luo" userId="82312ee5779919a4" providerId="LiveId" clId="{03D8BE82-102E-5842-96D4-AE390DAA9372}" dt="2024-04-20T10:36:47.214" v="8088" actId="20577"/>
          <ac:spMkLst>
            <pc:docMk/>
            <pc:sldMk cId="474826622" sldId="2763"/>
            <ac:spMk id="7" creationId="{00000000-0000-0000-0000-000000000000}"/>
          </ac:spMkLst>
        </pc:spChg>
      </pc:sldChg>
      <pc:sldChg chg="addSp modSp add mod">
        <pc:chgData name="Xin Luo" userId="82312ee5779919a4" providerId="LiveId" clId="{03D8BE82-102E-5842-96D4-AE390DAA9372}" dt="2024-04-20T10:37:00.886" v="8108"/>
        <pc:sldMkLst>
          <pc:docMk/>
          <pc:sldMk cId="3863585509" sldId="2764"/>
        </pc:sldMkLst>
        <pc:spChg chg="mod">
          <ac:chgData name="Xin Luo" userId="82312ee5779919a4" providerId="LiveId" clId="{03D8BE82-102E-5842-96D4-AE390DAA9372}" dt="2024-04-20T10:37:00.886" v="8108"/>
          <ac:spMkLst>
            <pc:docMk/>
            <pc:sldMk cId="3863585509" sldId="276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5:45.920" v="6865" actId="14100"/>
          <ac:spMkLst>
            <pc:docMk/>
            <pc:sldMk cId="3863585509" sldId="276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8:45:50.583" v="6867" actId="14100"/>
          <ac:picMkLst>
            <pc:docMk/>
            <pc:sldMk cId="3863585509" sldId="2764"/>
            <ac:picMk id="4" creationId="{8448FBC6-0309-9521-7678-5CC1BA45D353}"/>
          </ac:picMkLst>
        </pc:picChg>
      </pc:sldChg>
      <pc:sldChg chg="addSp delSp modSp add mod ord">
        <pc:chgData name="Xin Luo" userId="82312ee5779919a4" providerId="LiveId" clId="{03D8BE82-102E-5842-96D4-AE390DAA9372}" dt="2024-04-20T10:36:30.054" v="8081" actId="20577"/>
        <pc:sldMkLst>
          <pc:docMk/>
          <pc:sldMk cId="4055009631" sldId="2765"/>
        </pc:sldMkLst>
        <pc:spChg chg="mod">
          <ac:chgData name="Xin Luo" userId="82312ee5779919a4" providerId="LiveId" clId="{03D8BE82-102E-5842-96D4-AE390DAA9372}" dt="2024-04-20T10:36:30.054" v="8081" actId="20577"/>
          <ac:spMkLst>
            <pc:docMk/>
            <pc:sldMk cId="4055009631" sldId="2765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5:51:07.371" v="5246" actId="403"/>
          <ac:spMkLst>
            <pc:docMk/>
            <pc:sldMk cId="4055009631" sldId="2765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5:43:55.540" v="4852" actId="478"/>
          <ac:picMkLst>
            <pc:docMk/>
            <pc:sldMk cId="4055009631" sldId="2765"/>
            <ac:picMk id="4" creationId="{9FEF0797-8ADD-A61D-44E7-F60784A7B64E}"/>
          </ac:picMkLst>
        </pc:picChg>
        <pc:picChg chg="add mod">
          <ac:chgData name="Xin Luo" userId="82312ee5779919a4" providerId="LiveId" clId="{03D8BE82-102E-5842-96D4-AE390DAA9372}" dt="2024-04-20T05:50:54.619" v="5244" actId="14100"/>
          <ac:picMkLst>
            <pc:docMk/>
            <pc:sldMk cId="4055009631" sldId="2765"/>
            <ac:picMk id="6" creationId="{B0E7E43C-293E-F898-21C5-4AFE31CA8F11}"/>
          </ac:picMkLst>
        </pc:picChg>
      </pc:sldChg>
      <pc:sldChg chg="addSp delSp modSp add mod modNotesTx">
        <pc:chgData name="Xin Luo" userId="82312ee5779919a4" providerId="LiveId" clId="{03D8BE82-102E-5842-96D4-AE390DAA9372}" dt="2024-04-20T10:36:42.029" v="8083"/>
        <pc:sldMkLst>
          <pc:docMk/>
          <pc:sldMk cId="2576220137" sldId="2766"/>
        </pc:sldMkLst>
        <pc:spChg chg="mod">
          <ac:chgData name="Xin Luo" userId="82312ee5779919a4" providerId="LiveId" clId="{03D8BE82-102E-5842-96D4-AE390DAA9372}" dt="2024-04-20T10:36:42.029" v="8083"/>
          <ac:spMkLst>
            <pc:docMk/>
            <pc:sldMk cId="2576220137" sldId="2766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6" creationId="{7CC583DC-27CF-2628-8425-2BFBD8D24032}"/>
          </ac:spMkLst>
        </pc:spChg>
        <pc:spChg chg="mod">
          <ac:chgData name="Xin Luo" userId="82312ee5779919a4" providerId="LiveId" clId="{03D8BE82-102E-5842-96D4-AE390DAA9372}" dt="2024-04-20T06:07:22.104" v="5473" actId="14100"/>
          <ac:spMkLst>
            <pc:docMk/>
            <pc:sldMk cId="2576220137" sldId="2766"/>
            <ac:spMk id="7" creationId="{3DC73F52-8630-3936-0F04-2680DDF7D3C8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0" creationId="{275BA661-CE1A-C831-D58F-DC86728B736A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3" creationId="{69FDA1A6-F072-5A6D-11EC-D44983009081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6" creationId="{A7B23D92-5318-93BB-DD30-9EF455846D86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8" creationId="{2F61B8D1-E685-0C22-9788-A19ED9F299EC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20" creationId="{49204F76-2A32-03B4-0984-6BCDC18D8384}"/>
          </ac:spMkLst>
        </pc:spChg>
        <pc:spChg chg="add mod">
          <ac:chgData name="Xin Luo" userId="82312ee5779919a4" providerId="LiveId" clId="{03D8BE82-102E-5842-96D4-AE390DAA9372}" dt="2024-04-20T06:07:49.402" v="5493" actId="113"/>
          <ac:spMkLst>
            <pc:docMk/>
            <pc:sldMk cId="2576220137" sldId="2766"/>
            <ac:spMk id="22" creationId="{C8AE29E5-016E-3D39-65E9-F950BA236AF7}"/>
          </ac:spMkLst>
        </pc:spChg>
        <pc:grpChg chg="add mod">
          <ac:chgData name="Xin Luo" userId="82312ee5779919a4" providerId="LiveId" clId="{03D8BE82-102E-5842-96D4-AE390DAA9372}" dt="2024-04-20T06:07:24.289" v="5474" actId="1076"/>
          <ac:grpSpMkLst>
            <pc:docMk/>
            <pc:sldMk cId="2576220137" sldId="2766"/>
            <ac:grpSpMk id="5" creationId="{CF7788B2-BD8B-AD79-E75D-33596031297D}"/>
          </ac:grpSpMkLst>
        </pc:grpChg>
        <pc:grpChg chg="add mod">
          <ac:chgData name="Xin Luo" userId="82312ee5779919a4" providerId="LiveId" clId="{03D8BE82-102E-5842-96D4-AE390DAA9372}" dt="2024-04-20T06:07:26.638" v="5475" actId="1076"/>
          <ac:grpSpMkLst>
            <pc:docMk/>
            <pc:sldMk cId="2576220137" sldId="2766"/>
            <ac:grpSpMk id="14" creationId="{E3F4E922-AEAB-6C6A-61F0-F869A3EA56B2}"/>
          </ac:grpSpMkLst>
        </pc:grpChg>
        <pc:picChg chg="add del mod modCrop">
          <ac:chgData name="Xin Luo" userId="82312ee5779919a4" providerId="LiveId" clId="{03D8BE82-102E-5842-96D4-AE390DAA9372}" dt="2024-04-20T06:05:14.878" v="5442" actId="478"/>
          <ac:picMkLst>
            <pc:docMk/>
            <pc:sldMk cId="2576220137" sldId="2766"/>
            <ac:picMk id="4" creationId="{71CA1A8A-01FB-3274-03E9-EC3D07EC9177}"/>
          </ac:picMkLst>
        </pc:pic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8" creationId="{AE5B8511-6510-1A89-3485-7FC27C0E7DA9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9" creationId="{46CC3551-E177-B317-527C-53AA8A822065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1" creationId="{90792337-4E66-2045-F3B6-ED7DBE4C18BA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2" creationId="{88906FF0-109C-3534-075A-D257256E590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5" creationId="{A6B335EC-29BA-EC4C-E723-F4D7571A16A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7" creationId="{411DABFD-2ED5-04EC-F637-2FCEBFC1359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9" creationId="{8FEED9C7-0F99-416B-284B-0CE38B36C03D}"/>
          </ac:cxnSpMkLst>
        </pc:cxnChg>
      </pc:sldChg>
      <pc:sldChg chg="delSp modSp add del mod">
        <pc:chgData name="Xin Luo" userId="82312ee5779919a4" providerId="LiveId" clId="{03D8BE82-102E-5842-96D4-AE390DAA9372}" dt="2024-04-20T05:46:45.199" v="5130" actId="2696"/>
        <pc:sldMkLst>
          <pc:docMk/>
          <pc:sldMk cId="3093686517" sldId="2767"/>
        </pc:sldMkLst>
        <pc:spChg chg="mod">
          <ac:chgData name="Xin Luo" userId="82312ee5779919a4" providerId="LiveId" clId="{03D8BE82-102E-5842-96D4-AE390DAA9372}" dt="2024-04-20T05:40:56.879" v="4848" actId="20577"/>
          <ac:spMkLst>
            <pc:docMk/>
            <pc:sldMk cId="3093686517" sldId="2767"/>
            <ac:spMk id="7" creationId="{3DC73F52-8630-3936-0F04-2680DDF7D3C8}"/>
          </ac:spMkLst>
        </pc:spChg>
        <pc:picChg chg="del">
          <ac:chgData name="Xin Luo" userId="82312ee5779919a4" providerId="LiveId" clId="{03D8BE82-102E-5842-96D4-AE390DAA9372}" dt="2024-04-20T05:40:54.739" v="4847" actId="478"/>
          <ac:picMkLst>
            <pc:docMk/>
            <pc:sldMk cId="3093686517" sldId="2767"/>
            <ac:picMk id="4" creationId="{9FEF0797-8ADD-A61D-44E7-F60784A7B64E}"/>
          </ac:picMkLst>
        </pc:picChg>
      </pc:sldChg>
      <pc:sldChg chg="modSp add mod">
        <pc:chgData name="Xin Luo" userId="82312ee5779919a4" providerId="LiveId" clId="{03D8BE82-102E-5842-96D4-AE390DAA9372}" dt="2024-04-20T10:37:04.130" v="8109"/>
        <pc:sldMkLst>
          <pc:docMk/>
          <pc:sldMk cId="3890180169" sldId="2767"/>
        </pc:sldMkLst>
        <pc:spChg chg="mod">
          <ac:chgData name="Xin Luo" userId="82312ee5779919a4" providerId="LiveId" clId="{03D8BE82-102E-5842-96D4-AE390DAA9372}" dt="2024-04-20T10:37:04.130" v="8109"/>
          <ac:spMkLst>
            <pc:docMk/>
            <pc:sldMk cId="3890180169" sldId="2767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6:03.948" v="6868" actId="2710"/>
          <ac:spMkLst>
            <pc:docMk/>
            <pc:sldMk cId="3890180169" sldId="2767"/>
            <ac:spMk id="7" creationId="{3DC73F52-8630-3936-0F04-2680DDF7D3C8}"/>
          </ac:spMkLst>
        </pc:spChg>
      </pc:sldChg>
      <pc:sldChg chg="addSp delSp modSp add del mod">
        <pc:chgData name="Xin Luo" userId="82312ee5779919a4" providerId="LiveId" clId="{03D8BE82-102E-5842-96D4-AE390DAA9372}" dt="2024-04-20T06:07:54.146" v="5494" actId="2696"/>
        <pc:sldMkLst>
          <pc:docMk/>
          <pc:sldMk cId="2963606181" sldId="2768"/>
        </pc:sldMkLst>
        <pc:spChg chg="add del mod">
          <ac:chgData name="Xin Luo" userId="82312ee5779919a4" providerId="LiveId" clId="{03D8BE82-102E-5842-96D4-AE390DAA9372}" dt="2024-04-20T05:58:26.931" v="5287" actId="478"/>
          <ac:spMkLst>
            <pc:docMk/>
            <pc:sldMk cId="2963606181" sldId="2768"/>
            <ac:spMk id="2" creationId="{8A90DE05-9A36-DAF1-3421-D0C236869A10}"/>
          </ac:spMkLst>
        </pc:spChg>
        <pc:spChg chg="add del mod">
          <ac:chgData name="Xin Luo" userId="82312ee5779919a4" providerId="LiveId" clId="{03D8BE82-102E-5842-96D4-AE390DAA9372}" dt="2024-04-20T05:58:30.788" v="5288" actId="478"/>
          <ac:spMkLst>
            <pc:docMk/>
            <pc:sldMk cId="2963606181" sldId="2768"/>
            <ac:spMk id="5" creationId="{5BBE7F59-277A-6A94-EBE8-75A91F1F87BB}"/>
          </ac:spMkLst>
        </pc:spChg>
        <pc:spChg chg="add del mod">
          <ac:chgData name="Xin Luo" userId="82312ee5779919a4" providerId="LiveId" clId="{03D8BE82-102E-5842-96D4-AE390DAA9372}" dt="2024-04-20T05:59:20.553" v="5296" actId="478"/>
          <ac:spMkLst>
            <pc:docMk/>
            <pc:sldMk cId="2963606181" sldId="2768"/>
            <ac:spMk id="6" creationId="{59EB1FF8-8F81-1528-873E-CBC2356DEC9A}"/>
          </ac:spMkLst>
        </pc:spChg>
        <pc:spChg chg="del">
          <ac:chgData name="Xin Luo" userId="82312ee5779919a4" providerId="LiveId" clId="{03D8BE82-102E-5842-96D4-AE390DAA9372}" dt="2024-04-20T05:56:45.877" v="5259" actId="478"/>
          <ac:spMkLst>
            <pc:docMk/>
            <pc:sldMk cId="2963606181" sldId="2768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10" creationId="{09CE2E7F-B3B8-2A69-770A-D3FC2F5497CD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0" creationId="{2BCE25B3-A276-18CD-1D0F-A5C0D3626D2F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3" creationId="{1BE9FC16-BFC6-D4FF-F8F7-D5E73C051993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28" creationId="{EEB6AF00-E63D-0A93-10A8-91073E2CF586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0" creationId="{8BB60DB3-532B-2ECB-9751-4B009A1AB96C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2" creationId="{1BC3C12E-6533-DC7E-D40D-25DB4E186462}"/>
          </ac:spMkLst>
        </pc:spChg>
        <pc:grpChg chg="add mod">
          <ac:chgData name="Xin Luo" userId="82312ee5779919a4" providerId="LiveId" clId="{03D8BE82-102E-5842-96D4-AE390DAA9372}" dt="2024-04-20T06:05:02.874" v="5438" actId="164"/>
          <ac:grpSpMkLst>
            <pc:docMk/>
            <pc:sldMk cId="2963606181" sldId="2768"/>
            <ac:grpSpMk id="33" creationId="{F4EA74B2-2739-AD3F-B269-5874AF23E1D7}"/>
          </ac:grpSpMkLst>
        </pc:grpChg>
        <pc:grpChg chg="add mod">
          <ac:chgData name="Xin Luo" userId="82312ee5779919a4" providerId="LiveId" clId="{03D8BE82-102E-5842-96D4-AE390DAA9372}" dt="2024-04-20T06:05:10.724" v="5441" actId="164"/>
          <ac:grpSpMkLst>
            <pc:docMk/>
            <pc:sldMk cId="2963606181" sldId="2768"/>
            <ac:grpSpMk id="34" creationId="{CF470DED-C16A-C643-506D-521C24F573DE}"/>
          </ac:grpSpMkLst>
        </pc:grpChg>
        <pc:picChg chg="del mod">
          <ac:chgData name="Xin Luo" userId="82312ee5779919a4" providerId="LiveId" clId="{03D8BE82-102E-5842-96D4-AE390DAA9372}" dt="2024-04-20T05:58:24.981" v="5286" actId="478"/>
          <ac:picMkLst>
            <pc:docMk/>
            <pc:sldMk cId="2963606181" sldId="2768"/>
            <ac:picMk id="4" creationId="{71CA1A8A-01FB-3274-03E9-EC3D07EC9177}"/>
          </ac:picMkLst>
        </pc:picChg>
        <pc:picChg chg="add del mod">
          <ac:chgData name="Xin Luo" userId="82312ee5779919a4" providerId="LiveId" clId="{03D8BE82-102E-5842-96D4-AE390DAA9372}" dt="2024-04-20T06:04:53.856" v="5437" actId="478"/>
          <ac:picMkLst>
            <pc:docMk/>
            <pc:sldMk cId="2963606181" sldId="2768"/>
            <ac:picMk id="9" creationId="{C0D3ECE6-A64C-8D05-99BD-0E0951A53EC8}"/>
          </ac:picMkLst>
        </pc:pic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2" creationId="{7AC502FC-6C3E-4B43-D474-70192CC19AC7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5" creationId="{F8F56B68-DF64-3451-FB13-2FAAA350FC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1" creationId="{B02ABEF5-690F-A230-138A-DDB8921EF8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2" creationId="{7E017A09-397B-ACC6-2E54-368BC7D3992C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5" creationId="{1125B459-06BC-F10B-C8C9-7816483804BE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9" creationId="{FEF69BAF-152B-9CB0-D2AE-4F56479F4055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31" creationId="{97EEDC1B-E1CC-FD4B-C435-7E9DF7F2A4C0}"/>
          </ac:cxnSpMkLst>
        </pc:cxnChg>
      </pc:sldChg>
      <pc:sldChg chg="addSp delSp modSp add mod">
        <pc:chgData name="Xin Luo" userId="82312ee5779919a4" providerId="LiveId" clId="{03D8BE82-102E-5842-96D4-AE390DAA9372}" dt="2024-04-20T10:36:55.159" v="8107" actId="20577"/>
        <pc:sldMkLst>
          <pc:docMk/>
          <pc:sldMk cId="3254934158" sldId="2768"/>
        </pc:sldMkLst>
        <pc:spChg chg="mod">
          <ac:chgData name="Xin Luo" userId="82312ee5779919a4" providerId="LiveId" clId="{03D8BE82-102E-5842-96D4-AE390DAA9372}" dt="2024-04-20T08:42:09.778" v="6812" actId="20577"/>
          <ac:spMkLst>
            <pc:docMk/>
            <pc:sldMk cId="3254934158" sldId="2768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55.159" v="8107" actId="20577"/>
          <ac:spMkLst>
            <pc:docMk/>
            <pc:sldMk cId="3254934158" sldId="2768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7:44:53.499" v="5532" actId="478"/>
          <ac:spMkLst>
            <pc:docMk/>
            <pc:sldMk cId="3254934158" sldId="2768"/>
            <ac:spMk id="4" creationId="{F93C35E0-91A7-5606-3CFB-C8CF1264D5AE}"/>
          </ac:spMkLst>
        </pc:spChg>
        <pc:spChg chg="add del mod">
          <ac:chgData name="Xin Luo" userId="82312ee5779919a4" providerId="LiveId" clId="{03D8BE82-102E-5842-96D4-AE390DAA9372}" dt="2024-04-20T08:42:02.128" v="6795" actId="478"/>
          <ac:spMkLst>
            <pc:docMk/>
            <pc:sldMk cId="3254934158" sldId="2768"/>
            <ac:spMk id="18" creationId="{5AD5791D-6D1B-CCAC-AB01-B3CEFD9C8873}"/>
          </ac:spMkLst>
        </pc:spChg>
        <pc:spChg chg="add mod">
          <ac:chgData name="Xin Luo" userId="82312ee5779919a4" providerId="LiveId" clId="{03D8BE82-102E-5842-96D4-AE390DAA9372}" dt="2024-04-20T08:44:18.287" v="6857" actId="113"/>
          <ac:spMkLst>
            <pc:docMk/>
            <pc:sldMk cId="3254934158" sldId="2768"/>
            <ac:spMk id="20" creationId="{C77B9CDC-D93C-F229-2BCC-8467A31F3208}"/>
          </ac:spMkLst>
        </pc:spChg>
        <pc:grpChg chg="mod">
          <ac:chgData name="Xin Luo" userId="82312ee5779919a4" providerId="LiveId" clId="{03D8BE82-102E-5842-96D4-AE390DAA9372}" dt="2024-04-20T07:44:51.390" v="5530"/>
          <ac:grpSpMkLst>
            <pc:docMk/>
            <pc:sldMk cId="3254934158" sldId="2768"/>
            <ac:grpSpMk id="7" creationId="{FB42C50A-64BA-DA5F-F88A-F4F37C815DF1}"/>
          </ac:grpSpMkLst>
        </pc:grpChg>
        <pc:grpChg chg="add del mod">
          <ac:chgData name="Xin Luo" userId="82312ee5779919a4" providerId="LiveId" clId="{03D8BE82-102E-5842-96D4-AE390DAA9372}" dt="2024-04-20T08:41:59.537" v="6794" actId="478"/>
          <ac:grpSpMkLst>
            <pc:docMk/>
            <pc:sldMk cId="3254934158" sldId="2768"/>
            <ac:grpSpMk id="12" creationId="{8F49FEC3-0A3A-81CE-B4B0-D38380E2E1D1}"/>
          </ac:grpSpMkLst>
        </pc:grpChg>
        <pc:picChg chg="add mod">
          <ac:chgData name="Xin Luo" userId="82312ee5779919a4" providerId="LiveId" clId="{03D8BE82-102E-5842-96D4-AE390DAA9372}" dt="2024-04-20T07:45:09.176" v="5534"/>
          <ac:picMkLst>
            <pc:docMk/>
            <pc:sldMk cId="3254934158" sldId="2768"/>
            <ac:picMk id="8" creationId="{01FBE74F-09CF-63C4-4A13-3EE24B409D91}"/>
          </ac:picMkLst>
        </pc:picChg>
        <pc:picChg chg="add mod">
          <ac:chgData name="Xin Luo" userId="82312ee5779919a4" providerId="LiveId" clId="{03D8BE82-102E-5842-96D4-AE390DAA9372}" dt="2024-04-20T07:45:12.923" v="5536"/>
          <ac:picMkLst>
            <pc:docMk/>
            <pc:sldMk cId="3254934158" sldId="2768"/>
            <ac:picMk id="9" creationId="{2A923BFC-2BA3-13C7-FB35-102DCCA764BC}"/>
          </ac:picMkLst>
        </pc:picChg>
        <pc:picChg chg="add 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1" creationId="{99203FEB-1DDA-5A61-614F-E9458D2DF842}"/>
          </ac:picMkLst>
        </pc:picChg>
        <pc:picChg chg="add del mod">
          <ac:chgData name="Xin Luo" userId="82312ee5779919a4" providerId="LiveId" clId="{03D8BE82-102E-5842-96D4-AE390DAA9372}" dt="2024-04-20T07:46:11.132" v="5553"/>
          <ac:picMkLst>
            <pc:docMk/>
            <pc:sldMk cId="3254934158" sldId="2768"/>
            <ac:picMk id="14" creationId="{64F3CF1E-8014-FBEE-D2D2-B472C14EB5B5}"/>
          </ac:picMkLst>
        </pc:picChg>
        <pc:picChg chg="add mod">
          <ac:chgData name="Xin Luo" userId="82312ee5779919a4" providerId="LiveId" clId="{03D8BE82-102E-5842-96D4-AE390DAA9372}" dt="2024-04-20T07:46:36.309" v="5562" actId="1076"/>
          <ac:picMkLst>
            <pc:docMk/>
            <pc:sldMk cId="3254934158" sldId="2768"/>
            <ac:picMk id="16" creationId="{EFE97194-B8C3-A455-C38D-73F4869CD63C}"/>
          </ac:picMkLst>
        </pc:picChg>
        <pc:picChg chg="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026" creationId="{49818E55-CF60-98B8-4081-A70153E31B08}"/>
          </ac:picMkLst>
        </pc:picChg>
        <pc:inkChg chg="add del mod">
          <ac:chgData name="Xin Luo" userId="82312ee5779919a4" providerId="LiveId" clId="{03D8BE82-102E-5842-96D4-AE390DAA9372}" dt="2024-04-20T07:44:52.101" v="5531" actId="9405"/>
          <ac:inkMkLst>
            <pc:docMk/>
            <pc:sldMk cId="3254934158" sldId="2768"/>
            <ac:inkMk id="5" creationId="{69725E02-982A-FF32-C0C7-1E2A9CE9698F}"/>
          </ac:inkMkLst>
        </pc:inkChg>
        <pc:inkChg chg="add del mod">
          <ac:chgData name="Xin Luo" userId="82312ee5779919a4" providerId="LiveId" clId="{03D8BE82-102E-5842-96D4-AE390DAA9372}" dt="2024-04-20T07:44:51.390" v="5530"/>
          <ac:inkMkLst>
            <pc:docMk/>
            <pc:sldMk cId="3254934158" sldId="2768"/>
            <ac:inkMk id="6" creationId="{EA64705F-8821-AE48-A797-2805ADDDCF72}"/>
          </ac:inkMkLst>
        </pc:inkChg>
      </pc:sldChg>
      <pc:sldChg chg="addSp modSp add mod">
        <pc:chgData name="Xin Luo" userId="82312ee5779919a4" providerId="LiveId" clId="{03D8BE82-102E-5842-96D4-AE390DAA9372}" dt="2024-04-20T10:37:07.386" v="8110"/>
        <pc:sldMkLst>
          <pc:docMk/>
          <pc:sldMk cId="2679339334" sldId="2769"/>
        </pc:sldMkLst>
        <pc:spChg chg="mod">
          <ac:chgData name="Xin Luo" userId="82312ee5779919a4" providerId="LiveId" clId="{03D8BE82-102E-5842-96D4-AE390DAA9372}" dt="2024-04-20T10:37:07.386" v="8110"/>
          <ac:spMkLst>
            <pc:docMk/>
            <pc:sldMk cId="2679339334" sldId="2769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04:04.166" v="5970" actId="1035"/>
          <ac:spMkLst>
            <pc:docMk/>
            <pc:sldMk cId="2679339334" sldId="2769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8:04:09.470" v="5973" actId="1036"/>
          <ac:spMkLst>
            <pc:docMk/>
            <pc:sldMk cId="2679339334" sldId="2769"/>
            <ac:spMk id="8" creationId="{CDE443BF-09C9-B781-FBB7-30F734CE4D77}"/>
          </ac:spMkLst>
        </pc:spChg>
        <pc:grpChg chg="add mod">
          <ac:chgData name="Xin Luo" userId="82312ee5779919a4" providerId="LiveId" clId="{03D8BE82-102E-5842-96D4-AE390DAA9372}" dt="2024-04-20T08:03:25.070" v="5962" actId="1076"/>
          <ac:grpSpMkLst>
            <pc:docMk/>
            <pc:sldMk cId="2679339334" sldId="2769"/>
            <ac:grpSpMk id="2" creationId="{BDA5AEE6-B0D8-A739-CBA5-8B4390A1C282}"/>
          </ac:grpSpMkLst>
        </pc:grp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4" creationId="{C6557D12-4159-D196-3149-E24E86767092}"/>
          </ac:picMkLst>
        </pc:pic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5" creationId="{A15A497C-96E9-B412-EC21-588866C5F42C}"/>
          </ac:picMkLst>
        </pc:picChg>
      </pc:sldChg>
      <pc:sldChg chg="delSp modSp add mod modNotesTx">
        <pc:chgData name="Xin Luo" userId="82312ee5779919a4" providerId="LiveId" clId="{03D8BE82-102E-5842-96D4-AE390DAA9372}" dt="2024-04-20T10:37:11.236" v="8111"/>
        <pc:sldMkLst>
          <pc:docMk/>
          <pc:sldMk cId="2658418151" sldId="2770"/>
        </pc:sldMkLst>
        <pc:spChg chg="mod">
          <ac:chgData name="Xin Luo" userId="82312ee5779919a4" providerId="LiveId" clId="{03D8BE82-102E-5842-96D4-AE390DAA9372}" dt="2024-04-20T10:37:11.236" v="8111"/>
          <ac:spMkLst>
            <pc:docMk/>
            <pc:sldMk cId="2658418151" sldId="2770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50:58.272" v="7130" actId="1035"/>
          <ac:spMkLst>
            <pc:docMk/>
            <pc:sldMk cId="2658418151" sldId="2770"/>
            <ac:spMk id="7" creationId="{3DC73F52-8630-3936-0F04-2680DDF7D3C8}"/>
          </ac:spMkLst>
        </pc:spChg>
        <pc:spChg chg="del">
          <ac:chgData name="Xin Luo" userId="82312ee5779919a4" providerId="LiveId" clId="{03D8BE82-102E-5842-96D4-AE390DAA9372}" dt="2024-04-20T08:04:25.842" v="5975" actId="478"/>
          <ac:spMkLst>
            <pc:docMk/>
            <pc:sldMk cId="2658418151" sldId="2770"/>
            <ac:spMk id="8" creationId="{CDE443BF-09C9-B781-FBB7-30F734CE4D77}"/>
          </ac:spMkLst>
        </pc:spChg>
        <pc:grpChg chg="del">
          <ac:chgData name="Xin Luo" userId="82312ee5779919a4" providerId="LiveId" clId="{03D8BE82-102E-5842-96D4-AE390DAA9372}" dt="2024-04-20T08:17:47.915" v="6213" actId="478"/>
          <ac:grpSpMkLst>
            <pc:docMk/>
            <pc:sldMk cId="2658418151" sldId="2770"/>
            <ac:grpSpMk id="2" creationId="{BDA5AEE6-B0D8-A739-CBA5-8B4390A1C282}"/>
          </ac:grpSpMkLst>
        </pc:grpChg>
      </pc:sldChg>
      <pc:sldChg chg="addSp delSp modSp add del mod ord">
        <pc:chgData name="Xin Luo" userId="82312ee5779919a4" providerId="LiveId" clId="{03D8BE82-102E-5842-96D4-AE390DAA9372}" dt="2024-04-20T12:05:50.515" v="8290" actId="113"/>
        <pc:sldMkLst>
          <pc:docMk/>
          <pc:sldMk cId="2158765538" sldId="2771"/>
        </pc:sldMkLst>
        <pc:spChg chg="mod">
          <ac:chgData name="Xin Luo" userId="82312ee5779919a4" providerId="LiveId" clId="{03D8BE82-102E-5842-96D4-AE390DAA9372}" dt="2024-04-20T10:37:19.286" v="8113"/>
          <ac:spMkLst>
            <pc:docMk/>
            <pc:sldMk cId="2158765538" sldId="2771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50.515" v="8290" actId="113"/>
          <ac:spMkLst>
            <pc:docMk/>
            <pc:sldMk cId="2158765538" sldId="2771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9:50:39.279" v="7546" actId="478"/>
          <ac:picMkLst>
            <pc:docMk/>
            <pc:sldMk cId="2158765538" sldId="2771"/>
            <ac:picMk id="4" creationId="{6B40898F-017B-4704-4329-C1DB1DB90D3C}"/>
          </ac:picMkLst>
        </pc:picChg>
        <pc:picChg chg="add del mod">
          <ac:chgData name="Xin Luo" userId="82312ee5779919a4" providerId="LiveId" clId="{03D8BE82-102E-5842-96D4-AE390DAA9372}" dt="2024-04-20T09:50:35.847" v="7544" actId="478"/>
          <ac:picMkLst>
            <pc:docMk/>
            <pc:sldMk cId="2158765538" sldId="2771"/>
            <ac:picMk id="6" creationId="{E86E0A14-6774-62E8-64B0-C10D839273A0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9" creationId="{3536909F-D58A-C14D-21E8-A723976C76BA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11" creationId="{89209A07-E9B1-40F4-1DD1-18136D749C26}"/>
          </ac:picMkLst>
        </pc:picChg>
        <pc:picChg chg="add del mod">
          <ac:chgData name="Xin Luo" userId="82312ee5779919a4" providerId="LiveId" clId="{03D8BE82-102E-5842-96D4-AE390DAA9372}" dt="2024-04-20T09:50:38.016" v="7545" actId="478"/>
          <ac:picMkLst>
            <pc:docMk/>
            <pc:sldMk cId="2158765538" sldId="2771"/>
            <ac:picMk id="1026" creationId="{A5BC86DA-C2C0-5B97-D20F-D572B34E7E7E}"/>
          </ac:picMkLst>
        </pc:picChg>
        <pc:picChg chg="add del">
          <ac:chgData name="Xin Luo" userId="82312ee5779919a4" providerId="LiveId" clId="{03D8BE82-102E-5842-96D4-AE390DAA9372}" dt="2024-04-20T09:50:42.863" v="7548" actId="478"/>
          <ac:picMkLst>
            <pc:docMk/>
            <pc:sldMk cId="2158765538" sldId="2771"/>
            <ac:picMk id="1028" creationId="{C02FDFED-02E6-6A66-728A-6699940FCDEF}"/>
          </ac:picMkLst>
        </pc:picChg>
        <pc:picChg chg="add del mod">
          <ac:chgData name="Xin Luo" userId="82312ee5779919a4" providerId="LiveId" clId="{03D8BE82-102E-5842-96D4-AE390DAA9372}" dt="2024-04-20T08:52:23.039" v="7135" actId="478"/>
          <ac:picMkLst>
            <pc:docMk/>
            <pc:sldMk cId="2158765538" sldId="2771"/>
            <ac:picMk id="13314" creationId="{A17E24CE-6F88-180D-D41B-169E6ABDB0A0}"/>
          </ac:picMkLst>
        </pc:picChg>
        <pc:picChg chg="add del mod">
          <ac:chgData name="Xin Luo" userId="82312ee5779919a4" providerId="LiveId" clId="{03D8BE82-102E-5842-96D4-AE390DAA9372}" dt="2024-04-20T08:52:21.659" v="7133" actId="478"/>
          <ac:picMkLst>
            <pc:docMk/>
            <pc:sldMk cId="2158765538" sldId="2771"/>
            <ac:picMk id="13316" creationId="{DF8EB211-87C3-2EAA-27DE-4AAB7AD37D20}"/>
          </ac:picMkLst>
        </pc:picChg>
        <pc:picChg chg="add del mod">
          <ac:chgData name="Xin Luo" userId="82312ee5779919a4" providerId="LiveId" clId="{03D8BE82-102E-5842-96D4-AE390DAA9372}" dt="2024-04-20T08:52:22.470" v="7134" actId="478"/>
          <ac:picMkLst>
            <pc:docMk/>
            <pc:sldMk cId="2158765538" sldId="2771"/>
            <ac:picMk id="13318" creationId="{445465EF-6D02-4DCE-A13B-BF810482C2BD}"/>
          </ac:picMkLst>
        </pc:picChg>
      </pc:sldChg>
      <pc:sldChg chg="modSp add mod">
        <pc:chgData name="Xin Luo" userId="82312ee5779919a4" providerId="LiveId" clId="{03D8BE82-102E-5842-96D4-AE390DAA9372}" dt="2024-04-20T12:05:41.591" v="8289" actId="1036"/>
        <pc:sldMkLst>
          <pc:docMk/>
          <pc:sldMk cId="777133288" sldId="2772"/>
        </pc:sldMkLst>
        <pc:spChg chg="mod">
          <ac:chgData name="Xin Luo" userId="82312ee5779919a4" providerId="LiveId" clId="{03D8BE82-102E-5842-96D4-AE390DAA9372}" dt="2024-04-20T10:37:15.330" v="8112"/>
          <ac:spMkLst>
            <pc:docMk/>
            <pc:sldMk cId="777133288" sldId="277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37.505" v="8286" actId="1035"/>
          <ac:spMkLst>
            <pc:docMk/>
            <pc:sldMk cId="777133288" sldId="2772"/>
            <ac:spMk id="7" creationId="{3DC73F52-8630-3936-0F04-2680DDF7D3C8}"/>
          </ac:spMkLst>
        </pc:sp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4" creationId="{A17E24CE-6F88-180D-D41B-169E6ABDB0A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6" creationId="{DF8EB211-87C3-2EAA-27DE-4AAB7AD37D2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8" creationId="{445465EF-6D02-4DCE-A13B-BF810482C2BD}"/>
          </ac:picMkLst>
        </pc:picChg>
      </pc:sldChg>
      <pc:sldChg chg="add del">
        <pc:chgData name="Xin Luo" userId="82312ee5779919a4" providerId="LiveId" clId="{03D8BE82-102E-5842-96D4-AE390DAA9372}" dt="2024-04-20T08:57:11.627" v="7204" actId="2696"/>
        <pc:sldMkLst>
          <pc:docMk/>
          <pc:sldMk cId="588298868" sldId="2773"/>
        </pc:sldMkLst>
      </pc:sldChg>
      <pc:sldChg chg="addSp delSp modSp add mod">
        <pc:chgData name="Xin Luo" userId="82312ee5779919a4" providerId="LiveId" clId="{03D8BE82-102E-5842-96D4-AE390DAA9372}" dt="2024-04-20T10:37:26.844" v="8115"/>
        <pc:sldMkLst>
          <pc:docMk/>
          <pc:sldMk cId="614769083" sldId="2773"/>
        </pc:sldMkLst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2" creationId="{4F5B9446-5BB8-9DF0-1E2A-B9A0457D79D6}"/>
          </ac:spMkLst>
        </pc:spChg>
        <pc:spChg chg="mod">
          <ac:chgData name="Xin Luo" userId="82312ee5779919a4" providerId="LiveId" clId="{03D8BE82-102E-5842-96D4-AE390DAA9372}" dt="2024-04-20T10:37:26.844" v="8115"/>
          <ac:spMkLst>
            <pc:docMk/>
            <pc:sldMk cId="614769083" sldId="2773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4" creationId="{C57634A6-D4F1-7D9A-1BB3-736EF89B3595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5" creationId="{3EA58672-83BD-1F8C-CE52-F40CA6B79964}"/>
          </ac:spMkLst>
        </pc:spChg>
        <pc:spChg chg="mod">
          <ac:chgData name="Xin Luo" userId="82312ee5779919a4" providerId="LiveId" clId="{03D8BE82-102E-5842-96D4-AE390DAA9372}" dt="2024-04-20T10:31:20.356" v="7876" actId="403"/>
          <ac:spMkLst>
            <pc:docMk/>
            <pc:sldMk cId="614769083" sldId="2773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22:22.179" v="7871" actId="1038"/>
          <ac:picMkLst>
            <pc:docMk/>
            <pc:sldMk cId="614769083" sldId="2773"/>
            <ac:picMk id="8" creationId="{D85858F3-C098-2709-D4A4-2F18907FF7E6}"/>
          </ac:picMkLst>
        </pc:picChg>
        <pc:picChg chg="add mod">
          <ac:chgData name="Xin Luo" userId="82312ee5779919a4" providerId="LiveId" clId="{03D8BE82-102E-5842-96D4-AE390DAA9372}" dt="2024-04-20T10:31:14.828" v="7874" actId="1035"/>
          <ac:picMkLst>
            <pc:docMk/>
            <pc:sldMk cId="614769083" sldId="2773"/>
            <ac:picMk id="10" creationId="{998B61EE-6A13-8A4B-058B-5EA2CDF3306D}"/>
          </ac:picMkLst>
        </pc:picChg>
        <pc:picChg chg="add del mod">
          <ac:chgData name="Xin Luo" userId="82312ee5779919a4" providerId="LiveId" clId="{03D8BE82-102E-5842-96D4-AE390DAA9372}" dt="2024-04-20T10:16:47.388" v="7824" actId="478"/>
          <ac:picMkLst>
            <pc:docMk/>
            <pc:sldMk cId="614769083" sldId="2773"/>
            <ac:picMk id="2050" creationId="{699FBB57-F028-E2F4-E960-F47F57FB4419}"/>
          </ac:picMkLst>
        </pc:picChg>
        <pc:picChg chg="add del mod">
          <ac:chgData name="Xin Luo" userId="82312ee5779919a4" providerId="LiveId" clId="{03D8BE82-102E-5842-96D4-AE390DAA9372}" dt="2024-04-20T10:21:47.831" v="7850" actId="478"/>
          <ac:picMkLst>
            <pc:docMk/>
            <pc:sldMk cId="614769083" sldId="2773"/>
            <ac:picMk id="2052" creationId="{A520490A-4634-A5D5-09CF-9D05F66F8DE3}"/>
          </ac:picMkLst>
        </pc:picChg>
        <pc:picChg chg="add del mod">
          <ac:chgData name="Xin Luo" userId="82312ee5779919a4" providerId="LiveId" clId="{03D8BE82-102E-5842-96D4-AE390DAA9372}" dt="2024-04-20T10:21:20.527" v="7849" actId="478"/>
          <ac:picMkLst>
            <pc:docMk/>
            <pc:sldMk cId="614769083" sldId="2773"/>
            <ac:picMk id="2054" creationId="{11C274D9-89F7-630A-4467-4D253AE70218}"/>
          </ac:picMkLst>
        </pc:picChg>
      </pc:sldChg>
      <pc:sldChg chg="add del">
        <pc:chgData name="Xin Luo" userId="82312ee5779919a4" providerId="LiveId" clId="{03D8BE82-102E-5842-96D4-AE390DAA9372}" dt="2024-04-20T08:45:15.745" v="6858" actId="2696"/>
        <pc:sldMkLst>
          <pc:docMk/>
          <pc:sldMk cId="2080116990" sldId="2773"/>
        </pc:sldMkLst>
      </pc:sldChg>
      <pc:sldChg chg="addSp modSp add mod">
        <pc:chgData name="Xin Luo" userId="82312ee5779919a4" providerId="LiveId" clId="{03D8BE82-102E-5842-96D4-AE390DAA9372}" dt="2024-04-20T10:37:23.291" v="8114"/>
        <pc:sldMkLst>
          <pc:docMk/>
          <pc:sldMk cId="4079044599" sldId="2774"/>
        </pc:sldMkLst>
        <pc:spChg chg="mod">
          <ac:chgData name="Xin Luo" userId="82312ee5779919a4" providerId="LiveId" clId="{03D8BE82-102E-5842-96D4-AE390DAA9372}" dt="2024-04-20T10:37:23.291" v="8114"/>
          <ac:spMkLst>
            <pc:docMk/>
            <pc:sldMk cId="4079044599" sldId="277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4:08.622" v="7983" actId="20577"/>
          <ac:spMkLst>
            <pc:docMk/>
            <pc:sldMk cId="4079044599" sldId="277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34:24.589" v="8027" actId="1038"/>
          <ac:picMkLst>
            <pc:docMk/>
            <pc:sldMk cId="4079044599" sldId="2774"/>
            <ac:picMk id="4" creationId="{452EDF2E-7D93-357D-4C81-AC1BCFB5D396}"/>
          </ac:picMkLst>
        </pc:picChg>
        <pc:picChg chg="add mod">
          <ac:chgData name="Xin Luo" userId="82312ee5779919a4" providerId="LiveId" clId="{03D8BE82-102E-5842-96D4-AE390DAA9372}" dt="2024-04-20T10:34:23.266" v="8021" actId="1037"/>
          <ac:picMkLst>
            <pc:docMk/>
            <pc:sldMk cId="4079044599" sldId="2774"/>
            <ac:picMk id="6" creationId="{3A058648-3C22-0C76-6F22-33C117128D1B}"/>
          </ac:picMkLst>
        </pc:picChg>
      </pc:sldChg>
      <pc:sldChg chg="add del">
        <pc:chgData name="Xin Luo" userId="82312ee5779919a4" providerId="LiveId" clId="{03D8BE82-102E-5842-96D4-AE390DAA9372}" dt="2024-04-20T09:53:54.492" v="7567"/>
        <pc:sldMkLst>
          <pc:docMk/>
          <pc:sldMk cId="3091969508" sldId="2775"/>
        </pc:sldMkLst>
      </pc:sldChg>
    </pc:docChg>
  </pc:docChgLst>
  <pc:docChgLst>
    <pc:chgData name="Xin Luo" userId="82312ee5779919a4" providerId="LiveId" clId="{000428F8-39B2-354D-B4C4-08AE22340A04}"/>
    <pc:docChg chg="undo custSel addSld delSld modSld">
      <pc:chgData name="Xin Luo" userId="82312ee5779919a4" providerId="LiveId" clId="{000428F8-39B2-354D-B4C4-08AE22340A04}" dt="2024-04-28T14:48:43.683" v="1898" actId="20577"/>
      <pc:docMkLst>
        <pc:docMk/>
      </pc:docMkLst>
      <pc:sldChg chg="delSp modSp mod">
        <pc:chgData name="Xin Luo" userId="82312ee5779919a4" providerId="LiveId" clId="{000428F8-39B2-354D-B4C4-08AE22340A04}" dt="2024-04-27T03:21:52.515" v="169" actId="1036"/>
        <pc:sldMkLst>
          <pc:docMk/>
          <pc:sldMk cId="1576120367" sldId="2387"/>
        </pc:sldMkLst>
        <pc:spChg chg="mod">
          <ac:chgData name="Xin Luo" userId="82312ee5779919a4" providerId="LiveId" clId="{000428F8-39B2-354D-B4C4-08AE22340A04}" dt="2024-04-27T03:21:34.008" v="118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00428F8-39B2-354D-B4C4-08AE22340A04}" dt="2024-04-27T03:21:42.285" v="147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000428F8-39B2-354D-B4C4-08AE22340A04}" dt="2024-04-27T03:21:52.515" v="169" actId="103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000428F8-39B2-354D-B4C4-08AE22340A04}" dt="2024-04-27T03:21:52.515" v="169" actId="103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000428F8-39B2-354D-B4C4-08AE22340A04}" dt="2024-04-27T03:21:44.475" v="148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000428F8-39B2-354D-B4C4-08AE22340A04}" dt="2024-04-27T03:22:12.645" v="228" actId="20577"/>
        <pc:sldMkLst>
          <pc:docMk/>
          <pc:sldMk cId="2415901206" sldId="2447"/>
        </pc:sldMkLst>
        <pc:spChg chg="mod">
          <ac:chgData name="Xin Luo" userId="82312ee5779919a4" providerId="LiveId" clId="{000428F8-39B2-354D-B4C4-08AE22340A04}" dt="2024-04-27T03:22:12.645" v="22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000428F8-39B2-354D-B4C4-08AE22340A04}" dt="2024-04-27T03:14:57.266" v="34" actId="20577"/>
        <pc:sldMkLst>
          <pc:docMk/>
          <pc:sldMk cId="1658607177" sldId="2708"/>
        </pc:sldMkLst>
        <pc:spChg chg="mod">
          <ac:chgData name="Xin Luo" userId="82312ee5779919a4" providerId="LiveId" clId="{000428F8-39B2-354D-B4C4-08AE22340A04}" dt="2024-04-27T03:14:57.266" v="34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000428F8-39B2-354D-B4C4-08AE22340A04}" dt="2024-04-27T03:15:00.920" v="35" actId="2696"/>
        <pc:sldMkLst>
          <pc:docMk/>
          <pc:sldMk cId="1128013676" sldId="2752"/>
        </pc:sldMkLst>
      </pc:sldChg>
      <pc:sldChg chg="modSp del mod">
        <pc:chgData name="Xin Luo" userId="82312ee5779919a4" providerId="LiveId" clId="{000428F8-39B2-354D-B4C4-08AE22340A04}" dt="2024-04-27T03:21:15.999" v="56" actId="2696"/>
        <pc:sldMkLst>
          <pc:docMk/>
          <pc:sldMk cId="3594082873" sldId="2757"/>
        </pc:sldMkLst>
        <pc:spChg chg="mod">
          <ac:chgData name="Xin Luo" userId="82312ee5779919a4" providerId="LiveId" clId="{000428F8-39B2-354D-B4C4-08AE22340A04}" dt="2024-04-27T03:20:34.755" v="55" actId="20577"/>
          <ac:spMkLst>
            <pc:docMk/>
            <pc:sldMk cId="3594082873" sldId="2757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000428F8-39B2-354D-B4C4-08AE22340A04}" dt="2024-04-27T03:53:11.041" v="455" actId="164"/>
        <pc:sldMkLst>
          <pc:docMk/>
          <pc:sldMk cId="1435648802" sldId="2759"/>
        </pc:sldMkLst>
        <pc:spChg chg="mod">
          <ac:chgData name="Xin Luo" userId="82312ee5779919a4" providerId="LiveId" clId="{000428F8-39B2-354D-B4C4-08AE22340A04}" dt="2024-04-27T03:33:46.297" v="312" actId="2057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03:33:37.131" v="284" actId="20577"/>
          <ac:spMkLst>
            <pc:docMk/>
            <pc:sldMk cId="1435648802" sldId="2759"/>
            <ac:spMk id="3" creationId="{00000000-0000-0000-0000-000000000000}"/>
          </ac:spMkLst>
        </pc:spChg>
        <pc:spChg chg="mod">
          <ac:chgData name="Xin Luo" userId="82312ee5779919a4" providerId="LiveId" clId="{000428F8-39B2-354D-B4C4-08AE22340A04}" dt="2024-04-27T03:41:50.682" v="348" actId="20577"/>
          <ac:spMkLst>
            <pc:docMk/>
            <pc:sldMk cId="1435648802" sldId="2759"/>
            <ac:spMk id="6" creationId="{962B23DE-665D-892B-931F-1A01E28F4BA2}"/>
          </ac:spMkLst>
        </pc:spChg>
        <pc:spChg chg="del mod">
          <ac:chgData name="Xin Luo" userId="82312ee5779919a4" providerId="LiveId" clId="{000428F8-39B2-354D-B4C4-08AE22340A04}" dt="2024-04-27T03:34:08.801" v="315" actId="478"/>
          <ac:spMkLst>
            <pc:docMk/>
            <pc:sldMk cId="1435648802" sldId="2759"/>
            <ac:spMk id="7" creationId="{3DC73F52-8630-3936-0F04-2680DDF7D3C8}"/>
          </ac:spMkLst>
        </pc:spChg>
        <pc:spChg chg="add mod">
          <ac:chgData name="Xin Luo" userId="82312ee5779919a4" providerId="LiveId" clId="{000428F8-39B2-354D-B4C4-08AE22340A04}" dt="2024-04-27T03:53:11.041" v="455" actId="164"/>
          <ac:spMkLst>
            <pc:docMk/>
            <pc:sldMk cId="1435648802" sldId="2759"/>
            <ac:spMk id="10" creationId="{B68AB077-7730-D6B4-0774-C929A3E77243}"/>
          </ac:spMkLst>
        </pc:spChg>
        <pc:spChg chg="add mod">
          <ac:chgData name="Xin Luo" userId="82312ee5779919a4" providerId="LiveId" clId="{000428F8-39B2-354D-B4C4-08AE22340A04}" dt="2024-04-27T03:53:11.041" v="455" actId="164"/>
          <ac:spMkLst>
            <pc:docMk/>
            <pc:sldMk cId="1435648802" sldId="2759"/>
            <ac:spMk id="11" creationId="{8371FB02-DB19-BAB0-A9AD-9F8D80A7899D}"/>
          </ac:spMkLst>
        </pc:spChg>
        <pc:spChg chg="add mod">
          <ac:chgData name="Xin Luo" userId="82312ee5779919a4" providerId="LiveId" clId="{000428F8-39B2-354D-B4C4-08AE22340A04}" dt="2024-04-27T03:53:11.041" v="455" actId="164"/>
          <ac:spMkLst>
            <pc:docMk/>
            <pc:sldMk cId="1435648802" sldId="2759"/>
            <ac:spMk id="12" creationId="{FC4BB3FC-4C29-EBDE-28FB-7BA34E3E51B6}"/>
          </ac:spMkLst>
        </pc:spChg>
        <pc:spChg chg="add mod">
          <ac:chgData name="Xin Luo" userId="82312ee5779919a4" providerId="LiveId" clId="{000428F8-39B2-354D-B4C4-08AE22340A04}" dt="2024-04-27T03:44:08.448" v="413"/>
          <ac:spMkLst>
            <pc:docMk/>
            <pc:sldMk cId="1435648802" sldId="2759"/>
            <ac:spMk id="13" creationId="{8371FB02-DB19-BAB0-A9AD-9F8D80A7899D}"/>
          </ac:spMkLst>
        </pc:spChg>
        <pc:grpChg chg="add mod">
          <ac:chgData name="Xin Luo" userId="82312ee5779919a4" providerId="LiveId" clId="{000428F8-39B2-354D-B4C4-08AE22340A04}" dt="2024-04-27T03:53:11.041" v="455" actId="164"/>
          <ac:grpSpMkLst>
            <pc:docMk/>
            <pc:sldMk cId="1435648802" sldId="2759"/>
            <ac:grpSpMk id="14" creationId="{2CD1D2B8-66F2-76DD-D9C8-422130254DFA}"/>
          </ac:grpSpMkLst>
        </pc:grpChg>
        <pc:picChg chg="del">
          <ac:chgData name="Xin Luo" userId="82312ee5779919a4" providerId="LiveId" clId="{000428F8-39B2-354D-B4C4-08AE22340A04}" dt="2024-04-27T03:34:06.609" v="313" actId="478"/>
          <ac:picMkLst>
            <pc:docMk/>
            <pc:sldMk cId="1435648802" sldId="2759"/>
            <ac:picMk id="4" creationId="{F38BA0B6-8311-D710-C786-3602D26C25B6}"/>
          </ac:picMkLst>
        </pc:picChg>
        <pc:picChg chg="add mod">
          <ac:chgData name="Xin Luo" userId="82312ee5779919a4" providerId="LiveId" clId="{000428F8-39B2-354D-B4C4-08AE22340A04}" dt="2024-04-27T03:53:11.041" v="455" actId="164"/>
          <ac:picMkLst>
            <pc:docMk/>
            <pc:sldMk cId="1435648802" sldId="2759"/>
            <ac:picMk id="1026" creationId="{8E84AC80-FE5E-CE39-CC94-97B3701A4B0B}"/>
          </ac:picMkLst>
        </pc:picChg>
        <pc:cxnChg chg="add mod">
          <ac:chgData name="Xin Luo" userId="82312ee5779919a4" providerId="LiveId" clId="{000428F8-39B2-354D-B4C4-08AE22340A04}" dt="2024-04-27T03:53:11.041" v="455" actId="164"/>
          <ac:cxnSpMkLst>
            <pc:docMk/>
            <pc:sldMk cId="1435648802" sldId="2759"/>
            <ac:cxnSpMk id="8" creationId="{08562A64-3326-7D8A-E6A8-ADFF2EFC42A4}"/>
          </ac:cxnSpMkLst>
        </pc:cxnChg>
      </pc:sldChg>
      <pc:sldChg chg="addSp delSp modSp add mod">
        <pc:chgData name="Xin Luo" userId="82312ee5779919a4" providerId="LiveId" clId="{000428F8-39B2-354D-B4C4-08AE22340A04}" dt="2024-04-27T03:59:20.409" v="582" actId="2710"/>
        <pc:sldMkLst>
          <pc:docMk/>
          <pc:sldMk cId="2116497052" sldId="2775"/>
        </pc:sldMkLst>
        <pc:spChg chg="mod">
          <ac:chgData name="Xin Luo" userId="82312ee5779919a4" providerId="LiveId" clId="{000428F8-39B2-354D-B4C4-08AE22340A04}" dt="2024-04-27T03:59:20.409" v="582" actId="2710"/>
          <ac:spMkLst>
            <pc:docMk/>
            <pc:sldMk cId="2116497052" sldId="2775"/>
            <ac:spMk id="6" creationId="{962B23DE-665D-892B-931F-1A01E28F4BA2}"/>
          </ac:spMkLst>
        </pc:spChg>
        <pc:spChg chg="add mod">
          <ac:chgData name="Xin Luo" userId="82312ee5779919a4" providerId="LiveId" clId="{000428F8-39B2-354D-B4C4-08AE22340A04}" dt="2024-04-27T03:59:17.100" v="581" actId="1076"/>
          <ac:spMkLst>
            <pc:docMk/>
            <pc:sldMk cId="2116497052" sldId="2775"/>
            <ac:spMk id="9" creationId="{AF96A2CA-FD95-7D9E-7C84-033B7564B8C3}"/>
          </ac:spMkLst>
        </pc:spChg>
        <pc:spChg chg="del">
          <ac:chgData name="Xin Luo" userId="82312ee5779919a4" providerId="LiveId" clId="{000428F8-39B2-354D-B4C4-08AE22340A04}" dt="2024-04-27T03:44:17.183" v="416" actId="478"/>
          <ac:spMkLst>
            <pc:docMk/>
            <pc:sldMk cId="2116497052" sldId="2775"/>
            <ac:spMk id="10" creationId="{B68AB077-7730-D6B4-0774-C929A3E77243}"/>
          </ac:spMkLst>
        </pc:spChg>
        <pc:spChg chg="del">
          <ac:chgData name="Xin Luo" userId="82312ee5779919a4" providerId="LiveId" clId="{000428F8-39B2-354D-B4C4-08AE22340A04}" dt="2024-04-27T03:44:17.183" v="416" actId="478"/>
          <ac:spMkLst>
            <pc:docMk/>
            <pc:sldMk cId="2116497052" sldId="2775"/>
            <ac:spMk id="11" creationId="{8371FB02-DB19-BAB0-A9AD-9F8D80A7899D}"/>
          </ac:spMkLst>
        </pc:spChg>
        <pc:spChg chg="del">
          <ac:chgData name="Xin Luo" userId="82312ee5779919a4" providerId="LiveId" clId="{000428F8-39B2-354D-B4C4-08AE22340A04}" dt="2024-04-27T03:44:17.183" v="416" actId="478"/>
          <ac:spMkLst>
            <pc:docMk/>
            <pc:sldMk cId="2116497052" sldId="2775"/>
            <ac:spMk id="12" creationId="{FC4BB3FC-4C29-EBDE-28FB-7BA34E3E51B6}"/>
          </ac:spMkLst>
        </pc:spChg>
        <pc:picChg chg="add mod">
          <ac:chgData name="Xin Luo" userId="82312ee5779919a4" providerId="LiveId" clId="{000428F8-39B2-354D-B4C4-08AE22340A04}" dt="2024-04-27T03:58:19.185" v="570" actId="1076"/>
          <ac:picMkLst>
            <pc:docMk/>
            <pc:sldMk cId="2116497052" sldId="2775"/>
            <ac:picMk id="5" creationId="{84172AE2-A487-CFD1-CA05-9BA6FCB8C52E}"/>
          </ac:picMkLst>
        </pc:picChg>
        <pc:picChg chg="del">
          <ac:chgData name="Xin Luo" userId="82312ee5779919a4" providerId="LiveId" clId="{000428F8-39B2-354D-B4C4-08AE22340A04}" dt="2024-04-27T03:44:13.551" v="415" actId="478"/>
          <ac:picMkLst>
            <pc:docMk/>
            <pc:sldMk cId="2116497052" sldId="2775"/>
            <ac:picMk id="1026" creationId="{8E84AC80-FE5E-CE39-CC94-97B3701A4B0B}"/>
          </ac:picMkLst>
        </pc:picChg>
        <pc:cxnChg chg="del">
          <ac:chgData name="Xin Luo" userId="82312ee5779919a4" providerId="LiveId" clId="{000428F8-39B2-354D-B4C4-08AE22340A04}" dt="2024-04-27T03:44:17.183" v="416" actId="478"/>
          <ac:cxnSpMkLst>
            <pc:docMk/>
            <pc:sldMk cId="2116497052" sldId="2775"/>
            <ac:cxnSpMk id="8" creationId="{08562A64-3326-7D8A-E6A8-ADFF2EFC42A4}"/>
          </ac:cxnSpMkLst>
        </pc:cxnChg>
      </pc:sldChg>
      <pc:sldChg chg="addSp delSp modSp add mod">
        <pc:chgData name="Xin Luo" userId="82312ee5779919a4" providerId="LiveId" clId="{000428F8-39B2-354D-B4C4-08AE22340A04}" dt="2024-04-27T04:03:42.554" v="702" actId="1035"/>
        <pc:sldMkLst>
          <pc:docMk/>
          <pc:sldMk cId="3179083255" sldId="2776"/>
        </pc:sldMkLst>
        <pc:spChg chg="add del mod">
          <ac:chgData name="Xin Luo" userId="82312ee5779919a4" providerId="LiveId" clId="{000428F8-39B2-354D-B4C4-08AE22340A04}" dt="2024-04-27T03:59:57.830" v="587" actId="478"/>
          <ac:spMkLst>
            <pc:docMk/>
            <pc:sldMk cId="3179083255" sldId="2776"/>
            <ac:spMk id="5" creationId="{5F7BB9CD-6705-1028-79B2-431D3F878C27}"/>
          </ac:spMkLst>
        </pc:spChg>
        <pc:spChg chg="mod">
          <ac:chgData name="Xin Luo" userId="82312ee5779919a4" providerId="LiveId" clId="{000428F8-39B2-354D-B4C4-08AE22340A04}" dt="2024-04-27T04:03:37.536" v="690" actId="1035"/>
          <ac:spMkLst>
            <pc:docMk/>
            <pc:sldMk cId="3179083255" sldId="2776"/>
            <ac:spMk id="6" creationId="{962B23DE-665D-892B-931F-1A01E28F4BA2}"/>
          </ac:spMkLst>
        </pc:spChg>
        <pc:spChg chg="add del mod">
          <ac:chgData name="Xin Luo" userId="82312ee5779919a4" providerId="LiveId" clId="{000428F8-39B2-354D-B4C4-08AE22340A04}" dt="2024-04-27T04:02:36.695" v="659"/>
          <ac:spMkLst>
            <pc:docMk/>
            <pc:sldMk cId="3179083255" sldId="2776"/>
            <ac:spMk id="10" creationId="{0A33674C-A7BB-2A4C-FA72-EAF78E66843C}"/>
          </ac:spMkLst>
        </pc:spChg>
        <pc:spChg chg="add mod">
          <ac:chgData name="Xin Luo" userId="82312ee5779919a4" providerId="LiveId" clId="{000428F8-39B2-354D-B4C4-08AE22340A04}" dt="2024-04-27T04:03:42.554" v="702" actId="1035"/>
          <ac:spMkLst>
            <pc:docMk/>
            <pc:sldMk cId="3179083255" sldId="2776"/>
            <ac:spMk id="12" creationId="{762BF4D4-6822-85D4-B2AA-CB78C2A5939D}"/>
          </ac:spMkLst>
        </pc:spChg>
        <pc:picChg chg="add mod">
          <ac:chgData name="Xin Luo" userId="82312ee5779919a4" providerId="LiveId" clId="{000428F8-39B2-354D-B4C4-08AE22340A04}" dt="2024-04-27T04:03:39.577" v="694" actId="1035"/>
          <ac:picMkLst>
            <pc:docMk/>
            <pc:sldMk cId="3179083255" sldId="2776"/>
            <ac:picMk id="8" creationId="{26C2FBD1-23AE-B593-2A86-1B85FE441AB5}"/>
          </ac:picMkLst>
        </pc:picChg>
      </pc:sldChg>
      <pc:sldChg chg="addSp modSp add mod">
        <pc:chgData name="Xin Luo" userId="82312ee5779919a4" providerId="LiveId" clId="{000428F8-39B2-354D-B4C4-08AE22340A04}" dt="2024-04-27T04:04:58.872" v="724" actId="1076"/>
        <pc:sldMkLst>
          <pc:docMk/>
          <pc:sldMk cId="4287268916" sldId="2777"/>
        </pc:sldMkLst>
        <pc:spChg chg="add mod">
          <ac:chgData name="Xin Luo" userId="82312ee5779919a4" providerId="LiveId" clId="{000428F8-39B2-354D-B4C4-08AE22340A04}" dt="2024-04-27T04:04:58.872" v="724" actId="1076"/>
          <ac:spMkLst>
            <pc:docMk/>
            <pc:sldMk cId="4287268916" sldId="2777"/>
            <ac:spMk id="5" creationId="{8D4C9AAE-C1CC-5B39-E13A-E9AA7D58DC0A}"/>
          </ac:spMkLst>
        </pc:spChg>
        <pc:spChg chg="mod">
          <ac:chgData name="Xin Luo" userId="82312ee5779919a4" providerId="LiveId" clId="{000428F8-39B2-354D-B4C4-08AE22340A04}" dt="2024-04-27T04:04:51.444" v="721" actId="404"/>
          <ac:spMkLst>
            <pc:docMk/>
            <pc:sldMk cId="4287268916" sldId="2777"/>
            <ac:spMk id="6" creationId="{962B23DE-665D-892B-931F-1A01E28F4BA2}"/>
          </ac:spMkLst>
        </pc:spChg>
        <pc:picChg chg="add mod">
          <ac:chgData name="Xin Luo" userId="82312ee5779919a4" providerId="LiveId" clId="{000428F8-39B2-354D-B4C4-08AE22340A04}" dt="2024-04-27T04:04:56.250" v="723" actId="1076"/>
          <ac:picMkLst>
            <pc:docMk/>
            <pc:sldMk cId="4287268916" sldId="2777"/>
            <ac:picMk id="8" creationId="{07914E8F-1CCD-AE53-677C-FB58F906F69D}"/>
          </ac:picMkLst>
        </pc:picChg>
      </pc:sldChg>
      <pc:sldChg chg="addSp delSp modSp add mod modNotesTx">
        <pc:chgData name="Xin Luo" userId="82312ee5779919a4" providerId="LiveId" clId="{000428F8-39B2-354D-B4C4-08AE22340A04}" dt="2024-04-27T05:47:39.928" v="923" actId="20577"/>
        <pc:sldMkLst>
          <pc:docMk/>
          <pc:sldMk cId="3196189274" sldId="2778"/>
        </pc:sldMkLst>
        <pc:spChg chg="mod">
          <ac:chgData name="Xin Luo" userId="82312ee5779919a4" providerId="LiveId" clId="{000428F8-39B2-354D-B4C4-08AE22340A04}" dt="2024-04-27T05:45:44.341" v="804" actId="2711"/>
          <ac:spMkLst>
            <pc:docMk/>
            <pc:sldMk cId="3196189274" sldId="2778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05:45:44.341" v="804" actId="2711"/>
          <ac:spMkLst>
            <pc:docMk/>
            <pc:sldMk cId="3196189274" sldId="2778"/>
            <ac:spMk id="3" creationId="{00000000-0000-0000-0000-000000000000}"/>
          </ac:spMkLst>
        </pc:spChg>
        <pc:spChg chg="del">
          <ac:chgData name="Xin Luo" userId="82312ee5779919a4" providerId="LiveId" clId="{000428F8-39B2-354D-B4C4-08AE22340A04}" dt="2024-04-27T04:05:27.144" v="734" actId="478"/>
          <ac:spMkLst>
            <pc:docMk/>
            <pc:sldMk cId="3196189274" sldId="2778"/>
            <ac:spMk id="5" creationId="{8D4C9AAE-C1CC-5B39-E13A-E9AA7D58DC0A}"/>
          </ac:spMkLst>
        </pc:spChg>
        <pc:spChg chg="del">
          <ac:chgData name="Xin Luo" userId="82312ee5779919a4" providerId="LiveId" clId="{000428F8-39B2-354D-B4C4-08AE22340A04}" dt="2024-04-27T04:05:20.714" v="727" actId="478"/>
          <ac:spMkLst>
            <pc:docMk/>
            <pc:sldMk cId="3196189274" sldId="2778"/>
            <ac:spMk id="6" creationId="{962B23DE-665D-892B-931F-1A01E28F4BA2}"/>
          </ac:spMkLst>
        </pc:spChg>
        <pc:spChg chg="add mod">
          <ac:chgData name="Xin Luo" userId="82312ee5779919a4" providerId="LiveId" clId="{000428F8-39B2-354D-B4C4-08AE22340A04}" dt="2024-04-27T05:45:44.341" v="804" actId="2711"/>
          <ac:spMkLst>
            <pc:docMk/>
            <pc:sldMk cId="3196189274" sldId="2778"/>
            <ac:spMk id="11" creationId="{9DCDC006-9BA8-2DA8-F503-9A20CF1B8D23}"/>
          </ac:spMkLst>
        </pc:spChg>
        <pc:spChg chg="add del">
          <ac:chgData name="Xin Luo" userId="82312ee5779919a4" providerId="LiveId" clId="{000428F8-39B2-354D-B4C4-08AE22340A04}" dt="2024-04-27T05:45:57.396" v="806" actId="478"/>
          <ac:spMkLst>
            <pc:docMk/>
            <pc:sldMk cId="3196189274" sldId="2778"/>
            <ac:spMk id="12" creationId="{ECBEB2D5-2746-DC71-AC6E-6702C5449306}"/>
          </ac:spMkLst>
        </pc:spChg>
        <pc:spChg chg="add del">
          <ac:chgData name="Xin Luo" userId="82312ee5779919a4" providerId="LiveId" clId="{000428F8-39B2-354D-B4C4-08AE22340A04}" dt="2024-04-27T05:46:04.606" v="808" actId="478"/>
          <ac:spMkLst>
            <pc:docMk/>
            <pc:sldMk cId="3196189274" sldId="2778"/>
            <ac:spMk id="13" creationId="{37EB5873-36FD-6977-41FE-F3257617A203}"/>
          </ac:spMkLst>
        </pc:spChg>
        <pc:spChg chg="add mod">
          <ac:chgData name="Xin Luo" userId="82312ee5779919a4" providerId="LiveId" clId="{000428F8-39B2-354D-B4C4-08AE22340A04}" dt="2024-04-27T05:46:30.891" v="825" actId="1038"/>
          <ac:spMkLst>
            <pc:docMk/>
            <pc:sldMk cId="3196189274" sldId="2778"/>
            <ac:spMk id="14" creationId="{9EEA2AB4-FBA5-A1DD-F615-95486A9CAF58}"/>
          </ac:spMkLst>
        </pc:spChg>
        <pc:spChg chg="add del mod">
          <ac:chgData name="Xin Luo" userId="82312ee5779919a4" providerId="LiveId" clId="{000428F8-39B2-354D-B4C4-08AE22340A04}" dt="2024-04-27T05:46:40.714" v="828" actId="478"/>
          <ac:spMkLst>
            <pc:docMk/>
            <pc:sldMk cId="3196189274" sldId="2778"/>
            <ac:spMk id="15" creationId="{13071C0E-D147-F135-8EC6-518BB76AC3EC}"/>
          </ac:spMkLst>
        </pc:spChg>
        <pc:spChg chg="add mod">
          <ac:chgData name="Xin Luo" userId="82312ee5779919a4" providerId="LiveId" clId="{000428F8-39B2-354D-B4C4-08AE22340A04}" dt="2024-04-27T05:46:50.524" v="832" actId="208"/>
          <ac:spMkLst>
            <pc:docMk/>
            <pc:sldMk cId="3196189274" sldId="2778"/>
            <ac:spMk id="16" creationId="{BCB4AF88-136A-C2FE-CA6F-335ADB11BBDF}"/>
          </ac:spMkLst>
        </pc:spChg>
        <pc:picChg chg="add mod modCrop">
          <ac:chgData name="Xin Luo" userId="82312ee5779919a4" providerId="LiveId" clId="{000428F8-39B2-354D-B4C4-08AE22340A04}" dt="2024-04-27T05:45:44.341" v="804" actId="2711"/>
          <ac:picMkLst>
            <pc:docMk/>
            <pc:sldMk cId="3196189274" sldId="2778"/>
            <ac:picMk id="7" creationId="{CC8913A4-C128-1012-732D-BB024DF67BC9}"/>
          </ac:picMkLst>
        </pc:picChg>
        <pc:picChg chg="del">
          <ac:chgData name="Xin Luo" userId="82312ee5779919a4" providerId="LiveId" clId="{000428F8-39B2-354D-B4C4-08AE22340A04}" dt="2024-04-27T04:05:16.118" v="726" actId="478"/>
          <ac:picMkLst>
            <pc:docMk/>
            <pc:sldMk cId="3196189274" sldId="2778"/>
            <ac:picMk id="8" creationId="{07914E8F-1CCD-AE53-677C-FB58F906F69D}"/>
          </ac:picMkLst>
        </pc:picChg>
        <pc:picChg chg="add mod">
          <ac:chgData name="Xin Luo" userId="82312ee5779919a4" providerId="LiveId" clId="{000428F8-39B2-354D-B4C4-08AE22340A04}" dt="2024-04-27T05:45:44.341" v="804" actId="2711"/>
          <ac:picMkLst>
            <pc:docMk/>
            <pc:sldMk cId="3196189274" sldId="2778"/>
            <ac:picMk id="10" creationId="{BE946BC4-799D-36D0-54BE-C4C36AB5C6B8}"/>
          </ac:picMkLst>
        </pc:picChg>
      </pc:sldChg>
      <pc:sldChg chg="delSp modSp add mod modNotesTx">
        <pc:chgData name="Xin Luo" userId="82312ee5779919a4" providerId="LiveId" clId="{000428F8-39B2-354D-B4C4-08AE22340A04}" dt="2024-04-27T13:20:46.171" v="977" actId="20577"/>
        <pc:sldMkLst>
          <pc:docMk/>
          <pc:sldMk cId="2977089541" sldId="2779"/>
        </pc:sldMkLst>
        <pc:spChg chg="mod">
          <ac:chgData name="Xin Luo" userId="82312ee5779919a4" providerId="LiveId" clId="{000428F8-39B2-354D-B4C4-08AE22340A04}" dt="2024-04-27T05:55:28.749" v="936" actId="20577"/>
          <ac:spMkLst>
            <pc:docMk/>
            <pc:sldMk cId="2977089541" sldId="2779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08:29:51.916" v="963" actId="20577"/>
          <ac:spMkLst>
            <pc:docMk/>
            <pc:sldMk cId="2977089541" sldId="2779"/>
            <ac:spMk id="11" creationId="{9DCDC006-9BA8-2DA8-F503-9A20CF1B8D23}"/>
          </ac:spMkLst>
        </pc:spChg>
        <pc:spChg chg="del">
          <ac:chgData name="Xin Luo" userId="82312ee5779919a4" providerId="LiveId" clId="{000428F8-39B2-354D-B4C4-08AE22340A04}" dt="2024-04-27T05:55:24.458" v="927" actId="478"/>
          <ac:spMkLst>
            <pc:docMk/>
            <pc:sldMk cId="2977089541" sldId="2779"/>
            <ac:spMk id="14" creationId="{9EEA2AB4-FBA5-A1DD-F615-95486A9CAF58}"/>
          </ac:spMkLst>
        </pc:spChg>
        <pc:spChg chg="del">
          <ac:chgData name="Xin Luo" userId="82312ee5779919a4" providerId="LiveId" clId="{000428F8-39B2-354D-B4C4-08AE22340A04}" dt="2024-04-27T05:55:24.458" v="927" actId="478"/>
          <ac:spMkLst>
            <pc:docMk/>
            <pc:sldMk cId="2977089541" sldId="2779"/>
            <ac:spMk id="16" creationId="{BCB4AF88-136A-C2FE-CA6F-335ADB11BBDF}"/>
          </ac:spMkLst>
        </pc:spChg>
        <pc:picChg chg="del">
          <ac:chgData name="Xin Luo" userId="82312ee5779919a4" providerId="LiveId" clId="{000428F8-39B2-354D-B4C4-08AE22340A04}" dt="2024-04-27T05:55:22.555" v="926" actId="478"/>
          <ac:picMkLst>
            <pc:docMk/>
            <pc:sldMk cId="2977089541" sldId="2779"/>
            <ac:picMk id="7" creationId="{CC8913A4-C128-1012-732D-BB024DF67BC9}"/>
          </ac:picMkLst>
        </pc:picChg>
        <pc:picChg chg="del">
          <ac:chgData name="Xin Luo" userId="82312ee5779919a4" providerId="LiveId" clId="{000428F8-39B2-354D-B4C4-08AE22340A04}" dt="2024-04-27T05:55:21.981" v="925" actId="478"/>
          <ac:picMkLst>
            <pc:docMk/>
            <pc:sldMk cId="2977089541" sldId="2779"/>
            <ac:picMk id="10" creationId="{BE946BC4-799D-36D0-54BE-C4C36AB5C6B8}"/>
          </ac:picMkLst>
        </pc:picChg>
      </pc:sldChg>
      <pc:sldChg chg="delSp modSp add mod modNotesTx">
        <pc:chgData name="Xin Luo" userId="82312ee5779919a4" providerId="LiveId" clId="{000428F8-39B2-354D-B4C4-08AE22340A04}" dt="2024-04-27T13:34:01.426" v="1066" actId="20577"/>
        <pc:sldMkLst>
          <pc:docMk/>
          <pc:sldMk cId="1909064564" sldId="2780"/>
        </pc:sldMkLst>
        <pc:spChg chg="mod">
          <ac:chgData name="Xin Luo" userId="82312ee5779919a4" providerId="LiveId" clId="{000428F8-39B2-354D-B4C4-08AE22340A04}" dt="2024-04-27T13:33:13.285" v="983" actId="20577"/>
          <ac:spMkLst>
            <pc:docMk/>
            <pc:sldMk cId="1909064564" sldId="2780"/>
            <ac:spMk id="2" creationId="{631AADB6-C88A-D817-4683-FC087E4E240F}"/>
          </ac:spMkLst>
        </pc:spChg>
        <pc:spChg chg="del">
          <ac:chgData name="Xin Luo" userId="82312ee5779919a4" providerId="LiveId" clId="{000428F8-39B2-354D-B4C4-08AE22340A04}" dt="2024-04-27T08:40:31.884" v="976" actId="478"/>
          <ac:spMkLst>
            <pc:docMk/>
            <pc:sldMk cId="1909064564" sldId="2780"/>
            <ac:spMk id="14" creationId="{9EEA2AB4-FBA5-A1DD-F615-95486A9CAF58}"/>
          </ac:spMkLst>
        </pc:spChg>
        <pc:spChg chg="del">
          <ac:chgData name="Xin Luo" userId="82312ee5779919a4" providerId="LiveId" clId="{000428F8-39B2-354D-B4C4-08AE22340A04}" dt="2024-04-27T08:40:31.884" v="976" actId="478"/>
          <ac:spMkLst>
            <pc:docMk/>
            <pc:sldMk cId="1909064564" sldId="2780"/>
            <ac:spMk id="16" creationId="{BCB4AF88-136A-C2FE-CA6F-335ADB11BBDF}"/>
          </ac:spMkLst>
        </pc:spChg>
        <pc:picChg chg="del">
          <ac:chgData name="Xin Luo" userId="82312ee5779919a4" providerId="LiveId" clId="{000428F8-39B2-354D-B4C4-08AE22340A04}" dt="2024-04-27T08:40:29.749" v="975" actId="478"/>
          <ac:picMkLst>
            <pc:docMk/>
            <pc:sldMk cId="1909064564" sldId="2780"/>
            <ac:picMk id="7" creationId="{CC8913A4-C128-1012-732D-BB024DF67BC9}"/>
          </ac:picMkLst>
        </pc:picChg>
        <pc:picChg chg="del">
          <ac:chgData name="Xin Luo" userId="82312ee5779919a4" providerId="LiveId" clId="{000428F8-39B2-354D-B4C4-08AE22340A04}" dt="2024-04-27T08:40:29.217" v="974" actId="478"/>
          <ac:picMkLst>
            <pc:docMk/>
            <pc:sldMk cId="1909064564" sldId="2780"/>
            <ac:picMk id="10" creationId="{BE946BC4-799D-36D0-54BE-C4C36AB5C6B8}"/>
          </ac:picMkLst>
        </pc:picChg>
      </pc:sldChg>
      <pc:sldChg chg="addSp delSp modSp add mod modNotesTx">
        <pc:chgData name="Xin Luo" userId="82312ee5779919a4" providerId="LiveId" clId="{000428F8-39B2-354D-B4C4-08AE22340A04}" dt="2024-04-27T14:17:20.130" v="1180" actId="20577"/>
        <pc:sldMkLst>
          <pc:docMk/>
          <pc:sldMk cId="1018501365" sldId="2781"/>
        </pc:sldMkLst>
        <pc:spChg chg="mod">
          <ac:chgData name="Xin Luo" userId="82312ee5779919a4" providerId="LiveId" clId="{000428F8-39B2-354D-B4C4-08AE22340A04}" dt="2024-04-27T13:58:03.476" v="1076" actId="20577"/>
          <ac:spMkLst>
            <pc:docMk/>
            <pc:sldMk cId="1018501365" sldId="2781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14:17:20.130" v="1180" actId="20577"/>
          <ac:spMkLst>
            <pc:docMk/>
            <pc:sldMk cId="1018501365" sldId="2781"/>
            <ac:spMk id="11" creationId="{9DCDC006-9BA8-2DA8-F503-9A20CF1B8D23}"/>
          </ac:spMkLst>
        </pc:spChg>
        <pc:spChg chg="del">
          <ac:chgData name="Xin Luo" userId="82312ee5779919a4" providerId="LiveId" clId="{000428F8-39B2-354D-B4C4-08AE22340A04}" dt="2024-04-27T13:58:15.670" v="1081" actId="478"/>
          <ac:spMkLst>
            <pc:docMk/>
            <pc:sldMk cId="1018501365" sldId="2781"/>
            <ac:spMk id="13" creationId="{61E6BB8E-86B0-3E06-9802-82FF87912917}"/>
          </ac:spMkLst>
        </pc:spChg>
        <pc:spChg chg="del">
          <ac:chgData name="Xin Luo" userId="82312ee5779919a4" providerId="LiveId" clId="{000428F8-39B2-354D-B4C4-08AE22340A04}" dt="2024-04-27T13:58:14.914" v="1080" actId="478"/>
          <ac:spMkLst>
            <pc:docMk/>
            <pc:sldMk cId="1018501365" sldId="2781"/>
            <ac:spMk id="14" creationId="{A35721B3-B218-7E8E-F646-4C33BA37912C}"/>
          </ac:spMkLst>
        </pc:spChg>
        <pc:picChg chg="add mod">
          <ac:chgData name="Xin Luo" userId="82312ee5779919a4" providerId="LiveId" clId="{000428F8-39B2-354D-B4C4-08AE22340A04}" dt="2024-04-27T14:17:04.353" v="1164" actId="1076"/>
          <ac:picMkLst>
            <pc:docMk/>
            <pc:sldMk cId="1018501365" sldId="2781"/>
            <ac:picMk id="5" creationId="{ECD95737-9F79-93D0-2117-7E2BE99F0446}"/>
          </ac:picMkLst>
        </pc:picChg>
        <pc:picChg chg="add mod">
          <ac:chgData name="Xin Luo" userId="82312ee5779919a4" providerId="LiveId" clId="{000428F8-39B2-354D-B4C4-08AE22340A04}" dt="2024-04-27T14:17:10.291" v="1170" actId="1038"/>
          <ac:picMkLst>
            <pc:docMk/>
            <pc:sldMk cId="1018501365" sldId="2781"/>
            <ac:picMk id="7" creationId="{B8CF9AA4-FF66-F0CA-CEC6-8D93CCFF5474}"/>
          </ac:picMkLst>
        </pc:picChg>
        <pc:picChg chg="del">
          <ac:chgData name="Xin Luo" userId="82312ee5779919a4" providerId="LiveId" clId="{000428F8-39B2-354D-B4C4-08AE22340A04}" dt="2024-04-27T13:58:07.380" v="1078" actId="478"/>
          <ac:picMkLst>
            <pc:docMk/>
            <pc:sldMk cId="1018501365" sldId="2781"/>
            <ac:picMk id="9" creationId="{A5991604-BE71-F71B-88E7-1276709E6471}"/>
          </ac:picMkLst>
        </pc:picChg>
        <pc:picChg chg="del">
          <ac:chgData name="Xin Luo" userId="82312ee5779919a4" providerId="LiveId" clId="{000428F8-39B2-354D-B4C4-08AE22340A04}" dt="2024-04-27T13:58:06.761" v="1077" actId="478"/>
          <ac:picMkLst>
            <pc:docMk/>
            <pc:sldMk cId="1018501365" sldId="2781"/>
            <ac:picMk id="12" creationId="{60249847-9643-86DA-BE09-EB789ECBE0EB}"/>
          </ac:picMkLst>
        </pc:picChg>
      </pc:sldChg>
      <pc:sldChg chg="del modNotesTx">
        <pc:chgData name="Xin Luo" userId="82312ee5779919a4" providerId="LiveId" clId="{000428F8-39B2-354D-B4C4-08AE22340A04}" dt="2024-04-27T13:33:07.710" v="980" actId="2696"/>
        <pc:sldMkLst>
          <pc:docMk/>
          <pc:sldMk cId="3925810949" sldId="2781"/>
        </pc:sldMkLst>
      </pc:sldChg>
      <pc:sldChg chg="addSp delSp modSp add mod">
        <pc:chgData name="Xin Luo" userId="82312ee5779919a4" providerId="LiveId" clId="{000428F8-39B2-354D-B4C4-08AE22340A04}" dt="2024-04-27T14:46:15.742" v="1290" actId="1076"/>
        <pc:sldMkLst>
          <pc:docMk/>
          <pc:sldMk cId="983909471" sldId="2782"/>
        </pc:sldMkLst>
        <pc:spChg chg="mod">
          <ac:chgData name="Xin Luo" userId="82312ee5779919a4" providerId="LiveId" clId="{000428F8-39B2-354D-B4C4-08AE22340A04}" dt="2024-04-27T14:39:41.813" v="1206" actId="20577"/>
          <ac:spMkLst>
            <pc:docMk/>
            <pc:sldMk cId="983909471" sldId="2782"/>
            <ac:spMk id="2" creationId="{631AADB6-C88A-D817-4683-FC087E4E240F}"/>
          </ac:spMkLst>
        </pc:spChg>
        <pc:spChg chg="mod">
          <ac:chgData name="Xin Luo" userId="82312ee5779919a4" providerId="LiveId" clId="{000428F8-39B2-354D-B4C4-08AE22340A04}" dt="2024-04-27T14:42:23.729" v="1269" actId="20577"/>
          <ac:spMkLst>
            <pc:docMk/>
            <pc:sldMk cId="983909471" sldId="2782"/>
            <ac:spMk id="11" creationId="{9DCDC006-9BA8-2DA8-F503-9A20CF1B8D23}"/>
          </ac:spMkLst>
        </pc:spChg>
        <pc:picChg chg="del">
          <ac:chgData name="Xin Luo" userId="82312ee5779919a4" providerId="LiveId" clId="{000428F8-39B2-354D-B4C4-08AE22340A04}" dt="2024-04-27T14:39:43.872" v="1207" actId="478"/>
          <ac:picMkLst>
            <pc:docMk/>
            <pc:sldMk cId="983909471" sldId="2782"/>
            <ac:picMk id="5" creationId="{ECD95737-9F79-93D0-2117-7E2BE99F0446}"/>
          </ac:picMkLst>
        </pc:picChg>
        <pc:picChg chg="add del mod">
          <ac:chgData name="Xin Luo" userId="82312ee5779919a4" providerId="LiveId" clId="{000428F8-39B2-354D-B4C4-08AE22340A04}" dt="2024-04-27T14:45:16.194" v="1271" actId="478"/>
          <ac:picMkLst>
            <pc:docMk/>
            <pc:sldMk cId="983909471" sldId="2782"/>
            <ac:picMk id="6" creationId="{6B80E552-235E-2B71-7AB2-99E0E91FA01A}"/>
          </ac:picMkLst>
        </pc:picChg>
        <pc:picChg chg="del">
          <ac:chgData name="Xin Luo" userId="82312ee5779919a4" providerId="LiveId" clId="{000428F8-39B2-354D-B4C4-08AE22340A04}" dt="2024-04-27T14:39:44.407" v="1208" actId="478"/>
          <ac:picMkLst>
            <pc:docMk/>
            <pc:sldMk cId="983909471" sldId="2782"/>
            <ac:picMk id="7" creationId="{B8CF9AA4-FF66-F0CA-CEC6-8D93CCFF5474}"/>
          </ac:picMkLst>
        </pc:picChg>
        <pc:picChg chg="add mod">
          <ac:chgData name="Xin Luo" userId="82312ee5779919a4" providerId="LiveId" clId="{000428F8-39B2-354D-B4C4-08AE22340A04}" dt="2024-04-27T14:45:32.030" v="1274" actId="1076"/>
          <ac:picMkLst>
            <pc:docMk/>
            <pc:sldMk cId="983909471" sldId="2782"/>
            <ac:picMk id="9" creationId="{9C4383EE-F6E3-0432-250E-654C22E3C868}"/>
          </ac:picMkLst>
        </pc:picChg>
        <pc:picChg chg="add mod">
          <ac:chgData name="Xin Luo" userId="82312ee5779919a4" providerId="LiveId" clId="{000428F8-39B2-354D-B4C4-08AE22340A04}" dt="2024-04-27T14:46:15.742" v="1290" actId="1076"/>
          <ac:picMkLst>
            <pc:docMk/>
            <pc:sldMk cId="983909471" sldId="2782"/>
            <ac:picMk id="12" creationId="{0AA4D282-8B16-A466-929E-CA4C6DF14C30}"/>
          </ac:picMkLst>
        </pc:picChg>
        <pc:picChg chg="add mod modCrop">
          <ac:chgData name="Xin Luo" userId="82312ee5779919a4" providerId="LiveId" clId="{000428F8-39B2-354D-B4C4-08AE22340A04}" dt="2024-04-27T14:46:13.970" v="1289" actId="1076"/>
          <ac:picMkLst>
            <pc:docMk/>
            <pc:sldMk cId="983909471" sldId="2782"/>
            <ac:picMk id="14" creationId="{27F42B49-1479-2EF7-F5B4-08F522690514}"/>
          </ac:picMkLst>
        </pc:picChg>
      </pc:sldChg>
      <pc:sldChg chg="modSp mod">
        <pc:chgData name="Xin Luo" userId="82312ee5779919a4" providerId="LiveId" clId="{000428F8-39B2-354D-B4C4-08AE22340A04}" dt="2024-04-28T14:27:25.154" v="1459" actId="113"/>
        <pc:sldMkLst>
          <pc:docMk/>
          <pc:sldMk cId="3468411820" sldId="2785"/>
        </pc:sldMkLst>
        <pc:spChg chg="mod">
          <ac:chgData name="Xin Luo" userId="82312ee5779919a4" providerId="LiveId" clId="{000428F8-39B2-354D-B4C4-08AE22340A04}" dt="2024-04-28T14:27:25.154" v="1459" actId="113"/>
          <ac:spMkLst>
            <pc:docMk/>
            <pc:sldMk cId="3468411820" sldId="2785"/>
            <ac:spMk id="2" creationId="{631AADB6-C88A-D817-4683-FC087E4E240F}"/>
          </ac:spMkLst>
        </pc:spChg>
        <pc:picChg chg="mod modCrop">
          <ac:chgData name="Xin Luo" userId="82312ee5779919a4" providerId="LiveId" clId="{000428F8-39B2-354D-B4C4-08AE22340A04}" dt="2024-04-28T14:20:40.619" v="1455" actId="1036"/>
          <ac:picMkLst>
            <pc:docMk/>
            <pc:sldMk cId="3468411820" sldId="2785"/>
            <ac:picMk id="5" creationId="{F5C8DC08-A1DB-2D24-BB78-B376F1AF847D}"/>
          </ac:picMkLst>
        </pc:picChg>
        <pc:picChg chg="mod modCrop">
          <ac:chgData name="Xin Luo" userId="82312ee5779919a4" providerId="LiveId" clId="{000428F8-39B2-354D-B4C4-08AE22340A04}" dt="2024-04-28T14:20:40.619" v="1455" actId="1036"/>
          <ac:picMkLst>
            <pc:docMk/>
            <pc:sldMk cId="3468411820" sldId="2785"/>
            <ac:picMk id="8" creationId="{F78965AC-581F-93AF-1575-ABCDB20142F3}"/>
          </ac:picMkLst>
        </pc:picChg>
      </pc:sldChg>
      <pc:sldChg chg="addSp delSp modSp add mod">
        <pc:chgData name="Xin Luo" userId="82312ee5779919a4" providerId="LiveId" clId="{000428F8-39B2-354D-B4C4-08AE22340A04}" dt="2024-04-28T14:35:46.343" v="1554" actId="20577"/>
        <pc:sldMkLst>
          <pc:docMk/>
          <pc:sldMk cId="2574384830" sldId="2786"/>
        </pc:sldMkLst>
        <pc:spChg chg="mod">
          <ac:chgData name="Xin Luo" userId="82312ee5779919a4" providerId="LiveId" clId="{000428F8-39B2-354D-B4C4-08AE22340A04}" dt="2024-04-28T14:35:46.343" v="1554" actId="20577"/>
          <ac:spMkLst>
            <pc:docMk/>
            <pc:sldMk cId="2574384830" sldId="2786"/>
            <ac:spMk id="2" creationId="{631AADB6-C88A-D817-4683-FC087E4E240F}"/>
          </ac:spMkLst>
        </pc:spChg>
        <pc:picChg chg="del">
          <ac:chgData name="Xin Luo" userId="82312ee5779919a4" providerId="LiveId" clId="{000428F8-39B2-354D-B4C4-08AE22340A04}" dt="2024-04-28T14:16:51.765" v="1292" actId="478"/>
          <ac:picMkLst>
            <pc:docMk/>
            <pc:sldMk cId="2574384830" sldId="2786"/>
            <ac:picMk id="5" creationId="{F5C8DC08-A1DB-2D24-BB78-B376F1AF847D}"/>
          </ac:picMkLst>
        </pc:picChg>
        <pc:picChg chg="add mod modCrop">
          <ac:chgData name="Xin Luo" userId="82312ee5779919a4" providerId="LiveId" clId="{000428F8-39B2-354D-B4C4-08AE22340A04}" dt="2024-04-28T14:28:47.413" v="1551" actId="1076"/>
          <ac:picMkLst>
            <pc:docMk/>
            <pc:sldMk cId="2574384830" sldId="2786"/>
            <ac:picMk id="6" creationId="{9A32070C-30AA-5AEC-7429-D89E9313CBE7}"/>
          </ac:picMkLst>
        </pc:picChg>
        <pc:picChg chg="del">
          <ac:chgData name="Xin Luo" userId="82312ee5779919a4" providerId="LiveId" clId="{000428F8-39B2-354D-B4C4-08AE22340A04}" dt="2024-04-28T14:16:52.291" v="1293" actId="478"/>
          <ac:picMkLst>
            <pc:docMk/>
            <pc:sldMk cId="2574384830" sldId="2786"/>
            <ac:picMk id="8" creationId="{F78965AC-581F-93AF-1575-ABCDB20142F3}"/>
          </ac:picMkLst>
        </pc:picChg>
        <pc:picChg chg="add mod modCrop">
          <ac:chgData name="Xin Luo" userId="82312ee5779919a4" providerId="LiveId" clId="{000428F8-39B2-354D-B4C4-08AE22340A04}" dt="2024-04-28T14:28:47.413" v="1551" actId="1076"/>
          <ac:picMkLst>
            <pc:docMk/>
            <pc:sldMk cId="2574384830" sldId="2786"/>
            <ac:picMk id="9" creationId="{5DD05E2D-F9F6-AD21-2050-67AC8E3A0C60}"/>
          </ac:picMkLst>
        </pc:picChg>
      </pc:sldChg>
      <pc:sldChg chg="addSp delSp modSp add mod">
        <pc:chgData name="Xin Luo" userId="82312ee5779919a4" providerId="LiveId" clId="{000428F8-39B2-354D-B4C4-08AE22340A04}" dt="2024-04-28T14:38:39.996" v="1626" actId="14100"/>
        <pc:sldMkLst>
          <pc:docMk/>
          <pc:sldMk cId="3210957870" sldId="2787"/>
        </pc:sldMkLst>
        <pc:spChg chg="mod">
          <ac:chgData name="Xin Luo" userId="82312ee5779919a4" providerId="LiveId" clId="{000428F8-39B2-354D-B4C4-08AE22340A04}" dt="2024-04-28T14:38:32.280" v="1618" actId="1035"/>
          <ac:spMkLst>
            <pc:docMk/>
            <pc:sldMk cId="3210957870" sldId="2787"/>
            <ac:spMk id="2" creationId="{631AADB6-C88A-D817-4683-FC087E4E240F}"/>
          </ac:spMkLst>
        </pc:spChg>
        <pc:picChg chg="add mod">
          <ac:chgData name="Xin Luo" userId="82312ee5779919a4" providerId="LiveId" clId="{000428F8-39B2-354D-B4C4-08AE22340A04}" dt="2024-04-28T14:36:18.954" v="1595"/>
          <ac:picMkLst>
            <pc:docMk/>
            <pc:sldMk cId="3210957870" sldId="2787"/>
            <ac:picMk id="4" creationId="{3B700FA4-0DEA-9656-84F8-61F4C39F4856}"/>
          </ac:picMkLst>
        </pc:picChg>
        <pc:picChg chg="del">
          <ac:chgData name="Xin Luo" userId="82312ee5779919a4" providerId="LiveId" clId="{000428F8-39B2-354D-B4C4-08AE22340A04}" dt="2024-04-28T14:35:52.506" v="1555" actId="478"/>
          <ac:picMkLst>
            <pc:docMk/>
            <pc:sldMk cId="3210957870" sldId="2787"/>
            <ac:picMk id="6" creationId="{9A32070C-30AA-5AEC-7429-D89E9313CBE7}"/>
          </ac:picMkLst>
        </pc:picChg>
        <pc:picChg chg="add mod modCrop">
          <ac:chgData name="Xin Luo" userId="82312ee5779919a4" providerId="LiveId" clId="{000428F8-39B2-354D-B4C4-08AE22340A04}" dt="2024-04-28T14:38:39.996" v="1626" actId="14100"/>
          <ac:picMkLst>
            <pc:docMk/>
            <pc:sldMk cId="3210957870" sldId="2787"/>
            <ac:picMk id="7" creationId="{8EEB9849-9214-52DD-BFA3-C4AB79A1E189}"/>
          </ac:picMkLst>
        </pc:picChg>
        <pc:picChg chg="del">
          <ac:chgData name="Xin Luo" userId="82312ee5779919a4" providerId="LiveId" clId="{000428F8-39B2-354D-B4C4-08AE22340A04}" dt="2024-04-28T14:19:08.559" v="1389" actId="478"/>
          <ac:picMkLst>
            <pc:docMk/>
            <pc:sldMk cId="3210957870" sldId="2787"/>
            <ac:picMk id="9" creationId="{5DD05E2D-F9F6-AD21-2050-67AC8E3A0C60}"/>
          </ac:picMkLst>
        </pc:picChg>
      </pc:sldChg>
      <pc:sldChg chg="delSp modSp add mod">
        <pc:chgData name="Xin Luo" userId="82312ee5779919a4" providerId="LiveId" clId="{000428F8-39B2-354D-B4C4-08AE22340A04}" dt="2024-04-28T14:48:43.683" v="1898" actId="20577"/>
        <pc:sldMkLst>
          <pc:docMk/>
          <pc:sldMk cId="2975706779" sldId="2788"/>
        </pc:sldMkLst>
        <pc:spChg chg="mod">
          <ac:chgData name="Xin Luo" userId="82312ee5779919a4" providerId="LiveId" clId="{000428F8-39B2-354D-B4C4-08AE22340A04}" dt="2024-04-28T14:48:43.683" v="1898" actId="20577"/>
          <ac:spMkLst>
            <pc:docMk/>
            <pc:sldMk cId="2975706779" sldId="2788"/>
            <ac:spMk id="2" creationId="{631AADB6-C88A-D817-4683-FC087E4E240F}"/>
          </ac:spMkLst>
        </pc:spChg>
        <pc:picChg chg="del">
          <ac:chgData name="Xin Luo" userId="82312ee5779919a4" providerId="LiveId" clId="{000428F8-39B2-354D-B4C4-08AE22340A04}" dt="2024-04-28T14:38:49.912" v="1628" actId="478"/>
          <ac:picMkLst>
            <pc:docMk/>
            <pc:sldMk cId="2975706779" sldId="2788"/>
            <ac:picMk id="7" creationId="{8EEB9849-9214-52DD-BFA3-C4AB79A1E189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2200" kern="1200" baseline="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200" kern="1200" baseline="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29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3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7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599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6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6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1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7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ap.cn/commres.do?method=globeInde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ap.cn/commres.do?method=globeInd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栅格数据分析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867271" y="26108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五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地形分析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DEM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数据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处理及分析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317666" y="1424681"/>
            <a:ext cx="8695706" cy="4729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1.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 坐标系转换：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gdalwarp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2. DEM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栅格影像可视化：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plt.imshow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3.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 山体阴影地图制作：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gdaldem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hillshade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区域地形统计及可视化：</a:t>
            </a:r>
            <a:r>
              <a:rPr lang="en-CN" altLang="zh-CN" sz="2200" dirty="0">
                <a:solidFill>
                  <a:srgbClr val="333333"/>
                </a:solidFill>
                <a:latin typeface="+mn-ea"/>
                <a:ea typeface="+mn-ea"/>
              </a:rPr>
              <a:t>plt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.bar(), 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rasterio.mask.mask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坡度分析：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gdaldem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 slope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坡向分析：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gdaldem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 aspect, 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plt.bar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(), 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plt.subplot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(projection=polar)</a:t>
            </a:r>
          </a:p>
        </p:txBody>
      </p:sp>
    </p:spTree>
    <p:extLst>
      <p:ext uri="{BB962C8B-B14F-4D97-AF65-F5344CB8AC3E}">
        <p14:creationId xmlns:p14="http://schemas.microsoft.com/office/powerpoint/2010/main" val="2950316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三、投影坐标系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13040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1513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练习地表覆盖分类结果统计分析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练习基于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DEM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栅格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数据的常规地形分析。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779896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DEM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地形分析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2" y="2493630"/>
            <a:ext cx="6649831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地表覆盖分类结果分析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一、地表覆盖分类结果分析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Globeland30</a:t>
            </a: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全球地表覆盖数据介绍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628825"/>
            <a:ext cx="8359648" cy="4335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数据下载（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期）：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https://www.webmap.cn/commres.do?method=globeIndex</a:t>
            </a:r>
            <a:r>
              <a:rPr lang="en-US" altLang="zh-CN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数据简介：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GlobeLand30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数据集是由中国研制的全球首套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米分辨率全球地表覆盖数据集，该数据集</a:t>
            </a:r>
            <a:r>
              <a:rPr lang="zh-CN" altLang="en-US" b="1" u="sng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包含十个主要的地表覆盖类型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，分别是耕地、森林、草地、灌木地、湿地、水体、苔原、人造地表、裸地、冰川和永久积雪。</a:t>
            </a:r>
            <a:endParaRPr lang="en-CN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10853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一、地表覆盖分类结果分析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Globeland30</a:t>
            </a: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全球地表覆盖数据介绍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628825"/>
            <a:ext cx="8359648" cy="1935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数据下载：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https://www.webmap.cn/commres.do?method=globeIndex</a:t>
            </a:r>
            <a:r>
              <a:rPr lang="en-US" altLang="zh-CN" sz="20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数据简介：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949904-F657-DDF4-4640-1D399F18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55152"/>
              </p:ext>
            </p:extLst>
          </p:nvPr>
        </p:nvGraphicFramePr>
        <p:xfrm>
          <a:off x="453985" y="4045102"/>
          <a:ext cx="8372350" cy="1184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871">
                  <a:extLst>
                    <a:ext uri="{9D8B030D-6E8A-4147-A177-3AD203B41FA5}">
                      <a16:colId xmlns:a16="http://schemas.microsoft.com/office/drawing/2014/main" val="1420535992"/>
                    </a:ext>
                  </a:extLst>
                </a:gridCol>
                <a:gridCol w="659519">
                  <a:extLst>
                    <a:ext uri="{9D8B030D-6E8A-4147-A177-3AD203B41FA5}">
                      <a16:colId xmlns:a16="http://schemas.microsoft.com/office/drawing/2014/main" val="414870019"/>
                    </a:ext>
                  </a:extLst>
                </a:gridCol>
                <a:gridCol w="740780">
                  <a:extLst>
                    <a:ext uri="{9D8B030D-6E8A-4147-A177-3AD203B41FA5}">
                      <a16:colId xmlns:a16="http://schemas.microsoft.com/office/drawing/2014/main" val="125250686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3757158257"/>
                    </a:ext>
                  </a:extLst>
                </a:gridCol>
                <a:gridCol w="659757">
                  <a:extLst>
                    <a:ext uri="{9D8B030D-6E8A-4147-A177-3AD203B41FA5}">
                      <a16:colId xmlns:a16="http://schemas.microsoft.com/office/drawing/2014/main" val="3818128994"/>
                    </a:ext>
                  </a:extLst>
                </a:gridCol>
                <a:gridCol w="717630">
                  <a:extLst>
                    <a:ext uri="{9D8B030D-6E8A-4147-A177-3AD203B41FA5}">
                      <a16:colId xmlns:a16="http://schemas.microsoft.com/office/drawing/2014/main" val="3026616168"/>
                    </a:ext>
                  </a:extLst>
                </a:gridCol>
                <a:gridCol w="648183">
                  <a:extLst>
                    <a:ext uri="{9D8B030D-6E8A-4147-A177-3AD203B41FA5}">
                      <a16:colId xmlns:a16="http://schemas.microsoft.com/office/drawing/2014/main" val="1728899050"/>
                    </a:ext>
                  </a:extLst>
                </a:gridCol>
                <a:gridCol w="648182">
                  <a:extLst>
                    <a:ext uri="{9D8B030D-6E8A-4147-A177-3AD203B41FA5}">
                      <a16:colId xmlns:a16="http://schemas.microsoft.com/office/drawing/2014/main" val="548658518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2403432919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342604853"/>
                    </a:ext>
                  </a:extLst>
                </a:gridCol>
                <a:gridCol w="1169043">
                  <a:extLst>
                    <a:ext uri="{9D8B030D-6E8A-4147-A177-3AD203B41FA5}">
                      <a16:colId xmlns:a16="http://schemas.microsoft.com/office/drawing/2014/main" val="3111023084"/>
                    </a:ext>
                  </a:extLst>
                </a:gridCol>
              </a:tblGrid>
              <a:tr h="667026"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名称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耕地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林地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草地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灌木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湿地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水体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苔原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人造地表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裸地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>
                          <a:solidFill>
                            <a:schemeClr val="bg2"/>
                          </a:solidFill>
                        </a:rPr>
                        <a:t>冰川和永久积雪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499203"/>
                  </a:ext>
                </a:extLst>
              </a:tr>
              <a:tr h="517047"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solidFill>
                            <a:schemeClr val="bg2"/>
                          </a:solidFill>
                        </a:rPr>
                        <a:t>代码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20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30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40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50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60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70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80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90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2"/>
                          </a:solidFill>
                        </a:rPr>
                        <a:t>100</a:t>
                      </a:r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8369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833E8BB-C3E2-F65D-FA64-8DD5D56DC70A}"/>
              </a:ext>
            </a:extLst>
          </p:cNvPr>
          <p:cNvSpPr txBox="1"/>
          <p:nvPr/>
        </p:nvSpPr>
        <p:spPr>
          <a:xfrm>
            <a:off x="381691" y="5381098"/>
            <a:ext cx="8380617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2010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GlobeLand30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数据的统计，占全球地表面积最大的类型为林地，是全球地表面积的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28.54%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0351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一、地表覆盖分类结果分析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ESA </a:t>
            </a:r>
            <a:r>
              <a:rPr lang="en-US" altLang="zh-CN" sz="2800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WorldCover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2020</a:t>
            </a: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全球地表覆盖数据介绍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628825"/>
            <a:ext cx="4846093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数据下载：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https://worldcover2020.esa.int/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数据简介：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WorldCover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数据集是欧空局联合全球多家科研机构，基于</a:t>
            </a: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Sentinel-1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Sentinel-2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数据进行制作的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年全球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米土地覆盖产品。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A screenshot of a cellphone&#10;&#10;Description automatically generated">
            <a:extLst>
              <a:ext uri="{FF2B5EF4-FFF2-40B4-BE49-F238E27FC236}">
                <a16:creationId xmlns:a16="http://schemas.microsoft.com/office/drawing/2014/main" id="{49345627-EEAC-5D95-6556-B73833E53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7"/>
          <a:stretch/>
        </p:blipFill>
        <p:spPr>
          <a:xfrm>
            <a:off x="5472985" y="1960673"/>
            <a:ext cx="3376500" cy="434934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1032156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一、地表覆盖分类结果分析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ESA </a:t>
            </a:r>
            <a:r>
              <a:rPr lang="en-US" altLang="zh-CN" sz="2800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WorldCover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2020</a:t>
            </a: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全球地表覆盖数据介绍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628825"/>
            <a:ext cx="4846093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数据下载：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https://worldcover2020.esa.int/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数据简介：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WorldCover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数据集是欧空局联合全球多家科研机构，基于</a:t>
            </a: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Sentinel-1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Sentinel-2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数据进行制作的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年全球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米土地覆盖产品。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A screenshot of a cellphone&#10;&#10;Description automatically generated">
            <a:extLst>
              <a:ext uri="{FF2B5EF4-FFF2-40B4-BE49-F238E27FC236}">
                <a16:creationId xmlns:a16="http://schemas.microsoft.com/office/drawing/2014/main" id="{49345627-EEAC-5D95-6556-B73833E53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7"/>
          <a:stretch/>
        </p:blipFill>
        <p:spPr>
          <a:xfrm>
            <a:off x="5472985" y="1960673"/>
            <a:ext cx="3376500" cy="434934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846013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一、地表覆盖分类结果分析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地表覆盖栅格数据处理及分析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DC006-9BA8-2DA8-F503-9A20CF1B8D23}"/>
              </a:ext>
            </a:extLst>
          </p:cNvPr>
          <p:cNvSpPr txBox="1"/>
          <p:nvPr/>
        </p:nvSpPr>
        <p:spPr>
          <a:xfrm>
            <a:off x="466687" y="1628825"/>
            <a:ext cx="8359648" cy="353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栅格数据矢量裁剪：</a:t>
            </a: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gdalwarp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地表覆盖制图分析：</a:t>
            </a: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plt.imshow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特定</a:t>
            </a:r>
            <a:r>
              <a:rPr lang="zh-CN" altLang="en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地类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提取及可视化分析：</a:t>
            </a:r>
            <a:r>
              <a:rPr lang="en-CN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umpy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数组处理。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不同地类面积统计分析：</a:t>
            </a: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plt.bar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plt.pie</a:t>
            </a:r>
            <a:r>
              <a:rPr lang="en-US" altLang="zh-CN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531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DEM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地形分析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3826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DEM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地形分析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DEM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数据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下载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317666" y="1424681"/>
            <a:ext cx="8695706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数据来源：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https://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opentopography.org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77D2F68E-A838-2B9F-0F2E-C49CDB86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503" y="1965022"/>
            <a:ext cx="5584831" cy="4668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198E1-8B18-6499-24E7-C17EF32B2AB3}"/>
              </a:ext>
            </a:extLst>
          </p:cNvPr>
          <p:cNvSpPr txBox="1"/>
          <p:nvPr/>
        </p:nvSpPr>
        <p:spPr>
          <a:xfrm>
            <a:off x="222202" y="2217546"/>
            <a:ext cx="3019301" cy="2311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N" dirty="0">
                <a:solidFill>
                  <a:schemeClr val="bg2"/>
                </a:solidFill>
              </a:rPr>
              <a:t>选择SRTM全球数据</a:t>
            </a:r>
            <a:r>
              <a:rPr lang="zh-CN" altLang="en-US" dirty="0">
                <a:solidFill>
                  <a:schemeClr val="bg2"/>
                </a:solidFill>
              </a:rPr>
              <a:t>，且空间参考选择椭球参考</a:t>
            </a:r>
            <a:r>
              <a:rPr lang="en-US" altLang="zh-CN" dirty="0">
                <a:solidFill>
                  <a:schemeClr val="bg2"/>
                </a:solidFill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</a:rPr>
              <a:t>(SRTML1 Ellipsoidal) </a:t>
            </a:r>
            <a:r>
              <a:rPr lang="zh-CN" altLang="en-US" sz="2000" dirty="0">
                <a:solidFill>
                  <a:schemeClr val="bg2"/>
                </a:solidFill>
              </a:rPr>
              <a:t>。</a:t>
            </a:r>
            <a:endParaRPr lang="en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4880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109375</TotalTime>
  <Words>550</Words>
  <Application>Microsoft Macintosh PowerPoint</Application>
  <PresentationFormat>On-screen Show (4:3)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YaHei</vt:lpstr>
      <vt:lpstr>Microsoft YaHei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一、地表覆盖分类结果分析</vt:lpstr>
      <vt:lpstr>一、地表覆盖分类结果分析</vt:lpstr>
      <vt:lpstr>一、地表覆盖分类结果分析</vt:lpstr>
      <vt:lpstr>一、地表覆盖分类结果分析</vt:lpstr>
      <vt:lpstr>一、地表覆盖分类结果分析</vt:lpstr>
      <vt:lpstr>PowerPoint Presentation</vt:lpstr>
      <vt:lpstr>DEM地形分析</vt:lpstr>
      <vt:lpstr>DEM地形分析</vt:lpstr>
      <vt:lpstr>三、投影坐标系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13060</cp:revision>
  <dcterms:created xsi:type="dcterms:W3CDTF">2004-07-09T11:40:27Z</dcterms:created>
  <dcterms:modified xsi:type="dcterms:W3CDTF">2024-05-05T08:45:03Z</dcterms:modified>
</cp:coreProperties>
</file>