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 bookmarkIdSeed="5">
  <p:sldMasterIdLst>
    <p:sldMasterId id="2147484773" r:id="rId1"/>
    <p:sldMasterId id="2147484986" r:id="rId2"/>
  </p:sldMasterIdLst>
  <p:notesMasterIdLst>
    <p:notesMasterId r:id="rId29"/>
  </p:notesMasterIdLst>
  <p:handoutMasterIdLst>
    <p:handoutMasterId r:id="rId30"/>
  </p:handoutMasterIdLst>
  <p:sldIdLst>
    <p:sldId id="2206" r:id="rId3"/>
    <p:sldId id="2722" r:id="rId4"/>
    <p:sldId id="2727" r:id="rId5"/>
    <p:sldId id="2728" r:id="rId6"/>
    <p:sldId id="2731" r:id="rId7"/>
    <p:sldId id="2707" r:id="rId8"/>
    <p:sldId id="2708" r:id="rId9"/>
    <p:sldId id="2387" r:id="rId10"/>
    <p:sldId id="2447" r:id="rId11"/>
    <p:sldId id="2716" r:id="rId12"/>
    <p:sldId id="2762" r:id="rId13"/>
    <p:sldId id="2761" r:id="rId14"/>
    <p:sldId id="2709" r:id="rId15"/>
    <p:sldId id="2764" r:id="rId16"/>
    <p:sldId id="2757" r:id="rId17"/>
    <p:sldId id="2768" r:id="rId18"/>
    <p:sldId id="2767" r:id="rId19"/>
    <p:sldId id="2747" r:id="rId20"/>
    <p:sldId id="2775" r:id="rId21"/>
    <p:sldId id="2771" r:id="rId22"/>
    <p:sldId id="2769" r:id="rId23"/>
    <p:sldId id="2763" r:id="rId24"/>
    <p:sldId id="2605" r:id="rId25"/>
    <p:sldId id="2776" r:id="rId26"/>
    <p:sldId id="2725" r:id="rId27"/>
    <p:sldId id="2765" r:id="rId28"/>
  </p:sldIdLst>
  <p:sldSz cx="9144000" cy="6858000" type="screen4x3"/>
  <p:notesSz cx="7099300" cy="10234613"/>
  <p:custDataLst>
    <p:tags r:id="rId31"/>
  </p:custDataLst>
  <p:defaultTextStyle>
    <a:defPPr>
      <a:defRPr lang="zh-CN"/>
    </a:defPPr>
    <a:lvl1pPr algn="ctr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1pPr>
    <a:lvl2pPr marL="457200" algn="ctr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2pPr>
    <a:lvl3pPr marL="914400" algn="ctr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3pPr>
    <a:lvl4pPr marL="1371600" algn="ctr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4pPr>
    <a:lvl5pPr marL="1828800" algn="ctr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663">
          <p15:clr>
            <a:srgbClr val="A4A3A4"/>
          </p15:clr>
        </p15:guide>
        <p15:guide id="2" orient="horz" pos="1412">
          <p15:clr>
            <a:srgbClr val="A4A3A4"/>
          </p15:clr>
        </p15:guide>
        <p15:guide id="3" pos="181">
          <p15:clr>
            <a:srgbClr val="A4A3A4"/>
          </p15:clr>
        </p15:guide>
        <p15:guide id="4" pos="5556">
          <p15:clr>
            <a:srgbClr val="A4A3A4"/>
          </p15:clr>
        </p15:guide>
        <p15:guide id="5" pos="2903">
          <p15:clr>
            <a:srgbClr val="A4A3A4"/>
          </p15:clr>
        </p15:guide>
        <p15:guide id="6" orient="horz" pos="700">
          <p15:clr>
            <a:srgbClr val="A4A3A4"/>
          </p15:clr>
        </p15:guide>
        <p15:guide id="7" orient="horz" pos="4119">
          <p15:clr>
            <a:srgbClr val="A4A3A4"/>
          </p15:clr>
        </p15:guide>
        <p15:guide id="8" pos="311">
          <p15:clr>
            <a:srgbClr val="A4A3A4"/>
          </p15:clr>
        </p15:guide>
        <p15:guide id="9" pos="5501">
          <p15:clr>
            <a:srgbClr val="A4A3A4"/>
          </p15:clr>
        </p15:guide>
        <p15:guide id="10" orient="horz" pos="462">
          <p15:clr>
            <a:srgbClr val="A4A3A4"/>
          </p15:clr>
        </p15:guide>
        <p15:guide id="11" pos="77">
          <p15:clr>
            <a:srgbClr val="A4A3A4"/>
          </p15:clr>
        </p15:guide>
        <p15:guide id="12" pos="72">
          <p15:clr>
            <a:srgbClr val="A4A3A4"/>
          </p15:clr>
        </p15:guide>
        <p15:guide id="13" orient="horz" pos="2">
          <p15:clr>
            <a:srgbClr val="A4A3A4"/>
          </p15:clr>
        </p15:guide>
        <p15:guide id="14" pos="807">
          <p15:clr>
            <a:srgbClr val="A4A3A4"/>
          </p15:clr>
        </p15:guide>
        <p15:guide id="15" pos="1463">
          <p15:clr>
            <a:srgbClr val="A4A3A4"/>
          </p15:clr>
        </p15:guide>
        <p15:guide id="16" pos="2079">
          <p15:clr>
            <a:srgbClr val="A4A3A4"/>
          </p15:clr>
        </p15:guide>
        <p15:guide id="17" pos="2714">
          <p15:clr>
            <a:srgbClr val="A4A3A4"/>
          </p15:clr>
        </p15:guide>
        <p15:guide id="18" pos="3370">
          <p15:clr>
            <a:srgbClr val="A4A3A4"/>
          </p15:clr>
        </p15:guide>
        <p15:guide id="19" pos="3985">
          <p15:clr>
            <a:srgbClr val="A4A3A4"/>
          </p15:clr>
        </p15:guide>
        <p15:guide id="20" pos="4631">
          <p15:clr>
            <a:srgbClr val="A4A3A4"/>
          </p15:clr>
        </p15:guide>
        <p15:guide id="21" orient="horz" pos="581">
          <p15:clr>
            <a:srgbClr val="A4A3A4"/>
          </p15:clr>
        </p15:guide>
        <p15:guide id="22" orient="horz" pos="3230">
          <p15:clr>
            <a:srgbClr val="A4A3A4"/>
          </p15:clr>
        </p15:guide>
        <p15:guide id="23" orient="horz" pos="1230">
          <p15:clr>
            <a:srgbClr val="A4A3A4"/>
          </p15:clr>
        </p15:guide>
        <p15:guide id="24" orient="horz">
          <p15:clr>
            <a:srgbClr val="A4A3A4"/>
          </p15:clr>
        </p15:guide>
        <p15:guide id="25" orient="horz" pos="1450">
          <p15:clr>
            <a:srgbClr val="A4A3A4"/>
          </p15:clr>
        </p15:guide>
        <p15:guide id="26" pos="281">
          <p15:clr>
            <a:srgbClr val="A4A3A4"/>
          </p15:clr>
        </p15:guide>
        <p15:guide id="27" orient="horz" pos="3095">
          <p15:clr>
            <a:srgbClr val="A4A3A4"/>
          </p15:clr>
        </p15:guide>
        <p15:guide id="28" orient="horz" pos="2372">
          <p15:clr>
            <a:srgbClr val="A4A3A4"/>
          </p15:clr>
        </p15:guide>
        <p15:guide id="29" orient="horz" pos="4159">
          <p15:clr>
            <a:srgbClr val="A4A3A4"/>
          </p15:clr>
        </p15:guide>
        <p15:guide id="30" pos="313">
          <p15:clr>
            <a:srgbClr val="A4A3A4"/>
          </p15:clr>
        </p15:guide>
        <p15:guide id="31" pos="1655">
          <p15:clr>
            <a:srgbClr val="A4A3A4"/>
          </p15:clr>
        </p15:guide>
        <p15:guide id="32" pos="5727">
          <p15:clr>
            <a:srgbClr val="A4A3A4"/>
          </p15:clr>
        </p15:guide>
        <p15:guide id="33" orient="horz" pos="632">
          <p15:clr>
            <a:srgbClr val="A4A3A4"/>
          </p15:clr>
        </p15:guide>
        <p15:guide id="34" orient="horz" pos="1461">
          <p15:clr>
            <a:srgbClr val="A4A3A4"/>
          </p15:clr>
        </p15:guide>
        <p15:guide id="35" orient="horz" pos="2262">
          <p15:clr>
            <a:srgbClr val="A4A3A4"/>
          </p15:clr>
        </p15:guide>
        <p15:guide id="36" orient="horz" pos="3072">
          <p15:clr>
            <a:srgbClr val="A4A3A4"/>
          </p15:clr>
        </p15:guide>
        <p15:guide id="37" pos="765">
          <p15:clr>
            <a:srgbClr val="A4A3A4"/>
          </p15:clr>
        </p15:guide>
        <p15:guide id="38" pos="5580">
          <p15:clr>
            <a:srgbClr val="A4A3A4"/>
          </p15:clr>
        </p15:guide>
        <p15:guide id="39" pos="5039">
          <p15:clr>
            <a:srgbClr val="A4A3A4"/>
          </p15:clr>
        </p15:guide>
        <p15:guide id="40" orient="horz" pos="621">
          <p15:clr>
            <a:srgbClr val="A4A3A4"/>
          </p15:clr>
        </p15:guide>
        <p15:guide id="41" orient="horz" pos="38">
          <p15:clr>
            <a:srgbClr val="A4A3A4"/>
          </p15:clr>
        </p15:guide>
        <p15:guide id="42" orient="horz" pos="4319">
          <p15:clr>
            <a:srgbClr val="A4A3A4"/>
          </p15:clr>
        </p15:guide>
        <p15:guide id="43" orient="horz" pos="39">
          <p15:clr>
            <a:srgbClr val="A4A3A4"/>
          </p15:clr>
        </p15:guide>
        <p15:guide id="44" pos="3367">
          <p15:clr>
            <a:srgbClr val="A4A3A4"/>
          </p15:clr>
        </p15:guide>
        <p15:guide id="45" pos="4655">
          <p15:clr>
            <a:srgbClr val="A4A3A4"/>
          </p15:clr>
        </p15:guide>
        <p15:guide id="46" orient="horz" pos="1">
          <p15:clr>
            <a:srgbClr val="A4A3A4"/>
          </p15:clr>
        </p15:guide>
        <p15:guide id="47" orient="horz" pos="4067">
          <p15:clr>
            <a:srgbClr val="A4A3A4"/>
          </p15:clr>
        </p15:guide>
        <p15:guide id="48" orient="horz" pos="601">
          <p15:clr>
            <a:srgbClr val="A4A3A4"/>
          </p15:clr>
        </p15:guide>
        <p15:guide id="49" pos="149">
          <p15:clr>
            <a:srgbClr val="A4A3A4"/>
          </p15:clr>
        </p15:guide>
        <p15:guide id="50" pos="5589">
          <p15:clr>
            <a:srgbClr val="A4A3A4"/>
          </p15:clr>
        </p15:guide>
        <p15:guide id="51" pos="322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office316" initials="o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7A81FF"/>
    <a:srgbClr val="00B050"/>
    <a:srgbClr val="FF00DF"/>
    <a:srgbClr val="C3E8CC"/>
    <a:srgbClr val="FF00FF"/>
    <a:srgbClr val="269FA0"/>
    <a:srgbClr val="FFC000"/>
    <a:srgbClr val="333399"/>
    <a:srgbClr val="0000CC"/>
    <a:srgbClr val="9507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0FBE88A-F528-A34D-8F82-6AAA647597C3}" v="45" dt="2024-04-13T15:35:48.71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深色样式 2 - 强调 1/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502"/>
    <p:restoredTop sz="85457"/>
  </p:normalViewPr>
  <p:slideViewPr>
    <p:cSldViewPr snapToGrid="0">
      <p:cViewPr varScale="1">
        <p:scale>
          <a:sx n="117" d="100"/>
          <a:sy n="117" d="100"/>
        </p:scale>
        <p:origin x="184" y="320"/>
      </p:cViewPr>
      <p:guideLst>
        <p:guide orient="horz" pos="663"/>
        <p:guide orient="horz" pos="1412"/>
        <p:guide pos="181"/>
        <p:guide pos="5556"/>
        <p:guide pos="2903"/>
        <p:guide orient="horz" pos="700"/>
        <p:guide orient="horz" pos="4119"/>
        <p:guide pos="311"/>
        <p:guide pos="5501"/>
        <p:guide orient="horz" pos="462"/>
        <p:guide pos="77"/>
        <p:guide pos="72"/>
        <p:guide orient="horz" pos="2"/>
        <p:guide pos="807"/>
        <p:guide pos="1463"/>
        <p:guide pos="2079"/>
        <p:guide pos="2714"/>
        <p:guide pos="3370"/>
        <p:guide pos="3985"/>
        <p:guide pos="4631"/>
        <p:guide orient="horz" pos="581"/>
        <p:guide orient="horz" pos="3230"/>
        <p:guide orient="horz" pos="1230"/>
        <p:guide orient="horz"/>
        <p:guide orient="horz" pos="1450"/>
        <p:guide pos="281"/>
        <p:guide orient="horz" pos="3095"/>
        <p:guide orient="horz" pos="2372"/>
        <p:guide orient="horz" pos="4159"/>
        <p:guide pos="313"/>
        <p:guide pos="1655"/>
        <p:guide pos="5727"/>
        <p:guide orient="horz" pos="632"/>
        <p:guide orient="horz" pos="1461"/>
        <p:guide orient="horz" pos="2262"/>
        <p:guide orient="horz" pos="3072"/>
        <p:guide pos="765"/>
        <p:guide pos="5580"/>
        <p:guide pos="5039"/>
        <p:guide orient="horz" pos="621"/>
        <p:guide orient="horz" pos="38"/>
        <p:guide orient="horz" pos="4319"/>
        <p:guide orient="horz" pos="39"/>
        <p:guide pos="3367"/>
        <p:guide pos="4655"/>
        <p:guide orient="horz" pos="1"/>
        <p:guide orient="horz" pos="4067"/>
        <p:guide orient="horz" pos="601"/>
        <p:guide pos="149"/>
        <p:guide pos="5589"/>
        <p:guide pos="322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3224"/>
        <p:guide pos="223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commentAuthors" Target="commentAuthors.xml"/><Relationship Id="rId37" Type="http://schemas.microsoft.com/office/2016/11/relationships/changesInfo" Target="changesInfos/changesInfo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gs" Target="tags/tag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handoutMaster" Target="handoutMasters/handoutMaster1.xml"/><Relationship Id="rId35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Xin Luo" userId="82312ee5779919a4" providerId="LiveId" clId="{3C4A7AF4-6488-5041-B432-D36EF53163D3}"/>
    <pc:docChg chg="undo custSel addSld delSld modSld sldOrd">
      <pc:chgData name="Xin Luo" userId="82312ee5779919a4" providerId="LiveId" clId="{3C4A7AF4-6488-5041-B432-D36EF53163D3}" dt="2023-02-23T14:33:41.327" v="6919" actId="478"/>
      <pc:docMkLst>
        <pc:docMk/>
      </pc:docMkLst>
      <pc:sldChg chg="del">
        <pc:chgData name="Xin Luo" userId="82312ee5779919a4" providerId="LiveId" clId="{3C4A7AF4-6488-5041-B432-D36EF53163D3}" dt="2023-02-22T05:30:51.981" v="0" actId="2696"/>
        <pc:sldMkLst>
          <pc:docMk/>
          <pc:sldMk cId="1153920038" sldId="2206"/>
        </pc:sldMkLst>
      </pc:sldChg>
      <pc:sldChg chg="addSp modSp mod">
        <pc:chgData name="Xin Luo" userId="82312ee5779919a4" providerId="LiveId" clId="{3C4A7AF4-6488-5041-B432-D36EF53163D3}" dt="2023-02-23T07:39:26.083" v="2380" actId="20577"/>
        <pc:sldMkLst>
          <pc:docMk/>
          <pc:sldMk cId="1576120367" sldId="2387"/>
        </pc:sldMkLst>
        <pc:spChg chg="mod">
          <ac:chgData name="Xin Luo" userId="82312ee5779919a4" providerId="LiveId" clId="{3C4A7AF4-6488-5041-B432-D36EF53163D3}" dt="2023-02-22T07:31:19.249" v="233"/>
          <ac:spMkLst>
            <pc:docMk/>
            <pc:sldMk cId="1576120367" sldId="2387"/>
            <ac:spMk id="4" creationId="{E22E439B-4B3F-A527-61D0-3ED55D24E856}"/>
          </ac:spMkLst>
        </pc:spChg>
        <pc:spChg chg="mod">
          <ac:chgData name="Xin Luo" userId="82312ee5779919a4" providerId="LiveId" clId="{3C4A7AF4-6488-5041-B432-D36EF53163D3}" dt="2023-02-22T07:31:49.764" v="280" actId="20577"/>
          <ac:spMkLst>
            <pc:docMk/>
            <pc:sldMk cId="1576120367" sldId="2387"/>
            <ac:spMk id="5" creationId="{494DAA55-5621-28DB-D255-E0EBB6C6477B}"/>
          </ac:spMkLst>
        </pc:spChg>
        <pc:spChg chg="mod">
          <ac:chgData name="Xin Luo" userId="82312ee5779919a4" providerId="LiveId" clId="{3C4A7AF4-6488-5041-B432-D36EF53163D3}" dt="2023-02-23T07:39:26.083" v="2380" actId="20577"/>
          <ac:spMkLst>
            <pc:docMk/>
            <pc:sldMk cId="1576120367" sldId="2387"/>
            <ac:spMk id="10" creationId="{00000000-0000-0000-0000-000000000000}"/>
          </ac:spMkLst>
        </pc:spChg>
        <pc:spChg chg="mod">
          <ac:chgData name="Xin Luo" userId="82312ee5779919a4" providerId="LiveId" clId="{3C4A7AF4-6488-5041-B432-D36EF53163D3}" dt="2023-02-23T04:51:20.387" v="1923" actId="20577"/>
          <ac:spMkLst>
            <pc:docMk/>
            <pc:sldMk cId="1576120367" sldId="2387"/>
            <ac:spMk id="12" creationId="{00000000-0000-0000-0000-000000000000}"/>
          </ac:spMkLst>
        </pc:spChg>
        <pc:spChg chg="mod">
          <ac:chgData name="Xin Luo" userId="82312ee5779919a4" providerId="LiveId" clId="{3C4A7AF4-6488-5041-B432-D36EF53163D3}" dt="2023-02-23T07:39:23.145" v="2375" actId="20577"/>
          <ac:spMkLst>
            <pc:docMk/>
            <pc:sldMk cId="1576120367" sldId="2387"/>
            <ac:spMk id="13" creationId="{00000000-0000-0000-0000-000000000000}"/>
          </ac:spMkLst>
        </pc:spChg>
        <pc:spChg chg="mod">
          <ac:chgData name="Xin Luo" userId="82312ee5779919a4" providerId="LiveId" clId="{3C4A7AF4-6488-5041-B432-D36EF53163D3}" dt="2023-02-23T04:51:33.868" v="1950" actId="20577"/>
          <ac:spMkLst>
            <pc:docMk/>
            <pc:sldMk cId="1576120367" sldId="2387"/>
            <ac:spMk id="14" creationId="{00000000-0000-0000-0000-000000000000}"/>
          </ac:spMkLst>
        </pc:spChg>
        <pc:grpChg chg="add mod">
          <ac:chgData name="Xin Luo" userId="82312ee5779919a4" providerId="LiveId" clId="{3C4A7AF4-6488-5041-B432-D36EF53163D3}" dt="2023-02-22T07:32:25.478" v="308" actId="1076"/>
          <ac:grpSpMkLst>
            <pc:docMk/>
            <pc:sldMk cId="1576120367" sldId="2387"/>
            <ac:grpSpMk id="2" creationId="{AFCAA61D-767A-24EA-9072-7425684288BB}"/>
          </ac:grpSpMkLst>
        </pc:grpChg>
        <pc:grpChg chg="mod">
          <ac:chgData name="Xin Luo" userId="82312ee5779919a4" providerId="LiveId" clId="{3C4A7AF4-6488-5041-B432-D36EF53163D3}" dt="2023-02-23T07:39:19.698" v="2367" actId="1076"/>
          <ac:grpSpMkLst>
            <pc:docMk/>
            <pc:sldMk cId="1576120367" sldId="2387"/>
            <ac:grpSpMk id="3" creationId="{12ED16A1-79B8-7DB1-1CC1-250B051BAD58}"/>
          </ac:grpSpMkLst>
        </pc:grpChg>
        <pc:grpChg chg="mod">
          <ac:chgData name="Xin Luo" userId="82312ee5779919a4" providerId="LiveId" clId="{3C4A7AF4-6488-5041-B432-D36EF53163D3}" dt="2023-02-23T07:39:15.729" v="2366" actId="1076"/>
          <ac:grpSpMkLst>
            <pc:docMk/>
            <pc:sldMk cId="1576120367" sldId="2387"/>
            <ac:grpSpMk id="9" creationId="{84B9B8D5-4BCC-CDFF-1E13-B005060A8BDF}"/>
          </ac:grpSpMkLst>
        </pc:grpChg>
      </pc:sldChg>
      <pc:sldChg chg="modSp mod">
        <pc:chgData name="Xin Luo" userId="82312ee5779919a4" providerId="LiveId" clId="{3C4A7AF4-6488-5041-B432-D36EF53163D3}" dt="2023-02-22T07:33:21.001" v="351" actId="20577"/>
        <pc:sldMkLst>
          <pc:docMk/>
          <pc:sldMk cId="2415901206" sldId="2447"/>
        </pc:sldMkLst>
        <pc:spChg chg="mod">
          <ac:chgData name="Xin Luo" userId="82312ee5779919a4" providerId="LiveId" clId="{3C4A7AF4-6488-5041-B432-D36EF53163D3}" dt="2023-02-22T07:33:21.001" v="351" actId="20577"/>
          <ac:spMkLst>
            <pc:docMk/>
            <pc:sldMk cId="2415901206" sldId="2447"/>
            <ac:spMk id="7" creationId="{00000000-0000-0000-0000-000000000000}"/>
          </ac:spMkLst>
        </pc:spChg>
      </pc:sldChg>
      <pc:sldChg chg="addSp delSp modSp mod">
        <pc:chgData name="Xin Luo" userId="82312ee5779919a4" providerId="LiveId" clId="{3C4A7AF4-6488-5041-B432-D36EF53163D3}" dt="2023-02-23T01:16:39.011" v="1571" actId="1037"/>
        <pc:sldMkLst>
          <pc:docMk/>
          <pc:sldMk cId="4067577602" sldId="2605"/>
        </pc:sldMkLst>
        <pc:spChg chg="mod">
          <ac:chgData name="Xin Luo" userId="82312ee5779919a4" providerId="LiveId" clId="{3C4A7AF4-6488-5041-B432-D36EF53163D3}" dt="2023-02-22T07:38:53.396" v="381" actId="20577"/>
          <ac:spMkLst>
            <pc:docMk/>
            <pc:sldMk cId="4067577602" sldId="2605"/>
            <ac:spMk id="3" creationId="{00000000-0000-0000-0000-000000000000}"/>
          </ac:spMkLst>
        </pc:spChg>
        <pc:spChg chg="add del mod">
          <ac:chgData name="Xin Luo" userId="82312ee5779919a4" providerId="LiveId" clId="{3C4A7AF4-6488-5041-B432-D36EF53163D3}" dt="2023-02-22T14:18:41.269" v="1148" actId="478"/>
          <ac:spMkLst>
            <pc:docMk/>
            <pc:sldMk cId="4067577602" sldId="2605"/>
            <ac:spMk id="4" creationId="{3684DBBF-D5C3-AAFB-5142-DEFC9143FCE7}"/>
          </ac:spMkLst>
        </pc:spChg>
        <pc:spChg chg="del">
          <ac:chgData name="Xin Luo" userId="82312ee5779919a4" providerId="LiveId" clId="{3C4A7AF4-6488-5041-B432-D36EF53163D3}" dt="2023-02-22T13:47:47.275" v="383" actId="478"/>
          <ac:spMkLst>
            <pc:docMk/>
            <pc:sldMk cId="4067577602" sldId="2605"/>
            <ac:spMk id="5" creationId="{8CB3051E-1455-F2D6-027A-C359D1264B18}"/>
          </ac:spMkLst>
        </pc:spChg>
        <pc:spChg chg="add mod">
          <ac:chgData name="Xin Luo" userId="82312ee5779919a4" providerId="LiveId" clId="{3C4A7AF4-6488-5041-B432-D36EF53163D3}" dt="2023-02-23T01:16:39.011" v="1571" actId="1037"/>
          <ac:spMkLst>
            <pc:docMk/>
            <pc:sldMk cId="4067577602" sldId="2605"/>
            <ac:spMk id="15" creationId="{8F7436BD-0CD5-04DA-2B44-925CE86CF70D}"/>
          </ac:spMkLst>
        </pc:spChg>
        <pc:spChg chg="add mod">
          <ac:chgData name="Xin Luo" userId="82312ee5779919a4" providerId="LiveId" clId="{3C4A7AF4-6488-5041-B432-D36EF53163D3}" dt="2023-02-22T14:35:48.413" v="1376" actId="1076"/>
          <ac:spMkLst>
            <pc:docMk/>
            <pc:sldMk cId="4067577602" sldId="2605"/>
            <ac:spMk id="16" creationId="{5E1E7D79-A815-9A32-ABAB-129BFCE643F1}"/>
          </ac:spMkLst>
        </pc:spChg>
        <pc:spChg chg="mod">
          <ac:chgData name="Xin Luo" userId="82312ee5779919a4" providerId="LiveId" clId="{3C4A7AF4-6488-5041-B432-D36EF53163D3}" dt="2023-02-22T14:25:21.534" v="1184" actId="115"/>
          <ac:spMkLst>
            <pc:docMk/>
            <pc:sldMk cId="4067577602" sldId="2605"/>
            <ac:spMk id="17" creationId="{9E05FFCA-3371-AF5C-381D-71D984055F5A}"/>
          </ac:spMkLst>
        </pc:spChg>
        <pc:picChg chg="add mod">
          <ac:chgData name="Xin Luo" userId="82312ee5779919a4" providerId="LiveId" clId="{3C4A7AF4-6488-5041-B432-D36EF53163D3}" dt="2023-02-22T14:36:37.590" v="1394" actId="1076"/>
          <ac:picMkLst>
            <pc:docMk/>
            <pc:sldMk cId="4067577602" sldId="2605"/>
            <ac:picMk id="7" creationId="{C7993E05-4ADB-9D0C-E633-5749F445E479}"/>
          </ac:picMkLst>
        </pc:picChg>
        <pc:picChg chg="add del mod">
          <ac:chgData name="Xin Luo" userId="82312ee5779919a4" providerId="LiveId" clId="{3C4A7AF4-6488-5041-B432-D36EF53163D3}" dt="2023-02-22T14:24:46.251" v="1173" actId="478"/>
          <ac:picMkLst>
            <pc:docMk/>
            <pc:sldMk cId="4067577602" sldId="2605"/>
            <ac:picMk id="9" creationId="{D4A1F7D5-C3DE-337A-6369-48B839C7030D}"/>
          </ac:picMkLst>
        </pc:picChg>
        <pc:picChg chg="add mod">
          <ac:chgData name="Xin Luo" userId="82312ee5779919a4" providerId="LiveId" clId="{3C4A7AF4-6488-5041-B432-D36EF53163D3}" dt="2023-02-22T14:36:43.182" v="1396" actId="1076"/>
          <ac:picMkLst>
            <pc:docMk/>
            <pc:sldMk cId="4067577602" sldId="2605"/>
            <ac:picMk id="10" creationId="{26D555B6-DE11-BF17-8D9F-B5F93A876835}"/>
          </ac:picMkLst>
        </pc:picChg>
        <pc:picChg chg="del">
          <ac:chgData name="Xin Luo" userId="82312ee5779919a4" providerId="LiveId" clId="{3C4A7AF4-6488-5041-B432-D36EF53163D3}" dt="2023-02-22T13:47:45.826" v="382" actId="478"/>
          <ac:picMkLst>
            <pc:docMk/>
            <pc:sldMk cId="4067577602" sldId="2605"/>
            <ac:picMk id="1026" creationId="{9270A6EE-B03E-77C5-630F-E811251395A0}"/>
          </ac:picMkLst>
        </pc:picChg>
        <pc:picChg chg="add mod">
          <ac:chgData name="Xin Luo" userId="82312ee5779919a4" providerId="LiveId" clId="{3C4A7AF4-6488-5041-B432-D36EF53163D3}" dt="2023-02-22T14:34:30.005" v="1302" actId="1036"/>
          <ac:picMkLst>
            <pc:docMk/>
            <pc:sldMk cId="4067577602" sldId="2605"/>
            <ac:picMk id="1028" creationId="{9FA49340-63F1-4959-1786-FD893DE76CE9}"/>
          </ac:picMkLst>
        </pc:picChg>
        <pc:picChg chg="add mod">
          <ac:chgData name="Xin Luo" userId="82312ee5779919a4" providerId="LiveId" clId="{3C4A7AF4-6488-5041-B432-D36EF53163D3}" dt="2023-02-22T14:36:33.444" v="1393" actId="1076"/>
          <ac:picMkLst>
            <pc:docMk/>
            <pc:sldMk cId="4067577602" sldId="2605"/>
            <ac:picMk id="1030" creationId="{35CDAC06-D9CF-2AC8-535E-A1B01EC14218}"/>
          </ac:picMkLst>
        </pc:picChg>
        <pc:picChg chg="add mod">
          <ac:chgData name="Xin Luo" userId="82312ee5779919a4" providerId="LiveId" clId="{3C4A7AF4-6488-5041-B432-D36EF53163D3}" dt="2023-02-22T14:35:58.140" v="1379" actId="14100"/>
          <ac:picMkLst>
            <pc:docMk/>
            <pc:sldMk cId="4067577602" sldId="2605"/>
            <ac:picMk id="1032" creationId="{AFE202E8-A338-4627-93EE-5AD65BEE9525}"/>
          </ac:picMkLst>
        </pc:picChg>
        <pc:picChg chg="add mod">
          <ac:chgData name="Xin Luo" userId="82312ee5779919a4" providerId="LiveId" clId="{3C4A7AF4-6488-5041-B432-D36EF53163D3}" dt="2023-02-22T14:34:30.005" v="1302" actId="1036"/>
          <ac:picMkLst>
            <pc:docMk/>
            <pc:sldMk cId="4067577602" sldId="2605"/>
            <ac:picMk id="1034" creationId="{D5CBEF68-23C0-8F4A-FA5F-CB6BCAE76176}"/>
          </ac:picMkLst>
        </pc:picChg>
        <pc:picChg chg="add mod">
          <ac:chgData name="Xin Luo" userId="82312ee5779919a4" providerId="LiveId" clId="{3C4A7AF4-6488-5041-B432-D36EF53163D3}" dt="2023-02-22T14:34:36.142" v="1309" actId="1035"/>
          <ac:picMkLst>
            <pc:docMk/>
            <pc:sldMk cId="4067577602" sldId="2605"/>
            <ac:picMk id="1036" creationId="{5E2738F1-9461-1F5B-3007-2AA2AD20C330}"/>
          </ac:picMkLst>
        </pc:picChg>
        <pc:cxnChg chg="add mod">
          <ac:chgData name="Xin Luo" userId="82312ee5779919a4" providerId="LiveId" clId="{3C4A7AF4-6488-5041-B432-D36EF53163D3}" dt="2023-02-22T14:33:32.573" v="1248" actId="14100"/>
          <ac:cxnSpMkLst>
            <pc:docMk/>
            <pc:sldMk cId="4067577602" sldId="2605"/>
            <ac:cxnSpMk id="12" creationId="{78FA799A-1F2C-F1DA-9F71-B1B8AFBC5758}"/>
          </ac:cxnSpMkLst>
        </pc:cxnChg>
      </pc:sldChg>
      <pc:sldChg chg="del">
        <pc:chgData name="Xin Luo" userId="82312ee5779919a4" providerId="LiveId" clId="{3C4A7AF4-6488-5041-B432-D36EF53163D3}" dt="2023-02-22T05:30:52.002" v="3" actId="2696"/>
        <pc:sldMkLst>
          <pc:docMk/>
          <pc:sldMk cId="2688334957" sldId="2705"/>
        </pc:sldMkLst>
      </pc:sldChg>
      <pc:sldChg chg="del">
        <pc:chgData name="Xin Luo" userId="82312ee5779919a4" providerId="LiveId" clId="{3C4A7AF4-6488-5041-B432-D36EF53163D3}" dt="2023-02-22T05:30:51.986" v="2" actId="2696"/>
        <pc:sldMkLst>
          <pc:docMk/>
          <pc:sldMk cId="2464444856" sldId="2706"/>
        </pc:sldMkLst>
      </pc:sldChg>
      <pc:sldChg chg="del">
        <pc:chgData name="Xin Luo" userId="82312ee5779919a4" providerId="LiveId" clId="{3C4A7AF4-6488-5041-B432-D36EF53163D3}" dt="2023-02-22T05:30:51.983" v="1" actId="2696"/>
        <pc:sldMkLst>
          <pc:docMk/>
          <pc:sldMk cId="1602808061" sldId="2707"/>
        </pc:sldMkLst>
      </pc:sldChg>
      <pc:sldChg chg="modSp mod">
        <pc:chgData name="Xin Luo" userId="82312ee5779919a4" providerId="LiveId" clId="{3C4A7AF4-6488-5041-B432-D36EF53163D3}" dt="2023-02-22T07:27:49.994" v="45" actId="20577"/>
        <pc:sldMkLst>
          <pc:docMk/>
          <pc:sldMk cId="1658607177" sldId="2708"/>
        </pc:sldMkLst>
        <pc:spChg chg="mod">
          <ac:chgData name="Xin Luo" userId="82312ee5779919a4" providerId="LiveId" clId="{3C4A7AF4-6488-5041-B432-D36EF53163D3}" dt="2023-02-22T05:30:59.167" v="9" actId="20577"/>
          <ac:spMkLst>
            <pc:docMk/>
            <pc:sldMk cId="1658607177" sldId="2708"/>
            <ac:spMk id="3" creationId="{E375549C-74EF-2C8F-6432-2C52B803FB1B}"/>
          </ac:spMkLst>
        </pc:spChg>
        <pc:spChg chg="mod">
          <ac:chgData name="Xin Luo" userId="82312ee5779919a4" providerId="LiveId" clId="{3C4A7AF4-6488-5041-B432-D36EF53163D3}" dt="2023-02-22T07:27:49.994" v="45" actId="20577"/>
          <ac:spMkLst>
            <pc:docMk/>
            <pc:sldMk cId="1658607177" sldId="2708"/>
            <ac:spMk id="24" creationId="{00000000-0000-0000-0000-000000000000}"/>
          </ac:spMkLst>
        </pc:spChg>
      </pc:sldChg>
      <pc:sldChg chg="modSp add mod">
        <pc:chgData name="Xin Luo" userId="82312ee5779919a4" providerId="LiveId" clId="{3C4A7AF4-6488-5041-B432-D36EF53163D3}" dt="2023-02-23T07:39:57.891" v="2394" actId="20577"/>
        <pc:sldMkLst>
          <pc:docMk/>
          <pc:sldMk cId="481122590" sldId="2709"/>
        </pc:sldMkLst>
        <pc:spChg chg="mod">
          <ac:chgData name="Xin Luo" userId="82312ee5779919a4" providerId="LiveId" clId="{3C4A7AF4-6488-5041-B432-D36EF53163D3}" dt="2023-02-23T07:39:57.891" v="2394" actId="20577"/>
          <ac:spMkLst>
            <pc:docMk/>
            <pc:sldMk cId="481122590" sldId="2709"/>
            <ac:spMk id="7" creationId="{00000000-0000-0000-0000-000000000000}"/>
          </ac:spMkLst>
        </pc:spChg>
      </pc:sldChg>
      <pc:sldChg chg="addSp delSp modSp del mod">
        <pc:chgData name="Xin Luo" userId="82312ee5779919a4" providerId="LiveId" clId="{3C4A7AF4-6488-5041-B432-D36EF53163D3}" dt="2023-02-23T07:26:52.546" v="2336" actId="2696"/>
        <pc:sldMkLst>
          <pc:docMk/>
          <pc:sldMk cId="1257969106" sldId="2709"/>
        </pc:sldMkLst>
        <pc:spChg chg="add del mod">
          <ac:chgData name="Xin Luo" userId="82312ee5779919a4" providerId="LiveId" clId="{3C4A7AF4-6488-5041-B432-D36EF53163D3}" dt="2023-02-23T07:23:16.824" v="2299"/>
          <ac:spMkLst>
            <pc:docMk/>
            <pc:sldMk cId="1257969106" sldId="2709"/>
            <ac:spMk id="2" creationId="{4F16F311-539C-1B93-3CE1-715CE6FEC011}"/>
          </ac:spMkLst>
        </pc:spChg>
        <pc:spChg chg="add del mod">
          <ac:chgData name="Xin Luo" userId="82312ee5779919a4" providerId="LiveId" clId="{3C4A7AF4-6488-5041-B432-D36EF53163D3}" dt="2023-02-23T07:23:16.824" v="2299"/>
          <ac:spMkLst>
            <pc:docMk/>
            <pc:sldMk cId="1257969106" sldId="2709"/>
            <ac:spMk id="4" creationId="{883EF12F-27CE-609F-1E57-59730B969DB2}"/>
          </ac:spMkLst>
        </pc:spChg>
        <pc:spChg chg="mod">
          <ac:chgData name="Xin Luo" userId="82312ee5779919a4" providerId="LiveId" clId="{3C4A7AF4-6488-5041-B432-D36EF53163D3}" dt="2023-02-23T07:23:37.260" v="2303" actId="20577"/>
          <ac:spMkLst>
            <pc:docMk/>
            <pc:sldMk cId="1257969106" sldId="2709"/>
            <ac:spMk id="7" creationId="{00000000-0000-0000-0000-000000000000}"/>
          </ac:spMkLst>
        </pc:spChg>
      </pc:sldChg>
      <pc:sldChg chg="del">
        <pc:chgData name="Xin Luo" userId="82312ee5779919a4" providerId="LiveId" clId="{3C4A7AF4-6488-5041-B432-D36EF53163D3}" dt="2023-02-22T07:32:46.487" v="311" actId="2696"/>
        <pc:sldMkLst>
          <pc:docMk/>
          <pc:sldMk cId="2744383376" sldId="2711"/>
        </pc:sldMkLst>
      </pc:sldChg>
      <pc:sldChg chg="del">
        <pc:chgData name="Xin Luo" userId="82312ee5779919a4" providerId="LiveId" clId="{3C4A7AF4-6488-5041-B432-D36EF53163D3}" dt="2023-02-22T07:32:46.489" v="312" actId="2696"/>
        <pc:sldMkLst>
          <pc:docMk/>
          <pc:sldMk cId="280619949" sldId="2714"/>
        </pc:sldMkLst>
      </pc:sldChg>
      <pc:sldChg chg="del">
        <pc:chgData name="Xin Luo" userId="82312ee5779919a4" providerId="LiveId" clId="{3C4A7AF4-6488-5041-B432-D36EF53163D3}" dt="2023-02-22T07:32:53.087" v="313" actId="2696"/>
        <pc:sldMkLst>
          <pc:docMk/>
          <pc:sldMk cId="3852391939" sldId="2715"/>
        </pc:sldMkLst>
      </pc:sldChg>
      <pc:sldChg chg="delSp modSp del mod ord">
        <pc:chgData name="Xin Luo" userId="82312ee5779919a4" providerId="LiveId" clId="{3C4A7AF4-6488-5041-B432-D36EF53163D3}" dt="2023-02-23T07:26:52.546" v="2336" actId="2696"/>
        <pc:sldMkLst>
          <pc:docMk/>
          <pc:sldMk cId="3026715585" sldId="2716"/>
        </pc:sldMkLst>
        <pc:spChg chg="mod">
          <ac:chgData name="Xin Luo" userId="82312ee5779919a4" providerId="LiveId" clId="{3C4A7AF4-6488-5041-B432-D36EF53163D3}" dt="2023-02-23T07:23:45.452" v="2305" actId="20577"/>
          <ac:spMkLst>
            <pc:docMk/>
            <pc:sldMk cId="3026715585" sldId="2716"/>
            <ac:spMk id="3" creationId="{00000000-0000-0000-0000-000000000000}"/>
          </ac:spMkLst>
        </pc:spChg>
        <pc:spChg chg="del">
          <ac:chgData name="Xin Luo" userId="82312ee5779919a4" providerId="LiveId" clId="{3C4A7AF4-6488-5041-B432-D36EF53163D3}" dt="2023-02-23T01:12:00.098" v="1532" actId="478"/>
          <ac:spMkLst>
            <pc:docMk/>
            <pc:sldMk cId="3026715585" sldId="2716"/>
            <ac:spMk id="4" creationId="{B31A8325-31D8-6F06-6D89-E39763C56875}"/>
          </ac:spMkLst>
        </pc:spChg>
        <pc:spChg chg="del">
          <ac:chgData name="Xin Luo" userId="82312ee5779919a4" providerId="LiveId" clId="{3C4A7AF4-6488-5041-B432-D36EF53163D3}" dt="2023-02-23T01:11:57.107" v="1531" actId="478"/>
          <ac:spMkLst>
            <pc:docMk/>
            <pc:sldMk cId="3026715585" sldId="2716"/>
            <ac:spMk id="17" creationId="{9E05FFCA-3371-AF5C-381D-71D984055F5A}"/>
          </ac:spMkLst>
        </pc:spChg>
      </pc:sldChg>
      <pc:sldChg chg="addSp modSp add mod">
        <pc:chgData name="Xin Luo" userId="82312ee5779919a4" providerId="LiveId" clId="{3C4A7AF4-6488-5041-B432-D36EF53163D3}" dt="2023-02-23T07:58:34.775" v="2627" actId="20577"/>
        <pc:sldMkLst>
          <pc:docMk/>
          <pc:sldMk cId="3833073590" sldId="2716"/>
        </pc:sldMkLst>
        <pc:spChg chg="mod">
          <ac:chgData name="Xin Luo" userId="82312ee5779919a4" providerId="LiveId" clId="{3C4A7AF4-6488-5041-B432-D36EF53163D3}" dt="2023-02-23T07:58:34.775" v="2627" actId="20577"/>
          <ac:spMkLst>
            <pc:docMk/>
            <pc:sldMk cId="3833073590" sldId="2716"/>
            <ac:spMk id="2" creationId="{631AADB6-C88A-D817-4683-FC087E4E240F}"/>
          </ac:spMkLst>
        </pc:spChg>
        <pc:spChg chg="mod">
          <ac:chgData name="Xin Luo" userId="82312ee5779919a4" providerId="LiveId" clId="{3C4A7AF4-6488-5041-B432-D36EF53163D3}" dt="2023-02-23T07:40:13.902" v="2397" actId="20577"/>
          <ac:spMkLst>
            <pc:docMk/>
            <pc:sldMk cId="3833073590" sldId="2716"/>
            <ac:spMk id="3" creationId="{00000000-0000-0000-0000-000000000000}"/>
          </ac:spMkLst>
        </pc:spChg>
        <pc:spChg chg="add mod">
          <ac:chgData name="Xin Luo" userId="82312ee5779919a4" providerId="LiveId" clId="{3C4A7AF4-6488-5041-B432-D36EF53163D3}" dt="2023-02-23T07:55:19.067" v="2577" actId="115"/>
          <ac:spMkLst>
            <pc:docMk/>
            <pc:sldMk cId="3833073590" sldId="2716"/>
            <ac:spMk id="5" creationId="{9F4AEA98-0C33-E82A-EB75-839D0F0B55A4}"/>
          </ac:spMkLst>
        </pc:spChg>
      </pc:sldChg>
      <pc:sldChg chg="del">
        <pc:chgData name="Xin Luo" userId="82312ee5779919a4" providerId="LiveId" clId="{3C4A7AF4-6488-5041-B432-D36EF53163D3}" dt="2023-02-22T07:32:53.106" v="315" actId="2696"/>
        <pc:sldMkLst>
          <pc:docMk/>
          <pc:sldMk cId="4136986794" sldId="2717"/>
        </pc:sldMkLst>
      </pc:sldChg>
      <pc:sldChg chg="del">
        <pc:chgData name="Xin Luo" userId="82312ee5779919a4" providerId="LiveId" clId="{3C4A7AF4-6488-5041-B432-D36EF53163D3}" dt="2023-02-22T07:32:53.089" v="314" actId="2696"/>
        <pc:sldMkLst>
          <pc:docMk/>
          <pc:sldMk cId="1778017482" sldId="2718"/>
        </pc:sldMkLst>
      </pc:sldChg>
      <pc:sldChg chg="modSp del mod ord">
        <pc:chgData name="Xin Luo" userId="82312ee5779919a4" providerId="LiveId" clId="{3C4A7AF4-6488-5041-B432-D36EF53163D3}" dt="2023-02-23T07:26:52.546" v="2336" actId="2696"/>
        <pc:sldMkLst>
          <pc:docMk/>
          <pc:sldMk cId="1858913004" sldId="2719"/>
        </pc:sldMkLst>
        <pc:spChg chg="mod">
          <ac:chgData name="Xin Luo" userId="82312ee5779919a4" providerId="LiveId" clId="{3C4A7AF4-6488-5041-B432-D36EF53163D3}" dt="2023-02-23T07:06:13.687" v="1964" actId="20577"/>
          <ac:spMkLst>
            <pc:docMk/>
            <pc:sldMk cId="1858913004" sldId="2719"/>
            <ac:spMk id="2" creationId="{631AADB6-C88A-D817-4683-FC087E4E240F}"/>
          </ac:spMkLst>
        </pc:spChg>
        <pc:spChg chg="mod">
          <ac:chgData name="Xin Luo" userId="82312ee5779919a4" providerId="LiveId" clId="{3C4A7AF4-6488-5041-B432-D36EF53163D3}" dt="2023-02-23T07:26:41.367" v="2335" actId="20577"/>
          <ac:spMkLst>
            <pc:docMk/>
            <pc:sldMk cId="1858913004" sldId="2719"/>
            <ac:spMk id="3" creationId="{00000000-0000-0000-0000-000000000000}"/>
          </ac:spMkLst>
        </pc:spChg>
        <pc:spChg chg="mod">
          <ac:chgData name="Xin Luo" userId="82312ee5779919a4" providerId="LiveId" clId="{3C4A7AF4-6488-5041-B432-D36EF53163D3}" dt="2023-02-23T07:18:35.599" v="2267" actId="20577"/>
          <ac:spMkLst>
            <pc:docMk/>
            <pc:sldMk cId="1858913004" sldId="2719"/>
            <ac:spMk id="5" creationId="{FCD10A89-5E0E-5D73-1D4F-9E11D943B29C}"/>
          </ac:spMkLst>
        </pc:spChg>
      </pc:sldChg>
      <pc:sldChg chg="modSp add del mod">
        <pc:chgData name="Xin Luo" userId="82312ee5779919a4" providerId="LiveId" clId="{3C4A7AF4-6488-5041-B432-D36EF53163D3}" dt="2023-02-23T07:29:10.384" v="2343" actId="2696"/>
        <pc:sldMkLst>
          <pc:docMk/>
          <pc:sldMk cId="3840444413" sldId="2719"/>
        </pc:sldMkLst>
        <pc:spChg chg="mod">
          <ac:chgData name="Xin Luo" userId="82312ee5779919a4" providerId="LiveId" clId="{3C4A7AF4-6488-5041-B432-D36EF53163D3}" dt="2023-02-23T07:27:15.924" v="2338" actId="1076"/>
          <ac:spMkLst>
            <pc:docMk/>
            <pc:sldMk cId="3840444413" sldId="2719"/>
            <ac:spMk id="5" creationId="{FCD10A89-5E0E-5D73-1D4F-9E11D943B29C}"/>
          </ac:spMkLst>
        </pc:spChg>
      </pc:sldChg>
      <pc:sldChg chg="modSp add mod ord">
        <pc:chgData name="Xin Luo" userId="82312ee5779919a4" providerId="LiveId" clId="{3C4A7AF4-6488-5041-B432-D36EF53163D3}" dt="2023-02-23T04:51:04.333" v="1905" actId="20577"/>
        <pc:sldMkLst>
          <pc:docMk/>
          <pc:sldMk cId="972163772" sldId="2720"/>
        </pc:sldMkLst>
        <pc:spChg chg="mod">
          <ac:chgData name="Xin Luo" userId="82312ee5779919a4" providerId="LiveId" clId="{3C4A7AF4-6488-5041-B432-D36EF53163D3}" dt="2023-02-23T04:51:04.333" v="1905" actId="20577"/>
          <ac:spMkLst>
            <pc:docMk/>
            <pc:sldMk cId="972163772" sldId="2720"/>
            <ac:spMk id="7" creationId="{00000000-0000-0000-0000-000000000000}"/>
          </ac:spMkLst>
        </pc:spChg>
      </pc:sldChg>
      <pc:sldChg chg="del">
        <pc:chgData name="Xin Luo" userId="82312ee5779919a4" providerId="LiveId" clId="{3C4A7AF4-6488-5041-B432-D36EF53163D3}" dt="2023-02-22T07:32:37.778" v="309" actId="2696"/>
        <pc:sldMkLst>
          <pc:docMk/>
          <pc:sldMk cId="3480831675" sldId="2720"/>
        </pc:sldMkLst>
      </pc:sldChg>
      <pc:sldChg chg="del">
        <pc:chgData name="Xin Luo" userId="82312ee5779919a4" providerId="LiveId" clId="{3C4A7AF4-6488-5041-B432-D36EF53163D3}" dt="2023-02-22T07:32:46.484" v="310" actId="2696"/>
        <pc:sldMkLst>
          <pc:docMk/>
          <pc:sldMk cId="1410676903" sldId="2721"/>
        </pc:sldMkLst>
      </pc:sldChg>
      <pc:sldChg chg="delSp modSp add mod ord">
        <pc:chgData name="Xin Luo" userId="82312ee5779919a4" providerId="LiveId" clId="{3C4A7AF4-6488-5041-B432-D36EF53163D3}" dt="2023-02-23T07:12:50.196" v="2062" actId="478"/>
        <pc:sldMkLst>
          <pc:docMk/>
          <pc:sldMk cId="2689695864" sldId="2721"/>
        </pc:sldMkLst>
        <pc:spChg chg="mod">
          <ac:chgData name="Xin Luo" userId="82312ee5779919a4" providerId="LiveId" clId="{3C4A7AF4-6488-5041-B432-D36EF53163D3}" dt="2023-02-23T07:07:57.259" v="2017" actId="20577"/>
          <ac:spMkLst>
            <pc:docMk/>
            <pc:sldMk cId="2689695864" sldId="2721"/>
            <ac:spMk id="2" creationId="{631AADB6-C88A-D817-4683-FC087E4E240F}"/>
          </ac:spMkLst>
        </pc:spChg>
        <pc:spChg chg="mod">
          <ac:chgData name="Xin Luo" userId="82312ee5779919a4" providerId="LiveId" clId="{3C4A7AF4-6488-5041-B432-D36EF53163D3}" dt="2023-02-23T07:07:20.323" v="1987"/>
          <ac:spMkLst>
            <pc:docMk/>
            <pc:sldMk cId="2689695864" sldId="2721"/>
            <ac:spMk id="3" creationId="{00000000-0000-0000-0000-000000000000}"/>
          </ac:spMkLst>
        </pc:spChg>
        <pc:spChg chg="del">
          <ac:chgData name="Xin Luo" userId="82312ee5779919a4" providerId="LiveId" clId="{3C4A7AF4-6488-5041-B432-D36EF53163D3}" dt="2023-02-23T07:12:50.196" v="2062" actId="478"/>
          <ac:spMkLst>
            <pc:docMk/>
            <pc:sldMk cId="2689695864" sldId="2721"/>
            <ac:spMk id="4" creationId="{B31A8325-31D8-6F06-6D89-E39763C56875}"/>
          </ac:spMkLst>
        </pc:spChg>
        <pc:spChg chg="mod">
          <ac:chgData name="Xin Luo" userId="82312ee5779919a4" providerId="LiveId" clId="{3C4A7AF4-6488-5041-B432-D36EF53163D3}" dt="2023-02-23T07:09:59.951" v="2061" actId="20577"/>
          <ac:spMkLst>
            <pc:docMk/>
            <pc:sldMk cId="2689695864" sldId="2721"/>
            <ac:spMk id="17" creationId="{9E05FFCA-3371-AF5C-381D-71D984055F5A}"/>
          </ac:spMkLst>
        </pc:spChg>
      </pc:sldChg>
      <pc:sldChg chg="add del">
        <pc:chgData name="Xin Luo" userId="82312ee5779919a4" providerId="LiveId" clId="{3C4A7AF4-6488-5041-B432-D36EF53163D3}" dt="2023-02-23T01:10:59.145" v="1497"/>
        <pc:sldMkLst>
          <pc:docMk/>
          <pc:sldMk cId="2910826875" sldId="2721"/>
        </pc:sldMkLst>
      </pc:sldChg>
      <pc:sldChg chg="addSp delSp modSp add mod ord">
        <pc:chgData name="Xin Luo" userId="82312ee5779919a4" providerId="LiveId" clId="{3C4A7AF4-6488-5041-B432-D36EF53163D3}" dt="2023-02-23T07:26:03.168" v="2327" actId="20577"/>
        <pc:sldMkLst>
          <pc:docMk/>
          <pc:sldMk cId="1209572041" sldId="2722"/>
        </pc:sldMkLst>
        <pc:spChg chg="del mod">
          <ac:chgData name="Xin Luo" userId="82312ee5779919a4" providerId="LiveId" clId="{3C4A7AF4-6488-5041-B432-D36EF53163D3}" dt="2023-02-23T07:25:48.882" v="2315" actId="478"/>
          <ac:spMkLst>
            <pc:docMk/>
            <pc:sldMk cId="1209572041" sldId="2722"/>
            <ac:spMk id="2" creationId="{631AADB6-C88A-D817-4683-FC087E4E240F}"/>
          </ac:spMkLst>
        </pc:spChg>
        <pc:spChg chg="mod">
          <ac:chgData name="Xin Luo" userId="82312ee5779919a4" providerId="LiveId" clId="{3C4A7AF4-6488-5041-B432-D36EF53163D3}" dt="2023-02-23T07:26:03.168" v="2327" actId="20577"/>
          <ac:spMkLst>
            <pc:docMk/>
            <pc:sldMk cId="1209572041" sldId="2722"/>
            <ac:spMk id="3" creationId="{00000000-0000-0000-0000-000000000000}"/>
          </ac:spMkLst>
        </pc:spChg>
        <pc:spChg chg="add del mod">
          <ac:chgData name="Xin Luo" userId="82312ee5779919a4" providerId="LiveId" clId="{3C4A7AF4-6488-5041-B432-D36EF53163D3}" dt="2023-02-23T07:25:42.840" v="2313" actId="478"/>
          <ac:spMkLst>
            <pc:docMk/>
            <pc:sldMk cId="1209572041" sldId="2722"/>
            <ac:spMk id="4" creationId="{1142D573-39B3-7F92-D797-85454C098638}"/>
          </ac:spMkLst>
        </pc:spChg>
        <pc:spChg chg="add del mod">
          <ac:chgData name="Xin Luo" userId="82312ee5779919a4" providerId="LiveId" clId="{3C4A7AF4-6488-5041-B432-D36EF53163D3}" dt="2023-02-23T07:25:42.840" v="2313" actId="478"/>
          <ac:spMkLst>
            <pc:docMk/>
            <pc:sldMk cId="1209572041" sldId="2722"/>
            <ac:spMk id="5" creationId="{A5864BEB-996C-F0AF-3A0B-26BB46B4EE87}"/>
          </ac:spMkLst>
        </pc:spChg>
        <pc:spChg chg="add del mod">
          <ac:chgData name="Xin Luo" userId="82312ee5779919a4" providerId="LiveId" clId="{3C4A7AF4-6488-5041-B432-D36EF53163D3}" dt="2023-02-23T07:25:48.882" v="2315" actId="478"/>
          <ac:spMkLst>
            <pc:docMk/>
            <pc:sldMk cId="1209572041" sldId="2722"/>
            <ac:spMk id="6" creationId="{D5048D8D-770E-37C2-8271-C710C5C8E2D0}"/>
          </ac:spMkLst>
        </pc:spChg>
        <pc:spChg chg="add del mod">
          <ac:chgData name="Xin Luo" userId="82312ee5779919a4" providerId="LiveId" clId="{3C4A7AF4-6488-5041-B432-D36EF53163D3}" dt="2023-02-23T07:25:48.882" v="2315" actId="478"/>
          <ac:spMkLst>
            <pc:docMk/>
            <pc:sldMk cId="1209572041" sldId="2722"/>
            <ac:spMk id="8" creationId="{196BD59A-0CC5-48B3-F0DD-26A59FE6A391}"/>
          </ac:spMkLst>
        </pc:spChg>
        <pc:spChg chg="add del mod">
          <ac:chgData name="Xin Luo" userId="82312ee5779919a4" providerId="LiveId" clId="{3C4A7AF4-6488-5041-B432-D36EF53163D3}" dt="2023-02-23T07:25:48.882" v="2315" actId="478"/>
          <ac:spMkLst>
            <pc:docMk/>
            <pc:sldMk cId="1209572041" sldId="2722"/>
            <ac:spMk id="9" creationId="{C753F62A-4457-3186-8C22-1660EC8CABE8}"/>
          </ac:spMkLst>
        </pc:spChg>
        <pc:spChg chg="add mod">
          <ac:chgData name="Xin Luo" userId="82312ee5779919a4" providerId="LiveId" clId="{3C4A7AF4-6488-5041-B432-D36EF53163D3}" dt="2023-02-23T07:25:49.454" v="2316"/>
          <ac:spMkLst>
            <pc:docMk/>
            <pc:sldMk cId="1209572041" sldId="2722"/>
            <ac:spMk id="11" creationId="{53A7E693-8098-76C4-CD5D-47166ABEB164}"/>
          </ac:spMkLst>
        </pc:spChg>
        <pc:spChg chg="add mod">
          <ac:chgData name="Xin Luo" userId="82312ee5779919a4" providerId="LiveId" clId="{3C4A7AF4-6488-5041-B432-D36EF53163D3}" dt="2023-02-23T07:25:49.454" v="2316"/>
          <ac:spMkLst>
            <pc:docMk/>
            <pc:sldMk cId="1209572041" sldId="2722"/>
            <ac:spMk id="13" creationId="{303BC878-BC57-D350-27A3-F03AE48213AC}"/>
          </ac:spMkLst>
        </pc:spChg>
        <pc:spChg chg="add mod">
          <ac:chgData name="Xin Luo" userId="82312ee5779919a4" providerId="LiveId" clId="{3C4A7AF4-6488-5041-B432-D36EF53163D3}" dt="2023-02-23T07:25:49.454" v="2316"/>
          <ac:spMkLst>
            <pc:docMk/>
            <pc:sldMk cId="1209572041" sldId="2722"/>
            <ac:spMk id="14" creationId="{0DADB612-499B-577C-8C56-FA81A4204DD1}"/>
          </ac:spMkLst>
        </pc:spChg>
        <pc:spChg chg="del">
          <ac:chgData name="Xin Luo" userId="82312ee5779919a4" providerId="LiveId" clId="{3C4A7AF4-6488-5041-B432-D36EF53163D3}" dt="2023-02-23T01:32:29.566" v="1590" actId="478"/>
          <ac:spMkLst>
            <pc:docMk/>
            <pc:sldMk cId="1209572041" sldId="2722"/>
            <ac:spMk id="15" creationId="{8F7436BD-0CD5-04DA-2B44-925CE86CF70D}"/>
          </ac:spMkLst>
        </pc:spChg>
        <pc:spChg chg="del">
          <ac:chgData name="Xin Luo" userId="82312ee5779919a4" providerId="LiveId" clId="{3C4A7AF4-6488-5041-B432-D36EF53163D3}" dt="2023-02-23T01:32:29.566" v="1590" actId="478"/>
          <ac:spMkLst>
            <pc:docMk/>
            <pc:sldMk cId="1209572041" sldId="2722"/>
            <ac:spMk id="16" creationId="{5E1E7D79-A815-9A32-ABAB-129BFCE643F1}"/>
          </ac:spMkLst>
        </pc:spChg>
        <pc:spChg chg="del">
          <ac:chgData name="Xin Luo" userId="82312ee5779919a4" providerId="LiveId" clId="{3C4A7AF4-6488-5041-B432-D36EF53163D3}" dt="2023-02-23T01:32:26.511" v="1589" actId="478"/>
          <ac:spMkLst>
            <pc:docMk/>
            <pc:sldMk cId="1209572041" sldId="2722"/>
            <ac:spMk id="17" creationId="{9E05FFCA-3371-AF5C-381D-71D984055F5A}"/>
          </ac:spMkLst>
        </pc:sp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7" creationId="{C7993E05-4ADB-9D0C-E633-5749F445E479}"/>
          </ac:picMkLst>
        </pc:pic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10" creationId="{26D555B6-DE11-BF17-8D9F-B5F93A876835}"/>
          </ac:picMkLst>
        </pc:pic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1028" creationId="{9FA49340-63F1-4959-1786-FD893DE76CE9}"/>
          </ac:picMkLst>
        </pc:pic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1030" creationId="{35CDAC06-D9CF-2AC8-535E-A1B01EC14218}"/>
          </ac:picMkLst>
        </pc:pic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1032" creationId="{AFE202E8-A338-4627-93EE-5AD65BEE9525}"/>
          </ac:picMkLst>
        </pc:pic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1034" creationId="{D5CBEF68-23C0-8F4A-FA5F-CB6BCAE76176}"/>
          </ac:picMkLst>
        </pc:pic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1036" creationId="{5E2738F1-9461-1F5B-3007-2AA2AD20C330}"/>
          </ac:picMkLst>
        </pc:picChg>
        <pc:cxnChg chg="del">
          <ac:chgData name="Xin Luo" userId="82312ee5779919a4" providerId="LiveId" clId="{3C4A7AF4-6488-5041-B432-D36EF53163D3}" dt="2023-02-23T01:32:29.566" v="1590" actId="478"/>
          <ac:cxnSpMkLst>
            <pc:docMk/>
            <pc:sldMk cId="1209572041" sldId="2722"/>
            <ac:cxnSpMk id="12" creationId="{78FA799A-1F2C-F1DA-9F71-B1B8AFBC5758}"/>
          </ac:cxnSpMkLst>
        </pc:cxnChg>
      </pc:sldChg>
      <pc:sldChg chg="add del">
        <pc:chgData name="Xin Luo" userId="82312ee5779919a4" providerId="LiveId" clId="{3C4A7AF4-6488-5041-B432-D36EF53163D3}" dt="2023-02-23T01:15:26.280" v="1535"/>
        <pc:sldMkLst>
          <pc:docMk/>
          <pc:sldMk cId="1287359691" sldId="2722"/>
        </pc:sldMkLst>
      </pc:sldChg>
      <pc:sldChg chg="add del">
        <pc:chgData name="Xin Luo" userId="82312ee5779919a4" providerId="LiveId" clId="{3C4A7AF4-6488-5041-B432-D36EF53163D3}" dt="2023-02-23T04:49:30.686" v="1883" actId="2696"/>
        <pc:sldMkLst>
          <pc:docMk/>
          <pc:sldMk cId="510300836" sldId="2723"/>
        </pc:sldMkLst>
      </pc:sldChg>
      <pc:sldChg chg="addSp delSp modSp add del mod">
        <pc:chgData name="Xin Luo" userId="82312ee5779919a4" providerId="LiveId" clId="{3C4A7AF4-6488-5041-B432-D36EF53163D3}" dt="2023-02-23T07:26:33.576" v="2330" actId="2696"/>
        <pc:sldMkLst>
          <pc:docMk/>
          <pc:sldMk cId="2794277739" sldId="2723"/>
        </pc:sldMkLst>
        <pc:spChg chg="mod">
          <ac:chgData name="Xin Luo" userId="82312ee5779919a4" providerId="LiveId" clId="{3C4A7AF4-6488-5041-B432-D36EF53163D3}" dt="2023-02-23T07:06:24.407" v="1980" actId="20577"/>
          <ac:spMkLst>
            <pc:docMk/>
            <pc:sldMk cId="2794277739" sldId="2723"/>
            <ac:spMk id="2" creationId="{631AADB6-C88A-D817-4683-FC087E4E240F}"/>
          </ac:spMkLst>
        </pc:spChg>
        <pc:spChg chg="add mod">
          <ac:chgData name="Xin Luo" userId="82312ee5779919a4" providerId="LiveId" clId="{3C4A7AF4-6488-5041-B432-D36EF53163D3}" dt="2023-02-23T07:19:15.938" v="2297" actId="1076"/>
          <ac:spMkLst>
            <pc:docMk/>
            <pc:sldMk cId="2794277739" sldId="2723"/>
            <ac:spMk id="4" creationId="{7D2A1925-7BBA-27BB-70E3-C015303A4605}"/>
          </ac:spMkLst>
        </pc:spChg>
        <pc:spChg chg="mod">
          <ac:chgData name="Xin Luo" userId="82312ee5779919a4" providerId="LiveId" clId="{3C4A7AF4-6488-5041-B432-D36EF53163D3}" dt="2023-02-23T07:19:11.984" v="2296" actId="1035"/>
          <ac:spMkLst>
            <pc:docMk/>
            <pc:sldMk cId="2794277739" sldId="2723"/>
            <ac:spMk id="5" creationId="{FCD10A89-5E0E-5D73-1D4F-9E11D943B29C}"/>
          </ac:spMkLst>
        </pc:spChg>
        <pc:spChg chg="add del mod">
          <ac:chgData name="Xin Luo" userId="82312ee5779919a4" providerId="LiveId" clId="{3C4A7AF4-6488-5041-B432-D36EF53163D3}" dt="2023-02-23T07:18:49.470" v="2269" actId="478"/>
          <ac:spMkLst>
            <pc:docMk/>
            <pc:sldMk cId="2794277739" sldId="2723"/>
            <ac:spMk id="6" creationId="{0CFC768D-C6B8-7C78-18C8-88120E1BA164}"/>
          </ac:spMkLst>
        </pc:spChg>
      </pc:sldChg>
      <pc:sldChg chg="addSp delSp new del mod">
        <pc:chgData name="Xin Luo" userId="82312ee5779919a4" providerId="LiveId" clId="{3C4A7AF4-6488-5041-B432-D36EF53163D3}" dt="2023-02-23T07:57:59.493" v="2582" actId="2696"/>
        <pc:sldMkLst>
          <pc:docMk/>
          <pc:sldMk cId="2812212654" sldId="2723"/>
        </pc:sldMkLst>
        <pc:spChg chg="add del">
          <ac:chgData name="Xin Luo" userId="82312ee5779919a4" providerId="LiveId" clId="{3C4A7AF4-6488-5041-B432-D36EF53163D3}" dt="2023-02-23T07:57:53.654" v="2580" actId="478"/>
          <ac:spMkLst>
            <pc:docMk/>
            <pc:sldMk cId="2812212654" sldId="2723"/>
            <ac:spMk id="5" creationId="{32DB6C91-4B3F-C593-6DD6-5D44AE8A16A1}"/>
          </ac:spMkLst>
        </pc:spChg>
      </pc:sldChg>
      <pc:sldChg chg="delSp modSp add del mod">
        <pc:chgData name="Xin Luo" userId="82312ee5779919a4" providerId="LiveId" clId="{3C4A7AF4-6488-5041-B432-D36EF53163D3}" dt="2023-02-23T07:58:40.953" v="2629" actId="2696"/>
        <pc:sldMkLst>
          <pc:docMk/>
          <pc:sldMk cId="1937332499" sldId="2724"/>
        </pc:sldMkLst>
        <pc:spChg chg="del">
          <ac:chgData name="Xin Luo" userId="82312ee5779919a4" providerId="LiveId" clId="{3C4A7AF4-6488-5041-B432-D36EF53163D3}" dt="2023-02-23T07:58:08.084" v="2584" actId="478"/>
          <ac:spMkLst>
            <pc:docMk/>
            <pc:sldMk cId="1937332499" sldId="2724"/>
            <ac:spMk id="2" creationId="{631AADB6-C88A-D817-4683-FC087E4E240F}"/>
          </ac:spMkLst>
        </pc:spChg>
        <pc:spChg chg="mod">
          <ac:chgData name="Xin Luo" userId="82312ee5779919a4" providerId="LiveId" clId="{3C4A7AF4-6488-5041-B432-D36EF53163D3}" dt="2023-02-23T07:58:04.716" v="2583" actId="20577"/>
          <ac:spMkLst>
            <pc:docMk/>
            <pc:sldMk cId="1937332499" sldId="2724"/>
            <ac:spMk id="5" creationId="{9F4AEA98-0C33-E82A-EB75-839D0F0B55A4}"/>
          </ac:spMkLst>
        </pc:spChg>
      </pc:sldChg>
      <pc:sldChg chg="addSp delSp modSp add mod">
        <pc:chgData name="Xin Luo" userId="82312ee5779919a4" providerId="LiveId" clId="{3C4A7AF4-6488-5041-B432-D36EF53163D3}" dt="2023-02-23T14:01:10.568" v="6309" actId="403"/>
        <pc:sldMkLst>
          <pc:docMk/>
          <pc:sldMk cId="353940032" sldId="2725"/>
        </pc:sldMkLst>
        <pc:spChg chg="del">
          <ac:chgData name="Xin Luo" userId="82312ee5779919a4" providerId="LiveId" clId="{3C4A7AF4-6488-5041-B432-D36EF53163D3}" dt="2023-02-23T07:58:44.285" v="2630" actId="478"/>
          <ac:spMkLst>
            <pc:docMk/>
            <pc:sldMk cId="353940032" sldId="2725"/>
            <ac:spMk id="5" creationId="{9F4AEA98-0C33-E82A-EB75-839D0F0B55A4}"/>
          </ac:spMkLst>
        </pc:spChg>
        <pc:spChg chg="add del mod">
          <ac:chgData name="Xin Luo" userId="82312ee5779919a4" providerId="LiveId" clId="{3C4A7AF4-6488-5041-B432-D36EF53163D3}" dt="2023-02-23T08:03:26.952" v="2830" actId="478"/>
          <ac:spMkLst>
            <pc:docMk/>
            <pc:sldMk cId="353940032" sldId="2725"/>
            <ac:spMk id="8" creationId="{B4BD9B36-DD0F-C605-CD8A-4496EF1E69FB}"/>
          </ac:spMkLst>
        </pc:spChg>
        <pc:spChg chg="add del mod">
          <ac:chgData name="Xin Luo" userId="82312ee5779919a4" providerId="LiveId" clId="{3C4A7AF4-6488-5041-B432-D36EF53163D3}" dt="2023-02-23T08:17:02.315" v="2960" actId="478"/>
          <ac:spMkLst>
            <pc:docMk/>
            <pc:sldMk cId="353940032" sldId="2725"/>
            <ac:spMk id="9" creationId="{C5D5B32B-C0A4-3998-E51B-D49719750C93}"/>
          </ac:spMkLst>
        </pc:spChg>
        <pc:spChg chg="add del">
          <ac:chgData name="Xin Luo" userId="82312ee5779919a4" providerId="LiveId" clId="{3C4A7AF4-6488-5041-B432-D36EF53163D3}" dt="2023-02-23T08:13:11.506" v="2838" actId="22"/>
          <ac:spMkLst>
            <pc:docMk/>
            <pc:sldMk cId="353940032" sldId="2725"/>
            <ac:spMk id="11" creationId="{394DCEF2-1A72-55F4-C8F5-0A6F901EB8C5}"/>
          </ac:spMkLst>
        </pc:spChg>
        <pc:spChg chg="add del mod">
          <ac:chgData name="Xin Luo" userId="82312ee5779919a4" providerId="LiveId" clId="{3C4A7AF4-6488-5041-B432-D36EF53163D3}" dt="2023-02-23T08:13:58.411" v="2853" actId="478"/>
          <ac:spMkLst>
            <pc:docMk/>
            <pc:sldMk cId="353940032" sldId="2725"/>
            <ac:spMk id="14" creationId="{CB13D4B6-397A-405A-F3FA-3AB8A074904A}"/>
          </ac:spMkLst>
        </pc:spChg>
        <pc:spChg chg="add mod">
          <ac:chgData name="Xin Luo" userId="82312ee5779919a4" providerId="LiveId" clId="{3C4A7AF4-6488-5041-B432-D36EF53163D3}" dt="2023-02-23T14:01:07.716" v="6308" actId="1037"/>
          <ac:spMkLst>
            <pc:docMk/>
            <pc:sldMk cId="353940032" sldId="2725"/>
            <ac:spMk id="18" creationId="{EA1F849C-A369-B918-F9E4-7A2F143D4F50}"/>
          </ac:spMkLst>
        </pc:spChg>
        <pc:spChg chg="add mod">
          <ac:chgData name="Xin Luo" userId="82312ee5779919a4" providerId="LiveId" clId="{3C4A7AF4-6488-5041-B432-D36EF53163D3}" dt="2023-02-23T14:01:07.716" v="6308" actId="1037"/>
          <ac:spMkLst>
            <pc:docMk/>
            <pc:sldMk cId="353940032" sldId="2725"/>
            <ac:spMk id="23" creationId="{86451A61-9A98-4F6C-FD33-95BBB6A82E9B}"/>
          </ac:spMkLst>
        </pc:spChg>
        <pc:spChg chg="add mod">
          <ac:chgData name="Xin Luo" userId="82312ee5779919a4" providerId="LiveId" clId="{3C4A7AF4-6488-5041-B432-D36EF53163D3}" dt="2023-02-23T14:01:07.716" v="6308" actId="1037"/>
          <ac:spMkLst>
            <pc:docMk/>
            <pc:sldMk cId="353940032" sldId="2725"/>
            <ac:spMk id="27" creationId="{B5505DF4-B06F-0E86-A93E-D8AA97280A97}"/>
          </ac:spMkLst>
        </pc:spChg>
        <pc:spChg chg="add mod">
          <ac:chgData name="Xin Luo" userId="82312ee5779919a4" providerId="LiveId" clId="{3C4A7AF4-6488-5041-B432-D36EF53163D3}" dt="2023-02-23T14:01:07.716" v="6308" actId="1037"/>
          <ac:spMkLst>
            <pc:docMk/>
            <pc:sldMk cId="353940032" sldId="2725"/>
            <ac:spMk id="32" creationId="{4C666A96-1F83-4E49-2237-FBD1F6223EE5}"/>
          </ac:spMkLst>
        </pc:spChg>
        <pc:spChg chg="add del mod">
          <ac:chgData name="Xin Luo" userId="82312ee5779919a4" providerId="LiveId" clId="{3C4A7AF4-6488-5041-B432-D36EF53163D3}" dt="2023-02-23T08:17:34.201" v="2978" actId="478"/>
          <ac:spMkLst>
            <pc:docMk/>
            <pc:sldMk cId="353940032" sldId="2725"/>
            <ac:spMk id="33" creationId="{58A165C7-14DF-84A3-969A-9CD45F1DCE16}"/>
          </ac:spMkLst>
        </pc:spChg>
        <pc:spChg chg="add mod">
          <ac:chgData name="Xin Luo" userId="82312ee5779919a4" providerId="LiveId" clId="{3C4A7AF4-6488-5041-B432-D36EF53163D3}" dt="2023-02-23T14:01:07.716" v="6308" actId="1037"/>
          <ac:spMkLst>
            <pc:docMk/>
            <pc:sldMk cId="353940032" sldId="2725"/>
            <ac:spMk id="36" creationId="{61265673-F240-13EE-D023-1E17A69A2015}"/>
          </ac:spMkLst>
        </pc:spChg>
        <pc:spChg chg="add mod">
          <ac:chgData name="Xin Luo" userId="82312ee5779919a4" providerId="LiveId" clId="{3C4A7AF4-6488-5041-B432-D36EF53163D3}" dt="2023-02-23T14:01:07.716" v="6308" actId="1037"/>
          <ac:spMkLst>
            <pc:docMk/>
            <pc:sldMk cId="353940032" sldId="2725"/>
            <ac:spMk id="41" creationId="{4AEBC326-1609-596B-8537-39F116527A31}"/>
          </ac:spMkLst>
        </pc:spChg>
        <pc:spChg chg="add mod">
          <ac:chgData name="Xin Luo" userId="82312ee5779919a4" providerId="LiveId" clId="{3C4A7AF4-6488-5041-B432-D36EF53163D3}" dt="2023-02-23T14:01:10.568" v="6309" actId="403"/>
          <ac:spMkLst>
            <pc:docMk/>
            <pc:sldMk cId="353940032" sldId="2725"/>
            <ac:spMk id="52" creationId="{BDCBD33D-9B4F-EBEE-30C8-194823DDF5C4}"/>
          </ac:spMkLst>
        </pc:spChg>
        <pc:picChg chg="add del mod">
          <ac:chgData name="Xin Luo" userId="82312ee5779919a4" providerId="LiveId" clId="{3C4A7AF4-6488-5041-B432-D36EF53163D3}" dt="2023-02-23T07:59:45.150" v="2636" actId="478"/>
          <ac:picMkLst>
            <pc:docMk/>
            <pc:sldMk cId="353940032" sldId="2725"/>
            <ac:picMk id="6" creationId="{ABF2538E-3931-684C-5309-B671AB9AA143}"/>
          </ac:picMkLst>
        </pc:picChg>
        <pc:picChg chg="add mod">
          <ac:chgData name="Xin Luo" userId="82312ee5779919a4" providerId="LiveId" clId="{3C4A7AF4-6488-5041-B432-D36EF53163D3}" dt="2023-02-23T14:01:07.716" v="6308" actId="1037"/>
          <ac:picMkLst>
            <pc:docMk/>
            <pc:sldMk cId="353940032" sldId="2725"/>
            <ac:picMk id="13" creationId="{8C9C030C-3B7C-019D-DCD0-031FFB65880B}"/>
          </ac:picMkLst>
        </pc:picChg>
        <pc:picChg chg="add del mod">
          <ac:chgData name="Xin Luo" userId="82312ee5779919a4" providerId="LiveId" clId="{3C4A7AF4-6488-5041-B432-D36EF53163D3}" dt="2023-02-23T08:14:05.156" v="2855"/>
          <ac:picMkLst>
            <pc:docMk/>
            <pc:sldMk cId="353940032" sldId="2725"/>
            <ac:picMk id="16" creationId="{77387614-61CB-0F04-BCF9-79224E134DDE}"/>
          </ac:picMkLst>
        </pc:picChg>
        <pc:picChg chg="add del mod">
          <ac:chgData name="Xin Luo" userId="82312ee5779919a4" providerId="LiveId" clId="{3C4A7AF4-6488-5041-B432-D36EF53163D3}" dt="2023-02-23T08:13:09.198" v="2836" actId="478"/>
          <ac:picMkLst>
            <pc:docMk/>
            <pc:sldMk cId="353940032" sldId="2725"/>
            <ac:picMk id="7170" creationId="{597AA3CD-2B11-EA12-7C93-7AEDDD1C97EB}"/>
          </ac:picMkLst>
        </pc:picChg>
        <pc:cxnChg chg="add mod">
          <ac:chgData name="Xin Luo" userId="82312ee5779919a4" providerId="LiveId" clId="{3C4A7AF4-6488-5041-B432-D36EF53163D3}" dt="2023-02-23T14:01:07.716" v="6308" actId="1037"/>
          <ac:cxnSpMkLst>
            <pc:docMk/>
            <pc:sldMk cId="353940032" sldId="2725"/>
            <ac:cxnSpMk id="20" creationId="{F2DADA90-0297-320A-7A9B-7BCB73C8D266}"/>
          </ac:cxnSpMkLst>
        </pc:cxnChg>
        <pc:cxnChg chg="add mod">
          <ac:chgData name="Xin Luo" userId="82312ee5779919a4" providerId="LiveId" clId="{3C4A7AF4-6488-5041-B432-D36EF53163D3}" dt="2023-02-23T14:01:07.716" v="6308" actId="1037"/>
          <ac:cxnSpMkLst>
            <pc:docMk/>
            <pc:sldMk cId="353940032" sldId="2725"/>
            <ac:cxnSpMk id="24" creationId="{82FB81A3-8873-C2B6-3A89-83770CDB4D12}"/>
          </ac:cxnSpMkLst>
        </pc:cxnChg>
        <pc:cxnChg chg="add mod">
          <ac:chgData name="Xin Luo" userId="82312ee5779919a4" providerId="LiveId" clId="{3C4A7AF4-6488-5041-B432-D36EF53163D3}" dt="2023-02-23T14:01:07.716" v="6308" actId="1037"/>
          <ac:cxnSpMkLst>
            <pc:docMk/>
            <pc:sldMk cId="353940032" sldId="2725"/>
            <ac:cxnSpMk id="28" creationId="{69368A4A-1E30-C7FF-93A8-823E0BFFDDAF}"/>
          </ac:cxnSpMkLst>
        </pc:cxnChg>
        <pc:cxnChg chg="add del mod">
          <ac:chgData name="Xin Luo" userId="82312ee5779919a4" providerId="LiveId" clId="{3C4A7AF4-6488-5041-B432-D36EF53163D3}" dt="2023-02-23T08:16:31.548" v="2938" actId="478"/>
          <ac:cxnSpMkLst>
            <pc:docMk/>
            <pc:sldMk cId="353940032" sldId="2725"/>
            <ac:cxnSpMk id="34" creationId="{BE0EC96C-0881-8776-2467-19FDCB952D04}"/>
          </ac:cxnSpMkLst>
        </pc:cxnChg>
        <pc:cxnChg chg="add mod">
          <ac:chgData name="Xin Luo" userId="82312ee5779919a4" providerId="LiveId" clId="{3C4A7AF4-6488-5041-B432-D36EF53163D3}" dt="2023-02-23T14:01:07.716" v="6308" actId="1037"/>
          <ac:cxnSpMkLst>
            <pc:docMk/>
            <pc:sldMk cId="353940032" sldId="2725"/>
            <ac:cxnSpMk id="37" creationId="{ED1D5863-9CEA-F4CB-B242-8166548C4786}"/>
          </ac:cxnSpMkLst>
        </pc:cxnChg>
        <pc:cxnChg chg="add mod">
          <ac:chgData name="Xin Luo" userId="82312ee5779919a4" providerId="LiveId" clId="{3C4A7AF4-6488-5041-B432-D36EF53163D3}" dt="2023-02-23T14:01:07.716" v="6308" actId="1037"/>
          <ac:cxnSpMkLst>
            <pc:docMk/>
            <pc:sldMk cId="353940032" sldId="2725"/>
            <ac:cxnSpMk id="43" creationId="{C3F4E5FF-54E3-E9AA-5351-C586D6201A32}"/>
          </ac:cxnSpMkLst>
        </pc:cxnChg>
      </pc:sldChg>
      <pc:sldChg chg="addSp delSp modSp add mod">
        <pc:chgData name="Xin Luo" userId="82312ee5779919a4" providerId="LiveId" clId="{3C4A7AF4-6488-5041-B432-D36EF53163D3}" dt="2023-02-23T08:31:04.830" v="3778" actId="113"/>
        <pc:sldMkLst>
          <pc:docMk/>
          <pc:sldMk cId="45083394" sldId="2726"/>
        </pc:sldMkLst>
        <pc:spChg chg="mod">
          <ac:chgData name="Xin Luo" userId="82312ee5779919a4" providerId="LiveId" clId="{3C4A7AF4-6488-5041-B432-D36EF53163D3}" dt="2023-02-23T08:22:15.262" v="3115" actId="20577"/>
          <ac:spMkLst>
            <pc:docMk/>
            <pc:sldMk cId="45083394" sldId="2726"/>
            <ac:spMk id="2" creationId="{631AADB6-C88A-D817-4683-FC087E4E240F}"/>
          </ac:spMkLst>
        </pc:spChg>
        <pc:spChg chg="add mod">
          <ac:chgData name="Xin Luo" userId="82312ee5779919a4" providerId="LiveId" clId="{3C4A7AF4-6488-5041-B432-D36EF53163D3}" dt="2023-02-23T08:28:50.576" v="3636" actId="21"/>
          <ac:spMkLst>
            <pc:docMk/>
            <pc:sldMk cId="45083394" sldId="2726"/>
            <ac:spMk id="4" creationId="{D9BBA39C-AB76-6753-5B9C-0A4D018B0DED}"/>
          </ac:spMkLst>
        </pc:spChg>
        <pc:spChg chg="add mod">
          <ac:chgData name="Xin Luo" userId="82312ee5779919a4" providerId="LiveId" clId="{3C4A7AF4-6488-5041-B432-D36EF53163D3}" dt="2023-02-23T08:29:47.843" v="3720" actId="20577"/>
          <ac:spMkLst>
            <pc:docMk/>
            <pc:sldMk cId="45083394" sldId="2726"/>
            <ac:spMk id="8" creationId="{D11D64FF-DB4E-870B-A0A7-C88F2B6D8D18}"/>
          </ac:spMkLst>
        </pc:spChg>
        <pc:spChg chg="add mod">
          <ac:chgData name="Xin Luo" userId="82312ee5779919a4" providerId="LiveId" clId="{3C4A7AF4-6488-5041-B432-D36EF53163D3}" dt="2023-02-23T08:31:04.830" v="3778" actId="113"/>
          <ac:spMkLst>
            <pc:docMk/>
            <pc:sldMk cId="45083394" sldId="2726"/>
            <ac:spMk id="9" creationId="{43B7FFBD-DD4A-E963-5F79-321CB599D69F}"/>
          </ac:spMkLst>
        </pc:spChg>
        <pc:spChg chg="add mod">
          <ac:chgData name="Xin Luo" userId="82312ee5779919a4" providerId="LiveId" clId="{3C4A7AF4-6488-5041-B432-D36EF53163D3}" dt="2023-02-23T08:31:04.830" v="3778" actId="113"/>
          <ac:spMkLst>
            <pc:docMk/>
            <pc:sldMk cId="45083394" sldId="2726"/>
            <ac:spMk id="10" creationId="{169CC821-AC60-1C05-1AAB-8774F66B13FE}"/>
          </ac:spMkLst>
        </pc:spChg>
        <pc:spChg chg="del">
          <ac:chgData name="Xin Luo" userId="82312ee5779919a4" providerId="LiveId" clId="{3C4A7AF4-6488-5041-B432-D36EF53163D3}" dt="2023-02-23T08:20:54.394" v="3035" actId="478"/>
          <ac:spMkLst>
            <pc:docMk/>
            <pc:sldMk cId="45083394" sldId="2726"/>
            <ac:spMk id="18" creationId="{EA1F849C-A369-B918-F9E4-7A2F143D4F50}"/>
          </ac:spMkLst>
        </pc:spChg>
        <pc:spChg chg="del">
          <ac:chgData name="Xin Luo" userId="82312ee5779919a4" providerId="LiveId" clId="{3C4A7AF4-6488-5041-B432-D36EF53163D3}" dt="2023-02-23T08:20:54.394" v="3035" actId="478"/>
          <ac:spMkLst>
            <pc:docMk/>
            <pc:sldMk cId="45083394" sldId="2726"/>
            <ac:spMk id="23" creationId="{86451A61-9A98-4F6C-FD33-95BBB6A82E9B}"/>
          </ac:spMkLst>
        </pc:spChg>
        <pc:spChg chg="del">
          <ac:chgData name="Xin Luo" userId="82312ee5779919a4" providerId="LiveId" clId="{3C4A7AF4-6488-5041-B432-D36EF53163D3}" dt="2023-02-23T08:20:54.394" v="3035" actId="478"/>
          <ac:spMkLst>
            <pc:docMk/>
            <pc:sldMk cId="45083394" sldId="2726"/>
            <ac:spMk id="27" creationId="{B5505DF4-B06F-0E86-A93E-D8AA97280A97}"/>
          </ac:spMkLst>
        </pc:spChg>
        <pc:spChg chg="del">
          <ac:chgData name="Xin Luo" userId="82312ee5779919a4" providerId="LiveId" clId="{3C4A7AF4-6488-5041-B432-D36EF53163D3}" dt="2023-02-23T08:20:54.394" v="3035" actId="478"/>
          <ac:spMkLst>
            <pc:docMk/>
            <pc:sldMk cId="45083394" sldId="2726"/>
            <ac:spMk id="32" creationId="{4C666A96-1F83-4E49-2237-FBD1F6223EE5}"/>
          </ac:spMkLst>
        </pc:spChg>
        <pc:spChg chg="del">
          <ac:chgData name="Xin Luo" userId="82312ee5779919a4" providerId="LiveId" clId="{3C4A7AF4-6488-5041-B432-D36EF53163D3}" dt="2023-02-23T08:20:54.394" v="3035" actId="478"/>
          <ac:spMkLst>
            <pc:docMk/>
            <pc:sldMk cId="45083394" sldId="2726"/>
            <ac:spMk id="36" creationId="{61265673-F240-13EE-D023-1E17A69A2015}"/>
          </ac:spMkLst>
        </pc:spChg>
        <pc:spChg chg="del">
          <ac:chgData name="Xin Luo" userId="82312ee5779919a4" providerId="LiveId" clId="{3C4A7AF4-6488-5041-B432-D36EF53163D3}" dt="2023-02-23T08:20:54.394" v="3035" actId="478"/>
          <ac:spMkLst>
            <pc:docMk/>
            <pc:sldMk cId="45083394" sldId="2726"/>
            <ac:spMk id="41" creationId="{4AEBC326-1609-596B-8537-39F116527A31}"/>
          </ac:spMkLst>
        </pc:spChg>
        <pc:spChg chg="del">
          <ac:chgData name="Xin Luo" userId="82312ee5779919a4" providerId="LiveId" clId="{3C4A7AF4-6488-5041-B432-D36EF53163D3}" dt="2023-02-23T08:20:57.243" v="3036" actId="478"/>
          <ac:spMkLst>
            <pc:docMk/>
            <pc:sldMk cId="45083394" sldId="2726"/>
            <ac:spMk id="52" creationId="{BDCBD33D-9B4F-EBEE-30C8-194823DDF5C4}"/>
          </ac:spMkLst>
        </pc:spChg>
        <pc:picChg chg="add mod">
          <ac:chgData name="Xin Luo" userId="82312ee5779919a4" providerId="LiveId" clId="{3C4A7AF4-6488-5041-B432-D36EF53163D3}" dt="2023-02-23T08:29:04.406" v="3641" actId="1076"/>
          <ac:picMkLst>
            <pc:docMk/>
            <pc:sldMk cId="45083394" sldId="2726"/>
            <ac:picMk id="6" creationId="{8F0ECEE9-414A-4841-4298-78B3FB0882AD}"/>
          </ac:picMkLst>
        </pc:picChg>
        <pc:picChg chg="del">
          <ac:chgData name="Xin Luo" userId="82312ee5779919a4" providerId="LiveId" clId="{3C4A7AF4-6488-5041-B432-D36EF53163D3}" dt="2023-02-23T08:20:54.394" v="3035" actId="478"/>
          <ac:picMkLst>
            <pc:docMk/>
            <pc:sldMk cId="45083394" sldId="2726"/>
            <ac:picMk id="13" creationId="{8C9C030C-3B7C-019D-DCD0-031FFB65880B}"/>
          </ac:picMkLst>
        </pc:picChg>
        <pc:cxnChg chg="add mod">
          <ac:chgData name="Xin Luo" userId="82312ee5779919a4" providerId="LiveId" clId="{3C4A7AF4-6488-5041-B432-D36EF53163D3}" dt="2023-02-23T08:30:42.382" v="3770" actId="13822"/>
          <ac:cxnSpMkLst>
            <pc:docMk/>
            <pc:sldMk cId="45083394" sldId="2726"/>
            <ac:cxnSpMk id="12" creationId="{A43ECA29-12BC-846A-2DE4-6FB5931244DE}"/>
          </ac:cxnSpMkLst>
        </pc:cxnChg>
        <pc:cxnChg chg="add mod">
          <ac:chgData name="Xin Luo" userId="82312ee5779919a4" providerId="LiveId" clId="{3C4A7AF4-6488-5041-B432-D36EF53163D3}" dt="2023-02-23T08:30:54.723" v="3774" actId="14100"/>
          <ac:cxnSpMkLst>
            <pc:docMk/>
            <pc:sldMk cId="45083394" sldId="2726"/>
            <ac:cxnSpMk id="14" creationId="{6561B644-72BB-3413-18C9-17D070F6E82C}"/>
          </ac:cxnSpMkLst>
        </pc:cxnChg>
        <pc:cxnChg chg="del mod">
          <ac:chgData name="Xin Luo" userId="82312ee5779919a4" providerId="LiveId" clId="{3C4A7AF4-6488-5041-B432-D36EF53163D3}" dt="2023-02-23T08:20:54.394" v="3035" actId="478"/>
          <ac:cxnSpMkLst>
            <pc:docMk/>
            <pc:sldMk cId="45083394" sldId="2726"/>
            <ac:cxnSpMk id="20" creationId="{F2DADA90-0297-320A-7A9B-7BCB73C8D266}"/>
          </ac:cxnSpMkLst>
        </pc:cxnChg>
        <pc:cxnChg chg="del mod">
          <ac:chgData name="Xin Luo" userId="82312ee5779919a4" providerId="LiveId" clId="{3C4A7AF4-6488-5041-B432-D36EF53163D3}" dt="2023-02-23T08:20:54.394" v="3035" actId="478"/>
          <ac:cxnSpMkLst>
            <pc:docMk/>
            <pc:sldMk cId="45083394" sldId="2726"/>
            <ac:cxnSpMk id="24" creationId="{82FB81A3-8873-C2B6-3A89-83770CDB4D12}"/>
          </ac:cxnSpMkLst>
        </pc:cxnChg>
        <pc:cxnChg chg="del mod">
          <ac:chgData name="Xin Luo" userId="82312ee5779919a4" providerId="LiveId" clId="{3C4A7AF4-6488-5041-B432-D36EF53163D3}" dt="2023-02-23T08:20:54.394" v="3035" actId="478"/>
          <ac:cxnSpMkLst>
            <pc:docMk/>
            <pc:sldMk cId="45083394" sldId="2726"/>
            <ac:cxnSpMk id="28" creationId="{69368A4A-1E30-C7FF-93A8-823E0BFFDDAF}"/>
          </ac:cxnSpMkLst>
        </pc:cxnChg>
        <pc:cxnChg chg="del mod">
          <ac:chgData name="Xin Luo" userId="82312ee5779919a4" providerId="LiveId" clId="{3C4A7AF4-6488-5041-B432-D36EF53163D3}" dt="2023-02-23T08:20:54.394" v="3035" actId="478"/>
          <ac:cxnSpMkLst>
            <pc:docMk/>
            <pc:sldMk cId="45083394" sldId="2726"/>
            <ac:cxnSpMk id="37" creationId="{ED1D5863-9CEA-F4CB-B242-8166548C4786}"/>
          </ac:cxnSpMkLst>
        </pc:cxnChg>
        <pc:cxnChg chg="del mod">
          <ac:chgData name="Xin Luo" userId="82312ee5779919a4" providerId="LiveId" clId="{3C4A7AF4-6488-5041-B432-D36EF53163D3}" dt="2023-02-23T08:20:54.394" v="3035" actId="478"/>
          <ac:cxnSpMkLst>
            <pc:docMk/>
            <pc:sldMk cId="45083394" sldId="2726"/>
            <ac:cxnSpMk id="43" creationId="{C3F4E5FF-54E3-E9AA-5351-C586D6201A32}"/>
          </ac:cxnSpMkLst>
        </pc:cxnChg>
      </pc:sldChg>
      <pc:sldChg chg="addSp delSp modSp add mod">
        <pc:chgData name="Xin Luo" userId="82312ee5779919a4" providerId="LiveId" clId="{3C4A7AF4-6488-5041-B432-D36EF53163D3}" dt="2023-02-23T09:13:39.268" v="5260" actId="1076"/>
        <pc:sldMkLst>
          <pc:docMk/>
          <pc:sldMk cId="148985918" sldId="2727"/>
        </pc:sldMkLst>
        <pc:spChg chg="mod">
          <ac:chgData name="Xin Luo" userId="82312ee5779919a4" providerId="LiveId" clId="{3C4A7AF4-6488-5041-B432-D36EF53163D3}" dt="2023-02-23T09:02:50.639" v="4813" actId="20577"/>
          <ac:spMkLst>
            <pc:docMk/>
            <pc:sldMk cId="148985918" sldId="2727"/>
            <ac:spMk id="2" creationId="{631AADB6-C88A-D817-4683-FC087E4E240F}"/>
          </ac:spMkLst>
        </pc:spChg>
        <pc:spChg chg="add mod">
          <ac:chgData name="Xin Luo" userId="82312ee5779919a4" providerId="LiveId" clId="{3C4A7AF4-6488-5041-B432-D36EF53163D3}" dt="2023-02-23T09:13:32.099" v="5259" actId="20577"/>
          <ac:spMkLst>
            <pc:docMk/>
            <pc:sldMk cId="148985918" sldId="2727"/>
            <ac:spMk id="8" creationId="{BE76C63F-77AB-4EA1-EEE4-7A2884A0CA66}"/>
          </ac:spMkLst>
        </pc:spChg>
        <pc:spChg chg="add mod">
          <ac:chgData name="Xin Luo" userId="82312ee5779919a4" providerId="LiveId" clId="{3C4A7AF4-6488-5041-B432-D36EF53163D3}" dt="2023-02-23T09:06:57.700" v="4996" actId="164"/>
          <ac:spMkLst>
            <pc:docMk/>
            <pc:sldMk cId="148985918" sldId="2727"/>
            <ac:spMk id="9" creationId="{2A57F97B-233C-EA66-362B-DE220896F614}"/>
          </ac:spMkLst>
        </pc:spChg>
        <pc:spChg chg="add mod">
          <ac:chgData name="Xin Luo" userId="82312ee5779919a4" providerId="LiveId" clId="{3C4A7AF4-6488-5041-B432-D36EF53163D3}" dt="2023-02-23T09:06:57.700" v="4996" actId="164"/>
          <ac:spMkLst>
            <pc:docMk/>
            <pc:sldMk cId="148985918" sldId="2727"/>
            <ac:spMk id="10" creationId="{05061545-3FDF-F0F7-4A20-489EFC9330A5}"/>
          </ac:spMkLst>
        </pc:spChg>
        <pc:spChg chg="add del mod">
          <ac:chgData name="Xin Luo" userId="82312ee5779919a4" providerId="LiveId" clId="{3C4A7AF4-6488-5041-B432-D36EF53163D3}" dt="2023-02-23T09:07:43.842" v="5057" actId="478"/>
          <ac:spMkLst>
            <pc:docMk/>
            <pc:sldMk cId="148985918" sldId="2727"/>
            <ac:spMk id="14" creationId="{2A050FDD-5C29-A58A-197A-D5C19F9B5220}"/>
          </ac:spMkLst>
        </pc:spChg>
        <pc:spChg chg="add mod">
          <ac:chgData name="Xin Luo" userId="82312ee5779919a4" providerId="LiveId" clId="{3C4A7AF4-6488-5041-B432-D36EF53163D3}" dt="2023-02-23T09:09:33.604" v="5094" actId="164"/>
          <ac:spMkLst>
            <pc:docMk/>
            <pc:sldMk cId="148985918" sldId="2727"/>
            <ac:spMk id="15" creationId="{DF93D913-36DA-AAF7-8561-3F9531FE4A54}"/>
          </ac:spMkLst>
        </pc:spChg>
        <pc:spChg chg="add mod">
          <ac:chgData name="Xin Luo" userId="82312ee5779919a4" providerId="LiveId" clId="{3C4A7AF4-6488-5041-B432-D36EF53163D3}" dt="2023-02-23T09:09:33.604" v="5094" actId="164"/>
          <ac:spMkLst>
            <pc:docMk/>
            <pc:sldMk cId="148985918" sldId="2727"/>
            <ac:spMk id="16" creationId="{A455D8E5-C706-2A45-C85C-DFAC15A06B89}"/>
          </ac:spMkLst>
        </pc:spChg>
        <pc:grpChg chg="add mod">
          <ac:chgData name="Xin Luo" userId="82312ee5779919a4" providerId="LiveId" clId="{3C4A7AF4-6488-5041-B432-D36EF53163D3}" dt="2023-02-23T09:13:39.268" v="5260" actId="1076"/>
          <ac:grpSpMkLst>
            <pc:docMk/>
            <pc:sldMk cId="148985918" sldId="2727"/>
            <ac:grpSpMk id="13" creationId="{1FD0C9A9-218B-07EF-0C27-42925534088E}"/>
          </ac:grpSpMkLst>
        </pc:grpChg>
        <pc:grpChg chg="add mod">
          <ac:chgData name="Xin Luo" userId="82312ee5779919a4" providerId="LiveId" clId="{3C4A7AF4-6488-5041-B432-D36EF53163D3}" dt="2023-02-23T09:13:39.268" v="5260" actId="1076"/>
          <ac:grpSpMkLst>
            <pc:docMk/>
            <pc:sldMk cId="148985918" sldId="2727"/>
            <ac:grpSpMk id="17" creationId="{48848DA8-CFA1-BCEC-5CB7-145BDC28B35D}"/>
          </ac:grpSpMkLst>
        </pc:grpChg>
        <pc:picChg chg="add del mod">
          <ac:chgData name="Xin Luo" userId="82312ee5779919a4" providerId="LiveId" clId="{3C4A7AF4-6488-5041-B432-D36EF53163D3}" dt="2023-02-23T08:54:57.402" v="4456" actId="21"/>
          <ac:picMkLst>
            <pc:docMk/>
            <pc:sldMk cId="148985918" sldId="2727"/>
            <ac:picMk id="5" creationId="{EBA5FE03-5125-C70A-F513-A5C24B3C1A14}"/>
          </ac:picMkLst>
        </pc:picChg>
        <pc:picChg chg="add mod">
          <ac:chgData name="Xin Luo" userId="82312ee5779919a4" providerId="LiveId" clId="{3C4A7AF4-6488-5041-B432-D36EF53163D3}" dt="2023-02-23T09:06:57.700" v="4996" actId="164"/>
          <ac:picMkLst>
            <pc:docMk/>
            <pc:sldMk cId="148985918" sldId="2727"/>
            <ac:picMk id="7" creationId="{2A956C61-5B6E-D321-B51C-B54690362CE0}"/>
          </ac:picMkLst>
        </pc:picChg>
        <pc:picChg chg="add mod">
          <ac:chgData name="Xin Luo" userId="82312ee5779919a4" providerId="LiveId" clId="{3C4A7AF4-6488-5041-B432-D36EF53163D3}" dt="2023-02-23T09:09:33.604" v="5094" actId="164"/>
          <ac:picMkLst>
            <pc:docMk/>
            <pc:sldMk cId="148985918" sldId="2727"/>
            <ac:picMk id="12" creationId="{66610A52-7A60-4351-A358-E26F160E7D72}"/>
          </ac:picMkLst>
        </pc:picChg>
      </pc:sldChg>
      <pc:sldChg chg="addSp delSp modSp add mod">
        <pc:chgData name="Xin Luo" userId="82312ee5779919a4" providerId="LiveId" clId="{3C4A7AF4-6488-5041-B432-D36EF53163D3}" dt="2023-02-23T08:32:21.875" v="3790" actId="1076"/>
        <pc:sldMkLst>
          <pc:docMk/>
          <pc:sldMk cId="3544980656" sldId="2728"/>
        </pc:sldMkLst>
        <pc:spChg chg="del">
          <ac:chgData name="Xin Luo" userId="82312ee5779919a4" providerId="LiveId" clId="{3C4A7AF4-6488-5041-B432-D36EF53163D3}" dt="2023-02-23T08:31:33.135" v="3781" actId="478"/>
          <ac:spMkLst>
            <pc:docMk/>
            <pc:sldMk cId="3544980656" sldId="2728"/>
            <ac:spMk id="4" creationId="{D9BBA39C-AB76-6753-5B9C-0A4D018B0DED}"/>
          </ac:spMkLst>
        </pc:spChg>
        <pc:spChg chg="del">
          <ac:chgData name="Xin Luo" userId="82312ee5779919a4" providerId="LiveId" clId="{3C4A7AF4-6488-5041-B432-D36EF53163D3}" dt="2023-02-23T08:31:29.753" v="3780" actId="478"/>
          <ac:spMkLst>
            <pc:docMk/>
            <pc:sldMk cId="3544980656" sldId="2728"/>
            <ac:spMk id="8" creationId="{D11D64FF-DB4E-870B-A0A7-C88F2B6D8D18}"/>
          </ac:spMkLst>
        </pc:spChg>
        <pc:spChg chg="del">
          <ac:chgData name="Xin Luo" userId="82312ee5779919a4" providerId="LiveId" clId="{3C4A7AF4-6488-5041-B432-D36EF53163D3}" dt="2023-02-23T08:31:36.177" v="3782" actId="478"/>
          <ac:spMkLst>
            <pc:docMk/>
            <pc:sldMk cId="3544980656" sldId="2728"/>
            <ac:spMk id="9" creationId="{43B7FFBD-DD4A-E963-5F79-321CB599D69F}"/>
          </ac:spMkLst>
        </pc:spChg>
        <pc:spChg chg="del">
          <ac:chgData name="Xin Luo" userId="82312ee5779919a4" providerId="LiveId" clId="{3C4A7AF4-6488-5041-B432-D36EF53163D3}" dt="2023-02-23T08:31:36.177" v="3782" actId="478"/>
          <ac:spMkLst>
            <pc:docMk/>
            <pc:sldMk cId="3544980656" sldId="2728"/>
            <ac:spMk id="10" creationId="{169CC821-AC60-1C05-1AAB-8774F66B13FE}"/>
          </ac:spMkLst>
        </pc:spChg>
        <pc:picChg chg="del">
          <ac:chgData name="Xin Luo" userId="82312ee5779919a4" providerId="LiveId" clId="{3C4A7AF4-6488-5041-B432-D36EF53163D3}" dt="2023-02-23T08:31:36.177" v="3782" actId="478"/>
          <ac:picMkLst>
            <pc:docMk/>
            <pc:sldMk cId="3544980656" sldId="2728"/>
            <ac:picMk id="6" creationId="{8F0ECEE9-414A-4841-4298-78B3FB0882AD}"/>
          </ac:picMkLst>
        </pc:picChg>
        <pc:picChg chg="add mod">
          <ac:chgData name="Xin Luo" userId="82312ee5779919a4" providerId="LiveId" clId="{3C4A7AF4-6488-5041-B432-D36EF53163D3}" dt="2023-02-23T08:32:21.875" v="3790" actId="1076"/>
          <ac:picMkLst>
            <pc:docMk/>
            <pc:sldMk cId="3544980656" sldId="2728"/>
            <ac:picMk id="7" creationId="{E9C83831-84AF-EB65-1442-172F35DE9DAB}"/>
          </ac:picMkLst>
        </pc:picChg>
        <pc:cxnChg chg="del">
          <ac:chgData name="Xin Luo" userId="82312ee5779919a4" providerId="LiveId" clId="{3C4A7AF4-6488-5041-B432-D36EF53163D3}" dt="2023-02-23T08:31:36.177" v="3782" actId="478"/>
          <ac:cxnSpMkLst>
            <pc:docMk/>
            <pc:sldMk cId="3544980656" sldId="2728"/>
            <ac:cxnSpMk id="12" creationId="{A43ECA29-12BC-846A-2DE4-6FB5931244DE}"/>
          </ac:cxnSpMkLst>
        </pc:cxnChg>
        <pc:cxnChg chg="del">
          <ac:chgData name="Xin Luo" userId="82312ee5779919a4" providerId="LiveId" clId="{3C4A7AF4-6488-5041-B432-D36EF53163D3}" dt="2023-02-23T08:31:36.177" v="3782" actId="478"/>
          <ac:cxnSpMkLst>
            <pc:docMk/>
            <pc:sldMk cId="3544980656" sldId="2728"/>
            <ac:cxnSpMk id="14" creationId="{6561B644-72BB-3413-18C9-17D070F6E82C}"/>
          </ac:cxnSpMkLst>
        </pc:cxnChg>
      </pc:sldChg>
      <pc:sldChg chg="addSp delSp modSp add mod">
        <pc:chgData name="Xin Luo" userId="82312ee5779919a4" providerId="LiveId" clId="{3C4A7AF4-6488-5041-B432-D36EF53163D3}" dt="2023-02-23T09:02:43.022" v="4809" actId="20577"/>
        <pc:sldMkLst>
          <pc:docMk/>
          <pc:sldMk cId="1664139585" sldId="2729"/>
        </pc:sldMkLst>
        <pc:spChg chg="mod">
          <ac:chgData name="Xin Luo" userId="82312ee5779919a4" providerId="LiveId" clId="{3C4A7AF4-6488-5041-B432-D36EF53163D3}" dt="2023-02-23T09:02:43.022" v="4809" actId="20577"/>
          <ac:spMkLst>
            <pc:docMk/>
            <pc:sldMk cId="1664139585" sldId="2729"/>
            <ac:spMk id="2" creationId="{631AADB6-C88A-D817-4683-FC087E4E240F}"/>
          </ac:spMkLst>
        </pc:spChg>
        <pc:spChg chg="add mod">
          <ac:chgData name="Xin Luo" userId="82312ee5779919a4" providerId="LiveId" clId="{3C4A7AF4-6488-5041-B432-D36EF53163D3}" dt="2023-02-23T08:46:44.018" v="4297" actId="20577"/>
          <ac:spMkLst>
            <pc:docMk/>
            <pc:sldMk cId="1664139585" sldId="2729"/>
            <ac:spMk id="4" creationId="{A48F68EC-B4FA-96B9-0619-1D7CA71743F2}"/>
          </ac:spMkLst>
        </pc:spChg>
        <pc:spChg chg="add mod">
          <ac:chgData name="Xin Luo" userId="82312ee5779919a4" providerId="LiveId" clId="{3C4A7AF4-6488-5041-B432-D36EF53163D3}" dt="2023-02-23T08:48:14.635" v="4350" actId="404"/>
          <ac:spMkLst>
            <pc:docMk/>
            <pc:sldMk cId="1664139585" sldId="2729"/>
            <ac:spMk id="8" creationId="{9597684A-B805-E883-E79A-691F6EF9A66B}"/>
          </ac:spMkLst>
        </pc:spChg>
        <pc:spChg chg="add mod">
          <ac:chgData name="Xin Luo" userId="82312ee5779919a4" providerId="LiveId" clId="{3C4A7AF4-6488-5041-B432-D36EF53163D3}" dt="2023-02-23T08:48:14.635" v="4350" actId="404"/>
          <ac:spMkLst>
            <pc:docMk/>
            <pc:sldMk cId="1664139585" sldId="2729"/>
            <ac:spMk id="12" creationId="{E306EF68-0494-C32C-D024-73CAA4391062}"/>
          </ac:spMkLst>
        </pc:spChg>
        <pc:spChg chg="add del mod">
          <ac:chgData name="Xin Luo" userId="82312ee5779919a4" providerId="LiveId" clId="{3C4A7AF4-6488-5041-B432-D36EF53163D3}" dt="2023-02-23T08:46:58.841" v="4299"/>
          <ac:spMkLst>
            <pc:docMk/>
            <pc:sldMk cId="1664139585" sldId="2729"/>
            <ac:spMk id="13" creationId="{1F1152D4-0A0D-97DF-84F0-894EBB9433D0}"/>
          </ac:spMkLst>
        </pc:spChg>
        <pc:spChg chg="add del mod">
          <ac:chgData name="Xin Luo" userId="82312ee5779919a4" providerId="LiveId" clId="{3C4A7AF4-6488-5041-B432-D36EF53163D3}" dt="2023-02-23T08:47:04.887" v="4301"/>
          <ac:spMkLst>
            <pc:docMk/>
            <pc:sldMk cId="1664139585" sldId="2729"/>
            <ac:spMk id="14" creationId="{1002F82A-FD74-219B-01B5-80247C07A991}"/>
          </ac:spMkLst>
        </pc:spChg>
        <pc:spChg chg="add mod">
          <ac:chgData name="Xin Luo" userId="82312ee5779919a4" providerId="LiveId" clId="{3C4A7AF4-6488-5041-B432-D36EF53163D3}" dt="2023-02-23T08:48:14.635" v="4350" actId="404"/>
          <ac:spMkLst>
            <pc:docMk/>
            <pc:sldMk cId="1664139585" sldId="2729"/>
            <ac:spMk id="16" creationId="{E2DA478E-BBDA-94A9-C4E5-8DF31834C994}"/>
          </ac:spMkLst>
        </pc:spChg>
        <pc:spChg chg="add mod">
          <ac:chgData name="Xin Luo" userId="82312ee5779919a4" providerId="LiveId" clId="{3C4A7AF4-6488-5041-B432-D36EF53163D3}" dt="2023-02-23T08:48:14.635" v="4350" actId="404"/>
          <ac:spMkLst>
            <pc:docMk/>
            <pc:sldMk cId="1664139585" sldId="2729"/>
            <ac:spMk id="17" creationId="{FBB4FC8D-8E08-9397-E459-DBB800FF6754}"/>
          </ac:spMkLst>
        </pc:spChg>
        <pc:grpChg chg="add mod">
          <ac:chgData name="Xin Luo" userId="82312ee5779919a4" providerId="LiveId" clId="{3C4A7AF4-6488-5041-B432-D36EF53163D3}" dt="2023-02-23T08:47:57.186" v="4348" actId="164"/>
          <ac:grpSpMkLst>
            <pc:docMk/>
            <pc:sldMk cId="1664139585" sldId="2729"/>
            <ac:grpSpMk id="9" creationId="{AB82EF5E-36B6-4B68-763F-8260BCED7E25}"/>
          </ac:grpSpMkLst>
        </pc:grpChg>
        <pc:grpChg chg="add mod">
          <ac:chgData name="Xin Luo" userId="82312ee5779919a4" providerId="LiveId" clId="{3C4A7AF4-6488-5041-B432-D36EF53163D3}" dt="2023-02-23T08:48:31.559" v="4354" actId="1076"/>
          <ac:grpSpMkLst>
            <pc:docMk/>
            <pc:sldMk cId="1664139585" sldId="2729"/>
            <ac:grpSpMk id="18" creationId="{0DD68EE4-6630-75BA-7E39-99DB63529BEC}"/>
          </ac:grpSpMkLst>
        </pc:grpChg>
        <pc:grpChg chg="add mod">
          <ac:chgData name="Xin Luo" userId="82312ee5779919a4" providerId="LiveId" clId="{3C4A7AF4-6488-5041-B432-D36EF53163D3}" dt="2023-02-23T08:48:31.559" v="4354" actId="1076"/>
          <ac:grpSpMkLst>
            <pc:docMk/>
            <pc:sldMk cId="1664139585" sldId="2729"/>
            <ac:grpSpMk id="19" creationId="{CC13FC93-9D53-8437-285C-997C8D3C5460}"/>
          </ac:grpSpMkLst>
        </pc:grpChg>
        <pc:picChg chg="add mod">
          <ac:chgData name="Xin Luo" userId="82312ee5779919a4" providerId="LiveId" clId="{3C4A7AF4-6488-5041-B432-D36EF53163D3}" dt="2023-02-23T08:44:29.871" v="4141" actId="164"/>
          <ac:picMkLst>
            <pc:docMk/>
            <pc:sldMk cId="1664139585" sldId="2729"/>
            <ac:picMk id="6" creationId="{1DE4B58D-C83F-B09C-55FD-73CA2236BAC9}"/>
          </ac:picMkLst>
        </pc:picChg>
        <pc:picChg chg="del">
          <ac:chgData name="Xin Luo" userId="82312ee5779919a4" providerId="LiveId" clId="{3C4A7AF4-6488-5041-B432-D36EF53163D3}" dt="2023-02-23T08:32:51.104" v="3831" actId="478"/>
          <ac:picMkLst>
            <pc:docMk/>
            <pc:sldMk cId="1664139585" sldId="2729"/>
            <ac:picMk id="7" creationId="{E9C83831-84AF-EB65-1442-172F35DE9DAB}"/>
          </ac:picMkLst>
        </pc:picChg>
        <pc:picChg chg="add mod">
          <ac:chgData name="Xin Luo" userId="82312ee5779919a4" providerId="LiveId" clId="{3C4A7AF4-6488-5041-B432-D36EF53163D3}" dt="2023-02-23T08:48:23.436" v="4353" actId="14100"/>
          <ac:picMkLst>
            <pc:docMk/>
            <pc:sldMk cId="1664139585" sldId="2729"/>
            <ac:picMk id="11" creationId="{BE4A142E-6DBB-4445-BF78-4D6C23EB8C69}"/>
          </ac:picMkLst>
        </pc:picChg>
      </pc:sldChg>
      <pc:sldChg chg="addSp delSp modSp add mod">
        <pc:chgData name="Xin Luo" userId="82312ee5779919a4" providerId="LiveId" clId="{3C4A7AF4-6488-5041-B432-D36EF53163D3}" dt="2023-02-23T09:02:46.545" v="4811" actId="20577"/>
        <pc:sldMkLst>
          <pc:docMk/>
          <pc:sldMk cId="3561803108" sldId="2730"/>
        </pc:sldMkLst>
        <pc:spChg chg="mod">
          <ac:chgData name="Xin Luo" userId="82312ee5779919a4" providerId="LiveId" clId="{3C4A7AF4-6488-5041-B432-D36EF53163D3}" dt="2023-02-23T09:02:46.545" v="4811" actId="20577"/>
          <ac:spMkLst>
            <pc:docMk/>
            <pc:sldMk cId="3561803108" sldId="2730"/>
            <ac:spMk id="2" creationId="{631AADB6-C88A-D817-4683-FC087E4E240F}"/>
          </ac:spMkLst>
        </pc:spChg>
        <pc:spChg chg="mod">
          <ac:chgData name="Xin Luo" userId="82312ee5779919a4" providerId="LiveId" clId="{3C4A7AF4-6488-5041-B432-D36EF53163D3}" dt="2023-02-23T08:57:21.442" v="4706" actId="20577"/>
          <ac:spMkLst>
            <pc:docMk/>
            <pc:sldMk cId="3561803108" sldId="2730"/>
            <ac:spMk id="4" creationId="{A48F68EC-B4FA-96B9-0619-1D7CA71743F2}"/>
          </ac:spMkLst>
        </pc:spChg>
        <pc:spChg chg="add mod">
          <ac:chgData name="Xin Luo" userId="82312ee5779919a4" providerId="LiveId" clId="{3C4A7AF4-6488-5041-B432-D36EF53163D3}" dt="2023-02-23T08:59:18.569" v="4780" actId="1076"/>
          <ac:spMkLst>
            <pc:docMk/>
            <pc:sldMk cId="3561803108" sldId="2730"/>
            <ac:spMk id="13" creationId="{04321939-84B1-BDA1-9A32-0A1D3A224B4E}"/>
          </ac:spMkLst>
        </pc:spChg>
        <pc:spChg chg="add mod">
          <ac:chgData name="Xin Luo" userId="82312ee5779919a4" providerId="LiveId" clId="{3C4A7AF4-6488-5041-B432-D36EF53163D3}" dt="2023-02-23T08:59:05.661" v="4776" actId="1076"/>
          <ac:spMkLst>
            <pc:docMk/>
            <pc:sldMk cId="3561803108" sldId="2730"/>
            <ac:spMk id="14" creationId="{44C585EA-9BC6-24DF-B96C-D6B18443B7ED}"/>
          </ac:spMkLst>
        </pc:spChg>
        <pc:grpChg chg="del">
          <ac:chgData name="Xin Luo" userId="82312ee5779919a4" providerId="LiveId" clId="{3C4A7AF4-6488-5041-B432-D36EF53163D3}" dt="2023-02-23T08:51:50.637" v="4356" actId="478"/>
          <ac:grpSpMkLst>
            <pc:docMk/>
            <pc:sldMk cId="3561803108" sldId="2730"/>
            <ac:grpSpMk id="18" creationId="{0DD68EE4-6630-75BA-7E39-99DB63529BEC}"/>
          </ac:grpSpMkLst>
        </pc:grpChg>
        <pc:grpChg chg="del">
          <ac:chgData name="Xin Luo" userId="82312ee5779919a4" providerId="LiveId" clId="{3C4A7AF4-6488-5041-B432-D36EF53163D3}" dt="2023-02-23T08:51:50.637" v="4356" actId="478"/>
          <ac:grpSpMkLst>
            <pc:docMk/>
            <pc:sldMk cId="3561803108" sldId="2730"/>
            <ac:grpSpMk id="19" creationId="{CC13FC93-9D53-8437-285C-997C8D3C5460}"/>
          </ac:grpSpMkLst>
        </pc:grpChg>
        <pc:picChg chg="add mod">
          <ac:chgData name="Xin Luo" userId="82312ee5779919a4" providerId="LiveId" clId="{3C4A7AF4-6488-5041-B432-D36EF53163D3}" dt="2023-02-23T08:59:15.233" v="4779" actId="1076"/>
          <ac:picMkLst>
            <pc:docMk/>
            <pc:sldMk cId="3561803108" sldId="2730"/>
            <ac:picMk id="5" creationId="{A93DD3EB-FFE1-BEF3-1059-6F1C5837F783}"/>
          </ac:picMkLst>
        </pc:picChg>
        <pc:picChg chg="add mod">
          <ac:chgData name="Xin Luo" userId="82312ee5779919a4" providerId="LiveId" clId="{3C4A7AF4-6488-5041-B432-D36EF53163D3}" dt="2023-02-23T08:58:08.013" v="4717" actId="1076"/>
          <ac:picMkLst>
            <pc:docMk/>
            <pc:sldMk cId="3561803108" sldId="2730"/>
            <ac:picMk id="10" creationId="{D64AD824-256D-4966-4AC9-6C2C2EA4A0CC}"/>
          </ac:picMkLst>
        </pc:picChg>
      </pc:sldChg>
      <pc:sldChg chg="addSp delSp modSp add mod">
        <pc:chgData name="Xin Luo" userId="82312ee5779919a4" providerId="LiveId" clId="{3C4A7AF4-6488-5041-B432-D36EF53163D3}" dt="2023-02-23T11:42:21.434" v="5641" actId="20577"/>
        <pc:sldMkLst>
          <pc:docMk/>
          <pc:sldMk cId="236610701" sldId="2731"/>
        </pc:sldMkLst>
        <pc:spChg chg="mod">
          <ac:chgData name="Xin Luo" userId="82312ee5779919a4" providerId="LiveId" clId="{3C4A7AF4-6488-5041-B432-D36EF53163D3}" dt="2023-02-23T09:13:26.596" v="5258" actId="20577"/>
          <ac:spMkLst>
            <pc:docMk/>
            <pc:sldMk cId="236610701" sldId="2731"/>
            <ac:spMk id="8" creationId="{BE76C63F-77AB-4EA1-EEE4-7A2884A0CA66}"/>
          </ac:spMkLst>
        </pc:spChg>
        <pc:spChg chg="add mod">
          <ac:chgData name="Xin Luo" userId="82312ee5779919a4" providerId="LiveId" clId="{3C4A7AF4-6488-5041-B432-D36EF53163D3}" dt="2023-02-23T09:17:26.318" v="5367" actId="164"/>
          <ac:spMkLst>
            <pc:docMk/>
            <pc:sldMk cId="236610701" sldId="2731"/>
            <ac:spMk id="11" creationId="{9E5C7F14-8DBC-F1A3-04A2-0F4098DCEFB1}"/>
          </ac:spMkLst>
        </pc:spChg>
        <pc:spChg chg="add mod">
          <ac:chgData name="Xin Luo" userId="82312ee5779919a4" providerId="LiveId" clId="{3C4A7AF4-6488-5041-B432-D36EF53163D3}" dt="2023-02-23T09:17:26.318" v="5367" actId="164"/>
          <ac:spMkLst>
            <pc:docMk/>
            <pc:sldMk cId="236610701" sldId="2731"/>
            <ac:spMk id="14" creationId="{686F3DD9-150B-080E-A0DD-364869B53625}"/>
          </ac:spMkLst>
        </pc:spChg>
        <pc:spChg chg="add mod">
          <ac:chgData name="Xin Luo" userId="82312ee5779919a4" providerId="LiveId" clId="{3C4A7AF4-6488-5041-B432-D36EF53163D3}" dt="2023-02-23T09:17:26.318" v="5367" actId="164"/>
          <ac:spMkLst>
            <pc:docMk/>
            <pc:sldMk cId="236610701" sldId="2731"/>
            <ac:spMk id="18" creationId="{0EA5ECFB-D617-12D2-A81B-C4CFF2A4717D}"/>
          </ac:spMkLst>
        </pc:spChg>
        <pc:spChg chg="add del mod">
          <ac:chgData name="Xin Luo" userId="82312ee5779919a4" providerId="LiveId" clId="{3C4A7AF4-6488-5041-B432-D36EF53163D3}" dt="2023-02-23T09:16:21.438" v="5320"/>
          <ac:spMkLst>
            <pc:docMk/>
            <pc:sldMk cId="236610701" sldId="2731"/>
            <ac:spMk id="21" creationId="{8BED0A83-9C8C-9FEE-3D3C-E0DDB3352BF2}"/>
          </ac:spMkLst>
        </pc:spChg>
        <pc:spChg chg="add mod">
          <ac:chgData name="Xin Luo" userId="82312ee5779919a4" providerId="LiveId" clId="{3C4A7AF4-6488-5041-B432-D36EF53163D3}" dt="2023-02-23T09:17:22.065" v="5366" actId="164"/>
          <ac:spMkLst>
            <pc:docMk/>
            <pc:sldMk cId="236610701" sldId="2731"/>
            <ac:spMk id="24" creationId="{2BC5AFCA-8C0F-694D-C8E4-96DC57905D7C}"/>
          </ac:spMkLst>
        </pc:spChg>
        <pc:spChg chg="add mod">
          <ac:chgData name="Xin Luo" userId="82312ee5779919a4" providerId="LiveId" clId="{3C4A7AF4-6488-5041-B432-D36EF53163D3}" dt="2023-02-23T11:42:21.434" v="5641" actId="20577"/>
          <ac:spMkLst>
            <pc:docMk/>
            <pc:sldMk cId="236610701" sldId="2731"/>
            <ac:spMk id="27" creationId="{277CEA1D-ACA7-1951-68B0-9AFFF02511BD}"/>
          </ac:spMkLst>
        </pc:spChg>
        <pc:grpChg chg="del">
          <ac:chgData name="Xin Luo" userId="82312ee5779919a4" providerId="LiveId" clId="{3C4A7AF4-6488-5041-B432-D36EF53163D3}" dt="2023-02-23T09:13:14.650" v="5252" actId="478"/>
          <ac:grpSpMkLst>
            <pc:docMk/>
            <pc:sldMk cId="236610701" sldId="2731"/>
            <ac:grpSpMk id="13" creationId="{1FD0C9A9-218B-07EF-0C27-42925534088E}"/>
          </ac:grpSpMkLst>
        </pc:grpChg>
        <pc:grpChg chg="del">
          <ac:chgData name="Xin Luo" userId="82312ee5779919a4" providerId="LiveId" clId="{3C4A7AF4-6488-5041-B432-D36EF53163D3}" dt="2023-02-23T09:13:16.234" v="5253" actId="478"/>
          <ac:grpSpMkLst>
            <pc:docMk/>
            <pc:sldMk cId="236610701" sldId="2731"/>
            <ac:grpSpMk id="17" creationId="{48848DA8-CFA1-BCEC-5CB7-145BDC28B35D}"/>
          </ac:grpSpMkLst>
        </pc:grpChg>
        <pc:grpChg chg="add mod">
          <ac:chgData name="Xin Luo" userId="82312ee5779919a4" providerId="LiveId" clId="{3C4A7AF4-6488-5041-B432-D36EF53163D3}" dt="2023-02-23T09:20:40.507" v="5582" actId="1076"/>
          <ac:grpSpMkLst>
            <pc:docMk/>
            <pc:sldMk cId="236610701" sldId="2731"/>
            <ac:grpSpMk id="25" creationId="{0B21BADB-6B5A-522D-BF02-92EE6C415AC5}"/>
          </ac:grpSpMkLst>
        </pc:grpChg>
        <pc:grpChg chg="add mod">
          <ac:chgData name="Xin Luo" userId="82312ee5779919a4" providerId="LiveId" clId="{3C4A7AF4-6488-5041-B432-D36EF53163D3}" dt="2023-02-23T09:17:26.318" v="5367" actId="164"/>
          <ac:grpSpMkLst>
            <pc:docMk/>
            <pc:sldMk cId="236610701" sldId="2731"/>
            <ac:grpSpMk id="26" creationId="{5B1A5EB8-5704-DE8A-ECFB-CA0887FF9903}"/>
          </ac:grpSpMkLst>
        </pc:grpChg>
        <pc:grpChg chg="add mod">
          <ac:chgData name="Xin Luo" userId="82312ee5779919a4" providerId="LiveId" clId="{3C4A7AF4-6488-5041-B432-D36EF53163D3}" dt="2023-02-23T09:22:32.183" v="5612" actId="14100"/>
          <ac:grpSpMkLst>
            <pc:docMk/>
            <pc:sldMk cId="236610701" sldId="2731"/>
            <ac:grpSpMk id="40" creationId="{6EB5AEC1-1519-3329-CA3D-552C73370758}"/>
          </ac:grpSpMkLst>
        </pc:grpChg>
        <pc:picChg chg="add del mod">
          <ac:chgData name="Xin Luo" userId="82312ee5779919a4" providerId="LiveId" clId="{3C4A7AF4-6488-5041-B432-D36EF53163D3}" dt="2023-02-23T09:13:09.369" v="5251" actId="21"/>
          <ac:picMkLst>
            <pc:docMk/>
            <pc:sldMk cId="236610701" sldId="2731"/>
            <ac:picMk id="5" creationId="{DDA50919-604F-7994-0EBE-62535FEF2A8F}"/>
          </ac:picMkLst>
        </pc:picChg>
        <pc:picChg chg="add mod">
          <ac:chgData name="Xin Luo" userId="82312ee5779919a4" providerId="LiveId" clId="{3C4A7AF4-6488-5041-B432-D36EF53163D3}" dt="2023-02-23T09:17:26.318" v="5367" actId="164"/>
          <ac:picMkLst>
            <pc:docMk/>
            <pc:sldMk cId="236610701" sldId="2731"/>
            <ac:picMk id="6" creationId="{B0A2D4E0-98C8-E402-421A-F04C8C179FCD}"/>
          </ac:picMkLst>
        </pc:picChg>
        <pc:picChg chg="add mod">
          <ac:chgData name="Xin Luo" userId="82312ee5779919a4" providerId="LiveId" clId="{3C4A7AF4-6488-5041-B432-D36EF53163D3}" dt="2023-02-23T09:17:22.065" v="5366" actId="164"/>
          <ac:picMkLst>
            <pc:docMk/>
            <pc:sldMk cId="236610701" sldId="2731"/>
            <ac:picMk id="23" creationId="{EDB68736-0547-1775-0EC0-381F53A99851}"/>
          </ac:picMkLst>
        </pc:picChg>
        <pc:cxnChg chg="add mod">
          <ac:chgData name="Xin Luo" userId="82312ee5779919a4" providerId="LiveId" clId="{3C4A7AF4-6488-5041-B432-D36EF53163D3}" dt="2023-02-23T09:17:26.318" v="5367" actId="164"/>
          <ac:cxnSpMkLst>
            <pc:docMk/>
            <pc:sldMk cId="236610701" sldId="2731"/>
            <ac:cxnSpMk id="20" creationId="{20EA748A-F362-CFAF-00A1-8064C2727630}"/>
          </ac:cxnSpMkLst>
        </pc:cxnChg>
        <pc:cxnChg chg="add mod">
          <ac:chgData name="Xin Luo" userId="82312ee5779919a4" providerId="LiveId" clId="{3C4A7AF4-6488-5041-B432-D36EF53163D3}" dt="2023-02-23T09:22:56.564" v="5618" actId="1582"/>
          <ac:cxnSpMkLst>
            <pc:docMk/>
            <pc:sldMk cId="236610701" sldId="2731"/>
            <ac:cxnSpMk id="28" creationId="{22ABCAC2-3896-1807-0504-ED7D00362192}"/>
          </ac:cxnSpMkLst>
        </pc:cxnChg>
        <pc:cxnChg chg="add mod">
          <ac:chgData name="Xin Luo" userId="82312ee5779919a4" providerId="LiveId" clId="{3C4A7AF4-6488-5041-B432-D36EF53163D3}" dt="2023-02-23T09:22:56.564" v="5618" actId="1582"/>
          <ac:cxnSpMkLst>
            <pc:docMk/>
            <pc:sldMk cId="236610701" sldId="2731"/>
            <ac:cxnSpMk id="31" creationId="{00341ACC-3D99-3C97-0E83-F5CD7B18B865}"/>
          </ac:cxnSpMkLst>
        </pc:cxnChg>
        <pc:cxnChg chg="add mod">
          <ac:chgData name="Xin Luo" userId="82312ee5779919a4" providerId="LiveId" clId="{3C4A7AF4-6488-5041-B432-D36EF53163D3}" dt="2023-02-23T09:23:20.010" v="5622" actId="14100"/>
          <ac:cxnSpMkLst>
            <pc:docMk/>
            <pc:sldMk cId="236610701" sldId="2731"/>
            <ac:cxnSpMk id="34" creationId="{85A86870-8686-A430-1EC5-D3515360DAE4}"/>
          </ac:cxnSpMkLst>
        </pc:cxnChg>
      </pc:sldChg>
      <pc:sldChg chg="add del">
        <pc:chgData name="Xin Luo" userId="82312ee5779919a4" providerId="LiveId" clId="{3C4A7AF4-6488-5041-B432-D36EF53163D3}" dt="2023-02-23T08:54:40.823" v="4449"/>
        <pc:sldMkLst>
          <pc:docMk/>
          <pc:sldMk cId="3607281671" sldId="2731"/>
        </pc:sldMkLst>
      </pc:sldChg>
      <pc:sldChg chg="addSp delSp modSp add mod modNotesTx">
        <pc:chgData name="Xin Luo" userId="82312ee5779919a4" providerId="LiveId" clId="{3C4A7AF4-6488-5041-B432-D36EF53163D3}" dt="2023-02-23T13:58:03.496" v="6246" actId="1076"/>
        <pc:sldMkLst>
          <pc:docMk/>
          <pc:sldMk cId="1986913413" sldId="2732"/>
        </pc:sldMkLst>
        <pc:spChg chg="mod">
          <ac:chgData name="Xin Luo" userId="82312ee5779919a4" providerId="LiveId" clId="{3C4A7AF4-6488-5041-B432-D36EF53163D3}" dt="2023-02-23T09:23:56.813" v="5638" actId="20577"/>
          <ac:spMkLst>
            <pc:docMk/>
            <pc:sldMk cId="1986913413" sldId="2732"/>
            <ac:spMk id="2" creationId="{631AADB6-C88A-D817-4683-FC087E4E240F}"/>
          </ac:spMkLst>
        </pc:spChg>
        <pc:spChg chg="add del mod">
          <ac:chgData name="Xin Luo" userId="82312ee5779919a4" providerId="LiveId" clId="{3C4A7AF4-6488-5041-B432-D36EF53163D3}" dt="2023-02-23T13:49:16.589" v="6211" actId="1036"/>
          <ac:spMkLst>
            <pc:docMk/>
            <pc:sldMk cId="1986913413" sldId="2732"/>
            <ac:spMk id="8" creationId="{BE76C63F-77AB-4EA1-EEE4-7A2884A0CA66}"/>
          </ac:spMkLst>
        </pc:spChg>
        <pc:spChg chg="add mod">
          <ac:chgData name="Xin Luo" userId="82312ee5779919a4" providerId="LiveId" clId="{3C4A7AF4-6488-5041-B432-D36EF53163D3}" dt="2023-02-23T13:39:58.827" v="6149" actId="164"/>
          <ac:spMkLst>
            <pc:docMk/>
            <pc:sldMk cId="1986913413" sldId="2732"/>
            <ac:spMk id="16" creationId="{3E7D4095-D2BB-E6C2-A00B-51E8F93D4AE6}"/>
          </ac:spMkLst>
        </pc:spChg>
        <pc:spChg chg="add mod">
          <ac:chgData name="Xin Luo" userId="82312ee5779919a4" providerId="LiveId" clId="{3C4A7AF4-6488-5041-B432-D36EF53163D3}" dt="2023-02-23T13:39:58.827" v="6149" actId="164"/>
          <ac:spMkLst>
            <pc:docMk/>
            <pc:sldMk cId="1986913413" sldId="2732"/>
            <ac:spMk id="17" creationId="{2FD57DA2-ED22-9246-7698-C699E342AAED}"/>
          </ac:spMkLst>
        </pc:spChg>
        <pc:spChg chg="add mod">
          <ac:chgData name="Xin Luo" userId="82312ee5779919a4" providerId="LiveId" clId="{3C4A7AF4-6488-5041-B432-D36EF53163D3}" dt="2023-02-23T13:39:58.827" v="6149" actId="164"/>
          <ac:spMkLst>
            <pc:docMk/>
            <pc:sldMk cId="1986913413" sldId="2732"/>
            <ac:spMk id="19" creationId="{2D2DD260-BF22-E834-D80F-BCFA1E042E54}"/>
          </ac:spMkLst>
        </pc:spChg>
        <pc:spChg chg="add mod">
          <ac:chgData name="Xin Luo" userId="82312ee5779919a4" providerId="LiveId" clId="{3C4A7AF4-6488-5041-B432-D36EF53163D3}" dt="2023-02-23T13:39:58.827" v="6149" actId="164"/>
          <ac:spMkLst>
            <pc:docMk/>
            <pc:sldMk cId="1986913413" sldId="2732"/>
            <ac:spMk id="21" creationId="{E8AF9E53-BC95-D1E3-82CA-CCA0B85D0BAB}"/>
          </ac:spMkLst>
        </pc:spChg>
        <pc:spChg chg="del">
          <ac:chgData name="Xin Luo" userId="82312ee5779919a4" providerId="LiveId" clId="{3C4A7AF4-6488-5041-B432-D36EF53163D3}" dt="2023-02-23T09:23:50.475" v="5626" actId="478"/>
          <ac:spMkLst>
            <pc:docMk/>
            <pc:sldMk cId="1986913413" sldId="2732"/>
            <ac:spMk id="27" creationId="{277CEA1D-ACA7-1951-68B0-9AFFF02511BD}"/>
          </ac:spMkLst>
        </pc:spChg>
        <pc:grpChg chg="del">
          <ac:chgData name="Xin Luo" userId="82312ee5779919a4" providerId="LiveId" clId="{3C4A7AF4-6488-5041-B432-D36EF53163D3}" dt="2023-02-23T09:23:46.458" v="5625" actId="478"/>
          <ac:grpSpMkLst>
            <pc:docMk/>
            <pc:sldMk cId="1986913413" sldId="2732"/>
            <ac:grpSpMk id="25" creationId="{0B21BADB-6B5A-522D-BF02-92EE6C415AC5}"/>
          </ac:grpSpMkLst>
        </pc:grpChg>
        <pc:grpChg chg="del">
          <ac:chgData name="Xin Luo" userId="82312ee5779919a4" providerId="LiveId" clId="{3C4A7AF4-6488-5041-B432-D36EF53163D3}" dt="2023-02-23T09:23:44.579" v="5624" actId="478"/>
          <ac:grpSpMkLst>
            <pc:docMk/>
            <pc:sldMk cId="1986913413" sldId="2732"/>
            <ac:grpSpMk id="26" creationId="{5B1A5EB8-5704-DE8A-ECFB-CA0887FF9903}"/>
          </ac:grpSpMkLst>
        </pc:grpChg>
        <pc:grpChg chg="add mod">
          <ac:chgData name="Xin Luo" userId="82312ee5779919a4" providerId="LiveId" clId="{3C4A7AF4-6488-5041-B432-D36EF53163D3}" dt="2023-02-23T13:39:58.827" v="6149" actId="164"/>
          <ac:grpSpMkLst>
            <pc:docMk/>
            <pc:sldMk cId="1986913413" sldId="2732"/>
            <ac:grpSpMk id="33" creationId="{1E36E9C9-B23B-0B90-084E-246D2143D484}"/>
          </ac:grpSpMkLst>
        </pc:grpChg>
        <pc:grpChg chg="del">
          <ac:chgData name="Xin Luo" userId="82312ee5779919a4" providerId="LiveId" clId="{3C4A7AF4-6488-5041-B432-D36EF53163D3}" dt="2023-02-23T09:23:50.475" v="5626" actId="478"/>
          <ac:grpSpMkLst>
            <pc:docMk/>
            <pc:sldMk cId="1986913413" sldId="2732"/>
            <ac:grpSpMk id="40" creationId="{6EB5AEC1-1519-3329-CA3D-552C73370758}"/>
          </ac:grpSpMkLst>
        </pc:grpChg>
        <pc:picChg chg="add del mod">
          <ac:chgData name="Xin Luo" userId="82312ee5779919a4" providerId="LiveId" clId="{3C4A7AF4-6488-5041-B432-D36EF53163D3}" dt="2023-02-23T13:20:09.106" v="5841" actId="478"/>
          <ac:picMkLst>
            <pc:docMk/>
            <pc:sldMk cId="1986913413" sldId="2732"/>
            <ac:picMk id="5" creationId="{0F3C6337-840A-A22F-FD29-8C76197A2702}"/>
          </ac:picMkLst>
        </pc:picChg>
        <pc:picChg chg="add del mod">
          <ac:chgData name="Xin Luo" userId="82312ee5779919a4" providerId="LiveId" clId="{3C4A7AF4-6488-5041-B432-D36EF53163D3}" dt="2023-02-23T13:27:51.021" v="5863" actId="478"/>
          <ac:picMkLst>
            <pc:docMk/>
            <pc:sldMk cId="1986913413" sldId="2732"/>
            <ac:picMk id="9" creationId="{47AF5BBB-3A60-7AF4-EF37-81EE546F448A}"/>
          </ac:picMkLst>
        </pc:picChg>
        <pc:picChg chg="add del mod">
          <ac:chgData name="Xin Luo" userId="82312ee5779919a4" providerId="LiveId" clId="{3C4A7AF4-6488-5041-B432-D36EF53163D3}" dt="2023-02-23T13:39:58.827" v="6149" actId="164"/>
          <ac:picMkLst>
            <pc:docMk/>
            <pc:sldMk cId="1986913413" sldId="2732"/>
            <ac:picMk id="12" creationId="{6D7A52DC-C29A-9A43-F4B2-B0D7F2AF1CF6}"/>
          </ac:picMkLst>
        </pc:picChg>
        <pc:picChg chg="add del mod">
          <ac:chgData name="Xin Luo" userId="82312ee5779919a4" providerId="LiveId" clId="{3C4A7AF4-6488-5041-B432-D36EF53163D3}" dt="2023-02-23T13:28:13.051" v="5873" actId="478"/>
          <ac:picMkLst>
            <pc:docMk/>
            <pc:sldMk cId="1986913413" sldId="2732"/>
            <ac:picMk id="15" creationId="{9246C021-1A0B-9FC2-CF78-BC1081966B66}"/>
          </ac:picMkLst>
        </pc:picChg>
        <pc:picChg chg="add del mod">
          <ac:chgData name="Xin Luo" userId="82312ee5779919a4" providerId="LiveId" clId="{3C4A7AF4-6488-5041-B432-D36EF53163D3}" dt="2023-02-23T13:40:02.652" v="6150" actId="478"/>
          <ac:picMkLst>
            <pc:docMk/>
            <pc:sldMk cId="1986913413" sldId="2732"/>
            <ac:picMk id="29" creationId="{762ED712-67A1-F501-F2D8-DCB0592E22F5}"/>
          </ac:picMkLst>
        </pc:picChg>
        <pc:picChg chg="add del mod">
          <ac:chgData name="Xin Luo" userId="82312ee5779919a4" providerId="LiveId" clId="{3C4A7AF4-6488-5041-B432-D36EF53163D3}" dt="2023-02-23T13:38:40.792" v="6061" actId="478"/>
          <ac:picMkLst>
            <pc:docMk/>
            <pc:sldMk cId="1986913413" sldId="2732"/>
            <ac:picMk id="32" creationId="{9F62F483-2BDD-4BAD-3328-1C24C2029096}"/>
          </ac:picMkLst>
        </pc:picChg>
        <pc:picChg chg="add del mod">
          <ac:chgData name="Xin Luo" userId="82312ee5779919a4" providerId="LiveId" clId="{3C4A7AF4-6488-5041-B432-D36EF53163D3}" dt="2023-02-23T13:57:48.638" v="6238" actId="478"/>
          <ac:picMkLst>
            <pc:docMk/>
            <pc:sldMk cId="1986913413" sldId="2732"/>
            <ac:picMk id="36" creationId="{D10FE31F-3F42-EDC5-5A69-239D66ABC871}"/>
          </ac:picMkLst>
        </pc:picChg>
        <pc:picChg chg="add mod">
          <ac:chgData name="Xin Luo" userId="82312ee5779919a4" providerId="LiveId" clId="{3C4A7AF4-6488-5041-B432-D36EF53163D3}" dt="2023-02-23T13:58:03.496" v="6246" actId="1076"/>
          <ac:picMkLst>
            <pc:docMk/>
            <pc:sldMk cId="1986913413" sldId="2732"/>
            <ac:picMk id="38" creationId="{DBB716A2-DAE4-A0CB-0685-0DD3A5848392}"/>
          </ac:picMkLst>
        </pc:picChg>
      </pc:sldChg>
      <pc:sldChg chg="addSp delSp modSp add mod">
        <pc:chgData name="Xin Luo" userId="82312ee5779919a4" providerId="LiveId" clId="{3C4A7AF4-6488-5041-B432-D36EF53163D3}" dt="2023-02-23T14:00:47.321" v="6304" actId="1076"/>
        <pc:sldMkLst>
          <pc:docMk/>
          <pc:sldMk cId="270311508" sldId="2733"/>
        </pc:sldMkLst>
        <pc:spChg chg="mod">
          <ac:chgData name="Xin Luo" userId="82312ee5779919a4" providerId="LiveId" clId="{3C4A7AF4-6488-5041-B432-D36EF53163D3}" dt="2023-02-23T13:58:33.465" v="6260" actId="14100"/>
          <ac:spMkLst>
            <pc:docMk/>
            <pc:sldMk cId="270311508" sldId="2733"/>
            <ac:spMk id="8" creationId="{BE76C63F-77AB-4EA1-EEE4-7A2884A0CA66}"/>
          </ac:spMkLst>
        </pc:spChg>
        <pc:spChg chg="add mod">
          <ac:chgData name="Xin Luo" userId="82312ee5779919a4" providerId="LiveId" clId="{3C4A7AF4-6488-5041-B432-D36EF53163D3}" dt="2023-02-23T14:00:40.779" v="6302" actId="1076"/>
          <ac:spMkLst>
            <pc:docMk/>
            <pc:sldMk cId="270311508" sldId="2733"/>
            <ac:spMk id="10" creationId="{D5E5B261-8775-C3AF-17E6-8E3B7B2EB8DD}"/>
          </ac:spMkLst>
        </pc:spChg>
        <pc:grpChg chg="del">
          <ac:chgData name="Xin Luo" userId="82312ee5779919a4" providerId="LiveId" clId="{3C4A7AF4-6488-5041-B432-D36EF53163D3}" dt="2023-02-23T13:49:30.079" v="6213" actId="478"/>
          <ac:grpSpMkLst>
            <pc:docMk/>
            <pc:sldMk cId="270311508" sldId="2733"/>
            <ac:grpSpMk id="33" creationId="{1E36E9C9-B23B-0B90-084E-246D2143D484}"/>
          </ac:grpSpMkLst>
        </pc:grpChg>
        <pc:picChg chg="add del mod">
          <ac:chgData name="Xin Luo" userId="82312ee5779919a4" providerId="LiveId" clId="{3C4A7AF4-6488-5041-B432-D36EF53163D3}" dt="2023-02-23T13:50:54.929" v="6237" actId="478"/>
          <ac:picMkLst>
            <pc:docMk/>
            <pc:sldMk cId="270311508" sldId="2733"/>
            <ac:picMk id="5" creationId="{45C11474-3B63-2E64-AA9D-2A10A27D3F65}"/>
          </ac:picMkLst>
        </pc:picChg>
        <pc:picChg chg="add mod">
          <ac:chgData name="Xin Luo" userId="82312ee5779919a4" providerId="LiveId" clId="{3C4A7AF4-6488-5041-B432-D36EF53163D3}" dt="2023-02-23T14:00:47.321" v="6304" actId="1076"/>
          <ac:picMkLst>
            <pc:docMk/>
            <pc:sldMk cId="270311508" sldId="2733"/>
            <ac:picMk id="7" creationId="{FD4880BA-9A41-FB72-F608-E8DF18426892}"/>
          </ac:picMkLst>
        </pc:picChg>
        <pc:picChg chg="del">
          <ac:chgData name="Xin Luo" userId="82312ee5779919a4" providerId="LiveId" clId="{3C4A7AF4-6488-5041-B432-D36EF53163D3}" dt="2023-02-23T13:49:30.079" v="6213" actId="478"/>
          <ac:picMkLst>
            <pc:docMk/>
            <pc:sldMk cId="270311508" sldId="2733"/>
            <ac:picMk id="36" creationId="{D10FE31F-3F42-EDC5-5A69-239D66ABC871}"/>
          </ac:picMkLst>
        </pc:picChg>
      </pc:sldChg>
      <pc:sldChg chg="addSp delSp modSp add mod">
        <pc:chgData name="Xin Luo" userId="82312ee5779919a4" providerId="LiveId" clId="{3C4A7AF4-6488-5041-B432-D36EF53163D3}" dt="2023-02-23T14:29:59.110" v="6746" actId="403"/>
        <pc:sldMkLst>
          <pc:docMk/>
          <pc:sldMk cId="3138813826" sldId="2734"/>
        </pc:sldMkLst>
        <pc:spChg chg="mod">
          <ac:chgData name="Xin Luo" userId="82312ee5779919a4" providerId="LiveId" clId="{3C4A7AF4-6488-5041-B432-D36EF53163D3}" dt="2023-02-23T14:24:45.076" v="6407" actId="20577"/>
          <ac:spMkLst>
            <pc:docMk/>
            <pc:sldMk cId="3138813826" sldId="2734"/>
            <ac:spMk id="2" creationId="{631AADB6-C88A-D817-4683-FC087E4E240F}"/>
          </ac:spMkLst>
        </pc:spChg>
        <pc:spChg chg="add del mod">
          <ac:chgData name="Xin Luo" userId="82312ee5779919a4" providerId="LiveId" clId="{3C4A7AF4-6488-5041-B432-D36EF53163D3}" dt="2023-02-23T14:29:54.827" v="6743" actId="478"/>
          <ac:spMkLst>
            <pc:docMk/>
            <pc:sldMk cId="3138813826" sldId="2734"/>
            <ac:spMk id="5" creationId="{045952CA-B870-EE0D-254E-C4F0D7559A1D}"/>
          </ac:spMkLst>
        </pc:spChg>
        <pc:spChg chg="add mod">
          <ac:chgData name="Xin Luo" userId="82312ee5779919a4" providerId="LiveId" clId="{3C4A7AF4-6488-5041-B432-D36EF53163D3}" dt="2023-02-23T14:29:59.110" v="6746" actId="403"/>
          <ac:spMkLst>
            <pc:docMk/>
            <pc:sldMk cId="3138813826" sldId="2734"/>
            <ac:spMk id="6" creationId="{7F081F01-398A-43C9-F4B4-7155679B9827}"/>
          </ac:spMkLst>
        </pc:spChg>
        <pc:spChg chg="mod">
          <ac:chgData name="Xin Luo" userId="82312ee5779919a4" providerId="LiveId" clId="{3C4A7AF4-6488-5041-B432-D36EF53163D3}" dt="2023-02-23T14:27:23.377" v="6681" actId="1076"/>
          <ac:spMkLst>
            <pc:docMk/>
            <pc:sldMk cId="3138813826" sldId="2734"/>
            <ac:spMk id="17" creationId="{9E05FFCA-3371-AF5C-381D-71D984055F5A}"/>
          </ac:spMkLst>
        </pc:spChg>
      </pc:sldChg>
      <pc:sldChg chg="addSp modSp add mod">
        <pc:chgData name="Xin Luo" userId="82312ee5779919a4" providerId="LiveId" clId="{3C4A7AF4-6488-5041-B432-D36EF53163D3}" dt="2023-02-23T14:33:30.940" v="6917" actId="1037"/>
        <pc:sldMkLst>
          <pc:docMk/>
          <pc:sldMk cId="128317883" sldId="2735"/>
        </pc:sldMkLst>
        <pc:spChg chg="add mod">
          <ac:chgData name="Xin Luo" userId="82312ee5779919a4" providerId="LiveId" clId="{3C4A7AF4-6488-5041-B432-D36EF53163D3}" dt="2023-02-23T14:33:24.596" v="6912" actId="1076"/>
          <ac:spMkLst>
            <pc:docMk/>
            <pc:sldMk cId="128317883" sldId="2735"/>
            <ac:spMk id="4" creationId="{3C988FB7-FCA7-1C11-558C-286915D478EB}"/>
          </ac:spMkLst>
        </pc:spChg>
        <pc:spChg chg="mod">
          <ac:chgData name="Xin Luo" userId="82312ee5779919a4" providerId="LiveId" clId="{3C4A7AF4-6488-5041-B432-D36EF53163D3}" dt="2023-02-23T14:30:37.592" v="6752" actId="1035"/>
          <ac:spMkLst>
            <pc:docMk/>
            <pc:sldMk cId="128317883" sldId="2735"/>
            <ac:spMk id="6" creationId="{7F081F01-398A-43C9-F4B4-7155679B9827}"/>
          </ac:spMkLst>
        </pc:spChg>
        <pc:spChg chg="mod">
          <ac:chgData name="Xin Luo" userId="82312ee5779919a4" providerId="LiveId" clId="{3C4A7AF4-6488-5041-B432-D36EF53163D3}" dt="2023-02-23T14:33:30.940" v="6917" actId="1037"/>
          <ac:spMkLst>
            <pc:docMk/>
            <pc:sldMk cId="128317883" sldId="2735"/>
            <ac:spMk id="17" creationId="{9E05FFCA-3371-AF5C-381D-71D984055F5A}"/>
          </ac:spMkLst>
        </pc:spChg>
      </pc:sldChg>
      <pc:sldChg chg="delSp add mod">
        <pc:chgData name="Xin Luo" userId="82312ee5779919a4" providerId="LiveId" clId="{3C4A7AF4-6488-5041-B432-D36EF53163D3}" dt="2023-02-23T14:33:41.327" v="6919" actId="478"/>
        <pc:sldMkLst>
          <pc:docMk/>
          <pc:sldMk cId="383906436" sldId="2736"/>
        </pc:sldMkLst>
        <pc:spChg chg="del">
          <ac:chgData name="Xin Luo" userId="82312ee5779919a4" providerId="LiveId" clId="{3C4A7AF4-6488-5041-B432-D36EF53163D3}" dt="2023-02-23T14:33:41.327" v="6919" actId="478"/>
          <ac:spMkLst>
            <pc:docMk/>
            <pc:sldMk cId="383906436" sldId="2736"/>
            <ac:spMk id="4" creationId="{3C988FB7-FCA7-1C11-558C-286915D478EB}"/>
          </ac:spMkLst>
        </pc:spChg>
        <pc:spChg chg="del">
          <ac:chgData name="Xin Luo" userId="82312ee5779919a4" providerId="LiveId" clId="{3C4A7AF4-6488-5041-B432-D36EF53163D3}" dt="2023-02-23T14:33:41.327" v="6919" actId="478"/>
          <ac:spMkLst>
            <pc:docMk/>
            <pc:sldMk cId="383906436" sldId="2736"/>
            <ac:spMk id="6" creationId="{7F081F01-398A-43C9-F4B4-7155679B9827}"/>
          </ac:spMkLst>
        </pc:spChg>
        <pc:spChg chg="del">
          <ac:chgData name="Xin Luo" userId="82312ee5779919a4" providerId="LiveId" clId="{3C4A7AF4-6488-5041-B432-D36EF53163D3}" dt="2023-02-23T14:33:41.327" v="6919" actId="478"/>
          <ac:spMkLst>
            <pc:docMk/>
            <pc:sldMk cId="383906436" sldId="2736"/>
            <ac:spMk id="17" creationId="{9E05FFCA-3371-AF5C-381D-71D984055F5A}"/>
          </ac:spMkLst>
        </pc:spChg>
      </pc:sldChg>
    </pc:docChg>
  </pc:docChgLst>
  <pc:docChgLst>
    <pc:chgData name="Xin Luo" userId="82312ee5779919a4" providerId="LiveId" clId="{D28526AD-BB72-0B4E-9638-04907E1F3622}"/>
    <pc:docChg chg="delSld modSld">
      <pc:chgData name="Xin Luo" userId="82312ee5779919a4" providerId="LiveId" clId="{D28526AD-BB72-0B4E-9638-04907E1F3622}" dt="2023-09-18T01:27:13.837" v="116" actId="2696"/>
      <pc:docMkLst>
        <pc:docMk/>
      </pc:docMkLst>
      <pc:sldChg chg="modSp mod">
        <pc:chgData name="Xin Luo" userId="82312ee5779919a4" providerId="LiveId" clId="{D28526AD-BB72-0B4E-9638-04907E1F3622}" dt="2023-09-18T01:27:09.604" v="115" actId="255"/>
        <pc:sldMkLst>
          <pc:docMk/>
          <pc:sldMk cId="1209572041" sldId="2722"/>
        </pc:sldMkLst>
        <pc:spChg chg="mod">
          <ac:chgData name="Xin Luo" userId="82312ee5779919a4" providerId="LiveId" clId="{D28526AD-BB72-0B4E-9638-04907E1F3622}" dt="2023-09-18T01:27:09.604" v="115" actId="255"/>
          <ac:spMkLst>
            <pc:docMk/>
            <pc:sldMk cId="1209572041" sldId="2722"/>
            <ac:spMk id="13" creationId="{303BC878-BC57-D350-27A3-F03AE48213AC}"/>
          </ac:spMkLst>
        </pc:spChg>
      </pc:sldChg>
      <pc:sldChg chg="del">
        <pc:chgData name="Xin Luo" userId="82312ee5779919a4" providerId="LiveId" clId="{D28526AD-BB72-0B4E-9638-04907E1F3622}" dt="2023-09-18T01:27:13.837" v="116" actId="2696"/>
        <pc:sldMkLst>
          <pc:docMk/>
          <pc:sldMk cId="2476237792" sldId="2741"/>
        </pc:sldMkLst>
      </pc:sldChg>
    </pc:docChg>
  </pc:docChgLst>
  <pc:docChgLst>
    <pc:chgData name="Xin Luo" userId="82312ee5779919a4" providerId="LiveId" clId="{7C35D78A-E8DF-394E-816A-D2222F18F092}"/>
    <pc:docChg chg="delSld modSld">
      <pc:chgData name="Xin Luo" userId="82312ee5779919a4" providerId="LiveId" clId="{7C35D78A-E8DF-394E-816A-D2222F18F092}" dt="2022-11-28T03:56:42.353" v="21" actId="2696"/>
      <pc:docMkLst>
        <pc:docMk/>
      </pc:docMkLst>
      <pc:sldChg chg="del">
        <pc:chgData name="Xin Luo" userId="82312ee5779919a4" providerId="LiveId" clId="{7C35D78A-E8DF-394E-816A-D2222F18F092}" dt="2022-11-28T03:56:38.106" v="20" actId="2696"/>
        <pc:sldMkLst>
          <pc:docMk/>
          <pc:sldMk cId="0" sldId="279"/>
        </pc:sldMkLst>
      </pc:sldChg>
      <pc:sldChg chg="modSp mod">
        <pc:chgData name="Xin Luo" userId="82312ee5779919a4" providerId="LiveId" clId="{7C35D78A-E8DF-394E-816A-D2222F18F092}" dt="2022-11-28T03:56:03.446" v="17" actId="20577"/>
        <pc:sldMkLst>
          <pc:docMk/>
          <pc:sldMk cId="1153920038" sldId="2206"/>
        </pc:sldMkLst>
        <pc:spChg chg="mod">
          <ac:chgData name="Xin Luo" userId="82312ee5779919a4" providerId="LiveId" clId="{7C35D78A-E8DF-394E-816A-D2222F18F092}" dt="2022-11-28T03:56:03.446" v="17" actId="20577"/>
          <ac:spMkLst>
            <pc:docMk/>
            <pc:sldMk cId="1153920038" sldId="2206"/>
            <ac:spMk id="24" creationId="{00000000-0000-0000-0000-000000000000}"/>
          </ac:spMkLst>
        </pc:spChg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0" sldId="2501"/>
        </pc:sldMkLst>
      </pc:sldChg>
      <pc:sldChg chg="del">
        <pc:chgData name="Xin Luo" userId="82312ee5779919a4" providerId="LiveId" clId="{7C35D78A-E8DF-394E-816A-D2222F18F092}" dt="2022-11-28T03:56:17.803" v="18" actId="2696"/>
        <pc:sldMkLst>
          <pc:docMk/>
          <pc:sldMk cId="2689840772" sldId="2604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1392274363" sldId="2606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292605530" sldId="2607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1432126823" sldId="2608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2780969545" sldId="2609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1351738911" sldId="2610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1504723508" sldId="2611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63705705" sldId="2612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3070817833" sldId="2652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2261973024" sldId="2686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1836653143" sldId="2688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715274259" sldId="2690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3906920652" sldId="2694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558234131" sldId="2697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507602036" sldId="2700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569668922" sldId="2703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693600848" sldId="2705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2447019445" sldId="2706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3037020054" sldId="2707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446628750" sldId="2708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770366385" sldId="2709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1259562490" sldId="2710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573676958" sldId="2711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2970267871" sldId="2712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4061658258" sldId="2713"/>
        </pc:sldMkLst>
      </pc:sldChg>
      <pc:sldChg chg="del">
        <pc:chgData name="Xin Luo" userId="82312ee5779919a4" providerId="LiveId" clId="{7C35D78A-E8DF-394E-816A-D2222F18F092}" dt="2022-11-28T03:56:17.803" v="18" actId="2696"/>
        <pc:sldMkLst>
          <pc:docMk/>
          <pc:sldMk cId="2358282757" sldId="2714"/>
        </pc:sldMkLst>
      </pc:sldChg>
    </pc:docChg>
  </pc:docChgLst>
  <pc:docChgLst>
    <pc:chgData name="Xin Luo" userId="82312ee5779919a4" providerId="LiveId" clId="{44968A38-E2ED-AB49-A7AA-4E241E470C4E}"/>
    <pc:docChg chg="custSel addSld modSld">
      <pc:chgData name="Xin Luo" userId="82312ee5779919a4" providerId="LiveId" clId="{44968A38-E2ED-AB49-A7AA-4E241E470C4E}" dt="2024-04-06T05:28:09.746" v="48" actId="20577"/>
      <pc:docMkLst>
        <pc:docMk/>
      </pc:docMkLst>
      <pc:sldChg chg="addSp delSp modSp mod">
        <pc:chgData name="Xin Luo" userId="82312ee5779919a4" providerId="LiveId" clId="{44968A38-E2ED-AB49-A7AA-4E241E470C4E}" dt="2024-04-06T05:28:09.746" v="48" actId="20577"/>
        <pc:sldMkLst>
          <pc:docMk/>
          <pc:sldMk cId="1209572041" sldId="2722"/>
        </pc:sldMkLst>
        <pc:spChg chg="mod">
          <ac:chgData name="Xin Luo" userId="82312ee5779919a4" providerId="LiveId" clId="{44968A38-E2ED-AB49-A7AA-4E241E470C4E}" dt="2024-04-06T05:28:09.746" v="48" actId="20577"/>
          <ac:spMkLst>
            <pc:docMk/>
            <pc:sldMk cId="1209572041" sldId="2722"/>
            <ac:spMk id="11" creationId="{53A7E693-8098-76C4-CD5D-47166ABEB164}"/>
          </ac:spMkLst>
        </pc:spChg>
        <pc:spChg chg="del">
          <ac:chgData name="Xin Luo" userId="82312ee5779919a4" providerId="LiveId" clId="{44968A38-E2ED-AB49-A7AA-4E241E470C4E}" dt="2024-04-06T03:15:41.935" v="2" actId="478"/>
          <ac:spMkLst>
            <pc:docMk/>
            <pc:sldMk cId="1209572041" sldId="2722"/>
            <ac:spMk id="13" creationId="{303BC878-BC57-D350-27A3-F03AE48213AC}"/>
          </ac:spMkLst>
        </pc:spChg>
        <pc:picChg chg="add del mod">
          <ac:chgData name="Xin Luo" userId="82312ee5779919a4" providerId="LiveId" clId="{44968A38-E2ED-AB49-A7AA-4E241E470C4E}" dt="2024-04-06T03:17:10.354" v="11" actId="478"/>
          <ac:picMkLst>
            <pc:docMk/>
            <pc:sldMk cId="1209572041" sldId="2722"/>
            <ac:picMk id="4" creationId="{72641C54-2AA3-804C-A31F-7C3A27A0CD85}"/>
          </ac:picMkLst>
        </pc:picChg>
        <pc:picChg chg="add mod">
          <ac:chgData name="Xin Luo" userId="82312ee5779919a4" providerId="LiveId" clId="{44968A38-E2ED-AB49-A7AA-4E241E470C4E}" dt="2024-04-06T03:16:12.957" v="9"/>
          <ac:picMkLst>
            <pc:docMk/>
            <pc:sldMk cId="1209572041" sldId="2722"/>
            <ac:picMk id="6" creationId="{6D5D3EA7-6E0C-64ED-506E-916744BC645B}"/>
          </ac:picMkLst>
        </pc:picChg>
        <pc:picChg chg="add mod">
          <ac:chgData name="Xin Luo" userId="82312ee5779919a4" providerId="LiveId" clId="{44968A38-E2ED-AB49-A7AA-4E241E470C4E}" dt="2024-04-06T03:17:56.854" v="30" actId="1076"/>
          <ac:picMkLst>
            <pc:docMk/>
            <pc:sldMk cId="1209572041" sldId="2722"/>
            <ac:picMk id="8" creationId="{B220845A-E0D1-4B72-AEC5-8BB95B5A486D}"/>
          </ac:picMkLst>
        </pc:picChg>
        <pc:picChg chg="add mod">
          <ac:chgData name="Xin Luo" userId="82312ee5779919a4" providerId="LiveId" clId="{44968A38-E2ED-AB49-A7AA-4E241E470C4E}" dt="2024-04-06T03:17:56.854" v="30" actId="1076"/>
          <ac:picMkLst>
            <pc:docMk/>
            <pc:sldMk cId="1209572041" sldId="2722"/>
            <ac:picMk id="10" creationId="{1A128217-E358-6641-EA3F-CEFFB8B3B374}"/>
          </ac:picMkLst>
        </pc:picChg>
        <pc:picChg chg="add mod">
          <ac:chgData name="Xin Luo" userId="82312ee5779919a4" providerId="LiveId" clId="{44968A38-E2ED-AB49-A7AA-4E241E470C4E}" dt="2024-04-06T03:17:56.854" v="30" actId="1076"/>
          <ac:picMkLst>
            <pc:docMk/>
            <pc:sldMk cId="1209572041" sldId="2722"/>
            <ac:picMk id="14" creationId="{A5FA40EC-58DE-9083-1ABE-4D0A007E5831}"/>
          </ac:picMkLst>
        </pc:picChg>
      </pc:sldChg>
      <pc:sldChg chg="add">
        <pc:chgData name="Xin Luo" userId="82312ee5779919a4" providerId="LiveId" clId="{44968A38-E2ED-AB49-A7AA-4E241E470C4E}" dt="2024-04-06T03:15:35.142" v="0"/>
        <pc:sldMkLst>
          <pc:docMk/>
          <pc:sldMk cId="472418319" sldId="2759"/>
        </pc:sldMkLst>
      </pc:sldChg>
      <pc:sldChg chg="add">
        <pc:chgData name="Xin Luo" userId="82312ee5779919a4" providerId="LiveId" clId="{44968A38-E2ED-AB49-A7AA-4E241E470C4E}" dt="2024-04-06T03:15:37.385" v="1"/>
        <pc:sldMkLst>
          <pc:docMk/>
          <pc:sldMk cId="1125183986" sldId="2760"/>
        </pc:sldMkLst>
      </pc:sldChg>
      <pc:sldChg chg="add">
        <pc:chgData name="Xin Luo" userId="82312ee5779919a4" providerId="LiveId" clId="{44968A38-E2ED-AB49-A7AA-4E241E470C4E}" dt="2024-04-06T03:16:16.152" v="10"/>
        <pc:sldMkLst>
          <pc:docMk/>
          <pc:sldMk cId="1417780723" sldId="2761"/>
        </pc:sldMkLst>
      </pc:sldChg>
    </pc:docChg>
  </pc:docChgLst>
  <pc:docChgLst>
    <pc:chgData name="Xin Luo" userId="82312ee5779919a4" providerId="LiveId" clId="{82BFAA31-791A-9843-976C-3AAFAA5AC07D}"/>
    <pc:docChg chg="undo custSel addSld delSld modSld">
      <pc:chgData name="Xin Luo" userId="82312ee5779919a4" providerId="LiveId" clId="{82BFAA31-791A-9843-976C-3AAFAA5AC07D}" dt="2023-03-05T13:50:34.172" v="6224" actId="1035"/>
      <pc:docMkLst>
        <pc:docMk/>
      </pc:docMkLst>
      <pc:sldChg chg="modSp mod">
        <pc:chgData name="Xin Luo" userId="82312ee5779919a4" providerId="LiveId" clId="{82BFAA31-791A-9843-976C-3AAFAA5AC07D}" dt="2023-03-04T01:58:49.501" v="2918" actId="20577"/>
        <pc:sldMkLst>
          <pc:docMk/>
          <pc:sldMk cId="4067577602" sldId="2605"/>
        </pc:sldMkLst>
        <pc:spChg chg="mod">
          <ac:chgData name="Xin Luo" userId="82312ee5779919a4" providerId="LiveId" clId="{82BFAA31-791A-9843-976C-3AAFAA5AC07D}" dt="2023-03-04T01:58:49.501" v="2918" actId="20577"/>
          <ac:spMkLst>
            <pc:docMk/>
            <pc:sldMk cId="4067577602" sldId="2605"/>
            <ac:spMk id="5" creationId="{78502774-B04C-634F-1396-E5815996BC36}"/>
          </ac:spMkLst>
        </pc:spChg>
      </pc:sldChg>
      <pc:sldChg chg="addSp delSp modSp mod">
        <pc:chgData name="Xin Luo" userId="82312ee5779919a4" providerId="LiveId" clId="{82BFAA31-791A-9843-976C-3AAFAA5AC07D}" dt="2023-03-04T03:17:04.154" v="3027" actId="20577"/>
        <pc:sldMkLst>
          <pc:docMk/>
          <pc:sldMk cId="3833073590" sldId="2716"/>
        </pc:sldMkLst>
        <pc:spChg chg="mod">
          <ac:chgData name="Xin Luo" userId="82312ee5779919a4" providerId="LiveId" clId="{82BFAA31-791A-9843-976C-3AAFAA5AC07D}" dt="2023-02-24T03:06:08.550" v="104" actId="20577"/>
          <ac:spMkLst>
            <pc:docMk/>
            <pc:sldMk cId="3833073590" sldId="2716"/>
            <ac:spMk id="2" creationId="{631AADB6-C88A-D817-4683-FC087E4E240F}"/>
          </ac:spMkLst>
        </pc:spChg>
        <pc:spChg chg="del">
          <ac:chgData name="Xin Luo" userId="82312ee5779919a4" providerId="LiveId" clId="{82BFAA31-791A-9843-976C-3AAFAA5AC07D}" dt="2023-02-24T03:02:42.862" v="33" actId="478"/>
          <ac:spMkLst>
            <pc:docMk/>
            <pc:sldMk cId="3833073590" sldId="2716"/>
            <ac:spMk id="5" creationId="{9F4AEA98-0C33-E82A-EB75-839D0F0B55A4}"/>
          </ac:spMkLst>
        </pc:spChg>
        <pc:spChg chg="add mod">
          <ac:chgData name="Xin Luo" userId="82312ee5779919a4" providerId="LiveId" clId="{82BFAA31-791A-9843-976C-3AAFAA5AC07D}" dt="2023-03-04T03:17:04.154" v="3027" actId="20577"/>
          <ac:spMkLst>
            <pc:docMk/>
            <pc:sldMk cId="3833073590" sldId="2716"/>
            <ac:spMk id="6" creationId="{6741FEA2-C046-FD82-2800-2CB513792080}"/>
          </ac:spMkLst>
        </pc:spChg>
        <pc:picChg chg="add del">
          <ac:chgData name="Xin Luo" userId="82312ee5779919a4" providerId="LiveId" clId="{82BFAA31-791A-9843-976C-3AAFAA5AC07D}" dt="2023-02-24T03:02:42.862" v="33" actId="478"/>
          <ac:picMkLst>
            <pc:docMk/>
            <pc:sldMk cId="3833073590" sldId="2716"/>
            <ac:picMk id="1026" creationId="{37EB6838-2807-43B3-E78E-EF1353DBEC4D}"/>
          </ac:picMkLst>
        </pc:picChg>
        <pc:picChg chg="add del mod">
          <ac:chgData name="Xin Luo" userId="82312ee5779919a4" providerId="LiveId" clId="{82BFAA31-791A-9843-976C-3AAFAA5AC07D}" dt="2023-02-24T03:03:49.502" v="38" actId="478"/>
          <ac:picMkLst>
            <pc:docMk/>
            <pc:sldMk cId="3833073590" sldId="2716"/>
            <ac:picMk id="1028" creationId="{0060DCE3-4593-4CBE-2C1A-12A7D72C453A}"/>
          </ac:picMkLst>
        </pc:picChg>
        <pc:picChg chg="add del mod">
          <ac:chgData name="Xin Luo" userId="82312ee5779919a4" providerId="LiveId" clId="{82BFAA31-791A-9843-976C-3AAFAA5AC07D}" dt="2023-03-04T03:16:57.384" v="3023" actId="14100"/>
          <ac:picMkLst>
            <pc:docMk/>
            <pc:sldMk cId="3833073590" sldId="2716"/>
            <ac:picMk id="1030" creationId="{C93DB76E-C02F-05AC-2014-674F7E808ADA}"/>
          </ac:picMkLst>
        </pc:picChg>
      </pc:sldChg>
      <pc:sldChg chg="addSp delSp modSp mod">
        <pc:chgData name="Xin Luo" userId="82312ee5779919a4" providerId="LiveId" clId="{82BFAA31-791A-9843-976C-3AAFAA5AC07D}" dt="2023-02-24T08:50:06.402" v="585" actId="20577"/>
        <pc:sldMkLst>
          <pc:docMk/>
          <pc:sldMk cId="972163772" sldId="2720"/>
        </pc:sldMkLst>
        <pc:spChg chg="mod">
          <ac:chgData name="Xin Luo" userId="82312ee5779919a4" providerId="LiveId" clId="{82BFAA31-791A-9843-976C-3AAFAA5AC07D}" dt="2023-02-24T08:50:06.402" v="585" actId="20577"/>
          <ac:spMkLst>
            <pc:docMk/>
            <pc:sldMk cId="972163772" sldId="2720"/>
            <ac:spMk id="7" creationId="{00000000-0000-0000-0000-000000000000}"/>
          </ac:spMkLst>
        </pc:spChg>
        <pc:picChg chg="add del">
          <ac:chgData name="Xin Luo" userId="82312ee5779919a4" providerId="LiveId" clId="{82BFAA31-791A-9843-976C-3AAFAA5AC07D}" dt="2023-02-24T08:47:42.881" v="485"/>
          <ac:picMkLst>
            <pc:docMk/>
            <pc:sldMk cId="972163772" sldId="2720"/>
            <ac:picMk id="3074" creationId="{C4128BB6-F8FE-667B-1E3D-38360E7E0C3C}"/>
          </ac:picMkLst>
        </pc:picChg>
      </pc:sldChg>
      <pc:sldChg chg="addSp delSp modSp mod">
        <pc:chgData name="Xin Luo" userId="82312ee5779919a4" providerId="LiveId" clId="{82BFAA31-791A-9843-976C-3AAFAA5AC07D}" dt="2023-02-24T13:00:34.955" v="2586" actId="1036"/>
        <pc:sldMkLst>
          <pc:docMk/>
          <pc:sldMk cId="2689695864" sldId="2721"/>
        </pc:sldMkLst>
        <pc:spChg chg="mod">
          <ac:chgData name="Xin Luo" userId="82312ee5779919a4" providerId="LiveId" clId="{82BFAA31-791A-9843-976C-3AAFAA5AC07D}" dt="2023-02-24T13:00:34.955" v="2586" actId="1036"/>
          <ac:spMkLst>
            <pc:docMk/>
            <pc:sldMk cId="2689695864" sldId="2721"/>
            <ac:spMk id="2" creationId="{631AADB6-C88A-D817-4683-FC087E4E240F}"/>
          </ac:spMkLst>
        </pc:spChg>
        <pc:spChg chg="mod">
          <ac:chgData name="Xin Luo" userId="82312ee5779919a4" providerId="LiveId" clId="{82BFAA31-791A-9843-976C-3AAFAA5AC07D}" dt="2023-02-24T08:50:21.921" v="586"/>
          <ac:spMkLst>
            <pc:docMk/>
            <pc:sldMk cId="2689695864" sldId="2721"/>
            <ac:spMk id="3" creationId="{00000000-0000-0000-0000-000000000000}"/>
          </ac:spMkLst>
        </pc:spChg>
        <pc:spChg chg="add del mod">
          <ac:chgData name="Xin Luo" userId="82312ee5779919a4" providerId="LiveId" clId="{82BFAA31-791A-9843-976C-3AAFAA5AC07D}" dt="2023-02-24T12:38:43.360" v="1999" actId="478"/>
          <ac:spMkLst>
            <pc:docMk/>
            <pc:sldMk cId="2689695864" sldId="2721"/>
            <ac:spMk id="5" creationId="{D45B97A4-ED20-7E18-1BEF-4A81710B7783}"/>
          </ac:spMkLst>
        </pc:spChg>
        <pc:spChg chg="mod">
          <ac:chgData name="Xin Luo" userId="82312ee5779919a4" providerId="LiveId" clId="{82BFAA31-791A-9843-976C-3AAFAA5AC07D}" dt="2023-02-24T13:00:31.975" v="2582" actId="1036"/>
          <ac:spMkLst>
            <pc:docMk/>
            <pc:sldMk cId="2689695864" sldId="2721"/>
            <ac:spMk id="17" creationId="{9E05FFCA-3371-AF5C-381D-71D984055F5A}"/>
          </ac:spMkLst>
        </pc:spChg>
      </pc:sldChg>
      <pc:sldChg chg="modSp add del mod">
        <pc:chgData name="Xin Luo" userId="82312ee5779919a4" providerId="LiveId" clId="{82BFAA31-791A-9843-976C-3AAFAA5AC07D}" dt="2023-03-05T13:50:34.172" v="6224" actId="1035"/>
        <pc:sldMkLst>
          <pc:docMk/>
          <pc:sldMk cId="1209572041" sldId="2722"/>
        </pc:sldMkLst>
        <pc:spChg chg="mod">
          <ac:chgData name="Xin Luo" userId="82312ee5779919a4" providerId="LiveId" clId="{82BFAA31-791A-9843-976C-3AAFAA5AC07D}" dt="2023-03-04T15:50:28.639" v="6152" actId="20577"/>
          <ac:spMkLst>
            <pc:docMk/>
            <pc:sldMk cId="1209572041" sldId="2722"/>
            <ac:spMk id="11" creationId="{53A7E693-8098-76C4-CD5D-47166ABEB164}"/>
          </ac:spMkLst>
        </pc:spChg>
        <pc:spChg chg="mod">
          <ac:chgData name="Xin Luo" userId="82312ee5779919a4" providerId="LiveId" clId="{82BFAA31-791A-9843-976C-3AAFAA5AC07D}" dt="2023-03-05T13:50:34.172" v="6224" actId="1035"/>
          <ac:spMkLst>
            <pc:docMk/>
            <pc:sldMk cId="1209572041" sldId="2722"/>
            <ac:spMk id="13" creationId="{303BC878-BC57-D350-27A3-F03AE48213AC}"/>
          </ac:spMkLst>
        </pc:spChg>
      </pc:sldChg>
      <pc:sldChg chg="add del">
        <pc:chgData name="Xin Luo" userId="82312ee5779919a4" providerId="LiveId" clId="{82BFAA31-791A-9843-976C-3AAFAA5AC07D}" dt="2023-03-04T02:01:30.300" v="3010" actId="2696"/>
        <pc:sldMkLst>
          <pc:docMk/>
          <pc:sldMk cId="2179406886" sldId="2724"/>
        </pc:sldMkLst>
      </pc:sldChg>
      <pc:sldChg chg="addSp delSp modSp add mod">
        <pc:chgData name="Xin Luo" userId="82312ee5779919a4" providerId="LiveId" clId="{82BFAA31-791A-9843-976C-3AAFAA5AC07D}" dt="2023-03-04T03:20:48.887" v="3034" actId="1036"/>
        <pc:sldMkLst>
          <pc:docMk/>
          <pc:sldMk cId="4156684215" sldId="2738"/>
        </pc:sldMkLst>
        <pc:spChg chg="mod">
          <ac:chgData name="Xin Luo" userId="82312ee5779919a4" providerId="LiveId" clId="{82BFAA31-791A-9843-976C-3AAFAA5AC07D}" dt="2023-02-24T07:02:55.789" v="157" actId="20577"/>
          <ac:spMkLst>
            <pc:docMk/>
            <pc:sldMk cId="4156684215" sldId="2738"/>
            <ac:spMk id="2" creationId="{631AADB6-C88A-D817-4683-FC087E4E240F}"/>
          </ac:spMkLst>
        </pc:spChg>
        <pc:spChg chg="add del mod">
          <ac:chgData name="Xin Luo" userId="82312ee5779919a4" providerId="LiveId" clId="{82BFAA31-791A-9843-976C-3AAFAA5AC07D}" dt="2023-03-04T03:20:48.887" v="3034" actId="1036"/>
          <ac:spMkLst>
            <pc:docMk/>
            <pc:sldMk cId="4156684215" sldId="2738"/>
            <ac:spMk id="6" creationId="{6741FEA2-C046-FD82-2800-2CB513792080}"/>
          </ac:spMkLst>
        </pc:spChg>
        <pc:picChg chg="del mod">
          <ac:chgData name="Xin Luo" userId="82312ee5779919a4" providerId="LiveId" clId="{82BFAA31-791A-9843-976C-3AAFAA5AC07D}" dt="2023-02-24T07:03:01.663" v="158" actId="478"/>
          <ac:picMkLst>
            <pc:docMk/>
            <pc:sldMk cId="4156684215" sldId="2738"/>
            <ac:picMk id="1030" creationId="{C93DB76E-C02F-05AC-2014-674F7E808ADA}"/>
          </ac:picMkLst>
        </pc:picChg>
        <pc:picChg chg="add del mod">
          <ac:chgData name="Xin Luo" userId="82312ee5779919a4" providerId="LiveId" clId="{82BFAA31-791A-9843-976C-3AAFAA5AC07D}" dt="2023-03-04T03:20:37.844" v="3030" actId="14100"/>
          <ac:picMkLst>
            <pc:docMk/>
            <pc:sldMk cId="4156684215" sldId="2738"/>
            <ac:picMk id="2050" creationId="{324F0AC4-07BA-4B3E-1A6B-D49FF0B87AC4}"/>
          </ac:picMkLst>
        </pc:picChg>
      </pc:sldChg>
      <pc:sldChg chg="delSp modSp add mod">
        <pc:chgData name="Xin Luo" userId="82312ee5779919a4" providerId="LiveId" clId="{82BFAA31-791A-9843-976C-3AAFAA5AC07D}" dt="2023-03-04T03:45:03.441" v="3776" actId="21"/>
        <pc:sldMkLst>
          <pc:docMk/>
          <pc:sldMk cId="2776132283" sldId="2739"/>
        </pc:sldMkLst>
        <pc:spChg chg="mod">
          <ac:chgData name="Xin Luo" userId="82312ee5779919a4" providerId="LiveId" clId="{82BFAA31-791A-9843-976C-3AAFAA5AC07D}" dt="2023-03-04T03:21:31.106" v="3042" actId="20577"/>
          <ac:spMkLst>
            <pc:docMk/>
            <pc:sldMk cId="2776132283" sldId="2739"/>
            <ac:spMk id="2" creationId="{631AADB6-C88A-D817-4683-FC087E4E240F}"/>
          </ac:spMkLst>
        </pc:spChg>
        <pc:spChg chg="mod">
          <ac:chgData name="Xin Luo" userId="82312ee5779919a4" providerId="LiveId" clId="{82BFAA31-791A-9843-976C-3AAFAA5AC07D}" dt="2023-03-04T03:45:03.441" v="3776" actId="21"/>
          <ac:spMkLst>
            <pc:docMk/>
            <pc:sldMk cId="2776132283" sldId="2739"/>
            <ac:spMk id="6" creationId="{6741FEA2-C046-FD82-2800-2CB513792080}"/>
          </ac:spMkLst>
        </pc:spChg>
        <pc:picChg chg="del">
          <ac:chgData name="Xin Luo" userId="82312ee5779919a4" providerId="LiveId" clId="{82BFAA31-791A-9843-976C-3AAFAA5AC07D}" dt="2023-02-24T09:02:09.130" v="665" actId="478"/>
          <ac:picMkLst>
            <pc:docMk/>
            <pc:sldMk cId="2776132283" sldId="2739"/>
            <ac:picMk id="2050" creationId="{324F0AC4-07BA-4B3E-1A6B-D49FF0B87AC4}"/>
          </ac:picMkLst>
        </pc:picChg>
      </pc:sldChg>
      <pc:sldChg chg="delSp modSp add mod">
        <pc:chgData name="Xin Luo" userId="82312ee5779919a4" providerId="LiveId" clId="{82BFAA31-791A-9843-976C-3AAFAA5AC07D}" dt="2023-02-24T12:42:54.354" v="2196" actId="20577"/>
        <pc:sldMkLst>
          <pc:docMk/>
          <pc:sldMk cId="2510358707" sldId="2740"/>
        </pc:sldMkLst>
        <pc:spChg chg="mod">
          <ac:chgData name="Xin Luo" userId="82312ee5779919a4" providerId="LiveId" clId="{82BFAA31-791A-9843-976C-3AAFAA5AC07D}" dt="2023-02-24T12:39:15.147" v="2006" actId="20577"/>
          <ac:spMkLst>
            <pc:docMk/>
            <pc:sldMk cId="2510358707" sldId="2740"/>
            <ac:spMk id="2" creationId="{631AADB6-C88A-D817-4683-FC087E4E240F}"/>
          </ac:spMkLst>
        </pc:spChg>
        <pc:spChg chg="del mod">
          <ac:chgData name="Xin Luo" userId="82312ee5779919a4" providerId="LiveId" clId="{82BFAA31-791A-9843-976C-3AAFAA5AC07D}" dt="2023-02-24T12:26:37.033" v="1934" actId="478"/>
          <ac:spMkLst>
            <pc:docMk/>
            <pc:sldMk cId="2510358707" sldId="2740"/>
            <ac:spMk id="5" creationId="{D45B97A4-ED20-7E18-1BEF-4A81710B7783}"/>
          </ac:spMkLst>
        </pc:spChg>
        <pc:spChg chg="mod">
          <ac:chgData name="Xin Luo" userId="82312ee5779919a4" providerId="LiveId" clId="{82BFAA31-791A-9843-976C-3AAFAA5AC07D}" dt="2023-02-24T12:42:54.354" v="2196" actId="20577"/>
          <ac:spMkLst>
            <pc:docMk/>
            <pc:sldMk cId="2510358707" sldId="2740"/>
            <ac:spMk id="17" creationId="{9E05FFCA-3371-AF5C-381D-71D984055F5A}"/>
          </ac:spMkLst>
        </pc:spChg>
      </pc:sldChg>
      <pc:sldChg chg="add del">
        <pc:chgData name="Xin Luo" userId="82312ee5779919a4" providerId="LiveId" clId="{82BFAA31-791A-9843-976C-3AAFAA5AC07D}" dt="2023-02-24T12:26:24.988" v="1931"/>
        <pc:sldMkLst>
          <pc:docMk/>
          <pc:sldMk cId="2028886328" sldId="2741"/>
        </pc:sldMkLst>
      </pc:sldChg>
      <pc:sldChg chg="delSp modSp add mod">
        <pc:chgData name="Xin Luo" userId="82312ee5779919a4" providerId="LiveId" clId="{82BFAA31-791A-9843-976C-3AAFAA5AC07D}" dt="2023-03-04T15:50:04.739" v="6144" actId="1076"/>
        <pc:sldMkLst>
          <pc:docMk/>
          <pc:sldMk cId="2476237792" sldId="2741"/>
        </pc:sldMkLst>
        <pc:spChg chg="del mod">
          <ac:chgData name="Xin Luo" userId="82312ee5779919a4" providerId="LiveId" clId="{82BFAA31-791A-9843-976C-3AAFAA5AC07D}" dt="2023-03-04T15:49:54.035" v="6137" actId="478"/>
          <ac:spMkLst>
            <pc:docMk/>
            <pc:sldMk cId="2476237792" sldId="2741"/>
            <ac:spMk id="2" creationId="{631AADB6-C88A-D817-4683-FC087E4E240F}"/>
          </ac:spMkLst>
        </pc:spChg>
        <pc:spChg chg="mod">
          <ac:chgData name="Xin Luo" userId="82312ee5779919a4" providerId="LiveId" clId="{82BFAA31-791A-9843-976C-3AAFAA5AC07D}" dt="2023-02-24T12:39:25.368" v="2008"/>
          <ac:spMkLst>
            <pc:docMk/>
            <pc:sldMk cId="2476237792" sldId="2741"/>
            <ac:spMk id="3" creationId="{00000000-0000-0000-0000-000000000000}"/>
          </ac:spMkLst>
        </pc:spChg>
        <pc:spChg chg="mod">
          <ac:chgData name="Xin Luo" userId="82312ee5779919a4" providerId="LiveId" clId="{82BFAA31-791A-9843-976C-3AAFAA5AC07D}" dt="2023-03-04T15:50:04.739" v="6144" actId="1076"/>
          <ac:spMkLst>
            <pc:docMk/>
            <pc:sldMk cId="2476237792" sldId="2741"/>
            <ac:spMk id="6" creationId="{6741FEA2-C046-FD82-2800-2CB513792080}"/>
          </ac:spMkLst>
        </pc:spChg>
      </pc:sldChg>
      <pc:sldChg chg="addSp delSp modSp add mod">
        <pc:chgData name="Xin Luo" userId="82312ee5779919a4" providerId="LiveId" clId="{82BFAA31-791A-9843-976C-3AAFAA5AC07D}" dt="2023-03-04T03:03:29.776" v="3020" actId="1036"/>
        <pc:sldMkLst>
          <pc:docMk/>
          <pc:sldMk cId="3151170836" sldId="2742"/>
        </pc:sldMkLst>
        <pc:spChg chg="mod">
          <ac:chgData name="Xin Luo" userId="82312ee5779919a4" providerId="LiveId" clId="{82BFAA31-791A-9843-976C-3AAFAA5AC07D}" dt="2023-03-04T02:00:17.248" v="3002" actId="20577"/>
          <ac:spMkLst>
            <pc:docMk/>
            <pc:sldMk cId="3151170836" sldId="2742"/>
            <ac:spMk id="2" creationId="{631AADB6-C88A-D817-4683-FC087E4E240F}"/>
          </ac:spMkLst>
        </pc:spChg>
        <pc:spChg chg="del">
          <ac:chgData name="Xin Luo" userId="82312ee5779919a4" providerId="LiveId" clId="{82BFAA31-791A-9843-976C-3AAFAA5AC07D}" dt="2023-03-04T02:01:16.980" v="3004" actId="478"/>
          <ac:spMkLst>
            <pc:docMk/>
            <pc:sldMk cId="3151170836" sldId="2742"/>
            <ac:spMk id="5" creationId="{78502774-B04C-634F-1396-E5815996BC36}"/>
          </ac:spMkLst>
        </pc:spChg>
        <pc:spChg chg="add mod">
          <ac:chgData name="Xin Luo" userId="82312ee5779919a4" providerId="LiveId" clId="{82BFAA31-791A-9843-976C-3AAFAA5AC07D}" dt="2023-03-04T03:03:29.776" v="3020" actId="1036"/>
          <ac:spMkLst>
            <pc:docMk/>
            <pc:sldMk cId="3151170836" sldId="2742"/>
            <ac:spMk id="6" creationId="{FA343B24-C04E-C7D0-D427-DA131ECB74AB}"/>
          </ac:spMkLst>
        </pc:spChg>
        <pc:picChg chg="add del mod">
          <ac:chgData name="Xin Luo" userId="82312ee5779919a4" providerId="LiveId" clId="{82BFAA31-791A-9843-976C-3AAFAA5AC07D}" dt="2023-03-04T02:04:10.432" v="3011" actId="478"/>
          <ac:picMkLst>
            <pc:docMk/>
            <pc:sldMk cId="3151170836" sldId="2742"/>
            <ac:picMk id="4" creationId="{5EA5EFD9-CFD1-878E-F82B-E455DCC4FB27}"/>
          </ac:picMkLst>
        </pc:picChg>
        <pc:picChg chg="add mod">
          <ac:chgData name="Xin Luo" userId="82312ee5779919a4" providerId="LiveId" clId="{82BFAA31-791A-9843-976C-3AAFAA5AC07D}" dt="2023-03-04T03:03:27.642" v="3017" actId="1036"/>
          <ac:picMkLst>
            <pc:docMk/>
            <pc:sldMk cId="3151170836" sldId="2742"/>
            <ac:picMk id="7" creationId="{3DD36E7D-5F30-A7D7-486A-8D2AC067CE47}"/>
          </ac:picMkLst>
        </pc:picChg>
        <pc:picChg chg="del">
          <ac:chgData name="Xin Luo" userId="82312ee5779919a4" providerId="LiveId" clId="{82BFAA31-791A-9843-976C-3AAFAA5AC07D}" dt="2023-03-04T02:01:21.181" v="3006" actId="478"/>
          <ac:picMkLst>
            <pc:docMk/>
            <pc:sldMk cId="3151170836" sldId="2742"/>
            <ac:picMk id="1026" creationId="{75908E15-58DA-73BD-95F9-CACD1B8B9D82}"/>
          </ac:picMkLst>
        </pc:picChg>
        <pc:picChg chg="del">
          <ac:chgData name="Xin Luo" userId="82312ee5779919a4" providerId="LiveId" clId="{82BFAA31-791A-9843-976C-3AAFAA5AC07D}" dt="2023-03-04T02:01:19.315" v="3005" actId="478"/>
          <ac:picMkLst>
            <pc:docMk/>
            <pc:sldMk cId="3151170836" sldId="2742"/>
            <ac:picMk id="1028" creationId="{1E2BFB6C-B7E5-CAF9-B8CC-09A5029EC264}"/>
          </ac:picMkLst>
        </pc:picChg>
        <pc:picChg chg="del">
          <ac:chgData name="Xin Luo" userId="82312ee5779919a4" providerId="LiveId" clId="{82BFAA31-791A-9843-976C-3AAFAA5AC07D}" dt="2023-03-04T02:01:19.315" v="3005" actId="478"/>
          <ac:picMkLst>
            <pc:docMk/>
            <pc:sldMk cId="3151170836" sldId="2742"/>
            <ac:picMk id="1030" creationId="{CB7EE236-3D18-EC53-3225-10EBB3B4EC77}"/>
          </ac:picMkLst>
        </pc:picChg>
        <pc:picChg chg="del">
          <ac:chgData name="Xin Luo" userId="82312ee5779919a4" providerId="LiveId" clId="{82BFAA31-791A-9843-976C-3AAFAA5AC07D}" dt="2023-03-04T02:01:19.315" v="3005" actId="478"/>
          <ac:picMkLst>
            <pc:docMk/>
            <pc:sldMk cId="3151170836" sldId="2742"/>
            <ac:picMk id="1032" creationId="{BFA8C7BD-9CEC-ADA1-21BA-0EE8338C6EA3}"/>
          </ac:picMkLst>
        </pc:picChg>
      </pc:sldChg>
      <pc:sldChg chg="addSp delSp modSp add mod">
        <pc:chgData name="Xin Luo" userId="82312ee5779919a4" providerId="LiveId" clId="{82BFAA31-791A-9843-976C-3AAFAA5AC07D}" dt="2023-03-04T03:37:26.975" v="3431" actId="1076"/>
        <pc:sldMkLst>
          <pc:docMk/>
          <pc:sldMk cId="4194482579" sldId="2743"/>
        </pc:sldMkLst>
        <pc:spChg chg="add del mod">
          <ac:chgData name="Xin Luo" userId="82312ee5779919a4" providerId="LiveId" clId="{82BFAA31-791A-9843-976C-3AAFAA5AC07D}" dt="2023-03-04T03:37:26.975" v="3431" actId="1076"/>
          <ac:spMkLst>
            <pc:docMk/>
            <pc:sldMk cId="4194482579" sldId="2743"/>
            <ac:spMk id="6" creationId="{6741FEA2-C046-FD82-2800-2CB513792080}"/>
          </ac:spMkLst>
        </pc:spChg>
        <pc:picChg chg="del">
          <ac:chgData name="Xin Luo" userId="82312ee5779919a4" providerId="LiveId" clId="{82BFAA31-791A-9843-976C-3AAFAA5AC07D}" dt="2023-03-04T03:21:59.148" v="3044" actId="478"/>
          <ac:picMkLst>
            <pc:docMk/>
            <pc:sldMk cId="4194482579" sldId="2743"/>
            <ac:picMk id="2050" creationId="{324F0AC4-07BA-4B3E-1A6B-D49FF0B87AC4}"/>
          </ac:picMkLst>
        </pc:picChg>
      </pc:sldChg>
      <pc:sldChg chg="addSp delSp modSp add mod">
        <pc:chgData name="Xin Luo" userId="82312ee5779919a4" providerId="LiveId" clId="{82BFAA31-791A-9843-976C-3AAFAA5AC07D}" dt="2023-03-04T15:11:00.971" v="4794" actId="2711"/>
        <pc:sldMkLst>
          <pc:docMk/>
          <pc:sldMk cId="3883315984" sldId="2744"/>
        </pc:sldMkLst>
        <pc:spChg chg="mod">
          <ac:chgData name="Xin Luo" userId="82312ee5779919a4" providerId="LiveId" clId="{82BFAA31-791A-9843-976C-3AAFAA5AC07D}" dt="2023-03-04T15:08:30.473" v="4619" actId="20577"/>
          <ac:spMkLst>
            <pc:docMk/>
            <pc:sldMk cId="3883315984" sldId="2744"/>
            <ac:spMk id="17" creationId="{9E05FFCA-3371-AF5C-381D-71D984055F5A}"/>
          </ac:spMkLst>
        </pc:spChg>
        <pc:spChg chg="add mod">
          <ac:chgData name="Xin Luo" userId="82312ee5779919a4" providerId="LiveId" clId="{82BFAA31-791A-9843-976C-3AAFAA5AC07D}" dt="2023-03-04T15:11:00.971" v="4794" actId="2711"/>
          <ac:spMkLst>
            <pc:docMk/>
            <pc:sldMk cId="3883315984" sldId="2744"/>
            <ac:spMk id="21" creationId="{E7C93A00-7E31-E000-6BED-292B08A4B198}"/>
          </ac:spMkLst>
        </pc:spChg>
        <pc:picChg chg="add del mod">
          <ac:chgData name="Xin Luo" userId="82312ee5779919a4" providerId="LiveId" clId="{82BFAA31-791A-9843-976C-3AAFAA5AC07D}" dt="2023-03-04T14:43:12.336" v="4260" actId="478"/>
          <ac:picMkLst>
            <pc:docMk/>
            <pc:sldMk cId="3883315984" sldId="2744"/>
            <ac:picMk id="5" creationId="{6A29A75C-8731-031C-F586-AB16E9D87EF1}"/>
          </ac:picMkLst>
        </pc:picChg>
        <pc:picChg chg="add del mod">
          <ac:chgData name="Xin Luo" userId="82312ee5779919a4" providerId="LiveId" clId="{82BFAA31-791A-9843-976C-3AAFAA5AC07D}" dt="2023-03-04T14:43:13.340" v="4261" actId="478"/>
          <ac:picMkLst>
            <pc:docMk/>
            <pc:sldMk cId="3883315984" sldId="2744"/>
            <ac:picMk id="7" creationId="{56F139B7-CE64-C317-CDCE-ED656E5CE752}"/>
          </ac:picMkLst>
        </pc:picChg>
        <pc:picChg chg="add del mod">
          <ac:chgData name="Xin Luo" userId="82312ee5779919a4" providerId="LiveId" clId="{82BFAA31-791A-9843-976C-3AAFAA5AC07D}" dt="2023-03-04T14:57:11.977" v="4367" actId="478"/>
          <ac:picMkLst>
            <pc:docMk/>
            <pc:sldMk cId="3883315984" sldId="2744"/>
            <ac:picMk id="9" creationId="{B93FB35F-20AA-92EB-B0CA-45DF00DB1C48}"/>
          </ac:picMkLst>
        </pc:picChg>
        <pc:picChg chg="add del mod">
          <ac:chgData name="Xin Luo" userId="82312ee5779919a4" providerId="LiveId" clId="{82BFAA31-791A-9843-976C-3AAFAA5AC07D}" dt="2023-03-04T15:08:25.973" v="4617" actId="478"/>
          <ac:picMkLst>
            <pc:docMk/>
            <pc:sldMk cId="3883315984" sldId="2744"/>
            <ac:picMk id="11" creationId="{7FFE9DD7-9FAD-B833-34A7-F9D00BB93C74}"/>
          </ac:picMkLst>
        </pc:picChg>
        <pc:picChg chg="add del mod">
          <ac:chgData name="Xin Luo" userId="82312ee5779919a4" providerId="LiveId" clId="{82BFAA31-791A-9843-976C-3AAFAA5AC07D}" dt="2023-03-04T15:08:26.853" v="4618" actId="478"/>
          <ac:picMkLst>
            <pc:docMk/>
            <pc:sldMk cId="3883315984" sldId="2744"/>
            <ac:picMk id="13" creationId="{99DA1880-9B80-A24C-3180-693E3B5EE1BF}"/>
          </ac:picMkLst>
        </pc:picChg>
        <pc:picChg chg="add del mod">
          <ac:chgData name="Xin Luo" userId="82312ee5779919a4" providerId="LiveId" clId="{82BFAA31-791A-9843-976C-3AAFAA5AC07D}" dt="2023-03-04T15:07:19.751" v="4571" actId="478"/>
          <ac:picMkLst>
            <pc:docMk/>
            <pc:sldMk cId="3883315984" sldId="2744"/>
            <ac:picMk id="15" creationId="{76264687-7C79-E28C-9AC8-4ACC581E6CB9}"/>
          </ac:picMkLst>
        </pc:picChg>
        <pc:picChg chg="add mod">
          <ac:chgData name="Xin Luo" userId="82312ee5779919a4" providerId="LiveId" clId="{82BFAA31-791A-9843-976C-3AAFAA5AC07D}" dt="2023-03-04T15:09:03.244" v="4634" actId="1076"/>
          <ac:picMkLst>
            <pc:docMk/>
            <pc:sldMk cId="3883315984" sldId="2744"/>
            <ac:picMk id="18" creationId="{0837DC30-4620-0035-DE40-9319EFBA876D}"/>
          </ac:picMkLst>
        </pc:picChg>
        <pc:picChg chg="add mod">
          <ac:chgData name="Xin Luo" userId="82312ee5779919a4" providerId="LiveId" clId="{82BFAA31-791A-9843-976C-3AAFAA5AC07D}" dt="2023-03-04T15:09:03.244" v="4634" actId="1076"/>
          <ac:picMkLst>
            <pc:docMk/>
            <pc:sldMk cId="3883315984" sldId="2744"/>
            <ac:picMk id="20" creationId="{1C80845A-A83F-D903-2B37-F9CB37E4E25A}"/>
          </ac:picMkLst>
        </pc:picChg>
      </pc:sldChg>
      <pc:sldChg chg="modSp add mod">
        <pc:chgData name="Xin Luo" userId="82312ee5779919a4" providerId="LiveId" clId="{82BFAA31-791A-9843-976C-3AAFAA5AC07D}" dt="2023-03-04T15:21:58.766" v="5230" actId="1038"/>
        <pc:sldMkLst>
          <pc:docMk/>
          <pc:sldMk cId="3741103209" sldId="2745"/>
        </pc:sldMkLst>
        <pc:spChg chg="mod">
          <ac:chgData name="Xin Luo" userId="82312ee5779919a4" providerId="LiveId" clId="{82BFAA31-791A-9843-976C-3AAFAA5AC07D}" dt="2023-03-04T15:21:58.766" v="5230" actId="1038"/>
          <ac:spMkLst>
            <pc:docMk/>
            <pc:sldMk cId="3741103209" sldId="2745"/>
            <ac:spMk id="17" creationId="{9E05FFCA-3371-AF5C-381D-71D984055F5A}"/>
          </ac:spMkLst>
        </pc:spChg>
      </pc:sldChg>
      <pc:sldChg chg="modSp add mod">
        <pc:chgData name="Xin Luo" userId="82312ee5779919a4" providerId="LiveId" clId="{82BFAA31-791A-9843-976C-3AAFAA5AC07D}" dt="2023-03-04T15:08:22.005" v="4615" actId="1035"/>
        <pc:sldMkLst>
          <pc:docMk/>
          <pc:sldMk cId="322086101" sldId="2746"/>
        </pc:sldMkLst>
        <pc:spChg chg="mod">
          <ac:chgData name="Xin Luo" userId="82312ee5779919a4" providerId="LiveId" clId="{82BFAA31-791A-9843-976C-3AAFAA5AC07D}" dt="2023-03-04T15:07:51.391" v="4588" actId="20577"/>
          <ac:spMkLst>
            <pc:docMk/>
            <pc:sldMk cId="322086101" sldId="2746"/>
            <ac:spMk id="17" creationId="{9E05FFCA-3371-AF5C-381D-71D984055F5A}"/>
          </ac:spMkLst>
        </pc:spChg>
        <pc:picChg chg="mod">
          <ac:chgData name="Xin Luo" userId="82312ee5779919a4" providerId="LiveId" clId="{82BFAA31-791A-9843-976C-3AAFAA5AC07D}" dt="2023-03-04T15:08:22.005" v="4615" actId="1035"/>
          <ac:picMkLst>
            <pc:docMk/>
            <pc:sldMk cId="322086101" sldId="2746"/>
            <ac:picMk id="11" creationId="{7FFE9DD7-9FAD-B833-34A7-F9D00BB93C74}"/>
          </ac:picMkLst>
        </pc:picChg>
        <pc:picChg chg="mod">
          <ac:chgData name="Xin Luo" userId="82312ee5779919a4" providerId="LiveId" clId="{82BFAA31-791A-9843-976C-3AAFAA5AC07D}" dt="2023-03-04T15:08:22.005" v="4615" actId="1035"/>
          <ac:picMkLst>
            <pc:docMk/>
            <pc:sldMk cId="322086101" sldId="2746"/>
            <ac:picMk id="13" creationId="{99DA1880-9B80-A24C-3180-693E3B5EE1BF}"/>
          </ac:picMkLst>
        </pc:picChg>
      </pc:sldChg>
      <pc:sldChg chg="addSp modSp add mod">
        <pc:chgData name="Xin Luo" userId="82312ee5779919a4" providerId="LiveId" clId="{82BFAA31-791A-9843-976C-3AAFAA5AC07D}" dt="2023-03-04T15:26:46.366" v="5547" actId="1076"/>
        <pc:sldMkLst>
          <pc:docMk/>
          <pc:sldMk cId="2920839983" sldId="2747"/>
        </pc:sldMkLst>
        <pc:spChg chg="mod">
          <ac:chgData name="Xin Luo" userId="82312ee5779919a4" providerId="LiveId" clId="{82BFAA31-791A-9843-976C-3AAFAA5AC07D}" dt="2023-03-04T15:26:37.013" v="5544" actId="1076"/>
          <ac:spMkLst>
            <pc:docMk/>
            <pc:sldMk cId="2920839983" sldId="2747"/>
            <ac:spMk id="17" creationId="{9E05FFCA-3371-AF5C-381D-71D984055F5A}"/>
          </ac:spMkLst>
        </pc:spChg>
        <pc:picChg chg="add mod">
          <ac:chgData name="Xin Luo" userId="82312ee5779919a4" providerId="LiveId" clId="{82BFAA31-791A-9843-976C-3AAFAA5AC07D}" dt="2023-03-04T15:26:46.366" v="5547" actId="1076"/>
          <ac:picMkLst>
            <pc:docMk/>
            <pc:sldMk cId="2920839983" sldId="2747"/>
            <ac:picMk id="5" creationId="{4B5D1AA6-D397-9A79-221A-E20C2E9E5B76}"/>
          </ac:picMkLst>
        </pc:picChg>
      </pc:sldChg>
      <pc:sldChg chg="addSp delSp modSp add mod">
        <pc:chgData name="Xin Luo" userId="82312ee5779919a4" providerId="LiveId" clId="{82BFAA31-791A-9843-976C-3AAFAA5AC07D}" dt="2023-03-04T15:46:20.499" v="5952" actId="1582"/>
        <pc:sldMkLst>
          <pc:docMk/>
          <pc:sldMk cId="2081473989" sldId="2748"/>
        </pc:sldMkLst>
        <pc:spChg chg="add del">
          <ac:chgData name="Xin Luo" userId="82312ee5779919a4" providerId="LiveId" clId="{82BFAA31-791A-9843-976C-3AAFAA5AC07D}" dt="2023-03-04T15:37:10.804" v="5659" actId="22"/>
          <ac:spMkLst>
            <pc:docMk/>
            <pc:sldMk cId="2081473989" sldId="2748"/>
            <ac:spMk id="6" creationId="{82D7925B-E2FA-6C82-149E-D49FD97901D4}"/>
          </ac:spMkLst>
        </pc:spChg>
        <pc:spChg chg="add mod">
          <ac:chgData name="Xin Luo" userId="82312ee5779919a4" providerId="LiveId" clId="{82BFAA31-791A-9843-976C-3AAFAA5AC07D}" dt="2023-03-04T15:45:35.826" v="5941" actId="1076"/>
          <ac:spMkLst>
            <pc:docMk/>
            <pc:sldMk cId="2081473989" sldId="2748"/>
            <ac:spMk id="15" creationId="{DAE75BEB-15B0-6AD3-FEA5-24688F0C9399}"/>
          </ac:spMkLst>
        </pc:spChg>
        <pc:spChg chg="add mod">
          <ac:chgData name="Xin Luo" userId="82312ee5779919a4" providerId="LiveId" clId="{82BFAA31-791A-9843-976C-3AAFAA5AC07D}" dt="2023-03-04T15:46:20.499" v="5952" actId="1582"/>
          <ac:spMkLst>
            <pc:docMk/>
            <pc:sldMk cId="2081473989" sldId="2748"/>
            <ac:spMk id="16" creationId="{011A1F98-9159-4FE6-698D-1B0B7EFC1F4C}"/>
          </ac:spMkLst>
        </pc:spChg>
        <pc:spChg chg="mod">
          <ac:chgData name="Xin Luo" userId="82312ee5779919a4" providerId="LiveId" clId="{82BFAA31-791A-9843-976C-3AAFAA5AC07D}" dt="2023-03-04T15:28:15.646" v="5654" actId="20577"/>
          <ac:spMkLst>
            <pc:docMk/>
            <pc:sldMk cId="2081473989" sldId="2748"/>
            <ac:spMk id="17" creationId="{9E05FFCA-3371-AF5C-381D-71D984055F5A}"/>
          </ac:spMkLst>
        </pc:spChg>
        <pc:picChg chg="del mod">
          <ac:chgData name="Xin Luo" userId="82312ee5779919a4" providerId="LiveId" clId="{82BFAA31-791A-9843-976C-3AAFAA5AC07D}" dt="2023-03-04T15:37:06.482" v="5657" actId="478"/>
          <ac:picMkLst>
            <pc:docMk/>
            <pc:sldMk cId="2081473989" sldId="2748"/>
            <ac:picMk id="5" creationId="{4B5D1AA6-D397-9A79-221A-E20C2E9E5B76}"/>
          </ac:picMkLst>
        </pc:picChg>
        <pc:picChg chg="add mod">
          <ac:chgData name="Xin Luo" userId="82312ee5779919a4" providerId="LiveId" clId="{82BFAA31-791A-9843-976C-3AAFAA5AC07D}" dt="2023-03-04T15:45:05.183" v="5929" actId="1036"/>
          <ac:picMkLst>
            <pc:docMk/>
            <pc:sldMk cId="2081473989" sldId="2748"/>
            <ac:picMk id="8" creationId="{79143EB1-6171-6D6B-E065-52F98AD03CCA}"/>
          </ac:picMkLst>
        </pc:picChg>
        <pc:picChg chg="add del mod">
          <ac:chgData name="Xin Luo" userId="82312ee5779919a4" providerId="LiveId" clId="{82BFAA31-791A-9843-976C-3AAFAA5AC07D}" dt="2023-03-04T15:45:07.251" v="5930" actId="478"/>
          <ac:picMkLst>
            <pc:docMk/>
            <pc:sldMk cId="2081473989" sldId="2748"/>
            <ac:picMk id="10" creationId="{30790A72-1A1F-A99B-2602-70052914B570}"/>
          </ac:picMkLst>
        </pc:picChg>
        <pc:picChg chg="add mod">
          <ac:chgData name="Xin Luo" userId="82312ee5779919a4" providerId="LiveId" clId="{82BFAA31-791A-9843-976C-3AAFAA5AC07D}" dt="2023-03-04T15:45:33.555" v="5940" actId="1076"/>
          <ac:picMkLst>
            <pc:docMk/>
            <pc:sldMk cId="2081473989" sldId="2748"/>
            <ac:picMk id="12" creationId="{CD5784D5-D55B-B02C-C48B-B4566A95D7A5}"/>
          </ac:picMkLst>
        </pc:picChg>
        <pc:picChg chg="add del mod">
          <ac:chgData name="Xin Luo" userId="82312ee5779919a4" providerId="LiveId" clId="{82BFAA31-791A-9843-976C-3AAFAA5AC07D}" dt="2023-03-04T15:45:23.214" v="5937"/>
          <ac:picMkLst>
            <pc:docMk/>
            <pc:sldMk cId="2081473989" sldId="2748"/>
            <ac:picMk id="14" creationId="{5DFB8C07-8D07-8D50-004D-9E3F08E7DE84}"/>
          </ac:picMkLst>
        </pc:picChg>
      </pc:sldChg>
      <pc:sldChg chg="addSp delSp modSp add mod">
        <pc:chgData name="Xin Luo" userId="82312ee5779919a4" providerId="LiveId" clId="{82BFAA31-791A-9843-976C-3AAFAA5AC07D}" dt="2023-03-04T15:48:59.888" v="6079" actId="1076"/>
        <pc:sldMkLst>
          <pc:docMk/>
          <pc:sldMk cId="1994915307" sldId="2749"/>
        </pc:sldMkLst>
        <pc:spChg chg="mod">
          <ac:chgData name="Xin Luo" userId="82312ee5779919a4" providerId="LiveId" clId="{82BFAA31-791A-9843-976C-3AAFAA5AC07D}" dt="2023-03-04T15:48:51.612" v="6078" actId="20577"/>
          <ac:spMkLst>
            <pc:docMk/>
            <pc:sldMk cId="1994915307" sldId="2749"/>
            <ac:spMk id="17" creationId="{9E05FFCA-3371-AF5C-381D-71D984055F5A}"/>
          </ac:spMkLst>
        </pc:spChg>
        <pc:picChg chg="add del mod">
          <ac:chgData name="Xin Luo" userId="82312ee5779919a4" providerId="LiveId" clId="{82BFAA31-791A-9843-976C-3AAFAA5AC07D}" dt="2023-03-04T15:38:11.661" v="5720" actId="478"/>
          <ac:picMkLst>
            <pc:docMk/>
            <pc:sldMk cId="1994915307" sldId="2749"/>
            <ac:picMk id="5" creationId="{EA1C2F80-6A2A-D60C-9FB3-F25B1C6511A4}"/>
          </ac:picMkLst>
        </pc:picChg>
        <pc:picChg chg="add mod">
          <ac:chgData name="Xin Luo" userId="82312ee5779919a4" providerId="LiveId" clId="{82BFAA31-791A-9843-976C-3AAFAA5AC07D}" dt="2023-03-04T15:48:59.888" v="6079" actId="1076"/>
          <ac:picMkLst>
            <pc:docMk/>
            <pc:sldMk cId="1994915307" sldId="2749"/>
            <ac:picMk id="7" creationId="{FBCB15A5-92D2-31A6-9C98-86B1AA96537C}"/>
          </ac:picMkLst>
        </pc:picChg>
        <pc:picChg chg="add mod">
          <ac:chgData name="Xin Luo" userId="82312ee5779919a4" providerId="LiveId" clId="{82BFAA31-791A-9843-976C-3AAFAA5AC07D}" dt="2023-03-04T15:48:59.888" v="6079" actId="1076"/>
          <ac:picMkLst>
            <pc:docMk/>
            <pc:sldMk cId="1994915307" sldId="2749"/>
            <ac:picMk id="9" creationId="{6773422F-41A1-CECC-4339-862D5F305E78}"/>
          </ac:picMkLst>
        </pc:picChg>
      </pc:sldChg>
      <pc:sldChg chg="addSp delSp modSp add mod">
        <pc:chgData name="Xin Luo" userId="82312ee5779919a4" providerId="LiveId" clId="{82BFAA31-791A-9843-976C-3AAFAA5AC07D}" dt="2023-03-04T15:43:09.927" v="5903" actId="1035"/>
        <pc:sldMkLst>
          <pc:docMk/>
          <pc:sldMk cId="202264030" sldId="2750"/>
        </pc:sldMkLst>
        <pc:spChg chg="add mod">
          <ac:chgData name="Xin Luo" userId="82312ee5779919a4" providerId="LiveId" clId="{82BFAA31-791A-9843-976C-3AAFAA5AC07D}" dt="2023-03-04T15:43:09.927" v="5903" actId="1035"/>
          <ac:spMkLst>
            <pc:docMk/>
            <pc:sldMk cId="202264030" sldId="2750"/>
            <ac:spMk id="9" creationId="{D732F9A9-4A61-8CFE-4FB6-79B6EB588A79}"/>
          </ac:spMkLst>
        </pc:spChg>
        <pc:spChg chg="mod">
          <ac:chgData name="Xin Luo" userId="82312ee5779919a4" providerId="LiveId" clId="{82BFAA31-791A-9843-976C-3AAFAA5AC07D}" dt="2023-03-04T15:40:49.611" v="5818" actId="14100"/>
          <ac:spMkLst>
            <pc:docMk/>
            <pc:sldMk cId="202264030" sldId="2750"/>
            <ac:spMk id="17" creationId="{9E05FFCA-3371-AF5C-381D-71D984055F5A}"/>
          </ac:spMkLst>
        </pc:spChg>
        <pc:picChg chg="add mod">
          <ac:chgData name="Xin Luo" userId="82312ee5779919a4" providerId="LiveId" clId="{82BFAA31-791A-9843-976C-3AAFAA5AC07D}" dt="2023-03-04T15:43:09.927" v="5903" actId="1035"/>
          <ac:picMkLst>
            <pc:docMk/>
            <pc:sldMk cId="202264030" sldId="2750"/>
            <ac:picMk id="5" creationId="{9BBBBD8B-688B-710D-3D8D-BFDFD56DB232}"/>
          </ac:picMkLst>
        </pc:picChg>
        <pc:picChg chg="del">
          <ac:chgData name="Xin Luo" userId="82312ee5779919a4" providerId="LiveId" clId="{82BFAA31-791A-9843-976C-3AAFAA5AC07D}" dt="2023-03-04T15:38:51.044" v="5743" actId="478"/>
          <ac:picMkLst>
            <pc:docMk/>
            <pc:sldMk cId="202264030" sldId="2750"/>
            <ac:picMk id="7" creationId="{FBCB15A5-92D2-31A6-9C98-86B1AA96537C}"/>
          </ac:picMkLst>
        </pc:picChg>
        <pc:picChg chg="add mod">
          <ac:chgData name="Xin Luo" userId="82312ee5779919a4" providerId="LiveId" clId="{82BFAA31-791A-9843-976C-3AAFAA5AC07D}" dt="2023-03-04T15:43:09.927" v="5903" actId="1035"/>
          <ac:picMkLst>
            <pc:docMk/>
            <pc:sldMk cId="202264030" sldId="2750"/>
            <ac:picMk id="8" creationId="{B765428C-F39A-9703-24D3-B125CFA04483}"/>
          </ac:picMkLst>
        </pc:picChg>
      </pc:sldChg>
      <pc:sldChg chg="add del">
        <pc:chgData name="Xin Luo" userId="82312ee5779919a4" providerId="LiveId" clId="{82BFAA31-791A-9843-976C-3AAFAA5AC07D}" dt="2023-03-04T15:46:42.673" v="5956" actId="2696"/>
        <pc:sldMkLst>
          <pc:docMk/>
          <pc:sldMk cId="1628918360" sldId="2751"/>
        </pc:sldMkLst>
      </pc:sldChg>
    </pc:docChg>
  </pc:docChgLst>
  <pc:docChgLst>
    <pc:chgData name="Xin Luo" userId="82312ee5779919a4" providerId="LiveId" clId="{ABECCF1F-1CAA-3A42-9710-47D9CB1C5B21}"/>
    <pc:docChg chg="undo custSel addSld modSld sldOrd">
      <pc:chgData name="Xin Luo" userId="82312ee5779919a4" providerId="LiveId" clId="{ABECCF1F-1CAA-3A42-9710-47D9CB1C5B21}" dt="2023-08-21T09:31:16.266" v="879" actId="20577"/>
      <pc:docMkLst>
        <pc:docMk/>
      </pc:docMkLst>
      <pc:sldChg chg="modSp mod">
        <pc:chgData name="Xin Luo" userId="82312ee5779919a4" providerId="LiveId" clId="{ABECCF1F-1CAA-3A42-9710-47D9CB1C5B21}" dt="2023-08-21T02:55:15.471" v="67" actId="20577"/>
        <pc:sldMkLst>
          <pc:docMk/>
          <pc:sldMk cId="1576120367" sldId="2387"/>
        </pc:sldMkLst>
        <pc:spChg chg="mod">
          <ac:chgData name="Xin Luo" userId="82312ee5779919a4" providerId="LiveId" clId="{ABECCF1F-1CAA-3A42-9710-47D9CB1C5B21}" dt="2023-08-21T02:55:15.471" v="67" actId="20577"/>
          <ac:spMkLst>
            <pc:docMk/>
            <pc:sldMk cId="1576120367" sldId="2387"/>
            <ac:spMk id="12" creationId="{00000000-0000-0000-0000-000000000000}"/>
          </ac:spMkLst>
        </pc:spChg>
        <pc:spChg chg="mod">
          <ac:chgData name="Xin Luo" userId="82312ee5779919a4" providerId="LiveId" clId="{ABECCF1F-1CAA-3A42-9710-47D9CB1C5B21}" dt="2023-08-21T02:38:36.931" v="38" actId="20577"/>
          <ac:spMkLst>
            <pc:docMk/>
            <pc:sldMk cId="1576120367" sldId="2387"/>
            <ac:spMk id="14" creationId="{00000000-0000-0000-0000-000000000000}"/>
          </ac:spMkLst>
        </pc:spChg>
      </pc:sldChg>
      <pc:sldChg chg="modSp mod">
        <pc:chgData name="Xin Luo" userId="82312ee5779919a4" providerId="LiveId" clId="{ABECCF1F-1CAA-3A42-9710-47D9CB1C5B21}" dt="2023-08-21T03:50:02.826" v="70" actId="14100"/>
        <pc:sldMkLst>
          <pc:docMk/>
          <pc:sldMk cId="3833073590" sldId="2716"/>
        </pc:sldMkLst>
        <pc:spChg chg="mod">
          <ac:chgData name="Xin Luo" userId="82312ee5779919a4" providerId="LiveId" clId="{ABECCF1F-1CAA-3A42-9710-47D9CB1C5B21}" dt="2023-08-21T03:50:02.826" v="70" actId="14100"/>
          <ac:spMkLst>
            <pc:docMk/>
            <pc:sldMk cId="3833073590" sldId="2716"/>
            <ac:spMk id="6" creationId="{6741FEA2-C046-FD82-2800-2CB513792080}"/>
          </ac:spMkLst>
        </pc:spChg>
        <pc:picChg chg="mod">
          <ac:chgData name="Xin Luo" userId="82312ee5779919a4" providerId="LiveId" clId="{ABECCF1F-1CAA-3A42-9710-47D9CB1C5B21}" dt="2023-08-21T03:50:00.106" v="69" actId="1076"/>
          <ac:picMkLst>
            <pc:docMk/>
            <pc:sldMk cId="3833073590" sldId="2716"/>
            <ac:picMk id="1030" creationId="{C93DB76E-C02F-05AC-2014-674F7E808ADA}"/>
          </ac:picMkLst>
        </pc:picChg>
      </pc:sldChg>
      <pc:sldChg chg="addSp delSp modSp mod">
        <pc:chgData name="Xin Luo" userId="82312ee5779919a4" providerId="LiveId" clId="{ABECCF1F-1CAA-3A42-9710-47D9CB1C5B21}" dt="2023-08-21T03:52:56.239" v="118"/>
        <pc:sldMkLst>
          <pc:docMk/>
          <pc:sldMk cId="2776132283" sldId="2739"/>
        </pc:sldMkLst>
        <pc:spChg chg="add del mod">
          <ac:chgData name="Xin Luo" userId="82312ee5779919a4" providerId="LiveId" clId="{ABECCF1F-1CAA-3A42-9710-47D9CB1C5B21}" dt="2023-08-21T03:52:56.239" v="118"/>
          <ac:spMkLst>
            <pc:docMk/>
            <pc:sldMk cId="2776132283" sldId="2739"/>
            <ac:spMk id="4" creationId="{0411BEA9-35E9-6B80-5BDE-4EEB0EC8EBCB}"/>
          </ac:spMkLst>
        </pc:spChg>
        <pc:spChg chg="mod">
          <ac:chgData name="Xin Luo" userId="82312ee5779919a4" providerId="LiveId" clId="{ABECCF1F-1CAA-3A42-9710-47D9CB1C5B21}" dt="2023-08-21T03:50:50.271" v="115" actId="20577"/>
          <ac:spMkLst>
            <pc:docMk/>
            <pc:sldMk cId="2776132283" sldId="2739"/>
            <ac:spMk id="6" creationId="{6741FEA2-C046-FD82-2800-2CB513792080}"/>
          </ac:spMkLst>
        </pc:spChg>
      </pc:sldChg>
      <pc:sldChg chg="addSp modSp mod ord">
        <pc:chgData name="Xin Luo" userId="82312ee5779919a4" providerId="LiveId" clId="{ABECCF1F-1CAA-3A42-9710-47D9CB1C5B21}" dt="2023-08-21T07:26:51.742" v="177" actId="20578"/>
        <pc:sldMkLst>
          <pc:docMk/>
          <pc:sldMk cId="4194482579" sldId="2743"/>
        </pc:sldMkLst>
        <pc:spChg chg="mod">
          <ac:chgData name="Xin Luo" userId="82312ee5779919a4" providerId="LiveId" clId="{ABECCF1F-1CAA-3A42-9710-47D9CB1C5B21}" dt="2023-08-21T03:59:16.975" v="136" actId="1076"/>
          <ac:spMkLst>
            <pc:docMk/>
            <pc:sldMk cId="4194482579" sldId="2743"/>
            <ac:spMk id="6" creationId="{6741FEA2-C046-FD82-2800-2CB513792080}"/>
          </ac:spMkLst>
        </pc:spChg>
        <pc:picChg chg="add mod">
          <ac:chgData name="Xin Luo" userId="82312ee5779919a4" providerId="LiveId" clId="{ABECCF1F-1CAA-3A42-9710-47D9CB1C5B21}" dt="2023-08-21T04:10:13.653" v="140" actId="1076"/>
          <ac:picMkLst>
            <pc:docMk/>
            <pc:sldMk cId="4194482579" sldId="2743"/>
            <ac:picMk id="5" creationId="{9ADF8EDA-38B9-3779-D260-4F6A4E5D19BA}"/>
          </ac:picMkLst>
        </pc:picChg>
      </pc:sldChg>
      <pc:sldChg chg="addSp delSp modSp add mod">
        <pc:chgData name="Xin Luo" userId="82312ee5779919a4" providerId="LiveId" clId="{ABECCF1F-1CAA-3A42-9710-47D9CB1C5B21}" dt="2023-08-21T07:50:33.166" v="356" actId="20577"/>
        <pc:sldMkLst>
          <pc:docMk/>
          <pc:sldMk cId="738332523" sldId="2751"/>
        </pc:sldMkLst>
        <pc:spChg chg="mod">
          <ac:chgData name="Xin Luo" userId="82312ee5779919a4" providerId="LiveId" clId="{ABECCF1F-1CAA-3A42-9710-47D9CB1C5B21}" dt="2023-08-21T07:50:33.166" v="356" actId="20577"/>
          <ac:spMkLst>
            <pc:docMk/>
            <pc:sldMk cId="738332523" sldId="2751"/>
            <ac:spMk id="6" creationId="{6741FEA2-C046-FD82-2800-2CB513792080}"/>
          </ac:spMkLst>
        </pc:spChg>
        <pc:spChg chg="add mod">
          <ac:chgData name="Xin Luo" userId="82312ee5779919a4" providerId="LiveId" clId="{ABECCF1F-1CAA-3A42-9710-47D9CB1C5B21}" dt="2023-08-21T07:34:15.357" v="219" actId="1582"/>
          <ac:spMkLst>
            <pc:docMk/>
            <pc:sldMk cId="738332523" sldId="2751"/>
            <ac:spMk id="9" creationId="{7DC24FD0-4314-6A12-D955-592B771F546D}"/>
          </ac:spMkLst>
        </pc:spChg>
        <pc:spChg chg="add mod">
          <ac:chgData name="Xin Luo" userId="82312ee5779919a4" providerId="LiveId" clId="{ABECCF1F-1CAA-3A42-9710-47D9CB1C5B21}" dt="2023-08-21T07:34:15.357" v="219" actId="1582"/>
          <ac:spMkLst>
            <pc:docMk/>
            <pc:sldMk cId="738332523" sldId="2751"/>
            <ac:spMk id="10" creationId="{99C411EF-3CC5-A5C6-671F-2074FAC1B2AA}"/>
          </ac:spMkLst>
        </pc:spChg>
        <pc:picChg chg="del">
          <ac:chgData name="Xin Luo" userId="82312ee5779919a4" providerId="LiveId" clId="{ABECCF1F-1CAA-3A42-9710-47D9CB1C5B21}" dt="2023-08-21T04:10:31.596" v="142" actId="478"/>
          <ac:picMkLst>
            <pc:docMk/>
            <pc:sldMk cId="738332523" sldId="2751"/>
            <ac:picMk id="5" creationId="{9ADF8EDA-38B9-3779-D260-4F6A4E5D19BA}"/>
          </ac:picMkLst>
        </pc:picChg>
        <pc:picChg chg="add mod">
          <ac:chgData name="Xin Luo" userId="82312ee5779919a4" providerId="LiveId" clId="{ABECCF1F-1CAA-3A42-9710-47D9CB1C5B21}" dt="2023-08-21T07:32:54.017" v="202" actId="14100"/>
          <ac:picMkLst>
            <pc:docMk/>
            <pc:sldMk cId="738332523" sldId="2751"/>
            <ac:picMk id="5" creationId="{BE72E01E-2598-0120-36F4-36F0A128ED69}"/>
          </ac:picMkLst>
        </pc:picChg>
        <pc:picChg chg="add mod">
          <ac:chgData name="Xin Luo" userId="82312ee5779919a4" providerId="LiveId" clId="{ABECCF1F-1CAA-3A42-9710-47D9CB1C5B21}" dt="2023-08-21T07:32:58.176" v="211" actId="1037"/>
          <ac:picMkLst>
            <pc:docMk/>
            <pc:sldMk cId="738332523" sldId="2751"/>
            <ac:picMk id="8" creationId="{BE0108F0-EC07-C1EA-3126-BA6F63A1A7B8}"/>
          </ac:picMkLst>
        </pc:picChg>
      </pc:sldChg>
      <pc:sldChg chg="addSp delSp modSp add mod">
        <pc:chgData name="Xin Luo" userId="82312ee5779919a4" providerId="LiveId" clId="{ABECCF1F-1CAA-3A42-9710-47D9CB1C5B21}" dt="2023-08-21T07:50:29.891" v="352" actId="20577"/>
        <pc:sldMkLst>
          <pc:docMk/>
          <pc:sldMk cId="3189639985" sldId="2752"/>
        </pc:sldMkLst>
        <pc:spChg chg="mod">
          <ac:chgData name="Xin Luo" userId="82312ee5779919a4" providerId="LiveId" clId="{ABECCF1F-1CAA-3A42-9710-47D9CB1C5B21}" dt="2023-08-21T07:50:29.891" v="352" actId="20577"/>
          <ac:spMkLst>
            <pc:docMk/>
            <pc:sldMk cId="3189639985" sldId="2752"/>
            <ac:spMk id="6" creationId="{6741FEA2-C046-FD82-2800-2CB513792080}"/>
          </ac:spMkLst>
        </pc:spChg>
        <pc:spChg chg="del">
          <ac:chgData name="Xin Luo" userId="82312ee5779919a4" providerId="LiveId" clId="{ABECCF1F-1CAA-3A42-9710-47D9CB1C5B21}" dt="2023-08-21T07:35:06.445" v="254" actId="478"/>
          <ac:spMkLst>
            <pc:docMk/>
            <pc:sldMk cId="3189639985" sldId="2752"/>
            <ac:spMk id="9" creationId="{7DC24FD0-4314-6A12-D955-592B771F546D}"/>
          </ac:spMkLst>
        </pc:spChg>
        <pc:spChg chg="del">
          <ac:chgData name="Xin Luo" userId="82312ee5779919a4" providerId="LiveId" clId="{ABECCF1F-1CAA-3A42-9710-47D9CB1C5B21}" dt="2023-08-21T07:35:05.287" v="253" actId="478"/>
          <ac:spMkLst>
            <pc:docMk/>
            <pc:sldMk cId="3189639985" sldId="2752"/>
            <ac:spMk id="10" creationId="{99C411EF-3CC5-A5C6-671F-2074FAC1B2AA}"/>
          </ac:spMkLst>
        </pc:spChg>
        <pc:spChg chg="add mod">
          <ac:chgData name="Xin Luo" userId="82312ee5779919a4" providerId="LiveId" clId="{ABECCF1F-1CAA-3A42-9710-47D9CB1C5B21}" dt="2023-08-21T07:40:48.338" v="306" actId="1036"/>
          <ac:spMkLst>
            <pc:docMk/>
            <pc:sldMk cId="3189639985" sldId="2752"/>
            <ac:spMk id="11" creationId="{C402EBD9-8BC8-2A75-1218-C7F537BD4F74}"/>
          </ac:spMkLst>
        </pc:spChg>
        <pc:picChg chg="del">
          <ac:chgData name="Xin Luo" userId="82312ee5779919a4" providerId="LiveId" clId="{ABECCF1F-1CAA-3A42-9710-47D9CB1C5B21}" dt="2023-08-21T07:35:02.911" v="251" actId="478"/>
          <ac:picMkLst>
            <pc:docMk/>
            <pc:sldMk cId="3189639985" sldId="2752"/>
            <ac:picMk id="5" creationId="{BE72E01E-2598-0120-36F4-36F0A128ED69}"/>
          </ac:picMkLst>
        </pc:picChg>
        <pc:picChg chg="add mod">
          <ac:chgData name="Xin Luo" userId="82312ee5779919a4" providerId="LiveId" clId="{ABECCF1F-1CAA-3A42-9710-47D9CB1C5B21}" dt="2023-08-21T07:39:33.543" v="260" actId="1076"/>
          <ac:picMkLst>
            <pc:docMk/>
            <pc:sldMk cId="3189639985" sldId="2752"/>
            <ac:picMk id="7" creationId="{24022410-0AAA-D584-D160-5FF352C689F2}"/>
          </ac:picMkLst>
        </pc:picChg>
        <pc:picChg chg="del">
          <ac:chgData name="Xin Luo" userId="82312ee5779919a4" providerId="LiveId" clId="{ABECCF1F-1CAA-3A42-9710-47D9CB1C5B21}" dt="2023-08-21T07:35:04.316" v="252" actId="478"/>
          <ac:picMkLst>
            <pc:docMk/>
            <pc:sldMk cId="3189639985" sldId="2752"/>
            <ac:picMk id="8" creationId="{BE0108F0-EC07-C1EA-3126-BA6F63A1A7B8}"/>
          </ac:picMkLst>
        </pc:picChg>
      </pc:sldChg>
      <pc:sldChg chg="addSp delSp modSp add mod">
        <pc:chgData name="Xin Luo" userId="82312ee5779919a4" providerId="LiveId" clId="{ABECCF1F-1CAA-3A42-9710-47D9CB1C5B21}" dt="2023-08-21T08:59:24.857" v="602" actId="478"/>
        <pc:sldMkLst>
          <pc:docMk/>
          <pc:sldMk cId="2878944048" sldId="2753"/>
        </pc:sldMkLst>
        <pc:spChg chg="add mod">
          <ac:chgData name="Xin Luo" userId="82312ee5779919a4" providerId="LiveId" clId="{ABECCF1F-1CAA-3A42-9710-47D9CB1C5B21}" dt="2023-08-21T08:50:36.994" v="558" actId="1035"/>
          <ac:spMkLst>
            <pc:docMk/>
            <pc:sldMk cId="2878944048" sldId="2753"/>
            <ac:spMk id="4" creationId="{7C941D71-E279-B2E7-21F9-0FFA72E7FAD1}"/>
          </ac:spMkLst>
        </pc:spChg>
        <pc:spChg chg="add mod">
          <ac:chgData name="Xin Luo" userId="82312ee5779919a4" providerId="LiveId" clId="{ABECCF1F-1CAA-3A42-9710-47D9CB1C5B21}" dt="2023-08-21T08:57:49.557" v="576" actId="20577"/>
          <ac:spMkLst>
            <pc:docMk/>
            <pc:sldMk cId="2878944048" sldId="2753"/>
            <ac:spMk id="5" creationId="{94F1BB64-6BD2-B2BF-B804-61A5AE170068}"/>
          </ac:spMkLst>
        </pc:spChg>
        <pc:spChg chg="mod">
          <ac:chgData name="Xin Luo" userId="82312ee5779919a4" providerId="LiveId" clId="{ABECCF1F-1CAA-3A42-9710-47D9CB1C5B21}" dt="2023-08-21T07:50:17.070" v="348" actId="20577"/>
          <ac:spMkLst>
            <pc:docMk/>
            <pc:sldMk cId="2878944048" sldId="2753"/>
            <ac:spMk id="6" creationId="{6741FEA2-C046-FD82-2800-2CB513792080}"/>
          </ac:spMkLst>
        </pc:spChg>
        <pc:spChg chg="add del mod">
          <ac:chgData name="Xin Luo" userId="82312ee5779919a4" providerId="LiveId" clId="{ABECCF1F-1CAA-3A42-9710-47D9CB1C5B21}" dt="2023-08-21T08:59:24.857" v="602" actId="478"/>
          <ac:spMkLst>
            <pc:docMk/>
            <pc:sldMk cId="2878944048" sldId="2753"/>
            <ac:spMk id="8" creationId="{A2337412-D749-2149-F722-E14B45A47143}"/>
          </ac:spMkLst>
        </pc:spChg>
        <pc:spChg chg="add del mod">
          <ac:chgData name="Xin Luo" userId="82312ee5779919a4" providerId="LiveId" clId="{ABECCF1F-1CAA-3A42-9710-47D9CB1C5B21}" dt="2023-08-21T08:59:23.825" v="601" actId="478"/>
          <ac:spMkLst>
            <pc:docMk/>
            <pc:sldMk cId="2878944048" sldId="2753"/>
            <ac:spMk id="10" creationId="{5FE06F54-CFCF-1F7B-8703-FF45449C4348}"/>
          </ac:spMkLst>
        </pc:spChg>
        <pc:spChg chg="mod">
          <ac:chgData name="Xin Luo" userId="82312ee5779919a4" providerId="LiveId" clId="{ABECCF1F-1CAA-3A42-9710-47D9CB1C5B21}" dt="2023-08-21T08:23:18.853" v="465" actId="1076"/>
          <ac:spMkLst>
            <pc:docMk/>
            <pc:sldMk cId="2878944048" sldId="2753"/>
            <ac:spMk id="11" creationId="{C402EBD9-8BC8-2A75-1218-C7F537BD4F74}"/>
          </ac:spMkLst>
        </pc:spChg>
        <pc:picChg chg="del">
          <ac:chgData name="Xin Luo" userId="82312ee5779919a4" providerId="LiveId" clId="{ABECCF1F-1CAA-3A42-9710-47D9CB1C5B21}" dt="2023-08-21T08:21:53.593" v="357" actId="478"/>
          <ac:picMkLst>
            <pc:docMk/>
            <pc:sldMk cId="2878944048" sldId="2753"/>
            <ac:picMk id="7" creationId="{24022410-0AAA-D584-D160-5FF352C689F2}"/>
          </ac:picMkLst>
        </pc:picChg>
      </pc:sldChg>
      <pc:sldChg chg="addSp delSp modSp add mod">
        <pc:chgData name="Xin Luo" userId="82312ee5779919a4" providerId="LiveId" clId="{ABECCF1F-1CAA-3A42-9710-47D9CB1C5B21}" dt="2023-08-21T09:09:03.859" v="781" actId="14100"/>
        <pc:sldMkLst>
          <pc:docMk/>
          <pc:sldMk cId="2927474256" sldId="2754"/>
        </pc:sldMkLst>
        <pc:spChg chg="del">
          <ac:chgData name="Xin Luo" userId="82312ee5779919a4" providerId="LiveId" clId="{ABECCF1F-1CAA-3A42-9710-47D9CB1C5B21}" dt="2023-08-21T08:59:29.253" v="603" actId="478"/>
          <ac:spMkLst>
            <pc:docMk/>
            <pc:sldMk cId="2927474256" sldId="2754"/>
            <ac:spMk id="4" creationId="{7C941D71-E279-B2E7-21F9-0FFA72E7FAD1}"/>
          </ac:spMkLst>
        </pc:spChg>
        <pc:spChg chg="del">
          <ac:chgData name="Xin Luo" userId="82312ee5779919a4" providerId="LiveId" clId="{ABECCF1F-1CAA-3A42-9710-47D9CB1C5B21}" dt="2023-08-21T08:59:29.253" v="603" actId="478"/>
          <ac:spMkLst>
            <pc:docMk/>
            <pc:sldMk cId="2927474256" sldId="2754"/>
            <ac:spMk id="5" creationId="{94F1BB64-6BD2-B2BF-B804-61A5AE170068}"/>
          </ac:spMkLst>
        </pc:spChg>
        <pc:spChg chg="del">
          <ac:chgData name="Xin Luo" userId="82312ee5779919a4" providerId="LiveId" clId="{ABECCF1F-1CAA-3A42-9710-47D9CB1C5B21}" dt="2023-08-21T08:59:29.253" v="603" actId="478"/>
          <ac:spMkLst>
            <pc:docMk/>
            <pc:sldMk cId="2927474256" sldId="2754"/>
            <ac:spMk id="6" creationId="{6741FEA2-C046-FD82-2800-2CB513792080}"/>
          </ac:spMkLst>
        </pc:spChg>
        <pc:spChg chg="mod">
          <ac:chgData name="Xin Luo" userId="82312ee5779919a4" providerId="LiveId" clId="{ABECCF1F-1CAA-3A42-9710-47D9CB1C5B21}" dt="2023-08-21T09:08:39.577" v="757" actId="1035"/>
          <ac:spMkLst>
            <pc:docMk/>
            <pc:sldMk cId="2927474256" sldId="2754"/>
            <ac:spMk id="8" creationId="{A2337412-D749-2149-F722-E14B45A47143}"/>
          </ac:spMkLst>
        </pc:spChg>
        <pc:spChg chg="mod">
          <ac:chgData name="Xin Luo" userId="82312ee5779919a4" providerId="LiveId" clId="{ABECCF1F-1CAA-3A42-9710-47D9CB1C5B21}" dt="2023-08-21T09:08:39.577" v="757" actId="1035"/>
          <ac:spMkLst>
            <pc:docMk/>
            <pc:sldMk cId="2927474256" sldId="2754"/>
            <ac:spMk id="10" creationId="{5FE06F54-CFCF-1F7B-8703-FF45449C4348}"/>
          </ac:spMkLst>
        </pc:spChg>
        <pc:spChg chg="del">
          <ac:chgData name="Xin Luo" userId="82312ee5779919a4" providerId="LiveId" clId="{ABECCF1F-1CAA-3A42-9710-47D9CB1C5B21}" dt="2023-08-21T08:59:29.253" v="603" actId="478"/>
          <ac:spMkLst>
            <pc:docMk/>
            <pc:sldMk cId="2927474256" sldId="2754"/>
            <ac:spMk id="11" creationId="{C402EBD9-8BC8-2A75-1218-C7F537BD4F74}"/>
          </ac:spMkLst>
        </pc:spChg>
        <pc:spChg chg="add mod">
          <ac:chgData name="Xin Luo" userId="82312ee5779919a4" providerId="LiveId" clId="{ABECCF1F-1CAA-3A42-9710-47D9CB1C5B21}" dt="2023-08-21T09:08:39.577" v="757" actId="1035"/>
          <ac:spMkLst>
            <pc:docMk/>
            <pc:sldMk cId="2927474256" sldId="2754"/>
            <ac:spMk id="16" creationId="{2EA13607-3EE9-0EBE-2310-AB66CADD8400}"/>
          </ac:spMkLst>
        </pc:spChg>
        <pc:spChg chg="add mod">
          <ac:chgData name="Xin Luo" userId="82312ee5779919a4" providerId="LiveId" clId="{ABECCF1F-1CAA-3A42-9710-47D9CB1C5B21}" dt="2023-08-21T09:08:39.577" v="757" actId="1035"/>
          <ac:spMkLst>
            <pc:docMk/>
            <pc:sldMk cId="2927474256" sldId="2754"/>
            <ac:spMk id="17" creationId="{8CFF8A22-C033-47DF-8707-CA76F142CBBA}"/>
          </ac:spMkLst>
        </pc:spChg>
        <pc:spChg chg="add mod">
          <ac:chgData name="Xin Luo" userId="82312ee5779919a4" providerId="LiveId" clId="{ABECCF1F-1CAA-3A42-9710-47D9CB1C5B21}" dt="2023-08-21T09:09:03.859" v="781" actId="14100"/>
          <ac:spMkLst>
            <pc:docMk/>
            <pc:sldMk cId="2927474256" sldId="2754"/>
            <ac:spMk id="19" creationId="{F1F8BC3A-2851-66F8-445F-CC5C10AB9E4F}"/>
          </ac:spMkLst>
        </pc:spChg>
        <pc:grpChg chg="add mod">
          <ac:chgData name="Xin Luo" userId="82312ee5779919a4" providerId="LiveId" clId="{ABECCF1F-1CAA-3A42-9710-47D9CB1C5B21}" dt="2023-08-21T09:08:55.770" v="774" actId="1036"/>
          <ac:grpSpMkLst>
            <pc:docMk/>
            <pc:sldMk cId="2927474256" sldId="2754"/>
            <ac:grpSpMk id="20" creationId="{8AA7B3E2-1D42-96C9-43F0-1F320D3EFD63}"/>
          </ac:grpSpMkLst>
        </pc:grpChg>
        <pc:picChg chg="add mod modCrop">
          <ac:chgData name="Xin Luo" userId="82312ee5779919a4" providerId="LiveId" clId="{ABECCF1F-1CAA-3A42-9710-47D9CB1C5B21}" dt="2023-08-21T09:08:55.770" v="774" actId="1036"/>
          <ac:picMkLst>
            <pc:docMk/>
            <pc:sldMk cId="2927474256" sldId="2754"/>
            <ac:picMk id="9" creationId="{0CF46726-2B51-43A4-FDEF-A6131C46F05F}"/>
          </ac:picMkLst>
        </pc:picChg>
        <pc:picChg chg="add del mod">
          <ac:chgData name="Xin Luo" userId="82312ee5779919a4" providerId="LiveId" clId="{ABECCF1F-1CAA-3A42-9710-47D9CB1C5B21}" dt="2023-08-21T09:04:37.137" v="680" actId="478"/>
          <ac:picMkLst>
            <pc:docMk/>
            <pc:sldMk cId="2927474256" sldId="2754"/>
            <ac:picMk id="13" creationId="{2C310207-BBE2-954A-9122-8957AF07383A}"/>
          </ac:picMkLst>
        </pc:picChg>
        <pc:picChg chg="add mod modCrop">
          <ac:chgData name="Xin Luo" userId="82312ee5779919a4" providerId="LiveId" clId="{ABECCF1F-1CAA-3A42-9710-47D9CB1C5B21}" dt="2023-08-21T09:08:39.577" v="757" actId="1035"/>
          <ac:picMkLst>
            <pc:docMk/>
            <pc:sldMk cId="2927474256" sldId="2754"/>
            <ac:picMk id="15" creationId="{639D3A36-F4F5-4F0C-7519-97D401E3DE91}"/>
          </ac:picMkLst>
        </pc:picChg>
      </pc:sldChg>
      <pc:sldChg chg="delSp modSp add mod">
        <pc:chgData name="Xin Luo" userId="82312ee5779919a4" providerId="LiveId" clId="{ABECCF1F-1CAA-3A42-9710-47D9CB1C5B21}" dt="2023-08-21T09:31:16.266" v="879" actId="20577"/>
        <pc:sldMkLst>
          <pc:docMk/>
          <pc:sldMk cId="3593416967" sldId="2755"/>
        </pc:sldMkLst>
        <pc:spChg chg="mod">
          <ac:chgData name="Xin Luo" userId="82312ee5779919a4" providerId="LiveId" clId="{ABECCF1F-1CAA-3A42-9710-47D9CB1C5B21}" dt="2023-08-21T09:31:03.242" v="873" actId="20577"/>
          <ac:spMkLst>
            <pc:docMk/>
            <pc:sldMk cId="3593416967" sldId="2755"/>
            <ac:spMk id="8" creationId="{A2337412-D749-2149-F722-E14B45A47143}"/>
          </ac:spMkLst>
        </pc:spChg>
        <pc:spChg chg="mod">
          <ac:chgData name="Xin Luo" userId="82312ee5779919a4" providerId="LiveId" clId="{ABECCF1F-1CAA-3A42-9710-47D9CB1C5B21}" dt="2023-08-21T09:31:16.266" v="879" actId="20577"/>
          <ac:spMkLst>
            <pc:docMk/>
            <pc:sldMk cId="3593416967" sldId="2755"/>
            <ac:spMk id="10" creationId="{5FE06F54-CFCF-1F7B-8703-FF45449C4348}"/>
          </ac:spMkLst>
        </pc:spChg>
        <pc:grpChg chg="del">
          <ac:chgData name="Xin Luo" userId="82312ee5779919a4" providerId="LiveId" clId="{ABECCF1F-1CAA-3A42-9710-47D9CB1C5B21}" dt="2023-08-21T09:31:06.835" v="875" actId="478"/>
          <ac:grpSpMkLst>
            <pc:docMk/>
            <pc:sldMk cId="3593416967" sldId="2755"/>
            <ac:grpSpMk id="20" creationId="{8AA7B3E2-1D42-96C9-43F0-1F320D3EFD63}"/>
          </ac:grpSpMkLst>
        </pc:grpChg>
        <pc:picChg chg="del">
          <ac:chgData name="Xin Luo" userId="82312ee5779919a4" providerId="LiveId" clId="{ABECCF1F-1CAA-3A42-9710-47D9CB1C5B21}" dt="2023-08-21T09:31:06.186" v="874" actId="478"/>
          <ac:picMkLst>
            <pc:docMk/>
            <pc:sldMk cId="3593416967" sldId="2755"/>
            <ac:picMk id="9" creationId="{0CF46726-2B51-43A4-FDEF-A6131C46F05F}"/>
          </ac:picMkLst>
        </pc:picChg>
      </pc:sldChg>
    </pc:docChg>
  </pc:docChgLst>
  <pc:docChgLst>
    <pc:chgData name="Xin Luo" userId="82312ee5779919a4" providerId="LiveId" clId="{4807F875-6F75-AB41-83F0-5AE490FE2F1C}"/>
    <pc:docChg chg="custSel addSld modSld">
      <pc:chgData name="Xin Luo" userId="82312ee5779919a4" providerId="LiveId" clId="{4807F875-6F75-AB41-83F0-5AE490FE2F1C}" dt="2023-09-13T14:07:01.122" v="8" actId="1076"/>
      <pc:docMkLst>
        <pc:docMk/>
      </pc:docMkLst>
      <pc:sldChg chg="addSp delSp modSp mod">
        <pc:chgData name="Xin Luo" userId="82312ee5779919a4" providerId="LiveId" clId="{4807F875-6F75-AB41-83F0-5AE490FE2F1C}" dt="2023-09-13T14:06:41.345" v="2" actId="478"/>
        <pc:sldMkLst>
          <pc:docMk/>
          <pc:sldMk cId="3741103209" sldId="2745"/>
        </pc:sldMkLst>
        <pc:picChg chg="add del mod">
          <ac:chgData name="Xin Luo" userId="82312ee5779919a4" providerId="LiveId" clId="{4807F875-6F75-AB41-83F0-5AE490FE2F1C}" dt="2023-09-13T14:06:41.345" v="2" actId="478"/>
          <ac:picMkLst>
            <pc:docMk/>
            <pc:sldMk cId="3741103209" sldId="2745"/>
            <ac:picMk id="5" creationId="{197EF1EF-C4B4-1C55-B736-D9AE60BE4C77}"/>
          </ac:picMkLst>
        </pc:picChg>
      </pc:sldChg>
      <pc:sldChg chg="modSp add mod">
        <pc:chgData name="Xin Luo" userId="82312ee5779919a4" providerId="LiveId" clId="{4807F875-6F75-AB41-83F0-5AE490FE2F1C}" dt="2023-09-13T14:07:01.122" v="8" actId="1076"/>
        <pc:sldMkLst>
          <pc:docMk/>
          <pc:sldMk cId="1878724924" sldId="2758"/>
        </pc:sldMkLst>
        <pc:spChg chg="mod">
          <ac:chgData name="Xin Luo" userId="82312ee5779919a4" providerId="LiveId" clId="{4807F875-6F75-AB41-83F0-5AE490FE2F1C}" dt="2023-09-13T14:06:54.082" v="5" actId="20577"/>
          <ac:spMkLst>
            <pc:docMk/>
            <pc:sldMk cId="1878724924" sldId="2758"/>
            <ac:spMk id="17" creationId="{9E05FFCA-3371-AF5C-381D-71D984055F5A}"/>
          </ac:spMkLst>
        </pc:spChg>
        <pc:picChg chg="mod">
          <ac:chgData name="Xin Luo" userId="82312ee5779919a4" providerId="LiveId" clId="{4807F875-6F75-AB41-83F0-5AE490FE2F1C}" dt="2023-09-13T14:07:01.122" v="8" actId="1076"/>
          <ac:picMkLst>
            <pc:docMk/>
            <pc:sldMk cId="1878724924" sldId="2758"/>
            <ac:picMk id="5" creationId="{197EF1EF-C4B4-1C55-B736-D9AE60BE4C77}"/>
          </ac:picMkLst>
        </pc:picChg>
      </pc:sldChg>
    </pc:docChg>
  </pc:docChgLst>
  <pc:docChgLst>
    <pc:chgData name="Xin Luo" userId="82312ee5779919a4" providerId="LiveId" clId="{A508F461-0D73-864F-B88A-277BCD613B0A}"/>
    <pc:docChg chg="modSld">
      <pc:chgData name="Xin Luo" userId="82312ee5779919a4" providerId="LiveId" clId="{A508F461-0D73-864F-B88A-277BCD613B0A}" dt="2023-09-11T02:08:48.074" v="121" actId="1076"/>
      <pc:docMkLst>
        <pc:docMk/>
      </pc:docMkLst>
      <pc:sldChg chg="modSp mod">
        <pc:chgData name="Xin Luo" userId="82312ee5779919a4" providerId="LiveId" clId="{A508F461-0D73-864F-B88A-277BCD613B0A}" dt="2023-09-11T01:25:36.157" v="49" actId="255"/>
        <pc:sldMkLst>
          <pc:docMk/>
          <pc:sldMk cId="1209572041" sldId="2722"/>
        </pc:sldMkLst>
        <pc:spChg chg="mod">
          <ac:chgData name="Xin Luo" userId="82312ee5779919a4" providerId="LiveId" clId="{A508F461-0D73-864F-B88A-277BCD613B0A}" dt="2023-09-11T01:25:36.157" v="49" actId="255"/>
          <ac:spMkLst>
            <pc:docMk/>
            <pc:sldMk cId="1209572041" sldId="2722"/>
            <ac:spMk id="13" creationId="{303BC878-BC57-D350-27A3-F03AE48213AC}"/>
          </ac:spMkLst>
        </pc:spChg>
      </pc:sldChg>
      <pc:sldChg chg="modSp mod">
        <pc:chgData name="Xin Luo" userId="82312ee5779919a4" providerId="LiveId" clId="{A508F461-0D73-864F-B88A-277BCD613B0A}" dt="2023-09-11T02:08:48.074" v="121" actId="1076"/>
        <pc:sldMkLst>
          <pc:docMk/>
          <pc:sldMk cId="3151170836" sldId="2742"/>
        </pc:sldMkLst>
        <pc:spChg chg="mod">
          <ac:chgData name="Xin Luo" userId="82312ee5779919a4" providerId="LiveId" clId="{A508F461-0D73-864F-B88A-277BCD613B0A}" dt="2023-09-11T02:08:48.074" v="121" actId="1076"/>
          <ac:spMkLst>
            <pc:docMk/>
            <pc:sldMk cId="3151170836" sldId="2742"/>
            <ac:spMk id="6" creationId="{FA343B24-C04E-C7D0-D427-DA131ECB74AB}"/>
          </ac:spMkLst>
        </pc:spChg>
      </pc:sldChg>
      <pc:sldChg chg="modSp mod">
        <pc:chgData name="Xin Luo" userId="82312ee5779919a4" providerId="LiveId" clId="{A508F461-0D73-864F-B88A-277BCD613B0A}" dt="2023-09-11T01:24:19.474" v="26" actId="255"/>
        <pc:sldMkLst>
          <pc:docMk/>
          <pc:sldMk cId="3741103209" sldId="2745"/>
        </pc:sldMkLst>
        <pc:spChg chg="mod">
          <ac:chgData name="Xin Luo" userId="82312ee5779919a4" providerId="LiveId" clId="{A508F461-0D73-864F-B88A-277BCD613B0A}" dt="2023-09-11T01:24:19.474" v="26" actId="255"/>
          <ac:spMkLst>
            <pc:docMk/>
            <pc:sldMk cId="3741103209" sldId="2745"/>
            <ac:spMk id="17" creationId="{9E05FFCA-3371-AF5C-381D-71D984055F5A}"/>
          </ac:spMkLst>
        </pc:spChg>
      </pc:sldChg>
      <pc:sldChg chg="modSp mod">
        <pc:chgData name="Xin Luo" userId="82312ee5779919a4" providerId="LiveId" clId="{A508F461-0D73-864F-B88A-277BCD613B0A}" dt="2023-09-11T01:25:10.921" v="46" actId="1035"/>
        <pc:sldMkLst>
          <pc:docMk/>
          <pc:sldMk cId="2081473989" sldId="2748"/>
        </pc:sldMkLst>
        <pc:spChg chg="mod">
          <ac:chgData name="Xin Luo" userId="82312ee5779919a4" providerId="LiveId" clId="{A508F461-0D73-864F-B88A-277BCD613B0A}" dt="2023-09-11T01:25:10.921" v="46" actId="1035"/>
          <ac:spMkLst>
            <pc:docMk/>
            <pc:sldMk cId="2081473989" sldId="2748"/>
            <ac:spMk id="15" creationId="{DAE75BEB-15B0-6AD3-FEA5-24688F0C9399}"/>
          </ac:spMkLst>
        </pc:spChg>
        <pc:spChg chg="mod">
          <ac:chgData name="Xin Luo" userId="82312ee5779919a4" providerId="LiveId" clId="{A508F461-0D73-864F-B88A-277BCD613B0A}" dt="2023-09-11T01:25:10.921" v="46" actId="1035"/>
          <ac:spMkLst>
            <pc:docMk/>
            <pc:sldMk cId="2081473989" sldId="2748"/>
            <ac:spMk id="16" creationId="{011A1F98-9159-4FE6-698D-1B0B7EFC1F4C}"/>
          </ac:spMkLst>
        </pc:spChg>
        <pc:spChg chg="mod">
          <ac:chgData name="Xin Luo" userId="82312ee5779919a4" providerId="LiveId" clId="{A508F461-0D73-864F-B88A-277BCD613B0A}" dt="2023-09-11T01:25:03.190" v="37" actId="2710"/>
          <ac:spMkLst>
            <pc:docMk/>
            <pc:sldMk cId="2081473989" sldId="2748"/>
            <ac:spMk id="17" creationId="{9E05FFCA-3371-AF5C-381D-71D984055F5A}"/>
          </ac:spMkLst>
        </pc:spChg>
        <pc:picChg chg="mod">
          <ac:chgData name="Xin Luo" userId="82312ee5779919a4" providerId="LiveId" clId="{A508F461-0D73-864F-B88A-277BCD613B0A}" dt="2023-09-11T01:25:10.921" v="46" actId="1035"/>
          <ac:picMkLst>
            <pc:docMk/>
            <pc:sldMk cId="2081473989" sldId="2748"/>
            <ac:picMk id="8" creationId="{79143EB1-6171-6D6B-E065-52F98AD03CCA}"/>
          </ac:picMkLst>
        </pc:picChg>
        <pc:picChg chg="mod">
          <ac:chgData name="Xin Luo" userId="82312ee5779919a4" providerId="LiveId" clId="{A508F461-0D73-864F-B88A-277BCD613B0A}" dt="2023-09-11T01:25:10.921" v="46" actId="1035"/>
          <ac:picMkLst>
            <pc:docMk/>
            <pc:sldMk cId="2081473989" sldId="2748"/>
            <ac:picMk id="12" creationId="{CD5784D5-D55B-B02C-C48B-B4566A95D7A5}"/>
          </ac:picMkLst>
        </pc:picChg>
      </pc:sldChg>
      <pc:sldChg chg="modSp mod">
        <pc:chgData name="Xin Luo" userId="82312ee5779919a4" providerId="LiveId" clId="{A508F461-0D73-864F-B88A-277BCD613B0A}" dt="2023-09-11T01:23:28.376" v="25" actId="1037"/>
        <pc:sldMkLst>
          <pc:docMk/>
          <pc:sldMk cId="2927474256" sldId="2754"/>
        </pc:sldMkLst>
        <pc:spChg chg="mod">
          <ac:chgData name="Xin Luo" userId="82312ee5779919a4" providerId="LiveId" clId="{A508F461-0D73-864F-B88A-277BCD613B0A}" dt="2023-09-11T01:23:28.376" v="25" actId="1037"/>
          <ac:spMkLst>
            <pc:docMk/>
            <pc:sldMk cId="2927474256" sldId="2754"/>
            <ac:spMk id="17" creationId="{8CFF8A22-C033-47DF-8707-CA76F142CBBA}"/>
          </ac:spMkLst>
        </pc:spChg>
        <pc:grpChg chg="mod">
          <ac:chgData name="Xin Luo" userId="82312ee5779919a4" providerId="LiveId" clId="{A508F461-0D73-864F-B88A-277BCD613B0A}" dt="2023-09-11T01:23:15.792" v="0" actId="1037"/>
          <ac:grpSpMkLst>
            <pc:docMk/>
            <pc:sldMk cId="2927474256" sldId="2754"/>
            <ac:grpSpMk id="20" creationId="{8AA7B3E2-1D42-96C9-43F0-1F320D3EFD63}"/>
          </ac:grpSpMkLst>
        </pc:grpChg>
        <pc:picChg chg="mod">
          <ac:chgData name="Xin Luo" userId="82312ee5779919a4" providerId="LiveId" clId="{A508F461-0D73-864F-B88A-277BCD613B0A}" dt="2023-09-11T01:23:18.846" v="10" actId="1038"/>
          <ac:picMkLst>
            <pc:docMk/>
            <pc:sldMk cId="2927474256" sldId="2754"/>
            <ac:picMk id="9" creationId="{0CF46726-2B51-43A4-FDEF-A6131C46F05F}"/>
          </ac:picMkLst>
        </pc:picChg>
      </pc:sldChg>
    </pc:docChg>
  </pc:docChgLst>
  <pc:docChgLst>
    <pc:chgData name="Xin Luo" userId="82312ee5779919a4" providerId="LiveId" clId="{4DB6C473-8E57-A543-81F7-48BE109E8C13}"/>
    <pc:docChg chg="undo custSel addSld delSld modSld sldOrd delMainMaster">
      <pc:chgData name="Xin Luo" userId="82312ee5779919a4" providerId="LiveId" clId="{4DB6C473-8E57-A543-81F7-48BE109E8C13}" dt="2023-02-21T15:10:04.498" v="5724" actId="108"/>
      <pc:docMkLst>
        <pc:docMk/>
      </pc:docMkLst>
      <pc:sldChg chg="addSp delSp modSp mod">
        <pc:chgData name="Xin Luo" userId="82312ee5779919a4" providerId="LiveId" clId="{4DB6C473-8E57-A543-81F7-48BE109E8C13}" dt="2023-02-21T08:54:32.554" v="3595" actId="1076"/>
        <pc:sldMkLst>
          <pc:docMk/>
          <pc:sldMk cId="1576120367" sldId="2387"/>
        </pc:sldMkLst>
        <pc:spChg chg="add del mod">
          <ac:chgData name="Xin Luo" userId="82312ee5779919a4" providerId="LiveId" clId="{4DB6C473-8E57-A543-81F7-48BE109E8C13}" dt="2023-02-21T05:44:22.831" v="2010"/>
          <ac:spMkLst>
            <pc:docMk/>
            <pc:sldMk cId="1576120367" sldId="2387"/>
            <ac:spMk id="4" creationId="{14071939-13A8-68AD-CF24-E66618C9CB95}"/>
          </ac:spMkLst>
        </pc:spChg>
        <pc:spChg chg="add del">
          <ac:chgData name="Xin Luo" userId="82312ee5779919a4" providerId="LiveId" clId="{4DB6C473-8E57-A543-81F7-48BE109E8C13}" dt="2023-02-21T05:42:59.400" v="1996" actId="478"/>
          <ac:spMkLst>
            <pc:docMk/>
            <pc:sldMk cId="1576120367" sldId="2387"/>
            <ac:spMk id="6" creationId="{00000000-0000-0000-0000-000000000000}"/>
          </ac:spMkLst>
        </pc:spChg>
        <pc:spChg chg="del">
          <ac:chgData name="Xin Luo" userId="82312ee5779919a4" providerId="LiveId" clId="{4DB6C473-8E57-A543-81F7-48BE109E8C13}" dt="2023-02-21T05:42:53.918" v="1994" actId="478"/>
          <ac:spMkLst>
            <pc:docMk/>
            <pc:sldMk cId="1576120367" sldId="2387"/>
            <ac:spMk id="7" creationId="{00000000-0000-0000-0000-000000000000}"/>
          </ac:spMkLst>
        </pc:spChg>
        <pc:spChg chg="add del mod">
          <ac:chgData name="Xin Luo" userId="82312ee5779919a4" providerId="LiveId" clId="{4DB6C473-8E57-A543-81F7-48BE109E8C13}" dt="2023-02-21T05:46:39.935" v="2038" actId="478"/>
          <ac:spMkLst>
            <pc:docMk/>
            <pc:sldMk cId="1576120367" sldId="2387"/>
            <ac:spMk id="8" creationId="{5795B555-5780-95D6-6939-E2A2F840CEDB}"/>
          </ac:spMkLst>
        </pc:spChg>
        <pc:spChg chg="add del mod topLvl">
          <ac:chgData name="Xin Luo" userId="82312ee5779919a4" providerId="LiveId" clId="{4DB6C473-8E57-A543-81F7-48BE109E8C13}" dt="2023-02-21T05:47:15.440" v="2044" actId="164"/>
          <ac:spMkLst>
            <pc:docMk/>
            <pc:sldMk cId="1576120367" sldId="2387"/>
            <ac:spMk id="10" creationId="{00000000-0000-0000-0000-000000000000}"/>
          </ac:spMkLst>
        </pc:spChg>
        <pc:spChg chg="mod topLvl">
          <ac:chgData name="Xin Luo" userId="82312ee5779919a4" providerId="LiveId" clId="{4DB6C473-8E57-A543-81F7-48BE109E8C13}" dt="2023-02-21T05:47:15.440" v="2044" actId="164"/>
          <ac:spMkLst>
            <pc:docMk/>
            <pc:sldMk cId="1576120367" sldId="2387"/>
            <ac:spMk id="12" creationId="{00000000-0000-0000-0000-000000000000}"/>
          </ac:spMkLst>
        </pc:spChg>
        <pc:spChg chg="mod">
          <ac:chgData name="Xin Luo" userId="82312ee5779919a4" providerId="LiveId" clId="{4DB6C473-8E57-A543-81F7-48BE109E8C13}" dt="2023-02-21T05:45:26.754" v="2016" actId="207"/>
          <ac:spMkLst>
            <pc:docMk/>
            <pc:sldMk cId="1576120367" sldId="2387"/>
            <ac:spMk id="13" creationId="{00000000-0000-0000-0000-000000000000}"/>
          </ac:spMkLst>
        </pc:spChg>
        <pc:spChg chg="mod">
          <ac:chgData name="Xin Luo" userId="82312ee5779919a4" providerId="LiveId" clId="{4DB6C473-8E57-A543-81F7-48BE109E8C13}" dt="2023-02-21T05:45:26.754" v="2016" actId="207"/>
          <ac:spMkLst>
            <pc:docMk/>
            <pc:sldMk cId="1576120367" sldId="2387"/>
            <ac:spMk id="14" creationId="{00000000-0000-0000-0000-000000000000}"/>
          </ac:spMkLst>
        </pc:spChg>
        <pc:spChg chg="mod">
          <ac:chgData name="Xin Luo" userId="82312ee5779919a4" providerId="LiveId" clId="{4DB6C473-8E57-A543-81F7-48BE109E8C13}" dt="2023-02-21T05:45:26.754" v="2016" actId="207"/>
          <ac:spMkLst>
            <pc:docMk/>
            <pc:sldMk cId="1576120367" sldId="2387"/>
            <ac:spMk id="15" creationId="{00000000-0000-0000-0000-000000000000}"/>
          </ac:spMkLst>
        </pc:spChg>
        <pc:spChg chg="mod">
          <ac:chgData name="Xin Luo" userId="82312ee5779919a4" providerId="LiveId" clId="{4DB6C473-8E57-A543-81F7-48BE109E8C13}" dt="2023-02-21T05:45:26.754" v="2016" actId="207"/>
          <ac:spMkLst>
            <pc:docMk/>
            <pc:sldMk cId="1576120367" sldId="2387"/>
            <ac:spMk id="16" creationId="{00000000-0000-0000-0000-000000000000}"/>
          </ac:spMkLst>
        </pc:spChg>
        <pc:grpChg chg="add del mod">
          <ac:chgData name="Xin Luo" userId="82312ee5779919a4" providerId="LiveId" clId="{4DB6C473-8E57-A543-81F7-48BE109E8C13}" dt="2023-02-21T08:54:26.670" v="3594" actId="478"/>
          <ac:grpSpMkLst>
            <pc:docMk/>
            <pc:sldMk cId="1576120367" sldId="2387"/>
            <ac:grpSpMk id="2" creationId="{390AEDC4-AC8C-713C-F926-259F989CB162}"/>
          </ac:grpSpMkLst>
        </pc:grpChg>
        <pc:grpChg chg="add mod">
          <ac:chgData name="Xin Luo" userId="82312ee5779919a4" providerId="LiveId" clId="{4DB6C473-8E57-A543-81F7-48BE109E8C13}" dt="2023-02-21T08:54:32.554" v="3595" actId="1076"/>
          <ac:grpSpMkLst>
            <pc:docMk/>
            <pc:sldMk cId="1576120367" sldId="2387"/>
            <ac:grpSpMk id="3" creationId="{12ED16A1-79B8-7DB1-1CC1-250B051BAD58}"/>
          </ac:grpSpMkLst>
        </pc:grpChg>
        <pc:grpChg chg="add del mod">
          <ac:chgData name="Xin Luo" userId="82312ee5779919a4" providerId="LiveId" clId="{4DB6C473-8E57-A543-81F7-48BE109E8C13}" dt="2023-02-21T05:45:51.755" v="2019" actId="165"/>
          <ac:grpSpMkLst>
            <pc:docMk/>
            <pc:sldMk cId="1576120367" sldId="2387"/>
            <ac:grpSpMk id="5" creationId="{8F30E2E3-F8BB-EDF1-8726-1256D1547BF7}"/>
          </ac:grpSpMkLst>
        </pc:grpChg>
        <pc:grpChg chg="add mod">
          <ac:chgData name="Xin Luo" userId="82312ee5779919a4" providerId="LiveId" clId="{4DB6C473-8E57-A543-81F7-48BE109E8C13}" dt="2023-02-21T08:54:32.554" v="3595" actId="1076"/>
          <ac:grpSpMkLst>
            <pc:docMk/>
            <pc:sldMk cId="1576120367" sldId="2387"/>
            <ac:grpSpMk id="9" creationId="{84B9B8D5-4BCC-CDFF-1E13-B005060A8BDF}"/>
          </ac:grpSpMkLst>
        </pc:grpChg>
      </pc:sldChg>
      <pc:sldChg chg="del">
        <pc:chgData name="Xin Luo" userId="82312ee5779919a4" providerId="LiveId" clId="{4DB6C473-8E57-A543-81F7-48BE109E8C13}" dt="2023-02-21T08:54:15.767" v="3575" actId="2696"/>
        <pc:sldMkLst>
          <pc:docMk/>
          <pc:sldMk cId="0" sldId="2446"/>
        </pc:sldMkLst>
      </pc:sldChg>
      <pc:sldChg chg="modSp mod ord">
        <pc:chgData name="Xin Luo" userId="82312ee5779919a4" providerId="LiveId" clId="{4DB6C473-8E57-A543-81F7-48BE109E8C13}" dt="2023-02-21T06:59:18.091" v="3225" actId="20578"/>
        <pc:sldMkLst>
          <pc:docMk/>
          <pc:sldMk cId="2415901206" sldId="2447"/>
        </pc:sldMkLst>
        <pc:spChg chg="mod">
          <ac:chgData name="Xin Luo" userId="82312ee5779919a4" providerId="LiveId" clId="{4DB6C473-8E57-A543-81F7-48BE109E8C13}" dt="2023-02-21T03:26:36.249" v="1977" actId="20577"/>
          <ac:spMkLst>
            <pc:docMk/>
            <pc:sldMk cId="2415901206" sldId="2447"/>
            <ac:spMk id="7" creationId="{00000000-0000-0000-0000-000000000000}"/>
          </ac:spMkLst>
        </pc:spChg>
      </pc:sldChg>
      <pc:sldChg chg="addSp delSp modSp mod ord">
        <pc:chgData name="Xin Luo" userId="82312ee5779919a4" providerId="LiveId" clId="{4DB6C473-8E57-A543-81F7-48BE109E8C13}" dt="2023-02-21T07:23:56.843" v="3356" actId="20577"/>
        <pc:sldMkLst>
          <pc:docMk/>
          <pc:sldMk cId="4067577602" sldId="2605"/>
        </pc:sldMkLst>
        <pc:spChg chg="mod">
          <ac:chgData name="Xin Luo" userId="82312ee5779919a4" providerId="LiveId" clId="{4DB6C473-8E57-A543-81F7-48BE109E8C13}" dt="2023-02-21T07:23:56.843" v="3356" actId="20577"/>
          <ac:spMkLst>
            <pc:docMk/>
            <pc:sldMk cId="4067577602" sldId="2605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3:26:50.232" v="1984" actId="20577"/>
          <ac:spMkLst>
            <pc:docMk/>
            <pc:sldMk cId="4067577602" sldId="2605"/>
            <ac:spMk id="3" creationId="{00000000-0000-0000-0000-000000000000}"/>
          </ac:spMkLst>
        </pc:spChg>
        <pc:spChg chg="add del mod">
          <ac:chgData name="Xin Luo" userId="82312ee5779919a4" providerId="LiveId" clId="{4DB6C473-8E57-A543-81F7-48BE109E8C13}" dt="2023-02-21T07:21:29.220" v="3297"/>
          <ac:spMkLst>
            <pc:docMk/>
            <pc:sldMk cId="4067577602" sldId="2605"/>
            <ac:spMk id="4" creationId="{6043EA4A-1AB3-028D-434C-C16CE58B3A2A}"/>
          </ac:spMkLst>
        </pc:spChg>
        <pc:spChg chg="add mod">
          <ac:chgData name="Xin Luo" userId="82312ee5779919a4" providerId="LiveId" clId="{4DB6C473-8E57-A543-81F7-48BE109E8C13}" dt="2023-02-21T07:23:29.335" v="3346" actId="1076"/>
          <ac:spMkLst>
            <pc:docMk/>
            <pc:sldMk cId="4067577602" sldId="2605"/>
            <ac:spMk id="5" creationId="{8CB3051E-1455-F2D6-027A-C359D1264B18}"/>
          </ac:spMkLst>
        </pc:spChg>
        <pc:spChg chg="del">
          <ac:chgData name="Xin Luo" userId="82312ee5779919a4" providerId="LiveId" clId="{4DB6C473-8E57-A543-81F7-48BE109E8C13}" dt="2023-02-21T05:48:10.681" v="2114" actId="478"/>
          <ac:spMkLst>
            <pc:docMk/>
            <pc:sldMk cId="4067577602" sldId="2605"/>
            <ac:spMk id="15" creationId="{32C45697-89D7-5F4B-C2BC-3A7FBC2C544B}"/>
          </ac:spMkLst>
        </pc:spChg>
        <pc:spChg chg="mod">
          <ac:chgData name="Xin Luo" userId="82312ee5779919a4" providerId="LiveId" clId="{4DB6C473-8E57-A543-81F7-48BE109E8C13}" dt="2023-02-21T07:11:29.463" v="3277" actId="2710"/>
          <ac:spMkLst>
            <pc:docMk/>
            <pc:sldMk cId="4067577602" sldId="2605"/>
            <ac:spMk id="17" creationId="{9E05FFCA-3371-AF5C-381D-71D984055F5A}"/>
          </ac:spMkLst>
        </pc:spChg>
        <pc:picChg chg="del">
          <ac:chgData name="Xin Luo" userId="82312ee5779919a4" providerId="LiveId" clId="{4DB6C473-8E57-A543-81F7-48BE109E8C13}" dt="2023-02-21T05:48:06.479" v="2112" actId="478"/>
          <ac:picMkLst>
            <pc:docMk/>
            <pc:sldMk cId="4067577602" sldId="2605"/>
            <ac:picMk id="10" creationId="{492CAE81-3897-13BB-6E5A-74F2AC5F581A}"/>
          </ac:picMkLst>
        </pc:picChg>
        <pc:picChg chg="del">
          <ac:chgData name="Xin Luo" userId="82312ee5779919a4" providerId="LiveId" clId="{4DB6C473-8E57-A543-81F7-48BE109E8C13}" dt="2023-02-21T05:48:08.245" v="2113" actId="478"/>
          <ac:picMkLst>
            <pc:docMk/>
            <pc:sldMk cId="4067577602" sldId="2605"/>
            <ac:picMk id="14" creationId="{0637D38F-D0BE-5E7D-7891-2D7FAA4B4ED9}"/>
          </ac:picMkLst>
        </pc:picChg>
        <pc:picChg chg="add mod">
          <ac:chgData name="Xin Luo" userId="82312ee5779919a4" providerId="LiveId" clId="{4DB6C473-8E57-A543-81F7-48BE109E8C13}" dt="2023-02-21T07:23:29.335" v="3346" actId="1076"/>
          <ac:picMkLst>
            <pc:docMk/>
            <pc:sldMk cId="4067577602" sldId="2605"/>
            <ac:picMk id="1026" creationId="{9270A6EE-B03E-77C5-630F-E811251395A0}"/>
          </ac:picMkLst>
        </pc:picChg>
      </pc:sldChg>
      <pc:sldChg chg="del">
        <pc:chgData name="Xin Luo" userId="82312ee5779919a4" providerId="LiveId" clId="{4DB6C473-8E57-A543-81F7-48BE109E8C13}" dt="2023-02-21T14:49:50.253" v="5372" actId="2696"/>
        <pc:sldMkLst>
          <pc:docMk/>
          <pc:sldMk cId="963926578" sldId="2613"/>
        </pc:sldMkLst>
      </pc:sldChg>
      <pc:sldChg chg="del">
        <pc:chgData name="Xin Luo" userId="82312ee5779919a4" providerId="LiveId" clId="{4DB6C473-8E57-A543-81F7-48BE109E8C13}" dt="2023-02-21T14:49:50.286" v="5373" actId="2696"/>
        <pc:sldMkLst>
          <pc:docMk/>
          <pc:sldMk cId="1377829391" sldId="2689"/>
        </pc:sldMkLst>
      </pc:sldChg>
      <pc:sldChg chg="del">
        <pc:chgData name="Xin Luo" userId="82312ee5779919a4" providerId="LiveId" clId="{4DB6C473-8E57-A543-81F7-48BE109E8C13}" dt="2023-02-21T14:49:50.299" v="5374" actId="2696"/>
        <pc:sldMkLst>
          <pc:docMk/>
          <pc:sldMk cId="2843640805" sldId="2704"/>
        </pc:sldMkLst>
      </pc:sldChg>
      <pc:sldChg chg="delSp modSp add mod ord">
        <pc:chgData name="Xin Luo" userId="82312ee5779919a4" providerId="LiveId" clId="{4DB6C473-8E57-A543-81F7-48BE109E8C13}" dt="2023-02-21T05:54:53.172" v="2328" actId="113"/>
        <pc:sldMkLst>
          <pc:docMk/>
          <pc:sldMk cId="2688334957" sldId="2705"/>
        </pc:sldMkLst>
        <pc:spChg chg="mod">
          <ac:chgData name="Xin Luo" userId="82312ee5779919a4" providerId="LiveId" clId="{4DB6C473-8E57-A543-81F7-48BE109E8C13}" dt="2023-02-21T03:04:15.029" v="17" actId="20577"/>
          <ac:spMkLst>
            <pc:docMk/>
            <pc:sldMk cId="2688334957" sldId="2705"/>
            <ac:spMk id="2" creationId="{631AADB6-C88A-D817-4683-FC087E4E240F}"/>
          </ac:spMkLst>
        </pc:spChg>
        <pc:spChg chg="del">
          <ac:chgData name="Xin Luo" userId="82312ee5779919a4" providerId="LiveId" clId="{4DB6C473-8E57-A543-81F7-48BE109E8C13}" dt="2023-02-21T03:04:17.351" v="18" actId="478"/>
          <ac:spMkLst>
            <pc:docMk/>
            <pc:sldMk cId="2688334957" sldId="2705"/>
            <ac:spMk id="15" creationId="{32C45697-89D7-5F4B-C2BC-3A7FBC2C544B}"/>
          </ac:spMkLst>
        </pc:spChg>
        <pc:spChg chg="mod">
          <ac:chgData name="Xin Luo" userId="82312ee5779919a4" providerId="LiveId" clId="{4DB6C473-8E57-A543-81F7-48BE109E8C13}" dt="2023-02-21T05:54:53.172" v="2328" actId="113"/>
          <ac:spMkLst>
            <pc:docMk/>
            <pc:sldMk cId="2688334957" sldId="2705"/>
            <ac:spMk id="17" creationId="{9E05FFCA-3371-AF5C-381D-71D984055F5A}"/>
          </ac:spMkLst>
        </pc:spChg>
        <pc:picChg chg="del">
          <ac:chgData name="Xin Luo" userId="82312ee5779919a4" providerId="LiveId" clId="{4DB6C473-8E57-A543-81F7-48BE109E8C13}" dt="2023-02-21T03:04:18.544" v="20" actId="478"/>
          <ac:picMkLst>
            <pc:docMk/>
            <pc:sldMk cId="2688334957" sldId="2705"/>
            <ac:picMk id="10" creationId="{492CAE81-3897-13BB-6E5A-74F2AC5F581A}"/>
          </ac:picMkLst>
        </pc:picChg>
        <pc:picChg chg="del">
          <ac:chgData name="Xin Luo" userId="82312ee5779919a4" providerId="LiveId" clId="{4DB6C473-8E57-A543-81F7-48BE109E8C13}" dt="2023-02-21T03:04:17.947" v="19" actId="478"/>
          <ac:picMkLst>
            <pc:docMk/>
            <pc:sldMk cId="2688334957" sldId="2705"/>
            <ac:picMk id="14" creationId="{0637D38F-D0BE-5E7D-7891-2D7FAA4B4ED9}"/>
          </ac:picMkLst>
        </pc:picChg>
      </pc:sldChg>
      <pc:sldChg chg="modSp add mod">
        <pc:chgData name="Xin Luo" userId="82312ee5779919a4" providerId="LiveId" clId="{4DB6C473-8E57-A543-81F7-48BE109E8C13}" dt="2023-02-21T05:59:45.306" v="2357" actId="2711"/>
        <pc:sldMkLst>
          <pc:docMk/>
          <pc:sldMk cId="2464444856" sldId="2706"/>
        </pc:sldMkLst>
        <pc:spChg chg="mod">
          <ac:chgData name="Xin Luo" userId="82312ee5779919a4" providerId="LiveId" clId="{4DB6C473-8E57-A543-81F7-48BE109E8C13}" dt="2023-02-21T05:59:45.306" v="2357" actId="2711"/>
          <ac:spMkLst>
            <pc:docMk/>
            <pc:sldMk cId="2464444856" sldId="2706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5:59:45.306" v="2357" actId="2711"/>
          <ac:spMkLst>
            <pc:docMk/>
            <pc:sldMk cId="2464444856" sldId="2706"/>
            <ac:spMk id="3" creationId="{00000000-0000-0000-0000-000000000000}"/>
          </ac:spMkLst>
        </pc:spChg>
        <pc:spChg chg="mod">
          <ac:chgData name="Xin Luo" userId="82312ee5779919a4" providerId="LiveId" clId="{4DB6C473-8E57-A543-81F7-48BE109E8C13}" dt="2023-02-21T05:59:45.306" v="2357" actId="2711"/>
          <ac:spMkLst>
            <pc:docMk/>
            <pc:sldMk cId="2464444856" sldId="2706"/>
            <ac:spMk id="17" creationId="{9E05FFCA-3371-AF5C-381D-71D984055F5A}"/>
          </ac:spMkLst>
        </pc:spChg>
      </pc:sldChg>
      <pc:sldChg chg="modSp add mod">
        <pc:chgData name="Xin Luo" userId="82312ee5779919a4" providerId="LiveId" clId="{4DB6C473-8E57-A543-81F7-48BE109E8C13}" dt="2023-02-21T06:00:27.005" v="2362" actId="113"/>
        <pc:sldMkLst>
          <pc:docMk/>
          <pc:sldMk cId="1602808061" sldId="2707"/>
        </pc:sldMkLst>
        <pc:spChg chg="mod">
          <ac:chgData name="Xin Luo" userId="82312ee5779919a4" providerId="LiveId" clId="{4DB6C473-8E57-A543-81F7-48BE109E8C13}" dt="2023-02-21T03:16:48.798" v="1289" actId="20577"/>
          <ac:spMkLst>
            <pc:docMk/>
            <pc:sldMk cId="1602808061" sldId="2707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6:00:27.005" v="2362" actId="113"/>
          <ac:spMkLst>
            <pc:docMk/>
            <pc:sldMk cId="1602808061" sldId="2707"/>
            <ac:spMk id="17" creationId="{9E05FFCA-3371-AF5C-381D-71D984055F5A}"/>
          </ac:spMkLst>
        </pc:spChg>
      </pc:sldChg>
      <pc:sldChg chg="addSp modSp add mod">
        <pc:chgData name="Xin Luo" userId="82312ee5779919a4" providerId="LiveId" clId="{4DB6C473-8E57-A543-81F7-48BE109E8C13}" dt="2023-02-21T03:24:12.660" v="1798" actId="207"/>
        <pc:sldMkLst>
          <pc:docMk/>
          <pc:sldMk cId="1658607177" sldId="2708"/>
        </pc:sldMkLst>
        <pc:spChg chg="add mod">
          <ac:chgData name="Xin Luo" userId="82312ee5779919a4" providerId="LiveId" clId="{4DB6C473-8E57-A543-81F7-48BE109E8C13}" dt="2023-02-21T03:24:12.660" v="1798" actId="207"/>
          <ac:spMkLst>
            <pc:docMk/>
            <pc:sldMk cId="1658607177" sldId="2708"/>
            <ac:spMk id="3" creationId="{E375549C-74EF-2C8F-6432-2C52B803FB1B}"/>
          </ac:spMkLst>
        </pc:spChg>
        <pc:spChg chg="mod">
          <ac:chgData name="Xin Luo" userId="82312ee5779919a4" providerId="LiveId" clId="{4DB6C473-8E57-A543-81F7-48BE109E8C13}" dt="2023-02-21T03:22:03.139" v="1731" actId="20577"/>
          <ac:spMkLst>
            <pc:docMk/>
            <pc:sldMk cId="1658607177" sldId="2708"/>
            <ac:spMk id="24" creationId="{00000000-0000-0000-0000-000000000000}"/>
          </ac:spMkLst>
        </pc:spChg>
        <pc:picChg chg="mod">
          <ac:chgData name="Xin Luo" userId="82312ee5779919a4" providerId="LiveId" clId="{4DB6C473-8E57-A543-81F7-48BE109E8C13}" dt="2023-02-21T03:23:29.344" v="1786" actId="1076"/>
          <ac:picMkLst>
            <pc:docMk/>
            <pc:sldMk cId="1658607177" sldId="2708"/>
            <ac:picMk id="4" creationId="{C5A20417-E7CA-C285-EB98-9BD26873E83E}"/>
          </ac:picMkLst>
        </pc:picChg>
      </pc:sldChg>
      <pc:sldChg chg="add del setBg">
        <pc:chgData name="Xin Luo" userId="82312ee5779919a4" providerId="LiveId" clId="{4DB6C473-8E57-A543-81F7-48BE109E8C13}" dt="2023-02-21T03:21:36.224" v="1707"/>
        <pc:sldMkLst>
          <pc:docMk/>
          <pc:sldMk cId="3430641667" sldId="2708"/>
        </pc:sldMkLst>
      </pc:sldChg>
      <pc:sldChg chg="modSp add mod ord">
        <pc:chgData name="Xin Luo" userId="82312ee5779919a4" providerId="LiveId" clId="{4DB6C473-8E57-A543-81F7-48BE109E8C13}" dt="2023-02-21T07:27:15.123" v="3399" actId="20578"/>
        <pc:sldMkLst>
          <pc:docMk/>
          <pc:sldMk cId="1257969106" sldId="2709"/>
        </pc:sldMkLst>
        <pc:spChg chg="mod">
          <ac:chgData name="Xin Luo" userId="82312ee5779919a4" providerId="LiveId" clId="{4DB6C473-8E57-A543-81F7-48BE109E8C13}" dt="2023-02-21T05:47:38.868" v="2080" actId="20577"/>
          <ac:spMkLst>
            <pc:docMk/>
            <pc:sldMk cId="1257969106" sldId="2709"/>
            <ac:spMk id="7" creationId="{00000000-0000-0000-0000-000000000000}"/>
          </ac:spMkLst>
        </pc:spChg>
      </pc:sldChg>
      <pc:sldChg chg="add del setBg">
        <pc:chgData name="Xin Luo" userId="82312ee5779919a4" providerId="LiveId" clId="{4DB6C473-8E57-A543-81F7-48BE109E8C13}" dt="2023-02-21T03:22:38.148" v="1735"/>
        <pc:sldMkLst>
          <pc:docMk/>
          <pc:sldMk cId="2068292362" sldId="2709"/>
        </pc:sldMkLst>
      </pc:sldChg>
      <pc:sldChg chg="add del setBg">
        <pc:chgData name="Xin Luo" userId="82312ee5779919a4" providerId="LiveId" clId="{4DB6C473-8E57-A543-81F7-48BE109E8C13}" dt="2023-02-21T03:22:29.206" v="1733"/>
        <pc:sldMkLst>
          <pc:docMk/>
          <pc:sldMk cId="4244071672" sldId="2709"/>
        </pc:sldMkLst>
      </pc:sldChg>
      <pc:sldChg chg="modSp add del mod">
        <pc:chgData name="Xin Luo" userId="82312ee5779919a4" providerId="LiveId" clId="{4DB6C473-8E57-A543-81F7-48BE109E8C13}" dt="2023-02-21T12:49:10.754" v="4207" actId="2696"/>
        <pc:sldMkLst>
          <pc:docMk/>
          <pc:sldMk cId="4096743637" sldId="2710"/>
        </pc:sldMkLst>
        <pc:spChg chg="mod">
          <ac:chgData name="Xin Luo" userId="82312ee5779919a4" providerId="LiveId" clId="{4DB6C473-8E57-A543-81F7-48BE109E8C13}" dt="2023-02-21T05:47:46.587" v="2093" actId="20577"/>
          <ac:spMkLst>
            <pc:docMk/>
            <pc:sldMk cId="4096743637" sldId="2710"/>
            <ac:spMk id="7" creationId="{00000000-0000-0000-0000-000000000000}"/>
          </ac:spMkLst>
        </pc:spChg>
      </pc:sldChg>
      <pc:sldChg chg="addSp delSp modSp add mod">
        <pc:chgData name="Xin Luo" userId="82312ee5779919a4" providerId="LiveId" clId="{4DB6C473-8E57-A543-81F7-48BE109E8C13}" dt="2023-02-21T15:08:47.651" v="5619" actId="113"/>
        <pc:sldMkLst>
          <pc:docMk/>
          <pc:sldMk cId="2744383376" sldId="2711"/>
        </pc:sldMkLst>
        <pc:spChg chg="mod">
          <ac:chgData name="Xin Luo" userId="82312ee5779919a4" providerId="LiveId" clId="{4DB6C473-8E57-A543-81F7-48BE109E8C13}" dt="2023-02-21T07:01:42.969" v="3272" actId="20577"/>
          <ac:spMkLst>
            <pc:docMk/>
            <pc:sldMk cId="2744383376" sldId="2711"/>
            <ac:spMk id="2" creationId="{631AADB6-C88A-D817-4683-FC087E4E240F}"/>
          </ac:spMkLst>
        </pc:spChg>
        <pc:spChg chg="add del">
          <ac:chgData name="Xin Luo" userId="82312ee5779919a4" providerId="LiveId" clId="{4DB6C473-8E57-A543-81F7-48BE109E8C13}" dt="2023-02-21T06:08:19.635" v="2522" actId="22"/>
          <ac:spMkLst>
            <pc:docMk/>
            <pc:sldMk cId="2744383376" sldId="2711"/>
            <ac:spMk id="5" creationId="{9005BDE5-6349-121C-B95F-5D695486765F}"/>
          </ac:spMkLst>
        </pc:spChg>
        <pc:spChg chg="add del mod">
          <ac:chgData name="Xin Luo" userId="82312ee5779919a4" providerId="LiveId" clId="{4DB6C473-8E57-A543-81F7-48BE109E8C13}" dt="2023-02-21T06:36:09.199" v="3158" actId="478"/>
          <ac:spMkLst>
            <pc:docMk/>
            <pc:sldMk cId="2744383376" sldId="2711"/>
            <ac:spMk id="7" creationId="{508CFB8D-1428-2D03-7C0B-F181DD0AC3B0}"/>
          </ac:spMkLst>
        </pc:spChg>
        <pc:spChg chg="add del mod">
          <ac:chgData name="Xin Luo" userId="82312ee5779919a4" providerId="LiveId" clId="{4DB6C473-8E57-A543-81F7-48BE109E8C13}" dt="2023-02-21T06:35:09.270" v="3110" actId="478"/>
          <ac:spMkLst>
            <pc:docMk/>
            <pc:sldMk cId="2744383376" sldId="2711"/>
            <ac:spMk id="8" creationId="{FE049113-DA9A-B499-A9F7-CE696334739C}"/>
          </ac:spMkLst>
        </pc:spChg>
        <pc:spChg chg="add del">
          <ac:chgData name="Xin Luo" userId="82312ee5779919a4" providerId="LiveId" clId="{4DB6C473-8E57-A543-81F7-48BE109E8C13}" dt="2023-02-21T06:24:41.792" v="2925" actId="22"/>
          <ac:spMkLst>
            <pc:docMk/>
            <pc:sldMk cId="2744383376" sldId="2711"/>
            <ac:spMk id="10" creationId="{2A70B923-8B0E-BFB6-100F-07B5471C1335}"/>
          </ac:spMkLst>
        </pc:spChg>
        <pc:spChg chg="add del mod">
          <ac:chgData name="Xin Luo" userId="82312ee5779919a4" providerId="LiveId" clId="{4DB6C473-8E57-A543-81F7-48BE109E8C13}" dt="2023-02-21T06:36:24.547" v="3163" actId="478"/>
          <ac:spMkLst>
            <pc:docMk/>
            <pc:sldMk cId="2744383376" sldId="2711"/>
            <ac:spMk id="12" creationId="{7AC7943F-2EEF-E2BC-7188-7457E9CCE47B}"/>
          </ac:spMkLst>
        </pc:spChg>
        <pc:spChg chg="add del mod">
          <ac:chgData name="Xin Luo" userId="82312ee5779919a4" providerId="LiveId" clId="{4DB6C473-8E57-A543-81F7-48BE109E8C13}" dt="2023-02-21T06:36:21.741" v="3162" actId="478"/>
          <ac:spMkLst>
            <pc:docMk/>
            <pc:sldMk cId="2744383376" sldId="2711"/>
            <ac:spMk id="13" creationId="{4D3246D5-B603-994F-3AE4-6B8ADC01AFBD}"/>
          </ac:spMkLst>
        </pc:spChg>
        <pc:spChg chg="add del mod">
          <ac:chgData name="Xin Luo" userId="82312ee5779919a4" providerId="LiveId" clId="{4DB6C473-8E57-A543-81F7-48BE109E8C13}" dt="2023-02-21T06:34:25.015" v="3081" actId="478"/>
          <ac:spMkLst>
            <pc:docMk/>
            <pc:sldMk cId="2744383376" sldId="2711"/>
            <ac:spMk id="15" creationId="{E4EF7755-FC04-518B-64D9-6CC2D64CFD40}"/>
          </ac:spMkLst>
        </pc:spChg>
        <pc:spChg chg="mod">
          <ac:chgData name="Xin Luo" userId="82312ee5779919a4" providerId="LiveId" clId="{4DB6C473-8E57-A543-81F7-48BE109E8C13}" dt="2023-02-21T15:07:43.844" v="5615" actId="1038"/>
          <ac:spMkLst>
            <pc:docMk/>
            <pc:sldMk cId="2744383376" sldId="2711"/>
            <ac:spMk id="17" creationId="{9E05FFCA-3371-AF5C-381D-71D984055F5A}"/>
          </ac:spMkLst>
        </pc:spChg>
        <pc:spChg chg="add mod">
          <ac:chgData name="Xin Luo" userId="82312ee5779919a4" providerId="LiveId" clId="{4DB6C473-8E57-A543-81F7-48BE109E8C13}" dt="2023-02-21T15:08:47.651" v="5619" actId="113"/>
          <ac:spMkLst>
            <pc:docMk/>
            <pc:sldMk cId="2744383376" sldId="2711"/>
            <ac:spMk id="18" creationId="{9D310AF3-A081-4032-01C0-C288D4F7AC53}"/>
          </ac:spMkLst>
        </pc:spChg>
      </pc:sldChg>
      <pc:sldChg chg="delSp modSp add del mod">
        <pc:chgData name="Xin Luo" userId="82312ee5779919a4" providerId="LiveId" clId="{4DB6C473-8E57-A543-81F7-48BE109E8C13}" dt="2023-02-21T07:27:24.620" v="3402" actId="2696"/>
        <pc:sldMkLst>
          <pc:docMk/>
          <pc:sldMk cId="1581220802" sldId="2712"/>
        </pc:sldMkLst>
        <pc:spChg chg="mod">
          <ac:chgData name="Xin Luo" userId="82312ee5779919a4" providerId="LiveId" clId="{4DB6C473-8E57-A543-81F7-48BE109E8C13}" dt="2023-02-21T07:01:48.402" v="3274" actId="20577"/>
          <ac:spMkLst>
            <pc:docMk/>
            <pc:sldMk cId="1581220802" sldId="2712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6:58:28.109" v="3222" actId="20577"/>
          <ac:spMkLst>
            <pc:docMk/>
            <pc:sldMk cId="1581220802" sldId="2712"/>
            <ac:spMk id="3" creationId="{00000000-0000-0000-0000-000000000000}"/>
          </ac:spMkLst>
        </pc:spChg>
        <pc:spChg chg="del mod">
          <ac:chgData name="Xin Luo" userId="82312ee5779919a4" providerId="LiveId" clId="{4DB6C473-8E57-A543-81F7-48BE109E8C13}" dt="2023-02-21T07:24:25.709" v="3365"/>
          <ac:spMkLst>
            <pc:docMk/>
            <pc:sldMk cId="1581220802" sldId="2712"/>
            <ac:spMk id="17" creationId="{9E05FFCA-3371-AF5C-381D-71D984055F5A}"/>
          </ac:spMkLst>
        </pc:spChg>
      </pc:sldChg>
      <pc:sldChg chg="modSp add del mod">
        <pc:chgData name="Xin Luo" userId="82312ee5779919a4" providerId="LiveId" clId="{4DB6C473-8E57-A543-81F7-48BE109E8C13}" dt="2023-02-21T07:24:13.066" v="3357" actId="2696"/>
        <pc:sldMkLst>
          <pc:docMk/>
          <pc:sldMk cId="2395170792" sldId="2713"/>
        </pc:sldMkLst>
        <pc:spChg chg="mod">
          <ac:chgData name="Xin Luo" userId="82312ee5779919a4" providerId="LiveId" clId="{4DB6C473-8E57-A543-81F7-48BE109E8C13}" dt="2023-02-21T06:15:05.106" v="2898" actId="20577"/>
          <ac:spMkLst>
            <pc:docMk/>
            <pc:sldMk cId="2395170792" sldId="2713"/>
            <ac:spMk id="17" creationId="{9E05FFCA-3371-AF5C-381D-71D984055F5A}"/>
          </ac:spMkLst>
        </pc:spChg>
      </pc:sldChg>
      <pc:sldChg chg="addSp modSp add mod">
        <pc:chgData name="Xin Luo" userId="82312ee5779919a4" providerId="LiveId" clId="{4DB6C473-8E57-A543-81F7-48BE109E8C13}" dt="2023-02-21T07:23:52.393" v="3353" actId="20577"/>
        <pc:sldMkLst>
          <pc:docMk/>
          <pc:sldMk cId="280619949" sldId="2714"/>
        </pc:sldMkLst>
        <pc:spChg chg="mod">
          <ac:chgData name="Xin Luo" userId="82312ee5779919a4" providerId="LiveId" clId="{4DB6C473-8E57-A543-81F7-48BE109E8C13}" dt="2023-02-21T07:23:52.393" v="3353" actId="20577"/>
          <ac:spMkLst>
            <pc:docMk/>
            <pc:sldMk cId="280619949" sldId="2714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7:13:49.998" v="3283" actId="404"/>
          <ac:spMkLst>
            <pc:docMk/>
            <pc:sldMk cId="280619949" sldId="2714"/>
            <ac:spMk id="17" creationId="{9E05FFCA-3371-AF5C-381D-71D984055F5A}"/>
          </ac:spMkLst>
        </pc:spChg>
        <pc:picChg chg="add mod">
          <ac:chgData name="Xin Luo" userId="82312ee5779919a4" providerId="LiveId" clId="{4DB6C473-8E57-A543-81F7-48BE109E8C13}" dt="2023-02-21T07:23:39.455" v="3348" actId="14100"/>
          <ac:picMkLst>
            <pc:docMk/>
            <pc:sldMk cId="280619949" sldId="2714"/>
            <ac:picMk id="5" creationId="{0604E948-208D-161C-F579-7EA72A1F42DC}"/>
          </ac:picMkLst>
        </pc:picChg>
      </pc:sldChg>
      <pc:sldChg chg="addSp modSp add mod">
        <pc:chgData name="Xin Luo" userId="82312ee5779919a4" providerId="LiveId" clId="{4DB6C473-8E57-A543-81F7-48BE109E8C13}" dt="2023-02-21T13:47:35.461" v="4912" actId="1076"/>
        <pc:sldMkLst>
          <pc:docMk/>
          <pc:sldMk cId="3852391939" sldId="2715"/>
        </pc:sldMkLst>
        <pc:spChg chg="mod">
          <ac:chgData name="Xin Luo" userId="82312ee5779919a4" providerId="LiveId" clId="{4DB6C473-8E57-A543-81F7-48BE109E8C13}" dt="2023-02-21T13:06:48.362" v="4245" actId="20577"/>
          <ac:spMkLst>
            <pc:docMk/>
            <pc:sldMk cId="3852391939" sldId="2715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7:43:23.802" v="3522" actId="20577"/>
          <ac:spMkLst>
            <pc:docMk/>
            <pc:sldMk cId="3852391939" sldId="2715"/>
            <ac:spMk id="3" creationId="{00000000-0000-0000-0000-000000000000}"/>
          </ac:spMkLst>
        </pc:spChg>
        <pc:spChg chg="add mod">
          <ac:chgData name="Xin Luo" userId="82312ee5779919a4" providerId="LiveId" clId="{4DB6C473-8E57-A543-81F7-48BE109E8C13}" dt="2023-02-21T13:41:38.670" v="4903" actId="20577"/>
          <ac:spMkLst>
            <pc:docMk/>
            <pc:sldMk cId="3852391939" sldId="2715"/>
            <ac:spMk id="5" creationId="{FCD10A89-5E0E-5D73-1D4F-9E11D943B29C}"/>
          </ac:spMkLst>
        </pc:spChg>
        <pc:picChg chg="add mod">
          <ac:chgData name="Xin Luo" userId="82312ee5779919a4" providerId="LiveId" clId="{4DB6C473-8E57-A543-81F7-48BE109E8C13}" dt="2023-02-21T13:47:35.461" v="4912" actId="1076"/>
          <ac:picMkLst>
            <pc:docMk/>
            <pc:sldMk cId="3852391939" sldId="2715"/>
            <ac:picMk id="2050" creationId="{8F8FBDFD-CF37-F4FE-58FA-9350A0CDABC7}"/>
          </ac:picMkLst>
        </pc:picChg>
      </pc:sldChg>
      <pc:sldChg chg="addSp modSp add mod ord">
        <pc:chgData name="Xin Luo" userId="82312ee5779919a4" providerId="LiveId" clId="{4DB6C473-8E57-A543-81F7-48BE109E8C13}" dt="2023-02-21T13:15:30.678" v="4562" actId="1035"/>
        <pc:sldMkLst>
          <pc:docMk/>
          <pc:sldMk cId="3026715585" sldId="2716"/>
        </pc:sldMkLst>
        <pc:spChg chg="mod">
          <ac:chgData name="Xin Luo" userId="82312ee5779919a4" providerId="LiveId" clId="{4DB6C473-8E57-A543-81F7-48BE109E8C13}" dt="2023-02-21T07:27:17.840" v="3401" actId="20577"/>
          <ac:spMkLst>
            <pc:docMk/>
            <pc:sldMk cId="3026715585" sldId="2716"/>
            <ac:spMk id="2" creationId="{631AADB6-C88A-D817-4683-FC087E4E240F}"/>
          </ac:spMkLst>
        </pc:spChg>
        <pc:spChg chg="add mod">
          <ac:chgData name="Xin Luo" userId="82312ee5779919a4" providerId="LiveId" clId="{4DB6C473-8E57-A543-81F7-48BE109E8C13}" dt="2023-02-21T13:15:30.678" v="4562" actId="1035"/>
          <ac:spMkLst>
            <pc:docMk/>
            <pc:sldMk cId="3026715585" sldId="2716"/>
            <ac:spMk id="4" creationId="{B31A8325-31D8-6F06-6D89-E39763C56875}"/>
          </ac:spMkLst>
        </pc:spChg>
        <pc:spChg chg="mod">
          <ac:chgData name="Xin Luo" userId="82312ee5779919a4" providerId="LiveId" clId="{4DB6C473-8E57-A543-81F7-48BE109E8C13}" dt="2023-02-21T12:48:49.893" v="4206" actId="1076"/>
          <ac:spMkLst>
            <pc:docMk/>
            <pc:sldMk cId="3026715585" sldId="2716"/>
            <ac:spMk id="17" creationId="{9E05FFCA-3371-AF5C-381D-71D984055F5A}"/>
          </ac:spMkLst>
        </pc:spChg>
      </pc:sldChg>
      <pc:sldChg chg="addSp modSp add mod">
        <pc:chgData name="Xin Luo" userId="82312ee5779919a4" providerId="LiveId" clId="{4DB6C473-8E57-A543-81F7-48BE109E8C13}" dt="2023-02-21T13:48:38.001" v="4936" actId="1076"/>
        <pc:sldMkLst>
          <pc:docMk/>
          <pc:sldMk cId="4136986794" sldId="2717"/>
        </pc:sldMkLst>
        <pc:spChg chg="mod">
          <ac:chgData name="Xin Luo" userId="82312ee5779919a4" providerId="LiveId" clId="{4DB6C473-8E57-A543-81F7-48BE109E8C13}" dt="2023-02-21T13:48:32.535" v="4933" actId="1035"/>
          <ac:spMkLst>
            <pc:docMk/>
            <pc:sldMk cId="4136986794" sldId="2717"/>
            <ac:spMk id="5" creationId="{FCD10A89-5E0E-5D73-1D4F-9E11D943B29C}"/>
          </ac:spMkLst>
        </pc:spChg>
        <pc:picChg chg="add mod">
          <ac:chgData name="Xin Luo" userId="82312ee5779919a4" providerId="LiveId" clId="{4DB6C473-8E57-A543-81F7-48BE109E8C13}" dt="2023-02-21T13:48:38.001" v="4936" actId="1076"/>
          <ac:picMkLst>
            <pc:docMk/>
            <pc:sldMk cId="4136986794" sldId="2717"/>
            <ac:picMk id="6" creationId="{2260B411-AFF0-1E09-142B-45C9F88562F7}"/>
          </ac:picMkLst>
        </pc:picChg>
      </pc:sldChg>
      <pc:sldChg chg="addSp delSp modSp add mod">
        <pc:chgData name="Xin Luo" userId="82312ee5779919a4" providerId="LiveId" clId="{4DB6C473-8E57-A543-81F7-48BE109E8C13}" dt="2023-02-21T14:08:09.514" v="5152" actId="1035"/>
        <pc:sldMkLst>
          <pc:docMk/>
          <pc:sldMk cId="1778017482" sldId="2718"/>
        </pc:sldMkLst>
        <pc:spChg chg="mod">
          <ac:chgData name="Xin Luo" userId="82312ee5779919a4" providerId="LiveId" clId="{4DB6C473-8E57-A543-81F7-48BE109E8C13}" dt="2023-02-21T14:08:07.366" v="5145" actId="1035"/>
          <ac:spMkLst>
            <pc:docMk/>
            <pc:sldMk cId="1778017482" sldId="2718"/>
            <ac:spMk id="5" creationId="{FCD10A89-5E0E-5D73-1D4F-9E11D943B29C}"/>
          </ac:spMkLst>
        </pc:spChg>
        <pc:picChg chg="del">
          <ac:chgData name="Xin Luo" userId="82312ee5779919a4" providerId="LiveId" clId="{4DB6C473-8E57-A543-81F7-48BE109E8C13}" dt="2023-02-21T13:48:49.937" v="4938" actId="478"/>
          <ac:picMkLst>
            <pc:docMk/>
            <pc:sldMk cId="1778017482" sldId="2718"/>
            <ac:picMk id="6" creationId="{2260B411-AFF0-1E09-142B-45C9F88562F7}"/>
          </ac:picMkLst>
        </pc:picChg>
        <pc:picChg chg="add mod">
          <ac:chgData name="Xin Luo" userId="82312ee5779919a4" providerId="LiveId" clId="{4DB6C473-8E57-A543-81F7-48BE109E8C13}" dt="2023-02-21T14:08:09.514" v="5152" actId="1035"/>
          <ac:picMkLst>
            <pc:docMk/>
            <pc:sldMk cId="1778017482" sldId="2718"/>
            <ac:picMk id="3074" creationId="{3E8CF22C-6E5D-0AAE-1F79-795E8B77EEF7}"/>
          </ac:picMkLst>
        </pc:picChg>
      </pc:sldChg>
      <pc:sldChg chg="delSp modSp add mod">
        <pc:chgData name="Xin Luo" userId="82312ee5779919a4" providerId="LiveId" clId="{4DB6C473-8E57-A543-81F7-48BE109E8C13}" dt="2023-02-21T15:10:04.498" v="5724" actId="108"/>
        <pc:sldMkLst>
          <pc:docMk/>
          <pc:sldMk cId="1858913004" sldId="2719"/>
        </pc:sldMkLst>
        <pc:spChg chg="mod">
          <ac:chgData name="Xin Luo" userId="82312ee5779919a4" providerId="LiveId" clId="{4DB6C473-8E57-A543-81F7-48BE109E8C13}" dt="2023-02-21T14:49:05.255" v="5311" actId="1076"/>
          <ac:spMkLst>
            <pc:docMk/>
            <pc:sldMk cId="1858913004" sldId="2719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15:10:04.498" v="5724" actId="108"/>
          <ac:spMkLst>
            <pc:docMk/>
            <pc:sldMk cId="1858913004" sldId="2719"/>
            <ac:spMk id="5" creationId="{FCD10A89-5E0E-5D73-1D4F-9E11D943B29C}"/>
          </ac:spMkLst>
        </pc:spChg>
        <pc:spChg chg="del">
          <ac:chgData name="Xin Luo" userId="82312ee5779919a4" providerId="LiveId" clId="{4DB6C473-8E57-A543-81F7-48BE109E8C13}" dt="2023-02-21T14:48:56.090" v="5307" actId="478"/>
          <ac:spMkLst>
            <pc:docMk/>
            <pc:sldMk cId="1858913004" sldId="2719"/>
            <ac:spMk id="17" creationId="{9E05FFCA-3371-AF5C-381D-71D984055F5A}"/>
          </ac:spMkLst>
        </pc:spChg>
        <pc:picChg chg="del">
          <ac:chgData name="Xin Luo" userId="82312ee5779919a4" providerId="LiveId" clId="{4DB6C473-8E57-A543-81F7-48BE109E8C13}" dt="2023-02-21T14:47:16.549" v="5154" actId="478"/>
          <ac:picMkLst>
            <pc:docMk/>
            <pc:sldMk cId="1858913004" sldId="2719"/>
            <ac:picMk id="3074" creationId="{3E8CF22C-6E5D-0AAE-1F79-795E8B77EEF7}"/>
          </ac:picMkLst>
        </pc:picChg>
      </pc:sldChg>
      <pc:sldChg chg="addSp delSp modSp add mod ord">
        <pc:chgData name="Xin Luo" userId="82312ee5779919a4" providerId="LiveId" clId="{4DB6C473-8E57-A543-81F7-48BE109E8C13}" dt="2023-02-21T15:06:45.211" v="5600" actId="20578"/>
        <pc:sldMkLst>
          <pc:docMk/>
          <pc:sldMk cId="3480831675" sldId="2720"/>
        </pc:sldMkLst>
        <pc:spChg chg="mod">
          <ac:chgData name="Xin Luo" userId="82312ee5779919a4" providerId="LiveId" clId="{4DB6C473-8E57-A543-81F7-48BE109E8C13}" dt="2023-02-21T14:58:21.259" v="5529" actId="1035"/>
          <ac:spMkLst>
            <pc:docMk/>
            <pc:sldMk cId="3480831675" sldId="2720"/>
            <ac:spMk id="2" creationId="{631AADB6-C88A-D817-4683-FC087E4E240F}"/>
          </ac:spMkLst>
        </pc:spChg>
        <pc:spChg chg="add mod">
          <ac:chgData name="Xin Luo" userId="82312ee5779919a4" providerId="LiveId" clId="{4DB6C473-8E57-A543-81F7-48BE109E8C13}" dt="2023-02-21T14:58:48.813" v="5569" actId="404"/>
          <ac:spMkLst>
            <pc:docMk/>
            <pc:sldMk cId="3480831675" sldId="2720"/>
            <ac:spMk id="4" creationId="{58EE51E5-8ACA-984C-6E8D-F8AA658223AD}"/>
          </ac:spMkLst>
        </pc:spChg>
        <pc:spChg chg="add mod">
          <ac:chgData name="Xin Luo" userId="82312ee5779919a4" providerId="LiveId" clId="{4DB6C473-8E57-A543-81F7-48BE109E8C13}" dt="2023-02-21T14:58:48.813" v="5569" actId="404"/>
          <ac:spMkLst>
            <pc:docMk/>
            <pc:sldMk cId="3480831675" sldId="2720"/>
            <ac:spMk id="5" creationId="{7F4897FB-F086-F339-A15F-A899143C7919}"/>
          </ac:spMkLst>
        </pc:spChg>
        <pc:spChg chg="add mod">
          <ac:chgData name="Xin Luo" userId="82312ee5779919a4" providerId="LiveId" clId="{4DB6C473-8E57-A543-81F7-48BE109E8C13}" dt="2023-02-21T15:06:20.559" v="5576" actId="962"/>
          <ac:spMkLst>
            <pc:docMk/>
            <pc:sldMk cId="3480831675" sldId="2720"/>
            <ac:spMk id="6" creationId="{7ED1482E-3610-E252-0E80-41B202D30E30}"/>
          </ac:spMkLst>
        </pc:spChg>
        <pc:spChg chg="del">
          <ac:chgData name="Xin Luo" userId="82312ee5779919a4" providerId="LiveId" clId="{4DB6C473-8E57-A543-81F7-48BE109E8C13}" dt="2023-02-21T14:51:13.253" v="5388" actId="478"/>
          <ac:spMkLst>
            <pc:docMk/>
            <pc:sldMk cId="3480831675" sldId="2720"/>
            <ac:spMk id="17" creationId="{9E05FFCA-3371-AF5C-381D-71D984055F5A}"/>
          </ac:spMkLst>
        </pc:spChg>
        <pc:spChg chg="del">
          <ac:chgData name="Xin Luo" userId="82312ee5779919a4" providerId="LiveId" clId="{4DB6C473-8E57-A543-81F7-48BE109E8C13}" dt="2023-02-21T14:51:18.075" v="5389" actId="478"/>
          <ac:spMkLst>
            <pc:docMk/>
            <pc:sldMk cId="3480831675" sldId="2720"/>
            <ac:spMk id="18" creationId="{9D310AF3-A081-4032-01C0-C288D4F7AC53}"/>
          </ac:spMkLst>
        </pc:spChg>
        <pc:picChg chg="add del mod">
          <ac:chgData name="Xin Luo" userId="82312ee5779919a4" providerId="LiveId" clId="{4DB6C473-8E57-A543-81F7-48BE109E8C13}" dt="2023-02-21T14:53:26.825" v="5442" actId="478"/>
          <ac:picMkLst>
            <pc:docMk/>
            <pc:sldMk cId="3480831675" sldId="2720"/>
            <ac:picMk id="5122" creationId="{379580DC-45F0-D6EF-6EA0-1FB906F02465}"/>
          </ac:picMkLst>
        </pc:picChg>
        <pc:picChg chg="add mod">
          <ac:chgData name="Xin Luo" userId="82312ee5779919a4" providerId="LiveId" clId="{4DB6C473-8E57-A543-81F7-48BE109E8C13}" dt="2023-02-21T14:58:17.635" v="5525" actId="1035"/>
          <ac:picMkLst>
            <pc:docMk/>
            <pc:sldMk cId="3480831675" sldId="2720"/>
            <ac:picMk id="5124" creationId="{D17BE6F3-1008-2FC6-54D2-736C673B73E8}"/>
          </ac:picMkLst>
        </pc:picChg>
        <pc:picChg chg="add mod">
          <ac:chgData name="Xin Luo" userId="82312ee5779919a4" providerId="LiveId" clId="{4DB6C473-8E57-A543-81F7-48BE109E8C13}" dt="2023-02-21T14:58:17.635" v="5525" actId="1035"/>
          <ac:picMkLst>
            <pc:docMk/>
            <pc:sldMk cId="3480831675" sldId="2720"/>
            <ac:picMk id="5126" creationId="{EBB0C876-4E86-C2ED-5EE6-3B2BD26768B9}"/>
          </ac:picMkLst>
        </pc:picChg>
        <pc:picChg chg="add mod">
          <ac:chgData name="Xin Luo" userId="82312ee5779919a4" providerId="LiveId" clId="{4DB6C473-8E57-A543-81F7-48BE109E8C13}" dt="2023-02-21T14:58:48.813" v="5569" actId="404"/>
          <ac:picMkLst>
            <pc:docMk/>
            <pc:sldMk cId="3480831675" sldId="2720"/>
            <ac:picMk id="5128" creationId="{59C29F54-F731-6EBD-ECA9-847BE3563121}"/>
          </ac:picMkLst>
        </pc:picChg>
      </pc:sldChg>
      <pc:sldChg chg="add del">
        <pc:chgData name="Xin Luo" userId="82312ee5779919a4" providerId="LiveId" clId="{4DB6C473-8E57-A543-81F7-48BE109E8C13}" dt="2023-02-21T14:55:30.326" v="5468" actId="2696"/>
        <pc:sldMkLst>
          <pc:docMk/>
          <pc:sldMk cId="120373349" sldId="2721"/>
        </pc:sldMkLst>
      </pc:sldChg>
      <pc:sldChg chg="addSp delSp modSp add mod ord">
        <pc:chgData name="Xin Luo" userId="82312ee5779919a4" providerId="LiveId" clId="{4DB6C473-8E57-A543-81F7-48BE109E8C13}" dt="2023-02-21T15:06:40.684" v="5599" actId="20578"/>
        <pc:sldMkLst>
          <pc:docMk/>
          <pc:sldMk cId="1410676903" sldId="2721"/>
        </pc:sldMkLst>
        <pc:spChg chg="del">
          <ac:chgData name="Xin Luo" userId="82312ee5779919a4" providerId="LiveId" clId="{4DB6C473-8E57-A543-81F7-48BE109E8C13}" dt="2023-02-21T14:59:05.282" v="5571" actId="478"/>
          <ac:spMkLst>
            <pc:docMk/>
            <pc:sldMk cId="1410676903" sldId="2721"/>
            <ac:spMk id="4" creationId="{58EE51E5-8ACA-984C-6E8D-F8AA658223AD}"/>
          </ac:spMkLst>
        </pc:spChg>
        <pc:spChg chg="del">
          <ac:chgData name="Xin Luo" userId="82312ee5779919a4" providerId="LiveId" clId="{4DB6C473-8E57-A543-81F7-48BE109E8C13}" dt="2023-02-21T14:59:05.282" v="5571" actId="478"/>
          <ac:spMkLst>
            <pc:docMk/>
            <pc:sldMk cId="1410676903" sldId="2721"/>
            <ac:spMk id="5" creationId="{7F4897FB-F086-F339-A15F-A899143C7919}"/>
          </ac:spMkLst>
        </pc:spChg>
        <pc:spChg chg="del">
          <ac:chgData name="Xin Luo" userId="82312ee5779919a4" providerId="LiveId" clId="{4DB6C473-8E57-A543-81F7-48BE109E8C13}" dt="2023-02-21T14:59:05.282" v="5571" actId="478"/>
          <ac:spMkLst>
            <pc:docMk/>
            <pc:sldMk cId="1410676903" sldId="2721"/>
            <ac:spMk id="6" creationId="{7ED1482E-3610-E252-0E80-41B202D30E30}"/>
          </ac:spMkLst>
        </pc:spChg>
        <pc:spChg chg="add mod">
          <ac:chgData name="Xin Luo" userId="82312ee5779919a4" providerId="LiveId" clId="{4DB6C473-8E57-A543-81F7-48BE109E8C13}" dt="2023-02-21T15:06:36.607" v="5598" actId="1076"/>
          <ac:spMkLst>
            <pc:docMk/>
            <pc:sldMk cId="1410676903" sldId="2721"/>
            <ac:spMk id="9" creationId="{D5E43916-6543-2664-EE40-07ABFFB01F26}"/>
          </ac:spMkLst>
        </pc:spChg>
        <pc:picChg chg="add mod">
          <ac:chgData name="Xin Luo" userId="82312ee5779919a4" providerId="LiveId" clId="{4DB6C473-8E57-A543-81F7-48BE109E8C13}" dt="2023-02-21T15:06:20.558" v="5575" actId="27614"/>
          <ac:picMkLst>
            <pc:docMk/>
            <pc:sldMk cId="1410676903" sldId="2721"/>
            <ac:picMk id="8" creationId="{BA45F6EA-D51F-F9F8-F33E-5E3217612D76}"/>
          </ac:picMkLst>
        </pc:picChg>
        <pc:picChg chg="del">
          <ac:chgData name="Xin Luo" userId="82312ee5779919a4" providerId="LiveId" clId="{4DB6C473-8E57-A543-81F7-48BE109E8C13}" dt="2023-02-21T14:59:05.282" v="5571" actId="478"/>
          <ac:picMkLst>
            <pc:docMk/>
            <pc:sldMk cId="1410676903" sldId="2721"/>
            <ac:picMk id="5124" creationId="{D17BE6F3-1008-2FC6-54D2-736C673B73E8}"/>
          </ac:picMkLst>
        </pc:picChg>
        <pc:picChg chg="del">
          <ac:chgData name="Xin Luo" userId="82312ee5779919a4" providerId="LiveId" clId="{4DB6C473-8E57-A543-81F7-48BE109E8C13}" dt="2023-02-21T14:59:05.282" v="5571" actId="478"/>
          <ac:picMkLst>
            <pc:docMk/>
            <pc:sldMk cId="1410676903" sldId="2721"/>
            <ac:picMk id="5126" creationId="{EBB0C876-4E86-C2ED-5EE6-3B2BD26768B9}"/>
          </ac:picMkLst>
        </pc:picChg>
        <pc:picChg chg="del">
          <ac:chgData name="Xin Luo" userId="82312ee5779919a4" providerId="LiveId" clId="{4DB6C473-8E57-A543-81F7-48BE109E8C13}" dt="2023-02-21T14:59:05.282" v="5571" actId="478"/>
          <ac:picMkLst>
            <pc:docMk/>
            <pc:sldMk cId="1410676903" sldId="2721"/>
            <ac:picMk id="5128" creationId="{59C29F54-F731-6EBD-ECA9-847BE3563121}"/>
          </ac:picMkLst>
        </pc:picChg>
      </pc:sldChg>
      <pc:sldMasterChg chg="del delSldLayout">
        <pc:chgData name="Xin Luo" userId="82312ee5779919a4" providerId="LiveId" clId="{4DB6C473-8E57-A543-81F7-48BE109E8C13}" dt="2023-02-21T08:54:15.791" v="3593" actId="2696"/>
        <pc:sldMasterMkLst>
          <pc:docMk/>
          <pc:sldMasterMk cId="1248561168" sldId="2147484998"/>
        </pc:sldMasterMkLst>
        <pc:sldLayoutChg chg="del">
          <pc:chgData name="Xin Luo" userId="82312ee5779919a4" providerId="LiveId" clId="{4DB6C473-8E57-A543-81F7-48BE109E8C13}" dt="2023-02-21T08:54:15.772" v="3576" actId="2696"/>
          <pc:sldLayoutMkLst>
            <pc:docMk/>
            <pc:sldMasterMk cId="1248561168" sldId="2147484998"/>
            <pc:sldLayoutMk cId="2755518727" sldId="2147484999"/>
          </pc:sldLayoutMkLst>
        </pc:sldLayoutChg>
        <pc:sldLayoutChg chg="del">
          <pc:chgData name="Xin Luo" userId="82312ee5779919a4" providerId="LiveId" clId="{4DB6C473-8E57-A543-81F7-48BE109E8C13}" dt="2023-02-21T08:54:15.773" v="3577" actId="2696"/>
          <pc:sldLayoutMkLst>
            <pc:docMk/>
            <pc:sldMasterMk cId="1248561168" sldId="2147484998"/>
            <pc:sldLayoutMk cId="784447712" sldId="2147485000"/>
          </pc:sldLayoutMkLst>
        </pc:sldLayoutChg>
        <pc:sldLayoutChg chg="del">
          <pc:chgData name="Xin Luo" userId="82312ee5779919a4" providerId="LiveId" clId="{4DB6C473-8E57-A543-81F7-48BE109E8C13}" dt="2023-02-21T08:54:15.774" v="3578" actId="2696"/>
          <pc:sldLayoutMkLst>
            <pc:docMk/>
            <pc:sldMasterMk cId="1248561168" sldId="2147484998"/>
            <pc:sldLayoutMk cId="36404751" sldId="2147485001"/>
          </pc:sldLayoutMkLst>
        </pc:sldLayoutChg>
        <pc:sldLayoutChg chg="del">
          <pc:chgData name="Xin Luo" userId="82312ee5779919a4" providerId="LiveId" clId="{4DB6C473-8E57-A543-81F7-48BE109E8C13}" dt="2023-02-21T08:54:15.775" v="3579" actId="2696"/>
          <pc:sldLayoutMkLst>
            <pc:docMk/>
            <pc:sldMasterMk cId="1248561168" sldId="2147484998"/>
            <pc:sldLayoutMk cId="2142531553" sldId="2147485002"/>
          </pc:sldLayoutMkLst>
        </pc:sldLayoutChg>
        <pc:sldLayoutChg chg="del">
          <pc:chgData name="Xin Luo" userId="82312ee5779919a4" providerId="LiveId" clId="{4DB6C473-8E57-A543-81F7-48BE109E8C13}" dt="2023-02-21T08:54:15.776" v="3580" actId="2696"/>
          <pc:sldLayoutMkLst>
            <pc:docMk/>
            <pc:sldMasterMk cId="1248561168" sldId="2147484998"/>
            <pc:sldLayoutMk cId="646270699" sldId="2147485003"/>
          </pc:sldLayoutMkLst>
        </pc:sldLayoutChg>
        <pc:sldLayoutChg chg="del">
          <pc:chgData name="Xin Luo" userId="82312ee5779919a4" providerId="LiveId" clId="{4DB6C473-8E57-A543-81F7-48BE109E8C13}" dt="2023-02-21T08:54:15.777" v="3581" actId="2696"/>
          <pc:sldLayoutMkLst>
            <pc:docMk/>
            <pc:sldMasterMk cId="1248561168" sldId="2147484998"/>
            <pc:sldLayoutMk cId="1316154404" sldId="2147485004"/>
          </pc:sldLayoutMkLst>
        </pc:sldLayoutChg>
        <pc:sldLayoutChg chg="del">
          <pc:chgData name="Xin Luo" userId="82312ee5779919a4" providerId="LiveId" clId="{4DB6C473-8E57-A543-81F7-48BE109E8C13}" dt="2023-02-21T08:54:15.778" v="3582" actId="2696"/>
          <pc:sldLayoutMkLst>
            <pc:docMk/>
            <pc:sldMasterMk cId="1248561168" sldId="2147484998"/>
            <pc:sldLayoutMk cId="275448905" sldId="2147485005"/>
          </pc:sldLayoutMkLst>
        </pc:sldLayoutChg>
        <pc:sldLayoutChg chg="del">
          <pc:chgData name="Xin Luo" userId="82312ee5779919a4" providerId="LiveId" clId="{4DB6C473-8E57-A543-81F7-48BE109E8C13}" dt="2023-02-21T08:54:15.779" v="3583" actId="2696"/>
          <pc:sldLayoutMkLst>
            <pc:docMk/>
            <pc:sldMasterMk cId="1248561168" sldId="2147484998"/>
            <pc:sldLayoutMk cId="3173493555" sldId="2147485006"/>
          </pc:sldLayoutMkLst>
        </pc:sldLayoutChg>
        <pc:sldLayoutChg chg="del">
          <pc:chgData name="Xin Luo" userId="82312ee5779919a4" providerId="LiveId" clId="{4DB6C473-8E57-A543-81F7-48BE109E8C13}" dt="2023-02-21T08:54:15.780" v="3584" actId="2696"/>
          <pc:sldLayoutMkLst>
            <pc:docMk/>
            <pc:sldMasterMk cId="1248561168" sldId="2147484998"/>
            <pc:sldLayoutMk cId="2494408642" sldId="2147485007"/>
          </pc:sldLayoutMkLst>
        </pc:sldLayoutChg>
        <pc:sldLayoutChg chg="del">
          <pc:chgData name="Xin Luo" userId="82312ee5779919a4" providerId="LiveId" clId="{4DB6C473-8E57-A543-81F7-48BE109E8C13}" dt="2023-02-21T08:54:15.781" v="3585" actId="2696"/>
          <pc:sldLayoutMkLst>
            <pc:docMk/>
            <pc:sldMasterMk cId="1248561168" sldId="2147484998"/>
            <pc:sldLayoutMk cId="2144339703" sldId="2147485008"/>
          </pc:sldLayoutMkLst>
        </pc:sldLayoutChg>
        <pc:sldLayoutChg chg="del">
          <pc:chgData name="Xin Luo" userId="82312ee5779919a4" providerId="LiveId" clId="{4DB6C473-8E57-A543-81F7-48BE109E8C13}" dt="2023-02-21T08:54:15.781" v="3586" actId="2696"/>
          <pc:sldLayoutMkLst>
            <pc:docMk/>
            <pc:sldMasterMk cId="1248561168" sldId="2147484998"/>
            <pc:sldLayoutMk cId="3933479768" sldId="2147485009"/>
          </pc:sldLayoutMkLst>
        </pc:sldLayoutChg>
        <pc:sldLayoutChg chg="del">
          <pc:chgData name="Xin Luo" userId="82312ee5779919a4" providerId="LiveId" clId="{4DB6C473-8E57-A543-81F7-48BE109E8C13}" dt="2023-02-21T08:54:15.782" v="3587" actId="2696"/>
          <pc:sldLayoutMkLst>
            <pc:docMk/>
            <pc:sldMasterMk cId="1248561168" sldId="2147484998"/>
            <pc:sldLayoutMk cId="2569911404" sldId="2147485010"/>
          </pc:sldLayoutMkLst>
        </pc:sldLayoutChg>
        <pc:sldLayoutChg chg="del">
          <pc:chgData name="Xin Luo" userId="82312ee5779919a4" providerId="LiveId" clId="{4DB6C473-8E57-A543-81F7-48BE109E8C13}" dt="2023-02-21T08:54:15.783" v="3588" actId="2696"/>
          <pc:sldLayoutMkLst>
            <pc:docMk/>
            <pc:sldMasterMk cId="1248561168" sldId="2147484998"/>
            <pc:sldLayoutMk cId="487309151" sldId="2147485011"/>
          </pc:sldLayoutMkLst>
        </pc:sldLayoutChg>
        <pc:sldLayoutChg chg="del">
          <pc:chgData name="Xin Luo" userId="82312ee5779919a4" providerId="LiveId" clId="{4DB6C473-8E57-A543-81F7-48BE109E8C13}" dt="2023-02-21T08:54:15.784" v="3589" actId="2696"/>
          <pc:sldLayoutMkLst>
            <pc:docMk/>
            <pc:sldMasterMk cId="1248561168" sldId="2147484998"/>
            <pc:sldLayoutMk cId="940838525" sldId="2147485012"/>
          </pc:sldLayoutMkLst>
        </pc:sldLayoutChg>
        <pc:sldLayoutChg chg="del">
          <pc:chgData name="Xin Luo" userId="82312ee5779919a4" providerId="LiveId" clId="{4DB6C473-8E57-A543-81F7-48BE109E8C13}" dt="2023-02-21T08:54:15.785" v="3590" actId="2696"/>
          <pc:sldLayoutMkLst>
            <pc:docMk/>
            <pc:sldMasterMk cId="1248561168" sldId="2147484998"/>
            <pc:sldLayoutMk cId="858249230" sldId="2147485013"/>
          </pc:sldLayoutMkLst>
        </pc:sldLayoutChg>
        <pc:sldLayoutChg chg="del">
          <pc:chgData name="Xin Luo" userId="82312ee5779919a4" providerId="LiveId" clId="{4DB6C473-8E57-A543-81F7-48BE109E8C13}" dt="2023-02-21T08:54:15.786" v="3591" actId="2696"/>
          <pc:sldLayoutMkLst>
            <pc:docMk/>
            <pc:sldMasterMk cId="1248561168" sldId="2147484998"/>
            <pc:sldLayoutMk cId="1094809115" sldId="2147485014"/>
          </pc:sldLayoutMkLst>
        </pc:sldLayoutChg>
        <pc:sldLayoutChg chg="del">
          <pc:chgData name="Xin Luo" userId="82312ee5779919a4" providerId="LiveId" clId="{4DB6C473-8E57-A543-81F7-48BE109E8C13}" dt="2023-02-21T08:54:15.787" v="3592" actId="2696"/>
          <pc:sldLayoutMkLst>
            <pc:docMk/>
            <pc:sldMasterMk cId="1248561168" sldId="2147484998"/>
            <pc:sldLayoutMk cId="2452001345" sldId="2147485015"/>
          </pc:sldLayoutMkLst>
        </pc:sldLayoutChg>
      </pc:sldMasterChg>
    </pc:docChg>
  </pc:docChgLst>
  <pc:docChgLst>
    <pc:chgData name="Xin Luo" userId="82312ee5779919a4" providerId="LiveId" clId="{F0FBE88A-F528-A34D-8F82-6AAA647597C3}"/>
    <pc:docChg chg="undo custSel addSld delSld modSld sldOrd">
      <pc:chgData name="Xin Luo" userId="82312ee5779919a4" providerId="LiveId" clId="{F0FBE88A-F528-A34D-8F82-6AAA647597C3}" dt="2024-04-13T15:36:19.917" v="5171" actId="20577"/>
      <pc:docMkLst>
        <pc:docMk/>
      </pc:docMkLst>
      <pc:sldChg chg="addSp modSp add del mod setBg">
        <pc:chgData name="Xin Luo" userId="82312ee5779919a4" providerId="LiveId" clId="{F0FBE88A-F528-A34D-8F82-6AAA647597C3}" dt="2024-04-13T15:36:19.917" v="5171" actId="20577"/>
        <pc:sldMkLst>
          <pc:docMk/>
          <pc:sldMk cId="1153920038" sldId="2206"/>
        </pc:sldMkLst>
        <pc:spChg chg="add mod">
          <ac:chgData name="Xin Luo" userId="82312ee5779919a4" providerId="LiveId" clId="{F0FBE88A-F528-A34D-8F82-6AAA647597C3}" dt="2024-04-13T15:36:19.917" v="5171" actId="20577"/>
          <ac:spMkLst>
            <pc:docMk/>
            <pc:sldMk cId="1153920038" sldId="2206"/>
            <ac:spMk id="3" creationId="{BF980726-11D9-7F2E-D507-2185C035A891}"/>
          </ac:spMkLst>
        </pc:spChg>
        <pc:spChg chg="mod">
          <ac:chgData name="Xin Luo" userId="82312ee5779919a4" providerId="LiveId" clId="{F0FBE88A-F528-A34D-8F82-6AAA647597C3}" dt="2024-04-13T15:35:34.673" v="5148" actId="20577"/>
          <ac:spMkLst>
            <pc:docMk/>
            <pc:sldMk cId="1153920038" sldId="2206"/>
            <ac:spMk id="24" creationId="{00000000-0000-0000-0000-000000000000}"/>
          </ac:spMkLst>
        </pc:spChg>
      </pc:sldChg>
      <pc:sldChg chg="modSp mod">
        <pc:chgData name="Xin Luo" userId="82312ee5779919a4" providerId="LiveId" clId="{F0FBE88A-F528-A34D-8F82-6AAA647597C3}" dt="2024-04-13T08:18:58.151" v="4543" actId="20577"/>
        <pc:sldMkLst>
          <pc:docMk/>
          <pc:sldMk cId="1576120367" sldId="2387"/>
        </pc:sldMkLst>
        <pc:spChg chg="mod">
          <ac:chgData name="Xin Luo" userId="82312ee5779919a4" providerId="LiveId" clId="{F0FBE88A-F528-A34D-8F82-6AAA647597C3}" dt="2024-04-13T02:27:02.907" v="242" actId="1076"/>
          <ac:spMkLst>
            <pc:docMk/>
            <pc:sldMk cId="1576120367" sldId="2387"/>
            <ac:spMk id="4" creationId="{E22E439B-4B3F-A527-61D0-3ED55D24E856}"/>
          </ac:spMkLst>
        </pc:spChg>
        <pc:spChg chg="mod">
          <ac:chgData name="Xin Luo" userId="82312ee5779919a4" providerId="LiveId" clId="{F0FBE88A-F528-A34D-8F82-6AAA647597C3}" dt="2024-04-13T02:27:29.321" v="247" actId="1076"/>
          <ac:spMkLst>
            <pc:docMk/>
            <pc:sldMk cId="1576120367" sldId="2387"/>
            <ac:spMk id="5" creationId="{494DAA55-5621-28DB-D255-E0EBB6C6477B}"/>
          </ac:spMkLst>
        </pc:spChg>
        <pc:spChg chg="mod">
          <ac:chgData name="Xin Luo" userId="82312ee5779919a4" providerId="LiveId" clId="{F0FBE88A-F528-A34D-8F82-6AAA647597C3}" dt="2024-04-13T02:27:19.023" v="245" actId="1076"/>
          <ac:spMkLst>
            <pc:docMk/>
            <pc:sldMk cId="1576120367" sldId="2387"/>
            <ac:spMk id="10" creationId="{00000000-0000-0000-0000-000000000000}"/>
          </ac:spMkLst>
        </pc:spChg>
        <pc:spChg chg="mod">
          <ac:chgData name="Xin Luo" userId="82312ee5779919a4" providerId="LiveId" clId="{F0FBE88A-F528-A34D-8F82-6AAA647597C3}" dt="2024-04-13T02:26:53.642" v="240" actId="1038"/>
          <ac:spMkLst>
            <pc:docMk/>
            <pc:sldMk cId="1576120367" sldId="2387"/>
            <ac:spMk id="12" creationId="{00000000-0000-0000-0000-000000000000}"/>
          </ac:spMkLst>
        </pc:spChg>
        <pc:spChg chg="mod">
          <ac:chgData name="Xin Luo" userId="82312ee5779919a4" providerId="LiveId" clId="{F0FBE88A-F528-A34D-8F82-6AAA647597C3}" dt="2024-04-13T08:18:58.151" v="4543" actId="20577"/>
          <ac:spMkLst>
            <pc:docMk/>
            <pc:sldMk cId="1576120367" sldId="2387"/>
            <ac:spMk id="14" creationId="{00000000-0000-0000-0000-000000000000}"/>
          </ac:spMkLst>
        </pc:spChg>
      </pc:sldChg>
      <pc:sldChg chg="modSp mod">
        <pc:chgData name="Xin Luo" userId="82312ee5779919a4" providerId="LiveId" clId="{F0FBE88A-F528-A34D-8F82-6AAA647597C3}" dt="2024-04-13T02:27:50.549" v="270" actId="20577"/>
        <pc:sldMkLst>
          <pc:docMk/>
          <pc:sldMk cId="2415901206" sldId="2447"/>
        </pc:sldMkLst>
        <pc:spChg chg="mod">
          <ac:chgData name="Xin Luo" userId="82312ee5779919a4" providerId="LiveId" clId="{F0FBE88A-F528-A34D-8F82-6AAA647597C3}" dt="2024-04-13T02:27:50.549" v="270" actId="20577"/>
          <ac:spMkLst>
            <pc:docMk/>
            <pc:sldMk cId="2415901206" sldId="2447"/>
            <ac:spMk id="7" creationId="{00000000-0000-0000-0000-000000000000}"/>
          </ac:spMkLst>
        </pc:spChg>
      </pc:sldChg>
      <pc:sldChg chg="modSp add mod">
        <pc:chgData name="Xin Luo" userId="82312ee5779919a4" providerId="LiveId" clId="{F0FBE88A-F528-A34D-8F82-6AAA647597C3}" dt="2024-04-13T08:51:14.691" v="4836" actId="113"/>
        <pc:sldMkLst>
          <pc:docMk/>
          <pc:sldMk cId="4067577602" sldId="2605"/>
        </pc:sldMkLst>
        <pc:spChg chg="mod">
          <ac:chgData name="Xin Luo" userId="82312ee5779919a4" providerId="LiveId" clId="{F0FBE88A-F528-A34D-8F82-6AAA647597C3}" dt="2024-04-13T08:46:32.547" v="4828" actId="1038"/>
          <ac:spMkLst>
            <pc:docMk/>
            <pc:sldMk cId="4067577602" sldId="2605"/>
            <ac:spMk id="2" creationId="{631AADB6-C88A-D817-4683-FC087E4E240F}"/>
          </ac:spMkLst>
        </pc:spChg>
        <pc:spChg chg="mod">
          <ac:chgData name="Xin Luo" userId="82312ee5779919a4" providerId="LiveId" clId="{F0FBE88A-F528-A34D-8F82-6AAA647597C3}" dt="2024-04-13T08:46:09.335" v="4799" actId="20577"/>
          <ac:spMkLst>
            <pc:docMk/>
            <pc:sldMk cId="4067577602" sldId="2605"/>
            <ac:spMk id="3" creationId="{00000000-0000-0000-0000-000000000000}"/>
          </ac:spMkLst>
        </pc:spChg>
        <pc:spChg chg="mod">
          <ac:chgData name="Xin Luo" userId="82312ee5779919a4" providerId="LiveId" clId="{F0FBE88A-F528-A34D-8F82-6AAA647597C3}" dt="2024-04-13T08:51:14.691" v="4836" actId="113"/>
          <ac:spMkLst>
            <pc:docMk/>
            <pc:sldMk cId="4067577602" sldId="2605"/>
            <ac:spMk id="17" creationId="{9E05FFCA-3371-AF5C-381D-71D984055F5A}"/>
          </ac:spMkLst>
        </pc:spChg>
      </pc:sldChg>
      <pc:sldChg chg="modSp add del mod">
        <pc:chgData name="Xin Luo" userId="82312ee5779919a4" providerId="LiveId" clId="{F0FBE88A-F528-A34D-8F82-6AAA647597C3}" dt="2024-04-13T03:42:39.714" v="2750" actId="20577"/>
        <pc:sldMkLst>
          <pc:docMk/>
          <pc:sldMk cId="1602808061" sldId="2707"/>
        </pc:sldMkLst>
        <pc:spChg chg="mod">
          <ac:chgData name="Xin Luo" userId="82312ee5779919a4" providerId="LiveId" clId="{F0FBE88A-F528-A34D-8F82-6AAA647597C3}" dt="2024-04-13T03:42:39.714" v="2750" actId="20577"/>
          <ac:spMkLst>
            <pc:docMk/>
            <pc:sldMk cId="1602808061" sldId="2707"/>
            <ac:spMk id="2" creationId="{631AADB6-C88A-D817-4683-FC087E4E240F}"/>
          </ac:spMkLst>
        </pc:spChg>
      </pc:sldChg>
      <pc:sldChg chg="modSp mod">
        <pc:chgData name="Xin Luo" userId="82312ee5779919a4" providerId="LiveId" clId="{F0FBE88A-F528-A34D-8F82-6AAA647597C3}" dt="2024-04-13T02:12:47.595" v="50" actId="20577"/>
        <pc:sldMkLst>
          <pc:docMk/>
          <pc:sldMk cId="1658607177" sldId="2708"/>
        </pc:sldMkLst>
        <pc:spChg chg="mod">
          <ac:chgData name="Xin Luo" userId="82312ee5779919a4" providerId="LiveId" clId="{F0FBE88A-F528-A34D-8F82-6AAA647597C3}" dt="2024-04-13T02:12:36.318" v="19" actId="20577"/>
          <ac:spMkLst>
            <pc:docMk/>
            <pc:sldMk cId="1658607177" sldId="2708"/>
            <ac:spMk id="3" creationId="{E375549C-74EF-2C8F-6432-2C52B803FB1B}"/>
          </ac:spMkLst>
        </pc:spChg>
        <pc:spChg chg="mod">
          <ac:chgData name="Xin Luo" userId="82312ee5779919a4" providerId="LiveId" clId="{F0FBE88A-F528-A34D-8F82-6AAA647597C3}" dt="2024-04-13T02:12:47.595" v="50" actId="20577"/>
          <ac:spMkLst>
            <pc:docMk/>
            <pc:sldMk cId="1658607177" sldId="2708"/>
            <ac:spMk id="24" creationId="{00000000-0000-0000-0000-000000000000}"/>
          </ac:spMkLst>
        </pc:spChg>
      </pc:sldChg>
      <pc:sldChg chg="modSp mod ord">
        <pc:chgData name="Xin Luo" userId="82312ee5779919a4" providerId="LiveId" clId="{F0FBE88A-F528-A34D-8F82-6AAA647597C3}" dt="2024-04-13T08:18:50.433" v="4541" actId="20577"/>
        <pc:sldMkLst>
          <pc:docMk/>
          <pc:sldMk cId="481122590" sldId="2709"/>
        </pc:sldMkLst>
        <pc:spChg chg="mod">
          <ac:chgData name="Xin Luo" userId="82312ee5779919a4" providerId="LiveId" clId="{F0FBE88A-F528-A34D-8F82-6AAA647597C3}" dt="2024-04-13T08:18:50.433" v="4541" actId="20577"/>
          <ac:spMkLst>
            <pc:docMk/>
            <pc:sldMk cId="481122590" sldId="2709"/>
            <ac:spMk id="7" creationId="{00000000-0000-0000-0000-000000000000}"/>
          </ac:spMkLst>
        </pc:spChg>
      </pc:sldChg>
      <pc:sldChg chg="addSp delSp modSp mod ord">
        <pc:chgData name="Xin Luo" userId="82312ee5779919a4" providerId="LiveId" clId="{F0FBE88A-F528-A34D-8F82-6AAA647597C3}" dt="2024-04-13T03:21:22.841" v="1478" actId="1076"/>
        <pc:sldMkLst>
          <pc:docMk/>
          <pc:sldMk cId="3833073590" sldId="2716"/>
        </pc:sldMkLst>
        <pc:spChg chg="mod">
          <ac:chgData name="Xin Luo" userId="82312ee5779919a4" providerId="LiveId" clId="{F0FBE88A-F528-A34D-8F82-6AAA647597C3}" dt="2024-04-13T03:00:11.973" v="1185" actId="20577"/>
          <ac:spMkLst>
            <pc:docMk/>
            <pc:sldMk cId="3833073590" sldId="2716"/>
            <ac:spMk id="2" creationId="{631AADB6-C88A-D817-4683-FC087E4E240F}"/>
          </ac:spMkLst>
        </pc:spChg>
        <pc:spChg chg="mod">
          <ac:chgData name="Xin Luo" userId="82312ee5779919a4" providerId="LiveId" clId="{F0FBE88A-F528-A34D-8F82-6AAA647597C3}" dt="2024-04-13T02:28:03.850" v="295" actId="20577"/>
          <ac:spMkLst>
            <pc:docMk/>
            <pc:sldMk cId="3833073590" sldId="2716"/>
            <ac:spMk id="3" creationId="{00000000-0000-0000-0000-000000000000}"/>
          </ac:spMkLst>
        </pc:spChg>
        <pc:spChg chg="del">
          <ac:chgData name="Xin Luo" userId="82312ee5779919a4" providerId="LiveId" clId="{F0FBE88A-F528-A34D-8F82-6AAA647597C3}" dt="2024-04-13T02:28:15.708" v="297" actId="478"/>
          <ac:spMkLst>
            <pc:docMk/>
            <pc:sldMk cId="3833073590" sldId="2716"/>
            <ac:spMk id="6" creationId="{6741FEA2-C046-FD82-2800-2CB513792080}"/>
          </ac:spMkLst>
        </pc:spChg>
        <pc:graphicFrameChg chg="add mod modGraphic">
          <ac:chgData name="Xin Luo" userId="82312ee5779919a4" providerId="LiveId" clId="{F0FBE88A-F528-A34D-8F82-6AAA647597C3}" dt="2024-04-13T03:21:22.841" v="1478" actId="1076"/>
          <ac:graphicFrameMkLst>
            <pc:docMk/>
            <pc:sldMk cId="3833073590" sldId="2716"/>
            <ac:graphicFrameMk id="7" creationId="{8B636815-8C60-6BC1-23DC-87E90DA66EBC}"/>
          </ac:graphicFrameMkLst>
        </pc:graphicFrameChg>
        <pc:picChg chg="add mod">
          <ac:chgData name="Xin Luo" userId="82312ee5779919a4" providerId="LiveId" clId="{F0FBE88A-F528-A34D-8F82-6AAA647597C3}" dt="2024-04-13T02:55:31.352" v="921"/>
          <ac:picMkLst>
            <pc:docMk/>
            <pc:sldMk cId="3833073590" sldId="2716"/>
            <ac:picMk id="4" creationId="{4B8ADD34-B6AF-00F5-8C7F-33D6D42E4D5B}"/>
          </ac:picMkLst>
        </pc:picChg>
        <pc:picChg chg="add del mod">
          <ac:chgData name="Xin Luo" userId="82312ee5779919a4" providerId="LiveId" clId="{F0FBE88A-F528-A34D-8F82-6AAA647597C3}" dt="2024-04-13T02:55:43.030" v="925" actId="478"/>
          <ac:picMkLst>
            <pc:docMk/>
            <pc:sldMk cId="3833073590" sldId="2716"/>
            <ac:picMk id="5" creationId="{F72137DB-7D11-AB77-7586-B72D3883A9FE}"/>
          </ac:picMkLst>
        </pc:picChg>
        <pc:picChg chg="del">
          <ac:chgData name="Xin Luo" userId="82312ee5779919a4" providerId="LiveId" clId="{F0FBE88A-F528-A34D-8F82-6AAA647597C3}" dt="2024-04-13T02:28:10.435" v="296" actId="478"/>
          <ac:picMkLst>
            <pc:docMk/>
            <pc:sldMk cId="3833073590" sldId="2716"/>
            <ac:picMk id="1030" creationId="{C93DB76E-C02F-05AC-2014-674F7E808ADA}"/>
          </ac:picMkLst>
        </pc:picChg>
      </pc:sldChg>
      <pc:sldChg chg="del">
        <pc:chgData name="Xin Luo" userId="82312ee5779919a4" providerId="LiveId" clId="{F0FBE88A-F528-A34D-8F82-6AAA647597C3}" dt="2024-04-13T02:13:13.781" v="55" actId="2696"/>
        <pc:sldMkLst>
          <pc:docMk/>
          <pc:sldMk cId="972163772" sldId="2720"/>
        </pc:sldMkLst>
      </pc:sldChg>
      <pc:sldChg chg="del">
        <pc:chgData name="Xin Luo" userId="82312ee5779919a4" providerId="LiveId" clId="{F0FBE88A-F528-A34D-8F82-6AAA647597C3}" dt="2024-04-13T02:13:13.789" v="59" actId="2696"/>
        <pc:sldMkLst>
          <pc:docMk/>
          <pc:sldMk cId="2689695864" sldId="2721"/>
        </pc:sldMkLst>
      </pc:sldChg>
      <pc:sldChg chg="add del">
        <pc:chgData name="Xin Luo" userId="82312ee5779919a4" providerId="LiveId" clId="{F0FBE88A-F528-A34D-8F82-6AAA647597C3}" dt="2024-04-13T03:26:27.559" v="1481"/>
        <pc:sldMkLst>
          <pc:docMk/>
          <pc:sldMk cId="295872025" sldId="2722"/>
        </pc:sldMkLst>
      </pc:sldChg>
      <pc:sldChg chg="del">
        <pc:chgData name="Xin Luo" userId="82312ee5779919a4" providerId="LiveId" clId="{F0FBE88A-F528-A34D-8F82-6AAA647597C3}" dt="2024-04-13T02:13:13.782" v="56" actId="2696"/>
        <pc:sldMkLst>
          <pc:docMk/>
          <pc:sldMk cId="1209572041" sldId="2722"/>
        </pc:sldMkLst>
      </pc:sldChg>
      <pc:sldChg chg="add del">
        <pc:chgData name="Xin Luo" userId="82312ee5779919a4" providerId="LiveId" clId="{F0FBE88A-F528-A34D-8F82-6AAA647597C3}" dt="2024-04-13T03:42:57.438" v="2751" actId="2696"/>
        <pc:sldMkLst>
          <pc:docMk/>
          <pc:sldMk cId="57442970" sldId="2725"/>
        </pc:sldMkLst>
      </pc:sldChg>
      <pc:sldChg chg="add">
        <pc:chgData name="Xin Luo" userId="82312ee5779919a4" providerId="LiveId" clId="{F0FBE88A-F528-A34D-8F82-6AAA647597C3}" dt="2024-04-13T08:48:53.693" v="4830"/>
        <pc:sldMkLst>
          <pc:docMk/>
          <pc:sldMk cId="353940032" sldId="2725"/>
        </pc:sldMkLst>
      </pc:sldChg>
      <pc:sldChg chg="add del">
        <pc:chgData name="Xin Luo" userId="82312ee5779919a4" providerId="LiveId" clId="{F0FBE88A-F528-A34D-8F82-6AAA647597C3}" dt="2024-04-13T08:50:33.689" v="4834" actId="2696"/>
        <pc:sldMkLst>
          <pc:docMk/>
          <pc:sldMk cId="45083394" sldId="2726"/>
        </pc:sldMkLst>
      </pc:sldChg>
      <pc:sldChg chg="add del">
        <pc:chgData name="Xin Luo" userId="82312ee5779919a4" providerId="LiveId" clId="{F0FBE88A-F528-A34D-8F82-6AAA647597C3}" dt="2024-04-13T03:31:17.598" v="1743" actId="2696"/>
        <pc:sldMkLst>
          <pc:docMk/>
          <pc:sldMk cId="4114066566" sldId="2726"/>
        </pc:sldMkLst>
      </pc:sldChg>
      <pc:sldChg chg="modSp add del mod">
        <pc:chgData name="Xin Luo" userId="82312ee5779919a4" providerId="LiveId" clId="{F0FBE88A-F528-A34D-8F82-6AAA647597C3}" dt="2024-04-13T03:30:52.360" v="1741" actId="20577"/>
        <pc:sldMkLst>
          <pc:docMk/>
          <pc:sldMk cId="623131075" sldId="2727"/>
        </pc:sldMkLst>
        <pc:spChg chg="mod">
          <ac:chgData name="Xin Luo" userId="82312ee5779919a4" providerId="LiveId" clId="{F0FBE88A-F528-A34D-8F82-6AAA647597C3}" dt="2024-04-13T03:26:48.562" v="1516" actId="20577"/>
          <ac:spMkLst>
            <pc:docMk/>
            <pc:sldMk cId="623131075" sldId="2727"/>
            <ac:spMk id="4" creationId="{DFE91C0B-C9F8-3FEC-3419-2DE0C6E6DCB8}"/>
          </ac:spMkLst>
        </pc:spChg>
        <pc:spChg chg="mod">
          <ac:chgData name="Xin Luo" userId="82312ee5779919a4" providerId="LiveId" clId="{F0FBE88A-F528-A34D-8F82-6AAA647597C3}" dt="2024-04-13T03:30:52.360" v="1741" actId="20577"/>
          <ac:spMkLst>
            <pc:docMk/>
            <pc:sldMk cId="623131075" sldId="2727"/>
            <ac:spMk id="17" creationId="{9E05FFCA-3371-AF5C-381D-71D984055F5A}"/>
          </ac:spMkLst>
        </pc:spChg>
      </pc:sldChg>
      <pc:sldChg chg="modSp add del mod">
        <pc:chgData name="Xin Luo" userId="82312ee5779919a4" providerId="LiveId" clId="{F0FBE88A-F528-A34D-8F82-6AAA647597C3}" dt="2024-04-13T03:34:43.758" v="2136" actId="113"/>
        <pc:sldMkLst>
          <pc:docMk/>
          <pc:sldMk cId="1683372320" sldId="2728"/>
        </pc:sldMkLst>
        <pc:spChg chg="mod">
          <ac:chgData name="Xin Luo" userId="82312ee5779919a4" providerId="LiveId" clId="{F0FBE88A-F528-A34D-8F82-6AAA647597C3}" dt="2024-04-13T03:34:43.758" v="2136" actId="113"/>
          <ac:spMkLst>
            <pc:docMk/>
            <pc:sldMk cId="1683372320" sldId="2728"/>
            <ac:spMk id="6" creationId="{2CCD6DA1-1437-AB5B-BCA8-405D548B2FB8}"/>
          </ac:spMkLst>
        </pc:spChg>
      </pc:sldChg>
      <pc:sldChg chg="add del">
        <pc:chgData name="Xin Luo" userId="82312ee5779919a4" providerId="LiveId" clId="{F0FBE88A-F528-A34D-8F82-6AAA647597C3}" dt="2024-04-13T03:31:15.836" v="1742" actId="2696"/>
        <pc:sldMkLst>
          <pc:docMk/>
          <pc:sldMk cId="736914780" sldId="2730"/>
        </pc:sldMkLst>
      </pc:sldChg>
      <pc:sldChg chg="addSp modSp add del mod">
        <pc:chgData name="Xin Luo" userId="82312ee5779919a4" providerId="LiveId" clId="{F0FBE88A-F528-A34D-8F82-6AAA647597C3}" dt="2024-04-13T03:45:02.891" v="2833" actId="1036"/>
        <pc:sldMkLst>
          <pc:docMk/>
          <pc:sldMk cId="3309691984" sldId="2731"/>
        </pc:sldMkLst>
        <pc:spChg chg="add mod">
          <ac:chgData name="Xin Luo" userId="82312ee5779919a4" providerId="LiveId" clId="{F0FBE88A-F528-A34D-8F82-6AAA647597C3}" dt="2024-04-13T03:45:02.891" v="2833" actId="1036"/>
          <ac:spMkLst>
            <pc:docMk/>
            <pc:sldMk cId="3309691984" sldId="2731"/>
            <ac:spMk id="2" creationId="{E734EA80-5581-08CD-3822-C512E746220E}"/>
          </ac:spMkLst>
        </pc:spChg>
        <pc:spChg chg="mod">
          <ac:chgData name="Xin Luo" userId="82312ee5779919a4" providerId="LiveId" clId="{F0FBE88A-F528-A34D-8F82-6AAA647597C3}" dt="2024-04-13T03:44:48.354" v="2820" actId="1038"/>
          <ac:spMkLst>
            <pc:docMk/>
            <pc:sldMk cId="3309691984" sldId="2731"/>
            <ac:spMk id="5" creationId="{1B0BE935-AC9C-D1EE-AD6A-7C386013DA7C}"/>
          </ac:spMkLst>
        </pc:spChg>
        <pc:spChg chg="mod">
          <ac:chgData name="Xin Luo" userId="82312ee5779919a4" providerId="LiveId" clId="{F0FBE88A-F528-A34D-8F82-6AAA647597C3}" dt="2024-04-13T03:44:48.354" v="2820" actId="1038"/>
          <ac:spMkLst>
            <pc:docMk/>
            <pc:sldMk cId="3309691984" sldId="2731"/>
            <ac:spMk id="6" creationId="{33F109D0-AAA1-7AD3-B10D-6934C5844CDF}"/>
          </ac:spMkLst>
        </pc:spChg>
        <pc:spChg chg="mod">
          <ac:chgData name="Xin Luo" userId="82312ee5779919a4" providerId="LiveId" clId="{F0FBE88A-F528-A34D-8F82-6AAA647597C3}" dt="2024-04-13T03:44:48.354" v="2820" actId="1038"/>
          <ac:spMkLst>
            <pc:docMk/>
            <pc:sldMk cId="3309691984" sldId="2731"/>
            <ac:spMk id="7" creationId="{30E99D8D-10A9-408E-D876-09FB0C8EBDB2}"/>
          </ac:spMkLst>
        </pc:spChg>
        <pc:spChg chg="mod">
          <ac:chgData name="Xin Luo" userId="82312ee5779919a4" providerId="LiveId" clId="{F0FBE88A-F528-A34D-8F82-6AAA647597C3}" dt="2024-04-13T03:44:48.354" v="2820" actId="1038"/>
          <ac:spMkLst>
            <pc:docMk/>
            <pc:sldMk cId="3309691984" sldId="2731"/>
            <ac:spMk id="8" creationId="{7D33CA86-78C6-3B8B-51BB-B57FBBE5679D}"/>
          </ac:spMkLst>
        </pc:spChg>
        <pc:spChg chg="mod">
          <ac:chgData name="Xin Luo" userId="82312ee5779919a4" providerId="LiveId" clId="{F0FBE88A-F528-A34D-8F82-6AAA647597C3}" dt="2024-04-13T03:44:48.354" v="2820" actId="1038"/>
          <ac:spMkLst>
            <pc:docMk/>
            <pc:sldMk cId="3309691984" sldId="2731"/>
            <ac:spMk id="9" creationId="{100AD77A-3706-464A-3EA9-8E8FB10A183C}"/>
          </ac:spMkLst>
        </pc:spChg>
      </pc:sldChg>
      <pc:sldChg chg="del">
        <pc:chgData name="Xin Luo" userId="82312ee5779919a4" providerId="LiveId" clId="{F0FBE88A-F528-A34D-8F82-6AAA647597C3}" dt="2024-04-13T02:13:13.787" v="58" actId="2696"/>
        <pc:sldMkLst>
          <pc:docMk/>
          <pc:sldMk cId="2510358707" sldId="2740"/>
        </pc:sldMkLst>
      </pc:sldChg>
      <pc:sldChg chg="del">
        <pc:chgData name="Xin Luo" userId="82312ee5779919a4" providerId="LiveId" clId="{F0FBE88A-F528-A34D-8F82-6AAA647597C3}" dt="2024-04-13T02:13:13.791" v="60" actId="2696"/>
        <pc:sldMkLst>
          <pc:docMk/>
          <pc:sldMk cId="3883315984" sldId="2744"/>
        </pc:sldMkLst>
      </pc:sldChg>
      <pc:sldChg chg="del">
        <pc:chgData name="Xin Luo" userId="82312ee5779919a4" providerId="LiveId" clId="{F0FBE88A-F528-A34D-8F82-6AAA647597C3}" dt="2024-04-13T02:13:13.801" v="64" actId="2696"/>
        <pc:sldMkLst>
          <pc:docMk/>
          <pc:sldMk cId="3741103209" sldId="2745"/>
        </pc:sldMkLst>
      </pc:sldChg>
      <pc:sldChg chg="del">
        <pc:chgData name="Xin Luo" userId="82312ee5779919a4" providerId="LiveId" clId="{F0FBE88A-F528-A34D-8F82-6AAA647597C3}" dt="2024-04-13T02:13:13.779" v="54" actId="2696"/>
        <pc:sldMkLst>
          <pc:docMk/>
          <pc:sldMk cId="322086101" sldId="2746"/>
        </pc:sldMkLst>
      </pc:sldChg>
      <pc:sldChg chg="modSp add mod">
        <pc:chgData name="Xin Luo" userId="82312ee5779919a4" providerId="LiveId" clId="{F0FBE88A-F528-A34D-8F82-6AAA647597C3}" dt="2024-04-13T08:43:28.234" v="4788" actId="20577"/>
        <pc:sldMkLst>
          <pc:docMk/>
          <pc:sldMk cId="580867947" sldId="2747"/>
        </pc:sldMkLst>
        <pc:spChg chg="mod">
          <ac:chgData name="Xin Luo" userId="82312ee5779919a4" providerId="LiveId" clId="{F0FBE88A-F528-A34D-8F82-6AAA647597C3}" dt="2024-04-13T08:43:28.234" v="4788" actId="20577"/>
          <ac:spMkLst>
            <pc:docMk/>
            <pc:sldMk cId="580867947" sldId="2747"/>
            <ac:spMk id="3" creationId="{00000000-0000-0000-0000-000000000000}"/>
          </ac:spMkLst>
        </pc:spChg>
      </pc:sldChg>
      <pc:sldChg chg="del">
        <pc:chgData name="Xin Luo" userId="82312ee5779919a4" providerId="LiveId" clId="{F0FBE88A-F528-A34D-8F82-6AAA647597C3}" dt="2024-04-13T02:13:13.803" v="65" actId="2696"/>
        <pc:sldMkLst>
          <pc:docMk/>
          <pc:sldMk cId="2920839983" sldId="2747"/>
        </pc:sldMkLst>
      </pc:sldChg>
      <pc:sldChg chg="del">
        <pc:chgData name="Xin Luo" userId="82312ee5779919a4" providerId="LiveId" clId="{F0FBE88A-F528-A34D-8F82-6AAA647597C3}" dt="2024-04-13T02:13:13.796" v="62" actId="2696"/>
        <pc:sldMkLst>
          <pc:docMk/>
          <pc:sldMk cId="2081473989" sldId="2748"/>
        </pc:sldMkLst>
      </pc:sldChg>
      <pc:sldChg chg="del">
        <pc:chgData name="Xin Luo" userId="82312ee5779919a4" providerId="LiveId" clId="{F0FBE88A-F528-A34D-8F82-6AAA647597C3}" dt="2024-04-13T02:13:13.793" v="61" actId="2696"/>
        <pc:sldMkLst>
          <pc:docMk/>
          <pc:sldMk cId="1994915307" sldId="2749"/>
        </pc:sldMkLst>
      </pc:sldChg>
      <pc:sldChg chg="add del">
        <pc:chgData name="Xin Luo" userId="82312ee5779919a4" providerId="LiveId" clId="{F0FBE88A-F528-A34D-8F82-6AAA647597C3}" dt="2024-04-13T08:50:33.686" v="4833" actId="2696"/>
        <pc:sldMkLst>
          <pc:docMk/>
          <pc:sldMk cId="3415083729" sldId="2749"/>
        </pc:sldMkLst>
      </pc:sldChg>
      <pc:sldChg chg="del">
        <pc:chgData name="Xin Luo" userId="82312ee5779919a4" providerId="LiveId" clId="{F0FBE88A-F528-A34D-8F82-6AAA647597C3}" dt="2024-04-13T02:13:13.785" v="57" actId="2696"/>
        <pc:sldMkLst>
          <pc:docMk/>
          <pc:sldMk cId="202264030" sldId="2750"/>
        </pc:sldMkLst>
      </pc:sldChg>
      <pc:sldChg chg="del">
        <pc:chgData name="Xin Luo" userId="82312ee5779919a4" providerId="LiveId" clId="{F0FBE88A-F528-A34D-8F82-6AAA647597C3}" dt="2024-04-13T02:13:13.777" v="53" actId="2696"/>
        <pc:sldMkLst>
          <pc:docMk/>
          <pc:sldMk cId="2371836296" sldId="2756"/>
        </pc:sldMkLst>
      </pc:sldChg>
      <pc:sldChg chg="del">
        <pc:chgData name="Xin Luo" userId="82312ee5779919a4" providerId="LiveId" clId="{F0FBE88A-F528-A34D-8F82-6AAA647597C3}" dt="2024-04-13T02:13:13.775" v="52" actId="2696"/>
        <pc:sldMkLst>
          <pc:docMk/>
          <pc:sldMk cId="397779649" sldId="2757"/>
        </pc:sldMkLst>
      </pc:sldChg>
      <pc:sldChg chg="delSp modSp add del mod">
        <pc:chgData name="Xin Luo" userId="82312ee5779919a4" providerId="LiveId" clId="{F0FBE88A-F528-A34D-8F82-6AAA647597C3}" dt="2024-04-13T09:12:58.210" v="5012" actId="20577"/>
        <pc:sldMkLst>
          <pc:docMk/>
          <pc:sldMk cId="1157508697" sldId="2757"/>
        </pc:sldMkLst>
        <pc:spChg chg="del mod">
          <ac:chgData name="Xin Luo" userId="82312ee5779919a4" providerId="LiveId" clId="{F0FBE88A-F528-A34D-8F82-6AAA647597C3}" dt="2024-04-13T05:45:58.591" v="3211" actId="478"/>
          <ac:spMkLst>
            <pc:docMk/>
            <pc:sldMk cId="1157508697" sldId="2757"/>
            <ac:spMk id="2" creationId="{631AADB6-C88A-D817-4683-FC087E4E240F}"/>
          </ac:spMkLst>
        </pc:spChg>
        <pc:spChg chg="mod">
          <ac:chgData name="Xin Luo" userId="82312ee5779919a4" providerId="LiveId" clId="{F0FBE88A-F528-A34D-8F82-6AAA647597C3}" dt="2024-04-13T08:19:10.381" v="4547" actId="20577"/>
          <ac:spMkLst>
            <pc:docMk/>
            <pc:sldMk cId="1157508697" sldId="2757"/>
            <ac:spMk id="3" creationId="{00000000-0000-0000-0000-000000000000}"/>
          </ac:spMkLst>
        </pc:spChg>
        <pc:spChg chg="mod">
          <ac:chgData name="Xin Luo" userId="82312ee5779919a4" providerId="LiveId" clId="{F0FBE88A-F528-A34D-8F82-6AAA647597C3}" dt="2024-04-13T09:12:58.210" v="5012" actId="20577"/>
          <ac:spMkLst>
            <pc:docMk/>
            <pc:sldMk cId="1157508697" sldId="2757"/>
            <ac:spMk id="5" creationId="{78502774-B04C-634F-1396-E5815996BC36}"/>
          </ac:spMkLst>
        </pc:spChg>
        <pc:grpChg chg="mod">
          <ac:chgData name="Xin Luo" userId="82312ee5779919a4" providerId="LiveId" clId="{F0FBE88A-F528-A34D-8F82-6AAA647597C3}" dt="2024-04-13T09:12:55.058" v="5011" actId="1035"/>
          <ac:grpSpMkLst>
            <pc:docMk/>
            <pc:sldMk cId="1157508697" sldId="2757"/>
            <ac:grpSpMk id="22" creationId="{BA4C2415-490B-F3C5-D5E8-A263DD477CBB}"/>
          </ac:grpSpMkLst>
        </pc:grpChg>
      </pc:sldChg>
      <pc:sldChg chg="del">
        <pc:chgData name="Xin Luo" userId="82312ee5779919a4" providerId="LiveId" clId="{F0FBE88A-F528-A34D-8F82-6AAA647597C3}" dt="2024-04-13T02:13:13.799" v="63" actId="2696"/>
        <pc:sldMkLst>
          <pc:docMk/>
          <pc:sldMk cId="1878724924" sldId="2758"/>
        </pc:sldMkLst>
      </pc:sldChg>
      <pc:sldChg chg="del">
        <pc:chgData name="Xin Luo" userId="82312ee5779919a4" providerId="LiveId" clId="{F0FBE88A-F528-A34D-8F82-6AAA647597C3}" dt="2024-04-13T02:13:13.772" v="51" actId="2696"/>
        <pc:sldMkLst>
          <pc:docMk/>
          <pc:sldMk cId="472418319" sldId="2759"/>
        </pc:sldMkLst>
      </pc:sldChg>
      <pc:sldChg chg="modSp del mod">
        <pc:chgData name="Xin Luo" userId="82312ee5779919a4" providerId="LiveId" clId="{F0FBE88A-F528-A34D-8F82-6AAA647597C3}" dt="2024-04-13T08:50:42.684" v="4835" actId="2696"/>
        <pc:sldMkLst>
          <pc:docMk/>
          <pc:sldMk cId="1125183986" sldId="2760"/>
        </pc:sldMkLst>
        <pc:spChg chg="mod">
          <ac:chgData name="Xin Luo" userId="82312ee5779919a4" providerId="LiveId" clId="{F0FBE88A-F528-A34D-8F82-6AAA647597C3}" dt="2024-04-13T08:32:48.820" v="4739" actId="20577"/>
          <ac:spMkLst>
            <pc:docMk/>
            <pc:sldMk cId="1125183986" sldId="2760"/>
            <ac:spMk id="3" creationId="{00000000-0000-0000-0000-000000000000}"/>
          </ac:spMkLst>
        </pc:spChg>
      </pc:sldChg>
      <pc:sldChg chg="modSp add mod">
        <pc:chgData name="Xin Luo" userId="82312ee5779919a4" providerId="LiveId" clId="{F0FBE88A-F528-A34D-8F82-6AAA647597C3}" dt="2024-04-13T05:43:47.695" v="3172" actId="20577"/>
        <pc:sldMkLst>
          <pc:docMk/>
          <pc:sldMk cId="238412614" sldId="2761"/>
        </pc:sldMkLst>
        <pc:spChg chg="mod">
          <ac:chgData name="Xin Luo" userId="82312ee5779919a4" providerId="LiveId" clId="{F0FBE88A-F528-A34D-8F82-6AAA647597C3}" dt="2024-04-13T05:43:47.695" v="3172" actId="20577"/>
          <ac:spMkLst>
            <pc:docMk/>
            <pc:sldMk cId="238412614" sldId="2761"/>
            <ac:spMk id="2" creationId="{631AADB6-C88A-D817-4683-FC087E4E240F}"/>
          </ac:spMkLst>
        </pc:spChg>
      </pc:sldChg>
      <pc:sldChg chg="del">
        <pc:chgData name="Xin Luo" userId="82312ee5779919a4" providerId="LiveId" clId="{F0FBE88A-F528-A34D-8F82-6AAA647597C3}" dt="2024-04-13T02:13:13.804" v="66" actId="2696"/>
        <pc:sldMkLst>
          <pc:docMk/>
          <pc:sldMk cId="1417780723" sldId="2761"/>
        </pc:sldMkLst>
      </pc:sldChg>
      <pc:sldChg chg="add">
        <pc:chgData name="Xin Luo" userId="82312ee5779919a4" providerId="LiveId" clId="{F0FBE88A-F528-A34D-8F82-6AAA647597C3}" dt="2024-04-13T02:57:33.342" v="942"/>
        <pc:sldMkLst>
          <pc:docMk/>
          <pc:sldMk cId="887195454" sldId="2762"/>
        </pc:sldMkLst>
      </pc:sldChg>
      <pc:sldChg chg="modSp add mod">
        <pc:chgData name="Xin Luo" userId="82312ee5779919a4" providerId="LiveId" clId="{F0FBE88A-F528-A34D-8F82-6AAA647597C3}" dt="2024-04-13T08:32:52.996" v="4745" actId="20577"/>
        <pc:sldMkLst>
          <pc:docMk/>
          <pc:sldMk cId="914300824" sldId="2763"/>
        </pc:sldMkLst>
        <pc:spChg chg="mod">
          <ac:chgData name="Xin Luo" userId="82312ee5779919a4" providerId="LiveId" clId="{F0FBE88A-F528-A34D-8F82-6AAA647597C3}" dt="2024-04-13T08:32:52.996" v="4745" actId="20577"/>
          <ac:spMkLst>
            <pc:docMk/>
            <pc:sldMk cId="914300824" sldId="2763"/>
            <ac:spMk id="7" creationId="{00000000-0000-0000-0000-000000000000}"/>
          </ac:spMkLst>
        </pc:spChg>
      </pc:sldChg>
      <pc:sldChg chg="addSp modSp add mod modNotesTx">
        <pc:chgData name="Xin Luo" userId="82312ee5779919a4" providerId="LiveId" clId="{F0FBE88A-F528-A34D-8F82-6AAA647597C3}" dt="2024-04-13T09:10:41.028" v="4988" actId="404"/>
        <pc:sldMkLst>
          <pc:docMk/>
          <pc:sldMk cId="3723559852" sldId="2764"/>
        </pc:sldMkLst>
        <pc:spChg chg="mod">
          <ac:chgData name="Xin Luo" userId="82312ee5779919a4" providerId="LiveId" clId="{F0FBE88A-F528-A34D-8F82-6AAA647597C3}" dt="2024-04-13T09:10:34.237" v="4986" actId="1038"/>
          <ac:spMkLst>
            <pc:docMk/>
            <pc:sldMk cId="3723559852" sldId="2764"/>
            <ac:spMk id="2" creationId="{631AADB6-C88A-D817-4683-FC087E4E240F}"/>
          </ac:spMkLst>
        </pc:spChg>
        <pc:spChg chg="mod">
          <ac:chgData name="Xin Luo" userId="82312ee5779919a4" providerId="LiveId" clId="{F0FBE88A-F528-A34D-8F82-6AAA647597C3}" dt="2024-04-13T08:19:07.339" v="4545" actId="20577"/>
          <ac:spMkLst>
            <pc:docMk/>
            <pc:sldMk cId="3723559852" sldId="2764"/>
            <ac:spMk id="3" creationId="{00000000-0000-0000-0000-000000000000}"/>
          </ac:spMkLst>
        </pc:spChg>
        <pc:spChg chg="add mod">
          <ac:chgData name="Xin Luo" userId="82312ee5779919a4" providerId="LiveId" clId="{F0FBE88A-F528-A34D-8F82-6AAA647597C3}" dt="2024-04-13T09:10:41.028" v="4988" actId="404"/>
          <ac:spMkLst>
            <pc:docMk/>
            <pc:sldMk cId="3723559852" sldId="2764"/>
            <ac:spMk id="8" creationId="{C7D05109-0954-B45C-11E9-30A4BA93EDE5}"/>
          </ac:spMkLst>
        </pc:spChg>
        <pc:spChg chg="add mod">
          <ac:chgData name="Xin Luo" userId="82312ee5779919a4" providerId="LiveId" clId="{F0FBE88A-F528-A34D-8F82-6AAA647597C3}" dt="2024-04-13T09:10:41.028" v="4988" actId="404"/>
          <ac:spMkLst>
            <pc:docMk/>
            <pc:sldMk cId="3723559852" sldId="2764"/>
            <ac:spMk id="9" creationId="{0725E631-5931-0D90-2BC3-C0BBFE1EC415}"/>
          </ac:spMkLst>
        </pc:spChg>
        <pc:picChg chg="add mod">
          <ac:chgData name="Xin Luo" userId="82312ee5779919a4" providerId="LiveId" clId="{F0FBE88A-F528-A34D-8F82-6AAA647597C3}" dt="2024-04-13T09:07:32.260" v="4891" actId="1076"/>
          <ac:picMkLst>
            <pc:docMk/>
            <pc:sldMk cId="3723559852" sldId="2764"/>
            <ac:picMk id="5" creationId="{734C3387-18F5-6E39-50D7-BA9CD56FBE91}"/>
          </ac:picMkLst>
        </pc:picChg>
        <pc:picChg chg="add mod">
          <ac:chgData name="Xin Luo" userId="82312ee5779919a4" providerId="LiveId" clId="{F0FBE88A-F528-A34D-8F82-6AAA647597C3}" dt="2024-04-13T09:07:36.157" v="4892" actId="14100"/>
          <ac:picMkLst>
            <pc:docMk/>
            <pc:sldMk cId="3723559852" sldId="2764"/>
            <ac:picMk id="7" creationId="{2A1E9B15-CFEE-4464-B699-8BAFB2575F1E}"/>
          </ac:picMkLst>
        </pc:picChg>
      </pc:sldChg>
      <pc:sldChg chg="add">
        <pc:chgData name="Xin Luo" userId="82312ee5779919a4" providerId="LiveId" clId="{F0FBE88A-F528-A34D-8F82-6AAA647597C3}" dt="2024-04-13T05:05:22.920" v="2863"/>
        <pc:sldMkLst>
          <pc:docMk/>
          <pc:sldMk cId="4133479638" sldId="2765"/>
        </pc:sldMkLst>
      </pc:sldChg>
      <pc:sldChg chg="add del">
        <pc:chgData name="Xin Luo" userId="82312ee5779919a4" providerId="LiveId" clId="{F0FBE88A-F528-A34D-8F82-6AAA647597C3}" dt="2024-04-13T05:06:45.001" v="2889" actId="2696"/>
        <pc:sldMkLst>
          <pc:docMk/>
          <pc:sldMk cId="554472414" sldId="2766"/>
        </pc:sldMkLst>
      </pc:sldChg>
      <pc:sldChg chg="modSp add del mod">
        <pc:chgData name="Xin Luo" userId="82312ee5779919a4" providerId="LiveId" clId="{F0FBE88A-F528-A34D-8F82-6AAA647597C3}" dt="2024-04-13T05:45:32.665" v="3178" actId="2696"/>
        <pc:sldMkLst>
          <pc:docMk/>
          <pc:sldMk cId="2183732383" sldId="2766"/>
        </pc:sldMkLst>
        <pc:spChg chg="mod">
          <ac:chgData name="Xin Luo" userId="82312ee5779919a4" providerId="LiveId" clId="{F0FBE88A-F528-A34D-8F82-6AAA647597C3}" dt="2024-04-13T05:21:34.313" v="2945" actId="20577"/>
          <ac:spMkLst>
            <pc:docMk/>
            <pc:sldMk cId="2183732383" sldId="2766"/>
            <ac:spMk id="2" creationId="{631AADB6-C88A-D817-4683-FC087E4E240F}"/>
          </ac:spMkLst>
        </pc:spChg>
      </pc:sldChg>
      <pc:sldChg chg="addSp delSp modSp add del mod">
        <pc:chgData name="Xin Luo" userId="82312ee5779919a4" providerId="LiveId" clId="{F0FBE88A-F528-A34D-8F82-6AAA647597C3}" dt="2024-04-13T09:12:53.126" v="5009" actId="2696"/>
        <pc:sldMkLst>
          <pc:docMk/>
          <pc:sldMk cId="3163765970" sldId="2767"/>
        </pc:sldMkLst>
        <pc:spChg chg="mod">
          <ac:chgData name="Xin Luo" userId="82312ee5779919a4" providerId="LiveId" clId="{F0FBE88A-F528-A34D-8F82-6AAA647597C3}" dt="2024-04-13T08:14:56.020" v="4456" actId="2710"/>
          <ac:spMkLst>
            <pc:docMk/>
            <pc:sldMk cId="3163765970" sldId="2767"/>
            <ac:spMk id="2" creationId="{631AADB6-C88A-D817-4683-FC087E4E240F}"/>
          </ac:spMkLst>
        </pc:spChg>
        <pc:spChg chg="mod">
          <ac:chgData name="Xin Luo" userId="82312ee5779919a4" providerId="LiveId" clId="{F0FBE88A-F528-A34D-8F82-6AAA647597C3}" dt="2024-04-13T08:19:17.628" v="4551" actId="20577"/>
          <ac:spMkLst>
            <pc:docMk/>
            <pc:sldMk cId="3163765970" sldId="2767"/>
            <ac:spMk id="3" creationId="{00000000-0000-0000-0000-000000000000}"/>
          </ac:spMkLst>
        </pc:spChg>
        <pc:spChg chg="add del">
          <ac:chgData name="Xin Luo" userId="82312ee5779919a4" providerId="LiveId" clId="{F0FBE88A-F528-A34D-8F82-6AAA647597C3}" dt="2024-04-13T05:59:00.885" v="3370" actId="478"/>
          <ac:spMkLst>
            <pc:docMk/>
            <pc:sldMk cId="3163765970" sldId="2767"/>
            <ac:spMk id="5" creationId="{D4D0CC94-AF9A-93C5-C504-223D93659F1D}"/>
          </ac:spMkLst>
        </pc:spChg>
        <pc:spChg chg="add del mod">
          <ac:chgData name="Xin Luo" userId="82312ee5779919a4" providerId="LiveId" clId="{F0FBE88A-F528-A34D-8F82-6AAA647597C3}" dt="2024-04-13T07:52:25.777" v="3473"/>
          <ac:spMkLst>
            <pc:docMk/>
            <pc:sldMk cId="3163765970" sldId="2767"/>
            <ac:spMk id="7" creationId="{794DEA74-08E8-F9AC-C553-97B79544F377}"/>
          </ac:spMkLst>
        </pc:spChg>
      </pc:sldChg>
      <pc:sldChg chg="modSp add del mod">
        <pc:chgData name="Xin Luo" userId="82312ee5779919a4" providerId="LiveId" clId="{F0FBE88A-F528-A34D-8F82-6AAA647597C3}" dt="2024-04-13T09:12:54.303" v="5010" actId="2696"/>
        <pc:sldMkLst>
          <pc:docMk/>
          <pc:sldMk cId="2097263393" sldId="2768"/>
        </pc:sldMkLst>
        <pc:spChg chg="mod">
          <ac:chgData name="Xin Luo" userId="82312ee5779919a4" providerId="LiveId" clId="{F0FBE88A-F528-A34D-8F82-6AAA647597C3}" dt="2024-04-13T08:18:19.528" v="4534" actId="20577"/>
          <ac:spMkLst>
            <pc:docMk/>
            <pc:sldMk cId="2097263393" sldId="2768"/>
            <ac:spMk id="2" creationId="{631AADB6-C88A-D817-4683-FC087E4E240F}"/>
          </ac:spMkLst>
        </pc:spChg>
        <pc:spChg chg="mod">
          <ac:chgData name="Xin Luo" userId="82312ee5779919a4" providerId="LiveId" clId="{F0FBE88A-F528-A34D-8F82-6AAA647597C3}" dt="2024-04-13T08:19:14.180" v="4549" actId="20577"/>
          <ac:spMkLst>
            <pc:docMk/>
            <pc:sldMk cId="2097263393" sldId="2768"/>
            <ac:spMk id="3" creationId="{00000000-0000-0000-0000-000000000000}"/>
          </ac:spMkLst>
        </pc:spChg>
        <pc:spChg chg="mod">
          <ac:chgData name="Xin Luo" userId="82312ee5779919a4" providerId="LiveId" clId="{F0FBE88A-F528-A34D-8F82-6AAA647597C3}" dt="2024-04-13T05:47:06.201" v="3246" actId="255"/>
          <ac:spMkLst>
            <pc:docMk/>
            <pc:sldMk cId="2097263393" sldId="2768"/>
            <ac:spMk id="5" creationId="{78502774-B04C-634F-1396-E5815996BC36}"/>
          </ac:spMkLst>
        </pc:spChg>
      </pc:sldChg>
      <pc:sldChg chg="delSp modSp add del mod">
        <pc:chgData name="Xin Luo" userId="82312ee5779919a4" providerId="LiveId" clId="{F0FBE88A-F528-A34D-8F82-6AAA647597C3}" dt="2024-04-13T09:12:49.731" v="5006" actId="2696"/>
        <pc:sldMkLst>
          <pc:docMk/>
          <pc:sldMk cId="1727642787" sldId="2769"/>
        </pc:sldMkLst>
        <pc:spChg chg="mod">
          <ac:chgData name="Xin Luo" userId="82312ee5779919a4" providerId="LiveId" clId="{F0FBE88A-F528-A34D-8F82-6AAA647597C3}" dt="2024-04-13T08:27:21.377" v="4734" actId="20577"/>
          <ac:spMkLst>
            <pc:docMk/>
            <pc:sldMk cId="1727642787" sldId="2769"/>
            <ac:spMk id="2" creationId="{631AADB6-C88A-D817-4683-FC087E4E240F}"/>
          </ac:spMkLst>
        </pc:spChg>
        <pc:spChg chg="mod">
          <ac:chgData name="Xin Luo" userId="82312ee5779919a4" providerId="LiveId" clId="{F0FBE88A-F528-A34D-8F82-6AAA647597C3}" dt="2024-04-13T08:19:24.222" v="4555" actId="20577"/>
          <ac:spMkLst>
            <pc:docMk/>
            <pc:sldMk cId="1727642787" sldId="2769"/>
            <ac:spMk id="3" creationId="{00000000-0000-0000-0000-000000000000}"/>
          </ac:spMkLst>
        </pc:spChg>
        <pc:spChg chg="del mod">
          <ac:chgData name="Xin Luo" userId="82312ee5779919a4" providerId="LiveId" clId="{F0FBE88A-F528-A34D-8F82-6AAA647597C3}" dt="2024-04-13T05:59:12.769" v="3373" actId="478"/>
          <ac:spMkLst>
            <pc:docMk/>
            <pc:sldMk cId="1727642787" sldId="2769"/>
            <ac:spMk id="5" creationId="{D4D0CC94-AF9A-93C5-C504-223D93659F1D}"/>
          </ac:spMkLst>
        </pc:spChg>
      </pc:sldChg>
      <pc:sldChg chg="delSp add del mod">
        <pc:chgData name="Xin Luo" userId="82312ee5779919a4" providerId="LiveId" clId="{F0FBE88A-F528-A34D-8F82-6AAA647597C3}" dt="2024-04-13T08:15:01.635" v="4457" actId="2696"/>
        <pc:sldMkLst>
          <pc:docMk/>
          <pc:sldMk cId="2107240143" sldId="2770"/>
        </pc:sldMkLst>
        <pc:spChg chg="del">
          <ac:chgData name="Xin Luo" userId="82312ee5779919a4" providerId="LiveId" clId="{F0FBE88A-F528-A34D-8F82-6AAA647597C3}" dt="2024-04-13T07:52:23.986" v="3471" actId="478"/>
          <ac:spMkLst>
            <pc:docMk/>
            <pc:sldMk cId="2107240143" sldId="2770"/>
            <ac:spMk id="7" creationId="{794DEA74-08E8-F9AC-C553-97B79544F377}"/>
          </ac:spMkLst>
        </pc:spChg>
      </pc:sldChg>
      <pc:sldChg chg="modSp add del mod">
        <pc:chgData name="Xin Luo" userId="82312ee5779919a4" providerId="LiveId" clId="{F0FBE88A-F528-A34D-8F82-6AAA647597C3}" dt="2024-04-13T14:47:13.400" v="5013" actId="20577"/>
        <pc:sldMkLst>
          <pc:docMk/>
          <pc:sldMk cId="3633815285" sldId="2771"/>
        </pc:sldMkLst>
        <pc:spChg chg="mod">
          <ac:chgData name="Xin Luo" userId="82312ee5779919a4" providerId="LiveId" clId="{F0FBE88A-F528-A34D-8F82-6AAA647597C3}" dt="2024-04-13T14:47:13.400" v="5013" actId="20577"/>
          <ac:spMkLst>
            <pc:docMk/>
            <pc:sldMk cId="3633815285" sldId="2771"/>
            <ac:spMk id="2" creationId="{631AADB6-C88A-D817-4683-FC087E4E240F}"/>
          </ac:spMkLst>
        </pc:spChg>
        <pc:spChg chg="mod">
          <ac:chgData name="Xin Luo" userId="82312ee5779919a4" providerId="LiveId" clId="{F0FBE88A-F528-A34D-8F82-6AAA647597C3}" dt="2024-04-13T08:19:20.669" v="4553" actId="20577"/>
          <ac:spMkLst>
            <pc:docMk/>
            <pc:sldMk cId="3633815285" sldId="2771"/>
            <ac:spMk id="3" creationId="{00000000-0000-0000-0000-000000000000}"/>
          </ac:spMkLst>
        </pc:spChg>
      </pc:sldChg>
      <pc:sldChg chg="add del">
        <pc:chgData name="Xin Luo" userId="82312ee5779919a4" providerId="LiveId" clId="{F0FBE88A-F528-A34D-8F82-6AAA647597C3}" dt="2024-04-13T07:51:12.119" v="3449"/>
        <pc:sldMkLst>
          <pc:docMk/>
          <pc:sldMk cId="4099059838" sldId="2771"/>
        </pc:sldMkLst>
      </pc:sldChg>
      <pc:sldChg chg="addSp modSp add del mod">
        <pc:chgData name="Xin Luo" userId="82312ee5779919a4" providerId="LiveId" clId="{F0FBE88A-F528-A34D-8F82-6AAA647597C3}" dt="2024-04-13T14:49:35.734" v="5130" actId="20577"/>
        <pc:sldMkLst>
          <pc:docMk/>
          <pc:sldMk cId="4027169521" sldId="2775"/>
        </pc:sldMkLst>
        <pc:spChg chg="add mod">
          <ac:chgData name="Xin Luo" userId="82312ee5779919a4" providerId="LiveId" clId="{F0FBE88A-F528-A34D-8F82-6AAA647597C3}" dt="2024-04-13T14:49:35.734" v="5130" actId="20577"/>
          <ac:spMkLst>
            <pc:docMk/>
            <pc:sldMk cId="4027169521" sldId="2775"/>
            <ac:spMk id="4" creationId="{986FA2D3-24EF-5C2D-5690-7B760EB65D9E}"/>
          </ac:spMkLst>
        </pc:spChg>
        <pc:grpChg chg="mod">
          <ac:chgData name="Xin Luo" userId="82312ee5779919a4" providerId="LiveId" clId="{F0FBE88A-F528-A34D-8F82-6AAA647597C3}" dt="2024-04-13T14:47:22.738" v="5015" actId="1076"/>
          <ac:grpSpMkLst>
            <pc:docMk/>
            <pc:sldMk cId="4027169521" sldId="2775"/>
            <ac:grpSpMk id="23" creationId="{98B4C28E-094D-BEF6-D3D4-E87DAC1149A8}"/>
          </ac:grpSpMkLst>
        </pc:grpChg>
      </pc:sldChg>
      <pc:sldChg chg="add">
        <pc:chgData name="Xin Luo" userId="82312ee5779919a4" providerId="LiveId" clId="{F0FBE88A-F528-A34D-8F82-6AAA647597C3}" dt="2024-04-13T08:48:06.257" v="4829"/>
        <pc:sldMkLst>
          <pc:docMk/>
          <pc:sldMk cId="135278940" sldId="2776"/>
        </pc:sldMkLst>
      </pc:sldChg>
      <pc:sldChg chg="add del">
        <pc:chgData name="Xin Luo" userId="82312ee5779919a4" providerId="LiveId" clId="{F0FBE88A-F528-A34D-8F82-6AAA647597C3}" dt="2024-04-13T09:06:11.227" v="4839"/>
        <pc:sldMkLst>
          <pc:docMk/>
          <pc:sldMk cId="1528319414" sldId="2777"/>
        </pc:sldMkLst>
      </pc:sldChg>
    </pc:docChg>
  </pc:docChgLst>
  <pc:docChgLst>
    <pc:chgData name="Xin Luo" userId="82312ee5779919a4" providerId="LiveId" clId="{98EC8ECB-A80D-1449-ACFE-0D931F29C13A}"/>
    <pc:docChg chg="undo custSel addSld delSld modSld">
      <pc:chgData name="Xin Luo" userId="82312ee5779919a4" providerId="LiveId" clId="{98EC8ECB-A80D-1449-ACFE-0D931F29C13A}" dt="2023-02-23T15:47:30.471" v="734" actId="478"/>
      <pc:docMkLst>
        <pc:docMk/>
      </pc:docMkLst>
      <pc:sldChg chg="modSp mod">
        <pc:chgData name="Xin Luo" userId="82312ee5779919a4" providerId="LiveId" clId="{98EC8ECB-A80D-1449-ACFE-0D931F29C13A}" dt="2023-02-23T15:07:38.481" v="282" actId="20577"/>
        <pc:sldMkLst>
          <pc:docMk/>
          <pc:sldMk cId="1576120367" sldId="2387"/>
        </pc:sldMkLst>
        <pc:spChg chg="mod">
          <ac:chgData name="Xin Luo" userId="82312ee5779919a4" providerId="LiveId" clId="{98EC8ECB-A80D-1449-ACFE-0D931F29C13A}" dt="2023-02-23T15:07:38.481" v="282" actId="20577"/>
          <ac:spMkLst>
            <pc:docMk/>
            <pc:sldMk cId="1576120367" sldId="2387"/>
            <ac:spMk id="5" creationId="{494DAA55-5621-28DB-D255-E0EBB6C6477B}"/>
          </ac:spMkLst>
        </pc:spChg>
        <pc:spChg chg="mod">
          <ac:chgData name="Xin Luo" userId="82312ee5779919a4" providerId="LiveId" clId="{98EC8ECB-A80D-1449-ACFE-0D931F29C13A}" dt="2023-02-23T15:06:04.024" v="241" actId="1076"/>
          <ac:spMkLst>
            <pc:docMk/>
            <pc:sldMk cId="1576120367" sldId="2387"/>
            <ac:spMk id="6" creationId="{00000000-0000-0000-0000-000000000000}"/>
          </ac:spMkLst>
        </pc:spChg>
        <pc:spChg chg="mod">
          <ac:chgData name="Xin Luo" userId="82312ee5779919a4" providerId="LiveId" clId="{98EC8ECB-A80D-1449-ACFE-0D931F29C13A}" dt="2023-02-23T15:05:37.607" v="201" actId="403"/>
          <ac:spMkLst>
            <pc:docMk/>
            <pc:sldMk cId="1576120367" sldId="2387"/>
            <ac:spMk id="12" creationId="{00000000-0000-0000-0000-000000000000}"/>
          </ac:spMkLst>
        </pc:spChg>
        <pc:spChg chg="mod">
          <ac:chgData name="Xin Luo" userId="82312ee5779919a4" providerId="LiveId" clId="{98EC8ECB-A80D-1449-ACFE-0D931F29C13A}" dt="2023-02-23T15:04:17.856" v="99" actId="20577"/>
          <ac:spMkLst>
            <pc:docMk/>
            <pc:sldMk cId="1576120367" sldId="2387"/>
            <ac:spMk id="14" creationId="{00000000-0000-0000-0000-000000000000}"/>
          </ac:spMkLst>
        </pc:spChg>
      </pc:sldChg>
      <pc:sldChg chg="modSp mod">
        <pc:chgData name="Xin Luo" userId="82312ee5779919a4" providerId="LiveId" clId="{98EC8ECB-A80D-1449-ACFE-0D931F29C13A}" dt="2023-02-23T15:23:38.561" v="288" actId="20577"/>
        <pc:sldMkLst>
          <pc:docMk/>
          <pc:sldMk cId="2415901206" sldId="2447"/>
        </pc:sldMkLst>
        <pc:spChg chg="mod">
          <ac:chgData name="Xin Luo" userId="82312ee5779919a4" providerId="LiveId" clId="{98EC8ECB-A80D-1449-ACFE-0D931F29C13A}" dt="2023-02-23T15:23:38.561" v="288" actId="20577"/>
          <ac:spMkLst>
            <pc:docMk/>
            <pc:sldMk cId="2415901206" sldId="2447"/>
            <ac:spMk id="7" creationId="{00000000-0000-0000-0000-000000000000}"/>
          </ac:spMkLst>
        </pc:spChg>
      </pc:sldChg>
      <pc:sldChg chg="addSp delSp modSp mod">
        <pc:chgData name="Xin Luo" userId="82312ee5779919a4" providerId="LiveId" clId="{98EC8ECB-A80D-1449-ACFE-0D931F29C13A}" dt="2023-02-23T15:32:00.813" v="490" actId="20577"/>
        <pc:sldMkLst>
          <pc:docMk/>
          <pc:sldMk cId="4067577602" sldId="2605"/>
        </pc:sldMkLst>
        <pc:spChg chg="mod">
          <ac:chgData name="Xin Luo" userId="82312ee5779919a4" providerId="LiveId" clId="{98EC8ECB-A80D-1449-ACFE-0D931F29C13A}" dt="2023-02-23T15:23:43.970" v="296" actId="20577"/>
          <ac:spMkLst>
            <pc:docMk/>
            <pc:sldMk cId="4067577602" sldId="2605"/>
            <ac:spMk id="3" creationId="{00000000-0000-0000-0000-000000000000}"/>
          </ac:spMkLst>
        </pc:spChg>
        <pc:spChg chg="add mod">
          <ac:chgData name="Xin Luo" userId="82312ee5779919a4" providerId="LiveId" clId="{98EC8ECB-A80D-1449-ACFE-0D931F29C13A}" dt="2023-02-23T15:32:00.813" v="490" actId="20577"/>
          <ac:spMkLst>
            <pc:docMk/>
            <pc:sldMk cId="4067577602" sldId="2605"/>
            <ac:spMk id="5" creationId="{78502774-B04C-634F-1396-E5815996BC36}"/>
          </ac:spMkLst>
        </pc:spChg>
        <pc:spChg chg="add del">
          <ac:chgData name="Xin Luo" userId="82312ee5779919a4" providerId="LiveId" clId="{98EC8ECB-A80D-1449-ACFE-0D931F29C13A}" dt="2023-02-23T15:31:17.254" v="472" actId="478"/>
          <ac:spMkLst>
            <pc:docMk/>
            <pc:sldMk cId="4067577602" sldId="2605"/>
            <ac:spMk id="8" creationId="{F79B8069-33FF-F2D3-2749-C72697740ACD}"/>
          </ac:spMkLst>
        </pc:spChg>
        <pc:spChg chg="del">
          <ac:chgData name="Xin Luo" userId="82312ee5779919a4" providerId="LiveId" clId="{98EC8ECB-A80D-1449-ACFE-0D931F29C13A}" dt="2023-02-23T15:23:49.248" v="298" actId="478"/>
          <ac:spMkLst>
            <pc:docMk/>
            <pc:sldMk cId="4067577602" sldId="2605"/>
            <ac:spMk id="15" creationId="{8F7436BD-0CD5-04DA-2B44-925CE86CF70D}"/>
          </ac:spMkLst>
        </pc:spChg>
        <pc:spChg chg="del">
          <ac:chgData name="Xin Luo" userId="82312ee5779919a4" providerId="LiveId" clId="{98EC8ECB-A80D-1449-ACFE-0D931F29C13A}" dt="2023-02-23T15:23:49.248" v="298" actId="478"/>
          <ac:spMkLst>
            <pc:docMk/>
            <pc:sldMk cId="4067577602" sldId="2605"/>
            <ac:spMk id="16" creationId="{5E1E7D79-A815-9A32-ABAB-129BFCE643F1}"/>
          </ac:spMkLst>
        </pc:spChg>
        <pc:spChg chg="del mod">
          <ac:chgData name="Xin Luo" userId="82312ee5779919a4" providerId="LiveId" clId="{98EC8ECB-A80D-1449-ACFE-0D931F29C13A}" dt="2023-02-23T15:23:47.004" v="297" actId="478"/>
          <ac:spMkLst>
            <pc:docMk/>
            <pc:sldMk cId="4067577602" sldId="2605"/>
            <ac:spMk id="17" creationId="{9E05FFCA-3371-AF5C-381D-71D984055F5A}"/>
          </ac:spMkLst>
        </pc:sp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7" creationId="{C7993E05-4ADB-9D0C-E633-5749F445E479}"/>
          </ac:picMkLst>
        </pc:pic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10" creationId="{26D555B6-DE11-BF17-8D9F-B5F93A876835}"/>
          </ac:picMkLst>
        </pc:pic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1028" creationId="{9FA49340-63F1-4959-1786-FD893DE76CE9}"/>
          </ac:picMkLst>
        </pc:pic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1030" creationId="{35CDAC06-D9CF-2AC8-535E-A1B01EC14218}"/>
          </ac:picMkLst>
        </pc:pic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1032" creationId="{AFE202E8-A338-4627-93EE-5AD65BEE9525}"/>
          </ac:picMkLst>
        </pc:pic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1034" creationId="{D5CBEF68-23C0-8F4A-FA5F-CB6BCAE76176}"/>
          </ac:picMkLst>
        </pc:pic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1036" creationId="{5E2738F1-9461-1F5B-3007-2AA2AD20C330}"/>
          </ac:picMkLst>
        </pc:picChg>
        <pc:cxnChg chg="del">
          <ac:chgData name="Xin Luo" userId="82312ee5779919a4" providerId="LiveId" clId="{98EC8ECB-A80D-1449-ACFE-0D931F29C13A}" dt="2023-02-23T15:23:49.248" v="298" actId="478"/>
          <ac:cxnSpMkLst>
            <pc:docMk/>
            <pc:sldMk cId="4067577602" sldId="2605"/>
            <ac:cxnSpMk id="12" creationId="{78FA799A-1F2C-F1DA-9F71-B1B8AFBC5758}"/>
          </ac:cxnSpMkLst>
        </pc:cxnChg>
      </pc:sldChg>
      <pc:sldChg chg="modSp mod">
        <pc:chgData name="Xin Luo" userId="82312ee5779919a4" providerId="LiveId" clId="{98EC8ECB-A80D-1449-ACFE-0D931F29C13A}" dt="2023-02-23T15:03:54.789" v="48" actId="20577"/>
        <pc:sldMkLst>
          <pc:docMk/>
          <pc:sldMk cId="1658607177" sldId="2708"/>
        </pc:sldMkLst>
        <pc:spChg chg="mod">
          <ac:chgData name="Xin Luo" userId="82312ee5779919a4" providerId="LiveId" clId="{98EC8ECB-A80D-1449-ACFE-0D931F29C13A}" dt="2023-02-23T15:03:29.071" v="4" actId="20577"/>
          <ac:spMkLst>
            <pc:docMk/>
            <pc:sldMk cId="1658607177" sldId="2708"/>
            <ac:spMk id="3" creationId="{E375549C-74EF-2C8F-6432-2C52B803FB1B}"/>
          </ac:spMkLst>
        </pc:spChg>
        <pc:spChg chg="mod">
          <ac:chgData name="Xin Luo" userId="82312ee5779919a4" providerId="LiveId" clId="{98EC8ECB-A80D-1449-ACFE-0D931F29C13A}" dt="2023-02-23T15:03:54.789" v="48" actId="20577"/>
          <ac:spMkLst>
            <pc:docMk/>
            <pc:sldMk cId="1658607177" sldId="2708"/>
            <ac:spMk id="24" creationId="{00000000-0000-0000-0000-000000000000}"/>
          </ac:spMkLst>
        </pc:spChg>
      </pc:sldChg>
      <pc:sldChg chg="modSp mod">
        <pc:chgData name="Xin Luo" userId="82312ee5779919a4" providerId="LiveId" clId="{98EC8ECB-A80D-1449-ACFE-0D931F29C13A}" dt="2023-02-23T15:46:16.929" v="710" actId="20577"/>
        <pc:sldMkLst>
          <pc:docMk/>
          <pc:sldMk cId="481122590" sldId="2709"/>
        </pc:sldMkLst>
        <pc:spChg chg="mod">
          <ac:chgData name="Xin Luo" userId="82312ee5779919a4" providerId="LiveId" clId="{98EC8ECB-A80D-1449-ACFE-0D931F29C13A}" dt="2023-02-23T15:46:16.929" v="710" actId="20577"/>
          <ac:spMkLst>
            <pc:docMk/>
            <pc:sldMk cId="481122590" sldId="2709"/>
            <ac:spMk id="7" creationId="{00000000-0000-0000-0000-000000000000}"/>
          </ac:spMkLst>
        </pc:spChg>
      </pc:sldChg>
      <pc:sldChg chg="modSp mod">
        <pc:chgData name="Xin Luo" userId="82312ee5779919a4" providerId="LiveId" clId="{98EC8ECB-A80D-1449-ACFE-0D931F29C13A}" dt="2023-02-23T15:46:36.362" v="717" actId="20577"/>
        <pc:sldMkLst>
          <pc:docMk/>
          <pc:sldMk cId="3833073590" sldId="2716"/>
        </pc:sldMkLst>
        <pc:spChg chg="mod">
          <ac:chgData name="Xin Luo" userId="82312ee5779919a4" providerId="LiveId" clId="{98EC8ECB-A80D-1449-ACFE-0D931F29C13A}" dt="2023-02-23T15:46:29.354" v="716" actId="108"/>
          <ac:spMkLst>
            <pc:docMk/>
            <pc:sldMk cId="3833073590" sldId="2716"/>
            <ac:spMk id="3" creationId="{00000000-0000-0000-0000-000000000000}"/>
          </ac:spMkLst>
        </pc:spChg>
        <pc:spChg chg="mod">
          <ac:chgData name="Xin Luo" userId="82312ee5779919a4" providerId="LiveId" clId="{98EC8ECB-A80D-1449-ACFE-0D931F29C13A}" dt="2023-02-23T15:46:36.362" v="717" actId="20577"/>
          <ac:spMkLst>
            <pc:docMk/>
            <pc:sldMk cId="3833073590" sldId="2716"/>
            <ac:spMk id="5" creationId="{9F4AEA98-0C33-E82A-EB75-839D0F0B55A4}"/>
          </ac:spMkLst>
        </pc:spChg>
      </pc:sldChg>
      <pc:sldChg chg="modSp mod">
        <pc:chgData name="Xin Luo" userId="82312ee5779919a4" providerId="LiveId" clId="{98EC8ECB-A80D-1449-ACFE-0D931F29C13A}" dt="2023-02-23T15:47:08.933" v="728" actId="20577"/>
        <pc:sldMkLst>
          <pc:docMk/>
          <pc:sldMk cId="972163772" sldId="2720"/>
        </pc:sldMkLst>
        <pc:spChg chg="mod">
          <ac:chgData name="Xin Luo" userId="82312ee5779919a4" providerId="LiveId" clId="{98EC8ECB-A80D-1449-ACFE-0D931F29C13A}" dt="2023-02-23T15:47:00.360" v="722" actId="1076"/>
          <ac:spMkLst>
            <pc:docMk/>
            <pc:sldMk cId="972163772" sldId="2720"/>
            <ac:spMk id="3" creationId="{00000000-0000-0000-0000-000000000000}"/>
          </ac:spMkLst>
        </pc:spChg>
        <pc:spChg chg="mod">
          <ac:chgData name="Xin Luo" userId="82312ee5779919a4" providerId="LiveId" clId="{98EC8ECB-A80D-1449-ACFE-0D931F29C13A}" dt="2023-02-23T15:47:08.933" v="728" actId="20577"/>
          <ac:spMkLst>
            <pc:docMk/>
            <pc:sldMk cId="972163772" sldId="2720"/>
            <ac:spMk id="7" creationId="{00000000-0000-0000-0000-000000000000}"/>
          </ac:spMkLst>
        </pc:spChg>
      </pc:sldChg>
      <pc:sldChg chg="modSp mod">
        <pc:chgData name="Xin Luo" userId="82312ee5779919a4" providerId="LiveId" clId="{98EC8ECB-A80D-1449-ACFE-0D931F29C13A}" dt="2023-02-23T15:47:17.016" v="729"/>
        <pc:sldMkLst>
          <pc:docMk/>
          <pc:sldMk cId="2689695864" sldId="2721"/>
        </pc:sldMkLst>
        <pc:spChg chg="mod">
          <ac:chgData name="Xin Luo" userId="82312ee5779919a4" providerId="LiveId" clId="{98EC8ECB-A80D-1449-ACFE-0D931F29C13A}" dt="2023-02-23T15:47:17.016" v="729"/>
          <ac:spMkLst>
            <pc:docMk/>
            <pc:sldMk cId="2689695864" sldId="2721"/>
            <ac:spMk id="3" creationId="{00000000-0000-0000-0000-000000000000}"/>
          </ac:spMkLst>
        </pc:spChg>
      </pc:sldChg>
      <pc:sldChg chg="delSp modSp mod">
        <pc:chgData name="Xin Luo" userId="82312ee5779919a4" providerId="LiveId" clId="{98EC8ECB-A80D-1449-ACFE-0D931F29C13A}" dt="2023-02-23T15:47:30.471" v="734" actId="478"/>
        <pc:sldMkLst>
          <pc:docMk/>
          <pc:sldMk cId="1209572041" sldId="2722"/>
        </pc:sldMkLst>
        <pc:spChg chg="del mod">
          <ac:chgData name="Xin Luo" userId="82312ee5779919a4" providerId="LiveId" clId="{98EC8ECB-A80D-1449-ACFE-0D931F29C13A}" dt="2023-02-23T15:47:30.471" v="734" actId="478"/>
          <ac:spMkLst>
            <pc:docMk/>
            <pc:sldMk cId="1209572041" sldId="2722"/>
            <ac:spMk id="14" creationId="{0DADB612-499B-577C-8C56-FA81A4204DD1}"/>
          </ac:spMkLst>
        </pc:spChg>
      </pc:sldChg>
      <pc:sldChg chg="del">
        <pc:chgData name="Xin Luo" userId="82312ee5779919a4" providerId="LiveId" clId="{98EC8ECB-A80D-1449-ACFE-0D931F29C13A}" dt="2023-02-23T15:46:08.434" v="701" actId="2696"/>
        <pc:sldMkLst>
          <pc:docMk/>
          <pc:sldMk cId="353940032" sldId="2725"/>
        </pc:sldMkLst>
      </pc:sldChg>
      <pc:sldChg chg="del">
        <pc:chgData name="Xin Luo" userId="82312ee5779919a4" providerId="LiveId" clId="{98EC8ECB-A80D-1449-ACFE-0D931F29C13A}" dt="2023-02-23T15:46:08.455" v="709" actId="2696"/>
        <pc:sldMkLst>
          <pc:docMk/>
          <pc:sldMk cId="45083394" sldId="2726"/>
        </pc:sldMkLst>
      </pc:sldChg>
      <pc:sldChg chg="del">
        <pc:chgData name="Xin Luo" userId="82312ee5779919a4" providerId="LiveId" clId="{98EC8ECB-A80D-1449-ACFE-0D931F29C13A}" dt="2023-02-23T15:46:08.437" v="702" actId="2696"/>
        <pc:sldMkLst>
          <pc:docMk/>
          <pc:sldMk cId="148985918" sldId="2727"/>
        </pc:sldMkLst>
      </pc:sldChg>
      <pc:sldChg chg="del">
        <pc:chgData name="Xin Luo" userId="82312ee5779919a4" providerId="LiveId" clId="{98EC8ECB-A80D-1449-ACFE-0D931F29C13A}" dt="2023-02-23T15:46:08.445" v="706" actId="2696"/>
        <pc:sldMkLst>
          <pc:docMk/>
          <pc:sldMk cId="3544980656" sldId="2728"/>
        </pc:sldMkLst>
      </pc:sldChg>
      <pc:sldChg chg="del">
        <pc:chgData name="Xin Luo" userId="82312ee5779919a4" providerId="LiveId" clId="{98EC8ECB-A80D-1449-ACFE-0D931F29C13A}" dt="2023-02-23T15:46:08.448" v="708" actId="2696"/>
        <pc:sldMkLst>
          <pc:docMk/>
          <pc:sldMk cId="1664139585" sldId="2729"/>
        </pc:sldMkLst>
      </pc:sldChg>
      <pc:sldChg chg="del">
        <pc:chgData name="Xin Luo" userId="82312ee5779919a4" providerId="LiveId" clId="{98EC8ECB-A80D-1449-ACFE-0D931F29C13A}" dt="2023-02-23T15:46:08.446" v="707" actId="2696"/>
        <pc:sldMkLst>
          <pc:docMk/>
          <pc:sldMk cId="3561803108" sldId="2730"/>
        </pc:sldMkLst>
      </pc:sldChg>
      <pc:sldChg chg="del">
        <pc:chgData name="Xin Luo" userId="82312ee5779919a4" providerId="LiveId" clId="{98EC8ECB-A80D-1449-ACFE-0D931F29C13A}" dt="2023-02-23T15:46:08.439" v="703" actId="2696"/>
        <pc:sldMkLst>
          <pc:docMk/>
          <pc:sldMk cId="236610701" sldId="2731"/>
        </pc:sldMkLst>
      </pc:sldChg>
      <pc:sldChg chg="del">
        <pc:chgData name="Xin Luo" userId="82312ee5779919a4" providerId="LiveId" clId="{98EC8ECB-A80D-1449-ACFE-0D931F29C13A}" dt="2023-02-23T15:46:08.441" v="704" actId="2696"/>
        <pc:sldMkLst>
          <pc:docMk/>
          <pc:sldMk cId="1986913413" sldId="2732"/>
        </pc:sldMkLst>
      </pc:sldChg>
      <pc:sldChg chg="del">
        <pc:chgData name="Xin Luo" userId="82312ee5779919a4" providerId="LiveId" clId="{98EC8ECB-A80D-1449-ACFE-0D931F29C13A}" dt="2023-02-23T15:46:08.443" v="705" actId="2696"/>
        <pc:sldMkLst>
          <pc:docMk/>
          <pc:sldMk cId="270311508" sldId="2733"/>
        </pc:sldMkLst>
      </pc:sldChg>
      <pc:sldChg chg="del">
        <pc:chgData name="Xin Luo" userId="82312ee5779919a4" providerId="LiveId" clId="{98EC8ECB-A80D-1449-ACFE-0D931F29C13A}" dt="2023-02-23T15:47:22.827" v="730" actId="2696"/>
        <pc:sldMkLst>
          <pc:docMk/>
          <pc:sldMk cId="3138813826" sldId="2734"/>
        </pc:sldMkLst>
      </pc:sldChg>
      <pc:sldChg chg="del">
        <pc:chgData name="Xin Luo" userId="82312ee5779919a4" providerId="LiveId" clId="{98EC8ECB-A80D-1449-ACFE-0D931F29C13A}" dt="2023-02-23T15:47:22.864" v="732" actId="2696"/>
        <pc:sldMkLst>
          <pc:docMk/>
          <pc:sldMk cId="128317883" sldId="2735"/>
        </pc:sldMkLst>
      </pc:sldChg>
      <pc:sldChg chg="del">
        <pc:chgData name="Xin Luo" userId="82312ee5779919a4" providerId="LiveId" clId="{98EC8ECB-A80D-1449-ACFE-0D931F29C13A}" dt="2023-02-23T15:47:22.829" v="731" actId="2696"/>
        <pc:sldMkLst>
          <pc:docMk/>
          <pc:sldMk cId="383906436" sldId="2736"/>
        </pc:sldMkLst>
      </pc:sldChg>
      <pc:sldChg chg="addSp delSp modSp add mod">
        <pc:chgData name="Xin Luo" userId="82312ee5779919a4" providerId="LiveId" clId="{98EC8ECB-A80D-1449-ACFE-0D931F29C13A}" dt="2023-02-23T15:45:27.987" v="683" actId="1037"/>
        <pc:sldMkLst>
          <pc:docMk/>
          <pc:sldMk cId="655142816" sldId="2737"/>
        </pc:sldMkLst>
        <pc:spChg chg="add del mod">
          <ac:chgData name="Xin Luo" userId="82312ee5779919a4" providerId="LiveId" clId="{98EC8ECB-A80D-1449-ACFE-0D931F29C13A}" dt="2023-02-23T15:36:38.445" v="650" actId="20577"/>
          <ac:spMkLst>
            <pc:docMk/>
            <pc:sldMk cId="655142816" sldId="2737"/>
            <ac:spMk id="5" creationId="{78502774-B04C-634F-1396-E5815996BC36}"/>
          </ac:spMkLst>
        </pc:spChg>
        <pc:spChg chg="del mod">
          <ac:chgData name="Xin Luo" userId="82312ee5779919a4" providerId="LiveId" clId="{98EC8ECB-A80D-1449-ACFE-0D931F29C13A}" dt="2023-02-23T15:31:28.203" v="477" actId="478"/>
          <ac:spMkLst>
            <pc:docMk/>
            <pc:sldMk cId="655142816" sldId="2737"/>
            <ac:spMk id="8" creationId="{F79B8069-33FF-F2D3-2749-C72697740ACD}"/>
          </ac:spMkLst>
        </pc:spChg>
        <pc:picChg chg="add mod">
          <ac:chgData name="Xin Luo" userId="82312ee5779919a4" providerId="LiveId" clId="{98EC8ECB-A80D-1449-ACFE-0D931F29C13A}" dt="2023-02-23T15:45:27.987" v="683" actId="1037"/>
          <ac:picMkLst>
            <pc:docMk/>
            <pc:sldMk cId="655142816" sldId="2737"/>
            <ac:picMk id="1026" creationId="{75908E15-58DA-73BD-95F9-CACD1B8B9D82}"/>
          </ac:picMkLst>
        </pc:picChg>
        <pc:picChg chg="add mod">
          <ac:chgData name="Xin Luo" userId="82312ee5779919a4" providerId="LiveId" clId="{98EC8ECB-A80D-1449-ACFE-0D931F29C13A}" dt="2023-02-23T15:45:27.987" v="683" actId="1037"/>
          <ac:picMkLst>
            <pc:docMk/>
            <pc:sldMk cId="655142816" sldId="2737"/>
            <ac:picMk id="1028" creationId="{1E2BFB6C-B7E5-CAF9-B8CC-09A5029EC264}"/>
          </ac:picMkLst>
        </pc:picChg>
        <pc:picChg chg="add mod">
          <ac:chgData name="Xin Luo" userId="82312ee5779919a4" providerId="LiveId" clId="{98EC8ECB-A80D-1449-ACFE-0D931F29C13A}" dt="2023-02-23T15:45:27.987" v="683" actId="1037"/>
          <ac:picMkLst>
            <pc:docMk/>
            <pc:sldMk cId="655142816" sldId="2737"/>
            <ac:picMk id="1030" creationId="{CB7EE236-3D18-EC53-3225-10EBB3B4EC77}"/>
          </ac:picMkLst>
        </pc:picChg>
        <pc:picChg chg="add mod">
          <ac:chgData name="Xin Luo" userId="82312ee5779919a4" providerId="LiveId" clId="{98EC8ECB-A80D-1449-ACFE-0D931F29C13A}" dt="2023-02-23T15:45:27.987" v="683" actId="1037"/>
          <ac:picMkLst>
            <pc:docMk/>
            <pc:sldMk cId="655142816" sldId="2737"/>
            <ac:picMk id="1032" creationId="{BFA8C7BD-9CEC-ADA1-21BA-0EE8338C6EA3}"/>
          </ac:picMkLst>
        </pc:picChg>
      </pc:sldChg>
    </pc:docChg>
  </pc:docChgLst>
  <pc:docChgLst>
    <pc:chgData name="Xin Luo" userId="82312ee5779919a4" providerId="LiveId" clId="{9DD00C57-1E20-5F45-A5A7-A6F833EE305E}"/>
    <pc:docChg chg="custSel delSld modSld">
      <pc:chgData name="Xin Luo" userId="82312ee5779919a4" providerId="LiveId" clId="{9DD00C57-1E20-5F45-A5A7-A6F833EE305E}" dt="2024-04-05T07:56:38.877" v="69" actId="2696"/>
      <pc:docMkLst>
        <pc:docMk/>
      </pc:docMkLst>
      <pc:sldChg chg="del">
        <pc:chgData name="Xin Luo" userId="82312ee5779919a4" providerId="LiveId" clId="{9DD00C57-1E20-5F45-A5A7-A6F833EE305E}" dt="2024-04-05T07:51:34.265" v="18" actId="2696"/>
        <pc:sldMkLst>
          <pc:docMk/>
          <pc:sldMk cId="4067577602" sldId="2605"/>
        </pc:sldMkLst>
      </pc:sldChg>
      <pc:sldChg chg="modSp mod">
        <pc:chgData name="Xin Luo" userId="82312ee5779919a4" providerId="LiveId" clId="{9DD00C57-1E20-5F45-A5A7-A6F833EE305E}" dt="2024-04-05T07:42:36.104" v="17" actId="5793"/>
        <pc:sldMkLst>
          <pc:docMk/>
          <pc:sldMk cId="1658607177" sldId="2708"/>
        </pc:sldMkLst>
        <pc:spChg chg="mod">
          <ac:chgData name="Xin Luo" userId="82312ee5779919a4" providerId="LiveId" clId="{9DD00C57-1E20-5F45-A5A7-A6F833EE305E}" dt="2024-04-05T07:42:36.104" v="17" actId="5793"/>
          <ac:spMkLst>
            <pc:docMk/>
            <pc:sldMk cId="1658607177" sldId="2708"/>
            <ac:spMk id="24" creationId="{00000000-0000-0000-0000-000000000000}"/>
          </ac:spMkLst>
        </pc:spChg>
      </pc:sldChg>
      <pc:sldChg chg="modSp mod">
        <pc:chgData name="Xin Luo" userId="82312ee5779919a4" providerId="LiveId" clId="{9DD00C57-1E20-5F45-A5A7-A6F833EE305E}" dt="2024-04-05T07:52:08.536" v="62" actId="20577"/>
        <pc:sldMkLst>
          <pc:docMk/>
          <pc:sldMk cId="481122590" sldId="2709"/>
        </pc:sldMkLst>
        <pc:spChg chg="mod">
          <ac:chgData name="Xin Luo" userId="82312ee5779919a4" providerId="LiveId" clId="{9DD00C57-1E20-5F45-A5A7-A6F833EE305E}" dt="2024-04-05T07:52:08.536" v="62" actId="20577"/>
          <ac:spMkLst>
            <pc:docMk/>
            <pc:sldMk cId="481122590" sldId="2709"/>
            <ac:spMk id="7" creationId="{00000000-0000-0000-0000-000000000000}"/>
          </ac:spMkLst>
        </pc:spChg>
      </pc:sldChg>
      <pc:sldChg chg="del">
        <pc:chgData name="Xin Luo" userId="82312ee5779919a4" providerId="LiveId" clId="{9DD00C57-1E20-5F45-A5A7-A6F833EE305E}" dt="2024-04-05T07:51:35.106" v="19" actId="2696"/>
        <pc:sldMkLst>
          <pc:docMk/>
          <pc:sldMk cId="655142816" sldId="2737"/>
        </pc:sldMkLst>
      </pc:sldChg>
      <pc:sldChg chg="del">
        <pc:chgData name="Xin Luo" userId="82312ee5779919a4" providerId="LiveId" clId="{9DD00C57-1E20-5F45-A5A7-A6F833EE305E}" dt="2024-04-05T07:56:34.386" v="63" actId="2696"/>
        <pc:sldMkLst>
          <pc:docMk/>
          <pc:sldMk cId="4156684215" sldId="2738"/>
        </pc:sldMkLst>
      </pc:sldChg>
      <pc:sldChg chg="del">
        <pc:chgData name="Xin Luo" userId="82312ee5779919a4" providerId="LiveId" clId="{9DD00C57-1E20-5F45-A5A7-A6F833EE305E}" dt="2024-04-05T07:56:38.877" v="69" actId="2696"/>
        <pc:sldMkLst>
          <pc:docMk/>
          <pc:sldMk cId="2776132283" sldId="2739"/>
        </pc:sldMkLst>
      </pc:sldChg>
      <pc:sldChg chg="del">
        <pc:chgData name="Xin Luo" userId="82312ee5779919a4" providerId="LiveId" clId="{9DD00C57-1E20-5F45-A5A7-A6F833EE305E}" dt="2024-04-05T07:51:37.161" v="20" actId="2696"/>
        <pc:sldMkLst>
          <pc:docMk/>
          <pc:sldMk cId="3151170836" sldId="2742"/>
        </pc:sldMkLst>
      </pc:sldChg>
      <pc:sldChg chg="del">
        <pc:chgData name="Xin Luo" userId="82312ee5779919a4" providerId="LiveId" clId="{9DD00C57-1E20-5F45-A5A7-A6F833EE305E}" dt="2024-04-05T07:56:34.962" v="64" actId="2696"/>
        <pc:sldMkLst>
          <pc:docMk/>
          <pc:sldMk cId="738332523" sldId="2751"/>
        </pc:sldMkLst>
      </pc:sldChg>
      <pc:sldChg chg="del">
        <pc:chgData name="Xin Luo" userId="82312ee5779919a4" providerId="LiveId" clId="{9DD00C57-1E20-5F45-A5A7-A6F833EE305E}" dt="2024-04-05T07:56:35.443" v="65" actId="2696"/>
        <pc:sldMkLst>
          <pc:docMk/>
          <pc:sldMk cId="3189639985" sldId="2752"/>
        </pc:sldMkLst>
      </pc:sldChg>
      <pc:sldChg chg="del">
        <pc:chgData name="Xin Luo" userId="82312ee5779919a4" providerId="LiveId" clId="{9DD00C57-1E20-5F45-A5A7-A6F833EE305E}" dt="2024-04-05T07:56:35.917" v="66" actId="2696"/>
        <pc:sldMkLst>
          <pc:docMk/>
          <pc:sldMk cId="2878944048" sldId="2753"/>
        </pc:sldMkLst>
      </pc:sldChg>
      <pc:sldChg chg="del">
        <pc:chgData name="Xin Luo" userId="82312ee5779919a4" providerId="LiveId" clId="{9DD00C57-1E20-5F45-A5A7-A6F833EE305E}" dt="2024-04-05T07:56:36.696" v="67" actId="2696"/>
        <pc:sldMkLst>
          <pc:docMk/>
          <pc:sldMk cId="2927474256" sldId="2754"/>
        </pc:sldMkLst>
      </pc:sldChg>
      <pc:sldChg chg="del">
        <pc:chgData name="Xin Luo" userId="82312ee5779919a4" providerId="LiveId" clId="{9DD00C57-1E20-5F45-A5A7-A6F833EE305E}" dt="2024-04-05T07:56:37.562" v="68" actId="2696"/>
        <pc:sldMkLst>
          <pc:docMk/>
          <pc:sldMk cId="3593416967" sldId="2755"/>
        </pc:sldMkLst>
      </pc:sldChg>
    </pc:docChg>
  </pc:docChgLst>
  <pc:docChgLst>
    <pc:chgData name="Xin Luo" userId="82312ee5779919a4" providerId="LiveId" clId="{23920C8D-EBCE-A347-9C82-C14316D20539}"/>
    <pc:docChg chg="undo custSel addSld modSld">
      <pc:chgData name="Xin Luo" userId="82312ee5779919a4" providerId="LiveId" clId="{23920C8D-EBCE-A347-9C82-C14316D20539}" dt="2022-10-26T12:19:06.428" v="501" actId="767"/>
      <pc:docMkLst>
        <pc:docMk/>
      </pc:docMkLst>
      <pc:sldChg chg="modSp mod">
        <pc:chgData name="Xin Luo" userId="82312ee5779919a4" providerId="LiveId" clId="{23920C8D-EBCE-A347-9C82-C14316D20539}" dt="2022-10-10T01:06:29.261" v="368" actId="404"/>
        <pc:sldMkLst>
          <pc:docMk/>
          <pc:sldMk cId="1576120367" sldId="2387"/>
        </pc:sldMkLst>
        <pc:spChg chg="mod">
          <ac:chgData name="Xin Luo" userId="82312ee5779919a4" providerId="LiveId" clId="{23920C8D-EBCE-A347-9C82-C14316D20539}" dt="2022-10-10T01:06:29.261" v="368" actId="404"/>
          <ac:spMkLst>
            <pc:docMk/>
            <pc:sldMk cId="1576120367" sldId="2387"/>
            <ac:spMk id="10" creationId="{00000000-0000-0000-0000-000000000000}"/>
          </ac:spMkLst>
        </pc:spChg>
        <pc:spChg chg="mod">
          <ac:chgData name="Xin Luo" userId="82312ee5779919a4" providerId="LiveId" clId="{23920C8D-EBCE-A347-9C82-C14316D20539}" dt="2022-10-10T01:06:13.262" v="366" actId="403"/>
          <ac:spMkLst>
            <pc:docMk/>
            <pc:sldMk cId="1576120367" sldId="2387"/>
            <ac:spMk id="12" creationId="{00000000-0000-0000-0000-000000000000}"/>
          </ac:spMkLst>
        </pc:spChg>
        <pc:spChg chg="mod">
          <ac:chgData name="Xin Luo" userId="82312ee5779919a4" providerId="LiveId" clId="{23920C8D-EBCE-A347-9C82-C14316D20539}" dt="2022-10-10T01:06:29.261" v="368" actId="404"/>
          <ac:spMkLst>
            <pc:docMk/>
            <pc:sldMk cId="1576120367" sldId="2387"/>
            <ac:spMk id="13" creationId="{00000000-0000-0000-0000-000000000000}"/>
          </ac:spMkLst>
        </pc:spChg>
        <pc:spChg chg="mod">
          <ac:chgData name="Xin Luo" userId="82312ee5779919a4" providerId="LiveId" clId="{23920C8D-EBCE-A347-9C82-C14316D20539}" dt="2022-10-10T01:06:13.262" v="366" actId="403"/>
          <ac:spMkLst>
            <pc:docMk/>
            <pc:sldMk cId="1576120367" sldId="2387"/>
            <ac:spMk id="14" creationId="{00000000-0000-0000-0000-000000000000}"/>
          </ac:spMkLst>
        </pc:spChg>
        <pc:spChg chg="mod">
          <ac:chgData name="Xin Luo" userId="82312ee5779919a4" providerId="LiveId" clId="{23920C8D-EBCE-A347-9C82-C14316D20539}" dt="2022-10-10T01:06:29.261" v="368" actId="404"/>
          <ac:spMkLst>
            <pc:docMk/>
            <pc:sldMk cId="1576120367" sldId="2387"/>
            <ac:spMk id="15" creationId="{00000000-0000-0000-0000-000000000000}"/>
          </ac:spMkLst>
        </pc:spChg>
        <pc:spChg chg="mod">
          <ac:chgData name="Xin Luo" userId="82312ee5779919a4" providerId="LiveId" clId="{23920C8D-EBCE-A347-9C82-C14316D20539}" dt="2022-10-10T01:06:19.369" v="367" actId="14100"/>
          <ac:spMkLst>
            <pc:docMk/>
            <pc:sldMk cId="1576120367" sldId="2387"/>
            <ac:spMk id="16" creationId="{00000000-0000-0000-0000-000000000000}"/>
          </ac:spMkLst>
        </pc:spChg>
      </pc:sldChg>
      <pc:sldChg chg="modSp mod">
        <pc:chgData name="Xin Luo" userId="82312ee5779919a4" providerId="LiveId" clId="{23920C8D-EBCE-A347-9C82-C14316D20539}" dt="2022-10-10T01:06:39.449" v="369" actId="403"/>
        <pc:sldMkLst>
          <pc:docMk/>
          <pc:sldMk cId="2415901206" sldId="2447"/>
        </pc:sldMkLst>
        <pc:spChg chg="mod">
          <ac:chgData name="Xin Luo" userId="82312ee5779919a4" providerId="LiveId" clId="{23920C8D-EBCE-A347-9C82-C14316D20539}" dt="2022-10-10T01:06:39.449" v="369" actId="403"/>
          <ac:spMkLst>
            <pc:docMk/>
            <pc:sldMk cId="2415901206" sldId="2447"/>
            <ac:spMk id="7" creationId="{00000000-0000-0000-0000-000000000000}"/>
          </ac:spMkLst>
        </pc:spChg>
      </pc:sldChg>
      <pc:sldChg chg="addSp delSp modSp mod">
        <pc:chgData name="Xin Luo" userId="82312ee5779919a4" providerId="LiveId" clId="{23920C8D-EBCE-A347-9C82-C14316D20539}" dt="2022-10-26T11:18:20.490" v="500"/>
        <pc:sldMkLst>
          <pc:docMk/>
          <pc:sldMk cId="2689840772" sldId="2604"/>
        </pc:sldMkLst>
        <pc:spChg chg="mod">
          <ac:chgData name="Xin Luo" userId="82312ee5779919a4" providerId="LiveId" clId="{23920C8D-EBCE-A347-9C82-C14316D20539}" dt="2022-10-26T11:18:14.630" v="497" actId="1038"/>
          <ac:spMkLst>
            <pc:docMk/>
            <pc:sldMk cId="2689840772" sldId="2604"/>
            <ac:spMk id="2" creationId="{DB381E7B-A050-4BE4-6756-9B64308C74D7}"/>
          </ac:spMkLst>
        </pc:spChg>
        <pc:spChg chg="del mod">
          <ac:chgData name="Xin Luo" userId="82312ee5779919a4" providerId="LiveId" clId="{23920C8D-EBCE-A347-9C82-C14316D20539}" dt="2022-10-10T00:58:26.498" v="9" actId="478"/>
          <ac:spMkLst>
            <pc:docMk/>
            <pc:sldMk cId="2689840772" sldId="2604"/>
            <ac:spMk id="3" creationId="{00000000-0000-0000-0000-000000000000}"/>
          </ac:spMkLst>
        </pc:spChg>
        <pc:spChg chg="add del mod">
          <ac:chgData name="Xin Luo" userId="82312ee5779919a4" providerId="LiveId" clId="{23920C8D-EBCE-A347-9C82-C14316D20539}" dt="2022-10-26T11:18:20.490" v="500"/>
          <ac:spMkLst>
            <pc:docMk/>
            <pc:sldMk cId="2689840772" sldId="2604"/>
            <ac:spMk id="3" creationId="{0AC6D251-AEF6-35BE-71D5-DE25EAD72977}"/>
          </ac:spMkLst>
        </pc:spChg>
        <pc:spChg chg="add mod">
          <ac:chgData name="Xin Luo" userId="82312ee5779919a4" providerId="LiveId" clId="{23920C8D-EBCE-A347-9C82-C14316D20539}" dt="2022-10-10T01:03:50.909" v="356" actId="20577"/>
          <ac:spMkLst>
            <pc:docMk/>
            <pc:sldMk cId="2689840772" sldId="2604"/>
            <ac:spMk id="4" creationId="{5B949F23-92C2-3ACE-AE9A-58F8C8D7AB52}"/>
          </ac:spMkLst>
        </pc:spChg>
      </pc:sldChg>
      <pc:sldChg chg="modSp mod">
        <pc:chgData name="Xin Luo" userId="82312ee5779919a4" providerId="LiveId" clId="{23920C8D-EBCE-A347-9C82-C14316D20539}" dt="2022-10-25T11:53:23.523" v="402" actId="207"/>
        <pc:sldMkLst>
          <pc:docMk/>
          <pc:sldMk cId="1392274363" sldId="2606"/>
        </pc:sldMkLst>
        <pc:spChg chg="mod">
          <ac:chgData name="Xin Luo" userId="82312ee5779919a4" providerId="LiveId" clId="{23920C8D-EBCE-A347-9C82-C14316D20539}" dt="2022-10-10T01:08:08.448" v="392" actId="20577"/>
          <ac:spMkLst>
            <pc:docMk/>
            <pc:sldMk cId="1392274363" sldId="2606"/>
            <ac:spMk id="35" creationId="{2CBBD54C-A0C4-CFAB-2A67-F8BF299D28F5}"/>
          </ac:spMkLst>
        </pc:spChg>
        <pc:spChg chg="mod">
          <ac:chgData name="Xin Luo" userId="82312ee5779919a4" providerId="LiveId" clId="{23920C8D-EBCE-A347-9C82-C14316D20539}" dt="2022-10-25T11:53:23.523" v="402" actId="207"/>
          <ac:spMkLst>
            <pc:docMk/>
            <pc:sldMk cId="1392274363" sldId="2606"/>
            <ac:spMk id="42" creationId="{E4B07DDE-AB89-2B16-6B7A-2142621DE6F5}"/>
          </ac:spMkLst>
        </pc:spChg>
      </pc:sldChg>
      <pc:sldChg chg="modSp mod">
        <pc:chgData name="Xin Luo" userId="82312ee5779919a4" providerId="LiveId" clId="{23920C8D-EBCE-A347-9C82-C14316D20539}" dt="2022-10-25T12:03:26.240" v="414" actId="14100"/>
        <pc:sldMkLst>
          <pc:docMk/>
          <pc:sldMk cId="292605530" sldId="2607"/>
        </pc:sldMkLst>
        <pc:spChg chg="mod">
          <ac:chgData name="Xin Luo" userId="82312ee5779919a4" providerId="LiveId" clId="{23920C8D-EBCE-A347-9C82-C14316D20539}" dt="2022-10-25T12:03:26.240" v="414" actId="14100"/>
          <ac:spMkLst>
            <pc:docMk/>
            <pc:sldMk cId="292605530" sldId="2607"/>
            <ac:spMk id="18" creationId="{8399C9E7-13B6-1DAF-F5BF-4471E8528C5F}"/>
          </ac:spMkLst>
        </pc:spChg>
      </pc:sldChg>
      <pc:sldChg chg="modSp mod">
        <pc:chgData name="Xin Luo" userId="82312ee5779919a4" providerId="LiveId" clId="{23920C8D-EBCE-A347-9C82-C14316D20539}" dt="2022-10-25T12:09:03.730" v="478" actId="1036"/>
        <pc:sldMkLst>
          <pc:docMk/>
          <pc:sldMk cId="2780969545" sldId="2609"/>
        </pc:sldMkLst>
        <pc:spChg chg="mod">
          <ac:chgData name="Xin Luo" userId="82312ee5779919a4" providerId="LiveId" clId="{23920C8D-EBCE-A347-9C82-C14316D20539}" dt="2022-10-25T12:08:56.496" v="469" actId="115"/>
          <ac:spMkLst>
            <pc:docMk/>
            <pc:sldMk cId="2780969545" sldId="2609"/>
            <ac:spMk id="6" creationId="{2D1A6305-FF43-CF53-224A-B6D4901EAB0F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11" creationId="{63EAC848-88D2-7A10-E878-444ADA855E23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12" creationId="{BED7A820-9D6E-7E7E-A906-8A9424528316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0" creationId="{87EC125B-CB98-6914-1633-6697471A2CB4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1" creationId="{0AF67847-7DEF-CDAB-6208-0271BFB4FB06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3" creationId="{0011846D-F543-398E-85CB-0AB0A842928A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4" creationId="{37B5D87E-7419-7CC0-91CC-8A0807F0F999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5" creationId="{4745244D-B431-F067-4A97-7CC4387296FB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6" creationId="{FB9C53DE-8D1F-6DF4-8CE3-3A262A9F8737}"/>
          </ac:spMkLst>
        </pc:spChg>
        <pc:picChg chg="mod">
          <ac:chgData name="Xin Luo" userId="82312ee5779919a4" providerId="LiveId" clId="{23920C8D-EBCE-A347-9C82-C14316D20539}" dt="2022-10-25T12:09:03.730" v="478" actId="1036"/>
          <ac:picMkLst>
            <pc:docMk/>
            <pc:sldMk cId="2780969545" sldId="2609"/>
            <ac:picMk id="4" creationId="{49B7ACC6-6794-9162-52B2-E80F7E4B0442}"/>
          </ac:picMkLst>
        </pc:picChg>
        <pc:picChg chg="mod">
          <ac:chgData name="Xin Luo" userId="82312ee5779919a4" providerId="LiveId" clId="{23920C8D-EBCE-A347-9C82-C14316D20539}" dt="2022-10-25T12:09:03.730" v="478" actId="1036"/>
          <ac:picMkLst>
            <pc:docMk/>
            <pc:sldMk cId="2780969545" sldId="2609"/>
            <ac:picMk id="7" creationId="{42FD45A0-A9EA-D518-41B5-21FA7A24BA60}"/>
          </ac:picMkLst>
        </pc:picChg>
        <pc:picChg chg="mod">
          <ac:chgData name="Xin Luo" userId="82312ee5779919a4" providerId="LiveId" clId="{23920C8D-EBCE-A347-9C82-C14316D20539}" dt="2022-10-25T12:09:03.730" v="478" actId="1036"/>
          <ac:picMkLst>
            <pc:docMk/>
            <pc:sldMk cId="2780969545" sldId="2609"/>
            <ac:picMk id="10" creationId="{C2B12388-3179-41F8-2462-0C9BA14093FF}"/>
          </ac:picMkLst>
        </pc:picChg>
        <pc:picChg chg="mod">
          <ac:chgData name="Xin Luo" userId="82312ee5779919a4" providerId="LiveId" clId="{23920C8D-EBCE-A347-9C82-C14316D20539}" dt="2022-10-25T12:09:03.730" v="478" actId="1036"/>
          <ac:picMkLst>
            <pc:docMk/>
            <pc:sldMk cId="2780969545" sldId="2609"/>
            <ac:picMk id="7170" creationId="{A3C33C8C-6841-03A7-574F-E161D6BA2409}"/>
          </ac:picMkLst>
        </pc:picChg>
        <pc:cxnChg chg="mod">
          <ac:chgData name="Xin Luo" userId="82312ee5779919a4" providerId="LiveId" clId="{23920C8D-EBCE-A347-9C82-C14316D20539}" dt="2022-10-25T12:09:03.730" v="478" actId="1036"/>
          <ac:cxnSpMkLst>
            <pc:docMk/>
            <pc:sldMk cId="2780969545" sldId="2609"/>
            <ac:cxnSpMk id="9" creationId="{FD972B84-6C44-171E-8256-D2A04F01B0C9}"/>
          </ac:cxnSpMkLst>
        </pc:cxnChg>
        <pc:cxnChg chg="mod">
          <ac:chgData name="Xin Luo" userId="82312ee5779919a4" providerId="LiveId" clId="{23920C8D-EBCE-A347-9C82-C14316D20539}" dt="2022-10-25T12:09:03.730" v="478" actId="1036"/>
          <ac:cxnSpMkLst>
            <pc:docMk/>
            <pc:sldMk cId="2780969545" sldId="2609"/>
            <ac:cxnSpMk id="16" creationId="{612BCBDC-DECE-5090-7C5B-6492FF4CE722}"/>
          </ac:cxnSpMkLst>
        </pc:cxnChg>
        <pc:cxnChg chg="mod">
          <ac:chgData name="Xin Luo" userId="82312ee5779919a4" providerId="LiveId" clId="{23920C8D-EBCE-A347-9C82-C14316D20539}" dt="2022-10-25T12:09:03.730" v="478" actId="1036"/>
          <ac:cxnSpMkLst>
            <pc:docMk/>
            <pc:sldMk cId="2780969545" sldId="2609"/>
            <ac:cxnSpMk id="17" creationId="{AF045F09-2718-C456-D477-E816A43885FF}"/>
          </ac:cxnSpMkLst>
        </pc:cxnChg>
        <pc:cxnChg chg="mod">
          <ac:chgData name="Xin Luo" userId="82312ee5779919a4" providerId="LiveId" clId="{23920C8D-EBCE-A347-9C82-C14316D20539}" dt="2022-10-25T12:09:03.730" v="478" actId="1036"/>
          <ac:cxnSpMkLst>
            <pc:docMk/>
            <pc:sldMk cId="2780969545" sldId="2609"/>
            <ac:cxnSpMk id="28" creationId="{6C11ADF7-6234-2989-2798-F5AAD5EDE3BF}"/>
          </ac:cxnSpMkLst>
        </pc:cxnChg>
      </pc:sldChg>
      <pc:sldChg chg="modSp mod">
        <pc:chgData name="Xin Luo" userId="82312ee5779919a4" providerId="LiveId" clId="{23920C8D-EBCE-A347-9C82-C14316D20539}" dt="2022-10-26T02:56:58.658" v="480" actId="207"/>
        <pc:sldMkLst>
          <pc:docMk/>
          <pc:sldMk cId="63705705" sldId="2612"/>
        </pc:sldMkLst>
        <pc:spChg chg="mod">
          <ac:chgData name="Xin Luo" userId="82312ee5779919a4" providerId="LiveId" clId="{23920C8D-EBCE-A347-9C82-C14316D20539}" dt="2022-10-26T02:56:58.658" v="480" actId="207"/>
          <ac:spMkLst>
            <pc:docMk/>
            <pc:sldMk cId="63705705" sldId="2612"/>
            <ac:spMk id="63" creationId="{6400CC45-5050-7ACD-CE08-CC6D7000A1DA}"/>
          </ac:spMkLst>
        </pc:spChg>
      </pc:sldChg>
      <pc:sldChg chg="addSp modSp">
        <pc:chgData name="Xin Luo" userId="82312ee5779919a4" providerId="LiveId" clId="{23920C8D-EBCE-A347-9C82-C14316D20539}" dt="2022-10-26T12:19:06.428" v="501" actId="767"/>
        <pc:sldMkLst>
          <pc:docMk/>
          <pc:sldMk cId="963926578" sldId="2613"/>
        </pc:sldMkLst>
        <pc:spChg chg="add mod">
          <ac:chgData name="Xin Luo" userId="82312ee5779919a4" providerId="LiveId" clId="{23920C8D-EBCE-A347-9C82-C14316D20539}" dt="2022-10-26T12:19:06.428" v="501" actId="767"/>
          <ac:spMkLst>
            <pc:docMk/>
            <pc:sldMk cId="963926578" sldId="2613"/>
            <ac:spMk id="2" creationId="{5F7683B3-77E0-69A9-94AE-FF04E7249325}"/>
          </ac:spMkLst>
        </pc:spChg>
      </pc:sldChg>
      <pc:sldChg chg="modSp add mod">
        <pc:chgData name="Xin Luo" userId="82312ee5779919a4" providerId="LiveId" clId="{23920C8D-EBCE-A347-9C82-C14316D20539}" dt="2022-10-10T01:06:02.902" v="365" actId="403"/>
        <pc:sldMkLst>
          <pc:docMk/>
          <pc:sldMk cId="2358282757" sldId="2714"/>
        </pc:sldMkLst>
        <pc:spChg chg="mod">
          <ac:chgData name="Xin Luo" userId="82312ee5779919a4" providerId="LiveId" clId="{23920C8D-EBCE-A347-9C82-C14316D20539}" dt="2022-10-10T01:06:02.902" v="365" actId="403"/>
          <ac:spMkLst>
            <pc:docMk/>
            <pc:sldMk cId="2358282757" sldId="2714"/>
            <ac:spMk id="2" creationId="{DB381E7B-A050-4BE4-6756-9B64308C74D7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t" anchorCtr="0" compatLnSpc="1">
            <a:prstTxWarp prst="textNoShape">
              <a:avLst/>
            </a:prstTxWarp>
          </a:bodyPr>
          <a:lstStyle>
            <a:lvl1pPr algn="l" defTabSz="944563">
              <a:defRPr sz="1100"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365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4313" y="0"/>
            <a:ext cx="3074987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t" anchorCtr="0" compatLnSpc="1">
            <a:prstTxWarp prst="textNoShape">
              <a:avLst/>
            </a:prstTxWarp>
          </a:bodyPr>
          <a:lstStyle>
            <a:lvl1pPr algn="r" defTabSz="944563">
              <a:defRPr sz="1100"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365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b" anchorCtr="0" compatLnSpc="1">
            <a:prstTxWarp prst="textNoShape">
              <a:avLst/>
            </a:prstTxWarp>
          </a:bodyPr>
          <a:lstStyle>
            <a:lvl1pPr algn="l" defTabSz="944563">
              <a:defRPr sz="1100"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365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4313" y="9723438"/>
            <a:ext cx="3074987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b" anchorCtr="0" compatLnSpc="1">
            <a:prstTxWarp prst="textNoShape">
              <a:avLst/>
            </a:prstTxWarp>
          </a:bodyPr>
          <a:lstStyle>
            <a:lvl1pPr algn="r" defTabSz="944563">
              <a:defRPr sz="1100"/>
            </a:lvl1pPr>
          </a:lstStyle>
          <a:p>
            <a:pPr>
              <a:defRPr/>
            </a:pPr>
            <a:fld id="{6D45C849-0B45-C74F-ACD3-3797B4D2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2899936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t" anchorCtr="0" compatLnSpc="1">
            <a:prstTxWarp prst="textNoShape">
              <a:avLst/>
            </a:prstTxWarp>
          </a:bodyPr>
          <a:lstStyle>
            <a:lvl1pPr algn="l" defTabSz="944563">
              <a:spcBef>
                <a:spcPct val="0"/>
              </a:spcBef>
              <a:defRPr sz="11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t" anchorCtr="0" compatLnSpc="1">
            <a:prstTxWarp prst="textNoShape">
              <a:avLst/>
            </a:prstTxWarp>
          </a:bodyPr>
          <a:lstStyle>
            <a:lvl1pPr algn="r" defTabSz="944563">
              <a:spcBef>
                <a:spcPct val="0"/>
              </a:spcBef>
              <a:defRPr sz="11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3775" y="768350"/>
            <a:ext cx="5116513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849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849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b" anchorCtr="0" compatLnSpc="1">
            <a:prstTxWarp prst="textNoShape">
              <a:avLst/>
            </a:prstTxWarp>
          </a:bodyPr>
          <a:lstStyle>
            <a:lvl1pPr algn="l" defTabSz="944563">
              <a:spcBef>
                <a:spcPct val="0"/>
              </a:spcBef>
              <a:defRPr sz="11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49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185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b" anchorCtr="0" compatLnSpc="1">
            <a:prstTxWarp prst="textNoShape">
              <a:avLst/>
            </a:prstTxWarp>
          </a:bodyPr>
          <a:lstStyle>
            <a:lvl1pPr algn="r" defTabSz="944563">
              <a:spcBef>
                <a:spcPct val="0"/>
              </a:spcBef>
              <a:defRPr sz="1100">
                <a:latin typeface="Arial" charset="0"/>
              </a:defRPr>
            </a:lvl1pPr>
          </a:lstStyle>
          <a:p>
            <a:pPr>
              <a:defRPr/>
            </a:pPr>
            <a:fld id="{BAF496D9-25EC-FE4B-A1BF-34C514AB282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9059369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宋体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zh-CN" sz="1200" kern="1200">
              <a:solidFill>
                <a:schemeClr val="tx1"/>
              </a:solidFill>
              <a:effectLst/>
              <a:latin typeface="Arial" charset="0"/>
              <a:ea typeface="宋体" pitchFamily="2" charset="-122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55482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31166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97287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89523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55554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具体内容见第二节</a:t>
            </a:r>
          </a:p>
        </p:txBody>
      </p:sp>
    </p:spTree>
    <p:extLst>
      <p:ext uri="{BB962C8B-B14F-4D97-AF65-F5344CB8AC3E}">
        <p14:creationId xmlns:p14="http://schemas.microsoft.com/office/powerpoint/2010/main" val="1627664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地图图形元素：呈贡区，五华区。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304687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935762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0524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424375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335716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445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77ECF62-1638-4DD4-9C28-B7A1E023F854}" type="slidenum">
              <a:rPr kumimoji="0" lang="zh-CN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宋体" charset="0"/>
              </a:rPr>
              <a:pPr marL="0" marR="0" lvl="0" indent="0" algn="r" defTabSz="9445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CN" alt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727925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623439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549852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725901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0042696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1311667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2282607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10450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374396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394637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200413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76509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zh-CN" sz="1200" kern="1200">
              <a:solidFill>
                <a:schemeClr val="tx1"/>
              </a:solidFill>
              <a:effectLst/>
              <a:latin typeface="Arial" charset="0"/>
              <a:ea typeface="宋体" pitchFamily="2" charset="-122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81867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7ECF62-1638-4DD4-9C28-B7A1E023F854}" type="slidenum">
              <a:rPr lang="zh-CN" altLang="en-US" smtClean="0">
                <a:solidFill>
                  <a:prstClr val="black"/>
                </a:solidFill>
              </a:rPr>
              <a:pPr/>
              <a:t>8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25521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7110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>
            <a:spLocks noChangeArrowheads="1"/>
          </p:cNvSpPr>
          <p:nvPr userDrawn="1"/>
        </p:nvSpPr>
        <p:spPr bwMode="auto">
          <a:xfrm>
            <a:off x="0" y="2276475"/>
            <a:ext cx="9144000" cy="26654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kumimoji="0" lang="zh-CN" altLang="en-US">
              <a:solidFill>
                <a:prstClr val="white"/>
              </a:solidFill>
              <a:cs typeface="+mn-cs"/>
            </a:endParaRPr>
          </a:p>
        </p:txBody>
      </p:sp>
      <p:sp>
        <p:nvSpPr>
          <p:cNvPr id="5" name="矩形 4"/>
          <p:cNvSpPr>
            <a:spLocks noChangeArrowheads="1"/>
          </p:cNvSpPr>
          <p:nvPr userDrawn="1"/>
        </p:nvSpPr>
        <p:spPr bwMode="auto">
          <a:xfrm>
            <a:off x="0" y="2203450"/>
            <a:ext cx="9144000" cy="7143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kumimoji="0" lang="zh-CN" altLang="en-US">
              <a:solidFill>
                <a:prstClr val="white"/>
              </a:solidFill>
              <a:cs typeface="+mn-cs"/>
            </a:endParaRPr>
          </a:p>
        </p:txBody>
      </p:sp>
      <p:sp>
        <p:nvSpPr>
          <p:cNvPr id="6" name="矩形 5"/>
          <p:cNvSpPr>
            <a:spLocks noChangeArrowheads="1"/>
          </p:cNvSpPr>
          <p:nvPr userDrawn="1"/>
        </p:nvSpPr>
        <p:spPr bwMode="auto">
          <a:xfrm>
            <a:off x="0" y="4870450"/>
            <a:ext cx="9144000" cy="7143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kumimoji="0" lang="zh-CN" altLang="en-US">
              <a:solidFill>
                <a:prstClr val="white"/>
              </a:solidFill>
              <a:cs typeface="+mn-cs"/>
            </a:endParaRPr>
          </a:p>
        </p:txBody>
      </p:sp>
      <p:sp>
        <p:nvSpPr>
          <p:cNvPr id="32860" name="Rectangle 92"/>
          <p:cNvSpPr>
            <a:spLocks noGrp="1" noChangeArrowheads="1"/>
          </p:cNvSpPr>
          <p:nvPr>
            <p:ph type="ctrTitle"/>
          </p:nvPr>
        </p:nvSpPr>
        <p:spPr>
          <a:xfrm>
            <a:off x="1828800" y="1828800"/>
            <a:ext cx="6934200" cy="2362200"/>
          </a:xfrm>
          <a:noFill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2861" name="Rectangle 9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4572000"/>
            <a:ext cx="6934200" cy="12954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2436137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87338" y="981075"/>
            <a:ext cx="7772400" cy="51847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888876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-26988"/>
            <a:ext cx="2286000" cy="6192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-26988"/>
            <a:ext cx="6705600" cy="6192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1798699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0" y="-26988"/>
            <a:ext cx="9144000" cy="61928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1823186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-26988"/>
            <a:ext cx="9144000" cy="7921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85800" y="981075"/>
            <a:ext cx="7772400" cy="5184775"/>
          </a:xfrm>
          <a:prstGeom prst="rect">
            <a:avLst/>
          </a:prstGeo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4297495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-26988"/>
            <a:ext cx="9144000" cy="7921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981075"/>
            <a:ext cx="3810000" cy="51847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81075"/>
            <a:ext cx="3810000" cy="51847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9009045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473" name="Picture 1" descr="D:\5万更新包奖PPT\张嘉\PPT用图\2.整饰相关\整饰 周老师改\5 31整饰-1副本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"/>
            <a:ext cx="9144000" cy="6858001"/>
          </a:xfrm>
          <a:prstGeom prst="rect">
            <a:avLst/>
          </a:prstGeom>
          <a:noFill/>
        </p:spPr>
      </p:pic>
      <p:sp>
        <p:nvSpPr>
          <p:cNvPr id="2" name="大标题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71546"/>
          </a:xfrm>
          <a:prstGeom prst="rect">
            <a:avLst/>
          </a:prstGeom>
        </p:spPr>
        <p:txBody>
          <a:bodyPr anchor="ctr"/>
          <a:lstStyle>
            <a:lvl1pPr algn="ctr">
              <a:defRPr lang="zh-CN" altLang="en-US" sz="3600" b="1" dirty="0">
                <a:ln w="19050"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534771050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bg>
      <p:bgPr>
        <a:gradFill rotWithShape="1">
          <a:gsLst>
            <a:gs pos="0">
              <a:schemeClr val="bg1">
                <a:tint val="80000"/>
                <a:satMod val="300000"/>
              </a:schemeClr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8659729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6130869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982264" y="6467404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altLang="zh-CN">
                <a:solidFill>
                  <a:prstClr val="black">
                    <a:tint val="75000"/>
                  </a:prstClr>
                </a:solidFill>
              </a:rPr>
              <a:t>Page </a:t>
            </a:r>
            <a:fld id="{5B7D6B44-8869-44D6-9B46-FD9D3C769EB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任意多边形 9"/>
          <p:cNvSpPr/>
          <p:nvPr userDrawn="1"/>
        </p:nvSpPr>
        <p:spPr>
          <a:xfrm>
            <a:off x="0" y="6395396"/>
            <a:ext cx="9144000" cy="0"/>
          </a:xfrm>
          <a:custGeom>
            <a:avLst/>
            <a:gdLst>
              <a:gd name="connsiteX0" fmla="*/ 0 w 9144000"/>
              <a:gd name="connsiteY0" fmla="*/ 0 h 0"/>
              <a:gd name="connsiteX1" fmla="*/ 9144000 w 91440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8526"/>
            <a:ext cx="8024813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556853612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30629FCA-9BCC-4D94-BCF1-50AA18210C8D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59554218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7338" y="981075"/>
            <a:ext cx="7772400" cy="51847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8E54011-88F9-4C11-89A5-A0E112247F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2929668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480EE588-B514-4B83-883F-1A90AE4C4A85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0249880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0523AAF6-DDDF-4D98-B1C8-197F7B964DB6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44115387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25438" y="1087438"/>
            <a:ext cx="4027487" cy="2270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05325" y="1087438"/>
            <a:ext cx="4027488" cy="2270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DAC03A7A-4C91-400B-8A5E-521C0E46A7DC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6186905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CE4B736F-8802-4601-81EF-2D08228E192A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92782090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94C19E30-39C3-491E-99F3-94FA9B6A4A6B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21323634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B5CB6EDE-C31E-48F8-B56E-C83A2C11E3AC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80110239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AB753CBF-8E7A-41BE-9CDE-C113C4033482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75091782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30D5458A-7C4D-4972-829E-0613074E0F8A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56758884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BB72497E-EDC7-4CBF-BBB7-C88B46A92B86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88231793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07163" y="115888"/>
            <a:ext cx="2168525" cy="32416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115888"/>
            <a:ext cx="6354763" cy="32416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86B5A12F-F1D3-4E67-A43C-D26EBF5447F7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47561410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6530964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981075"/>
            <a:ext cx="3810000" cy="51847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81075"/>
            <a:ext cx="3810000" cy="51847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6834531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114205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7374188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5873896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5831683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2014974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82850" y="8526"/>
            <a:ext cx="8024813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9" name="同侧圆角矩形 8"/>
          <p:cNvSpPr/>
          <p:nvPr userDrawn="1"/>
        </p:nvSpPr>
        <p:spPr>
          <a:xfrm rot="5400000">
            <a:off x="4513516" y="-3740963"/>
            <a:ext cx="72000" cy="9099032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kumimoji="0" lang="zh-CN" altLang="en-US" sz="1800" b="0">
              <a:solidFill>
                <a:srgbClr val="FFFFFF"/>
              </a:solidFill>
            </a:endParaRPr>
          </a:p>
        </p:txBody>
      </p:sp>
      <p:sp>
        <p:nvSpPr>
          <p:cNvPr id="10" name="同侧圆角矩形 9"/>
          <p:cNvSpPr/>
          <p:nvPr userDrawn="1"/>
        </p:nvSpPr>
        <p:spPr>
          <a:xfrm rot="5400000" flipH="1">
            <a:off x="8530149" y="230704"/>
            <a:ext cx="72000" cy="1155701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kumimoji="0" lang="zh-CN" altLang="en-US" sz="1800" b="0">
              <a:solidFill>
                <a:srgbClr val="FFFFFF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fld id="{B8E54011-88F9-4C11-89A5-A0E112247F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774" r:id="rId1"/>
    <p:sldLayoutId id="2147484775" r:id="rId2"/>
    <p:sldLayoutId id="2147484776" r:id="rId3"/>
    <p:sldLayoutId id="2147484777" r:id="rId4"/>
    <p:sldLayoutId id="2147484778" r:id="rId5"/>
    <p:sldLayoutId id="2147484779" r:id="rId6"/>
    <p:sldLayoutId id="2147484780" r:id="rId7"/>
    <p:sldLayoutId id="2147484781" r:id="rId8"/>
    <p:sldLayoutId id="2147484782" r:id="rId9"/>
    <p:sldLayoutId id="2147484783" r:id="rId10"/>
    <p:sldLayoutId id="2147484784" r:id="rId11"/>
    <p:sldLayoutId id="2147484785" r:id="rId12"/>
    <p:sldLayoutId id="2147484786" r:id="rId13"/>
    <p:sldLayoutId id="2147484787" r:id="rId14"/>
    <p:sldLayoutId id="2147484788" r:id="rId15"/>
    <p:sldLayoutId id="2147484789" r:id="rId16"/>
    <p:sldLayoutId id="2147484790" r:id="rId17"/>
    <p:sldLayoutId id="2147484954" r:id="rId18"/>
  </p:sldLayoutIdLst>
  <p:transition>
    <p:fade/>
  </p:transition>
  <p:hf hdr="0" ftr="0" dt="0"/>
  <p:txStyles>
    <p:titleStyle>
      <a:lvl1pPr marL="0" indent="889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+mj-lt"/>
          <a:ea typeface="+mj-ea"/>
          <a:cs typeface="微软雅黑" charset="0"/>
        </a:defRPr>
      </a:lvl1pPr>
      <a:lvl2pPr indent="174625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  <a:ea typeface="微软雅黑" pitchFamily="34" charset="-122"/>
          <a:cs typeface="微软雅黑" charset="0"/>
        </a:defRPr>
      </a:lvl2pPr>
      <a:lvl3pPr indent="174625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  <a:ea typeface="微软雅黑" pitchFamily="34" charset="-122"/>
          <a:cs typeface="微软雅黑" charset="0"/>
        </a:defRPr>
      </a:lvl3pPr>
      <a:lvl4pPr indent="174625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  <a:ea typeface="微软雅黑" pitchFamily="34" charset="-122"/>
          <a:cs typeface="微软雅黑" charset="0"/>
        </a:defRPr>
      </a:lvl4pPr>
      <a:lvl5pPr indent="174625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  <a:ea typeface="微软雅黑" pitchFamily="34" charset="-122"/>
          <a:cs typeface="微软雅黑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黑体" pitchFamily="2" charset="-122"/>
          <a:ea typeface="黑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黑体" pitchFamily="2" charset="-122"/>
          <a:ea typeface="黑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黑体" pitchFamily="2" charset="-122"/>
          <a:ea typeface="黑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黑体" pitchFamily="2" charset="-122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80000"/>
        <a:buChar char="•"/>
        <a:defRPr kumimoji="1" sz="2800">
          <a:solidFill>
            <a:schemeClr val="bg2"/>
          </a:solidFill>
          <a:latin typeface="+mn-lt"/>
          <a:ea typeface="+mn-ea"/>
          <a:cs typeface="微软雅黑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SzPct val="75000"/>
        <a:buChar char="–"/>
        <a:defRPr kumimoji="1" sz="2400">
          <a:solidFill>
            <a:schemeClr val="bg2"/>
          </a:solidFill>
          <a:latin typeface="+mn-lt"/>
          <a:ea typeface="+mn-ea"/>
          <a:cs typeface="微软雅黑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•"/>
        <a:defRPr kumimoji="1" sz="2000">
          <a:solidFill>
            <a:schemeClr val="bg2"/>
          </a:solidFill>
          <a:latin typeface="+mn-lt"/>
          <a:ea typeface="+mn-ea"/>
          <a:cs typeface="微软雅黑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bg2"/>
          </a:solidFill>
          <a:latin typeface="+mn-lt"/>
          <a:ea typeface="+mn-ea"/>
          <a:cs typeface="微软雅黑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»"/>
        <a:defRPr kumimoji="1" sz="2000">
          <a:solidFill>
            <a:schemeClr val="bg2"/>
          </a:solidFill>
          <a:latin typeface="+mn-lt"/>
          <a:ea typeface="+mn-ea"/>
          <a:cs typeface="微软雅黑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12" descr="bg3-LINE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2413" cy="685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3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0" y="115888"/>
            <a:ext cx="8675688" cy="6492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标题文本样式：黑体</a:t>
            </a:r>
            <a:r>
              <a:rPr lang="en-US" altLang="zh-CN"/>
              <a:t>/34</a:t>
            </a:r>
            <a:r>
              <a:rPr lang="zh-CN" altLang="en-US"/>
              <a:t>号  </a:t>
            </a:r>
            <a:r>
              <a:rPr lang="en-US" altLang="zh-CN"/>
              <a:t>Arial/34pt</a:t>
            </a:r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5438" y="1087438"/>
            <a:ext cx="8207375" cy="2270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lvl="0"/>
            <a:r>
              <a:rPr lang="zh-CN" altLang="en-US"/>
              <a:t>第一级内容文本样式：黑体</a:t>
            </a:r>
            <a:r>
              <a:rPr lang="en-US" altLang="zh-CN"/>
              <a:t>/28</a:t>
            </a:r>
            <a:r>
              <a:rPr lang="zh-CN" altLang="en-US"/>
              <a:t>号  </a:t>
            </a:r>
            <a:r>
              <a:rPr lang="en-US" altLang="zh-CN"/>
              <a:t>Arial/28pt</a:t>
            </a:r>
          </a:p>
          <a:p>
            <a:pPr lvl="1"/>
            <a:r>
              <a:rPr lang="zh-CN" altLang="en-US"/>
              <a:t>第二级内容文本样式：黑体</a:t>
            </a:r>
            <a:r>
              <a:rPr lang="en-US" altLang="zh-CN"/>
              <a:t>/24</a:t>
            </a:r>
            <a:r>
              <a:rPr lang="zh-CN" altLang="en-US"/>
              <a:t>号  </a:t>
            </a:r>
            <a:r>
              <a:rPr lang="en-US" altLang="zh-CN"/>
              <a:t>Arial/24pt</a:t>
            </a:r>
          </a:p>
          <a:p>
            <a:pPr lvl="2"/>
            <a:r>
              <a:rPr lang="zh-CN" altLang="en-US"/>
              <a:t>第三级内容文本样式：黑体</a:t>
            </a:r>
            <a:r>
              <a:rPr lang="en-US" altLang="zh-CN"/>
              <a:t>/20</a:t>
            </a:r>
            <a:r>
              <a:rPr lang="zh-CN" altLang="en-US"/>
              <a:t>号  </a:t>
            </a:r>
            <a:r>
              <a:rPr lang="en-US" altLang="zh-CN"/>
              <a:t>Arial/20pt</a:t>
            </a:r>
          </a:p>
          <a:p>
            <a:pPr lvl="3"/>
            <a:r>
              <a:rPr lang="zh-CN" altLang="en-US"/>
              <a:t>第四级内容文本样式：黑体</a:t>
            </a:r>
            <a:r>
              <a:rPr lang="en-US" altLang="zh-CN"/>
              <a:t>/18</a:t>
            </a:r>
            <a:r>
              <a:rPr lang="zh-CN" altLang="en-US"/>
              <a:t>号  </a:t>
            </a:r>
            <a:r>
              <a:rPr lang="en-US" altLang="zh-CN"/>
              <a:t>Arial/18pt</a:t>
            </a:r>
          </a:p>
          <a:p>
            <a:pPr lvl="4"/>
            <a:r>
              <a:rPr lang="zh-CN" altLang="en-US"/>
              <a:t>第五级内容文本样式：黑体</a:t>
            </a:r>
            <a:r>
              <a:rPr lang="en-US" altLang="zh-CN"/>
              <a:t>/16</a:t>
            </a:r>
            <a:r>
              <a:rPr lang="zh-CN" altLang="en-US"/>
              <a:t>号  </a:t>
            </a:r>
            <a:r>
              <a:rPr lang="en-US" altLang="zh-CN"/>
              <a:t>Arial/16pt</a:t>
            </a:r>
          </a:p>
        </p:txBody>
      </p:sp>
      <p:sp>
        <p:nvSpPr>
          <p:cNvPr id="306181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02450" y="6499225"/>
            <a:ext cx="2133600" cy="2127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0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r>
              <a:rPr lang="en-US" altLang="zh-CN"/>
              <a:t> </a:t>
            </a:r>
            <a:fld id="{0FF7CBF9-F9A5-4695-8B7F-69B64C2D809A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46206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987" r:id="rId1"/>
    <p:sldLayoutId id="2147484988" r:id="rId2"/>
    <p:sldLayoutId id="2147484989" r:id="rId3"/>
    <p:sldLayoutId id="2147484990" r:id="rId4"/>
    <p:sldLayoutId id="2147484991" r:id="rId5"/>
    <p:sldLayoutId id="2147484992" r:id="rId6"/>
    <p:sldLayoutId id="2147484993" r:id="rId7"/>
    <p:sldLayoutId id="2147484994" r:id="rId8"/>
    <p:sldLayoutId id="2147484995" r:id="rId9"/>
    <p:sldLayoutId id="2147484996" r:id="rId10"/>
    <p:sldLayoutId id="2147484997" r:id="rId11"/>
  </p:sldLayoutIdLst>
  <p:transition/>
  <p:hf hdr="0" ftr="0" dt="0"/>
  <p:txStyles>
    <p:titleStyle>
      <a:lvl1pPr marL="361950" indent="-361950" algn="ctr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+mj-lt"/>
          <a:ea typeface="+mj-ea"/>
          <a:cs typeface="+mj-cs"/>
        </a:defRPr>
      </a:lvl1pPr>
      <a:lvl2pPr marL="361950" indent="-361950" algn="ctr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2pPr>
      <a:lvl3pPr marL="361950" indent="-361950" algn="ctr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3pPr>
      <a:lvl4pPr marL="361950" indent="-361950" algn="ctr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4pPr>
      <a:lvl5pPr marL="361950" indent="-361950" algn="ctr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5pPr>
      <a:lvl6pPr marL="819150" algn="ctr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6pPr>
      <a:lvl7pPr marL="1276350" algn="ctr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7pPr>
      <a:lvl8pPr marL="1733550" algn="ctr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8pPr>
      <a:lvl9pPr marL="2190750" algn="ctr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9pPr>
    </p:titleStyle>
    <p:bodyStyle>
      <a:lvl1pPr marL="180975" indent="-180975" algn="l" rtl="0" eaLnBrk="0" fontAlgn="ctr" hangingPunct="0">
        <a:lnSpc>
          <a:spcPct val="120000"/>
        </a:lnSpc>
        <a:spcBef>
          <a:spcPct val="50000"/>
        </a:spcBef>
        <a:spcAft>
          <a:spcPct val="0"/>
        </a:spcAft>
        <a:buClr>
          <a:srgbClr val="00246C"/>
        </a:buClr>
        <a:buSzPct val="80000"/>
        <a:buFont typeface="Wingdings" panose="05000000000000000000" pitchFamily="2" charset="2"/>
        <a:buChar char="n"/>
        <a:defRPr sz="2800" b="1">
          <a:solidFill>
            <a:srgbClr val="00246C"/>
          </a:solidFill>
          <a:latin typeface="+mn-lt"/>
          <a:ea typeface="+mn-ea"/>
          <a:cs typeface="+mn-cs"/>
        </a:defRPr>
      </a:lvl1pPr>
      <a:lvl2pPr marL="541655" indent="-180975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00CC"/>
        </a:buClr>
        <a:buSzPct val="80000"/>
        <a:buFont typeface="Wingdings" panose="05000000000000000000" pitchFamily="2" charset="2"/>
        <a:buChar char="n"/>
        <a:defRPr sz="2400" b="1">
          <a:solidFill>
            <a:srgbClr val="0000CC"/>
          </a:solidFill>
          <a:latin typeface="+mn-lt"/>
          <a:ea typeface="+mn-ea"/>
        </a:defRPr>
      </a:lvl2pPr>
      <a:lvl3pPr marL="895350" indent="-174625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rgbClr val="3333FF"/>
        </a:buClr>
        <a:buSzPct val="80000"/>
        <a:buFont typeface="Wingdings" panose="05000000000000000000" pitchFamily="2" charset="2"/>
        <a:buChar char="n"/>
        <a:defRPr sz="2000">
          <a:solidFill>
            <a:srgbClr val="3333FF"/>
          </a:solidFill>
          <a:latin typeface="+mn-lt"/>
          <a:ea typeface="+mn-ea"/>
        </a:defRPr>
      </a:lvl3pPr>
      <a:lvl4pPr marL="1256030" indent="-180975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rgbClr val="6699FF"/>
        </a:buClr>
        <a:buSzPct val="80000"/>
        <a:buFont typeface="Wingdings" panose="05000000000000000000" pitchFamily="2" charset="2"/>
        <a:buChar char="n"/>
        <a:defRPr sz="2000">
          <a:solidFill>
            <a:srgbClr val="6699FF"/>
          </a:solidFill>
          <a:latin typeface="+mn-lt"/>
          <a:ea typeface="+mn-ea"/>
        </a:defRPr>
      </a:lvl4pPr>
      <a:lvl5pPr marL="1619250" indent="-184150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rgbClr val="B3CCE6"/>
        </a:buClr>
        <a:buSzPct val="80000"/>
        <a:buFont typeface="Wingdings" panose="05000000000000000000" pitchFamily="2" charset="2"/>
        <a:buChar char="n"/>
        <a:defRPr sz="1600">
          <a:solidFill>
            <a:srgbClr val="B3CCE6"/>
          </a:solidFill>
          <a:latin typeface="+mn-lt"/>
          <a:ea typeface="+mn-ea"/>
        </a:defRPr>
      </a:lvl5pPr>
      <a:lvl6pPr marL="2076450" indent="-184150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rgbClr val="B3CCE6"/>
        </a:buClr>
        <a:buSzPct val="80000"/>
        <a:buFont typeface="Wingdings" panose="05000000000000000000" pitchFamily="2" charset="2"/>
        <a:buChar char="n"/>
        <a:defRPr sz="1600">
          <a:solidFill>
            <a:srgbClr val="B3CCE6"/>
          </a:solidFill>
          <a:latin typeface="+mn-lt"/>
          <a:ea typeface="+mn-ea"/>
        </a:defRPr>
      </a:lvl6pPr>
      <a:lvl7pPr marL="2533650" indent="-184150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rgbClr val="B3CCE6"/>
        </a:buClr>
        <a:buSzPct val="80000"/>
        <a:buFont typeface="Wingdings" panose="05000000000000000000" pitchFamily="2" charset="2"/>
        <a:buChar char="n"/>
        <a:defRPr sz="1600">
          <a:solidFill>
            <a:srgbClr val="B3CCE6"/>
          </a:solidFill>
          <a:latin typeface="+mn-lt"/>
          <a:ea typeface="+mn-ea"/>
        </a:defRPr>
      </a:lvl7pPr>
      <a:lvl8pPr marL="2990850" indent="-184150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rgbClr val="B3CCE6"/>
        </a:buClr>
        <a:buSzPct val="80000"/>
        <a:buFont typeface="Wingdings" panose="05000000000000000000" pitchFamily="2" charset="2"/>
        <a:buChar char="n"/>
        <a:defRPr sz="1600">
          <a:solidFill>
            <a:srgbClr val="B3CCE6"/>
          </a:solidFill>
          <a:latin typeface="+mn-lt"/>
          <a:ea typeface="+mn-ea"/>
        </a:defRPr>
      </a:lvl8pPr>
      <a:lvl9pPr marL="3448050" indent="-184150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rgbClr val="B3CCE6"/>
        </a:buClr>
        <a:buSzPct val="80000"/>
        <a:buFont typeface="Wingdings" panose="05000000000000000000" pitchFamily="2" charset="2"/>
        <a:buChar char="n"/>
        <a:defRPr sz="1600">
          <a:solidFill>
            <a:srgbClr val="B3CCE6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5.jpe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xinluo2018/spatial-data-course.git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/>
          <p:cNvSpPr>
            <a:spLocks noChangeArrowheads="1"/>
          </p:cNvSpPr>
          <p:nvPr/>
        </p:nvSpPr>
        <p:spPr bwMode="auto">
          <a:xfrm>
            <a:off x="328837" y="1694475"/>
            <a:ext cx="8501204" cy="1917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800" b="1" dirty="0">
                <a:solidFill>
                  <a:srgbClr val="FF0000"/>
                </a:solidFill>
                <a:latin typeface="微软雅黑"/>
                <a:ea typeface="微软雅黑"/>
              </a:rPr>
              <a:t>第</a:t>
            </a:r>
            <a:r>
              <a:rPr lang="en-US" altLang="zh-CN" sz="4800" b="1" dirty="0">
                <a:solidFill>
                  <a:srgbClr val="FF0000"/>
                </a:solidFill>
                <a:latin typeface="微软雅黑"/>
                <a:ea typeface="微软雅黑"/>
              </a:rPr>
              <a:t>1</a:t>
            </a:r>
            <a:r>
              <a:rPr lang="zh-CN" altLang="en-US" sz="4800" b="1" dirty="0">
                <a:solidFill>
                  <a:srgbClr val="FF0000"/>
                </a:solidFill>
                <a:latin typeface="微软雅黑"/>
                <a:ea typeface="微软雅黑"/>
              </a:rPr>
              <a:t>节</a:t>
            </a:r>
            <a:r>
              <a:rPr lang="en-US" altLang="zh-CN" sz="4800" b="1" dirty="0">
                <a:solidFill>
                  <a:srgbClr val="FF0000"/>
                </a:solidFill>
                <a:latin typeface="微软雅黑"/>
                <a:ea typeface="微软雅黑"/>
              </a:rPr>
              <a:t>-</a:t>
            </a:r>
            <a:r>
              <a:rPr lang="zh-CN" altLang="en-US" sz="4800" b="1" dirty="0">
                <a:solidFill>
                  <a:srgbClr val="FF0000"/>
                </a:solidFill>
                <a:latin typeface="微软雅黑"/>
                <a:ea typeface="微软雅黑"/>
              </a:rPr>
              <a:t>空间数据基本概念</a:t>
            </a:r>
            <a:endParaRPr kumimoji="0" lang="zh-CN" altLang="zh-CN" sz="4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/>
              <a:ea typeface="微软雅黑"/>
            </a:endParaRPr>
          </a:p>
        </p:txBody>
      </p:sp>
      <p:sp>
        <p:nvSpPr>
          <p:cNvPr id="25" name="Rectangle 8"/>
          <p:cNvSpPr>
            <a:spLocks noChangeArrowheads="1"/>
          </p:cNvSpPr>
          <p:nvPr/>
        </p:nvSpPr>
        <p:spPr bwMode="auto">
          <a:xfrm>
            <a:off x="153909" y="3931738"/>
            <a:ext cx="8809022" cy="143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Pct val="80000"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/>
                <a:ea typeface="微软雅黑"/>
                <a:cs typeface="微软雅黑" charset="0"/>
              </a:rPr>
              <a:t>罗 新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Pct val="80000"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/>
                <a:ea typeface="微软雅黑"/>
                <a:cs typeface="微软雅黑" charset="0"/>
              </a:rPr>
              <a:t>云南大学 地球科学学院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Pct val="80000"/>
              <a:buFontTx/>
              <a:buNone/>
              <a:tabLst/>
              <a:defRPr/>
            </a:pP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</p:txBody>
      </p:sp>
      <p:sp>
        <p:nvSpPr>
          <p:cNvPr id="54" name="矩形 53"/>
          <p:cNvSpPr/>
          <p:nvPr/>
        </p:nvSpPr>
        <p:spPr>
          <a:xfrm flipV="1">
            <a:off x="792000" y="3614404"/>
            <a:ext cx="7560000" cy="45719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  <a:lumMod val="0"/>
                  <a:lumOff val="100000"/>
                  <a:alpha val="0"/>
                </a:schemeClr>
              </a:gs>
              <a:gs pos="50000">
                <a:schemeClr val="accent1"/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  <a:alpha val="0"/>
                </a:schemeClr>
              </a:gs>
            </a:gsLst>
            <a:lin ang="10800000" scaled="1"/>
            <a:tileRect/>
          </a:gradFill>
        </p:spPr>
        <p:txBody>
          <a:bodyPr wrap="square" lIns="0" rtlCol="0" anchor="ctr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2515BE6-09AD-694B-8839-0C2DC98FAD34}"/>
              </a:ext>
            </a:extLst>
          </p:cNvPr>
          <p:cNvSpPr/>
          <p:nvPr/>
        </p:nvSpPr>
        <p:spPr>
          <a:xfrm>
            <a:off x="307818" y="5474698"/>
            <a:ext cx="8627953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邮箱</a:t>
            </a:r>
            <a:r>
              <a:rPr kumimoji="0" lang="en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: xinluo_xin@ynu.edu.cn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地址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：地球科学学院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1327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办公室</a:t>
            </a:r>
            <a:endParaRPr kumimoji="0" lang="en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A20417-E7CA-C285-EB98-9BD26873E8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628" y="243145"/>
            <a:ext cx="2866773" cy="101264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79EB157-7CF0-C636-5797-94C0A73AF8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2261" y="6259528"/>
            <a:ext cx="2996979" cy="62299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F980726-11D9-7F2E-D507-2185C035A891}"/>
              </a:ext>
            </a:extLst>
          </p:cNvPr>
          <p:cNvSpPr txBox="1"/>
          <p:nvPr/>
        </p:nvSpPr>
        <p:spPr>
          <a:xfrm>
            <a:off x="4907908" y="261082"/>
            <a:ext cx="4339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800" b="1" dirty="0">
                <a:solidFill>
                  <a:schemeClr val="bg2"/>
                </a:solidFill>
                <a:latin typeface="+mn-ea"/>
                <a:ea typeface="+mn-ea"/>
              </a:rPr>
              <a:t>云南大学</a:t>
            </a:r>
            <a:r>
              <a:rPr lang="en-US" altLang="zh-CN" sz="1800" b="1" dirty="0">
                <a:solidFill>
                  <a:schemeClr val="bg2"/>
                </a:solidFill>
                <a:latin typeface="+mn-ea"/>
                <a:ea typeface="+mn-ea"/>
              </a:rPr>
              <a:t>《</a:t>
            </a:r>
            <a:r>
              <a:rPr lang="en-CN" sz="1800" b="1">
                <a:solidFill>
                  <a:schemeClr val="bg2"/>
                </a:solidFill>
                <a:latin typeface="+mn-ea"/>
                <a:ea typeface="+mn-ea"/>
              </a:rPr>
              <a:t> 空间数据处理 </a:t>
            </a:r>
            <a:r>
              <a:rPr lang="en-US" altLang="zh-CN" sz="1800" b="1" dirty="0">
                <a:solidFill>
                  <a:schemeClr val="bg2"/>
                </a:solidFill>
                <a:latin typeface="+mn-ea"/>
                <a:ea typeface="+mn-ea"/>
              </a:rPr>
              <a:t>》</a:t>
            </a:r>
            <a:r>
              <a:rPr lang="en-CN" sz="1800" b="1" dirty="0">
                <a:solidFill>
                  <a:schemeClr val="bg2"/>
                </a:solidFill>
                <a:latin typeface="+mn-ea"/>
                <a:ea typeface="+mn-ea"/>
              </a:rPr>
              <a:t>课程第</a:t>
            </a:r>
            <a:r>
              <a:rPr lang="zh-CN" altLang="en-US" sz="1800" b="1" dirty="0">
                <a:solidFill>
                  <a:schemeClr val="bg2"/>
                </a:solidFill>
                <a:latin typeface="+mn-ea"/>
                <a:ea typeface="+mn-ea"/>
              </a:rPr>
              <a:t>一</a:t>
            </a:r>
            <a:r>
              <a:rPr lang="en-CN" sz="1800" b="1" dirty="0">
                <a:solidFill>
                  <a:schemeClr val="bg2"/>
                </a:solidFill>
                <a:latin typeface="+mn-ea"/>
                <a:ea typeface="+mn-ea"/>
              </a:rPr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1153920038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二、空间数据基本概念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943319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800" b="1" dirty="0">
                <a:solidFill>
                  <a:schemeClr val="bg2"/>
                </a:solidFill>
                <a:latin typeface="+mn-ea"/>
                <a:ea typeface="+mn-ea"/>
              </a:rPr>
              <a:t>空间数据直观概念：</a:t>
            </a:r>
            <a:r>
              <a:rPr lang="zh-CN" altLang="en-US" sz="2800" dirty="0">
                <a:solidFill>
                  <a:schemeClr val="bg2"/>
                </a:solidFill>
                <a:latin typeface="+mn-ea"/>
                <a:ea typeface="+mn-ea"/>
              </a:rPr>
              <a:t>带有空间位置信息的数据</a:t>
            </a:r>
            <a:endParaRPr lang="en-US" altLang="zh-CN" sz="2800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B636815-8C60-6BC1-23DC-87E90DA66E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1386246"/>
              </p:ext>
            </p:extLst>
          </p:nvPr>
        </p:nvGraphicFramePr>
        <p:xfrm>
          <a:off x="824865" y="1890971"/>
          <a:ext cx="7494270" cy="40237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7323">
                  <a:extLst>
                    <a:ext uri="{9D8B030D-6E8A-4147-A177-3AD203B41FA5}">
                      <a16:colId xmlns:a16="http://schemas.microsoft.com/office/drawing/2014/main" val="3101280788"/>
                    </a:ext>
                  </a:extLst>
                </a:gridCol>
                <a:gridCol w="4866947">
                  <a:extLst>
                    <a:ext uri="{9D8B030D-6E8A-4147-A177-3AD203B41FA5}">
                      <a16:colId xmlns:a16="http://schemas.microsoft.com/office/drawing/2014/main" val="2911354138"/>
                    </a:ext>
                  </a:extLst>
                </a:gridCol>
              </a:tblGrid>
              <a:tr h="7203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N" sz="2800" dirty="0"/>
                        <a:t>普通数据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CN" sz="2800" dirty="0"/>
                        <a:t>空间数据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6334475"/>
                  </a:ext>
                </a:extLst>
              </a:tr>
              <a:tr h="100329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CN" sz="2800" dirty="0"/>
                        <a:t>照片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CN" sz="2800" dirty="0"/>
                        <a:t>带有拍摄地点的照片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4607071"/>
                  </a:ext>
                </a:extLst>
              </a:tr>
              <a:tr h="100329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CN" sz="2800" dirty="0"/>
                        <a:t>文字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CN" sz="2800" dirty="0"/>
                        <a:t>描述地理位置的文字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7667771"/>
                  </a:ext>
                </a:extLst>
              </a:tr>
              <a:tr h="129677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CN" sz="2800" dirty="0"/>
                        <a:t>学生成绩单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CN" sz="2800" dirty="0"/>
                        <a:t>附有学生籍贯的学生成绩单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6741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3073590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二、空间数据基本概念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943319"/>
            <a:ext cx="8508670" cy="4971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800" b="1" dirty="0">
                <a:solidFill>
                  <a:schemeClr val="bg2"/>
                </a:solidFill>
                <a:latin typeface="+mn-ea"/>
                <a:ea typeface="+mn-ea"/>
              </a:rPr>
              <a:t>概念：</a:t>
            </a:r>
            <a:endParaRPr lang="en-US" altLang="zh-CN" sz="2800" b="1" dirty="0">
              <a:solidFill>
                <a:schemeClr val="bg2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800" dirty="0">
                <a:solidFill>
                  <a:schemeClr val="bg2"/>
                </a:solidFill>
                <a:latin typeface="+mn-ea"/>
                <a:ea typeface="+mn-ea"/>
              </a:rPr>
              <a:t>空间数据是对空间事物的描述，空间数据实质上是指以地球表面空间位置为参考，用来描述空间实体的位置、形状、大小及其分布特征诸多方面信息的数据。</a:t>
            </a:r>
            <a:endParaRPr lang="en-US" altLang="zh-CN" sz="2800" dirty="0">
              <a:solidFill>
                <a:schemeClr val="bg2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800" dirty="0">
                <a:solidFill>
                  <a:schemeClr val="bg2"/>
                </a:solidFill>
                <a:latin typeface="+mn-ea"/>
                <a:ea typeface="+mn-ea"/>
              </a:rPr>
              <a:t>空间数据是对现实世界空间特征和过程的抽象表达，用于描述现实世界的目标，记录空间对象位置、拓扑关系、几何特征和时间特征。</a:t>
            </a:r>
            <a:endParaRPr lang="en-US" altLang="zh-CN" sz="2800" dirty="0">
              <a:solidFill>
                <a:schemeClr val="bg2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87195454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二、空间数据基本概念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846748"/>
            <a:ext cx="8508670" cy="28169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800" b="1" dirty="0">
                <a:solidFill>
                  <a:schemeClr val="bg2"/>
                </a:solidFill>
                <a:latin typeface="+mn-ea"/>
                <a:ea typeface="+mn-ea"/>
              </a:rPr>
              <a:t>数据来源：</a:t>
            </a:r>
            <a:r>
              <a:rPr lang="zh-CN" altLang="en-US" sz="2800" dirty="0">
                <a:solidFill>
                  <a:schemeClr val="bg2"/>
                </a:solidFill>
                <a:latin typeface="+mn-ea"/>
                <a:ea typeface="+mn-ea"/>
              </a:rPr>
              <a:t>空间数据是从各种相机源、无人机、卫星、传感器和现场工作人员收集的。</a:t>
            </a:r>
            <a:endParaRPr lang="en-US" altLang="zh-CN" sz="2800" dirty="0">
              <a:solidFill>
                <a:schemeClr val="bg2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800" b="1" dirty="0">
                <a:solidFill>
                  <a:schemeClr val="bg2"/>
                </a:solidFill>
                <a:latin typeface="+mn-ea"/>
                <a:ea typeface="+mn-ea"/>
              </a:rPr>
              <a:t>表达形式：</a:t>
            </a:r>
            <a:r>
              <a:rPr lang="zh-CN" altLang="en-US" sz="2800" dirty="0">
                <a:solidFill>
                  <a:schemeClr val="bg2"/>
                </a:solidFill>
                <a:latin typeface="+mn-ea"/>
                <a:ea typeface="+mn-ea"/>
              </a:rPr>
              <a:t>空间数据是一种带有空间坐标的数据，包含文字、数字、图形、影像、声音等多种形式。</a:t>
            </a:r>
            <a:endParaRPr lang="en-US" altLang="zh-CN" sz="2800" dirty="0">
              <a:solidFill>
                <a:schemeClr val="bg2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8412614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3471863"/>
            <a:ext cx="9144000" cy="15430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0" rtlCol="0" anchor="ctr">
            <a:noAutofit/>
          </a:bodyPr>
          <a:lstStyle/>
          <a:p>
            <a:pPr algn="l"/>
            <a:endParaRPr lang="zh-CN" altLang="en-US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89064" y="3868892"/>
            <a:ext cx="875305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4000" b="1" dirty="0">
                <a:latin typeface="微软雅黑" pitchFamily="34" charset="-122"/>
                <a:ea typeface="微软雅黑" pitchFamily="34" charset="-122"/>
              </a:rPr>
              <a:t>二、空间数据类型</a:t>
            </a:r>
          </a:p>
        </p:txBody>
      </p:sp>
      <p:sp>
        <p:nvSpPr>
          <p:cNvPr id="8" name="矩形 7"/>
          <p:cNvSpPr/>
          <p:nvPr/>
        </p:nvSpPr>
        <p:spPr>
          <a:xfrm>
            <a:off x="0" y="5014912"/>
            <a:ext cx="9144000" cy="72000"/>
          </a:xfrm>
          <a:prstGeom prst="rect">
            <a:avLst/>
          </a:prstGeom>
          <a:solidFill>
            <a:schemeClr val="tx1">
              <a:lumMod val="75000"/>
            </a:schemeClr>
          </a:solidFill>
          <a:effectLst/>
        </p:spPr>
        <p:txBody>
          <a:bodyPr wrap="square" lIns="0" rtlCol="0" anchor="ctr">
            <a:noAutofit/>
          </a:bodyPr>
          <a:lstStyle/>
          <a:p>
            <a:pPr algn="l"/>
            <a:endParaRPr lang="zh-CN" altLang="en-US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81122590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二、空间数据类型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640081" y="949618"/>
            <a:ext cx="7852410" cy="2817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zh-CN" altLang="en-US" sz="2300" dirty="0">
                <a:solidFill>
                  <a:schemeClr val="bg2"/>
                </a:solidFill>
                <a:latin typeface="+mn-ea"/>
                <a:ea typeface="+mn-ea"/>
              </a:rPr>
              <a:t>空间数据类型提供计算机以数字形式重建空间数据所需的信息。空间数据范围十分广泛，数据保存方式多种多样，数据结构类型复杂。目前常用空间数据存储类型主要为</a:t>
            </a:r>
            <a:r>
              <a:rPr lang="zh-CN" altLang="en-US" sz="2300" b="1" dirty="0">
                <a:solidFill>
                  <a:schemeClr val="bg2"/>
                </a:solidFill>
                <a:latin typeface="+mn-ea"/>
                <a:ea typeface="+mn-ea"/>
              </a:rPr>
              <a:t>矢量数据</a:t>
            </a:r>
            <a:r>
              <a:rPr lang="zh-CN" altLang="en-US" sz="2300" dirty="0">
                <a:solidFill>
                  <a:schemeClr val="bg2"/>
                </a:solidFill>
                <a:latin typeface="+mn-ea"/>
                <a:ea typeface="+mn-ea"/>
              </a:rPr>
              <a:t>和</a:t>
            </a:r>
            <a:r>
              <a:rPr lang="zh-CN" altLang="en-US" sz="2300" b="1" dirty="0">
                <a:solidFill>
                  <a:schemeClr val="bg2"/>
                </a:solidFill>
                <a:latin typeface="+mn-ea"/>
                <a:ea typeface="+mn-ea"/>
              </a:rPr>
              <a:t>栅格数据</a:t>
            </a:r>
            <a:r>
              <a:rPr lang="zh-CN" altLang="en-US" sz="2300" dirty="0">
                <a:solidFill>
                  <a:schemeClr val="bg2"/>
                </a:solidFill>
                <a:latin typeface="+mn-ea"/>
                <a:ea typeface="+mn-ea"/>
              </a:rPr>
              <a:t>。</a:t>
            </a:r>
            <a:endParaRPr lang="en-US" altLang="zh-CN" sz="2300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pic>
        <p:nvPicPr>
          <p:cNvPr id="5" name="Picture 4" descr="A map of a neighborhood&#10;&#10;Description automatically generated">
            <a:extLst>
              <a:ext uri="{FF2B5EF4-FFF2-40B4-BE49-F238E27FC236}">
                <a16:creationId xmlns:a16="http://schemas.microsoft.com/office/drawing/2014/main" id="{734C3387-18F5-6E39-50D7-BA9CD56FBE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8279" y="3930885"/>
            <a:ext cx="2528424" cy="2543810"/>
          </a:xfrm>
          <a:prstGeom prst="rect">
            <a:avLst/>
          </a:prstGeom>
        </p:spPr>
      </p:pic>
      <p:pic>
        <p:nvPicPr>
          <p:cNvPr id="7" name="Picture 6" descr="A colorful square puzzle with black squares&#10;&#10;Description automatically generated with medium confidence">
            <a:extLst>
              <a:ext uri="{FF2B5EF4-FFF2-40B4-BE49-F238E27FC236}">
                <a16:creationId xmlns:a16="http://schemas.microsoft.com/office/drawing/2014/main" id="{2A1E9B15-CFEE-4464-B699-8BAFB2575F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0016" y="3930886"/>
            <a:ext cx="2558832" cy="254380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7D05109-0954-B45C-11E9-30A4BA93EDE5}"/>
              </a:ext>
            </a:extLst>
          </p:cNvPr>
          <p:cNvSpPr txBox="1"/>
          <p:nvPr/>
        </p:nvSpPr>
        <p:spPr>
          <a:xfrm>
            <a:off x="445099" y="3930885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2000" b="1" dirty="0">
                <a:solidFill>
                  <a:schemeClr val="bg2"/>
                </a:solidFill>
                <a:latin typeface="+mn-ea"/>
                <a:ea typeface="+mn-ea"/>
              </a:rPr>
              <a:t>矢量数据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25E631-5931-0D90-2BC3-C0BBFE1EC415}"/>
              </a:ext>
            </a:extLst>
          </p:cNvPr>
          <p:cNvSpPr txBox="1"/>
          <p:nvPr/>
        </p:nvSpPr>
        <p:spPr>
          <a:xfrm>
            <a:off x="4371384" y="3930884"/>
            <a:ext cx="1441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2000" b="1" dirty="0">
                <a:solidFill>
                  <a:schemeClr val="bg2"/>
                </a:solidFill>
                <a:latin typeface="+mn-ea"/>
                <a:ea typeface="+mn-ea"/>
              </a:rPr>
              <a:t>栅格数据</a:t>
            </a:r>
          </a:p>
        </p:txBody>
      </p:sp>
    </p:spTree>
    <p:extLst>
      <p:ext uri="{BB962C8B-B14F-4D97-AF65-F5344CB8AC3E}">
        <p14:creationId xmlns:p14="http://schemas.microsoft.com/office/powerpoint/2010/main" val="3723559852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二</a:t>
            </a: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、空间数据类型</a:t>
            </a:r>
            <a:r>
              <a:rPr lang="en-CN" sz="3600" b="1" dirty="0"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3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502774-B04C-634F-1396-E5815996BC36}"/>
              </a:ext>
            </a:extLst>
          </p:cNvPr>
          <p:cNvSpPr txBox="1"/>
          <p:nvPr/>
        </p:nvSpPr>
        <p:spPr>
          <a:xfrm>
            <a:off x="125731" y="834978"/>
            <a:ext cx="8869258" cy="33872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CN" sz="2800" b="1" i="0" dirty="0">
                <a:solidFill>
                  <a:srgbClr val="151515"/>
                </a:solidFill>
                <a:effectLst/>
                <a:latin typeface="+mn-ea"/>
                <a:ea typeface="+mn-ea"/>
              </a:rPr>
              <a:t>矢量</a:t>
            </a:r>
            <a:r>
              <a:rPr lang="zh-CN" altLang="en-US" sz="2800" b="1" i="0" dirty="0">
                <a:solidFill>
                  <a:srgbClr val="151515"/>
                </a:solidFill>
                <a:effectLst/>
                <a:latin typeface="+mn-ea"/>
                <a:ea typeface="+mn-ea"/>
              </a:rPr>
              <a:t>数据</a:t>
            </a:r>
            <a:r>
              <a:rPr lang="zh-CN" altLang="en-US" sz="2800" b="1" dirty="0">
                <a:solidFill>
                  <a:srgbClr val="151515"/>
                </a:solidFill>
                <a:latin typeface="+mn-ea"/>
                <a:ea typeface="+mn-ea"/>
              </a:rPr>
              <a:t>概念</a:t>
            </a:r>
            <a:endParaRPr lang="en-US" altLang="zh-CN" sz="2800" b="1" i="0" dirty="0">
              <a:solidFill>
                <a:srgbClr val="151515"/>
              </a:solidFill>
              <a:effectLst/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200" b="0" i="0" dirty="0">
                <a:solidFill>
                  <a:srgbClr val="212529"/>
                </a:solidFill>
                <a:effectLst/>
                <a:latin typeface="+mn-ea"/>
                <a:ea typeface="+mn-ea"/>
              </a:rPr>
              <a:t>矢量是具有一定大小和方向的量，数学上和物理上也叫向量。在地理信息领域中，矢量数据是代表地图图形的各离散</a:t>
            </a:r>
            <a:r>
              <a:rPr lang="zh-CN" altLang="en-US" sz="2200" b="0" i="0" dirty="0">
                <a:solidFill>
                  <a:srgbClr val="212529"/>
                </a:solidFill>
                <a:effectLst/>
                <a:latin typeface="+mn-ea"/>
                <a:ea typeface="+mn-ea"/>
                <a:cs typeface="Times New Roman" panose="02020603050405020304" pitchFamily="18" charset="0"/>
              </a:rPr>
              <a:t>点平面坐标（</a:t>
            </a:r>
            <a:r>
              <a:rPr lang="en-US" sz="2200" b="0" i="0" dirty="0" err="1">
                <a:solidFill>
                  <a:srgbClr val="212529"/>
                </a:solidFill>
                <a:effectLst/>
                <a:latin typeface="+mn-ea"/>
                <a:ea typeface="+mn-ea"/>
                <a:cs typeface="Times New Roman" panose="02020603050405020304" pitchFamily="18" charset="0"/>
              </a:rPr>
              <a:t>x，y</a:t>
            </a:r>
            <a:r>
              <a:rPr lang="en-US" sz="2200" b="0" i="0" dirty="0">
                <a:solidFill>
                  <a:srgbClr val="212529"/>
                </a:solidFill>
                <a:effectLst/>
                <a:latin typeface="+mn-ea"/>
                <a:ea typeface="+mn-ea"/>
                <a:cs typeface="Times New Roman" panose="02020603050405020304" pitchFamily="18" charset="0"/>
              </a:rPr>
              <a:t>）</a:t>
            </a:r>
            <a:r>
              <a:rPr lang="zh-CN" altLang="en-US" sz="2200" b="0" i="0" dirty="0">
                <a:solidFill>
                  <a:srgbClr val="212529"/>
                </a:solidFill>
                <a:effectLst/>
                <a:latin typeface="+mn-ea"/>
                <a:ea typeface="+mn-ea"/>
                <a:cs typeface="Times New Roman" panose="02020603050405020304" pitchFamily="18" charset="0"/>
              </a:rPr>
              <a:t>的有序集合，矢量数据结构是一种最常见的图形数据结构，主要用于</a:t>
            </a:r>
            <a:r>
              <a:rPr lang="zh-CN" altLang="en-US" sz="2200" b="0" i="0" dirty="0">
                <a:solidFill>
                  <a:srgbClr val="212529"/>
                </a:solidFill>
                <a:effectLst/>
                <a:latin typeface="+mn-ea"/>
                <a:ea typeface="+mn-ea"/>
              </a:rPr>
              <a:t>表示地图图形元素几何数据之间及其与属性数据之间的相互关系。矢量数据常用格式包括</a:t>
            </a:r>
            <a:r>
              <a:rPr lang="en-US" altLang="zh-CN" sz="2200" b="0" i="0" dirty="0">
                <a:solidFill>
                  <a:srgbClr val="212529"/>
                </a:solidFill>
                <a:effectLst/>
                <a:latin typeface="+mn-ea"/>
                <a:ea typeface="+mn-ea"/>
              </a:rPr>
              <a:t>S</a:t>
            </a:r>
            <a:r>
              <a:rPr lang="en-US" altLang="zh-CN" sz="2200" dirty="0">
                <a:solidFill>
                  <a:srgbClr val="212529"/>
                </a:solidFill>
                <a:latin typeface="+mn-ea"/>
                <a:ea typeface="+mn-ea"/>
              </a:rPr>
              <a:t>hapefile, </a:t>
            </a:r>
            <a:r>
              <a:rPr lang="en-US" altLang="zh-CN" sz="2200" b="1" dirty="0" err="1">
                <a:solidFill>
                  <a:srgbClr val="212529"/>
                </a:solidFill>
                <a:latin typeface="+mn-ea"/>
                <a:ea typeface="+mn-ea"/>
              </a:rPr>
              <a:t>GeoPackage</a:t>
            </a:r>
            <a:r>
              <a:rPr lang="en-US" altLang="zh-CN" sz="2200" dirty="0">
                <a:solidFill>
                  <a:srgbClr val="212529"/>
                </a:solidFill>
                <a:latin typeface="+mn-ea"/>
                <a:ea typeface="+mn-ea"/>
              </a:rPr>
              <a:t>, KML</a:t>
            </a:r>
            <a:r>
              <a:rPr lang="zh-CN" altLang="en-US" sz="2200" dirty="0">
                <a:solidFill>
                  <a:srgbClr val="212529"/>
                </a:solidFill>
                <a:latin typeface="+mn-ea"/>
                <a:ea typeface="+mn-ea"/>
              </a:rPr>
              <a:t>，以及</a:t>
            </a:r>
            <a:r>
              <a:rPr lang="en-US" altLang="zh-CN" sz="2200" dirty="0" err="1">
                <a:solidFill>
                  <a:srgbClr val="212529"/>
                </a:solidFill>
                <a:latin typeface="+mn-ea"/>
                <a:ea typeface="+mn-ea"/>
              </a:rPr>
              <a:t>GeoJSON</a:t>
            </a:r>
            <a:r>
              <a:rPr lang="zh-CN" altLang="en-US" sz="2200" dirty="0">
                <a:solidFill>
                  <a:srgbClr val="212529"/>
                </a:solidFill>
                <a:latin typeface="+mn-ea"/>
                <a:ea typeface="+mn-ea"/>
              </a:rPr>
              <a:t>等。</a:t>
            </a:r>
            <a:endParaRPr lang="en-US" altLang="zh-CN" sz="2200" b="1" i="0" dirty="0">
              <a:solidFill>
                <a:srgbClr val="151515"/>
              </a:solidFill>
              <a:effectLst/>
              <a:latin typeface="+mn-ea"/>
              <a:ea typeface="+mn-ea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A4C2415-490B-F3C5-D5E8-A263DD477CBB}"/>
              </a:ext>
            </a:extLst>
          </p:cNvPr>
          <p:cNvGrpSpPr/>
          <p:nvPr/>
        </p:nvGrpSpPr>
        <p:grpSpPr>
          <a:xfrm>
            <a:off x="351681" y="4425528"/>
            <a:ext cx="8414553" cy="2194777"/>
            <a:chOff x="-339069" y="4170555"/>
            <a:chExt cx="8414553" cy="2194777"/>
          </a:xfrm>
        </p:grpSpPr>
        <p:pic>
          <p:nvPicPr>
            <p:cNvPr id="13" name="Picture 12" descr="Chart, scatter chart&#10;&#10;Description automatically generated">
              <a:extLst>
                <a:ext uri="{FF2B5EF4-FFF2-40B4-BE49-F238E27FC236}">
                  <a16:creationId xmlns:a16="http://schemas.microsoft.com/office/drawing/2014/main" id="{F0BBAA1F-56C6-D7A7-0627-A15F8B19248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339069" y="4170555"/>
              <a:ext cx="2602851" cy="2194777"/>
            </a:xfrm>
            <a:prstGeom prst="rect">
              <a:avLst/>
            </a:prstGeom>
          </p:spPr>
        </p:pic>
        <p:pic>
          <p:nvPicPr>
            <p:cNvPr id="19" name="Picture 18" descr="Shape&#10;&#10;Description automatically generated">
              <a:extLst>
                <a:ext uri="{FF2B5EF4-FFF2-40B4-BE49-F238E27FC236}">
                  <a16:creationId xmlns:a16="http://schemas.microsoft.com/office/drawing/2014/main" id="{7C2B1373-2928-39A6-4B44-DA379040F19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588491" y="4170555"/>
              <a:ext cx="2602851" cy="2194777"/>
            </a:xfrm>
            <a:prstGeom prst="rect">
              <a:avLst/>
            </a:prstGeom>
          </p:spPr>
        </p:pic>
        <p:pic>
          <p:nvPicPr>
            <p:cNvPr id="21" name="Picture 20" descr="Shape, polygon&#10;&#10;Description automatically generated">
              <a:extLst>
                <a:ext uri="{FF2B5EF4-FFF2-40B4-BE49-F238E27FC236}">
                  <a16:creationId xmlns:a16="http://schemas.microsoft.com/office/drawing/2014/main" id="{23B871CC-01AE-14C3-A9C0-7C492968722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472633" y="4170555"/>
              <a:ext cx="2602851" cy="219477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57508697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二</a:t>
            </a: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、空间数据类型</a:t>
            </a:r>
            <a:r>
              <a:rPr lang="en-CN" sz="3600" b="1" dirty="0"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3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846748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CN" sz="2800" b="1" dirty="0">
                <a:solidFill>
                  <a:srgbClr val="333333"/>
                </a:solidFill>
                <a:latin typeface="+mn-ea"/>
                <a:ea typeface="+mn-ea"/>
              </a:rPr>
              <a:t>矢量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数据概念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502774-B04C-634F-1396-E5815996BC36}"/>
              </a:ext>
            </a:extLst>
          </p:cNvPr>
          <p:cNvSpPr txBox="1"/>
          <p:nvPr/>
        </p:nvSpPr>
        <p:spPr>
          <a:xfrm>
            <a:off x="317666" y="1707699"/>
            <a:ext cx="8508670" cy="44540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300" b="0" i="0" dirty="0">
                <a:solidFill>
                  <a:srgbClr val="121212"/>
                </a:solidFill>
                <a:effectLst/>
                <a:latin typeface="+mn-ea"/>
                <a:ea typeface="+mn-ea"/>
              </a:rPr>
              <a:t>矢量数据三要素：</a:t>
            </a:r>
            <a:r>
              <a:rPr lang="zh-CN" altLang="en-US" sz="2300" b="1" i="0" dirty="0">
                <a:solidFill>
                  <a:srgbClr val="121212"/>
                </a:solidFill>
                <a:effectLst/>
                <a:latin typeface="+mn-ea"/>
                <a:ea typeface="+mn-ea"/>
              </a:rPr>
              <a:t>点，线，面</a:t>
            </a:r>
            <a:r>
              <a:rPr lang="zh-CN" altLang="en-US" sz="2300" b="0" i="0" dirty="0">
                <a:solidFill>
                  <a:srgbClr val="121212"/>
                </a:solidFill>
                <a:effectLst/>
                <a:latin typeface="+mn-ea"/>
                <a:ea typeface="+mn-ea"/>
              </a:rPr>
              <a:t>。</a:t>
            </a:r>
          </a:p>
          <a:p>
            <a:pPr algn="l">
              <a:lnSpc>
                <a:spcPct val="150000"/>
              </a:lnSpc>
            </a:pPr>
            <a:r>
              <a:rPr lang="zh-CN" altLang="en-US" sz="2300" b="0" i="0" dirty="0">
                <a:solidFill>
                  <a:srgbClr val="121212"/>
                </a:solidFill>
                <a:effectLst/>
                <a:latin typeface="+mn-ea"/>
                <a:ea typeface="+mn-ea"/>
              </a:rPr>
              <a:t>矢量数据的主要内容：</a:t>
            </a:r>
            <a:r>
              <a:rPr lang="zh-CN" altLang="en-US" sz="2300" b="1" i="0" dirty="0">
                <a:solidFill>
                  <a:srgbClr val="121212"/>
                </a:solidFill>
                <a:effectLst/>
                <a:latin typeface="+mn-ea"/>
                <a:ea typeface="+mn-ea"/>
              </a:rPr>
              <a:t>几何对象</a:t>
            </a:r>
            <a:r>
              <a:rPr lang="en-US" altLang="zh-CN" sz="2300" b="1" i="0" dirty="0">
                <a:solidFill>
                  <a:srgbClr val="121212"/>
                </a:solidFill>
                <a:effectLst/>
                <a:latin typeface="+mn-ea"/>
                <a:ea typeface="+mn-ea"/>
              </a:rPr>
              <a:t>(</a:t>
            </a:r>
            <a:r>
              <a:rPr lang="en-US" sz="2300" b="1" i="0" dirty="0">
                <a:solidFill>
                  <a:srgbClr val="121212"/>
                </a:solidFill>
                <a:effectLst/>
                <a:latin typeface="+mn-ea"/>
                <a:ea typeface="+mn-ea"/>
              </a:rPr>
              <a:t>Geometry)+</a:t>
            </a:r>
            <a:r>
              <a:rPr lang="zh-CN" altLang="en-US" sz="2300" b="1" i="0" dirty="0">
                <a:solidFill>
                  <a:srgbClr val="121212"/>
                </a:solidFill>
                <a:effectLst/>
                <a:latin typeface="+mn-ea"/>
                <a:ea typeface="+mn-ea"/>
              </a:rPr>
              <a:t>属性</a:t>
            </a:r>
            <a:r>
              <a:rPr lang="en-US" altLang="zh-CN" sz="2300" b="1" i="0" dirty="0">
                <a:solidFill>
                  <a:srgbClr val="121212"/>
                </a:solidFill>
                <a:effectLst/>
                <a:latin typeface="+mn-ea"/>
                <a:ea typeface="+mn-ea"/>
              </a:rPr>
              <a:t>(</a:t>
            </a:r>
            <a:r>
              <a:rPr lang="en-US" sz="2300" b="1" i="0" dirty="0">
                <a:solidFill>
                  <a:srgbClr val="121212"/>
                </a:solidFill>
                <a:effectLst/>
                <a:latin typeface="+mn-ea"/>
                <a:ea typeface="+mn-ea"/>
              </a:rPr>
              <a:t>attribute)</a:t>
            </a:r>
            <a:r>
              <a:rPr lang="zh-CN" altLang="en-US" sz="2300" b="0" i="0" dirty="0">
                <a:solidFill>
                  <a:srgbClr val="121212"/>
                </a:solidFill>
                <a:effectLst/>
                <a:latin typeface="+mn-ea"/>
                <a:ea typeface="+mn-ea"/>
              </a:rPr>
              <a:t>。</a:t>
            </a:r>
            <a:endParaRPr lang="en-US" sz="2300" b="0" i="0" dirty="0">
              <a:solidFill>
                <a:srgbClr val="121212"/>
              </a:solidFill>
              <a:effectLst/>
              <a:latin typeface="+mn-ea"/>
              <a:ea typeface="+mn-ea"/>
            </a:endParaRPr>
          </a:p>
          <a:p>
            <a:pPr algn="l">
              <a:lnSpc>
                <a:spcPct val="150000"/>
              </a:lnSpc>
            </a:pPr>
            <a:r>
              <a:rPr lang="zh-CN" altLang="en-US" sz="2300" b="0" i="0" dirty="0">
                <a:solidFill>
                  <a:srgbClr val="121212"/>
                </a:solidFill>
                <a:effectLst/>
                <a:latin typeface="+mn-ea"/>
                <a:ea typeface="+mn-ea"/>
              </a:rPr>
              <a:t>矢量数据的表示与比例尺相关：</a:t>
            </a:r>
            <a:r>
              <a:rPr lang="zh-CN" altLang="en-US" sz="2300" b="1" i="0" dirty="0">
                <a:solidFill>
                  <a:srgbClr val="121212"/>
                </a:solidFill>
                <a:effectLst/>
                <a:latin typeface="+mn-ea"/>
                <a:ea typeface="+mn-ea"/>
              </a:rPr>
              <a:t>比例尺越大</a:t>
            </a:r>
            <a:r>
              <a:rPr lang="zh-CN" altLang="en-US" sz="2300" b="1" dirty="0">
                <a:solidFill>
                  <a:srgbClr val="121212"/>
                </a:solidFill>
                <a:latin typeface="+mn-ea"/>
                <a:ea typeface="+mn-ea"/>
              </a:rPr>
              <a:t>，分辨率越高，内容越详细</a:t>
            </a:r>
            <a:r>
              <a:rPr lang="zh-CN" altLang="en-US" sz="2300" dirty="0">
                <a:solidFill>
                  <a:srgbClr val="121212"/>
                </a:solidFill>
                <a:latin typeface="+mn-ea"/>
                <a:ea typeface="+mn-ea"/>
              </a:rPr>
              <a:t>；</a:t>
            </a:r>
            <a:endParaRPr lang="en-US" altLang="zh-CN" sz="2300" dirty="0">
              <a:solidFill>
                <a:srgbClr val="121212"/>
              </a:solidFill>
              <a:latin typeface="+mn-ea"/>
              <a:ea typeface="+mn-ea"/>
            </a:endParaRPr>
          </a:p>
          <a:p>
            <a:pPr algn="l">
              <a:lnSpc>
                <a:spcPct val="150000"/>
              </a:lnSpc>
            </a:pPr>
            <a:r>
              <a:rPr lang="zh-CN" altLang="en-US" sz="2300" dirty="0">
                <a:solidFill>
                  <a:srgbClr val="121212"/>
                </a:solidFill>
                <a:latin typeface="+mn-ea"/>
                <a:ea typeface="+mn-ea"/>
              </a:rPr>
              <a:t>矢量数据主要用于</a:t>
            </a:r>
            <a:r>
              <a:rPr lang="zh-CN" altLang="en-US" sz="2300" b="1" dirty="0">
                <a:solidFill>
                  <a:srgbClr val="121212"/>
                </a:solidFill>
                <a:latin typeface="+mn-ea"/>
                <a:ea typeface="+mn-ea"/>
              </a:rPr>
              <a:t>空间分析和制图</a:t>
            </a:r>
            <a:r>
              <a:rPr lang="zh-CN" altLang="en-US" sz="2300" dirty="0">
                <a:solidFill>
                  <a:srgbClr val="121212"/>
                </a:solidFill>
                <a:latin typeface="+mn-ea"/>
                <a:ea typeface="+mn-ea"/>
              </a:rPr>
              <a:t>。</a:t>
            </a:r>
            <a:endParaRPr lang="en-US" altLang="zh-CN" sz="2300" dirty="0">
              <a:solidFill>
                <a:srgbClr val="121212"/>
              </a:solidFill>
              <a:latin typeface="+mn-ea"/>
              <a:ea typeface="+mn-ea"/>
            </a:endParaRPr>
          </a:p>
          <a:p>
            <a:pPr algn="l">
              <a:lnSpc>
                <a:spcPct val="150000"/>
              </a:lnSpc>
            </a:pPr>
            <a:r>
              <a:rPr lang="zh-CN" altLang="en-US" sz="2300" dirty="0">
                <a:solidFill>
                  <a:srgbClr val="121212"/>
                </a:solidFill>
                <a:latin typeface="+mn-ea"/>
                <a:ea typeface="+mn-ea"/>
              </a:rPr>
              <a:t>矢量数据常用的存储格式：</a:t>
            </a:r>
            <a:r>
              <a:rPr lang="en-US" altLang="zh-CN" sz="2300" b="1" dirty="0">
                <a:solidFill>
                  <a:srgbClr val="121212"/>
                </a:solidFill>
                <a:latin typeface="+mn-ea"/>
                <a:ea typeface="+mn-ea"/>
              </a:rPr>
              <a:t>S</a:t>
            </a:r>
            <a:r>
              <a:rPr lang="en-US" sz="2300" b="1" dirty="0">
                <a:solidFill>
                  <a:srgbClr val="121212"/>
                </a:solidFill>
                <a:latin typeface="+mn-ea"/>
                <a:ea typeface="+mn-ea"/>
              </a:rPr>
              <a:t>hapefile</a:t>
            </a:r>
            <a:r>
              <a:rPr lang="zh-CN" altLang="en-US" sz="2300" b="1" dirty="0">
                <a:solidFill>
                  <a:srgbClr val="121212"/>
                </a:solidFill>
                <a:latin typeface="+mn-ea"/>
                <a:ea typeface="+mn-ea"/>
              </a:rPr>
              <a:t>格式，</a:t>
            </a:r>
            <a:r>
              <a:rPr lang="en-US" altLang="zh-CN" sz="2300" b="1" dirty="0" err="1">
                <a:solidFill>
                  <a:srgbClr val="121212"/>
                </a:solidFill>
                <a:latin typeface="+mn-ea"/>
                <a:ea typeface="+mn-ea"/>
              </a:rPr>
              <a:t>GeoPackage</a:t>
            </a:r>
            <a:r>
              <a:rPr lang="zh-CN" altLang="en-US" sz="2300" b="1" dirty="0">
                <a:solidFill>
                  <a:srgbClr val="121212"/>
                </a:solidFill>
                <a:latin typeface="+mn-ea"/>
                <a:ea typeface="+mn-ea"/>
              </a:rPr>
              <a:t>格式、</a:t>
            </a:r>
            <a:r>
              <a:rPr lang="en-US" altLang="zh-CN" sz="2300" b="1" dirty="0">
                <a:solidFill>
                  <a:srgbClr val="121212"/>
                </a:solidFill>
                <a:latin typeface="+mn-ea"/>
                <a:ea typeface="+mn-ea"/>
              </a:rPr>
              <a:t>KML</a:t>
            </a:r>
            <a:r>
              <a:rPr lang="zh-CN" altLang="en-US" sz="2300" b="1" dirty="0">
                <a:solidFill>
                  <a:srgbClr val="121212"/>
                </a:solidFill>
                <a:latin typeface="+mn-ea"/>
                <a:ea typeface="+mn-ea"/>
              </a:rPr>
              <a:t>格式</a:t>
            </a:r>
            <a:r>
              <a:rPr lang="zh-CN" altLang="en-US" sz="2300" dirty="0">
                <a:solidFill>
                  <a:srgbClr val="121212"/>
                </a:solidFill>
                <a:latin typeface="+mn-ea"/>
                <a:ea typeface="+mn-ea"/>
              </a:rPr>
              <a:t>等。</a:t>
            </a:r>
          </a:p>
        </p:txBody>
      </p:sp>
    </p:spTree>
    <p:extLst>
      <p:ext uri="{BB962C8B-B14F-4D97-AF65-F5344CB8AC3E}">
        <p14:creationId xmlns:p14="http://schemas.microsoft.com/office/powerpoint/2010/main" val="2097263393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二、空间数据类型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445769" y="903898"/>
            <a:ext cx="8298181" cy="5422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zh-CN" altLang="en-US" sz="2800" b="1" dirty="0">
                <a:solidFill>
                  <a:schemeClr val="bg2"/>
                </a:solidFill>
                <a:latin typeface="+mn-ea"/>
                <a:ea typeface="+mn-ea"/>
              </a:rPr>
              <a:t>矢量数据特点</a:t>
            </a:r>
            <a:endParaRPr lang="en-US" altLang="zh-CN" sz="2800" b="1" dirty="0">
              <a:solidFill>
                <a:schemeClr val="bg2"/>
              </a:solidFill>
              <a:latin typeface="+mn-ea"/>
              <a:ea typeface="+mn-ea"/>
            </a:endParaRPr>
          </a:p>
          <a:p>
            <a:pPr algn="l">
              <a:lnSpc>
                <a:spcPct val="200000"/>
              </a:lnSpc>
            </a:pPr>
            <a:r>
              <a:rPr lang="en-US" altLang="zh-CN" sz="2200" b="1" dirty="0">
                <a:solidFill>
                  <a:srgbClr val="121212"/>
                </a:solidFill>
                <a:latin typeface="+mn-ea"/>
                <a:ea typeface="+mn-ea"/>
              </a:rPr>
              <a:t>1.</a:t>
            </a:r>
            <a:r>
              <a:rPr lang="zh-CN" altLang="en-US" sz="2200" b="1" dirty="0">
                <a:solidFill>
                  <a:srgbClr val="121212"/>
                </a:solidFill>
                <a:latin typeface="+mn-ea"/>
                <a:ea typeface="+mn-ea"/>
              </a:rPr>
              <a:t> 精确性：</a:t>
            </a:r>
            <a:r>
              <a:rPr lang="zh-CN" altLang="en-US" sz="2200" dirty="0">
                <a:solidFill>
                  <a:srgbClr val="121212"/>
                </a:solidFill>
                <a:latin typeface="+mn-ea"/>
                <a:ea typeface="+mn-ea"/>
              </a:rPr>
              <a:t>矢量数据能够准确表示地理要素的几何形状和位置，适用于需要高精度的应用领域，如土地规划、官网设计；</a:t>
            </a:r>
            <a:endParaRPr lang="en-US" altLang="zh-CN" sz="2200" dirty="0">
              <a:solidFill>
                <a:srgbClr val="121212"/>
              </a:solidFill>
              <a:latin typeface="+mn-ea"/>
              <a:ea typeface="+mn-ea"/>
            </a:endParaRPr>
          </a:p>
          <a:p>
            <a:pPr algn="l">
              <a:lnSpc>
                <a:spcPct val="200000"/>
              </a:lnSpc>
            </a:pPr>
            <a:r>
              <a:rPr lang="en-US" altLang="zh-CN" sz="2200" b="1" dirty="0">
                <a:solidFill>
                  <a:srgbClr val="121212"/>
                </a:solidFill>
                <a:latin typeface="+mn-ea"/>
                <a:ea typeface="+mn-ea"/>
              </a:rPr>
              <a:t>2.</a:t>
            </a:r>
            <a:r>
              <a:rPr lang="zh-CN" altLang="en-US" sz="2200" b="1" dirty="0">
                <a:solidFill>
                  <a:srgbClr val="121212"/>
                </a:solidFill>
                <a:latin typeface="+mn-ea"/>
                <a:ea typeface="+mn-ea"/>
              </a:rPr>
              <a:t> 拓扑关系：</a:t>
            </a:r>
            <a:r>
              <a:rPr lang="zh-CN" altLang="en-US" sz="2200" dirty="0">
                <a:solidFill>
                  <a:srgbClr val="121212"/>
                </a:solidFill>
                <a:latin typeface="+mn-ea"/>
                <a:ea typeface="+mn-ea"/>
              </a:rPr>
              <a:t>矢量数据能够表达地理要素之间的拓扑关系，如相邻、相交等，有助于进行空间分析和网络分析；</a:t>
            </a:r>
            <a:endParaRPr lang="en-US" altLang="zh-CN" sz="2200" dirty="0">
              <a:solidFill>
                <a:srgbClr val="121212"/>
              </a:solidFill>
              <a:latin typeface="+mn-ea"/>
              <a:ea typeface="+mn-ea"/>
            </a:endParaRPr>
          </a:p>
          <a:p>
            <a:pPr algn="l">
              <a:lnSpc>
                <a:spcPct val="200000"/>
              </a:lnSpc>
            </a:pPr>
            <a:r>
              <a:rPr lang="en-US" altLang="zh-CN" sz="2200" b="1" dirty="0">
                <a:solidFill>
                  <a:srgbClr val="121212"/>
                </a:solidFill>
                <a:latin typeface="+mn-ea"/>
                <a:ea typeface="+mn-ea"/>
              </a:rPr>
              <a:t>3.</a:t>
            </a:r>
            <a:r>
              <a:rPr lang="zh-CN" altLang="en-US" sz="2200" b="1" dirty="0">
                <a:solidFill>
                  <a:srgbClr val="121212"/>
                </a:solidFill>
                <a:latin typeface="+mn-ea"/>
                <a:ea typeface="+mn-ea"/>
              </a:rPr>
              <a:t> 小数据量：</a:t>
            </a:r>
            <a:r>
              <a:rPr lang="zh-CN" altLang="en-US" sz="2200" dirty="0">
                <a:solidFill>
                  <a:srgbClr val="121212"/>
                </a:solidFill>
                <a:latin typeface="+mn-ea"/>
                <a:ea typeface="+mn-ea"/>
              </a:rPr>
              <a:t>相对于栅格数据，矢量数据通常具有较小的数据量，适用于存储大范围的地理信息。</a:t>
            </a:r>
            <a:endParaRPr lang="en-US" altLang="zh-CN" sz="2200" dirty="0">
              <a:solidFill>
                <a:srgbClr val="121212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63765970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二</a:t>
            </a: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、空间数据类型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846748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1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、基本概念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502774-B04C-634F-1396-E5815996BC36}"/>
              </a:ext>
            </a:extLst>
          </p:cNvPr>
          <p:cNvSpPr txBox="1"/>
          <p:nvPr/>
        </p:nvSpPr>
        <p:spPr>
          <a:xfrm>
            <a:off x="495300" y="1520567"/>
            <a:ext cx="8153400" cy="16890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b="1" dirty="0">
                <a:solidFill>
                  <a:srgbClr val="151515"/>
                </a:solidFill>
                <a:latin typeface="+mn-ea"/>
                <a:ea typeface="+mn-ea"/>
              </a:rPr>
              <a:t>栅格数据：</a:t>
            </a:r>
            <a:r>
              <a:rPr lang="zh-CN" altLang="en-US" dirty="0">
                <a:solidFill>
                  <a:srgbClr val="151515"/>
                </a:solidFill>
                <a:latin typeface="+mn-ea"/>
                <a:ea typeface="+mn-ea"/>
              </a:rPr>
              <a:t>由按行和列（或格网）组成的像元（或像素）矩阵组成，其中的每个像元为一个信息存储单元。栅格常用于数字航空像片、卫星影像、数字图片或扫描地图数据的保存。</a:t>
            </a:r>
            <a:endParaRPr lang="en-US" altLang="zh-CN" dirty="0">
              <a:solidFill>
                <a:srgbClr val="151515"/>
              </a:solidFill>
              <a:latin typeface="+mn-ea"/>
              <a:ea typeface="+mn-ea"/>
            </a:endParaRPr>
          </a:p>
        </p:txBody>
      </p:sp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15F25245-B3FE-84DC-8A06-85C7901AC39B}"/>
              </a:ext>
            </a:extLst>
          </p:cNvPr>
          <p:cNvGraphicFramePr>
            <a:graphicFrameLocks noGrp="1"/>
          </p:cNvGraphicFramePr>
          <p:nvPr/>
        </p:nvGraphicFramePr>
        <p:xfrm>
          <a:off x="1178418" y="3956184"/>
          <a:ext cx="2874137" cy="256032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410591">
                  <a:extLst>
                    <a:ext uri="{9D8B030D-6E8A-4147-A177-3AD203B41FA5}">
                      <a16:colId xmlns:a16="http://schemas.microsoft.com/office/drawing/2014/main" val="919439059"/>
                    </a:ext>
                  </a:extLst>
                </a:gridCol>
                <a:gridCol w="410591">
                  <a:extLst>
                    <a:ext uri="{9D8B030D-6E8A-4147-A177-3AD203B41FA5}">
                      <a16:colId xmlns:a16="http://schemas.microsoft.com/office/drawing/2014/main" val="504684229"/>
                    </a:ext>
                  </a:extLst>
                </a:gridCol>
                <a:gridCol w="410591">
                  <a:extLst>
                    <a:ext uri="{9D8B030D-6E8A-4147-A177-3AD203B41FA5}">
                      <a16:colId xmlns:a16="http://schemas.microsoft.com/office/drawing/2014/main" val="2478058659"/>
                    </a:ext>
                  </a:extLst>
                </a:gridCol>
                <a:gridCol w="410591">
                  <a:extLst>
                    <a:ext uri="{9D8B030D-6E8A-4147-A177-3AD203B41FA5}">
                      <a16:colId xmlns:a16="http://schemas.microsoft.com/office/drawing/2014/main" val="2812917214"/>
                    </a:ext>
                  </a:extLst>
                </a:gridCol>
                <a:gridCol w="410591">
                  <a:extLst>
                    <a:ext uri="{9D8B030D-6E8A-4147-A177-3AD203B41FA5}">
                      <a16:colId xmlns:a16="http://schemas.microsoft.com/office/drawing/2014/main" val="1286947626"/>
                    </a:ext>
                  </a:extLst>
                </a:gridCol>
                <a:gridCol w="410591">
                  <a:extLst>
                    <a:ext uri="{9D8B030D-6E8A-4147-A177-3AD203B41FA5}">
                      <a16:colId xmlns:a16="http://schemas.microsoft.com/office/drawing/2014/main" val="4228666853"/>
                    </a:ext>
                  </a:extLst>
                </a:gridCol>
                <a:gridCol w="410591">
                  <a:extLst>
                    <a:ext uri="{9D8B030D-6E8A-4147-A177-3AD203B41FA5}">
                      <a16:colId xmlns:a16="http://schemas.microsoft.com/office/drawing/2014/main" val="3438707613"/>
                    </a:ext>
                  </a:extLst>
                </a:gridCol>
              </a:tblGrid>
              <a:tr h="365731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6108539"/>
                  </a:ext>
                </a:extLst>
              </a:tr>
              <a:tr h="36573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0964652"/>
                  </a:ext>
                </a:extLst>
              </a:tr>
              <a:tr h="36573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831932"/>
                  </a:ext>
                </a:extLst>
              </a:tr>
              <a:tr h="36573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6858509"/>
                  </a:ext>
                </a:extLst>
              </a:tr>
              <a:tr h="36573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8516213"/>
                  </a:ext>
                </a:extLst>
              </a:tr>
              <a:tr h="36573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8350397"/>
                  </a:ext>
                </a:extLst>
              </a:tr>
              <a:tr h="36573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9856885"/>
                  </a:ext>
                </a:extLst>
              </a:tr>
            </a:tbl>
          </a:graphicData>
        </a:graphic>
      </p:graphicFrame>
      <p:graphicFrame>
        <p:nvGraphicFramePr>
          <p:cNvPr id="18" name="表格 17">
            <a:extLst>
              <a:ext uri="{FF2B5EF4-FFF2-40B4-BE49-F238E27FC236}">
                <a16:creationId xmlns:a16="http://schemas.microsoft.com/office/drawing/2014/main" id="{AF48C3E1-BF83-3C13-D09B-24D38C697A27}"/>
              </a:ext>
            </a:extLst>
          </p:cNvPr>
          <p:cNvGraphicFramePr>
            <a:graphicFrameLocks noGrp="1"/>
          </p:cNvGraphicFramePr>
          <p:nvPr/>
        </p:nvGraphicFramePr>
        <p:xfrm>
          <a:off x="4844599" y="3812370"/>
          <a:ext cx="2874137" cy="256032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410591">
                  <a:extLst>
                    <a:ext uri="{9D8B030D-6E8A-4147-A177-3AD203B41FA5}">
                      <a16:colId xmlns:a16="http://schemas.microsoft.com/office/drawing/2014/main" val="919439059"/>
                    </a:ext>
                  </a:extLst>
                </a:gridCol>
                <a:gridCol w="410591">
                  <a:extLst>
                    <a:ext uri="{9D8B030D-6E8A-4147-A177-3AD203B41FA5}">
                      <a16:colId xmlns:a16="http://schemas.microsoft.com/office/drawing/2014/main" val="504684229"/>
                    </a:ext>
                  </a:extLst>
                </a:gridCol>
                <a:gridCol w="410591">
                  <a:extLst>
                    <a:ext uri="{9D8B030D-6E8A-4147-A177-3AD203B41FA5}">
                      <a16:colId xmlns:a16="http://schemas.microsoft.com/office/drawing/2014/main" val="2478058659"/>
                    </a:ext>
                  </a:extLst>
                </a:gridCol>
                <a:gridCol w="410591">
                  <a:extLst>
                    <a:ext uri="{9D8B030D-6E8A-4147-A177-3AD203B41FA5}">
                      <a16:colId xmlns:a16="http://schemas.microsoft.com/office/drawing/2014/main" val="2812917214"/>
                    </a:ext>
                  </a:extLst>
                </a:gridCol>
                <a:gridCol w="410591">
                  <a:extLst>
                    <a:ext uri="{9D8B030D-6E8A-4147-A177-3AD203B41FA5}">
                      <a16:colId xmlns:a16="http://schemas.microsoft.com/office/drawing/2014/main" val="1286947626"/>
                    </a:ext>
                  </a:extLst>
                </a:gridCol>
                <a:gridCol w="410591">
                  <a:extLst>
                    <a:ext uri="{9D8B030D-6E8A-4147-A177-3AD203B41FA5}">
                      <a16:colId xmlns:a16="http://schemas.microsoft.com/office/drawing/2014/main" val="4228666853"/>
                    </a:ext>
                  </a:extLst>
                </a:gridCol>
                <a:gridCol w="410591">
                  <a:extLst>
                    <a:ext uri="{9D8B030D-6E8A-4147-A177-3AD203B41FA5}">
                      <a16:colId xmlns:a16="http://schemas.microsoft.com/office/drawing/2014/main" val="3438707613"/>
                    </a:ext>
                  </a:extLst>
                </a:gridCol>
              </a:tblGrid>
              <a:tr h="365731"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6108539"/>
                  </a:ext>
                </a:extLst>
              </a:tr>
              <a:tr h="365731"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0964652"/>
                  </a:ext>
                </a:extLst>
              </a:tr>
              <a:tr h="365731"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831932"/>
                  </a:ext>
                </a:extLst>
              </a:tr>
              <a:tr h="365731"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6858509"/>
                  </a:ext>
                </a:extLst>
              </a:tr>
              <a:tr h="365731"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8516213"/>
                  </a:ext>
                </a:extLst>
              </a:tr>
              <a:tr h="365731"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8350397"/>
                  </a:ext>
                </a:extLst>
              </a:tr>
              <a:tr h="365731"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9856885"/>
                  </a:ext>
                </a:extLst>
              </a:tr>
            </a:tbl>
          </a:graphicData>
        </a:graphic>
      </p:graphicFrame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6643A7C0-8F4A-779B-4C6E-2835B086E0B9}"/>
              </a:ext>
            </a:extLst>
          </p:cNvPr>
          <p:cNvGraphicFramePr>
            <a:graphicFrameLocks noGrp="1"/>
          </p:cNvGraphicFramePr>
          <p:nvPr/>
        </p:nvGraphicFramePr>
        <p:xfrm>
          <a:off x="4949778" y="3956184"/>
          <a:ext cx="2874137" cy="256032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410591">
                  <a:extLst>
                    <a:ext uri="{9D8B030D-6E8A-4147-A177-3AD203B41FA5}">
                      <a16:colId xmlns:a16="http://schemas.microsoft.com/office/drawing/2014/main" val="919439059"/>
                    </a:ext>
                  </a:extLst>
                </a:gridCol>
                <a:gridCol w="410591">
                  <a:extLst>
                    <a:ext uri="{9D8B030D-6E8A-4147-A177-3AD203B41FA5}">
                      <a16:colId xmlns:a16="http://schemas.microsoft.com/office/drawing/2014/main" val="504684229"/>
                    </a:ext>
                  </a:extLst>
                </a:gridCol>
                <a:gridCol w="410591">
                  <a:extLst>
                    <a:ext uri="{9D8B030D-6E8A-4147-A177-3AD203B41FA5}">
                      <a16:colId xmlns:a16="http://schemas.microsoft.com/office/drawing/2014/main" val="2478058659"/>
                    </a:ext>
                  </a:extLst>
                </a:gridCol>
                <a:gridCol w="410591">
                  <a:extLst>
                    <a:ext uri="{9D8B030D-6E8A-4147-A177-3AD203B41FA5}">
                      <a16:colId xmlns:a16="http://schemas.microsoft.com/office/drawing/2014/main" val="2812917214"/>
                    </a:ext>
                  </a:extLst>
                </a:gridCol>
                <a:gridCol w="410591">
                  <a:extLst>
                    <a:ext uri="{9D8B030D-6E8A-4147-A177-3AD203B41FA5}">
                      <a16:colId xmlns:a16="http://schemas.microsoft.com/office/drawing/2014/main" val="1286947626"/>
                    </a:ext>
                  </a:extLst>
                </a:gridCol>
                <a:gridCol w="410591">
                  <a:extLst>
                    <a:ext uri="{9D8B030D-6E8A-4147-A177-3AD203B41FA5}">
                      <a16:colId xmlns:a16="http://schemas.microsoft.com/office/drawing/2014/main" val="4228666853"/>
                    </a:ext>
                  </a:extLst>
                </a:gridCol>
                <a:gridCol w="410591">
                  <a:extLst>
                    <a:ext uri="{9D8B030D-6E8A-4147-A177-3AD203B41FA5}">
                      <a16:colId xmlns:a16="http://schemas.microsoft.com/office/drawing/2014/main" val="3438707613"/>
                    </a:ext>
                  </a:extLst>
                </a:gridCol>
              </a:tblGrid>
              <a:tr h="365731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6108539"/>
                  </a:ext>
                </a:extLst>
              </a:tr>
              <a:tr h="365731"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0964652"/>
                  </a:ext>
                </a:extLst>
              </a:tr>
              <a:tr h="365731"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831932"/>
                  </a:ext>
                </a:extLst>
              </a:tr>
              <a:tr h="365731"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6858509"/>
                  </a:ext>
                </a:extLst>
              </a:tr>
              <a:tr h="365731"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8516213"/>
                  </a:ext>
                </a:extLst>
              </a:tr>
              <a:tr h="365731"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8350397"/>
                  </a:ext>
                </a:extLst>
              </a:tr>
              <a:tr h="365731"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9856885"/>
                  </a:ext>
                </a:extLst>
              </a:tr>
            </a:tbl>
          </a:graphicData>
        </a:graphic>
      </p:graphicFrame>
      <p:graphicFrame>
        <p:nvGraphicFramePr>
          <p:cNvPr id="20" name="表格 19">
            <a:extLst>
              <a:ext uri="{FF2B5EF4-FFF2-40B4-BE49-F238E27FC236}">
                <a16:creationId xmlns:a16="http://schemas.microsoft.com/office/drawing/2014/main" id="{8DCC42F6-E08B-BAE9-D536-82DB6039629B}"/>
              </a:ext>
            </a:extLst>
          </p:cNvPr>
          <p:cNvGraphicFramePr>
            <a:graphicFrameLocks noGrp="1"/>
          </p:cNvGraphicFramePr>
          <p:nvPr/>
        </p:nvGraphicFramePr>
        <p:xfrm>
          <a:off x="5054957" y="4102346"/>
          <a:ext cx="2874137" cy="256032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410591">
                  <a:extLst>
                    <a:ext uri="{9D8B030D-6E8A-4147-A177-3AD203B41FA5}">
                      <a16:colId xmlns:a16="http://schemas.microsoft.com/office/drawing/2014/main" val="919439059"/>
                    </a:ext>
                  </a:extLst>
                </a:gridCol>
                <a:gridCol w="410591">
                  <a:extLst>
                    <a:ext uri="{9D8B030D-6E8A-4147-A177-3AD203B41FA5}">
                      <a16:colId xmlns:a16="http://schemas.microsoft.com/office/drawing/2014/main" val="504684229"/>
                    </a:ext>
                  </a:extLst>
                </a:gridCol>
                <a:gridCol w="410591">
                  <a:extLst>
                    <a:ext uri="{9D8B030D-6E8A-4147-A177-3AD203B41FA5}">
                      <a16:colId xmlns:a16="http://schemas.microsoft.com/office/drawing/2014/main" val="2478058659"/>
                    </a:ext>
                  </a:extLst>
                </a:gridCol>
                <a:gridCol w="410591">
                  <a:extLst>
                    <a:ext uri="{9D8B030D-6E8A-4147-A177-3AD203B41FA5}">
                      <a16:colId xmlns:a16="http://schemas.microsoft.com/office/drawing/2014/main" val="2812917214"/>
                    </a:ext>
                  </a:extLst>
                </a:gridCol>
                <a:gridCol w="410591">
                  <a:extLst>
                    <a:ext uri="{9D8B030D-6E8A-4147-A177-3AD203B41FA5}">
                      <a16:colId xmlns:a16="http://schemas.microsoft.com/office/drawing/2014/main" val="1286947626"/>
                    </a:ext>
                  </a:extLst>
                </a:gridCol>
                <a:gridCol w="410591">
                  <a:extLst>
                    <a:ext uri="{9D8B030D-6E8A-4147-A177-3AD203B41FA5}">
                      <a16:colId xmlns:a16="http://schemas.microsoft.com/office/drawing/2014/main" val="4228666853"/>
                    </a:ext>
                  </a:extLst>
                </a:gridCol>
                <a:gridCol w="410591">
                  <a:extLst>
                    <a:ext uri="{9D8B030D-6E8A-4147-A177-3AD203B41FA5}">
                      <a16:colId xmlns:a16="http://schemas.microsoft.com/office/drawing/2014/main" val="3438707613"/>
                    </a:ext>
                  </a:extLst>
                </a:gridCol>
              </a:tblGrid>
              <a:tr h="365731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6108539"/>
                  </a:ext>
                </a:extLst>
              </a:tr>
              <a:tr h="365731"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0964652"/>
                  </a:ext>
                </a:extLst>
              </a:tr>
              <a:tr h="365731"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831932"/>
                  </a:ext>
                </a:extLst>
              </a:tr>
              <a:tr h="365731"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6858509"/>
                  </a:ext>
                </a:extLst>
              </a:tr>
              <a:tr h="365731"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8516213"/>
                  </a:ext>
                </a:extLst>
              </a:tr>
              <a:tr h="365731"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8350397"/>
                  </a:ext>
                </a:extLst>
              </a:tr>
              <a:tr h="365731"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9856885"/>
                  </a:ext>
                </a:extLst>
              </a:tr>
            </a:tbl>
          </a:graphicData>
        </a:graphic>
      </p:graphicFrame>
      <p:sp>
        <p:nvSpPr>
          <p:cNvPr id="21" name="文本框 20">
            <a:extLst>
              <a:ext uri="{FF2B5EF4-FFF2-40B4-BE49-F238E27FC236}">
                <a16:creationId xmlns:a16="http://schemas.microsoft.com/office/drawing/2014/main" id="{A2D07DC6-0736-D571-12DB-E211C54B9CE5}"/>
              </a:ext>
            </a:extLst>
          </p:cNvPr>
          <p:cNvSpPr txBox="1"/>
          <p:nvPr/>
        </p:nvSpPr>
        <p:spPr>
          <a:xfrm>
            <a:off x="1029566" y="3315806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单波段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10A663DB-48D1-87DE-38A8-818FE7D48CC0}"/>
              </a:ext>
            </a:extLst>
          </p:cNvPr>
          <p:cNvSpPr txBox="1"/>
          <p:nvPr/>
        </p:nvSpPr>
        <p:spPr>
          <a:xfrm>
            <a:off x="4730096" y="3315806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多波段</a:t>
            </a:r>
          </a:p>
        </p:txBody>
      </p:sp>
    </p:spTree>
    <p:extLst>
      <p:ext uri="{BB962C8B-B14F-4D97-AF65-F5344CB8AC3E}">
        <p14:creationId xmlns:p14="http://schemas.microsoft.com/office/powerpoint/2010/main" val="580867947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一、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栅格</a:t>
            </a: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数据读写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846748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1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、基本概念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98B4C28E-094D-BEF6-D3D4-E87DAC1149A8}"/>
              </a:ext>
            </a:extLst>
          </p:cNvPr>
          <p:cNvGrpSpPr/>
          <p:nvPr/>
        </p:nvGrpSpPr>
        <p:grpSpPr>
          <a:xfrm>
            <a:off x="1338942" y="1689283"/>
            <a:ext cx="6848830" cy="3176631"/>
            <a:chOff x="942051" y="2004969"/>
            <a:chExt cx="7615836" cy="3682767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F20741D5-363B-0369-648B-3BBB418583F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42051" y="2004969"/>
              <a:ext cx="3367007" cy="3682767"/>
            </a:xfrm>
            <a:prstGeom prst="rect">
              <a:avLst/>
            </a:prstGeom>
          </p:spPr>
        </p:pic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80D9D657-6464-00A7-CD2F-CACA23DFE7D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28057" y="2004969"/>
              <a:ext cx="3729830" cy="3682766"/>
            </a:xfrm>
            <a:prstGeom prst="rect">
              <a:avLst/>
            </a:prstGeom>
          </p:spPr>
        </p:pic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BA03F2ED-A113-0F9C-1EF7-4C633639F56B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2403640" y="2021747"/>
              <a:ext cx="2424417" cy="1753299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id="{1E59D755-901F-FED5-D2D5-7CD46F2980FF}"/>
                </a:ext>
              </a:extLst>
            </p:cNvPr>
            <p:cNvCxnSpPr>
              <a:cxnSpLocks/>
            </p:cNvCxnSpPr>
            <p:nvPr/>
          </p:nvCxnSpPr>
          <p:spPr bwMode="auto">
            <a:xfrm flipH="1" flipV="1">
              <a:off x="2395251" y="3791824"/>
              <a:ext cx="2424417" cy="1870744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986FA2D3-24EF-5C2D-5690-7B760EB65D9E}"/>
              </a:ext>
            </a:extLst>
          </p:cNvPr>
          <p:cNvSpPr txBox="1"/>
          <p:nvPr/>
        </p:nvSpPr>
        <p:spPr>
          <a:xfrm>
            <a:off x="444513" y="5627914"/>
            <a:ext cx="82531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CN" dirty="0">
                <a:solidFill>
                  <a:schemeClr val="bg2"/>
                </a:solidFill>
              </a:rPr>
              <a:t>栅格数据常用存储格式</a:t>
            </a:r>
            <a:r>
              <a:rPr lang="zh-CN" altLang="en-US" dirty="0">
                <a:solidFill>
                  <a:schemeClr val="bg2"/>
                </a:solidFill>
              </a:rPr>
              <a:t>：</a:t>
            </a:r>
            <a:r>
              <a:rPr lang="en-US" altLang="zh-CN" dirty="0">
                <a:solidFill>
                  <a:schemeClr val="bg2"/>
                </a:solidFill>
              </a:rPr>
              <a:t>TIFF</a:t>
            </a:r>
            <a:r>
              <a:rPr lang="zh-CN" altLang="en-US" dirty="0">
                <a:solidFill>
                  <a:schemeClr val="bg2"/>
                </a:solidFill>
              </a:rPr>
              <a:t>，</a:t>
            </a:r>
            <a:r>
              <a:rPr lang="en-US" altLang="zh-CN" dirty="0">
                <a:solidFill>
                  <a:schemeClr val="bg2"/>
                </a:solidFill>
              </a:rPr>
              <a:t>JPEG2000</a:t>
            </a:r>
            <a:r>
              <a:rPr lang="zh-CN" altLang="en-US" dirty="0">
                <a:solidFill>
                  <a:schemeClr val="bg2"/>
                </a:solidFill>
              </a:rPr>
              <a:t>，</a:t>
            </a:r>
            <a:r>
              <a:rPr lang="en-US" altLang="zh-CN" dirty="0">
                <a:solidFill>
                  <a:schemeClr val="bg2"/>
                </a:solidFill>
              </a:rPr>
              <a:t>Esri Grid</a:t>
            </a:r>
            <a:r>
              <a:rPr lang="zh-CN" altLang="en-US" dirty="0">
                <a:solidFill>
                  <a:schemeClr val="bg2"/>
                </a:solidFill>
              </a:rPr>
              <a:t>等。</a:t>
            </a:r>
            <a:endParaRPr lang="en-CN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7169521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1835696" cy="6858000"/>
          </a:xfrm>
          <a:prstGeom prst="rect">
            <a:avLst/>
          </a:prstGeom>
          <a:solidFill>
            <a:srgbClr val="0000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宋体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4B9B8D5-4BCC-CDFF-1E13-B005060A8BDF}"/>
              </a:ext>
            </a:extLst>
          </p:cNvPr>
          <p:cNvGrpSpPr/>
          <p:nvPr/>
        </p:nvGrpSpPr>
        <p:grpSpPr>
          <a:xfrm>
            <a:off x="2130680" y="2543116"/>
            <a:ext cx="5221533" cy="592217"/>
            <a:chOff x="2121802" y="2099233"/>
            <a:chExt cx="5221533" cy="592217"/>
          </a:xfrm>
        </p:grpSpPr>
        <p:sp>
          <p:nvSpPr>
            <p:cNvPr id="10" name="椭圆 9"/>
            <p:cNvSpPr/>
            <p:nvPr/>
          </p:nvSpPr>
          <p:spPr>
            <a:xfrm>
              <a:off x="2121802" y="2115450"/>
              <a:ext cx="576000" cy="576000"/>
            </a:xfrm>
            <a:prstGeom prst="ellipse">
              <a:avLst/>
            </a:prstGeom>
            <a:solidFill>
              <a:schemeClr val="tx1">
                <a:lumMod val="95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一</a:t>
              </a:r>
            </a:p>
          </p:txBody>
        </p:sp>
        <p:sp>
          <p:nvSpPr>
            <p:cNvPr id="12" name="矩形 11"/>
            <p:cNvSpPr/>
            <p:nvPr/>
          </p:nvSpPr>
          <p:spPr>
            <a:xfrm>
              <a:off x="2697802" y="2099233"/>
              <a:ext cx="4645533" cy="584775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CC"/>
                  </a:solidFill>
                  <a:effectLst/>
                  <a:highlight>
                    <a:srgbClr val="FFFFFF"/>
                  </a:highlight>
                  <a:uLnTx/>
                  <a:uFillTx/>
                  <a:latin typeface="Arial"/>
                  <a:ea typeface="微软雅黑"/>
                </a:rPr>
                <a:t>课程简介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12ED16A1-79B8-7DB1-1CC1-250B051BAD58}"/>
              </a:ext>
            </a:extLst>
          </p:cNvPr>
          <p:cNvGrpSpPr/>
          <p:nvPr/>
        </p:nvGrpSpPr>
        <p:grpSpPr>
          <a:xfrm>
            <a:off x="2130680" y="3946498"/>
            <a:ext cx="5718900" cy="584775"/>
            <a:chOff x="2121802" y="3502615"/>
            <a:chExt cx="5718900" cy="584775"/>
          </a:xfrm>
        </p:grpSpPr>
        <p:sp>
          <p:nvSpPr>
            <p:cNvPr id="13" name="椭圆 12"/>
            <p:cNvSpPr/>
            <p:nvPr/>
          </p:nvSpPr>
          <p:spPr>
            <a:xfrm>
              <a:off x="2121802" y="3511390"/>
              <a:ext cx="576000" cy="576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二</a:t>
              </a:r>
            </a:p>
          </p:txBody>
        </p:sp>
        <p:sp>
          <p:nvSpPr>
            <p:cNvPr id="14" name="矩形 13"/>
            <p:cNvSpPr/>
            <p:nvPr/>
          </p:nvSpPr>
          <p:spPr>
            <a:xfrm>
              <a:off x="2777899" y="3502615"/>
              <a:ext cx="5062803" cy="584775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CC"/>
                  </a:solidFill>
                  <a:effectLst/>
                  <a:highlight>
                    <a:srgbClr val="FFFFFF"/>
                  </a:highlight>
                  <a:uLnTx/>
                  <a:uFillTx/>
                  <a:latin typeface="Arial"/>
                  <a:ea typeface="微软雅黑"/>
                </a:rPr>
                <a:t>课程要求及</a:t>
              </a:r>
              <a:r>
                <a:rPr kumimoji="0" lang="zh-CN" altLang="en-CN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CC"/>
                  </a:solidFill>
                  <a:effectLst/>
                  <a:highlight>
                    <a:srgbClr val="FFFFFF"/>
                  </a:highlight>
                  <a:uLnTx/>
                  <a:uFillTx/>
                  <a:latin typeface="Arial"/>
                  <a:ea typeface="微软雅黑"/>
                </a:rPr>
                <a:t>考核</a:t>
              </a:r>
              <a:endPara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highlight>
                  <a:srgbClr val="FFFFFF"/>
                </a:highlight>
                <a:uLnTx/>
                <a:uFillTx/>
                <a:latin typeface="Arial"/>
                <a:ea typeface="微软雅黑"/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7300960" y="1262844"/>
            <a:ext cx="16081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/>
                <a:ea typeface="微软雅黑"/>
              </a:rPr>
              <a:t>目录</a:t>
            </a:r>
            <a:endParaRPr kumimoji="0" lang="en-US" altLang="zh-CN" sz="5400" b="1" i="0" u="none" strike="noStrike" kern="120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Arial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295872025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二、空间数据类型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582930" y="903898"/>
            <a:ext cx="8023860" cy="47453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200000"/>
              </a:lnSpc>
            </a:pPr>
            <a:r>
              <a:rPr lang="zh-CN" altLang="en-US" sz="2800" b="1" dirty="0">
                <a:solidFill>
                  <a:schemeClr val="bg2"/>
                </a:solidFill>
                <a:latin typeface="+mn-ea"/>
                <a:ea typeface="+mn-ea"/>
              </a:rPr>
              <a:t>栅格数据特点</a:t>
            </a:r>
            <a:endParaRPr lang="en-US" altLang="zh-CN" sz="2800" b="1" dirty="0">
              <a:solidFill>
                <a:schemeClr val="bg2"/>
              </a:solidFill>
              <a:latin typeface="+mn-ea"/>
              <a:ea typeface="+mn-ea"/>
            </a:endParaRPr>
          </a:p>
          <a:p>
            <a:pPr algn="l">
              <a:lnSpc>
                <a:spcPct val="200000"/>
              </a:lnSpc>
            </a:pPr>
            <a:r>
              <a:rPr lang="en-US" altLang="zh-CN" sz="2200" b="1" dirty="0">
                <a:solidFill>
                  <a:srgbClr val="121212"/>
                </a:solidFill>
                <a:latin typeface="+mn-ea"/>
                <a:ea typeface="+mn-ea"/>
              </a:rPr>
              <a:t>1.</a:t>
            </a:r>
            <a:r>
              <a:rPr lang="zh-CN" altLang="en-US" sz="2200" b="1" dirty="0">
                <a:solidFill>
                  <a:srgbClr val="121212"/>
                </a:solidFill>
                <a:latin typeface="+mn-ea"/>
                <a:ea typeface="+mn-ea"/>
              </a:rPr>
              <a:t> 连续性</a:t>
            </a:r>
            <a:r>
              <a:rPr lang="zh-CN" altLang="en-US" sz="2200" dirty="0">
                <a:solidFill>
                  <a:srgbClr val="121212"/>
                </a:solidFill>
                <a:latin typeface="+mn-ea"/>
                <a:ea typeface="+mn-ea"/>
              </a:rPr>
              <a:t>，栅格数据适合表示连续变化的地理现象，如高程、温度等，因为它可以在单元格之间插值；</a:t>
            </a:r>
            <a:endParaRPr lang="en-US" altLang="zh-CN" sz="2200" dirty="0">
              <a:solidFill>
                <a:srgbClr val="121212"/>
              </a:solidFill>
              <a:latin typeface="+mn-ea"/>
              <a:ea typeface="+mn-ea"/>
            </a:endParaRPr>
          </a:p>
          <a:p>
            <a:pPr algn="l">
              <a:lnSpc>
                <a:spcPct val="200000"/>
              </a:lnSpc>
            </a:pPr>
            <a:r>
              <a:rPr lang="en-US" altLang="zh-CN" sz="2200" b="1" dirty="0">
                <a:solidFill>
                  <a:srgbClr val="121212"/>
                </a:solidFill>
                <a:latin typeface="+mn-ea"/>
                <a:ea typeface="+mn-ea"/>
              </a:rPr>
              <a:t>2.</a:t>
            </a:r>
            <a:r>
              <a:rPr lang="zh-CN" altLang="en-US" sz="2200" b="1" dirty="0">
                <a:solidFill>
                  <a:srgbClr val="121212"/>
                </a:solidFill>
                <a:latin typeface="+mn-ea"/>
                <a:ea typeface="+mn-ea"/>
              </a:rPr>
              <a:t> 数据结构简单，</a:t>
            </a:r>
            <a:r>
              <a:rPr lang="zh-CN" altLang="en-US" sz="2200" dirty="0">
                <a:solidFill>
                  <a:srgbClr val="121212"/>
                </a:solidFill>
                <a:latin typeface="+mn-ea"/>
                <a:ea typeface="+mn-ea"/>
              </a:rPr>
              <a:t>栅格数据数据结构简单，易于处理和分析；</a:t>
            </a:r>
            <a:endParaRPr lang="en-US" altLang="zh-CN" sz="2200" dirty="0">
              <a:solidFill>
                <a:srgbClr val="121212"/>
              </a:solidFill>
              <a:latin typeface="+mn-ea"/>
              <a:ea typeface="+mn-ea"/>
            </a:endParaRPr>
          </a:p>
          <a:p>
            <a:pPr algn="l">
              <a:lnSpc>
                <a:spcPct val="200000"/>
              </a:lnSpc>
            </a:pPr>
            <a:r>
              <a:rPr lang="en-US" altLang="zh-CN" sz="2200" b="1" dirty="0">
                <a:solidFill>
                  <a:srgbClr val="121212"/>
                </a:solidFill>
                <a:latin typeface="+mn-ea"/>
                <a:ea typeface="+mn-ea"/>
              </a:rPr>
              <a:t>3.</a:t>
            </a:r>
            <a:r>
              <a:rPr lang="zh-CN" altLang="en-US" sz="2200" b="1" dirty="0">
                <a:solidFill>
                  <a:srgbClr val="121212"/>
                </a:solidFill>
                <a:latin typeface="+mn-ea"/>
                <a:ea typeface="+mn-ea"/>
              </a:rPr>
              <a:t> 空间分析，</a:t>
            </a:r>
            <a:r>
              <a:rPr lang="zh-CN" altLang="en-US" sz="2200" dirty="0">
                <a:solidFill>
                  <a:srgbClr val="121212"/>
                </a:solidFill>
                <a:latin typeface="+mn-ea"/>
                <a:ea typeface="+mn-ea"/>
              </a:rPr>
              <a:t>栅格数据适用于空间分析，如地形分析、遥感影像处理等。</a:t>
            </a:r>
            <a:endParaRPr lang="en-US" altLang="zh-CN" sz="2200" dirty="0">
              <a:solidFill>
                <a:srgbClr val="121212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33815285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二、空间数据类型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94334" y="938188"/>
            <a:ext cx="8355331" cy="52070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800" dirty="0">
                <a:solidFill>
                  <a:schemeClr val="bg2"/>
                </a:solidFill>
                <a:latin typeface="+mn-ea"/>
                <a:ea typeface="+mn-ea"/>
              </a:rPr>
              <a:t>矢量数据与栅格数据适用性</a:t>
            </a:r>
            <a:endParaRPr lang="en-US" altLang="zh-CN" sz="2800" dirty="0">
              <a:solidFill>
                <a:schemeClr val="bg2"/>
              </a:solidFill>
              <a:latin typeface="+mn-ea"/>
              <a:ea typeface="+mn-ea"/>
            </a:endParaRPr>
          </a:p>
          <a:p>
            <a:pPr algn="just">
              <a:lnSpc>
                <a:spcPct val="200000"/>
              </a:lnSpc>
            </a:pPr>
            <a:r>
              <a:rPr lang="en-US" altLang="zh-CN" sz="2200" dirty="0">
                <a:solidFill>
                  <a:schemeClr val="bg2"/>
                </a:solidFill>
                <a:latin typeface="+mn-ea"/>
                <a:ea typeface="+mn-ea"/>
              </a:rPr>
              <a:t>1.</a:t>
            </a:r>
            <a:r>
              <a:rPr lang="zh-CN" altLang="en-US" sz="2200" dirty="0">
                <a:solidFill>
                  <a:schemeClr val="bg2"/>
                </a:solidFill>
                <a:latin typeface="+mn-ea"/>
                <a:ea typeface="+mn-ea"/>
              </a:rPr>
              <a:t> 一般来说，</a:t>
            </a:r>
            <a:r>
              <a:rPr lang="zh-CN" altLang="en-US" sz="2200" b="1" dirty="0">
                <a:solidFill>
                  <a:schemeClr val="bg2"/>
                </a:solidFill>
                <a:latin typeface="+mn-ea"/>
                <a:ea typeface="+mn-ea"/>
              </a:rPr>
              <a:t>大范围小比例</a:t>
            </a:r>
            <a:r>
              <a:rPr lang="zh-CN" altLang="en-US" sz="2200" dirty="0">
                <a:solidFill>
                  <a:schemeClr val="bg2"/>
                </a:solidFill>
                <a:latin typeface="+mn-ea"/>
                <a:ea typeface="+mn-ea"/>
              </a:rPr>
              <a:t>的自然资源、环境、农业、林业、地质等区域问题的研究，城市分区或详细规划、土地管理、公用事业管理等方面的应用，矢量模型比较合适。</a:t>
            </a:r>
            <a:endParaRPr lang="en-US" altLang="zh-CN" sz="2200" dirty="0">
              <a:solidFill>
                <a:schemeClr val="bg2"/>
              </a:solidFill>
              <a:latin typeface="+mn-ea"/>
              <a:ea typeface="+mn-ea"/>
            </a:endParaRPr>
          </a:p>
          <a:p>
            <a:pPr algn="just">
              <a:lnSpc>
                <a:spcPct val="200000"/>
              </a:lnSpc>
            </a:pPr>
            <a:r>
              <a:rPr lang="en-US" altLang="zh-CN" sz="2200" dirty="0">
                <a:solidFill>
                  <a:schemeClr val="bg2"/>
                </a:solidFill>
                <a:latin typeface="+mn-ea"/>
                <a:ea typeface="+mn-ea"/>
              </a:rPr>
              <a:t>2.</a:t>
            </a:r>
            <a:r>
              <a:rPr lang="zh-CN" altLang="en-US" sz="2200" dirty="0">
                <a:solidFill>
                  <a:schemeClr val="bg2"/>
                </a:solidFill>
                <a:latin typeface="+mn-ea"/>
                <a:ea typeface="+mn-ea"/>
              </a:rPr>
              <a:t> 城市总体规划阶段的战略性布局研究、地形建模、环境模型等对</a:t>
            </a:r>
            <a:r>
              <a:rPr lang="zh-CN" altLang="en-US" sz="2200" b="1" dirty="0">
                <a:solidFill>
                  <a:schemeClr val="bg2"/>
                </a:solidFill>
                <a:latin typeface="+mn-ea"/>
                <a:ea typeface="+mn-ea"/>
              </a:rPr>
              <a:t>数据连续性表达和分析</a:t>
            </a:r>
            <a:r>
              <a:rPr lang="zh-CN" altLang="en-US" sz="2200" dirty="0">
                <a:solidFill>
                  <a:schemeClr val="bg2"/>
                </a:solidFill>
                <a:latin typeface="+mn-ea"/>
                <a:ea typeface="+mn-ea"/>
              </a:rPr>
              <a:t>有需求的，使用栅格模型比较合适。</a:t>
            </a:r>
            <a:endParaRPr lang="en-US" altLang="zh-CN" sz="2200" dirty="0">
              <a:solidFill>
                <a:schemeClr val="bg2"/>
              </a:solidFill>
              <a:latin typeface="+mn-ea"/>
              <a:ea typeface="+mn-ea"/>
            </a:endParaRPr>
          </a:p>
          <a:p>
            <a:pPr algn="just">
              <a:lnSpc>
                <a:spcPct val="200000"/>
              </a:lnSpc>
            </a:pPr>
            <a:r>
              <a:rPr lang="en-US" altLang="zh-CN" sz="2200" dirty="0">
                <a:solidFill>
                  <a:schemeClr val="bg2"/>
                </a:solidFill>
                <a:latin typeface="+mn-ea"/>
                <a:ea typeface="+mn-ea"/>
              </a:rPr>
              <a:t>3. </a:t>
            </a:r>
            <a:r>
              <a:rPr lang="zh-CN" altLang="en-US" sz="2200" b="1" dirty="0">
                <a:solidFill>
                  <a:schemeClr val="bg2"/>
                </a:solidFill>
                <a:latin typeface="+mn-ea"/>
                <a:ea typeface="+mn-ea"/>
              </a:rPr>
              <a:t>两种数据类型常混合使用</a:t>
            </a:r>
            <a:r>
              <a:rPr lang="zh-CN" altLang="en-US" sz="2200" dirty="0">
                <a:solidFill>
                  <a:schemeClr val="bg2"/>
                </a:solidFill>
                <a:latin typeface="+mn-ea"/>
                <a:ea typeface="+mn-ea"/>
              </a:rPr>
              <a:t>，以满足不同需求。</a:t>
            </a:r>
            <a:endParaRPr lang="en-CN" sz="2200" dirty="0">
              <a:solidFill>
                <a:schemeClr val="bg2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27642787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3471863"/>
            <a:ext cx="9144000" cy="15430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0" rtlCol="0" anchor="ctr">
            <a:noAutofit/>
          </a:bodyPr>
          <a:lstStyle/>
          <a:p>
            <a:pPr algn="l"/>
            <a:endParaRPr lang="zh-CN" altLang="en-US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89064" y="3868892"/>
            <a:ext cx="875305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4000" b="1" dirty="0">
                <a:latin typeface="微软雅黑" pitchFamily="34" charset="-122"/>
                <a:ea typeface="微软雅黑" pitchFamily="34" charset="-122"/>
              </a:rPr>
              <a:t>三、</a:t>
            </a:r>
            <a:r>
              <a:rPr lang="en-US" altLang="zh-CN" sz="4000" b="1" dirty="0">
                <a:latin typeface="微软雅黑" pitchFamily="34" charset="-122"/>
                <a:ea typeface="微软雅黑" pitchFamily="34" charset="-122"/>
              </a:rPr>
              <a:t>QGIS</a:t>
            </a:r>
            <a:r>
              <a:rPr lang="zh-CN" altLang="en-US" sz="4000" b="1" dirty="0">
                <a:latin typeface="微软雅黑" pitchFamily="34" charset="-122"/>
                <a:ea typeface="微软雅黑" pitchFamily="34" charset="-122"/>
              </a:rPr>
              <a:t>软件简介</a:t>
            </a:r>
          </a:p>
        </p:txBody>
      </p:sp>
      <p:sp>
        <p:nvSpPr>
          <p:cNvPr id="8" name="矩形 7"/>
          <p:cNvSpPr/>
          <p:nvPr/>
        </p:nvSpPr>
        <p:spPr>
          <a:xfrm>
            <a:off x="0" y="5014912"/>
            <a:ext cx="9144000" cy="72000"/>
          </a:xfrm>
          <a:prstGeom prst="rect">
            <a:avLst/>
          </a:prstGeom>
          <a:solidFill>
            <a:schemeClr val="tx1">
              <a:lumMod val="75000"/>
            </a:schemeClr>
          </a:solidFill>
          <a:effectLst/>
        </p:spPr>
        <p:txBody>
          <a:bodyPr wrap="square" lIns="0" rtlCol="0" anchor="ctr">
            <a:noAutofit/>
          </a:bodyPr>
          <a:lstStyle/>
          <a:p>
            <a:pPr algn="l"/>
            <a:endParaRPr lang="zh-CN" altLang="en-US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14300824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+mn-ea"/>
              </a:rPr>
              <a:t>三、</a:t>
            </a:r>
            <a:r>
              <a:rPr lang="en-US" altLang="zh-CN" sz="3600" b="1" dirty="0">
                <a:latin typeface="微软雅黑" pitchFamily="34" charset="-122"/>
                <a:ea typeface="微软雅黑" pitchFamily="34" charset="-122"/>
              </a:rPr>
              <a:t>GIS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软件简介</a:t>
            </a:r>
            <a:endParaRPr lang="zh-CN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29095" y="892468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开源桌面软件介绍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E05FFCA-3371-AF5C-381D-71D984055F5A}"/>
              </a:ext>
            </a:extLst>
          </p:cNvPr>
          <p:cNvSpPr txBox="1"/>
          <p:nvPr/>
        </p:nvSpPr>
        <p:spPr>
          <a:xfrm>
            <a:off x="524406" y="1565432"/>
            <a:ext cx="8203958" cy="20638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</a:rPr>
              <a:t>开源桌面</a:t>
            </a:r>
            <a:r>
              <a:rPr lang="en-US" altLang="zh-CN" sz="2200" dirty="0">
                <a:solidFill>
                  <a:srgbClr val="333333"/>
                </a:solidFill>
                <a:latin typeface="+mn-ea"/>
                <a:ea typeface="+mn-ea"/>
              </a:rPr>
              <a:t>GIS</a:t>
            </a: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</a:rPr>
              <a:t>软件一般指</a:t>
            </a:r>
            <a:r>
              <a:rPr lang="zh-CN" altLang="en-US" sz="2200" b="1" u="sng" dirty="0">
                <a:solidFill>
                  <a:srgbClr val="333333"/>
                </a:solidFill>
                <a:latin typeface="+mn-ea"/>
                <a:ea typeface="+mn-ea"/>
              </a:rPr>
              <a:t>具有直观图形用户界面的开源</a:t>
            </a:r>
            <a:r>
              <a:rPr lang="en-US" altLang="zh-CN" sz="2200" b="1" u="sng" dirty="0">
                <a:solidFill>
                  <a:srgbClr val="333333"/>
                </a:solidFill>
                <a:latin typeface="+mn-ea"/>
                <a:ea typeface="+mn-ea"/>
              </a:rPr>
              <a:t>GIS</a:t>
            </a:r>
            <a:r>
              <a:rPr lang="zh-CN" altLang="en-US" sz="2200" b="1" u="sng" dirty="0">
                <a:solidFill>
                  <a:srgbClr val="333333"/>
                </a:solidFill>
                <a:latin typeface="+mn-ea"/>
                <a:ea typeface="+mn-ea"/>
              </a:rPr>
              <a:t>软件</a:t>
            </a: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</a:rPr>
              <a:t>。早期开源软件一般不具有图形用户界面，为了便于软件的使用，一些开源</a:t>
            </a:r>
            <a:r>
              <a:rPr lang="en-US" altLang="zh-CN" sz="2200" dirty="0">
                <a:solidFill>
                  <a:srgbClr val="333333"/>
                </a:solidFill>
                <a:latin typeface="+mn-ea"/>
                <a:ea typeface="+mn-ea"/>
              </a:rPr>
              <a:t>GIS</a:t>
            </a: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</a:rPr>
              <a:t>软件通过图形用户界面开发，</a:t>
            </a:r>
            <a:r>
              <a:rPr lang="zh-CN" altLang="en-US" sz="2200" b="1" dirty="0">
                <a:solidFill>
                  <a:srgbClr val="333333"/>
                </a:solidFill>
                <a:latin typeface="+mn-ea"/>
                <a:ea typeface="+mn-ea"/>
              </a:rPr>
              <a:t>降低了用户使用门槛</a:t>
            </a: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</a:rPr>
              <a:t>，促进了开源</a:t>
            </a:r>
            <a:r>
              <a:rPr lang="en-US" altLang="zh-CN" sz="2200" dirty="0">
                <a:solidFill>
                  <a:srgbClr val="333333"/>
                </a:solidFill>
                <a:latin typeface="+mn-ea"/>
                <a:ea typeface="+mn-ea"/>
              </a:rPr>
              <a:t>GIS</a:t>
            </a: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</a:rPr>
              <a:t>软件的更广泛应用。</a:t>
            </a:r>
            <a:endParaRPr lang="en-US" altLang="zh-CN" sz="2200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pic>
        <p:nvPicPr>
          <p:cNvPr id="7" name="Picture 6" descr="A picture containing icon&#10;&#10;Description automatically generated">
            <a:extLst>
              <a:ext uri="{FF2B5EF4-FFF2-40B4-BE49-F238E27FC236}">
                <a16:creationId xmlns:a16="http://schemas.microsoft.com/office/drawing/2014/main" id="{C7993E05-4ADB-9D0C-E633-5749F445E4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4722" y="4510705"/>
            <a:ext cx="1039619" cy="1288604"/>
          </a:xfrm>
          <a:prstGeom prst="rect">
            <a:avLst/>
          </a:prstGeom>
          <a:ln>
            <a:solidFill>
              <a:schemeClr val="bg2"/>
            </a:solidFill>
          </a:ln>
        </p:spPr>
      </p:pic>
      <p:pic>
        <p:nvPicPr>
          <p:cNvPr id="10" name="Picture 2" descr="Visual Style Guide">
            <a:extLst>
              <a:ext uri="{FF2B5EF4-FFF2-40B4-BE49-F238E27FC236}">
                <a16:creationId xmlns:a16="http://schemas.microsoft.com/office/drawing/2014/main" id="{26D555B6-DE11-BF17-8D9F-B5F93A87683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07" t="23807" r="13890" b="25689"/>
          <a:stretch/>
        </p:blipFill>
        <p:spPr bwMode="auto">
          <a:xfrm>
            <a:off x="6181127" y="4094119"/>
            <a:ext cx="1893586" cy="627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DAL - Wikipedia">
            <a:extLst>
              <a:ext uri="{FF2B5EF4-FFF2-40B4-BE49-F238E27FC236}">
                <a16:creationId xmlns:a16="http://schemas.microsoft.com/office/drawing/2014/main" id="{9FA49340-63F1-4959-1786-FD893DE76C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680" y="4106607"/>
            <a:ext cx="1358900" cy="149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NAP - Message - Home">
            <a:extLst>
              <a:ext uri="{FF2B5EF4-FFF2-40B4-BE49-F238E27FC236}">
                <a16:creationId xmlns:a16="http://schemas.microsoft.com/office/drawing/2014/main" id="{35CDAC06-D9CF-2AC8-535E-A1B01EC142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9718" y="4813708"/>
            <a:ext cx="953997" cy="953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OSSIM">
            <a:extLst>
              <a:ext uri="{FF2B5EF4-FFF2-40B4-BE49-F238E27FC236}">
                <a16:creationId xmlns:a16="http://schemas.microsoft.com/office/drawing/2014/main" id="{AFE202E8-A338-4627-93EE-5AD65BEE95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7" r="6316" b="3707"/>
          <a:stretch/>
        </p:blipFill>
        <p:spPr bwMode="auto">
          <a:xfrm>
            <a:off x="4857007" y="5928387"/>
            <a:ext cx="3990023" cy="767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Logo">
            <a:extLst>
              <a:ext uri="{FF2B5EF4-FFF2-40B4-BE49-F238E27FC236}">
                <a16:creationId xmlns:a16="http://schemas.microsoft.com/office/drawing/2014/main" id="{D5CBEF68-23C0-8F4A-FA5F-CB6BCAE761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1595" y="4715514"/>
            <a:ext cx="1765498" cy="536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GeoPandas logo — GeoPandas 0.12.2+0.gefcb367.dirty documentation">
            <a:extLst>
              <a:ext uri="{FF2B5EF4-FFF2-40B4-BE49-F238E27FC236}">
                <a16:creationId xmlns:a16="http://schemas.microsoft.com/office/drawing/2014/main" id="{5E2738F1-9461-1F5B-3007-2AA2AD20C3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236" r="6377" b="12236"/>
          <a:stretch/>
        </p:blipFill>
        <p:spPr bwMode="auto">
          <a:xfrm>
            <a:off x="603654" y="5724980"/>
            <a:ext cx="3483439" cy="873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8FA799A-1F2C-F1DA-9F71-B1B8AFBC5758}"/>
              </a:ext>
            </a:extLst>
          </p:cNvPr>
          <p:cNvCxnSpPr>
            <a:cxnSpLocks/>
          </p:cNvCxnSpPr>
          <p:nvPr/>
        </p:nvCxnSpPr>
        <p:spPr bwMode="auto">
          <a:xfrm>
            <a:off x="4447309" y="3804114"/>
            <a:ext cx="0" cy="2923983"/>
          </a:xfrm>
          <a:prstGeom prst="line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F7436BD-0CD5-04DA-2B44-925CE86CF70D}"/>
              </a:ext>
            </a:extLst>
          </p:cNvPr>
          <p:cNvSpPr txBox="1"/>
          <p:nvPr/>
        </p:nvSpPr>
        <p:spPr>
          <a:xfrm>
            <a:off x="1498239" y="3624797"/>
            <a:ext cx="23936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2000" b="1" dirty="0">
                <a:solidFill>
                  <a:schemeClr val="accent2"/>
                </a:solidFill>
                <a:latin typeface="+mn-ea"/>
                <a:ea typeface="+mn-ea"/>
              </a:rPr>
              <a:t>非桌面开源GIS软件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E1E7D79-A815-9A32-ABAB-129BFCE643F1}"/>
              </a:ext>
            </a:extLst>
          </p:cNvPr>
          <p:cNvSpPr txBox="1"/>
          <p:nvPr/>
        </p:nvSpPr>
        <p:spPr>
          <a:xfrm>
            <a:off x="5404149" y="3665138"/>
            <a:ext cx="21595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2000" b="1" dirty="0">
                <a:solidFill>
                  <a:schemeClr val="accent2"/>
                </a:solidFill>
                <a:latin typeface="+mn-ea"/>
                <a:ea typeface="+mn-ea"/>
              </a:rPr>
              <a:t>桌面开源GIS软件</a:t>
            </a:r>
          </a:p>
        </p:txBody>
      </p:sp>
    </p:spTree>
    <p:extLst>
      <p:ext uri="{BB962C8B-B14F-4D97-AF65-F5344CB8AC3E}">
        <p14:creationId xmlns:p14="http://schemas.microsoft.com/office/powerpoint/2010/main" val="4067577602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二、开源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桌面</a:t>
            </a: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软件</a:t>
            </a:r>
            <a:r>
              <a:rPr lang="en-US" altLang="zh-CN" sz="3600" b="1" dirty="0">
                <a:latin typeface="微软雅黑" pitchFamily="34" charset="-122"/>
                <a:ea typeface="微软雅黑" pitchFamily="34" charset="-122"/>
              </a:rPr>
              <a:t>QGIS</a:t>
            </a:r>
            <a:endParaRPr lang="zh-CN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898703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QGIS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简介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4AEA98-0C33-E82A-EB75-839D0F0B55A4}"/>
              </a:ext>
            </a:extLst>
          </p:cNvPr>
          <p:cNvSpPr txBox="1"/>
          <p:nvPr/>
        </p:nvSpPr>
        <p:spPr>
          <a:xfrm>
            <a:off x="426719" y="1686590"/>
            <a:ext cx="8399616" cy="46160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sz="2000" dirty="0">
                <a:solidFill>
                  <a:srgbClr val="121212"/>
                </a:solidFill>
                <a:latin typeface="+mn-ea"/>
                <a:ea typeface="+mn-ea"/>
              </a:rPr>
              <a:t>QGIS </a:t>
            </a:r>
            <a:r>
              <a:rPr lang="zh-CN" altLang="en-US" sz="2000" dirty="0">
                <a:solidFill>
                  <a:srgbClr val="121212"/>
                </a:solidFill>
                <a:latin typeface="+mn-ea"/>
                <a:ea typeface="+mn-ea"/>
              </a:rPr>
              <a:t>（</a:t>
            </a:r>
            <a:r>
              <a:rPr lang="en-US" sz="2000" dirty="0">
                <a:solidFill>
                  <a:srgbClr val="121212"/>
                </a:solidFill>
                <a:latin typeface="+mn-ea"/>
                <a:ea typeface="+mn-ea"/>
              </a:rPr>
              <a:t>Quantum GIS）</a:t>
            </a:r>
            <a:r>
              <a:rPr lang="zh-CN" altLang="en-US" sz="2000" dirty="0">
                <a:solidFill>
                  <a:srgbClr val="121212"/>
                </a:solidFill>
                <a:latin typeface="+mn-ea"/>
                <a:ea typeface="+mn-ea"/>
              </a:rPr>
              <a:t>是开源地理信息系统桌面软件，使用</a:t>
            </a:r>
            <a:r>
              <a:rPr lang="en-US" altLang="zh-CN" sz="2000" b="1" dirty="0">
                <a:solidFill>
                  <a:srgbClr val="121212"/>
                </a:solidFill>
                <a:latin typeface="+mn-ea"/>
                <a:ea typeface="+mn-ea"/>
              </a:rPr>
              <a:t>GPL</a:t>
            </a:r>
            <a:r>
              <a:rPr lang="zh-CN" altLang="en-US" sz="2000" b="1" dirty="0">
                <a:solidFill>
                  <a:srgbClr val="121212"/>
                </a:solidFill>
                <a:latin typeface="+mn-ea"/>
                <a:ea typeface="+mn-ea"/>
              </a:rPr>
              <a:t>开源协议</a:t>
            </a:r>
            <a:r>
              <a:rPr lang="zh-CN" altLang="en-US" sz="2000" dirty="0">
                <a:solidFill>
                  <a:srgbClr val="121212"/>
                </a:solidFill>
                <a:latin typeface="+mn-ea"/>
                <a:ea typeface="+mn-ea"/>
              </a:rPr>
              <a:t>授权， 属于 </a:t>
            </a:r>
            <a:r>
              <a:rPr lang="en-US" sz="2000" dirty="0">
                <a:solidFill>
                  <a:srgbClr val="121212"/>
                </a:solidFill>
                <a:latin typeface="+mn-ea"/>
                <a:ea typeface="+mn-ea"/>
              </a:rPr>
              <a:t>Open Source Geospatial </a:t>
            </a:r>
            <a:r>
              <a:rPr lang="en-US" sz="2000" dirty="0" err="1">
                <a:solidFill>
                  <a:srgbClr val="121212"/>
                </a:solidFill>
                <a:latin typeface="+mn-ea"/>
                <a:ea typeface="+mn-ea"/>
              </a:rPr>
              <a:t>Foundation（OSGeo</a:t>
            </a:r>
            <a:r>
              <a:rPr lang="en-US" sz="2000" dirty="0">
                <a:solidFill>
                  <a:srgbClr val="121212"/>
                </a:solidFill>
                <a:latin typeface="+mn-ea"/>
                <a:ea typeface="+mn-ea"/>
              </a:rPr>
              <a:t>）</a:t>
            </a:r>
            <a:r>
              <a:rPr lang="zh-CN" altLang="en-US" sz="2000" dirty="0">
                <a:solidFill>
                  <a:srgbClr val="121212"/>
                </a:solidFill>
                <a:latin typeface="+mn-ea"/>
                <a:ea typeface="+mn-ea"/>
              </a:rPr>
              <a:t>的官方开源项目。在</a:t>
            </a:r>
            <a:r>
              <a:rPr lang="en-US" altLang="zh-CN" sz="2000" dirty="0">
                <a:solidFill>
                  <a:srgbClr val="121212"/>
                </a:solidFill>
                <a:latin typeface="+mn-ea"/>
                <a:ea typeface="+mn-ea"/>
              </a:rPr>
              <a:t>GPL</a:t>
            </a:r>
            <a:r>
              <a:rPr lang="zh-CN" altLang="en-US" sz="2000" dirty="0">
                <a:solidFill>
                  <a:srgbClr val="121212"/>
                </a:solidFill>
                <a:latin typeface="+mn-ea"/>
                <a:ea typeface="+mn-ea"/>
              </a:rPr>
              <a:t>开源协议授权下，开发者可以自行检阅与调整程序代码， 并保障让所有使用者可以免费且自由地修改程序。</a:t>
            </a:r>
            <a:endParaRPr lang="en-US" altLang="zh-CN" sz="2000" dirty="0">
              <a:solidFill>
                <a:srgbClr val="121212"/>
              </a:solidFill>
              <a:latin typeface="+mn-ea"/>
              <a:ea typeface="+mn-ea"/>
            </a:endParaRPr>
          </a:p>
          <a:p>
            <a:pPr algn="just">
              <a:lnSpc>
                <a:spcPct val="200000"/>
              </a:lnSpc>
            </a:pPr>
            <a:r>
              <a:rPr lang="en-US" sz="2000" dirty="0">
                <a:solidFill>
                  <a:srgbClr val="121212"/>
                </a:solidFill>
                <a:latin typeface="+mn-ea"/>
                <a:ea typeface="+mn-ea"/>
              </a:rPr>
              <a:t>QGIS </a:t>
            </a:r>
            <a:r>
              <a:rPr lang="zh-CN" altLang="en-US" sz="2000" dirty="0">
                <a:solidFill>
                  <a:srgbClr val="121212"/>
                </a:solidFill>
                <a:latin typeface="+mn-ea"/>
                <a:ea typeface="+mn-ea"/>
              </a:rPr>
              <a:t>跨平台的特性，可在 </a:t>
            </a:r>
            <a:r>
              <a:rPr lang="en-US" sz="2000" b="1" dirty="0" err="1">
                <a:solidFill>
                  <a:srgbClr val="121212"/>
                </a:solidFill>
                <a:latin typeface="+mn-ea"/>
                <a:ea typeface="+mn-ea"/>
              </a:rPr>
              <a:t>Linux、Mac</a:t>
            </a:r>
            <a:r>
              <a:rPr lang="en-US" sz="2000" b="1" dirty="0">
                <a:solidFill>
                  <a:srgbClr val="121212"/>
                </a:solidFill>
                <a:latin typeface="+mn-ea"/>
                <a:ea typeface="+mn-ea"/>
              </a:rPr>
              <a:t> OS</a:t>
            </a:r>
            <a:r>
              <a:rPr lang="zh-CN" altLang="en-US" sz="2000" b="1" dirty="0">
                <a:solidFill>
                  <a:srgbClr val="121212"/>
                </a:solidFill>
                <a:latin typeface="+mn-ea"/>
                <a:ea typeface="+mn-ea"/>
              </a:rPr>
              <a:t>和 </a:t>
            </a:r>
            <a:r>
              <a:rPr lang="en-US" sz="2000" b="1" dirty="0">
                <a:solidFill>
                  <a:srgbClr val="121212"/>
                </a:solidFill>
                <a:latin typeface="+mn-ea"/>
                <a:ea typeface="+mn-ea"/>
              </a:rPr>
              <a:t>Windows</a:t>
            </a:r>
            <a:r>
              <a:rPr lang="en-US" sz="2000" dirty="0">
                <a:solidFill>
                  <a:srgbClr val="121212"/>
                </a:solidFill>
                <a:latin typeface="+mn-ea"/>
                <a:ea typeface="+mn-ea"/>
              </a:rPr>
              <a:t> </a:t>
            </a:r>
            <a:r>
              <a:rPr lang="zh-CN" altLang="en-US" sz="2000" dirty="0">
                <a:solidFill>
                  <a:srgbClr val="121212"/>
                </a:solidFill>
                <a:latin typeface="+mn-ea"/>
                <a:ea typeface="+mn-ea"/>
              </a:rPr>
              <a:t>上使用，支持多种的矢量、栅格数据、数据库及一些功能。</a:t>
            </a:r>
            <a:endParaRPr lang="en-US" altLang="zh-CN" sz="2000" dirty="0">
              <a:solidFill>
                <a:srgbClr val="121212"/>
              </a:solidFill>
              <a:latin typeface="+mn-ea"/>
              <a:ea typeface="+mn-ea"/>
            </a:endParaRPr>
          </a:p>
          <a:p>
            <a:pPr algn="just">
              <a:lnSpc>
                <a:spcPct val="200000"/>
              </a:lnSpc>
            </a:pPr>
            <a:r>
              <a:rPr lang="zh-CN" altLang="en-US" sz="2000" dirty="0">
                <a:solidFill>
                  <a:srgbClr val="121212"/>
                </a:solidFill>
                <a:latin typeface="+mn-ea"/>
                <a:ea typeface="+mn-ea"/>
              </a:rPr>
              <a:t>主要功能包括：</a:t>
            </a:r>
            <a:r>
              <a:rPr lang="zh-CN" altLang="en-US" sz="2000" b="1" u="sng" dirty="0">
                <a:solidFill>
                  <a:srgbClr val="121212"/>
                </a:solidFill>
                <a:latin typeface="+mn-ea"/>
                <a:ea typeface="+mn-ea"/>
              </a:rPr>
              <a:t>数据可视化、投影转换、编辑、分析与制图</a:t>
            </a:r>
            <a:r>
              <a:rPr lang="zh-CN" altLang="en-US" sz="2000" dirty="0">
                <a:solidFill>
                  <a:srgbClr val="121212"/>
                </a:solidFill>
                <a:latin typeface="+mn-ea"/>
                <a:ea typeface="+mn-ea"/>
              </a:rPr>
              <a:t>等。</a:t>
            </a:r>
            <a:endParaRPr lang="en-US" altLang="zh-CN" sz="2000" dirty="0">
              <a:solidFill>
                <a:srgbClr val="121212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5278940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3B10C01-D7FD-5C9B-278C-A4B436C4ED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1276" y="1810890"/>
            <a:ext cx="6559150" cy="4135946"/>
          </a:xfrm>
          <a:prstGeom prst="rect">
            <a:avLst/>
          </a:prstGeom>
          <a:ln>
            <a:solidFill>
              <a:schemeClr val="bg2"/>
            </a:solidFill>
          </a:ln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二、开源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桌面</a:t>
            </a: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软件</a:t>
            </a:r>
            <a:r>
              <a:rPr lang="en-US" altLang="zh-CN" sz="3600" b="1" dirty="0">
                <a:latin typeface="微软雅黑" pitchFamily="34" charset="-122"/>
                <a:ea typeface="微软雅黑" pitchFamily="34" charset="-122"/>
              </a:rPr>
              <a:t>QGIS</a:t>
            </a:r>
            <a:endParaRPr lang="zh-CN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909094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QGIS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软件简介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A1F849C-A369-B918-F9E4-7A2F143D4F50}"/>
              </a:ext>
            </a:extLst>
          </p:cNvPr>
          <p:cNvSpPr txBox="1"/>
          <p:nvPr/>
        </p:nvSpPr>
        <p:spPr>
          <a:xfrm>
            <a:off x="105355" y="1735947"/>
            <a:ext cx="105872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chemeClr val="accent2"/>
                </a:solidFill>
                <a:latin typeface="+mn-ea"/>
                <a:ea typeface="+mn-ea"/>
              </a:rPr>
              <a:t>菜单栏</a:t>
            </a:r>
            <a:endParaRPr lang="en-CN" sz="2000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2DADA90-0297-320A-7A9B-7BCB73C8D266}"/>
              </a:ext>
            </a:extLst>
          </p:cNvPr>
          <p:cNvCxnSpPr>
            <a:cxnSpLocks/>
            <a:stCxn id="18" idx="3"/>
          </p:cNvCxnSpPr>
          <p:nvPr/>
        </p:nvCxnSpPr>
        <p:spPr bwMode="auto">
          <a:xfrm flipV="1">
            <a:off x="1164082" y="1735947"/>
            <a:ext cx="607773" cy="200055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86451A61-9A98-4F6C-FD33-95BBB6A82E9B}"/>
              </a:ext>
            </a:extLst>
          </p:cNvPr>
          <p:cNvSpPr txBox="1"/>
          <p:nvPr/>
        </p:nvSpPr>
        <p:spPr>
          <a:xfrm>
            <a:off x="105354" y="2421022"/>
            <a:ext cx="113044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chemeClr val="accent2"/>
                </a:solidFill>
                <a:latin typeface="+mn-ea"/>
                <a:ea typeface="+mn-ea"/>
              </a:rPr>
              <a:t>工具栏</a:t>
            </a:r>
            <a:endParaRPr lang="en-CN" sz="2000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2FB81A3-8873-C2B6-3A89-83770CDB4D12}"/>
              </a:ext>
            </a:extLst>
          </p:cNvPr>
          <p:cNvCxnSpPr>
            <a:cxnSpLocks/>
            <a:stCxn id="23" idx="3"/>
          </p:cNvCxnSpPr>
          <p:nvPr/>
        </p:nvCxnSpPr>
        <p:spPr bwMode="auto">
          <a:xfrm flipV="1">
            <a:off x="1235797" y="2082403"/>
            <a:ext cx="750910" cy="538674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B5505DF4-B06F-0E86-A93E-D8AA97280A97}"/>
              </a:ext>
            </a:extLst>
          </p:cNvPr>
          <p:cNvSpPr txBox="1"/>
          <p:nvPr/>
        </p:nvSpPr>
        <p:spPr>
          <a:xfrm>
            <a:off x="71101" y="4730618"/>
            <a:ext cx="92247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 err="1">
                <a:solidFill>
                  <a:schemeClr val="accent2"/>
                </a:solidFill>
                <a:latin typeface="+mn-ea"/>
                <a:ea typeface="+mn-ea"/>
              </a:rPr>
              <a:t>面板</a:t>
            </a:r>
            <a:endParaRPr lang="en-CN" sz="2000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9368A4A-1E30-C7FF-93A8-823E0BFFDDAF}"/>
              </a:ext>
            </a:extLst>
          </p:cNvPr>
          <p:cNvCxnSpPr>
            <a:cxnSpLocks/>
            <a:stCxn id="27" idx="3"/>
          </p:cNvCxnSpPr>
          <p:nvPr/>
        </p:nvCxnSpPr>
        <p:spPr bwMode="auto">
          <a:xfrm flipV="1">
            <a:off x="993574" y="4287722"/>
            <a:ext cx="1235798" cy="642951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4C666A96-1F83-4E49-2237-FBD1F6223EE5}"/>
              </a:ext>
            </a:extLst>
          </p:cNvPr>
          <p:cNvSpPr txBox="1"/>
          <p:nvPr/>
        </p:nvSpPr>
        <p:spPr>
          <a:xfrm>
            <a:off x="4009761" y="2700070"/>
            <a:ext cx="92247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chemeClr val="accent2"/>
                </a:solidFill>
                <a:latin typeface="+mn-ea"/>
                <a:ea typeface="+mn-ea"/>
              </a:rPr>
              <a:t>视图</a:t>
            </a:r>
            <a:endParaRPr lang="en-CN" sz="20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1265673-F240-13EE-D023-1E17A69A2015}"/>
              </a:ext>
            </a:extLst>
          </p:cNvPr>
          <p:cNvSpPr txBox="1"/>
          <p:nvPr/>
        </p:nvSpPr>
        <p:spPr>
          <a:xfrm>
            <a:off x="8139773" y="3246220"/>
            <a:ext cx="93251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chemeClr val="accent2"/>
                </a:solidFill>
                <a:latin typeface="+mn-ea"/>
                <a:ea typeface="+mn-ea"/>
              </a:rPr>
              <a:t>工具箱</a:t>
            </a:r>
            <a:endParaRPr lang="en-CN" sz="2000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D1D5863-9CEA-F4CB-B242-8166548C4786}"/>
              </a:ext>
            </a:extLst>
          </p:cNvPr>
          <p:cNvCxnSpPr>
            <a:cxnSpLocks/>
          </p:cNvCxnSpPr>
          <p:nvPr/>
        </p:nvCxnSpPr>
        <p:spPr bwMode="auto">
          <a:xfrm flipH="1">
            <a:off x="7322840" y="3293066"/>
            <a:ext cx="624685" cy="1172026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4AEBC326-1609-596B-8537-39F116527A31}"/>
              </a:ext>
            </a:extLst>
          </p:cNvPr>
          <p:cNvSpPr txBox="1"/>
          <p:nvPr/>
        </p:nvSpPr>
        <p:spPr>
          <a:xfrm>
            <a:off x="2429797" y="6046986"/>
            <a:ext cx="14847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chemeClr val="accent2"/>
                </a:solidFill>
                <a:latin typeface="+mn-ea"/>
                <a:ea typeface="+mn-ea"/>
              </a:rPr>
              <a:t>状态栏</a:t>
            </a:r>
            <a:endParaRPr lang="en-CN" sz="2000" dirty="0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3F4E5FF-54E3-E9AA-5351-C586D6201A32}"/>
              </a:ext>
            </a:extLst>
          </p:cNvPr>
          <p:cNvCxnSpPr>
            <a:cxnSpLocks/>
          </p:cNvCxnSpPr>
          <p:nvPr/>
        </p:nvCxnSpPr>
        <p:spPr bwMode="auto">
          <a:xfrm flipV="1">
            <a:off x="3218377" y="5846931"/>
            <a:ext cx="325925" cy="249308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BDCBD33D-9B4F-EBEE-30C8-194823DDF5C4}"/>
              </a:ext>
            </a:extLst>
          </p:cNvPr>
          <p:cNvSpPr txBox="1"/>
          <p:nvPr/>
        </p:nvSpPr>
        <p:spPr>
          <a:xfrm>
            <a:off x="387109" y="6396444"/>
            <a:ext cx="821368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CN" sz="16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学习资料</a:t>
            </a:r>
            <a:r>
              <a:rPr lang="zh-CN" altLang="en-US" sz="16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CN" sz="16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https://docs.qgis.org/3.22/zh-Hans/docs/user_manual/introduction/qgis_gui.html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385B969-AEF1-9373-9FC5-532324CBEC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1276" y="1643888"/>
            <a:ext cx="6559150" cy="161051"/>
          </a:xfrm>
          <a:prstGeom prst="rect">
            <a:avLst/>
          </a:prstGeom>
          <a:ln>
            <a:solidFill>
              <a:schemeClr val="bg2"/>
            </a:solidFill>
          </a:ln>
        </p:spPr>
      </p:pic>
    </p:spTree>
    <p:extLst>
      <p:ext uri="{BB962C8B-B14F-4D97-AF65-F5344CB8AC3E}">
        <p14:creationId xmlns:p14="http://schemas.microsoft.com/office/powerpoint/2010/main" val="353940032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>
                <a:latin typeface="+mn-ea"/>
              </a:rPr>
              <a:t>二、</a:t>
            </a:r>
            <a:r>
              <a:rPr lang="zh-CN" altLang="en-US" sz="3600" b="1">
                <a:latin typeface="微软雅黑" pitchFamily="34" charset="-122"/>
                <a:ea typeface="微软雅黑" pitchFamily="34" charset="-122"/>
              </a:rPr>
              <a:t>开源桌面</a:t>
            </a:r>
            <a:r>
              <a:rPr lang="en-US" altLang="zh-CN" sz="3600" b="1">
                <a:latin typeface="微软雅黑" pitchFamily="34" charset="-122"/>
                <a:ea typeface="微软雅黑" pitchFamily="34" charset="-122"/>
              </a:rPr>
              <a:t>GIS</a:t>
            </a:r>
            <a:r>
              <a:rPr lang="zh-CN" altLang="en-US" sz="3600" b="1">
                <a:latin typeface="微软雅黑" pitchFamily="34" charset="-122"/>
                <a:ea typeface="微软雅黑" pitchFamily="34" charset="-122"/>
              </a:rPr>
              <a:t>软件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软件简介</a:t>
            </a:r>
            <a:endParaRPr lang="zh-CN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3A7E693-8098-76C4-CD5D-47166ABEB164}"/>
              </a:ext>
            </a:extLst>
          </p:cNvPr>
          <p:cNvSpPr txBox="1"/>
          <p:nvPr/>
        </p:nvSpPr>
        <p:spPr>
          <a:xfrm>
            <a:off x="414554" y="1128372"/>
            <a:ext cx="8314891" cy="743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3200" b="1">
                <a:solidFill>
                  <a:srgbClr val="333333"/>
                </a:solidFill>
                <a:latin typeface="+mn-ea"/>
                <a:ea typeface="+mn-ea"/>
              </a:rPr>
              <a:t>课后练习</a:t>
            </a:r>
            <a:endParaRPr lang="en-US" altLang="zh-CN" sz="3200" b="1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03BC878-BC57-D350-27A3-F03AE48213AC}"/>
              </a:ext>
            </a:extLst>
          </p:cNvPr>
          <p:cNvSpPr txBox="1"/>
          <p:nvPr/>
        </p:nvSpPr>
        <p:spPr>
          <a:xfrm>
            <a:off x="414554" y="1783013"/>
            <a:ext cx="7967446" cy="37142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200000"/>
              </a:lnSpc>
              <a:buAutoNum type="arabicPeriod"/>
            </a:pPr>
            <a:r>
              <a:rPr lang="zh-CN" altLang="en-CN" sz="2200">
                <a:solidFill>
                  <a:srgbClr val="333333"/>
                </a:solidFill>
                <a:latin typeface="+mn-ea"/>
                <a:ea typeface="+mn-ea"/>
              </a:rPr>
              <a:t>练习</a:t>
            </a:r>
            <a:r>
              <a:rPr lang="en-US" altLang="zh-CN" sz="2200">
                <a:solidFill>
                  <a:srgbClr val="333333"/>
                </a:solidFill>
                <a:latin typeface="+mn-ea"/>
                <a:ea typeface="+mn-ea"/>
              </a:rPr>
              <a:t>git</a:t>
            </a:r>
            <a:r>
              <a:rPr lang="zh-CN" altLang="en-US" sz="2200">
                <a:solidFill>
                  <a:srgbClr val="333333"/>
                </a:solidFill>
                <a:latin typeface="+mn-ea"/>
                <a:ea typeface="+mn-ea"/>
              </a:rPr>
              <a:t>常用指令。</a:t>
            </a:r>
            <a:endParaRPr lang="en-US" altLang="zh-CN" sz="2200">
              <a:solidFill>
                <a:srgbClr val="333333"/>
              </a:solidFill>
              <a:latin typeface="+mn-ea"/>
              <a:ea typeface="+mn-ea"/>
            </a:endParaRPr>
          </a:p>
          <a:p>
            <a:pPr marL="457200" indent="-457200" algn="just">
              <a:lnSpc>
                <a:spcPct val="200000"/>
              </a:lnSpc>
              <a:buAutoNum type="arabicPeriod"/>
            </a:pPr>
            <a:r>
              <a:rPr lang="zh-CN" altLang="en-US" sz="2200">
                <a:solidFill>
                  <a:srgbClr val="333333"/>
                </a:solidFill>
                <a:latin typeface="+mn-ea"/>
                <a:ea typeface="+mn-ea"/>
              </a:rPr>
              <a:t>练习利用</a:t>
            </a:r>
            <a:r>
              <a:rPr lang="en-US" altLang="zh-CN" sz="2200">
                <a:solidFill>
                  <a:srgbClr val="333333"/>
                </a:solidFill>
                <a:latin typeface="+mn-ea"/>
                <a:ea typeface="+mn-ea"/>
              </a:rPr>
              <a:t>Anaconda</a:t>
            </a:r>
            <a:r>
              <a:rPr lang="zh-CN" altLang="en-US" sz="2200">
                <a:solidFill>
                  <a:srgbClr val="333333"/>
                </a:solidFill>
                <a:latin typeface="+mn-ea"/>
                <a:ea typeface="+mn-ea"/>
              </a:rPr>
              <a:t>开源软件管理包进行</a:t>
            </a:r>
            <a:r>
              <a:rPr lang="en-US" altLang="zh-CN" sz="2200">
                <a:solidFill>
                  <a:srgbClr val="333333"/>
                </a:solidFill>
                <a:latin typeface="+mn-ea"/>
                <a:ea typeface="+mn-ea"/>
              </a:rPr>
              <a:t>python</a:t>
            </a:r>
            <a:r>
              <a:rPr lang="zh-CN" altLang="en-US" sz="2200">
                <a:solidFill>
                  <a:srgbClr val="333333"/>
                </a:solidFill>
                <a:latin typeface="+mn-ea"/>
                <a:ea typeface="+mn-ea"/>
              </a:rPr>
              <a:t>开发环境配置。</a:t>
            </a:r>
            <a:endParaRPr lang="en-US" altLang="zh-CN" sz="2200">
              <a:solidFill>
                <a:srgbClr val="333333"/>
              </a:solidFill>
              <a:latin typeface="+mn-ea"/>
              <a:ea typeface="+mn-ea"/>
            </a:endParaRPr>
          </a:p>
          <a:p>
            <a:pPr marL="457200" indent="-457200" algn="just">
              <a:lnSpc>
                <a:spcPct val="200000"/>
              </a:lnSpc>
              <a:buAutoNum type="arabicPeriod"/>
            </a:pPr>
            <a:r>
              <a:rPr lang="zh-CN" altLang="en-US" sz="2200">
                <a:solidFill>
                  <a:srgbClr val="333333"/>
                </a:solidFill>
                <a:latin typeface="+mn-ea"/>
                <a:ea typeface="+mn-ea"/>
              </a:rPr>
              <a:t>利用</a:t>
            </a:r>
            <a:r>
              <a:rPr lang="en-US" altLang="zh-CN" sz="2200">
                <a:solidFill>
                  <a:srgbClr val="333333"/>
                </a:solidFill>
                <a:latin typeface="+mn-ea"/>
                <a:ea typeface="+mn-ea"/>
              </a:rPr>
              <a:t>git/</a:t>
            </a:r>
            <a:r>
              <a:rPr lang="en-US" altLang="zh-CN" sz="2200" err="1">
                <a:solidFill>
                  <a:srgbClr val="333333"/>
                </a:solidFill>
                <a:latin typeface="+mn-ea"/>
                <a:ea typeface="+mn-ea"/>
              </a:rPr>
              <a:t>github</a:t>
            </a:r>
            <a:r>
              <a:rPr lang="zh-CN" altLang="en-US" sz="2200">
                <a:solidFill>
                  <a:srgbClr val="333333"/>
                </a:solidFill>
                <a:latin typeface="+mn-ea"/>
                <a:ea typeface="+mn-ea"/>
              </a:rPr>
              <a:t>将个人家乡所在地地理坐标添加至开源</a:t>
            </a:r>
            <a:r>
              <a:rPr lang="en-US" altLang="zh-CN" sz="2200">
                <a:solidFill>
                  <a:srgbClr val="333333"/>
                </a:solidFill>
                <a:latin typeface="+mn-ea"/>
                <a:ea typeface="+mn-ea"/>
              </a:rPr>
              <a:t>GIS</a:t>
            </a:r>
            <a:r>
              <a:rPr lang="zh-CN" altLang="en-US" sz="2200">
                <a:solidFill>
                  <a:srgbClr val="333333"/>
                </a:solidFill>
                <a:latin typeface="+mn-ea"/>
                <a:ea typeface="+mn-ea"/>
              </a:rPr>
              <a:t>课程项目中。</a:t>
            </a:r>
            <a:endParaRPr lang="en-US" altLang="zh-CN" sz="2200">
              <a:solidFill>
                <a:srgbClr val="333333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33479638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+mn-ea"/>
              </a:rPr>
              <a:t>一、课程简介</a:t>
            </a:r>
            <a:endParaRPr lang="zh-CN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E05FFCA-3371-AF5C-381D-71D984055F5A}"/>
              </a:ext>
            </a:extLst>
          </p:cNvPr>
          <p:cNvSpPr txBox="1"/>
          <p:nvPr/>
        </p:nvSpPr>
        <p:spPr>
          <a:xfrm>
            <a:off x="653230" y="1745741"/>
            <a:ext cx="7706910" cy="47328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266700" algn="just" defTabSz="914400" rtl="0" eaLnBrk="1" fontAlgn="base" latinLnBrk="0" hangingPunct="1">
              <a:lnSpc>
                <a:spcPct val="2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/>
                <a:ea typeface="微软雅黑"/>
              </a:rPr>
              <a:t>何为</a:t>
            </a:r>
            <a:r>
              <a:rPr lang="zh-CN" altLang="en-US" sz="2800" b="1" kern="0" dirty="0">
                <a:solidFill>
                  <a:srgbClr val="000000"/>
                </a:solidFill>
                <a:latin typeface="微软雅黑"/>
                <a:ea typeface="微软雅黑"/>
              </a:rPr>
              <a:t>空间数据处理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/>
                <a:ea typeface="微软雅黑"/>
              </a:rPr>
              <a:t>？</a:t>
            </a:r>
            <a:endParaRPr kumimoji="0" lang="en-US" altLang="zh-CN" sz="2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/>
              <a:ea typeface="微软雅黑"/>
            </a:endParaRPr>
          </a:p>
          <a:p>
            <a:pPr marL="0" marR="0" lvl="0" indent="266700" algn="just" defTabSz="914400" rtl="0" eaLnBrk="1" fontAlgn="base" latinLnBrk="0" hangingPunct="1">
              <a:lnSpc>
                <a:spcPct val="2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/>
                <a:ea typeface="微软雅黑"/>
              </a:rPr>
              <a:t>具有空间属性的数据。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/>
              <a:ea typeface="微软雅黑"/>
            </a:endParaRPr>
          </a:p>
          <a:p>
            <a:pPr marL="0" marR="0" lvl="0" indent="266700" algn="just" defTabSz="914400" rtl="0" eaLnBrk="1" fontAlgn="base" latinLnBrk="0" hangingPunct="1">
              <a:lnSpc>
                <a:spcPct val="2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b="1" kern="0" dirty="0">
                <a:solidFill>
                  <a:srgbClr val="000000"/>
                </a:solidFill>
                <a:latin typeface="微软雅黑"/>
                <a:ea typeface="微软雅黑"/>
              </a:rPr>
              <a:t>空间数据处理有何用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/>
                <a:ea typeface="微软雅黑"/>
              </a:rPr>
              <a:t>？</a:t>
            </a:r>
            <a:endParaRPr kumimoji="0" lang="en-US" altLang="zh-CN" sz="2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/>
              <a:ea typeface="微软雅黑"/>
            </a:endParaRPr>
          </a:p>
          <a:p>
            <a:pPr marL="0" marR="0" lvl="0" indent="266700" algn="just" defTabSz="914400" rtl="0" eaLnBrk="1" fontAlgn="base" latinLnBrk="0" hangingPunct="1">
              <a:lnSpc>
                <a:spcPct val="2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kern="0" dirty="0">
                <a:solidFill>
                  <a:srgbClr val="000000"/>
                </a:solidFill>
                <a:latin typeface="微软雅黑"/>
                <a:ea typeface="微软雅黑"/>
              </a:rPr>
              <a:t>出行导航规划、城市建设规划、国土资源调查</a:t>
            </a:r>
            <a:r>
              <a:rPr lang="en-US" altLang="zh-CN" sz="2800" kern="0" dirty="0">
                <a:solidFill>
                  <a:srgbClr val="000000"/>
                </a:solidFill>
                <a:latin typeface="微软雅黑"/>
                <a:ea typeface="微软雅黑"/>
              </a:rPr>
              <a:t>…</a:t>
            </a:r>
            <a:endParaRPr lang="en-US" sz="2800" kern="0" dirty="0">
              <a:solidFill>
                <a:srgbClr val="000000"/>
              </a:solidFill>
              <a:latin typeface="微软雅黑"/>
              <a:ea typeface="微软雅黑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E91C0B-C9F8-3FEC-3419-2DE0C6E6DCB8}"/>
              </a:ext>
            </a:extLst>
          </p:cNvPr>
          <p:cNvSpPr txBox="1"/>
          <p:nvPr/>
        </p:nvSpPr>
        <p:spPr>
          <a:xfrm>
            <a:off x="317665" y="941970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/>
                <a:ea typeface="微软雅黑"/>
              </a:rPr>
              <a:t>1.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/>
                <a:ea typeface="微软雅黑"/>
              </a:rPr>
              <a:t> </a:t>
            </a:r>
            <a:r>
              <a:rPr kumimoji="0" lang="zh-CN" altLang="en-CN" sz="2800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/>
                <a:ea typeface="微软雅黑"/>
              </a:rPr>
              <a:t>空间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/>
                <a:ea typeface="微软雅黑"/>
              </a:rPr>
              <a:t>数据处理课程概述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微软雅黑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623131075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+mn-ea"/>
                <a:ea typeface="+mn-ea"/>
              </a:rPr>
              <a:t>一、课程简介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E91C0B-C9F8-3FEC-3419-2DE0C6E6DCB8}"/>
              </a:ext>
            </a:extLst>
          </p:cNvPr>
          <p:cNvSpPr txBox="1"/>
          <p:nvPr/>
        </p:nvSpPr>
        <p:spPr>
          <a:xfrm>
            <a:off x="317665" y="941970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/>
                <a:ea typeface="微软雅黑"/>
              </a:rPr>
              <a:t>1.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/>
                <a:ea typeface="微软雅黑"/>
              </a:rPr>
              <a:t> 开源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/>
                <a:ea typeface="微软雅黑"/>
              </a:rPr>
              <a:t>GIS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/>
                <a:ea typeface="微软雅黑"/>
              </a:rPr>
              <a:t>课程概述（课程目标）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微软雅黑"/>
              <a:ea typeface="微软雅黑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CD6DA1-1437-AB5B-BCA8-405D548B2FB8}"/>
              </a:ext>
            </a:extLst>
          </p:cNvPr>
          <p:cNvSpPr txBox="1"/>
          <p:nvPr/>
        </p:nvSpPr>
        <p:spPr>
          <a:xfrm>
            <a:off x="505443" y="1788155"/>
            <a:ext cx="8133113" cy="3828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266700" algn="just" defTabSz="914400" rtl="0" eaLnBrk="1" fontAlgn="base" latinLnBrk="0" hangingPunct="1">
              <a:lnSpc>
                <a:spcPct val="2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/>
                <a:ea typeface="微软雅黑"/>
                <a:cs typeface="Times New Roman" panose="02020603050405020304" pitchFamily="18" charset="0"/>
              </a:rPr>
              <a:t>  通过对该门课程的学习，学生能够掌握空间数据基本概念，掌握空间数据处理及分析常用方法、以及掌握基于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/>
                <a:ea typeface="微软雅黑"/>
                <a:cs typeface="Times New Roman" panose="02020603050405020304" pitchFamily="18" charset="0"/>
              </a:rPr>
              <a:t>Python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/>
                <a:ea typeface="微软雅黑"/>
                <a:cs typeface="Times New Roman" panose="02020603050405020304" pitchFamily="18" charset="0"/>
              </a:rPr>
              <a:t>编程的空间数据处理及分析常规操作。</a:t>
            </a:r>
          </a:p>
          <a:p>
            <a:pPr marL="0" marR="0" lvl="0" indent="266700" algn="just" defTabSz="914400" rtl="0" eaLnBrk="1" fontAlgn="base" latinLnBrk="0" hangingPunct="1">
              <a:lnSpc>
                <a:spcPct val="2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/>
                <a:ea typeface="微软雅黑"/>
                <a:cs typeface="Times New Roman" panose="02020603050405020304" pitchFamily="18" charset="0"/>
              </a:rPr>
              <a:t>  </a:t>
            </a:r>
            <a:r>
              <a:rPr kumimoji="0" lang="zh-CN" altLang="en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/>
                <a:ea typeface="微软雅黑"/>
                <a:cs typeface="Times New Roman" panose="02020603050405020304" pitchFamily="18" charset="0"/>
              </a:rPr>
              <a:t>同时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/>
                <a:ea typeface="微软雅黑"/>
                <a:cs typeface="Times New Roman" panose="02020603050405020304" pitchFamily="18" charset="0"/>
              </a:rPr>
              <a:t>，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/>
                <a:ea typeface="微软雅黑"/>
              </a:rPr>
              <a:t>通过该课程的学习。培养学生在</a:t>
            </a:r>
            <a:r>
              <a:rPr kumimoji="0" lang="zh-CN" altLang="en-US" sz="24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/>
                <a:ea typeface="微软雅黑"/>
              </a:rPr>
              <a:t>学习和工作中具备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/>
                <a:ea typeface="微软雅黑"/>
              </a:rPr>
              <a:t>利用所学知识解决实际问题能力</a:t>
            </a:r>
            <a:r>
              <a:rPr kumimoji="0" lang="zh-CN" altLang="en-US" sz="24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/>
                <a:ea typeface="微软雅黑"/>
              </a:rPr>
              <a:t>以及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/>
                <a:ea typeface="微软雅黑"/>
              </a:rPr>
              <a:t>团队协作的精神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/>
                <a:ea typeface="微软雅黑"/>
              </a:rPr>
              <a:t>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/>
              <a:ea typeface="微软雅黑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3372320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+mn-ea"/>
                <a:ea typeface="+mn-ea"/>
              </a:rPr>
              <a:t>一、课程简介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E91C0B-C9F8-3FEC-3419-2DE0C6E6DCB8}"/>
              </a:ext>
            </a:extLst>
          </p:cNvPr>
          <p:cNvSpPr txBox="1"/>
          <p:nvPr/>
        </p:nvSpPr>
        <p:spPr>
          <a:xfrm>
            <a:off x="317665" y="941970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marR="0" lvl="0" indent="-514350" algn="just" defTabSz="914400" rtl="0" eaLnBrk="1" fontAlgn="base" latinLnBrk="0" hangingPunct="1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/>
                <a:ea typeface="微软雅黑"/>
              </a:rPr>
              <a:t>开源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/>
                <a:ea typeface="微软雅黑"/>
              </a:rPr>
              <a:t>GIS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/>
                <a:ea typeface="微软雅黑"/>
              </a:rPr>
              <a:t>课程概述（课程章节）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微软雅黑"/>
              <a:ea typeface="微软雅黑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0BE935-AC9C-D1EE-AD6A-7C386013DA7C}"/>
              </a:ext>
            </a:extLst>
          </p:cNvPr>
          <p:cNvSpPr txBox="1"/>
          <p:nvPr/>
        </p:nvSpPr>
        <p:spPr>
          <a:xfrm>
            <a:off x="2016579" y="1606851"/>
            <a:ext cx="6561116" cy="4510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26670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/>
                <a:ea typeface="微软雅黑"/>
              </a:rPr>
              <a:t>第一章 </a:t>
            </a:r>
            <a:r>
              <a:rPr kumimoji="0" lang="zh-CN" altLang="en-CN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/>
                <a:ea typeface="微软雅黑"/>
              </a:rPr>
              <a:t>空间</a:t>
            </a:r>
            <a:r>
              <a:rPr kumimoji="0" lang="zh-CN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/>
                <a:ea typeface="微软雅黑"/>
              </a:rPr>
              <a:t>数据简介 （理论）</a:t>
            </a:r>
            <a:endParaRPr kumimoji="0" lang="en-US" altLang="zh-CN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/>
              <a:ea typeface="微软雅黑"/>
            </a:endParaRPr>
          </a:p>
          <a:p>
            <a:pPr marL="0" marR="0" lvl="0" indent="26670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/>
                <a:ea typeface="微软雅黑"/>
              </a:rPr>
              <a:t>第二章 </a:t>
            </a:r>
            <a:r>
              <a:rPr lang="en-US" altLang="zh-CN" sz="2200" kern="0" dirty="0">
                <a:solidFill>
                  <a:srgbClr val="000000"/>
                </a:solidFill>
                <a:latin typeface="微软雅黑"/>
                <a:ea typeface="微软雅黑"/>
              </a:rPr>
              <a:t>Python</a:t>
            </a:r>
            <a:r>
              <a:rPr lang="zh-CN" altLang="en-US" sz="2200" kern="0" dirty="0">
                <a:solidFill>
                  <a:srgbClr val="000000"/>
                </a:solidFill>
                <a:latin typeface="微软雅黑"/>
                <a:ea typeface="微软雅黑"/>
              </a:rPr>
              <a:t>程序设计基础</a:t>
            </a:r>
            <a:r>
              <a:rPr kumimoji="0" lang="zh-CN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/>
                <a:ea typeface="微软雅黑"/>
              </a:rPr>
              <a:t> （理论</a:t>
            </a:r>
            <a:r>
              <a:rPr kumimoji="0" lang="en-US" altLang="zh-CN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/>
                <a:ea typeface="微软雅黑"/>
              </a:rPr>
              <a:t>+</a:t>
            </a:r>
            <a:r>
              <a:rPr kumimoji="0" lang="zh-CN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/>
                <a:ea typeface="微软雅黑"/>
              </a:rPr>
              <a:t>实验）</a:t>
            </a:r>
            <a:endParaRPr kumimoji="0" lang="en-US" altLang="zh-CN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/>
              <a:ea typeface="微软雅黑"/>
            </a:endParaRPr>
          </a:p>
          <a:p>
            <a:pPr marL="0" marR="0" lvl="0" indent="26670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/>
                <a:ea typeface="微软雅黑"/>
              </a:rPr>
              <a:t>第三章 </a:t>
            </a:r>
            <a:r>
              <a:rPr kumimoji="0" lang="zh-CN" altLang="en-CN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/>
                <a:ea typeface="微软雅黑"/>
              </a:rPr>
              <a:t>空间</a:t>
            </a:r>
            <a:r>
              <a:rPr kumimoji="0" lang="zh-CN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/>
                <a:ea typeface="微软雅黑"/>
              </a:rPr>
              <a:t>参考与坐标转换（理论</a:t>
            </a:r>
            <a:r>
              <a:rPr kumimoji="0" lang="en-US" altLang="zh-CN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/>
                <a:ea typeface="微软雅黑"/>
              </a:rPr>
              <a:t>+</a:t>
            </a:r>
            <a:r>
              <a:rPr kumimoji="0" lang="zh-CN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/>
                <a:ea typeface="微软雅黑"/>
              </a:rPr>
              <a:t>实验）</a:t>
            </a:r>
            <a:endParaRPr kumimoji="0" lang="en-US" altLang="zh-CN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/>
              <a:ea typeface="微软雅黑"/>
            </a:endParaRPr>
          </a:p>
          <a:p>
            <a:pPr marL="0" marR="0" lvl="0" indent="266700" algn="just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CN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/>
                <a:ea typeface="微软雅黑"/>
              </a:rPr>
              <a:t>第四章</a:t>
            </a:r>
            <a:r>
              <a:rPr kumimoji="0" lang="zh-CN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/>
                <a:ea typeface="微软雅黑"/>
              </a:rPr>
              <a:t> </a:t>
            </a:r>
            <a:r>
              <a:rPr lang="zh-CN" altLang="en-CN" sz="2200" kern="0" dirty="0">
                <a:solidFill>
                  <a:srgbClr val="000000"/>
                </a:solidFill>
                <a:latin typeface="微软雅黑"/>
                <a:ea typeface="微软雅黑"/>
              </a:rPr>
              <a:t>空间</a:t>
            </a:r>
            <a:r>
              <a:rPr lang="zh-CN" altLang="en-US" sz="2200" kern="0" dirty="0">
                <a:solidFill>
                  <a:srgbClr val="000000"/>
                </a:solidFill>
                <a:latin typeface="微软雅黑"/>
                <a:ea typeface="微软雅黑"/>
              </a:rPr>
              <a:t>数据读写</a:t>
            </a:r>
            <a:r>
              <a:rPr kumimoji="0" lang="zh-CN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/>
                <a:ea typeface="微软雅黑"/>
              </a:rPr>
              <a:t> （理论</a:t>
            </a:r>
            <a:r>
              <a:rPr kumimoji="0" lang="en-US" altLang="zh-CN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/>
                <a:ea typeface="微软雅黑"/>
              </a:rPr>
              <a:t>+</a:t>
            </a:r>
            <a:r>
              <a:rPr kumimoji="0" lang="zh-CN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/>
                <a:ea typeface="微软雅黑"/>
              </a:rPr>
              <a:t>实验）</a:t>
            </a:r>
            <a:endParaRPr kumimoji="0" lang="en-US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/>
              <a:ea typeface="微软雅黑"/>
            </a:endParaRPr>
          </a:p>
          <a:p>
            <a:pPr marL="0" marR="0" lvl="0" indent="266700" algn="just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/>
                <a:ea typeface="微软雅黑"/>
              </a:rPr>
              <a:t>第五章 空间数据处理（理论</a:t>
            </a:r>
            <a:r>
              <a:rPr kumimoji="0" lang="en-US" altLang="zh-CN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/>
                <a:ea typeface="微软雅黑"/>
              </a:rPr>
              <a:t>+</a:t>
            </a:r>
            <a:r>
              <a:rPr kumimoji="0" lang="zh-CN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/>
                <a:ea typeface="微软雅黑"/>
              </a:rPr>
              <a:t>实验）</a:t>
            </a:r>
            <a:endParaRPr kumimoji="0" lang="en-US" altLang="zh-CN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/>
              <a:ea typeface="微软雅黑"/>
            </a:endParaRPr>
          </a:p>
          <a:p>
            <a:pPr marL="0" marR="0" lvl="0" indent="266700" algn="just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/>
                <a:ea typeface="微软雅黑"/>
              </a:rPr>
              <a:t>第六章 空间数据分析（理论</a:t>
            </a:r>
            <a:r>
              <a:rPr kumimoji="0" lang="en-US" altLang="zh-CN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/>
                <a:ea typeface="微软雅黑"/>
              </a:rPr>
              <a:t>+</a:t>
            </a:r>
            <a:r>
              <a:rPr kumimoji="0" lang="zh-CN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/>
                <a:ea typeface="微软雅黑"/>
              </a:rPr>
              <a:t>实验）</a:t>
            </a:r>
            <a:endParaRPr kumimoji="0" lang="en-US" altLang="zh-CN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/>
              <a:ea typeface="微软雅黑"/>
            </a:endParaRPr>
          </a:p>
          <a:p>
            <a:pPr marL="0" marR="0" lvl="0" indent="266700" algn="just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/>
                <a:ea typeface="微软雅黑"/>
              </a:rPr>
              <a:t>第七章 空间数据处理与分析案例（理论</a:t>
            </a:r>
            <a:r>
              <a:rPr kumimoji="0" lang="en-US" altLang="zh-CN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/>
                <a:ea typeface="微软雅黑"/>
              </a:rPr>
              <a:t>+</a:t>
            </a:r>
            <a:r>
              <a:rPr kumimoji="0" lang="zh-CN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/>
                <a:ea typeface="微软雅黑"/>
              </a:rPr>
              <a:t>实验）</a:t>
            </a:r>
            <a:endParaRPr kumimoji="0" lang="en-CN" sz="2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/>
              <a:ea typeface="微软雅黑"/>
              <a:cs typeface="Times New Roman" panose="02020603050405020304" pitchFamily="18" charset="0"/>
            </a:endParaRP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33F109D0-AAA1-7AD3-B10D-6934C5844CDF}"/>
              </a:ext>
            </a:extLst>
          </p:cNvPr>
          <p:cNvSpPr/>
          <p:nvPr/>
        </p:nvSpPr>
        <p:spPr bwMode="auto">
          <a:xfrm>
            <a:off x="1895762" y="1951701"/>
            <a:ext cx="279977" cy="1326826"/>
          </a:xfrm>
          <a:prstGeom prst="leftBrac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N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E99D8D-10A9-408E-D876-09FB0C8EBDB2}"/>
              </a:ext>
            </a:extLst>
          </p:cNvPr>
          <p:cNvSpPr txBox="1"/>
          <p:nvPr/>
        </p:nvSpPr>
        <p:spPr>
          <a:xfrm>
            <a:off x="279811" y="2235244"/>
            <a:ext cx="16031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CN" sz="1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charset="0"/>
                <a:ea typeface="宋体" charset="0"/>
              </a:rPr>
              <a:t>空间数据处理与分析理论与程序设计基础</a:t>
            </a:r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7D33CA86-78C6-3B8B-51BB-B57FBBE5679D}"/>
              </a:ext>
            </a:extLst>
          </p:cNvPr>
          <p:cNvSpPr/>
          <p:nvPr/>
        </p:nvSpPr>
        <p:spPr bwMode="auto">
          <a:xfrm>
            <a:off x="1882980" y="3900547"/>
            <a:ext cx="279978" cy="1326826"/>
          </a:xfrm>
          <a:prstGeom prst="leftBrac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N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0AD77A-3706-464A-3EA9-8E8FB10A183C}"/>
              </a:ext>
            </a:extLst>
          </p:cNvPr>
          <p:cNvSpPr txBox="1"/>
          <p:nvPr/>
        </p:nvSpPr>
        <p:spPr>
          <a:xfrm>
            <a:off x="174871" y="4150155"/>
            <a:ext cx="178129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CN" sz="1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charset="0"/>
                <a:ea typeface="宋体" charset="0"/>
              </a:rPr>
              <a:t>空间数据处理与分析方法与程序设计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charset="0"/>
                <a:ea typeface="宋体" charset="0"/>
              </a:rPr>
              <a:t>（重点、难点）</a:t>
            </a:r>
            <a:endParaRPr kumimoji="0" lang="en-CN" sz="16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charset="0"/>
              <a:ea typeface="宋体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34EA80-5581-08CD-3822-C512E746220E}"/>
              </a:ext>
            </a:extLst>
          </p:cNvPr>
          <p:cNvSpPr txBox="1"/>
          <p:nvPr/>
        </p:nvSpPr>
        <p:spPr>
          <a:xfrm>
            <a:off x="222661" y="6286641"/>
            <a:ext cx="86036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</a:rPr>
              <a:t>《</a:t>
            </a:r>
            <a:r>
              <a:rPr kumimoji="0" lang="en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</a:rPr>
              <a:t>空间数据处理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</a:rPr>
              <a:t>》</a:t>
            </a:r>
            <a:r>
              <a:rPr kumimoji="0" lang="en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</a:rPr>
              <a:t>课程链接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</a:rPr>
              <a:t>：</a:t>
            </a:r>
            <a:r>
              <a:rPr lang="en-US" altLang="zh-CN" sz="1600" dirty="0">
                <a:solidFill>
                  <a:prstClr val="black"/>
                </a:solidFill>
                <a:latin typeface="+mn-ea"/>
                <a:ea typeface="+mn-ea"/>
                <a:hlinkClick r:id="rId3"/>
              </a:rPr>
              <a:t>https://github.com/xinluo2018/spatial-data-course.git</a:t>
            </a:r>
            <a:r>
              <a:rPr lang="zh-CN" altLang="en-US" sz="1600" dirty="0">
                <a:solidFill>
                  <a:prstClr val="black"/>
                </a:solidFill>
                <a:latin typeface="+mn-ea"/>
                <a:ea typeface="+mn-ea"/>
              </a:rPr>
              <a:t> </a:t>
            </a:r>
            <a:endParaRPr lang="en-US" altLang="zh-CN" sz="1600" dirty="0">
              <a:solidFill>
                <a:prstClr val="black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09691984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+mn-ea"/>
              </a:rPr>
              <a:t>二、课程要求及考核</a:t>
            </a:r>
            <a:endParaRPr lang="zh-CN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1240227"/>
            <a:ext cx="8508670" cy="46129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/>
                <a:ea typeface="微软雅黑"/>
              </a:rPr>
              <a:t>1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/>
                <a:ea typeface="微软雅黑"/>
              </a:rPr>
              <a:t>、教学方式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微软雅黑"/>
              <a:ea typeface="微软雅黑"/>
            </a:endParaRPr>
          </a:p>
          <a:p>
            <a:pPr marL="0" marR="0" lvl="0" indent="0" algn="just" defTabSz="914400" rtl="0" eaLnBrk="1" fontAlgn="base" latinLnBrk="0" hangingPunct="1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/>
                <a:ea typeface="微软雅黑"/>
              </a:rPr>
              <a:t>    线下实验课，课堂学习需携带电脑，并保持网络通畅。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微软雅黑"/>
              <a:ea typeface="微软雅黑"/>
            </a:endParaRPr>
          </a:p>
          <a:p>
            <a:pPr marL="0" marR="0" lvl="0" indent="0" algn="just" defTabSz="914400" rtl="0" eaLnBrk="1" fontAlgn="base" latinLnBrk="0" hangingPunct="1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/>
                <a:ea typeface="微软雅黑"/>
              </a:rPr>
              <a:t>2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/>
                <a:ea typeface="微软雅黑"/>
              </a:rPr>
              <a:t>、考核方式及成绩</a:t>
            </a:r>
            <a:endParaRPr lang="en-US" altLang="zh-CN" sz="2800" b="1" dirty="0">
              <a:solidFill>
                <a:srgbClr val="333333"/>
              </a:solidFill>
              <a:latin typeface="微软雅黑"/>
              <a:ea typeface="微软雅黑"/>
            </a:endParaRPr>
          </a:p>
          <a:p>
            <a:pPr marL="0" marR="0" lvl="0" indent="0" algn="just" defTabSz="914400" rtl="0" eaLnBrk="1" fontAlgn="base" latinLnBrk="0" hangingPunct="1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dirty="0">
                <a:solidFill>
                  <a:srgbClr val="333333"/>
                </a:solidFill>
                <a:latin typeface="微软雅黑"/>
                <a:ea typeface="微软雅黑"/>
              </a:rPr>
              <a:t>（</a:t>
            </a:r>
            <a:r>
              <a:rPr lang="en-US" altLang="zh-CN" dirty="0">
                <a:solidFill>
                  <a:srgbClr val="333333"/>
                </a:solidFill>
                <a:latin typeface="微软雅黑"/>
                <a:ea typeface="微软雅黑"/>
              </a:rPr>
              <a:t>1</a:t>
            </a:r>
            <a:r>
              <a:rPr lang="zh-CN" altLang="en-US" dirty="0">
                <a:solidFill>
                  <a:srgbClr val="333333"/>
                </a:solidFill>
                <a:latin typeface="微软雅黑"/>
                <a:ea typeface="微软雅黑"/>
              </a:rPr>
              <a:t>）个人课堂表现（</a:t>
            </a:r>
            <a:r>
              <a:rPr lang="en-US" altLang="zh-CN" dirty="0">
                <a:solidFill>
                  <a:srgbClr val="333333"/>
                </a:solidFill>
                <a:latin typeface="微软雅黑"/>
                <a:ea typeface="微软雅黑"/>
              </a:rPr>
              <a:t>30</a:t>
            </a:r>
            <a:r>
              <a:rPr lang="zh-CN" altLang="en-US" dirty="0">
                <a:solidFill>
                  <a:srgbClr val="333333"/>
                </a:solidFill>
                <a:latin typeface="微软雅黑"/>
                <a:ea typeface="微软雅黑"/>
              </a:rPr>
              <a:t>分）</a:t>
            </a:r>
            <a:endParaRPr lang="en-US" altLang="zh-CN" dirty="0">
              <a:solidFill>
                <a:srgbClr val="333333"/>
              </a:solidFill>
              <a:latin typeface="微软雅黑"/>
              <a:ea typeface="微软雅黑"/>
            </a:endParaRPr>
          </a:p>
          <a:p>
            <a:pPr marL="0" marR="0" lvl="0" indent="0" algn="just" defTabSz="914400" rtl="0" eaLnBrk="1" fontAlgn="base" latinLnBrk="0" hangingPunct="1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solidFill>
                  <a:srgbClr val="333333"/>
                </a:solidFill>
                <a:latin typeface="微软雅黑"/>
                <a:ea typeface="微软雅黑"/>
              </a:rPr>
              <a:t>（</a:t>
            </a:r>
            <a:r>
              <a:rPr lang="en-US" altLang="zh-CN" dirty="0">
                <a:solidFill>
                  <a:srgbClr val="333333"/>
                </a:solidFill>
                <a:latin typeface="微软雅黑"/>
                <a:ea typeface="微软雅黑"/>
              </a:rPr>
              <a:t>2</a:t>
            </a:r>
            <a:r>
              <a:rPr lang="zh-CN" altLang="en-US" dirty="0">
                <a:solidFill>
                  <a:srgbClr val="333333"/>
                </a:solidFill>
                <a:latin typeface="微软雅黑"/>
                <a:ea typeface="微软雅黑"/>
              </a:rPr>
              <a:t>）个人课后作业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/>
                <a:ea typeface="微软雅黑"/>
              </a:rPr>
              <a:t>（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/>
                <a:ea typeface="微软雅黑"/>
              </a:rPr>
              <a:t>5</a:t>
            </a:r>
            <a:r>
              <a:rPr lang="zh-CN" altLang="en-US" dirty="0">
                <a:solidFill>
                  <a:srgbClr val="333333"/>
                </a:solidFill>
                <a:latin typeface="微软雅黑"/>
                <a:ea typeface="微软雅黑"/>
              </a:rPr>
              <a:t>选</a:t>
            </a:r>
            <a:r>
              <a:rPr lang="en-US" altLang="zh-CN" dirty="0">
                <a:solidFill>
                  <a:srgbClr val="333333"/>
                </a:solidFill>
                <a:latin typeface="微软雅黑"/>
                <a:ea typeface="微软雅黑"/>
              </a:rPr>
              <a:t>3</a:t>
            </a:r>
            <a:r>
              <a:rPr lang="zh-CN" altLang="en-US" dirty="0">
                <a:solidFill>
                  <a:srgbClr val="333333"/>
                </a:solidFill>
                <a:latin typeface="微软雅黑"/>
                <a:ea typeface="微软雅黑"/>
              </a:rPr>
              <a:t>，共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/>
                <a:ea typeface="微软雅黑"/>
              </a:rPr>
              <a:t>45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/>
                <a:ea typeface="微软雅黑"/>
              </a:rPr>
              <a:t>分）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微软雅黑"/>
              <a:ea typeface="微软雅黑"/>
            </a:endParaRPr>
          </a:p>
          <a:p>
            <a:pPr marL="0" marR="0" lvl="0" indent="0" algn="just" defTabSz="914400" rtl="0" eaLnBrk="1" fontAlgn="base" latinLnBrk="0" hangingPunct="1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solidFill>
                  <a:srgbClr val="333333"/>
                </a:solidFill>
                <a:latin typeface="微软雅黑"/>
                <a:ea typeface="微软雅黑"/>
              </a:rPr>
              <a:t>（</a:t>
            </a:r>
            <a:r>
              <a:rPr lang="en-US" altLang="zh-CN" dirty="0">
                <a:solidFill>
                  <a:srgbClr val="333333"/>
                </a:solidFill>
                <a:latin typeface="微软雅黑"/>
                <a:ea typeface="微软雅黑"/>
              </a:rPr>
              <a:t>3</a:t>
            </a:r>
            <a:r>
              <a:rPr lang="zh-CN" altLang="en-US" dirty="0">
                <a:solidFill>
                  <a:srgbClr val="333333"/>
                </a:solidFill>
                <a:latin typeface="微软雅黑"/>
                <a:ea typeface="微软雅黑"/>
              </a:rPr>
              <a:t>）小组应用实践（</a:t>
            </a:r>
            <a:r>
              <a:rPr lang="en-US" altLang="zh-CN" dirty="0">
                <a:solidFill>
                  <a:srgbClr val="333333"/>
                </a:solidFill>
                <a:latin typeface="微软雅黑"/>
                <a:ea typeface="微软雅黑"/>
              </a:rPr>
              <a:t>25</a:t>
            </a:r>
            <a:r>
              <a:rPr lang="zh-CN" altLang="en-US" dirty="0">
                <a:solidFill>
                  <a:srgbClr val="333333"/>
                </a:solidFill>
                <a:latin typeface="微软雅黑"/>
                <a:ea typeface="微软雅黑"/>
              </a:rPr>
              <a:t>分）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微软雅黑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1602808061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/>
          <p:cNvSpPr>
            <a:spLocks noChangeArrowheads="1"/>
          </p:cNvSpPr>
          <p:nvPr/>
        </p:nvSpPr>
        <p:spPr bwMode="auto">
          <a:xfrm>
            <a:off x="319693" y="1685331"/>
            <a:ext cx="8501204" cy="1917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/>
                <a:ea typeface="微软雅黑"/>
              </a:rPr>
              <a:t>空间数据基本概念</a:t>
            </a:r>
            <a:endParaRPr kumimoji="0" lang="zh-CN" altLang="zh-CN" sz="4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/>
              <a:ea typeface="微软雅黑"/>
            </a:endParaRPr>
          </a:p>
        </p:txBody>
      </p:sp>
      <p:sp>
        <p:nvSpPr>
          <p:cNvPr id="25" name="Rectangle 8"/>
          <p:cNvSpPr>
            <a:spLocks noChangeArrowheads="1"/>
          </p:cNvSpPr>
          <p:nvPr/>
        </p:nvSpPr>
        <p:spPr bwMode="auto">
          <a:xfrm>
            <a:off x="153909" y="3931738"/>
            <a:ext cx="8809022" cy="143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Pct val="80000"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/>
                <a:ea typeface="微软雅黑"/>
                <a:cs typeface="微软雅黑" charset="0"/>
              </a:rPr>
              <a:t>罗 新</a:t>
            </a:r>
            <a:endParaRPr kumimoji="0" lang="en-US" altLang="zh-CN" sz="2400" b="1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Pct val="80000"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/>
                <a:ea typeface="微软雅黑"/>
                <a:cs typeface="微软雅黑" charset="0"/>
              </a:rPr>
              <a:t>云南大学 地球科学学院</a:t>
            </a:r>
            <a:endParaRPr kumimoji="0" lang="en-US" altLang="zh-CN" sz="2400" b="1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Pct val="80000"/>
              <a:buFontTx/>
              <a:buNone/>
              <a:tabLst/>
              <a:defRPr/>
            </a:pP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endParaRPr kumimoji="0" lang="en-US" altLang="zh-CN" sz="2000" b="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endParaRPr kumimoji="0" lang="en-US" altLang="zh-CN" sz="2000" b="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</p:txBody>
      </p:sp>
      <p:sp>
        <p:nvSpPr>
          <p:cNvPr id="54" name="矩形 53"/>
          <p:cNvSpPr/>
          <p:nvPr/>
        </p:nvSpPr>
        <p:spPr>
          <a:xfrm flipV="1">
            <a:off x="792000" y="3614404"/>
            <a:ext cx="7560000" cy="45719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  <a:lumMod val="0"/>
                  <a:lumOff val="100000"/>
                  <a:alpha val="0"/>
                </a:schemeClr>
              </a:gs>
              <a:gs pos="50000">
                <a:schemeClr val="accent1"/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  <a:alpha val="0"/>
                </a:schemeClr>
              </a:gs>
            </a:gsLst>
            <a:lin ang="10800000" scaled="1"/>
            <a:tileRect/>
          </a:gradFill>
        </p:spPr>
        <p:txBody>
          <a:bodyPr wrap="square" lIns="0" rtlCol="0" anchor="ctr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2515BE6-09AD-694B-8839-0C2DC98FAD34}"/>
              </a:ext>
            </a:extLst>
          </p:cNvPr>
          <p:cNvSpPr/>
          <p:nvPr/>
        </p:nvSpPr>
        <p:spPr>
          <a:xfrm>
            <a:off x="307818" y="5474698"/>
            <a:ext cx="8627953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邮箱</a:t>
            </a:r>
            <a:r>
              <a:rPr kumimoji="0" lang="en-C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: xinluo_xin@ynu.edu.cn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C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地址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：地球科学学院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1327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办公室</a:t>
            </a:r>
            <a:endParaRPr kumimoji="0" lang="en-C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A20417-E7CA-C285-EB98-9BD26873E8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693" y="243144"/>
            <a:ext cx="2866773" cy="101264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79EB157-7CF0-C636-5797-94C0A73AF8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2261" y="6259528"/>
            <a:ext cx="2996979" cy="62299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375549C-74EF-2C8F-6432-2C52B803FB1B}"/>
              </a:ext>
            </a:extLst>
          </p:cNvPr>
          <p:cNvSpPr txBox="1"/>
          <p:nvPr/>
        </p:nvSpPr>
        <p:spPr>
          <a:xfrm>
            <a:off x="4968823" y="261082"/>
            <a:ext cx="4217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800" b="1" dirty="0">
                <a:solidFill>
                  <a:schemeClr val="bg2"/>
                </a:solidFill>
                <a:latin typeface="+mn-ea"/>
                <a:ea typeface="+mn-ea"/>
              </a:rPr>
              <a:t>云南大学</a:t>
            </a:r>
            <a:r>
              <a:rPr lang="en-US" altLang="zh-CN" sz="1800" b="1" dirty="0">
                <a:solidFill>
                  <a:schemeClr val="bg2"/>
                </a:solidFill>
                <a:latin typeface="+mn-ea"/>
                <a:ea typeface="+mn-ea"/>
              </a:rPr>
              <a:t>《</a:t>
            </a:r>
            <a:r>
              <a:rPr lang="en-CN" sz="1800" b="1" dirty="0">
                <a:solidFill>
                  <a:schemeClr val="bg2"/>
                </a:solidFill>
                <a:latin typeface="+mn-ea"/>
                <a:ea typeface="+mn-ea"/>
              </a:rPr>
              <a:t> 空间数据处理 </a:t>
            </a:r>
            <a:r>
              <a:rPr lang="en-US" altLang="zh-CN" sz="1800" b="1" dirty="0">
                <a:solidFill>
                  <a:schemeClr val="bg2"/>
                </a:solidFill>
                <a:latin typeface="+mn-ea"/>
                <a:ea typeface="+mn-ea"/>
              </a:rPr>
              <a:t>》</a:t>
            </a:r>
            <a:r>
              <a:rPr lang="en-CN" sz="1800" b="1" dirty="0">
                <a:solidFill>
                  <a:schemeClr val="bg2"/>
                </a:solidFill>
                <a:latin typeface="+mn-ea"/>
                <a:ea typeface="+mn-ea"/>
              </a:rPr>
              <a:t>课程第</a:t>
            </a:r>
            <a:r>
              <a:rPr lang="zh-CN" altLang="en-US" sz="1800" b="1" dirty="0">
                <a:solidFill>
                  <a:schemeClr val="bg2"/>
                </a:solidFill>
                <a:latin typeface="+mn-ea"/>
                <a:ea typeface="+mn-ea"/>
              </a:rPr>
              <a:t>一</a:t>
            </a:r>
            <a:r>
              <a:rPr lang="en-CN" sz="1800" b="1" dirty="0">
                <a:solidFill>
                  <a:schemeClr val="bg2"/>
                </a:solidFill>
                <a:latin typeface="+mn-ea"/>
                <a:ea typeface="+mn-ea"/>
              </a:rPr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1658607177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283461"/>
            <a:ext cx="1835696" cy="6858000"/>
          </a:xfrm>
          <a:prstGeom prst="rect">
            <a:avLst/>
          </a:prstGeom>
          <a:solidFill>
            <a:srgbClr val="0000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black"/>
              </a:solidFill>
              <a:latin typeface="Calibri" pitchFamily="34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4B9B8D5-4BCC-CDFF-1E13-B005060A8BDF}"/>
              </a:ext>
            </a:extLst>
          </p:cNvPr>
          <p:cNvGrpSpPr/>
          <p:nvPr/>
        </p:nvGrpSpPr>
        <p:grpSpPr>
          <a:xfrm>
            <a:off x="2151699" y="4594407"/>
            <a:ext cx="5393624" cy="717996"/>
            <a:chOff x="2138306" y="2123829"/>
            <a:chExt cx="4235145" cy="535585"/>
          </a:xfrm>
        </p:grpSpPr>
        <p:sp>
          <p:nvSpPr>
            <p:cNvPr id="10" name="椭圆 9"/>
            <p:cNvSpPr/>
            <p:nvPr/>
          </p:nvSpPr>
          <p:spPr>
            <a:xfrm>
              <a:off x="2138306" y="2123829"/>
              <a:ext cx="576001" cy="535585"/>
            </a:xfrm>
            <a:prstGeom prst="ellipse">
              <a:avLst/>
            </a:prstGeom>
            <a:solidFill>
              <a:schemeClr val="tx1">
                <a:lumMod val="95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3200" b="1" dirty="0">
                  <a:solidFill>
                    <a:schemeClr val="accent1"/>
                  </a:solidFill>
                  <a:latin typeface="微软雅黑" pitchFamily="34" charset="-122"/>
                  <a:ea typeface="微软雅黑" pitchFamily="34" charset="-122"/>
                </a:rPr>
                <a:t>三</a:t>
              </a:r>
            </a:p>
          </p:txBody>
        </p:sp>
        <p:sp>
          <p:nvSpPr>
            <p:cNvPr id="12" name="矩形 11"/>
            <p:cNvSpPr/>
            <p:nvPr/>
          </p:nvSpPr>
          <p:spPr>
            <a:xfrm>
              <a:off x="2714308" y="2173517"/>
              <a:ext cx="3659143" cy="436209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l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3200" b="1" dirty="0">
                  <a:solidFill>
                    <a:schemeClr val="accent1"/>
                  </a:solidFill>
                  <a:highlight>
                    <a:srgbClr val="FFFFFF"/>
                  </a:highlight>
                  <a:latin typeface="Arial"/>
                  <a:ea typeface="微软雅黑"/>
                </a:rPr>
                <a:t>QGIS</a:t>
              </a:r>
              <a:r>
                <a:rPr lang="zh-CN" altLang="en-US" sz="3200" b="1" dirty="0">
                  <a:solidFill>
                    <a:schemeClr val="accent1"/>
                  </a:solidFill>
                  <a:highlight>
                    <a:srgbClr val="FFFFFF"/>
                  </a:highlight>
                  <a:latin typeface="Arial"/>
                  <a:ea typeface="微软雅黑"/>
                </a:rPr>
                <a:t>软件简介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12ED16A1-79B8-7DB1-1CC1-250B051BAD58}"/>
              </a:ext>
            </a:extLst>
          </p:cNvPr>
          <p:cNvGrpSpPr/>
          <p:nvPr/>
        </p:nvGrpSpPr>
        <p:grpSpPr>
          <a:xfrm>
            <a:off x="2130680" y="3327047"/>
            <a:ext cx="5414642" cy="717997"/>
            <a:chOff x="2121801" y="3511390"/>
            <a:chExt cx="4835595" cy="576000"/>
          </a:xfrm>
        </p:grpSpPr>
        <p:sp>
          <p:nvSpPr>
            <p:cNvPr id="13" name="椭圆 12"/>
            <p:cNvSpPr/>
            <p:nvPr/>
          </p:nvSpPr>
          <p:spPr>
            <a:xfrm>
              <a:off x="2121801" y="3511390"/>
              <a:ext cx="655111" cy="576000"/>
            </a:xfrm>
            <a:prstGeom prst="ellipse">
              <a:avLst/>
            </a:prstGeom>
            <a:solidFill>
              <a:schemeClr val="tx1">
                <a:lumMod val="95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3200" b="1">
                  <a:solidFill>
                    <a:schemeClr val="accent1"/>
                  </a:solidFill>
                  <a:latin typeface="微软雅黑" pitchFamily="34" charset="-122"/>
                  <a:ea typeface="微软雅黑" pitchFamily="34" charset="-122"/>
                </a:rPr>
                <a:t>二</a:t>
              </a:r>
            </a:p>
          </p:txBody>
        </p:sp>
        <p:sp>
          <p:nvSpPr>
            <p:cNvPr id="14" name="矩形 13"/>
            <p:cNvSpPr/>
            <p:nvPr/>
          </p:nvSpPr>
          <p:spPr>
            <a:xfrm>
              <a:off x="2795685" y="3564827"/>
              <a:ext cx="4161711" cy="469125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3200" b="1" dirty="0">
                  <a:solidFill>
                    <a:schemeClr val="accent1"/>
                  </a:solidFill>
                  <a:highlight>
                    <a:srgbClr val="FFFFFF"/>
                  </a:highlight>
                  <a:latin typeface="Arial"/>
                  <a:ea typeface="微软雅黑"/>
                </a:rPr>
                <a:t>空间数据类型</a:t>
              </a:r>
              <a:endParaRPr lang="en-US" altLang="zh-CN" sz="3200" b="1" dirty="0">
                <a:solidFill>
                  <a:schemeClr val="accent1"/>
                </a:solidFill>
                <a:highlight>
                  <a:srgbClr val="FFFFFF"/>
                </a:highlight>
                <a:latin typeface="Arial"/>
                <a:ea typeface="微软雅黑"/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7172373" y="260648"/>
            <a:ext cx="16081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5400" b="1">
                <a:solidFill>
                  <a:schemeClr val="accent1"/>
                </a:solidFill>
                <a:latin typeface="Arial"/>
                <a:ea typeface="微软雅黑"/>
              </a:rPr>
              <a:t>目录</a:t>
            </a:r>
            <a:endParaRPr lang="en-US" altLang="zh-CN" sz="5400" b="1">
              <a:solidFill>
                <a:schemeClr val="accent1"/>
              </a:solidFill>
              <a:latin typeface="Arial"/>
              <a:ea typeface="微软雅黑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FCAA61D-767A-24EA-9072-7425684288BB}"/>
              </a:ext>
            </a:extLst>
          </p:cNvPr>
          <p:cNvGrpSpPr/>
          <p:nvPr/>
        </p:nvGrpSpPr>
        <p:grpSpPr>
          <a:xfrm>
            <a:off x="2130679" y="2052012"/>
            <a:ext cx="5414643" cy="717998"/>
            <a:chOff x="2121801" y="2123827"/>
            <a:chExt cx="4251650" cy="535586"/>
          </a:xfrm>
        </p:grpSpPr>
        <p:sp>
          <p:nvSpPr>
            <p:cNvPr id="4" name="椭圆 9">
              <a:extLst>
                <a:ext uri="{FF2B5EF4-FFF2-40B4-BE49-F238E27FC236}">
                  <a16:creationId xmlns:a16="http://schemas.microsoft.com/office/drawing/2014/main" id="{E22E439B-4B3F-A527-61D0-3ED55D24E856}"/>
                </a:ext>
              </a:extLst>
            </p:cNvPr>
            <p:cNvSpPr/>
            <p:nvPr/>
          </p:nvSpPr>
          <p:spPr>
            <a:xfrm>
              <a:off x="2121801" y="2123827"/>
              <a:ext cx="576000" cy="535586"/>
            </a:xfrm>
            <a:prstGeom prst="ellipse">
              <a:avLst/>
            </a:prstGeom>
            <a:solidFill>
              <a:schemeClr val="tx1">
                <a:lumMod val="95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3200" b="1">
                  <a:solidFill>
                    <a:schemeClr val="accent1"/>
                  </a:solidFill>
                  <a:latin typeface="微软雅黑" pitchFamily="34" charset="-122"/>
                  <a:ea typeface="微软雅黑" pitchFamily="34" charset="-122"/>
                </a:rPr>
                <a:t>一</a:t>
              </a:r>
            </a:p>
          </p:txBody>
        </p:sp>
        <p:sp>
          <p:nvSpPr>
            <p:cNvPr id="5" name="矩形 11">
              <a:extLst>
                <a:ext uri="{FF2B5EF4-FFF2-40B4-BE49-F238E27FC236}">
                  <a16:creationId xmlns:a16="http://schemas.microsoft.com/office/drawing/2014/main" id="{494DAA55-5621-28DB-D255-E0EBB6C6477B}"/>
                </a:ext>
              </a:extLst>
            </p:cNvPr>
            <p:cNvSpPr/>
            <p:nvPr/>
          </p:nvSpPr>
          <p:spPr>
            <a:xfrm>
              <a:off x="2714308" y="2173515"/>
              <a:ext cx="3659143" cy="436209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l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3200" b="1" dirty="0">
                  <a:solidFill>
                    <a:schemeClr val="accent1"/>
                  </a:solidFill>
                  <a:highlight>
                    <a:srgbClr val="FFFFFF"/>
                  </a:highlight>
                  <a:latin typeface="Arial"/>
                  <a:ea typeface="微软雅黑"/>
                </a:rPr>
                <a:t>空间数据基本概念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76120367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3471863"/>
            <a:ext cx="9144000" cy="15430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0" rtlCol="0" anchor="ctr">
            <a:noAutofit/>
          </a:bodyPr>
          <a:lstStyle/>
          <a:p>
            <a:pPr algn="l"/>
            <a:endParaRPr lang="zh-CN" altLang="en-US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89064" y="3868892"/>
            <a:ext cx="875305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4000" b="1" dirty="0">
                <a:latin typeface="微软雅黑" pitchFamily="34" charset="-122"/>
                <a:ea typeface="微软雅黑" pitchFamily="34" charset="-122"/>
              </a:rPr>
              <a:t>一、空间数据基本概念</a:t>
            </a:r>
          </a:p>
        </p:txBody>
      </p:sp>
      <p:sp>
        <p:nvSpPr>
          <p:cNvPr id="8" name="矩形 7"/>
          <p:cNvSpPr/>
          <p:nvPr/>
        </p:nvSpPr>
        <p:spPr>
          <a:xfrm>
            <a:off x="0" y="5014912"/>
            <a:ext cx="9144000" cy="72000"/>
          </a:xfrm>
          <a:prstGeom prst="rect">
            <a:avLst/>
          </a:prstGeom>
          <a:solidFill>
            <a:schemeClr val="tx1">
              <a:lumMod val="75000"/>
            </a:schemeClr>
          </a:solidFill>
          <a:effectLst/>
        </p:spPr>
        <p:txBody>
          <a:bodyPr wrap="square" lIns="0" rtlCol="0" anchor="ctr">
            <a:noAutofit/>
          </a:bodyPr>
          <a:lstStyle/>
          <a:p>
            <a:pPr algn="l"/>
            <a:endParaRPr lang="zh-CN" altLang="en-US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15901206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189c55888ab0cbd7322514a7fc9bd945c0e60"/>
</p:tagLst>
</file>

<file path=ppt/theme/theme1.xml><?xml version="1.0" encoding="utf-8"?>
<a:theme xmlns:a="http://schemas.openxmlformats.org/drawingml/2006/main" name="2_Global">
  <a:themeElements>
    <a:clrScheme name="自定义 33">
      <a:dk1>
        <a:sysClr val="windowText" lastClr="000000"/>
      </a:dk1>
      <a:lt1>
        <a:sysClr val="window" lastClr="FFFFFF"/>
      </a:lt1>
      <a:dk2>
        <a:srgbClr val="0000CC"/>
      </a:dk2>
      <a:lt2>
        <a:srgbClr val="EEECE1"/>
      </a:lt2>
      <a:accent1>
        <a:srgbClr val="0000CC"/>
      </a:accent1>
      <a:accent2>
        <a:srgbClr val="C00000"/>
      </a:accent2>
      <a:accent3>
        <a:srgbClr val="FF0000"/>
      </a:accent3>
      <a:accent4>
        <a:srgbClr val="FFFF00"/>
      </a:accent4>
      <a:accent5>
        <a:srgbClr val="0000CC"/>
      </a:accent5>
      <a:accent6>
        <a:srgbClr val="CAEAFA"/>
      </a:accent6>
      <a:hlink>
        <a:srgbClr val="0000FF"/>
      </a:hlink>
      <a:folHlink>
        <a:srgbClr val="800080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>
            <a:lumMod val="85000"/>
            <a:lumOff val="15000"/>
          </a:schemeClr>
        </a:solidFill>
      </a:spPr>
      <a:bodyPr wrap="square" lIns="0" rtlCol="0" anchor="ctr">
        <a:noAutofit/>
      </a:bodyPr>
      <a:lstStyle>
        <a:defPPr algn="l">
          <a:defRPr b="1" dirty="0" smtClean="0">
            <a:solidFill>
              <a:srgbClr val="FF0000"/>
            </a:solidFill>
            <a:latin typeface="微软雅黑" pitchFamily="34" charset="-122"/>
            <a:ea typeface="微软雅黑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Global 1">
        <a:dk1>
          <a:srgbClr val="000000"/>
        </a:dk1>
        <a:lt1>
          <a:srgbClr val="FFFFCC"/>
        </a:lt1>
        <a:dk2>
          <a:srgbClr val="4D4D4D"/>
        </a:dk2>
        <a:lt2>
          <a:srgbClr val="FFCC00"/>
        </a:lt2>
        <a:accent1>
          <a:srgbClr val="FF9900"/>
        </a:accent1>
        <a:accent2>
          <a:srgbClr val="CC9900"/>
        </a:accent2>
        <a:accent3>
          <a:srgbClr val="B2B2B2"/>
        </a:accent3>
        <a:accent4>
          <a:srgbClr val="DADAAE"/>
        </a:accent4>
        <a:accent5>
          <a:srgbClr val="FFCAAA"/>
        </a:accent5>
        <a:accent6>
          <a:srgbClr val="B98A00"/>
        </a:accent6>
        <a:hlink>
          <a:srgbClr val="898743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2">
        <a:dk1>
          <a:srgbClr val="000000"/>
        </a:dk1>
        <a:lt1>
          <a:srgbClr val="FFFFFF"/>
        </a:lt1>
        <a:dk2>
          <a:srgbClr val="CC6600"/>
        </a:dk2>
        <a:lt2>
          <a:srgbClr val="FFFFFF"/>
        </a:lt2>
        <a:accent1>
          <a:srgbClr val="FFFFCC"/>
        </a:accent1>
        <a:accent2>
          <a:srgbClr val="B5E0E3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E5D093"/>
        </a:hlink>
        <a:folHlink>
          <a:srgbClr val="CCB37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8F8F8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FBFBFB"/>
        </a:accent5>
        <a:accent6>
          <a:srgbClr val="878787"/>
        </a:accent6>
        <a:hlink>
          <a:srgbClr val="DDDDDD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4">
        <a:dk1>
          <a:srgbClr val="000000"/>
        </a:dk1>
        <a:lt1>
          <a:srgbClr val="FFFFFF"/>
        </a:lt1>
        <a:dk2>
          <a:srgbClr val="000066"/>
        </a:dk2>
        <a:lt2>
          <a:srgbClr val="FFFFFF"/>
        </a:lt2>
        <a:accent1>
          <a:srgbClr val="FFFFCC"/>
        </a:accent1>
        <a:accent2>
          <a:srgbClr val="B5E0E3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BFDFFF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5">
        <a:dk1>
          <a:srgbClr val="000000"/>
        </a:dk1>
        <a:lt1>
          <a:srgbClr val="E9E6D9"/>
        </a:lt1>
        <a:dk2>
          <a:srgbClr val="666633"/>
        </a:dk2>
        <a:lt2>
          <a:srgbClr val="CEC7AA"/>
        </a:lt2>
        <a:accent1>
          <a:srgbClr val="FFFFCC"/>
        </a:accent1>
        <a:accent2>
          <a:srgbClr val="B5E0E3"/>
        </a:accent2>
        <a:accent3>
          <a:srgbClr val="F2F0E9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B6AB82"/>
        </a:hlink>
        <a:folHlink>
          <a:srgbClr val="A0925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6">
        <a:dk1>
          <a:srgbClr val="1B3753"/>
        </a:dk1>
        <a:lt1>
          <a:srgbClr val="EAEAEA"/>
        </a:lt1>
        <a:dk2>
          <a:srgbClr val="336699"/>
        </a:dk2>
        <a:lt2>
          <a:srgbClr val="FFFFCC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C8C8C8"/>
        </a:accent4>
        <a:accent5>
          <a:srgbClr val="D9C6B0"/>
        </a:accent5>
        <a:accent6>
          <a:srgbClr val="3FAE9E"/>
        </a:accent6>
        <a:hlink>
          <a:srgbClr val="93ACC3"/>
        </a:hlink>
        <a:folHlink>
          <a:srgbClr val="7897B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7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FFCC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E7B98A"/>
        </a:accent6>
        <a:hlink>
          <a:srgbClr val="FF9999"/>
        </a:hlink>
        <a:folHlink>
          <a:srgbClr val="E063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8">
        <a:dk1>
          <a:srgbClr val="000000"/>
        </a:dk1>
        <a:lt1>
          <a:srgbClr val="EAEAEA"/>
        </a:lt1>
        <a:dk2>
          <a:srgbClr val="17118B"/>
        </a:dk2>
        <a:lt2>
          <a:srgbClr val="FFFFCC"/>
        </a:lt2>
        <a:accent1>
          <a:srgbClr val="B2B2B2"/>
        </a:accent1>
        <a:accent2>
          <a:srgbClr val="54ABB2"/>
        </a:accent2>
        <a:accent3>
          <a:srgbClr val="ABAAC4"/>
        </a:accent3>
        <a:accent4>
          <a:srgbClr val="C8C8C8"/>
        </a:accent4>
        <a:accent5>
          <a:srgbClr val="D5D5D5"/>
        </a:accent5>
        <a:accent6>
          <a:srgbClr val="4B9BA1"/>
        </a:accent6>
        <a:hlink>
          <a:srgbClr val="4F49A3"/>
        </a:hlink>
        <a:folHlink>
          <a:srgbClr val="2E257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9">
        <a:dk1>
          <a:srgbClr val="0000FF"/>
        </a:dk1>
        <a:lt1>
          <a:srgbClr val="336699"/>
        </a:lt1>
        <a:dk2>
          <a:srgbClr val="FFFFCC"/>
        </a:dk2>
        <a:lt2>
          <a:srgbClr val="1B3753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0000DA"/>
        </a:accent4>
        <a:accent5>
          <a:srgbClr val="D9C6B0"/>
        </a:accent5>
        <a:accent6>
          <a:srgbClr val="3FAE9E"/>
        </a:accent6>
        <a:hlink>
          <a:srgbClr val="E6D490"/>
        </a:hlink>
        <a:folHlink>
          <a:srgbClr val="7897B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10">
        <a:dk1>
          <a:srgbClr val="0000FF"/>
        </a:dk1>
        <a:lt1>
          <a:srgbClr val="336699"/>
        </a:lt1>
        <a:dk2>
          <a:srgbClr val="FFFFCC"/>
        </a:dk2>
        <a:lt2>
          <a:srgbClr val="1B3753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0000DA"/>
        </a:accent4>
        <a:accent5>
          <a:srgbClr val="D9C6B0"/>
        </a:accent5>
        <a:accent6>
          <a:srgbClr val="3FAE9E"/>
        </a:accent6>
        <a:hlink>
          <a:srgbClr val="E6D490"/>
        </a:hlink>
        <a:folHlink>
          <a:srgbClr val="E1B97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11">
        <a:dk1>
          <a:srgbClr val="1B3753"/>
        </a:dk1>
        <a:lt1>
          <a:srgbClr val="FFFFFF"/>
        </a:lt1>
        <a:dk2>
          <a:srgbClr val="336699"/>
        </a:dk2>
        <a:lt2>
          <a:srgbClr val="FFFFCC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DADADA"/>
        </a:accent4>
        <a:accent5>
          <a:srgbClr val="D9C6B0"/>
        </a:accent5>
        <a:accent6>
          <a:srgbClr val="3FAE9E"/>
        </a:accent6>
        <a:hlink>
          <a:srgbClr val="E6D490"/>
        </a:hlink>
        <a:folHlink>
          <a:srgbClr val="E1B97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12">
        <a:dk1>
          <a:srgbClr val="1B3753"/>
        </a:dk1>
        <a:lt1>
          <a:srgbClr val="EAEAEA"/>
        </a:lt1>
        <a:dk2>
          <a:srgbClr val="336699"/>
        </a:dk2>
        <a:lt2>
          <a:srgbClr val="FFFFCC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C8C8C8"/>
        </a:accent4>
        <a:accent5>
          <a:srgbClr val="D9C6B0"/>
        </a:accent5>
        <a:accent6>
          <a:srgbClr val="3FAE9E"/>
        </a:accent6>
        <a:hlink>
          <a:srgbClr val="D0EB6B"/>
        </a:hlink>
        <a:folHlink>
          <a:srgbClr val="7897B4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Copyright (c) 2007-2010 NordriDesign™ _light">
  <a:themeElements>
    <a:clrScheme name="1_Copyright (c) 2007-2010 NordriDesign™ _light 1">
      <a:dk1>
        <a:srgbClr val="000000"/>
      </a:dk1>
      <a:lt1>
        <a:srgbClr val="FFFFFF"/>
      </a:lt1>
      <a:dk2>
        <a:srgbClr val="FFFFFF"/>
      </a:dk2>
      <a:lt2>
        <a:srgbClr val="B2B2B2"/>
      </a:lt2>
      <a:accent1>
        <a:srgbClr val="43A1FF"/>
      </a:accent1>
      <a:accent2>
        <a:srgbClr val="00246C"/>
      </a:accent2>
      <a:accent3>
        <a:srgbClr val="FFFFFF"/>
      </a:accent3>
      <a:accent4>
        <a:srgbClr val="000000"/>
      </a:accent4>
      <a:accent5>
        <a:srgbClr val="B0CDFF"/>
      </a:accent5>
      <a:accent6>
        <a:srgbClr val="002061"/>
      </a:accent6>
      <a:hlink>
        <a:srgbClr val="FEA23C"/>
      </a:hlink>
      <a:folHlink>
        <a:srgbClr val="FFFF5B"/>
      </a:folHlink>
    </a:clrScheme>
    <a:fontScheme name="1_Copyright (c) 2007-2010 NordriDesign™ _light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panose="020B0604020202020204" pitchFamily="34" charset="0"/>
            <a:ea typeface="黑体" panose="0201060906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panose="020B0604020202020204" pitchFamily="34" charset="0"/>
            <a:ea typeface="黑体" panose="02010609060101010101" pitchFamily="2" charset="-122"/>
          </a:defRPr>
        </a:defPPr>
      </a:lstStyle>
    </a:lnDef>
  </a:objectDefaults>
  <a:extraClrSchemeLst>
    <a:extraClrScheme>
      <a:clrScheme name="1_Copyright (c) 2007-2010 NordriDesign™ _light 1">
        <a:dk1>
          <a:srgbClr val="000000"/>
        </a:dk1>
        <a:lt1>
          <a:srgbClr val="FFFFFF"/>
        </a:lt1>
        <a:dk2>
          <a:srgbClr val="FFFFFF"/>
        </a:dk2>
        <a:lt2>
          <a:srgbClr val="B2B2B2"/>
        </a:lt2>
        <a:accent1>
          <a:srgbClr val="43A1FF"/>
        </a:accent1>
        <a:accent2>
          <a:srgbClr val="00246C"/>
        </a:accent2>
        <a:accent3>
          <a:srgbClr val="FFFFFF"/>
        </a:accent3>
        <a:accent4>
          <a:srgbClr val="000000"/>
        </a:accent4>
        <a:accent5>
          <a:srgbClr val="B0CDFF"/>
        </a:accent5>
        <a:accent6>
          <a:srgbClr val="002061"/>
        </a:accent6>
        <a:hlink>
          <a:srgbClr val="FEA23C"/>
        </a:hlink>
        <a:folHlink>
          <a:srgbClr val="FFFF5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</TotalTime>
  <Words>1476</Words>
  <Application>Microsoft Macintosh PowerPoint</Application>
  <PresentationFormat>On-screen Show (4:3)</PresentationFormat>
  <Paragraphs>142</Paragraphs>
  <Slides>26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微软雅黑</vt:lpstr>
      <vt:lpstr>黑体</vt:lpstr>
      <vt:lpstr>Arial</vt:lpstr>
      <vt:lpstr>Calibri</vt:lpstr>
      <vt:lpstr>Times New Roman</vt:lpstr>
      <vt:lpstr>Wingdings</vt:lpstr>
      <vt:lpstr>2_Global</vt:lpstr>
      <vt:lpstr>1_Copyright (c) 2007-2010 NordriDesign™ _light</vt:lpstr>
      <vt:lpstr>PowerPoint Presentation</vt:lpstr>
      <vt:lpstr>PowerPoint Presentation</vt:lpstr>
      <vt:lpstr>一、课程简介</vt:lpstr>
      <vt:lpstr>一、课程简介</vt:lpstr>
      <vt:lpstr>一、课程简介</vt:lpstr>
      <vt:lpstr>二、课程要求及考核</vt:lpstr>
      <vt:lpstr>PowerPoint Presentation</vt:lpstr>
      <vt:lpstr>PowerPoint Presentation</vt:lpstr>
      <vt:lpstr>PowerPoint Presentation</vt:lpstr>
      <vt:lpstr>二、空间数据基本概念</vt:lpstr>
      <vt:lpstr>二、空间数据基本概念</vt:lpstr>
      <vt:lpstr>二、空间数据基本概念</vt:lpstr>
      <vt:lpstr>PowerPoint Presentation</vt:lpstr>
      <vt:lpstr>二、空间数据类型</vt:lpstr>
      <vt:lpstr>二、空间数据类型 </vt:lpstr>
      <vt:lpstr>二、空间数据类型 </vt:lpstr>
      <vt:lpstr>二、空间数据类型</vt:lpstr>
      <vt:lpstr>二、空间数据类型</vt:lpstr>
      <vt:lpstr>一、栅格数据读写</vt:lpstr>
      <vt:lpstr>二、空间数据类型</vt:lpstr>
      <vt:lpstr>二、空间数据类型</vt:lpstr>
      <vt:lpstr>PowerPoint Presentation</vt:lpstr>
      <vt:lpstr>三、GIS软件简介</vt:lpstr>
      <vt:lpstr>二、开源桌面软件QGIS</vt:lpstr>
      <vt:lpstr>二、开源桌面软件QGIS</vt:lpstr>
      <vt:lpstr>二、开源桌面GIS软件软件简介</vt:lpstr>
    </vt:vector>
  </TitlesOfParts>
  <Company>tongji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lsb</dc:creator>
  <cp:lastModifiedBy>Xin Luo</cp:lastModifiedBy>
  <cp:revision>1</cp:revision>
  <dcterms:created xsi:type="dcterms:W3CDTF">2004-07-09T11:40:27Z</dcterms:created>
  <dcterms:modified xsi:type="dcterms:W3CDTF">2024-04-13T15:36:20Z</dcterms:modified>
</cp:coreProperties>
</file>