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7"/>
  </p:notesMasterIdLst>
  <p:handoutMasterIdLst>
    <p:handoutMasterId r:id="rId18"/>
  </p:handoutMasterIdLst>
  <p:sldIdLst>
    <p:sldId id="2708" r:id="rId3"/>
    <p:sldId id="2387" r:id="rId4"/>
    <p:sldId id="2447" r:id="rId5"/>
    <p:sldId id="2762" r:id="rId6"/>
    <p:sldId id="2765" r:id="rId7"/>
    <p:sldId id="2766" r:id="rId8"/>
    <p:sldId id="2771" r:id="rId9"/>
    <p:sldId id="2767" r:id="rId10"/>
    <p:sldId id="2768" r:id="rId11"/>
    <p:sldId id="2709" r:id="rId12"/>
    <p:sldId id="2769" r:id="rId13"/>
    <p:sldId id="2763" r:id="rId14"/>
    <p:sldId id="2770" r:id="rId15"/>
    <p:sldId id="2760" r:id="rId16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7ABFC-417D-A440-83A3-A298EBBA6161}" v="327" dt="2024-04-15T15:08:04.959"/>
    <p1510:client id="{C9FC77DC-EBF4-4246-B630-028129154F59}" v="10" dt="2024-04-15T10:44:08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custSel delSld modSld">
      <pc:chgData name="Xin Luo" userId="82312ee5779919a4" providerId="LiveId" clId="{6F4EE019-CF9B-0E46-99FD-A69435707418}" dt="2024-04-14T05:52:00.889" v="166" actId="20577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45:48.545" v="62" actId="20577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05:45:48.545" v="6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C9FC77DC-EBF4-4246-B630-028129154F59}"/>
    <pc:docChg chg="undo custSel addSld modSld sldOrd">
      <pc:chgData name="Xin Luo" userId="82312ee5779919a4" providerId="LiveId" clId="{C9FC77DC-EBF4-4246-B630-028129154F59}" dt="2024-04-15T10:56:08.713" v="905" actId="20577"/>
      <pc:docMkLst>
        <pc:docMk/>
      </pc:docMkLst>
      <pc:sldChg chg="modSp mod">
        <pc:chgData name="Xin Luo" userId="82312ee5779919a4" providerId="LiveId" clId="{C9FC77DC-EBF4-4246-B630-028129154F59}" dt="2024-04-15T10:40:10.110" v="807" actId="20577"/>
        <pc:sldMkLst>
          <pc:docMk/>
          <pc:sldMk cId="2208625786" sldId="2761"/>
        </pc:sldMkLst>
        <pc:spChg chg="mod">
          <ac:chgData name="Xin Luo" userId="82312ee5779919a4" providerId="LiveId" clId="{C9FC77DC-EBF4-4246-B630-028129154F59}" dt="2024-04-15T10:40:10.110" v="807" actId="20577"/>
          <ac:spMkLst>
            <pc:docMk/>
            <pc:sldMk cId="2208625786" sldId="2761"/>
            <ac:spMk id="7" creationId="{00000000-0000-0000-0000-000000000000}"/>
          </ac:spMkLst>
        </pc:spChg>
      </pc:sldChg>
      <pc:sldChg chg="modSp mod">
        <pc:chgData name="Xin Luo" userId="82312ee5779919a4" providerId="LiveId" clId="{C9FC77DC-EBF4-4246-B630-028129154F59}" dt="2024-04-15T07:33:20.526" v="761" actId="1076"/>
        <pc:sldMkLst>
          <pc:docMk/>
          <pc:sldMk cId="1282463514" sldId="2762"/>
        </pc:sldMkLst>
        <pc:picChg chg="mod">
          <ac:chgData name="Xin Luo" userId="82312ee5779919a4" providerId="LiveId" clId="{C9FC77DC-EBF4-4246-B630-028129154F59}" dt="2024-04-15T07:33:20.526" v="761" actId="1076"/>
          <ac:picMkLst>
            <pc:docMk/>
            <pc:sldMk cId="1282463514" sldId="2762"/>
            <ac:picMk id="7" creationId="{707BE264-7BF9-39F1-F661-226B38BCE130}"/>
          </ac:picMkLst>
        </pc:picChg>
      </pc:sldChg>
      <pc:sldChg chg="addSp modSp mod">
        <pc:chgData name="Xin Luo" userId="82312ee5779919a4" providerId="LiveId" clId="{C9FC77DC-EBF4-4246-B630-028129154F59}" dt="2024-04-15T07:32:57.001" v="737" actId="20577"/>
        <pc:sldMkLst>
          <pc:docMk/>
          <pc:sldMk cId="1408535579" sldId="2763"/>
        </pc:sldMkLst>
        <pc:spChg chg="mod">
          <ac:chgData name="Xin Luo" userId="82312ee5779919a4" providerId="LiveId" clId="{C9FC77DC-EBF4-4246-B630-028129154F59}" dt="2024-04-15T07:32:57.001" v="737" actId="20577"/>
          <ac:spMkLst>
            <pc:docMk/>
            <pc:sldMk cId="1408535579" sldId="2763"/>
            <ac:spMk id="2" creationId="{631AADB6-C88A-D817-4683-FC087E4E240F}"/>
          </ac:spMkLst>
        </pc:spChg>
        <pc:spChg chg="mod">
          <ac:chgData name="Xin Luo" userId="82312ee5779919a4" providerId="LiveId" clId="{C9FC77DC-EBF4-4246-B630-028129154F59}" dt="2024-04-15T06:24:54.420" v="218" actId="20577"/>
          <ac:spMkLst>
            <pc:docMk/>
            <pc:sldMk cId="1408535579" sldId="2763"/>
            <ac:spMk id="3" creationId="{00000000-0000-0000-0000-000000000000}"/>
          </ac:spMkLst>
        </pc:spChg>
        <pc:spChg chg="mod">
          <ac:chgData name="Xin Luo" userId="82312ee5779919a4" providerId="LiveId" clId="{C9FC77DC-EBF4-4246-B630-028129154F59}" dt="2024-04-15T07:13:09.929" v="516" actId="113"/>
          <ac:spMkLst>
            <pc:docMk/>
            <pc:sldMk cId="1408535579" sldId="2763"/>
            <ac:spMk id="17" creationId="{9E05FFCA-3371-AF5C-381D-71D984055F5A}"/>
          </ac:spMkLst>
        </pc:spChg>
        <pc:picChg chg="add mod">
          <ac:chgData name="Xin Luo" userId="82312ee5779919a4" providerId="LiveId" clId="{C9FC77DC-EBF4-4246-B630-028129154F59}" dt="2024-04-15T07:07:23.909" v="515" actId="1076"/>
          <ac:picMkLst>
            <pc:docMk/>
            <pc:sldMk cId="1408535579" sldId="2763"/>
            <ac:picMk id="5" creationId="{DE979E0A-0C4F-D479-70DF-3970E5A4E4FB}"/>
          </ac:picMkLst>
        </pc:picChg>
      </pc:sldChg>
      <pc:sldChg chg="addSp modSp mod">
        <pc:chgData name="Xin Luo" userId="82312ee5779919a4" providerId="LiveId" clId="{C9FC77DC-EBF4-4246-B630-028129154F59}" dt="2024-04-15T05:33:46.388" v="194" actId="1076"/>
        <pc:sldMkLst>
          <pc:docMk/>
          <pc:sldMk cId="1586263805" sldId="2767"/>
        </pc:sldMkLst>
        <pc:spChg chg="mod">
          <ac:chgData name="Xin Luo" userId="82312ee5779919a4" providerId="LiveId" clId="{C9FC77DC-EBF4-4246-B630-028129154F59}" dt="2024-04-15T03:51:11.898" v="34" actId="20577"/>
          <ac:spMkLst>
            <pc:docMk/>
            <pc:sldMk cId="1586263805" sldId="2767"/>
            <ac:spMk id="2" creationId="{631AADB6-C88A-D817-4683-FC087E4E240F}"/>
          </ac:spMkLst>
        </pc:spChg>
        <pc:spChg chg="mod">
          <ac:chgData name="Xin Luo" userId="82312ee5779919a4" providerId="LiveId" clId="{C9FC77DC-EBF4-4246-B630-028129154F59}" dt="2024-04-15T05:33:38.531" v="190" actId="20577"/>
          <ac:spMkLst>
            <pc:docMk/>
            <pc:sldMk cId="1586263805" sldId="2767"/>
            <ac:spMk id="17" creationId="{9E05FFCA-3371-AF5C-381D-71D984055F5A}"/>
          </ac:spMkLst>
        </pc:spChg>
        <pc:picChg chg="add mod">
          <ac:chgData name="Xin Luo" userId="82312ee5779919a4" providerId="LiveId" clId="{C9FC77DC-EBF4-4246-B630-028129154F59}" dt="2024-04-15T05:33:46.388" v="194" actId="1076"/>
          <ac:picMkLst>
            <pc:docMk/>
            <pc:sldMk cId="1586263805" sldId="2767"/>
            <ac:picMk id="5" creationId="{37D50AFF-6FF7-D25D-39CD-DDB425597854}"/>
          </ac:picMkLst>
        </pc:picChg>
      </pc:sldChg>
      <pc:sldChg chg="addSp modSp add mod">
        <pc:chgData name="Xin Luo" userId="82312ee5779919a4" providerId="LiveId" clId="{C9FC77DC-EBF4-4246-B630-028129154F59}" dt="2024-04-15T05:32:12.145" v="184" actId="1036"/>
        <pc:sldMkLst>
          <pc:docMk/>
          <pc:sldMk cId="4149704501" sldId="2768"/>
        </pc:sldMkLst>
        <pc:spChg chg="add mod">
          <ac:chgData name="Xin Luo" userId="82312ee5779919a4" providerId="LiveId" clId="{C9FC77DC-EBF4-4246-B630-028129154F59}" dt="2024-04-15T05:32:12.145" v="184" actId="1036"/>
          <ac:spMkLst>
            <pc:docMk/>
            <pc:sldMk cId="4149704501" sldId="2768"/>
            <ac:spMk id="11" creationId="{AF2ED4A9-13D1-D01E-580E-7AEEB4ACE2AD}"/>
          </ac:spMkLst>
        </pc:spChg>
        <pc:spChg chg="mod">
          <ac:chgData name="Xin Luo" userId="82312ee5779919a4" providerId="LiveId" clId="{C9FC77DC-EBF4-4246-B630-028129154F59}" dt="2024-04-15T05:28:45.238" v="133" actId="20577"/>
          <ac:spMkLst>
            <pc:docMk/>
            <pc:sldMk cId="4149704501" sldId="2768"/>
            <ac:spMk id="17" creationId="{9E05FFCA-3371-AF5C-381D-71D984055F5A}"/>
          </ac:spMkLst>
        </pc:spChg>
        <pc:picChg chg="add mod">
          <ac:chgData name="Xin Luo" userId="82312ee5779919a4" providerId="LiveId" clId="{C9FC77DC-EBF4-4246-B630-028129154F59}" dt="2024-04-15T05:31:35.171" v="153" actId="1076"/>
          <ac:picMkLst>
            <pc:docMk/>
            <pc:sldMk cId="4149704501" sldId="2768"/>
            <ac:picMk id="5" creationId="{BCF1F0B0-16D2-2BC1-5DE7-519643BE3E52}"/>
          </ac:picMkLst>
        </pc:picChg>
        <pc:picChg chg="add mod">
          <ac:chgData name="Xin Luo" userId="82312ee5779919a4" providerId="LiveId" clId="{C9FC77DC-EBF4-4246-B630-028129154F59}" dt="2024-04-15T05:31:37.022" v="154" actId="1076"/>
          <ac:picMkLst>
            <pc:docMk/>
            <pc:sldMk cId="4149704501" sldId="2768"/>
            <ac:picMk id="7" creationId="{415CAAA2-61AF-5EEF-FC1A-C471C43FC664}"/>
          </ac:picMkLst>
        </pc:picChg>
        <pc:picChg chg="add mod">
          <ac:chgData name="Xin Luo" userId="82312ee5779919a4" providerId="LiveId" clId="{C9FC77DC-EBF4-4246-B630-028129154F59}" dt="2024-04-15T05:31:42.858" v="155"/>
          <ac:picMkLst>
            <pc:docMk/>
            <pc:sldMk cId="4149704501" sldId="2768"/>
            <ac:picMk id="9" creationId="{68D534BB-021E-6008-2B26-73B1CBBA71DE}"/>
          </ac:picMkLst>
        </pc:picChg>
      </pc:sldChg>
      <pc:sldChg chg="modSp add mod ord">
        <pc:chgData name="Xin Luo" userId="82312ee5779919a4" providerId="LiveId" clId="{C9FC77DC-EBF4-4246-B630-028129154F59}" dt="2024-04-15T07:44:04.871" v="762" actId="113"/>
        <pc:sldMkLst>
          <pc:docMk/>
          <pc:sldMk cId="3743351339" sldId="2769"/>
        </pc:sldMkLst>
        <pc:spChg chg="mod">
          <ac:chgData name="Xin Luo" userId="82312ee5779919a4" providerId="LiveId" clId="{C9FC77DC-EBF4-4246-B630-028129154F59}" dt="2024-04-15T06:47:42.973" v="399" actId="20577"/>
          <ac:spMkLst>
            <pc:docMk/>
            <pc:sldMk cId="3743351339" sldId="2769"/>
            <ac:spMk id="2" creationId="{631AADB6-C88A-D817-4683-FC087E4E240F}"/>
          </ac:spMkLst>
        </pc:spChg>
        <pc:spChg chg="mod">
          <ac:chgData name="Xin Luo" userId="82312ee5779919a4" providerId="LiveId" clId="{C9FC77DC-EBF4-4246-B630-028129154F59}" dt="2024-04-15T07:44:04.871" v="762" actId="113"/>
          <ac:spMkLst>
            <pc:docMk/>
            <pc:sldMk cId="3743351339" sldId="2769"/>
            <ac:spMk id="17" creationId="{9E05FFCA-3371-AF5C-381D-71D984055F5A}"/>
          </ac:spMkLst>
        </pc:spChg>
      </pc:sldChg>
      <pc:sldChg chg="delSp modSp add mod">
        <pc:chgData name="Xin Luo" userId="82312ee5779919a4" providerId="LiveId" clId="{C9FC77DC-EBF4-4246-B630-028129154F59}" dt="2024-04-15T09:57:20.877" v="766" actId="20577"/>
        <pc:sldMkLst>
          <pc:docMk/>
          <pc:sldMk cId="2755432972" sldId="2770"/>
        </pc:sldMkLst>
        <pc:spChg chg="mod">
          <ac:chgData name="Xin Luo" userId="82312ee5779919a4" providerId="LiveId" clId="{C9FC77DC-EBF4-4246-B630-028129154F59}" dt="2024-04-15T07:33:03.076" v="754" actId="20577"/>
          <ac:spMkLst>
            <pc:docMk/>
            <pc:sldMk cId="2755432972" sldId="2770"/>
            <ac:spMk id="2" creationId="{631AADB6-C88A-D817-4683-FC087E4E240F}"/>
          </ac:spMkLst>
        </pc:spChg>
        <pc:spChg chg="mod">
          <ac:chgData name="Xin Luo" userId="82312ee5779919a4" providerId="LiveId" clId="{C9FC77DC-EBF4-4246-B630-028129154F59}" dt="2024-04-15T09:57:20.877" v="766" actId="20577"/>
          <ac:spMkLst>
            <pc:docMk/>
            <pc:sldMk cId="2755432972" sldId="2770"/>
            <ac:spMk id="17" creationId="{9E05FFCA-3371-AF5C-381D-71D984055F5A}"/>
          </ac:spMkLst>
        </pc:spChg>
        <pc:picChg chg="del">
          <ac:chgData name="Xin Luo" userId="82312ee5779919a4" providerId="LiveId" clId="{C9FC77DC-EBF4-4246-B630-028129154F59}" dt="2024-04-15T07:31:13.348" v="696" actId="478"/>
          <ac:picMkLst>
            <pc:docMk/>
            <pc:sldMk cId="2755432972" sldId="2770"/>
            <ac:picMk id="5" creationId="{DE979E0A-0C4F-D479-70DF-3970E5A4E4FB}"/>
          </ac:picMkLst>
        </pc:picChg>
      </pc:sldChg>
      <pc:sldChg chg="delSp modSp add mod">
        <pc:chgData name="Xin Luo" userId="82312ee5779919a4" providerId="LiveId" clId="{C9FC77DC-EBF4-4246-B630-028129154F59}" dt="2024-04-15T10:56:08.713" v="905" actId="20577"/>
        <pc:sldMkLst>
          <pc:docMk/>
          <pc:sldMk cId="1457981541" sldId="2771"/>
        </pc:sldMkLst>
        <pc:spChg chg="mod">
          <ac:chgData name="Xin Luo" userId="82312ee5779919a4" providerId="LiveId" clId="{C9FC77DC-EBF4-4246-B630-028129154F59}" dt="2024-04-15T10:55:31.616" v="891" actId="20577"/>
          <ac:spMkLst>
            <pc:docMk/>
            <pc:sldMk cId="1457981541" sldId="2771"/>
            <ac:spMk id="2" creationId="{631AADB6-C88A-D817-4683-FC087E4E240F}"/>
          </ac:spMkLst>
        </pc:spChg>
        <pc:spChg chg="mod">
          <ac:chgData name="Xin Luo" userId="82312ee5779919a4" providerId="LiveId" clId="{C9FC77DC-EBF4-4246-B630-028129154F59}" dt="2024-04-15T10:56:08.713" v="905" actId="20577"/>
          <ac:spMkLst>
            <pc:docMk/>
            <pc:sldMk cId="1457981541" sldId="2771"/>
            <ac:spMk id="17" creationId="{9E05FFCA-3371-AF5C-381D-71D984055F5A}"/>
          </ac:spMkLst>
        </pc:spChg>
        <pc:picChg chg="del">
          <ac:chgData name="Xin Luo" userId="82312ee5779919a4" providerId="LiveId" clId="{C9FC77DC-EBF4-4246-B630-028129154F59}" dt="2024-04-15T10:53:28.880" v="856" actId="478"/>
          <ac:picMkLst>
            <pc:docMk/>
            <pc:sldMk cId="1457981541" sldId="2771"/>
            <ac:picMk id="5" creationId="{DC26E414-4136-C358-4A54-63632816DFFF}"/>
          </ac:picMkLst>
        </pc:picChg>
      </pc:sldChg>
    </pc:docChg>
  </pc:docChgLst>
  <pc:docChgLst>
    <pc:chgData name="Xin Luo" userId="82312ee5779919a4" providerId="LiveId" clId="{29E7ABFC-417D-A440-83A3-A298EBBA6161}"/>
    <pc:docChg chg="undo custSel addSld delSld modSld">
      <pc:chgData name="Xin Luo" userId="82312ee5779919a4" providerId="LiveId" clId="{29E7ABFC-417D-A440-83A3-A298EBBA6161}" dt="2024-04-15T15:08:04.959" v="1655" actId="20577"/>
      <pc:docMkLst>
        <pc:docMk/>
      </pc:docMkLst>
      <pc:sldChg chg="delSp modSp mod">
        <pc:chgData name="Xin Luo" userId="82312ee5779919a4" providerId="LiveId" clId="{29E7ABFC-417D-A440-83A3-A298EBBA6161}" dt="2024-04-15T14:57:16.616" v="1476" actId="478"/>
        <pc:sldMkLst>
          <pc:docMk/>
          <pc:sldMk cId="1576120367" sldId="2387"/>
        </pc:sldMkLst>
        <pc:spChg chg="mod">
          <ac:chgData name="Xin Luo" userId="82312ee5779919a4" providerId="LiveId" clId="{29E7ABFC-417D-A440-83A3-A298EBBA6161}" dt="2024-04-14T14:34:06.632" v="34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29E7ABFC-417D-A440-83A3-A298EBBA6161}" dt="2024-04-14T14:34:18.959" v="64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9E7ABFC-417D-A440-83A3-A298EBBA6161}" dt="2024-04-14T14:34:12.874" v="51" actId="20577"/>
          <ac:spMkLst>
            <pc:docMk/>
            <pc:sldMk cId="1576120367" sldId="2387"/>
            <ac:spMk id="14" creationId="{00000000-0000-0000-0000-000000000000}"/>
          </ac:spMkLst>
        </pc:spChg>
        <pc:grpChg chg="del">
          <ac:chgData name="Xin Luo" userId="82312ee5779919a4" providerId="LiveId" clId="{29E7ABFC-417D-A440-83A3-A298EBBA6161}" dt="2024-04-15T14:57:16.616" v="1476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29E7ABFC-417D-A440-83A3-A298EBBA6161}" dt="2024-04-14T14:36:01.511" v="89" actId="20577"/>
        <pc:sldMkLst>
          <pc:docMk/>
          <pc:sldMk cId="2415901206" sldId="2447"/>
        </pc:sldMkLst>
        <pc:spChg chg="mod">
          <ac:chgData name="Xin Luo" userId="82312ee5779919a4" providerId="LiveId" clId="{29E7ABFC-417D-A440-83A3-A298EBBA6161}" dt="2024-04-14T14:36:01.511" v="8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29E7ABFC-417D-A440-83A3-A298EBBA6161}" dt="2024-04-14T14:24:31.282" v="2" actId="404"/>
        <pc:sldMkLst>
          <pc:docMk/>
          <pc:sldMk cId="1658607177" sldId="2708"/>
        </pc:sldMkLst>
        <pc:spChg chg="mod">
          <ac:chgData name="Xin Luo" userId="82312ee5779919a4" providerId="LiveId" clId="{29E7ABFC-417D-A440-83A3-A298EBBA6161}" dt="2024-04-14T14:24:31.282" v="2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29E7ABFC-417D-A440-83A3-A298EBBA6161}" dt="2024-04-14T14:36:08.596" v="108" actId="20577"/>
        <pc:sldMkLst>
          <pc:docMk/>
          <pc:sldMk cId="481122590" sldId="2709"/>
        </pc:sldMkLst>
        <pc:spChg chg="mod">
          <ac:chgData name="Xin Luo" userId="82312ee5779919a4" providerId="LiveId" clId="{29E7ABFC-417D-A440-83A3-A298EBBA6161}" dt="2024-04-14T14:36:08.596" v="108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29E7ABFC-417D-A440-83A3-A298EBBA6161}" dt="2024-04-14T14:37:08.145" v="158" actId="2696"/>
        <pc:sldMkLst>
          <pc:docMk/>
          <pc:sldMk cId="3833073590" sldId="2716"/>
        </pc:sldMkLst>
      </pc:sldChg>
      <pc:sldChg chg="del">
        <pc:chgData name="Xin Luo" userId="82312ee5779919a4" providerId="LiveId" clId="{29E7ABFC-417D-A440-83A3-A298EBBA6161}" dt="2024-04-14T14:37:11.722" v="159" actId="2696"/>
        <pc:sldMkLst>
          <pc:docMk/>
          <pc:sldMk cId="972163772" sldId="2720"/>
        </pc:sldMkLst>
      </pc:sldChg>
      <pc:sldChg chg="del">
        <pc:chgData name="Xin Luo" userId="82312ee5779919a4" providerId="LiveId" clId="{29E7ABFC-417D-A440-83A3-A298EBBA6161}" dt="2024-04-14T14:37:13.226" v="160" actId="2696"/>
        <pc:sldMkLst>
          <pc:docMk/>
          <pc:sldMk cId="2689695864" sldId="2721"/>
        </pc:sldMkLst>
      </pc:sldChg>
      <pc:sldChg chg="modSp mod">
        <pc:chgData name="Xin Luo" userId="82312ee5779919a4" providerId="LiveId" clId="{29E7ABFC-417D-A440-83A3-A298EBBA6161}" dt="2024-04-15T15:08:04.959" v="1655" actId="20577"/>
        <pc:sldMkLst>
          <pc:docMk/>
          <pc:sldMk cId="1125183986" sldId="2760"/>
        </pc:sldMkLst>
        <pc:spChg chg="mod">
          <ac:chgData name="Xin Luo" userId="82312ee5779919a4" providerId="LiveId" clId="{29E7ABFC-417D-A440-83A3-A298EBBA6161}" dt="2024-04-15T15:08:04.959" v="1655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modSp add del mod">
        <pc:chgData name="Xin Luo" userId="82312ee5779919a4" providerId="LiveId" clId="{29E7ABFC-417D-A440-83A3-A298EBBA6161}" dt="2024-04-15T15:06:34.966" v="1477" actId="2696"/>
        <pc:sldMkLst>
          <pc:docMk/>
          <pc:sldMk cId="2208625786" sldId="2761"/>
        </pc:sldMkLst>
        <pc:spChg chg="mod">
          <ac:chgData name="Xin Luo" userId="82312ee5779919a4" providerId="LiveId" clId="{29E7ABFC-417D-A440-83A3-A298EBBA6161}" dt="2024-04-14T14:36:17.597" v="125" actId="20577"/>
          <ac:spMkLst>
            <pc:docMk/>
            <pc:sldMk cId="2208625786" sldId="2761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29E7ABFC-417D-A440-83A3-A298EBBA6161}" dt="2024-04-14T15:00:52.564" v="777" actId="20577"/>
        <pc:sldMkLst>
          <pc:docMk/>
          <pc:sldMk cId="1282463514" sldId="2762"/>
        </pc:sldMkLst>
        <pc:spChg chg="mod">
          <ac:chgData name="Xin Luo" userId="82312ee5779919a4" providerId="LiveId" clId="{29E7ABFC-417D-A440-83A3-A298EBBA6161}" dt="2024-04-14T14:36:52.019" v="154" actId="20577"/>
          <ac:spMkLst>
            <pc:docMk/>
            <pc:sldMk cId="1282463514" sldId="2762"/>
            <ac:spMk id="2" creationId="{631AADB6-C88A-D817-4683-FC087E4E240F}"/>
          </ac:spMkLst>
        </pc:spChg>
        <pc:spChg chg="mod">
          <ac:chgData name="Xin Luo" userId="82312ee5779919a4" providerId="LiveId" clId="{29E7ABFC-417D-A440-83A3-A298EBBA6161}" dt="2024-04-14T14:36:46.829" v="147" actId="20577"/>
          <ac:spMkLst>
            <pc:docMk/>
            <pc:sldMk cId="1282463514" sldId="2762"/>
            <ac:spMk id="3" creationId="{00000000-0000-0000-0000-000000000000}"/>
          </ac:spMkLst>
        </pc:spChg>
        <pc:spChg chg="add del mod">
          <ac:chgData name="Xin Luo" userId="82312ee5779919a4" providerId="LiveId" clId="{29E7ABFC-417D-A440-83A3-A298EBBA6161}" dt="2024-04-14T14:43:19.454" v="296" actId="478"/>
          <ac:spMkLst>
            <pc:docMk/>
            <pc:sldMk cId="1282463514" sldId="2762"/>
            <ac:spMk id="5" creationId="{B39170D1-79F8-36B1-476D-57B4C7CECB59}"/>
          </ac:spMkLst>
        </pc:spChg>
        <pc:spChg chg="mod">
          <ac:chgData name="Xin Luo" userId="82312ee5779919a4" providerId="LiveId" clId="{29E7ABFC-417D-A440-83A3-A298EBBA6161}" dt="2024-04-14T15:00:52.564" v="777" actId="20577"/>
          <ac:spMkLst>
            <pc:docMk/>
            <pc:sldMk cId="1282463514" sldId="2762"/>
            <ac:spMk id="17" creationId="{9E05FFCA-3371-AF5C-381D-71D984055F5A}"/>
          </ac:spMkLst>
        </pc:spChg>
        <pc:picChg chg="add mod">
          <ac:chgData name="Xin Luo" userId="82312ee5779919a4" providerId="LiveId" clId="{29E7ABFC-417D-A440-83A3-A298EBBA6161}" dt="2024-04-14T14:48:45.873" v="420" actId="1076"/>
          <ac:picMkLst>
            <pc:docMk/>
            <pc:sldMk cId="1282463514" sldId="2762"/>
            <ac:picMk id="7" creationId="{707BE264-7BF9-39F1-F661-226B38BCE130}"/>
          </ac:picMkLst>
        </pc:picChg>
      </pc:sldChg>
      <pc:sldChg chg="add">
        <pc:chgData name="Xin Luo" userId="82312ee5779919a4" providerId="LiveId" clId="{29E7ABFC-417D-A440-83A3-A298EBBA6161}" dt="2024-04-14T14:37:02.004" v="156"/>
        <pc:sldMkLst>
          <pc:docMk/>
          <pc:sldMk cId="1408535579" sldId="2763"/>
        </pc:sldMkLst>
      </pc:sldChg>
      <pc:sldChg chg="add del">
        <pc:chgData name="Xin Luo" userId="82312ee5779919a4" providerId="LiveId" clId="{29E7ABFC-417D-A440-83A3-A298EBBA6161}" dt="2024-04-15T15:06:38.890" v="1478" actId="2696"/>
        <pc:sldMkLst>
          <pc:docMk/>
          <pc:sldMk cId="1967212467" sldId="2764"/>
        </pc:sldMkLst>
      </pc:sldChg>
      <pc:sldChg chg="delSp modSp add mod">
        <pc:chgData name="Xin Luo" userId="82312ee5779919a4" providerId="LiveId" clId="{29E7ABFC-417D-A440-83A3-A298EBBA6161}" dt="2024-04-14T15:21:44.507" v="1295" actId="113"/>
        <pc:sldMkLst>
          <pc:docMk/>
          <pc:sldMk cId="2363978342" sldId="2765"/>
        </pc:sldMkLst>
        <pc:spChg chg="mod">
          <ac:chgData name="Xin Luo" userId="82312ee5779919a4" providerId="LiveId" clId="{29E7ABFC-417D-A440-83A3-A298EBBA6161}" dt="2024-04-14T14:56:47.583" v="443" actId="20577"/>
          <ac:spMkLst>
            <pc:docMk/>
            <pc:sldMk cId="2363978342" sldId="2765"/>
            <ac:spMk id="2" creationId="{631AADB6-C88A-D817-4683-FC087E4E240F}"/>
          </ac:spMkLst>
        </pc:spChg>
        <pc:spChg chg="mod">
          <ac:chgData name="Xin Luo" userId="82312ee5779919a4" providerId="LiveId" clId="{29E7ABFC-417D-A440-83A3-A298EBBA6161}" dt="2024-04-14T15:21:44.507" v="1295" actId="113"/>
          <ac:spMkLst>
            <pc:docMk/>
            <pc:sldMk cId="2363978342" sldId="2765"/>
            <ac:spMk id="17" creationId="{9E05FFCA-3371-AF5C-381D-71D984055F5A}"/>
          </ac:spMkLst>
        </pc:spChg>
        <pc:picChg chg="del">
          <ac:chgData name="Xin Luo" userId="82312ee5779919a4" providerId="LiveId" clId="{29E7ABFC-417D-A440-83A3-A298EBBA6161}" dt="2024-04-14T14:49:37.682" v="430" actId="478"/>
          <ac:picMkLst>
            <pc:docMk/>
            <pc:sldMk cId="2363978342" sldId="2765"/>
            <ac:picMk id="7" creationId="{707BE264-7BF9-39F1-F661-226B38BCE130}"/>
          </ac:picMkLst>
        </pc:picChg>
      </pc:sldChg>
      <pc:sldChg chg="addSp modSp add mod">
        <pc:chgData name="Xin Luo" userId="82312ee5779919a4" providerId="LiveId" clId="{29E7ABFC-417D-A440-83A3-A298EBBA6161}" dt="2024-04-14T15:29:27.087" v="1299" actId="1076"/>
        <pc:sldMkLst>
          <pc:docMk/>
          <pc:sldMk cId="2327037745" sldId="2766"/>
        </pc:sldMkLst>
        <pc:spChg chg="mod">
          <ac:chgData name="Xin Luo" userId="82312ee5779919a4" providerId="LiveId" clId="{29E7ABFC-417D-A440-83A3-A298EBBA6161}" dt="2024-04-14T15:21:50.672" v="1297" actId="20577"/>
          <ac:spMkLst>
            <pc:docMk/>
            <pc:sldMk cId="2327037745" sldId="2766"/>
            <ac:spMk id="17" creationId="{9E05FFCA-3371-AF5C-381D-71D984055F5A}"/>
          </ac:spMkLst>
        </pc:spChg>
        <pc:picChg chg="add mod">
          <ac:chgData name="Xin Luo" userId="82312ee5779919a4" providerId="LiveId" clId="{29E7ABFC-417D-A440-83A3-A298EBBA6161}" dt="2024-04-14T15:29:27.087" v="1299" actId="1076"/>
          <ac:picMkLst>
            <pc:docMk/>
            <pc:sldMk cId="2327037745" sldId="2766"/>
            <ac:picMk id="5" creationId="{DC26E414-4136-C358-4A54-63632816DFFF}"/>
          </ac:picMkLst>
        </pc:picChg>
      </pc:sldChg>
      <pc:sldChg chg="delSp modSp add mod">
        <pc:chgData name="Xin Luo" userId="82312ee5779919a4" providerId="LiveId" clId="{29E7ABFC-417D-A440-83A3-A298EBBA6161}" dt="2024-04-14T15:37:57.348" v="1338" actId="478"/>
        <pc:sldMkLst>
          <pc:docMk/>
          <pc:sldMk cId="1586263805" sldId="2767"/>
        </pc:sldMkLst>
        <pc:spChg chg="mod">
          <ac:chgData name="Xin Luo" userId="82312ee5779919a4" providerId="LiveId" clId="{29E7ABFC-417D-A440-83A3-A298EBBA6161}" dt="2024-04-14T15:37:38.295" v="1312" actId="5793"/>
          <ac:spMkLst>
            <pc:docMk/>
            <pc:sldMk cId="1586263805" sldId="2767"/>
            <ac:spMk id="2" creationId="{631AADB6-C88A-D817-4683-FC087E4E240F}"/>
          </ac:spMkLst>
        </pc:spChg>
        <pc:spChg chg="mod">
          <ac:chgData name="Xin Luo" userId="82312ee5779919a4" providerId="LiveId" clId="{29E7ABFC-417D-A440-83A3-A298EBBA6161}" dt="2024-04-14T15:37:55.360" v="1337" actId="20577"/>
          <ac:spMkLst>
            <pc:docMk/>
            <pc:sldMk cId="1586263805" sldId="2767"/>
            <ac:spMk id="17" creationId="{9E05FFCA-3371-AF5C-381D-71D984055F5A}"/>
          </ac:spMkLst>
        </pc:spChg>
        <pc:picChg chg="del">
          <ac:chgData name="Xin Luo" userId="82312ee5779919a4" providerId="LiveId" clId="{29E7ABFC-417D-A440-83A3-A298EBBA6161}" dt="2024-04-14T15:37:57.348" v="1338" actId="478"/>
          <ac:picMkLst>
            <pc:docMk/>
            <pc:sldMk cId="1586263805" sldId="2767"/>
            <ac:picMk id="5" creationId="{DC26E414-4136-C358-4A54-63632816DFFF}"/>
          </ac:picMkLst>
        </pc:picChg>
      </pc:sldChg>
      <pc:sldChg chg="addSp delSp modSp mod">
        <pc:chgData name="Xin Luo" userId="82312ee5779919a4" providerId="LiveId" clId="{29E7ABFC-417D-A440-83A3-A298EBBA6161}" dt="2024-04-15T14:28:16.249" v="1475" actId="2711"/>
        <pc:sldMkLst>
          <pc:docMk/>
          <pc:sldMk cId="1457981541" sldId="2771"/>
        </pc:sldMkLst>
        <pc:spChg chg="mod">
          <ac:chgData name="Xin Luo" userId="82312ee5779919a4" providerId="LiveId" clId="{29E7ABFC-417D-A440-83A3-A298EBBA6161}" dt="2024-04-15T14:06:35.659" v="1367" actId="1035"/>
          <ac:spMkLst>
            <pc:docMk/>
            <pc:sldMk cId="1457981541" sldId="2771"/>
            <ac:spMk id="2" creationId="{631AADB6-C88A-D817-4683-FC087E4E240F}"/>
          </ac:spMkLst>
        </pc:spChg>
        <pc:spChg chg="add mod">
          <ac:chgData name="Xin Luo" userId="82312ee5779919a4" providerId="LiveId" clId="{29E7ABFC-417D-A440-83A3-A298EBBA6161}" dt="2024-04-15T14:28:16.249" v="1475" actId="2711"/>
          <ac:spMkLst>
            <pc:docMk/>
            <pc:sldMk cId="1457981541" sldId="2771"/>
            <ac:spMk id="8" creationId="{36CD4DE4-33B9-BC49-5EB6-D2640FDCABEF}"/>
          </ac:spMkLst>
        </pc:spChg>
        <pc:spChg chg="add mod">
          <ac:chgData name="Xin Luo" userId="82312ee5779919a4" providerId="LiveId" clId="{29E7ABFC-417D-A440-83A3-A298EBBA6161}" dt="2024-04-15T14:28:16.249" v="1475" actId="2711"/>
          <ac:spMkLst>
            <pc:docMk/>
            <pc:sldMk cId="1457981541" sldId="2771"/>
            <ac:spMk id="9" creationId="{023320C8-F7E3-9F13-0E5C-80D888365E81}"/>
          </ac:spMkLst>
        </pc:spChg>
        <pc:spChg chg="mod">
          <ac:chgData name="Xin Luo" userId="82312ee5779919a4" providerId="LiveId" clId="{29E7ABFC-417D-A440-83A3-A298EBBA6161}" dt="2024-04-15T14:06:38.110" v="1368" actId="1036"/>
          <ac:spMkLst>
            <pc:docMk/>
            <pc:sldMk cId="1457981541" sldId="2771"/>
            <ac:spMk id="17" creationId="{9E05FFCA-3371-AF5C-381D-71D984055F5A}"/>
          </ac:spMkLst>
        </pc:spChg>
        <pc:grpChg chg="add mod">
          <ac:chgData name="Xin Luo" userId="82312ee5779919a4" providerId="LiveId" clId="{29E7ABFC-417D-A440-83A3-A298EBBA6161}" dt="2024-04-15T14:28:10.394" v="1474" actId="1037"/>
          <ac:grpSpMkLst>
            <pc:docMk/>
            <pc:sldMk cId="1457981541" sldId="2771"/>
            <ac:grpSpMk id="12" creationId="{95439216-C01D-A81E-7222-2768161AD0E8}"/>
          </ac:grpSpMkLst>
        </pc:grpChg>
        <pc:grpChg chg="add mod">
          <ac:chgData name="Xin Luo" userId="82312ee5779919a4" providerId="LiveId" clId="{29E7ABFC-417D-A440-83A3-A298EBBA6161}" dt="2024-04-15T14:28:08.293" v="1471" actId="1037"/>
          <ac:grpSpMkLst>
            <pc:docMk/>
            <pc:sldMk cId="1457981541" sldId="2771"/>
            <ac:grpSpMk id="13" creationId="{9EAB9778-0AEA-1522-9B9A-3B7F59C6CB9C}"/>
          </ac:grpSpMkLst>
        </pc:grpChg>
        <pc:picChg chg="add del mod modCrop">
          <ac:chgData name="Xin Luo" userId="82312ee5779919a4" providerId="LiveId" clId="{29E7ABFC-417D-A440-83A3-A298EBBA6161}" dt="2024-04-15T14:27:19.295" v="1438" actId="478"/>
          <ac:picMkLst>
            <pc:docMk/>
            <pc:sldMk cId="1457981541" sldId="2771"/>
            <ac:picMk id="5" creationId="{44B7D1A8-43F8-EB4B-EAD6-CFAA8927DF81}"/>
          </ac:picMkLst>
        </pc:picChg>
        <pc:picChg chg="add mod modCrop">
          <ac:chgData name="Xin Luo" userId="82312ee5779919a4" providerId="LiveId" clId="{29E7ABFC-417D-A440-83A3-A298EBBA6161}" dt="2024-04-15T14:28:05.779" v="1461" actId="164"/>
          <ac:picMkLst>
            <pc:docMk/>
            <pc:sldMk cId="1457981541" sldId="2771"/>
            <ac:picMk id="7" creationId="{56AFD206-FD28-770C-EF35-F12463F184BC}"/>
          </ac:picMkLst>
        </pc:picChg>
        <pc:picChg chg="add mod">
          <ac:chgData name="Xin Luo" userId="82312ee5779919a4" providerId="LiveId" clId="{29E7ABFC-417D-A440-83A3-A298EBBA6161}" dt="2024-04-15T14:28:00.696" v="1460" actId="164"/>
          <ac:picMkLst>
            <pc:docMk/>
            <pc:sldMk cId="1457981541" sldId="2771"/>
            <ac:picMk id="11" creationId="{6232C9BA-019D-10F1-1E23-5AAC912CF9FA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2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2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0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6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6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0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2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>
                <a:solidFill>
                  <a:srgbClr val="FF0000"/>
                </a:solidFill>
                <a:latin typeface="微软雅黑"/>
                <a:ea typeface="微软雅黑"/>
              </a:rPr>
              <a:t>第</a:t>
            </a:r>
            <a:r>
              <a:rPr lang="en-US" altLang="zh-CN" sz="4400" b="1">
                <a:solidFill>
                  <a:srgbClr val="FF0000"/>
                </a:solidFill>
                <a:latin typeface="微软雅黑"/>
                <a:ea typeface="微软雅黑"/>
              </a:rPr>
              <a:t>2</a:t>
            </a:r>
            <a:r>
              <a:rPr lang="zh-CN" altLang="en-US" sz="4400" b="1">
                <a:solidFill>
                  <a:srgbClr val="FF0000"/>
                </a:solidFill>
                <a:latin typeface="微软雅黑"/>
                <a:ea typeface="微软雅黑"/>
              </a:rPr>
              <a:t>节：</a:t>
            </a:r>
            <a:r>
              <a:rPr lang="en-US" altLang="zh-CN" sz="4400" b="1">
                <a:solidFill>
                  <a:srgbClr val="FF0000"/>
                </a:solidFill>
                <a:latin typeface="微软雅黑"/>
                <a:ea typeface="微软雅黑"/>
              </a:rPr>
              <a:t>P</a:t>
            </a:r>
            <a:r>
              <a:rPr lang="en-CN" altLang="zh-CN" sz="4400" b="1">
                <a:solidFill>
                  <a:srgbClr val="FF0000"/>
                </a:solidFill>
                <a:latin typeface="微软雅黑"/>
                <a:ea typeface="微软雅黑"/>
              </a:rPr>
              <a:t>ython</a:t>
            </a:r>
            <a:r>
              <a:rPr lang="zh-CN" altLang="en-CN" sz="4400" b="1">
                <a:solidFill>
                  <a:srgbClr val="FF0000"/>
                </a:solidFill>
                <a:latin typeface="微软雅黑"/>
                <a:ea typeface="微软雅黑"/>
              </a:rPr>
              <a:t>程序</a:t>
            </a:r>
            <a:r>
              <a:rPr lang="zh-CN" altLang="en-US" sz="4400" b="1">
                <a:solidFill>
                  <a:srgbClr val="FF0000"/>
                </a:solidFill>
                <a:latin typeface="微软雅黑"/>
                <a:ea typeface="微软雅黑"/>
              </a:rPr>
              <a:t>设计</a:t>
            </a:r>
            <a:r>
              <a:rPr lang="zh-CN" altLang="en-CN" sz="4400" b="1">
                <a:solidFill>
                  <a:srgbClr val="FF0000"/>
                </a:solidFill>
                <a:latin typeface="微软雅黑"/>
                <a:ea typeface="微软雅黑"/>
              </a:rPr>
              <a:t>基础</a:t>
            </a:r>
            <a:r>
              <a:rPr lang="en-US" altLang="zh-CN" sz="4400" b="1">
                <a:solidFill>
                  <a:srgbClr val="FF0000"/>
                </a:solidFill>
                <a:latin typeface="微软雅黑"/>
                <a:ea typeface="微软雅黑"/>
              </a:rPr>
              <a:t>-2</a:t>
            </a:r>
            <a:endParaRPr kumimoji="0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953593" y="261082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二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二、面向对象编程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二、面向对象编程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553147" y="902168"/>
            <a:ext cx="827318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面向对象编程概念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037703" cy="494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面向对象编程是相对于面向过程编程来讲的。在</a:t>
            </a:r>
            <a:r>
              <a:rPr lang="zh-CN" altLang="en-US" sz="2200" u="sng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面向过程程序设计中，问题被看作一系列需要完成的任务。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语言即为面向过程编程语言。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面向对象编程（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Oriented </a:t>
            </a:r>
            <a:r>
              <a:rPr lang="en-US" sz="220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Programming，OOP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是一种程序设计思想。它把对象作为程序的基本单元，一个对象包含了数据和操作数据的函数，</a:t>
            </a: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相同属性和操作方法的对象被抽象为类，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对象就是类的实例（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Instance）。Python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/C++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都是面向对象编程语言。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三个基本特征：</a:t>
            </a: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继承、</a:t>
            </a:r>
            <a:r>
              <a:rPr lang="zh-CN" altLang="en-CN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多态</a:t>
            </a: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、封装</a:t>
            </a:r>
            <a:endParaRPr lang="en-US" altLang="zh-CN" sz="2200" b="1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3513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二、面向对象编程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553147" y="902168"/>
            <a:ext cx="827318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面向对象编程概念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9" y="1607630"/>
            <a:ext cx="4537011" cy="375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对象（</a:t>
            </a:r>
            <a:r>
              <a:rPr 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Object）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类型（</a:t>
            </a:r>
            <a:r>
              <a:rPr 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Type）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 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中两个最最基本的概念。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所有的数据类型，值，变量，函数，类，实例等等一切可操作的</a:t>
            </a: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基本单元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都使用对象表示。每个对象有三个基本属性：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ID，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类型和值。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E979E0A-0C4F-D479-70DF-3970E5A4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851" y="1744736"/>
            <a:ext cx="3048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55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二、面向对象编程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553147" y="902168"/>
            <a:ext cx="827318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面向对象编程概念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9" y="1607630"/>
            <a:ext cx="8072691" cy="460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对象（</a:t>
            </a:r>
            <a:r>
              <a:rPr 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Object）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类型（</a:t>
            </a:r>
            <a:r>
              <a:rPr 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Type）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 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中两个最基本的概念。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一个对象必有 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属性，同样 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是不能脱离开对象存在的。一个对象的类型定义了这个</a:t>
            </a:r>
            <a:r>
              <a:rPr lang="zh-CN" altLang="en-US" sz="2200" u="sng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对象支持的行为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以及它</a:t>
            </a:r>
            <a:r>
              <a:rPr lang="zh-CN" altLang="en-US" sz="2200" u="sng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承载的值的类型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，比如一个 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类型的对象可以与其他数值型对象相加（行为），其值一定是整型（承载特定类型值）。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4329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8314890" cy="3206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CN" sz="220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语言的函数定义，以及装饰器用法；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联系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类定义、类的继承、以及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包用法。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面向对象编程</a:t>
              </a:r>
              <a:endParaRPr lang="en-US" altLang="zh-CN" sz="3200" b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函数、类与模块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一、函数、类与模块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函数是组织好的，可重复使用的，用来实现单一，或相关联功能的代码段。如常用的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print()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即为一个函数。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实现：</a:t>
            </a:r>
            <a:r>
              <a:rPr 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sz="220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在python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中，用</a:t>
            </a:r>
            <a:r>
              <a:rPr 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关键字定义一个函数，然后写上函数标识符（名称），后面是括号和冒号。如有传入参数，需放在圆括号中间。如果函数结束有返回值，则用</a:t>
            </a:r>
            <a:r>
              <a:rPr lang="en-US" altLang="zh-CN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07BE264-7BF9-39F1-F661-226B38BCE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20" y="4521137"/>
            <a:ext cx="3783832" cy="20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635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3858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概念：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用来描述具有相同属性和方法的对象的集合。其定义了该集合中每个对象所共有的属性和方法，对象是类的实例。如定义一个学生类，张三同学即为学生类的实例。</a:t>
            </a:r>
            <a:endParaRPr lang="en-US" altLang="zh-CN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类属性分为</a:t>
            </a:r>
            <a:r>
              <a:rPr lang="zh-CN" altLang="en-US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实例属性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类属性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两种，类属性为每个实例的共有属性，实例属性为不同实例的特有属性。</a:t>
            </a:r>
            <a:endParaRPr lang="en-US" altLang="zh-CN" b="1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978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类通过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关键字定义，</a:t>
            </a:r>
            <a:r>
              <a:rPr lang="zh-CN" altLang="en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首字母通常用大写英文字母。实例属性通过一个特殊的方法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__inti__()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定义。类方法使用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关键字定义，与一般函数不同的是类方法第一个参数为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self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6E414-4136-C358-4A54-63632816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40" y="3405379"/>
            <a:ext cx="76327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377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类的继承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495492"/>
            <a:ext cx="860204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CN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面向对象的编程带来的最大好处之一就是代码的重用，实现这种重用的方法之一是通过继承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Inheritance)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：先定义一个基类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 class)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或父类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 class)，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再按通过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子类名（父类名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来创建子类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Child class)。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这样子类就可以从父类那里获得其已有的属性与方法，这种现象叫做类的继承。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B9778-0AEA-1522-9B9A-3B7F59C6CB9C}"/>
              </a:ext>
            </a:extLst>
          </p:cNvPr>
          <p:cNvGrpSpPr/>
          <p:nvPr/>
        </p:nvGrpSpPr>
        <p:grpSpPr>
          <a:xfrm>
            <a:off x="381885" y="4349771"/>
            <a:ext cx="3776050" cy="2202019"/>
            <a:chOff x="511279" y="4349771"/>
            <a:chExt cx="3776050" cy="2202019"/>
          </a:xfrm>
        </p:grpSpPr>
        <p:pic>
          <p:nvPicPr>
            <p:cNvPr id="7" name="Picture 6" descr="A computer screen with text and symbols&#10;&#10;Description automatically generated">
              <a:extLst>
                <a:ext uri="{FF2B5EF4-FFF2-40B4-BE49-F238E27FC236}">
                  <a16:creationId xmlns:a16="http://schemas.microsoft.com/office/drawing/2014/main" id="{56AFD206-FD28-770C-EF35-F12463F18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201"/>
            <a:stretch/>
          </p:blipFill>
          <p:spPr>
            <a:xfrm>
              <a:off x="511279" y="4827849"/>
              <a:ext cx="3776049" cy="172394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CD4DE4-33B9-BC49-5EB6-D2640FDCABEF}"/>
                </a:ext>
              </a:extLst>
            </p:cNvPr>
            <p:cNvSpPr txBox="1"/>
            <p:nvPr/>
          </p:nvSpPr>
          <p:spPr>
            <a:xfrm>
              <a:off x="511279" y="4349771"/>
              <a:ext cx="3776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>
                  <a:solidFill>
                    <a:schemeClr val="bg2"/>
                  </a:solidFill>
                  <a:latin typeface="+mn-ea"/>
                  <a:ea typeface="+mn-ea"/>
                </a:rPr>
                <a:t>父类</a:t>
              </a:r>
              <a:r>
                <a:rPr lang="en-US" altLang="zh-CN">
                  <a:solidFill>
                    <a:schemeClr val="bg2"/>
                  </a:solidFill>
                  <a:latin typeface="+mn-ea"/>
                  <a:ea typeface="+mn-ea"/>
                </a:rPr>
                <a:t>/</a:t>
              </a:r>
              <a:r>
                <a:rPr lang="zh-CN" altLang="en-US">
                  <a:solidFill>
                    <a:schemeClr val="bg2"/>
                  </a:solidFill>
                  <a:latin typeface="+mn-ea"/>
                  <a:ea typeface="+mn-ea"/>
                </a:rPr>
                <a:t>基类</a:t>
              </a:r>
              <a:endParaRPr lang="en-CN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439216-C01D-A81E-7222-2768161AD0E8}"/>
              </a:ext>
            </a:extLst>
          </p:cNvPr>
          <p:cNvGrpSpPr/>
          <p:nvPr/>
        </p:nvGrpSpPr>
        <p:grpSpPr>
          <a:xfrm>
            <a:off x="4304584" y="4580603"/>
            <a:ext cx="4753155" cy="1569815"/>
            <a:chOff x="4330462" y="4580603"/>
            <a:chExt cx="4753155" cy="15698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3320C8-F7E3-9F13-0E5C-80D888365E81}"/>
                </a:ext>
              </a:extLst>
            </p:cNvPr>
            <p:cNvSpPr txBox="1"/>
            <p:nvPr/>
          </p:nvSpPr>
          <p:spPr>
            <a:xfrm>
              <a:off x="4330462" y="4580603"/>
              <a:ext cx="4753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>
                  <a:solidFill>
                    <a:schemeClr val="bg2"/>
                  </a:solidFill>
                  <a:latin typeface="+mn-ea"/>
                  <a:ea typeface="+mn-ea"/>
                </a:rPr>
                <a:t>子类</a:t>
              </a:r>
            </a:p>
          </p:txBody>
        </p:sp>
        <p:pic>
          <p:nvPicPr>
            <p:cNvPr id="11" name="Picture 10" descr="A black background with text&#10;&#10;Description automatically generated">
              <a:extLst>
                <a:ext uri="{FF2B5EF4-FFF2-40B4-BE49-F238E27FC236}">
                  <a16:creationId xmlns:a16="http://schemas.microsoft.com/office/drawing/2014/main" id="{6232C9BA-019D-10F1-1E23-5AAC912CF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0462" y="5080958"/>
              <a:ext cx="4753155" cy="1069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9815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375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模块概念：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为了编写可维护可重用的代码，通常把代码按功能分类， 分别放在不同的文件里，这样每个文件中的代码就相对较少，且功能统一。 在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中，一个 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sz="220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脚本源码文件就称之为一个模块 （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module）。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模块导入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语句导入。一条 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语句可以同时导入多个模块，以逗号分隔；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导入的模块，对其中的变量和函数访问时要加上模块名；导入的模块中相同函数名和变量名不会冲突。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50AFF-6FF7-D25D-39CD-DDB42559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92" y="5533838"/>
            <a:ext cx="6596215" cy="5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638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包概念：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在实际的编码环境中，已经存在成千上万的模块，并且新模块还在不停被创建，此外多人协同编码时，不同的人编写的模块名也可能相同。基于这样的事实，为了避免模块名冲突，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又引入了按目录来组织模块的方法，称为包（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Package）。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CF1F0B0-16D2-2BC1-5DE7-519643BE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3816090"/>
            <a:ext cx="3470365" cy="2477163"/>
          </a:xfrm>
          <a:prstGeom prst="rect">
            <a:avLst/>
          </a:prstGeom>
        </p:spPr>
      </p:pic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15CAAA2-61AF-5EEF-FC1A-C471C43F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59" y="4208100"/>
            <a:ext cx="4447176" cy="1693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ED4A9-13D1-D01E-580E-7AEEB4ACE2AD}"/>
              </a:ext>
            </a:extLst>
          </p:cNvPr>
          <p:cNvSpPr txBox="1"/>
          <p:nvPr/>
        </p:nvSpPr>
        <p:spPr>
          <a:xfrm>
            <a:off x="4379157" y="3765480"/>
            <a:ext cx="4447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包的导入</a:t>
            </a:r>
            <a:endParaRPr lang="en-CN" sz="2000" b="1"/>
          </a:p>
        </p:txBody>
      </p:sp>
    </p:spTree>
    <p:extLst>
      <p:ext uri="{BB962C8B-B14F-4D97-AF65-F5344CB8AC3E}">
        <p14:creationId xmlns:p14="http://schemas.microsoft.com/office/powerpoint/2010/main" val="414970450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一、函数、类与模块</vt:lpstr>
      <vt:lpstr>一、函数、类与模块</vt:lpstr>
      <vt:lpstr>一、函数、类与模块</vt:lpstr>
      <vt:lpstr>一、函数、类与模块</vt:lpstr>
      <vt:lpstr>一、函数、类与模块</vt:lpstr>
      <vt:lpstr>一、函数、类与模块</vt:lpstr>
      <vt:lpstr>PowerPoint Presentation</vt:lpstr>
      <vt:lpstr>二、面向对象编程</vt:lpstr>
      <vt:lpstr>二、面向对象编程</vt:lpstr>
      <vt:lpstr>二、面向对象编程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revision>1</cp:revision>
  <dcterms:created xsi:type="dcterms:W3CDTF">2004-07-09T11:40:27Z</dcterms:created>
  <dcterms:modified xsi:type="dcterms:W3CDTF">2024-04-15T15:08:09Z</dcterms:modified>
</cp:coreProperties>
</file>