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16"/>
  </p:notesMasterIdLst>
  <p:handoutMasterIdLst>
    <p:handoutMasterId r:id="rId17"/>
  </p:handoutMasterIdLst>
  <p:sldIdLst>
    <p:sldId id="2708" r:id="rId3"/>
    <p:sldId id="2387" r:id="rId4"/>
    <p:sldId id="2447" r:id="rId5"/>
    <p:sldId id="2716" r:id="rId6"/>
    <p:sldId id="2709" r:id="rId7"/>
    <p:sldId id="2761" r:id="rId8"/>
    <p:sldId id="2762" r:id="rId9"/>
    <p:sldId id="2763" r:id="rId10"/>
    <p:sldId id="2764" r:id="rId11"/>
    <p:sldId id="2765" r:id="rId12"/>
    <p:sldId id="2766" r:id="rId13"/>
    <p:sldId id="2767" r:id="rId14"/>
    <p:sldId id="2760" r:id="rId15"/>
  </p:sldIdLst>
  <p:sldSz cx="9144000" cy="6858000" type="screen4x3"/>
  <p:notesSz cx="7099300" cy="10234613"/>
  <p:custDataLst>
    <p:tags r:id="rId18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256512-1F02-954A-8BB9-ABE91C332B30}" v="4" dt="2024-04-16T10:27:55.252"/>
    <p1510:client id="{7970A8E4-9FA8-EB43-975F-FF273197657B}" v="6" dt="2024-04-16T15:10:06.0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02"/>
    <p:restoredTop sz="87157"/>
  </p:normalViewPr>
  <p:slideViewPr>
    <p:cSldViewPr snapToGrid="0">
      <p:cViewPr varScale="1">
        <p:scale>
          <a:sx n="127" d="100"/>
          <a:sy n="127" d="100"/>
        </p:scale>
        <p:origin x="528" y="184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2D256512-1F02-954A-8BB9-ABE91C332B30}"/>
    <pc:docChg chg="undo custSel addSld modSld">
      <pc:chgData name="Xin Luo" userId="82312ee5779919a4" providerId="LiveId" clId="{2D256512-1F02-954A-8BB9-ABE91C332B30}" dt="2024-04-17T02:55:47.723" v="2325" actId="20577"/>
      <pc:docMkLst>
        <pc:docMk/>
      </pc:docMkLst>
      <pc:sldChg chg="modSp mod">
        <pc:chgData name="Xin Luo" userId="82312ee5779919a4" providerId="LiveId" clId="{2D256512-1F02-954A-8BB9-ABE91C332B30}" dt="2024-04-16T04:42:44.837" v="78" actId="20577"/>
        <pc:sldMkLst>
          <pc:docMk/>
          <pc:sldMk cId="1576120367" sldId="2387"/>
        </pc:sldMkLst>
        <pc:spChg chg="mod">
          <ac:chgData name="Xin Luo" userId="82312ee5779919a4" providerId="LiveId" clId="{2D256512-1F02-954A-8BB9-ABE91C332B30}" dt="2024-04-16T04:42:44.837" v="7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2D256512-1F02-954A-8BB9-ABE91C332B30}" dt="2024-04-16T04:43:41.165" v="112" actId="20577"/>
        <pc:sldMkLst>
          <pc:docMk/>
          <pc:sldMk cId="481122590" sldId="2709"/>
        </pc:sldMkLst>
        <pc:spChg chg="mod">
          <ac:chgData name="Xin Luo" userId="82312ee5779919a4" providerId="LiveId" clId="{2D256512-1F02-954A-8BB9-ABE91C332B30}" dt="2024-04-16T04:43:41.165" v="11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2D256512-1F02-954A-8BB9-ABE91C332B30}" dt="2024-04-16T04:59:58.067" v="298" actId="20577"/>
        <pc:sldMkLst>
          <pc:docMk/>
          <pc:sldMk cId="3833073590" sldId="2716"/>
        </pc:sldMkLst>
        <pc:spChg chg="mod">
          <ac:chgData name="Xin Luo" userId="82312ee5779919a4" providerId="LiveId" clId="{2D256512-1F02-954A-8BB9-ABE91C332B30}" dt="2024-04-16T04:59:58.067" v="298" actId="20577"/>
          <ac:spMkLst>
            <pc:docMk/>
            <pc:sldMk cId="3833073590" sldId="2716"/>
            <ac:spMk id="6" creationId="{6741FEA2-C046-FD82-2800-2CB513792080}"/>
          </ac:spMkLst>
        </pc:spChg>
      </pc:sldChg>
      <pc:sldChg chg="modSp mod">
        <pc:chgData name="Xin Luo" userId="82312ee5779919a4" providerId="LiveId" clId="{2D256512-1F02-954A-8BB9-ABE91C332B30}" dt="2024-04-16T05:01:00.676" v="309" actId="115"/>
        <pc:sldMkLst>
          <pc:docMk/>
          <pc:sldMk cId="1177607245" sldId="2761"/>
        </pc:sldMkLst>
        <pc:spChg chg="mod">
          <ac:chgData name="Xin Luo" userId="82312ee5779919a4" providerId="LiveId" clId="{2D256512-1F02-954A-8BB9-ABE91C332B30}" dt="2024-04-16T04:53:33.151" v="233" actId="1036"/>
          <ac:spMkLst>
            <pc:docMk/>
            <pc:sldMk cId="1177607245" sldId="2761"/>
            <ac:spMk id="2" creationId="{631AADB6-C88A-D817-4683-FC087E4E240F}"/>
          </ac:spMkLst>
        </pc:spChg>
        <pc:spChg chg="mod">
          <ac:chgData name="Xin Luo" userId="82312ee5779919a4" providerId="LiveId" clId="{2D256512-1F02-954A-8BB9-ABE91C332B30}" dt="2024-04-16T04:44:48.657" v="147" actId="20577"/>
          <ac:spMkLst>
            <pc:docMk/>
            <pc:sldMk cId="1177607245" sldId="2761"/>
            <ac:spMk id="3" creationId="{00000000-0000-0000-0000-000000000000}"/>
          </ac:spMkLst>
        </pc:spChg>
        <pc:spChg chg="mod">
          <ac:chgData name="Xin Luo" userId="82312ee5779919a4" providerId="LiveId" clId="{2D256512-1F02-954A-8BB9-ABE91C332B30}" dt="2024-04-16T05:01:00.676" v="309" actId="115"/>
          <ac:spMkLst>
            <pc:docMk/>
            <pc:sldMk cId="1177607245" sldId="2761"/>
            <ac:spMk id="6" creationId="{6741FEA2-C046-FD82-2800-2CB513792080}"/>
          </ac:spMkLst>
        </pc:spChg>
      </pc:sldChg>
      <pc:sldChg chg="modSp add mod">
        <pc:chgData name="Xin Luo" userId="82312ee5779919a4" providerId="LiveId" clId="{2D256512-1F02-954A-8BB9-ABE91C332B30}" dt="2024-04-16T05:12:57.164" v="820" actId="1035"/>
        <pc:sldMkLst>
          <pc:docMk/>
          <pc:sldMk cId="2372094037" sldId="2762"/>
        </pc:sldMkLst>
        <pc:spChg chg="mod">
          <ac:chgData name="Xin Luo" userId="82312ee5779919a4" providerId="LiveId" clId="{2D256512-1F02-954A-8BB9-ABE91C332B30}" dt="2024-04-16T05:12:57.164" v="820" actId="1035"/>
          <ac:spMkLst>
            <pc:docMk/>
            <pc:sldMk cId="2372094037" sldId="2762"/>
            <ac:spMk id="6" creationId="{6741FEA2-C046-FD82-2800-2CB513792080}"/>
          </ac:spMkLst>
        </pc:spChg>
      </pc:sldChg>
      <pc:sldChg chg="modSp add mod">
        <pc:chgData name="Xin Luo" userId="82312ee5779919a4" providerId="LiveId" clId="{2D256512-1F02-954A-8BB9-ABE91C332B30}" dt="2024-04-16T08:52:36.453" v="1731" actId="20577"/>
        <pc:sldMkLst>
          <pc:docMk/>
          <pc:sldMk cId="1735176010" sldId="2763"/>
        </pc:sldMkLst>
        <pc:spChg chg="mod">
          <ac:chgData name="Xin Luo" userId="82312ee5779919a4" providerId="LiveId" clId="{2D256512-1F02-954A-8BB9-ABE91C332B30}" dt="2024-04-16T08:52:36.453" v="1731" actId="20577"/>
          <ac:spMkLst>
            <pc:docMk/>
            <pc:sldMk cId="1735176010" sldId="2763"/>
            <ac:spMk id="6" creationId="{6741FEA2-C046-FD82-2800-2CB513792080}"/>
          </ac:spMkLst>
        </pc:spChg>
      </pc:sldChg>
      <pc:sldChg chg="modSp add mod modNotesTx">
        <pc:chgData name="Xin Luo" userId="82312ee5779919a4" providerId="LiveId" clId="{2D256512-1F02-954A-8BB9-ABE91C332B30}" dt="2024-04-16T10:32:37.027" v="1961" actId="20577"/>
        <pc:sldMkLst>
          <pc:docMk/>
          <pc:sldMk cId="2182068740" sldId="2764"/>
        </pc:sldMkLst>
        <pc:spChg chg="mod">
          <ac:chgData name="Xin Luo" userId="82312ee5779919a4" providerId="LiveId" clId="{2D256512-1F02-954A-8BB9-ABE91C332B30}" dt="2024-04-16T10:21:01.713" v="1741" actId="20577"/>
          <ac:spMkLst>
            <pc:docMk/>
            <pc:sldMk cId="2182068740" sldId="2764"/>
            <ac:spMk id="2" creationId="{631AADB6-C88A-D817-4683-FC087E4E240F}"/>
          </ac:spMkLst>
        </pc:spChg>
        <pc:spChg chg="mod">
          <ac:chgData name="Xin Luo" userId="82312ee5779919a4" providerId="LiveId" clId="{2D256512-1F02-954A-8BB9-ABE91C332B30}" dt="2024-04-16T10:30:45.094" v="1841" actId="20577"/>
          <ac:spMkLst>
            <pc:docMk/>
            <pc:sldMk cId="2182068740" sldId="2764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2D256512-1F02-954A-8BB9-ABE91C332B30}" dt="2024-04-16T10:50:32.816" v="2100" actId="20577"/>
        <pc:sldMkLst>
          <pc:docMk/>
          <pc:sldMk cId="1921898556" sldId="2765"/>
        </pc:sldMkLst>
        <pc:spChg chg="add del mod">
          <ac:chgData name="Xin Luo" userId="82312ee5779919a4" providerId="LiveId" clId="{2D256512-1F02-954A-8BB9-ABE91C332B30}" dt="2024-04-16T10:50:32.816" v="2100" actId="20577"/>
          <ac:spMkLst>
            <pc:docMk/>
            <pc:sldMk cId="1921898556" sldId="2765"/>
            <ac:spMk id="6" creationId="{6741FEA2-C046-FD82-2800-2CB513792080}"/>
          </ac:spMkLst>
        </pc:spChg>
      </pc:sldChg>
      <pc:sldChg chg="modSp mod">
        <pc:chgData name="Xin Luo" userId="82312ee5779919a4" providerId="LiveId" clId="{2D256512-1F02-954A-8BB9-ABE91C332B30}" dt="2024-04-17T02:55:47.723" v="2325" actId="20577"/>
        <pc:sldMkLst>
          <pc:docMk/>
          <pc:sldMk cId="2158930716" sldId="2767"/>
        </pc:sldMkLst>
        <pc:spChg chg="mod">
          <ac:chgData name="Xin Luo" userId="82312ee5779919a4" providerId="LiveId" clId="{2D256512-1F02-954A-8BB9-ABE91C332B30}" dt="2024-04-17T02:55:47.723" v="2325" actId="20577"/>
          <ac:spMkLst>
            <pc:docMk/>
            <pc:sldMk cId="2158930716" sldId="2767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4968A38-E2ED-AB49-A7AA-4E241E470C4E}"/>
    <pc:docChg chg="custSel addSld modSld">
      <pc:chgData name="Xin Luo" userId="82312ee5779919a4" providerId="LiveId" clId="{44968A38-E2ED-AB49-A7AA-4E241E470C4E}" dt="2024-04-06T05:28:09.746" v="48" actId="20577"/>
      <pc:docMkLst>
        <pc:docMk/>
      </pc:docMkLst>
      <pc:sldChg chg="addSp delSp modSp mod">
        <pc:chgData name="Xin Luo" userId="82312ee5779919a4" providerId="LiveId" clId="{44968A38-E2ED-AB49-A7AA-4E241E470C4E}" dt="2024-04-06T05:28:09.746" v="48" actId="20577"/>
        <pc:sldMkLst>
          <pc:docMk/>
          <pc:sldMk cId="1209572041" sldId="2722"/>
        </pc:sldMkLst>
        <pc:spChg chg="mod">
          <ac:chgData name="Xin Luo" userId="82312ee5779919a4" providerId="LiveId" clId="{44968A38-E2ED-AB49-A7AA-4E241E470C4E}" dt="2024-04-06T05:28:09.746" v="48" actId="20577"/>
          <ac:spMkLst>
            <pc:docMk/>
            <pc:sldMk cId="1209572041" sldId="2722"/>
            <ac:spMk id="11" creationId="{53A7E693-8098-76C4-CD5D-47166ABEB164}"/>
          </ac:spMkLst>
        </pc:spChg>
        <pc:spChg chg="del">
          <ac:chgData name="Xin Luo" userId="82312ee5779919a4" providerId="LiveId" clId="{44968A38-E2ED-AB49-A7AA-4E241E470C4E}" dt="2024-04-06T03:15:41.935" v="2" actId="478"/>
          <ac:spMkLst>
            <pc:docMk/>
            <pc:sldMk cId="1209572041" sldId="2722"/>
            <ac:spMk id="13" creationId="{303BC878-BC57-D350-27A3-F03AE48213AC}"/>
          </ac:spMkLst>
        </pc:spChg>
        <pc:picChg chg="add del mod">
          <ac:chgData name="Xin Luo" userId="82312ee5779919a4" providerId="LiveId" clId="{44968A38-E2ED-AB49-A7AA-4E241E470C4E}" dt="2024-04-06T03:17:10.354" v="11" actId="478"/>
          <ac:picMkLst>
            <pc:docMk/>
            <pc:sldMk cId="1209572041" sldId="2722"/>
            <ac:picMk id="4" creationId="{72641C54-2AA3-804C-A31F-7C3A27A0CD85}"/>
          </ac:picMkLst>
        </pc:picChg>
        <pc:picChg chg="add mod">
          <ac:chgData name="Xin Luo" userId="82312ee5779919a4" providerId="LiveId" clId="{44968A38-E2ED-AB49-A7AA-4E241E470C4E}" dt="2024-04-06T03:16:12.957" v="9"/>
          <ac:picMkLst>
            <pc:docMk/>
            <pc:sldMk cId="1209572041" sldId="2722"/>
            <ac:picMk id="6" creationId="{6D5D3EA7-6E0C-64ED-506E-916744BC645B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8" creationId="{B220845A-E0D1-4B72-AEC5-8BB95B5A486D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0" creationId="{1A128217-E358-6641-EA3F-CEFFB8B3B374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4" creationId="{A5FA40EC-58DE-9083-1ABE-4D0A007E5831}"/>
          </ac:picMkLst>
        </pc:picChg>
      </pc:sldChg>
      <pc:sldChg chg="add">
        <pc:chgData name="Xin Luo" userId="82312ee5779919a4" providerId="LiveId" clId="{44968A38-E2ED-AB49-A7AA-4E241E470C4E}" dt="2024-04-06T03:15:35.142" v="0"/>
        <pc:sldMkLst>
          <pc:docMk/>
          <pc:sldMk cId="472418319" sldId="2759"/>
        </pc:sldMkLst>
      </pc:sldChg>
      <pc:sldChg chg="add">
        <pc:chgData name="Xin Luo" userId="82312ee5779919a4" providerId="LiveId" clId="{44968A38-E2ED-AB49-A7AA-4E241E470C4E}" dt="2024-04-06T03:15:37.385" v="1"/>
        <pc:sldMkLst>
          <pc:docMk/>
          <pc:sldMk cId="1125183986" sldId="2760"/>
        </pc:sldMkLst>
      </pc:sldChg>
      <pc:sldChg chg="add">
        <pc:chgData name="Xin Luo" userId="82312ee5779919a4" providerId="LiveId" clId="{44968A38-E2ED-AB49-A7AA-4E241E470C4E}" dt="2024-04-06T03:16:16.152" v="10"/>
        <pc:sldMkLst>
          <pc:docMk/>
          <pc:sldMk cId="1417780723" sldId="2761"/>
        </pc:sldMkLst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7970A8E4-9FA8-EB43-975F-FF273197657B}"/>
    <pc:docChg chg="undo custSel addSld delSld modSld sldOrd">
      <pc:chgData name="Xin Luo" userId="82312ee5779919a4" providerId="LiveId" clId="{7970A8E4-9FA8-EB43-975F-FF273197657B}" dt="2024-04-16T15:21:57.246" v="918" actId="20577"/>
      <pc:docMkLst>
        <pc:docMk/>
      </pc:docMkLst>
      <pc:sldChg chg="delSp modSp mod">
        <pc:chgData name="Xin Luo" userId="82312ee5779919a4" providerId="LiveId" clId="{7970A8E4-9FA8-EB43-975F-FF273197657B}" dt="2024-04-15T15:24:17.530" v="210" actId="20577"/>
        <pc:sldMkLst>
          <pc:docMk/>
          <pc:sldMk cId="1576120367" sldId="2387"/>
        </pc:sldMkLst>
        <pc:spChg chg="mod">
          <ac:chgData name="Xin Luo" userId="82312ee5779919a4" providerId="LiveId" clId="{7970A8E4-9FA8-EB43-975F-FF273197657B}" dt="2024-04-15T15:24:17.530" v="21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7970A8E4-9FA8-EB43-975F-FF273197657B}" dt="2024-04-15T15:17:46.225" v="69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7970A8E4-9FA8-EB43-975F-FF273197657B}" dt="2024-04-15T15:22:51.698" v="180" actId="20577"/>
          <ac:spMkLst>
            <pc:docMk/>
            <pc:sldMk cId="1576120367" sldId="2387"/>
            <ac:spMk id="14" creationId="{00000000-0000-0000-0000-000000000000}"/>
          </ac:spMkLst>
        </pc:spChg>
        <pc:grpChg chg="mod">
          <ac:chgData name="Xin Luo" userId="82312ee5779919a4" providerId="LiveId" clId="{7970A8E4-9FA8-EB43-975F-FF273197657B}" dt="2024-04-15T15:23:33.296" v="184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7970A8E4-9FA8-EB43-975F-FF273197657B}" dt="2024-04-15T15:23:29.057" v="183" actId="1076"/>
          <ac:grpSpMkLst>
            <pc:docMk/>
            <pc:sldMk cId="1576120367" sldId="2387"/>
            <ac:grpSpMk id="3" creationId="{12ED16A1-79B8-7DB1-1CC1-250B051BAD58}"/>
          </ac:grpSpMkLst>
        </pc:grpChg>
        <pc:grpChg chg="del">
          <ac:chgData name="Xin Luo" userId="82312ee5779919a4" providerId="LiveId" clId="{7970A8E4-9FA8-EB43-975F-FF273197657B}" dt="2024-04-15T15:22:57.896" v="182" actId="478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7970A8E4-9FA8-EB43-975F-FF273197657B}" dt="2024-04-15T15:24:13.450" v="207" actId="20577"/>
        <pc:sldMkLst>
          <pc:docMk/>
          <pc:sldMk cId="2415901206" sldId="2447"/>
        </pc:sldMkLst>
        <pc:spChg chg="mod">
          <ac:chgData name="Xin Luo" userId="82312ee5779919a4" providerId="LiveId" clId="{7970A8E4-9FA8-EB43-975F-FF273197657B}" dt="2024-04-15T15:24:13.450" v="20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7970A8E4-9FA8-EB43-975F-FF273197657B}" dt="2024-04-15T15:08:53.333" v="39" actId="20577"/>
        <pc:sldMkLst>
          <pc:docMk/>
          <pc:sldMk cId="1658607177" sldId="2708"/>
        </pc:sldMkLst>
        <pc:spChg chg="mod">
          <ac:chgData name="Xin Luo" userId="82312ee5779919a4" providerId="LiveId" clId="{7970A8E4-9FA8-EB43-975F-FF273197657B}" dt="2024-04-15T15:08:53.333" v="39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7970A8E4-9FA8-EB43-975F-FF273197657B}" dt="2024-04-15T15:24:32.208" v="229" actId="20577"/>
        <pc:sldMkLst>
          <pc:docMk/>
          <pc:sldMk cId="481122590" sldId="2709"/>
        </pc:sldMkLst>
        <pc:spChg chg="mod">
          <ac:chgData name="Xin Luo" userId="82312ee5779919a4" providerId="LiveId" clId="{7970A8E4-9FA8-EB43-975F-FF273197657B}" dt="2024-04-15T15:24:32.208" v="229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Sp modSp mod ord">
        <pc:chgData name="Xin Luo" userId="82312ee5779919a4" providerId="LiveId" clId="{7970A8E4-9FA8-EB43-975F-FF273197657B}" dt="2024-04-15T15:37:14.712" v="441" actId="20577"/>
        <pc:sldMkLst>
          <pc:docMk/>
          <pc:sldMk cId="3833073590" sldId="2716"/>
        </pc:sldMkLst>
        <pc:spChg chg="del mod">
          <ac:chgData name="Xin Luo" userId="82312ee5779919a4" providerId="LiveId" clId="{7970A8E4-9FA8-EB43-975F-FF273197657B}" dt="2024-04-15T15:32:49.133" v="338" actId="478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7970A8E4-9FA8-EB43-975F-FF273197657B}" dt="2024-04-15T15:31:03.371" v="325" actId="20577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7970A8E4-9FA8-EB43-975F-FF273197657B}" dt="2024-04-15T15:37:14.712" v="441" actId="20577"/>
          <ac:spMkLst>
            <pc:docMk/>
            <pc:sldMk cId="3833073590" sldId="2716"/>
            <ac:spMk id="6" creationId="{6741FEA2-C046-FD82-2800-2CB513792080}"/>
          </ac:spMkLst>
        </pc:spChg>
        <pc:picChg chg="del">
          <ac:chgData name="Xin Luo" userId="82312ee5779919a4" providerId="LiveId" clId="{7970A8E4-9FA8-EB43-975F-FF273197657B}" dt="2024-04-15T15:09:05.015" v="4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modSp del mod">
        <pc:chgData name="Xin Luo" userId="82312ee5779919a4" providerId="LiveId" clId="{7970A8E4-9FA8-EB43-975F-FF273197657B}" dt="2024-04-15T15:24:37.052" v="230" actId="2696"/>
        <pc:sldMkLst>
          <pc:docMk/>
          <pc:sldMk cId="972163772" sldId="2720"/>
        </pc:sldMkLst>
        <pc:spChg chg="mod">
          <ac:chgData name="Xin Luo" userId="82312ee5779919a4" providerId="LiveId" clId="{7970A8E4-9FA8-EB43-975F-FF273197657B}" dt="2024-04-15T15:20:56.127" v="107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del mod">
        <pc:chgData name="Xin Luo" userId="82312ee5779919a4" providerId="LiveId" clId="{7970A8E4-9FA8-EB43-975F-FF273197657B}" dt="2024-04-15T15:24:37.068" v="231" actId="2696"/>
        <pc:sldMkLst>
          <pc:docMk/>
          <pc:sldMk cId="2689695864" sldId="2721"/>
        </pc:sldMkLst>
        <pc:spChg chg="mod">
          <ac:chgData name="Xin Luo" userId="82312ee5779919a4" providerId="LiveId" clId="{7970A8E4-9FA8-EB43-975F-FF273197657B}" dt="2024-04-15T15:21:03.148" v="113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7970A8E4-9FA8-EB43-975F-FF273197657B}" dt="2024-04-15T15:30:39.625" v="268" actId="20577"/>
        <pc:sldMkLst>
          <pc:docMk/>
          <pc:sldMk cId="1125183986" sldId="2760"/>
        </pc:sldMkLst>
        <pc:spChg chg="mod">
          <ac:chgData name="Xin Luo" userId="82312ee5779919a4" providerId="LiveId" clId="{7970A8E4-9FA8-EB43-975F-FF273197657B}" dt="2024-04-15T15:30:39.625" v="268" actId="20577"/>
          <ac:spMkLst>
            <pc:docMk/>
            <pc:sldMk cId="1125183986" sldId="2760"/>
            <ac:spMk id="13" creationId="{303BC878-BC57-D350-27A3-F03AE48213AC}"/>
          </ac:spMkLst>
        </pc:spChg>
      </pc:sldChg>
      <pc:sldChg chg="add">
        <pc:chgData name="Xin Luo" userId="82312ee5779919a4" providerId="LiveId" clId="{7970A8E4-9FA8-EB43-975F-FF273197657B}" dt="2024-04-15T15:09:42.736" v="43"/>
        <pc:sldMkLst>
          <pc:docMk/>
          <pc:sldMk cId="1177607245" sldId="2761"/>
        </pc:sldMkLst>
      </pc:sldChg>
      <pc:sldChg chg="modSp mod">
        <pc:chgData name="Xin Luo" userId="82312ee5779919a4" providerId="LiveId" clId="{7970A8E4-9FA8-EB43-975F-FF273197657B}" dt="2024-04-16T15:11:05.930" v="845" actId="113"/>
        <pc:sldMkLst>
          <pc:docMk/>
          <pc:sldMk cId="1921898556" sldId="2765"/>
        </pc:sldMkLst>
        <pc:spChg chg="mod">
          <ac:chgData name="Xin Luo" userId="82312ee5779919a4" providerId="LiveId" clId="{7970A8E4-9FA8-EB43-975F-FF273197657B}" dt="2024-04-16T15:11:05.930" v="845" actId="113"/>
          <ac:spMkLst>
            <pc:docMk/>
            <pc:sldMk cId="1921898556" sldId="2765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7970A8E4-9FA8-EB43-975F-FF273197657B}" dt="2024-04-16T15:10:03.687" v="794" actId="22"/>
        <pc:sldMkLst>
          <pc:docMk/>
          <pc:sldMk cId="836646187" sldId="2766"/>
        </pc:sldMkLst>
        <pc:spChg chg="mod">
          <ac:chgData name="Xin Luo" userId="82312ee5779919a4" providerId="LiveId" clId="{7970A8E4-9FA8-EB43-975F-FF273197657B}" dt="2024-04-16T15:02:32.607" v="703" actId="20577"/>
          <ac:spMkLst>
            <pc:docMk/>
            <pc:sldMk cId="836646187" sldId="2766"/>
            <ac:spMk id="2" creationId="{631AADB6-C88A-D817-4683-FC087E4E240F}"/>
          </ac:spMkLst>
        </pc:spChg>
        <pc:spChg chg="add del">
          <ac:chgData name="Xin Luo" userId="82312ee5779919a4" providerId="LiveId" clId="{7970A8E4-9FA8-EB43-975F-FF273197657B}" dt="2024-04-16T15:10:03.687" v="794" actId="22"/>
          <ac:spMkLst>
            <pc:docMk/>
            <pc:sldMk cId="836646187" sldId="2766"/>
            <ac:spMk id="5" creationId="{86ECF985-364B-C29D-536B-280AED2AE198}"/>
          </ac:spMkLst>
        </pc:spChg>
        <pc:spChg chg="mod">
          <ac:chgData name="Xin Luo" userId="82312ee5779919a4" providerId="LiveId" clId="{7970A8E4-9FA8-EB43-975F-FF273197657B}" dt="2024-04-16T15:08:19.990" v="792"/>
          <ac:spMkLst>
            <pc:docMk/>
            <pc:sldMk cId="836646187" sldId="2766"/>
            <ac:spMk id="6" creationId="{6741FEA2-C046-FD82-2800-2CB513792080}"/>
          </ac:spMkLst>
        </pc:spChg>
      </pc:sldChg>
      <pc:sldChg chg="modSp add mod">
        <pc:chgData name="Xin Luo" userId="82312ee5779919a4" providerId="LiveId" clId="{7970A8E4-9FA8-EB43-975F-FF273197657B}" dt="2024-04-16T15:21:57.246" v="918" actId="20577"/>
        <pc:sldMkLst>
          <pc:docMk/>
          <pc:sldMk cId="2158930716" sldId="2767"/>
        </pc:sldMkLst>
        <pc:spChg chg="mod">
          <ac:chgData name="Xin Luo" userId="82312ee5779919a4" providerId="LiveId" clId="{7970A8E4-9FA8-EB43-975F-FF273197657B}" dt="2024-04-16T15:21:57.246" v="918" actId="20577"/>
          <ac:spMkLst>
            <pc:docMk/>
            <pc:sldMk cId="2158930716" sldId="2767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9DD00C57-1E20-5F45-A5A7-A6F833EE305E}"/>
    <pc:docChg chg="custSel delSld modSld">
      <pc:chgData name="Xin Luo" userId="82312ee5779919a4" providerId="LiveId" clId="{9DD00C57-1E20-5F45-A5A7-A6F833EE305E}" dt="2024-04-05T07:56:38.877" v="69" actId="2696"/>
      <pc:docMkLst>
        <pc:docMk/>
      </pc:docMkLst>
      <pc:sldChg chg="del">
        <pc:chgData name="Xin Luo" userId="82312ee5779919a4" providerId="LiveId" clId="{9DD00C57-1E20-5F45-A5A7-A6F833EE305E}" dt="2024-04-05T07:51:34.265" v="18" actId="2696"/>
        <pc:sldMkLst>
          <pc:docMk/>
          <pc:sldMk cId="4067577602" sldId="2605"/>
        </pc:sldMkLst>
      </pc:sldChg>
      <pc:sldChg chg="modSp mod">
        <pc:chgData name="Xin Luo" userId="82312ee5779919a4" providerId="LiveId" clId="{9DD00C57-1E20-5F45-A5A7-A6F833EE305E}" dt="2024-04-05T07:42:36.104" v="17" actId="5793"/>
        <pc:sldMkLst>
          <pc:docMk/>
          <pc:sldMk cId="1658607177" sldId="2708"/>
        </pc:sldMkLst>
        <pc:spChg chg="mod">
          <ac:chgData name="Xin Luo" userId="82312ee5779919a4" providerId="LiveId" clId="{9DD00C57-1E20-5F45-A5A7-A6F833EE305E}" dt="2024-04-05T07:42:36.104" v="17" actId="5793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DD00C57-1E20-5F45-A5A7-A6F833EE305E}" dt="2024-04-05T07:52:08.536" v="62" actId="20577"/>
        <pc:sldMkLst>
          <pc:docMk/>
          <pc:sldMk cId="481122590" sldId="2709"/>
        </pc:sldMkLst>
        <pc:spChg chg="mod">
          <ac:chgData name="Xin Luo" userId="82312ee5779919a4" providerId="LiveId" clId="{9DD00C57-1E20-5F45-A5A7-A6F833EE305E}" dt="2024-04-05T07:52:08.536" v="6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">
        <pc:chgData name="Xin Luo" userId="82312ee5779919a4" providerId="LiveId" clId="{9DD00C57-1E20-5F45-A5A7-A6F833EE305E}" dt="2024-04-05T07:51:35.106" v="19" actId="2696"/>
        <pc:sldMkLst>
          <pc:docMk/>
          <pc:sldMk cId="655142816" sldId="2737"/>
        </pc:sldMkLst>
      </pc:sldChg>
      <pc:sldChg chg="del">
        <pc:chgData name="Xin Luo" userId="82312ee5779919a4" providerId="LiveId" clId="{9DD00C57-1E20-5F45-A5A7-A6F833EE305E}" dt="2024-04-05T07:56:34.386" v="63" actId="2696"/>
        <pc:sldMkLst>
          <pc:docMk/>
          <pc:sldMk cId="4156684215" sldId="2738"/>
        </pc:sldMkLst>
      </pc:sldChg>
      <pc:sldChg chg="del">
        <pc:chgData name="Xin Luo" userId="82312ee5779919a4" providerId="LiveId" clId="{9DD00C57-1E20-5F45-A5A7-A6F833EE305E}" dt="2024-04-05T07:56:38.877" v="69" actId="2696"/>
        <pc:sldMkLst>
          <pc:docMk/>
          <pc:sldMk cId="2776132283" sldId="2739"/>
        </pc:sldMkLst>
      </pc:sldChg>
      <pc:sldChg chg="del">
        <pc:chgData name="Xin Luo" userId="82312ee5779919a4" providerId="LiveId" clId="{9DD00C57-1E20-5F45-A5A7-A6F833EE305E}" dt="2024-04-05T07:51:37.161" v="20" actId="2696"/>
        <pc:sldMkLst>
          <pc:docMk/>
          <pc:sldMk cId="3151170836" sldId="2742"/>
        </pc:sldMkLst>
      </pc:sldChg>
      <pc:sldChg chg="del">
        <pc:chgData name="Xin Luo" userId="82312ee5779919a4" providerId="LiveId" clId="{9DD00C57-1E20-5F45-A5A7-A6F833EE305E}" dt="2024-04-05T07:56:34.962" v="64" actId="2696"/>
        <pc:sldMkLst>
          <pc:docMk/>
          <pc:sldMk cId="738332523" sldId="2751"/>
        </pc:sldMkLst>
      </pc:sldChg>
      <pc:sldChg chg="del">
        <pc:chgData name="Xin Luo" userId="82312ee5779919a4" providerId="LiveId" clId="{9DD00C57-1E20-5F45-A5A7-A6F833EE305E}" dt="2024-04-05T07:56:35.443" v="65" actId="2696"/>
        <pc:sldMkLst>
          <pc:docMk/>
          <pc:sldMk cId="3189639985" sldId="2752"/>
        </pc:sldMkLst>
      </pc:sldChg>
      <pc:sldChg chg="del">
        <pc:chgData name="Xin Luo" userId="82312ee5779919a4" providerId="LiveId" clId="{9DD00C57-1E20-5F45-A5A7-A6F833EE305E}" dt="2024-04-05T07:56:35.917" v="66" actId="2696"/>
        <pc:sldMkLst>
          <pc:docMk/>
          <pc:sldMk cId="2878944048" sldId="2753"/>
        </pc:sldMkLst>
      </pc:sldChg>
      <pc:sldChg chg="del">
        <pc:chgData name="Xin Luo" userId="82312ee5779919a4" providerId="LiveId" clId="{9DD00C57-1E20-5F45-A5A7-A6F833EE305E}" dt="2024-04-05T07:56:36.696" v="67" actId="2696"/>
        <pc:sldMkLst>
          <pc:docMk/>
          <pc:sldMk cId="2927474256" sldId="2754"/>
        </pc:sldMkLst>
      </pc:sldChg>
      <pc:sldChg chg="del">
        <pc:chgData name="Xin Luo" userId="82312ee5779919a4" providerId="LiveId" clId="{9DD00C57-1E20-5F45-A5A7-A6F833EE305E}" dt="2024-04-05T07:56:37.562" v="68" actId="2696"/>
        <pc:sldMkLst>
          <pc:docMk/>
          <pc:sldMk cId="3593416967" sldId="2755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6F4EE019-CF9B-0E46-99FD-A69435707418}"/>
    <pc:docChg chg="delSld">
      <pc:chgData name="Xin Luo" userId="82312ee5779919a4" providerId="LiveId" clId="{6F4EE019-CF9B-0E46-99FD-A69435707418}" dt="2024-04-14T01:59:58.456" v="13" actId="2696"/>
      <pc:docMkLst>
        <pc:docMk/>
      </pc:docMkLst>
      <pc:sldChg chg="del">
        <pc:chgData name="Xin Luo" userId="82312ee5779919a4" providerId="LiveId" clId="{6F4EE019-CF9B-0E46-99FD-A69435707418}" dt="2024-04-14T01:57:24.687" v="3" actId="2696"/>
        <pc:sldMkLst>
          <pc:docMk/>
          <pc:sldMk cId="1209572041" sldId="2722"/>
        </pc:sldMkLst>
      </pc:sldChg>
      <pc:sldChg chg="del">
        <pc:chgData name="Xin Luo" userId="82312ee5779919a4" providerId="LiveId" clId="{6F4EE019-CF9B-0E46-99FD-A69435707418}" dt="2024-04-14T01:59:58.393" v="9" actId="2696"/>
        <pc:sldMkLst>
          <pc:docMk/>
          <pc:sldMk cId="2510358707" sldId="2740"/>
        </pc:sldMkLst>
      </pc:sldChg>
      <pc:sldChg chg="del">
        <pc:chgData name="Xin Luo" userId="82312ee5779919a4" providerId="LiveId" clId="{6F4EE019-CF9B-0E46-99FD-A69435707418}" dt="2024-04-14T01:59:58.338" v="6" actId="2696"/>
        <pc:sldMkLst>
          <pc:docMk/>
          <pc:sldMk cId="3883315984" sldId="2744"/>
        </pc:sldMkLst>
      </pc:sldChg>
      <pc:sldChg chg="del">
        <pc:chgData name="Xin Luo" userId="82312ee5779919a4" providerId="LiveId" clId="{6F4EE019-CF9B-0E46-99FD-A69435707418}" dt="2024-04-14T01:59:58.368" v="8" actId="2696"/>
        <pc:sldMkLst>
          <pc:docMk/>
          <pc:sldMk cId="3741103209" sldId="2745"/>
        </pc:sldMkLst>
      </pc:sldChg>
      <pc:sldChg chg="del">
        <pc:chgData name="Xin Luo" userId="82312ee5779919a4" providerId="LiveId" clId="{6F4EE019-CF9B-0E46-99FD-A69435707418}" dt="2024-04-14T01:59:58.366" v="7" actId="2696"/>
        <pc:sldMkLst>
          <pc:docMk/>
          <pc:sldMk cId="322086101" sldId="2746"/>
        </pc:sldMkLst>
      </pc:sldChg>
      <pc:sldChg chg="del">
        <pc:chgData name="Xin Luo" userId="82312ee5779919a4" providerId="LiveId" clId="{6F4EE019-CF9B-0E46-99FD-A69435707418}" dt="2024-04-14T01:59:58.425" v="11" actId="2696"/>
        <pc:sldMkLst>
          <pc:docMk/>
          <pc:sldMk cId="2920839983" sldId="2747"/>
        </pc:sldMkLst>
      </pc:sldChg>
      <pc:sldChg chg="del">
        <pc:chgData name="Xin Luo" userId="82312ee5779919a4" providerId="LiveId" clId="{6F4EE019-CF9B-0E46-99FD-A69435707418}" dt="2024-04-14T01:59:58.440" v="12" actId="2696"/>
        <pc:sldMkLst>
          <pc:docMk/>
          <pc:sldMk cId="2081473989" sldId="2748"/>
        </pc:sldMkLst>
      </pc:sldChg>
      <pc:sldChg chg="del">
        <pc:chgData name="Xin Luo" userId="82312ee5779919a4" providerId="LiveId" clId="{6F4EE019-CF9B-0E46-99FD-A69435707418}" dt="2024-04-14T01:59:58.456" v="13" actId="2696"/>
        <pc:sldMkLst>
          <pc:docMk/>
          <pc:sldMk cId="1994915307" sldId="2749"/>
        </pc:sldMkLst>
      </pc:sldChg>
      <pc:sldChg chg="del">
        <pc:chgData name="Xin Luo" userId="82312ee5779919a4" providerId="LiveId" clId="{6F4EE019-CF9B-0E46-99FD-A69435707418}" dt="2024-04-14T01:57:24.683" v="1" actId="2696"/>
        <pc:sldMkLst>
          <pc:docMk/>
          <pc:sldMk cId="202264030" sldId="2750"/>
        </pc:sldMkLst>
      </pc:sldChg>
      <pc:sldChg chg="del">
        <pc:chgData name="Xin Luo" userId="82312ee5779919a4" providerId="LiveId" clId="{6F4EE019-CF9B-0E46-99FD-A69435707418}" dt="2024-04-14T01:59:50.983" v="5" actId="2696"/>
        <pc:sldMkLst>
          <pc:docMk/>
          <pc:sldMk cId="2371836296" sldId="2756"/>
        </pc:sldMkLst>
      </pc:sldChg>
      <pc:sldChg chg="del">
        <pc:chgData name="Xin Luo" userId="82312ee5779919a4" providerId="LiveId" clId="{6F4EE019-CF9B-0E46-99FD-A69435707418}" dt="2024-04-14T01:59:50.974" v="4" actId="2696"/>
        <pc:sldMkLst>
          <pc:docMk/>
          <pc:sldMk cId="397779649" sldId="2757"/>
        </pc:sldMkLst>
      </pc:sldChg>
      <pc:sldChg chg="del">
        <pc:chgData name="Xin Luo" userId="82312ee5779919a4" providerId="LiveId" clId="{6F4EE019-CF9B-0E46-99FD-A69435707418}" dt="2024-04-14T01:59:58.410" v="10" actId="2696"/>
        <pc:sldMkLst>
          <pc:docMk/>
          <pc:sldMk cId="1878724924" sldId="2758"/>
        </pc:sldMkLst>
      </pc:sldChg>
      <pc:sldChg chg="del">
        <pc:chgData name="Xin Luo" userId="82312ee5779919a4" providerId="LiveId" clId="{6F4EE019-CF9B-0E46-99FD-A69435707418}" dt="2024-04-14T01:57:24.680" v="0" actId="2696"/>
        <pc:sldMkLst>
          <pc:docMk/>
          <pc:sldMk cId="472418319" sldId="2759"/>
        </pc:sldMkLst>
      </pc:sldChg>
      <pc:sldChg chg="del">
        <pc:chgData name="Xin Luo" userId="82312ee5779919a4" providerId="LiveId" clId="{6F4EE019-CF9B-0E46-99FD-A69435707418}" dt="2024-04-14T01:57:24.685" v="2" actId="2696"/>
        <pc:sldMkLst>
          <pc:docMk/>
          <pc:sldMk cId="1417780723" sldId="276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211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结构化数据可简单理解为表格数据。</a:t>
            </a:r>
          </a:p>
        </p:txBody>
      </p:sp>
    </p:spTree>
    <p:extLst>
      <p:ext uri="{BB962C8B-B14F-4D97-AF65-F5344CB8AC3E}">
        <p14:creationId xmlns:p14="http://schemas.microsoft.com/office/powerpoint/2010/main" val="836630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结构化数据可简单理解为表格数据。</a:t>
            </a:r>
          </a:p>
        </p:txBody>
      </p:sp>
    </p:spTree>
    <p:extLst>
      <p:ext uri="{BB962C8B-B14F-4D97-AF65-F5344CB8AC3E}">
        <p14:creationId xmlns:p14="http://schemas.microsoft.com/office/powerpoint/2010/main" val="2749597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313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116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55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108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423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246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结构化数据可简单理解为表格数据。</a:t>
            </a:r>
          </a:p>
        </p:txBody>
      </p:sp>
    </p:spTree>
    <p:extLst>
      <p:ext uri="{BB962C8B-B14F-4D97-AF65-F5344CB8AC3E}">
        <p14:creationId xmlns:p14="http://schemas.microsoft.com/office/powerpoint/2010/main" val="264431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第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3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节：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python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库调用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9690" y="261082"/>
            <a:ext cx="371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>
                <a:solidFill>
                  <a:schemeClr val="bg2"/>
                </a:solidFill>
                <a:latin typeface="+mn-ea"/>
                <a:ea typeface="+mn-ea"/>
              </a:rPr>
              <a:t>三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第三方库调用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pandas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4" y="1543372"/>
            <a:ext cx="8508670" cy="5044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数据结构：</a:t>
            </a:r>
            <a:endParaRPr lang="en-US" altLang="zh-CN" sz="21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（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1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）序列数据（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 Series 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）：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pandas.series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</a:p>
          <a:p>
            <a:pPr algn="l">
              <a:lnSpc>
                <a:spcPct val="150000"/>
              </a:lnSpc>
            </a:pP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（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2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）表格型数据（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DataFrame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）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pandas.DataFrame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</a:p>
          <a:p>
            <a:pPr algn="l">
              <a:lnSpc>
                <a:spcPct val="150000"/>
              </a:lnSpc>
            </a:pPr>
            <a:r>
              <a:rPr lang="en-US" altLang="zh-CN" sz="2100" b="1" dirty="0" err="1">
                <a:solidFill>
                  <a:schemeClr val="bg2"/>
                </a:solidFill>
                <a:latin typeface="+mn-ea"/>
                <a:ea typeface="+mn-ea"/>
              </a:rPr>
              <a:t>DataFrame</a:t>
            </a: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添加</a:t>
            </a:r>
            <a:r>
              <a:rPr lang="en-US" altLang="zh-CN" sz="2100" b="1" dirty="0">
                <a:solidFill>
                  <a:schemeClr val="bg2"/>
                </a:solidFill>
                <a:latin typeface="+mn-ea"/>
                <a:ea typeface="+mn-ea"/>
              </a:rPr>
              <a:t>/</a:t>
            </a: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删除数据</a:t>
            </a:r>
            <a:endParaRPr lang="en-US" altLang="zh-CN" sz="21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处理丢失的数据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： 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dataframe.drop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</a:p>
          <a:p>
            <a:pPr algn="l">
              <a:lnSpc>
                <a:spcPct val="150000"/>
              </a:lnSpc>
            </a:pP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数据读写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pandas.read_csv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，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dataframe.to_csv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</a:p>
          <a:p>
            <a:pPr algn="l">
              <a:lnSpc>
                <a:spcPct val="150000"/>
              </a:lnSpc>
            </a:pP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数据合并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pandas.concat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</a:p>
          <a:p>
            <a:pPr algn="l">
              <a:lnSpc>
                <a:spcPct val="150000"/>
              </a:lnSpc>
            </a:pP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数据可视化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dataframe.plot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189855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第三方库调用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4" y="1543372"/>
            <a:ext cx="8508670" cy="3428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100" b="1" dirty="0" err="1">
                <a:solidFill>
                  <a:schemeClr val="bg2"/>
                </a:solidFill>
                <a:latin typeface="+mn-ea"/>
                <a:ea typeface="+mn-ea"/>
              </a:rPr>
              <a:t>简介</a:t>
            </a: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sz="2100" dirty="0">
                <a:solidFill>
                  <a:schemeClr val="bg2"/>
                </a:solidFill>
                <a:latin typeface="+mn-ea"/>
                <a:ea typeface="+mn-ea"/>
              </a:rPr>
              <a:t>Matplotlib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是一个用于绘制二维图形的</a:t>
            </a:r>
            <a:r>
              <a:rPr lang="en-US" sz="2100" dirty="0" err="1">
                <a:solidFill>
                  <a:schemeClr val="bg2"/>
                </a:solidFill>
                <a:latin typeface="+mn-ea"/>
                <a:ea typeface="+mn-ea"/>
              </a:rPr>
              <a:t>Python第三方库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，作为一个非常流行的数据可视化工具，特别适合绘制各种类型的二维图像。通常和 </a:t>
            </a:r>
            <a:r>
              <a:rPr lang="en-US" sz="2100" dirty="0">
                <a:solidFill>
                  <a:schemeClr val="bg2"/>
                </a:solidFill>
                <a:latin typeface="+mn-ea"/>
                <a:ea typeface="+mn-ea"/>
              </a:rPr>
              <a:t>pandas 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与 </a:t>
            </a:r>
            <a:r>
              <a:rPr lang="en-US" sz="2100" dirty="0">
                <a:solidFill>
                  <a:schemeClr val="bg2"/>
                </a:solidFill>
                <a:latin typeface="+mn-ea"/>
                <a:ea typeface="+mn-ea"/>
              </a:rPr>
              <a:t>NumPy 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库一起使用。</a:t>
            </a:r>
            <a:endParaRPr lang="en-US" altLang="zh-CN" sz="21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安装：</a:t>
            </a:r>
            <a:endParaRPr lang="en-US" altLang="zh-CN" sz="21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pip install matplotlib</a:t>
            </a:r>
          </a:p>
          <a:p>
            <a:pPr algn="l">
              <a:lnSpc>
                <a:spcPct val="150000"/>
              </a:lnSpc>
            </a:pP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conda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 install matplotlib</a:t>
            </a:r>
          </a:p>
        </p:txBody>
      </p:sp>
    </p:spTree>
    <p:extLst>
      <p:ext uri="{BB962C8B-B14F-4D97-AF65-F5344CB8AC3E}">
        <p14:creationId xmlns:p14="http://schemas.microsoft.com/office/powerpoint/2010/main" val="8366461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第三方库调用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4" y="1543372"/>
            <a:ext cx="8508670" cy="4397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画框</a:t>
            </a:r>
            <a:r>
              <a:rPr lang="en-US" altLang="zh-CN" sz="2100" b="1" dirty="0">
                <a:solidFill>
                  <a:schemeClr val="bg2"/>
                </a:solidFill>
                <a:latin typeface="+mn-ea"/>
                <a:ea typeface="+mn-ea"/>
              </a:rPr>
              <a:t>/</a:t>
            </a: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画布：</a:t>
            </a:r>
            <a:r>
              <a:rPr lang="en-US" altLang="zh-CN" sz="2100" b="1" dirty="0" err="1">
                <a:solidFill>
                  <a:schemeClr val="bg2"/>
                </a:solidFill>
                <a:latin typeface="+mn-ea"/>
                <a:ea typeface="+mn-ea"/>
              </a:rPr>
              <a:t>plt.figure</a:t>
            </a:r>
            <a:r>
              <a:rPr lang="en-US" altLang="zh-CN" sz="2100" b="1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，</a:t>
            </a:r>
            <a:r>
              <a:rPr lang="en-US" altLang="zh-CN" sz="2100" b="1" dirty="0">
                <a:solidFill>
                  <a:schemeClr val="bg2"/>
                </a:solidFill>
                <a:latin typeface="+mn-ea"/>
                <a:ea typeface="+mn-ea"/>
              </a:rPr>
              <a:t>.subplots(1,1)</a:t>
            </a:r>
            <a:endParaRPr lang="en-CN" sz="21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CN" sz="2100" dirty="0">
                <a:solidFill>
                  <a:schemeClr val="bg2"/>
                </a:solidFill>
                <a:latin typeface="+mn-ea"/>
                <a:ea typeface="+mn-ea"/>
              </a:rPr>
              <a:t>线性图绘制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plt.plot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  <a:endParaRPr lang="en-CN" sz="21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CN" sz="2100" dirty="0">
                <a:solidFill>
                  <a:schemeClr val="bg2"/>
                </a:solidFill>
                <a:latin typeface="+mn-ea"/>
                <a:ea typeface="+mn-ea"/>
              </a:rPr>
              <a:t>坐标系设置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CN" altLang="zh-CN" sz="2100" dirty="0">
                <a:solidFill>
                  <a:schemeClr val="bg2"/>
                </a:solidFill>
                <a:latin typeface="+mn-ea"/>
                <a:ea typeface="+mn-ea"/>
              </a:rPr>
              <a:t>plt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.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set_xlabel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(),</a:t>
            </a:r>
            <a:r>
              <a:rPr lang="en-CN" altLang="zh-CN" sz="2100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plt.set_ylabel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()…</a:t>
            </a:r>
            <a:endParaRPr lang="en-CN" sz="21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sz="2100" dirty="0" err="1">
                <a:solidFill>
                  <a:schemeClr val="bg2"/>
                </a:solidFill>
                <a:latin typeface="+mn-ea"/>
                <a:ea typeface="+mn-ea"/>
              </a:rPr>
              <a:t>添加图例</a:t>
            </a:r>
            <a:r>
              <a:rPr lang="en-US" sz="2100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en-US" sz="2100" dirty="0" err="1">
                <a:solidFill>
                  <a:schemeClr val="bg2"/>
                </a:solidFill>
                <a:latin typeface="+mn-ea"/>
                <a:ea typeface="+mn-ea"/>
              </a:rPr>
              <a:t>plt.legend</a:t>
            </a:r>
            <a:r>
              <a:rPr lang="en-US" sz="2100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  <a:endParaRPr lang="en-US" altLang="zh-CN" sz="21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sz="2100" dirty="0" err="1">
                <a:solidFill>
                  <a:schemeClr val="bg2"/>
                </a:solidFill>
                <a:latin typeface="+mn-ea"/>
                <a:ea typeface="+mn-ea"/>
              </a:rPr>
              <a:t>柱状图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plt.bar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  <a:endParaRPr lang="en-US" sz="21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sz="2100" dirty="0" err="1">
                <a:solidFill>
                  <a:schemeClr val="bg2"/>
                </a:solidFill>
                <a:latin typeface="+mn-ea"/>
                <a:ea typeface="+mn-ea"/>
              </a:rPr>
              <a:t>图像显示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plt.imshow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  <a:endParaRPr lang="en-US" sz="21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endParaRPr lang="en-US" sz="21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893071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>
                <a:latin typeface="+mn-ea"/>
              </a:rPr>
              <a:t>二、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开源桌面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软件简介</a:t>
            </a:r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128372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3200" b="1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14554" y="1783013"/>
            <a:ext cx="7967446" cy="2360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CN" sz="2200" dirty="0">
                <a:solidFill>
                  <a:srgbClr val="333333"/>
                </a:solidFill>
                <a:latin typeface="+mn-ea"/>
                <a:ea typeface="+mn-ea"/>
              </a:rPr>
              <a:t>练习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常用内置函数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51839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83461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897541"/>
            <a:ext cx="6734646" cy="717997"/>
            <a:chOff x="2121801" y="3511390"/>
            <a:chExt cx="5718901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899" y="356044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python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第三方库调用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456690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python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内置函数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内置函数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内置函数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39287" y="1138859"/>
            <a:ext cx="8094816" cy="3624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概念：</a:t>
            </a: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所谓内置函数，就是</a:t>
            </a:r>
            <a:r>
              <a:rPr lang="en-US" sz="2800" dirty="0">
                <a:solidFill>
                  <a:schemeClr val="bg2"/>
                </a:solidFill>
                <a:latin typeface="+mn-ea"/>
                <a:ea typeface="+mn-ea"/>
              </a:rPr>
              <a:t>Python</a:t>
            </a: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提供的</a:t>
            </a:r>
            <a:r>
              <a:rPr lang="en-US" altLang="zh-CN" sz="2800" dirty="0">
                <a:solidFill>
                  <a:schemeClr val="bg2"/>
                </a:solidFill>
                <a:latin typeface="+mn-ea"/>
                <a:ea typeface="+mn-ea"/>
              </a:rPr>
              <a:t>, </a:t>
            </a: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可以直接拿来直接用的函数。</a:t>
            </a:r>
            <a:endParaRPr lang="en-US" altLang="zh-CN" sz="28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常用内置函数：</a:t>
            </a:r>
            <a:r>
              <a:rPr lang="en-US" altLang="zh-CN" sz="2800" dirty="0">
                <a:solidFill>
                  <a:schemeClr val="bg2"/>
                </a:solidFill>
                <a:latin typeface="+mn-ea"/>
                <a:ea typeface="+mn-ea"/>
              </a:rPr>
              <a:t>print()</a:t>
            </a: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，</a:t>
            </a:r>
            <a:r>
              <a:rPr lang="en-US" altLang="zh-CN" sz="2800" dirty="0">
                <a:solidFill>
                  <a:schemeClr val="bg2"/>
                </a:solidFill>
                <a:latin typeface="+mn-ea"/>
                <a:ea typeface="+mn-ea"/>
              </a:rPr>
              <a:t>range(), enumerate(), abs(), round(), sum(), len(), </a:t>
            </a:r>
            <a:r>
              <a:rPr lang="en-US" sz="2800" dirty="0">
                <a:solidFill>
                  <a:schemeClr val="bg2"/>
                </a:solidFill>
                <a:latin typeface="+mn-ea"/>
                <a:ea typeface="+mn-ea"/>
              </a:rPr>
              <a:t>sorted()…</a:t>
            </a:r>
            <a:endParaRPr lang="en-US" altLang="zh-CN" sz="28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307359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第三方库调用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12259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第三方库调用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1612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CN" sz="2800" b="1" dirty="0">
                <a:solidFill>
                  <a:srgbClr val="333333"/>
                </a:solidFill>
                <a:latin typeface="+mn-ea"/>
                <a:ea typeface="+mn-ea"/>
              </a:rPr>
              <a:t>什么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是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第三方库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4" y="1826836"/>
            <a:ext cx="8094816" cy="2935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第三方库指的是由非</a:t>
            </a:r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官方提供的库。它们通常由独立的开发者或组织开发和维护，</a:t>
            </a:r>
            <a:r>
              <a:rPr lang="zh-CN" altLang="en-US" b="1" u="sng" dirty="0">
                <a:solidFill>
                  <a:schemeClr val="bg2"/>
                </a:solidFill>
                <a:latin typeface="+mn-ea"/>
                <a:ea typeface="+mn-ea"/>
              </a:rPr>
              <a:t>用于扩展</a:t>
            </a:r>
            <a:r>
              <a:rPr lang="en-US" b="1" u="sng" dirty="0">
                <a:solidFill>
                  <a:schemeClr val="bg2"/>
                </a:solidFill>
                <a:latin typeface="+mn-ea"/>
                <a:ea typeface="+mn-ea"/>
              </a:rPr>
              <a:t>Python</a:t>
            </a:r>
            <a:r>
              <a:rPr lang="zh-CN" altLang="en-US" b="1" u="sng" dirty="0">
                <a:solidFill>
                  <a:schemeClr val="bg2"/>
                </a:solidFill>
                <a:latin typeface="+mn-ea"/>
                <a:ea typeface="+mn-ea"/>
              </a:rPr>
              <a:t>的功能和应用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。</a:t>
            </a:r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Python 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除了丰富的内置函数外，</a:t>
            </a:r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语言有超过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12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万个第三方库，覆盖信息技术几乎所有领域。</a:t>
            </a:r>
            <a:endParaRPr lang="en-US" sz="20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760724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第三方库调用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numpy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4" y="1543372"/>
            <a:ext cx="8094816" cy="4808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 err="1">
                <a:solidFill>
                  <a:schemeClr val="bg2"/>
                </a:solidFill>
                <a:latin typeface="+mn-ea"/>
                <a:ea typeface="+mn-ea"/>
              </a:rPr>
              <a:t>简介</a:t>
            </a:r>
            <a:r>
              <a:rPr lang="zh-CN" altLang="en-US" sz="2000" b="1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endParaRPr lang="en-US" altLang="zh-CN" sz="20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bg2"/>
                </a:solidFill>
                <a:latin typeface="+mn-ea"/>
                <a:ea typeface="+mn-ea"/>
              </a:rPr>
              <a:t>NumPy</a:t>
            </a: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是一个开源的</a:t>
            </a:r>
            <a:r>
              <a:rPr lang="en-US" sz="2000" dirty="0">
                <a:solidFill>
                  <a:schemeClr val="bg2"/>
                </a:solidFill>
                <a:latin typeface="+mn-ea"/>
                <a:ea typeface="+mn-ea"/>
              </a:rPr>
              <a:t>Python</a:t>
            </a: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库，广泛应用在数据分析和科学计算领域，</a:t>
            </a:r>
            <a:r>
              <a:rPr lang="en-US" sz="2000" dirty="0" err="1">
                <a:solidFill>
                  <a:schemeClr val="bg2"/>
                </a:solidFill>
                <a:latin typeface="+mn-ea"/>
                <a:ea typeface="+mn-ea"/>
              </a:rPr>
              <a:t>NumPy也可以</a:t>
            </a: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看作是</a:t>
            </a:r>
            <a:r>
              <a:rPr lang="en-US" sz="2000" dirty="0">
                <a:solidFill>
                  <a:schemeClr val="bg2"/>
                </a:solidFill>
                <a:latin typeface="+mn-ea"/>
                <a:ea typeface="+mn-ea"/>
              </a:rPr>
              <a:t>Python</a:t>
            </a: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数据计算的基础，因为很多优秀的数据分析和机器学习框架底层都是基于</a:t>
            </a:r>
            <a:r>
              <a:rPr lang="en-US" sz="2000" dirty="0" err="1">
                <a:solidFill>
                  <a:schemeClr val="bg2"/>
                </a:solidFill>
                <a:latin typeface="+mn-ea"/>
                <a:ea typeface="+mn-ea"/>
              </a:rPr>
              <a:t>NumPy开发的</a:t>
            </a:r>
            <a:r>
              <a:rPr lang="en-US" sz="2000" dirty="0">
                <a:solidFill>
                  <a:schemeClr val="bg2"/>
                </a:solidFill>
                <a:latin typeface="+mn-ea"/>
                <a:ea typeface="+mn-ea"/>
              </a:rPr>
              <a:t>。</a:t>
            </a: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比如：</a:t>
            </a:r>
            <a:r>
              <a:rPr lang="en-US" sz="2000" dirty="0">
                <a:solidFill>
                  <a:schemeClr val="bg2"/>
                </a:solidFill>
                <a:latin typeface="+mn-ea"/>
                <a:ea typeface="+mn-ea"/>
              </a:rPr>
              <a:t>Pandas, SciPy, Matplotlib, scikit-learn, scikit-image </a:t>
            </a: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等。</a:t>
            </a: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NumPy</a:t>
            </a: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的许多底层函数是有</a:t>
            </a: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C</a:t>
            </a: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语言编写的，因此</a:t>
            </a: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NumPy</a:t>
            </a: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具有较高的运算效果。</a:t>
            </a:r>
            <a:endParaRPr lang="en-US" altLang="zh-CN" sz="20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chemeClr val="bg2"/>
                </a:solidFill>
                <a:latin typeface="+mn-ea"/>
                <a:ea typeface="+mn-ea"/>
              </a:rPr>
              <a:t>安装：</a:t>
            </a:r>
            <a:endParaRPr lang="en-US" altLang="zh-CN" sz="20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pip install </a:t>
            </a:r>
            <a:r>
              <a:rPr lang="en-US" altLang="zh-CN" sz="2000" dirty="0" err="1">
                <a:solidFill>
                  <a:schemeClr val="bg2"/>
                </a:solidFill>
                <a:latin typeface="+mn-ea"/>
                <a:ea typeface="+mn-ea"/>
              </a:rPr>
              <a:t>numpy</a:t>
            </a:r>
            <a:endParaRPr lang="en-US" altLang="zh-CN" sz="20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 err="1">
                <a:solidFill>
                  <a:schemeClr val="bg2"/>
                </a:solidFill>
                <a:latin typeface="+mn-ea"/>
                <a:ea typeface="+mn-ea"/>
              </a:rPr>
              <a:t>conda</a:t>
            </a: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 install </a:t>
            </a:r>
            <a:r>
              <a:rPr lang="en-US" altLang="zh-CN" sz="2000" dirty="0" err="1">
                <a:solidFill>
                  <a:schemeClr val="bg2"/>
                </a:solidFill>
                <a:latin typeface="+mn-ea"/>
                <a:ea typeface="+mn-ea"/>
              </a:rPr>
              <a:t>numpy</a:t>
            </a:r>
            <a:endParaRPr lang="en-US" altLang="zh-CN" sz="20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20940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第三方库调用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numpy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4" y="1543372"/>
            <a:ext cx="8508670" cy="4236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Numpy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对象属性：维数（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ndim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）、形状（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shape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），元素个数（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size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）</a:t>
            </a:r>
            <a:endParaRPr lang="en-US" altLang="zh-CN" sz="21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创建数组：</a:t>
            </a:r>
            <a:r>
              <a:rPr lang="en-CN" altLang="zh-CN" sz="2100" dirty="0">
                <a:solidFill>
                  <a:schemeClr val="bg2"/>
                </a:solidFill>
                <a:latin typeface="+mn-ea"/>
                <a:ea typeface="+mn-ea"/>
              </a:rPr>
              <a:t>np.array()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，</a:t>
            </a:r>
            <a:r>
              <a:rPr lang="en-CN" altLang="zh-CN" sz="2100" dirty="0">
                <a:solidFill>
                  <a:schemeClr val="bg2"/>
                </a:solidFill>
                <a:latin typeface="+mn-ea"/>
                <a:ea typeface="+mn-ea"/>
              </a:rPr>
              <a:t>np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.zeros(), 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np.ones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()…</a:t>
            </a:r>
          </a:p>
          <a:p>
            <a:pPr algn="l">
              <a:lnSpc>
                <a:spcPct val="150000"/>
              </a:lnSpc>
            </a:pP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矩阵运算：*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对应元素相乘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)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， </a:t>
            </a:r>
            <a:r>
              <a:rPr lang="en-CN" altLang="zh-CN" sz="2100" dirty="0">
                <a:solidFill>
                  <a:schemeClr val="bg2"/>
                </a:solidFill>
                <a:latin typeface="+mn-ea"/>
                <a:ea typeface="+mn-ea"/>
              </a:rPr>
              <a:t>np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.dot()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（矩阵内积）、</a:t>
            </a:r>
            <a:r>
              <a:rPr lang="en-CN" altLang="zh-CN" sz="2100" dirty="0">
                <a:solidFill>
                  <a:schemeClr val="bg2"/>
                </a:solidFill>
                <a:latin typeface="+mn-ea"/>
                <a:ea typeface="+mn-ea"/>
              </a:rPr>
              <a:t>np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.mean()(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平均值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)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，</a:t>
            </a:r>
            <a:r>
              <a:rPr lang="en-CN" altLang="zh-CN" sz="2100" dirty="0">
                <a:solidFill>
                  <a:schemeClr val="bg2"/>
                </a:solidFill>
                <a:latin typeface="+mn-ea"/>
                <a:ea typeface="+mn-ea"/>
              </a:rPr>
              <a:t>np.max()(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最大值</a:t>
            </a:r>
            <a:r>
              <a:rPr lang="en-CN" altLang="zh-CN" sz="2100" dirty="0">
                <a:solidFill>
                  <a:schemeClr val="bg2"/>
                </a:solidFill>
                <a:latin typeface="+mn-ea"/>
                <a:ea typeface="+mn-ea"/>
              </a:rPr>
              <a:t>)</a:t>
            </a:r>
            <a:r>
              <a:rPr lang="zh-CN" altLang="en-CN" sz="2100" dirty="0">
                <a:solidFill>
                  <a:schemeClr val="bg2"/>
                </a:solidFill>
                <a:latin typeface="+mn-ea"/>
                <a:ea typeface="+mn-ea"/>
              </a:rPr>
              <a:t>等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。</a:t>
            </a:r>
            <a:endParaRPr lang="en-US" altLang="zh-CN" sz="21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索引：元素所在数组位置。</a:t>
            </a:r>
            <a:endParaRPr lang="en-US" altLang="zh-CN" sz="21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数组合并：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np.vstack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(), 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np.hstack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(), 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np.newaxis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(), 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np.concatenate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</a:p>
          <a:p>
            <a:pPr algn="l">
              <a:lnSpc>
                <a:spcPct val="150000"/>
              </a:lnSpc>
            </a:pP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数组复制：浅复制与深复制</a:t>
            </a:r>
            <a:endParaRPr lang="en-US" altLang="zh-CN" sz="21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517601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第三方库调用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pandas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4" y="1543372"/>
            <a:ext cx="8508670" cy="3428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100" b="1" dirty="0" err="1">
                <a:solidFill>
                  <a:schemeClr val="bg2"/>
                </a:solidFill>
                <a:latin typeface="+mn-ea"/>
                <a:ea typeface="+mn-ea"/>
              </a:rPr>
              <a:t>简介</a:t>
            </a: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sz="2100" dirty="0">
                <a:solidFill>
                  <a:schemeClr val="bg2"/>
                </a:solidFill>
                <a:latin typeface="+mn-ea"/>
                <a:ea typeface="+mn-ea"/>
              </a:rPr>
              <a:t>Pandas 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是基于</a:t>
            </a:r>
            <a:r>
              <a:rPr lang="en-US" sz="2100" dirty="0" err="1">
                <a:solidFill>
                  <a:schemeClr val="bg2"/>
                </a:solidFill>
                <a:latin typeface="+mn-ea"/>
                <a:ea typeface="+mn-ea"/>
              </a:rPr>
              <a:t>Numpy开发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，用于数据挖掘、数据分析以及数据清洗的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python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的第三方库。其提供了快速、灵活、明确的数据结构，能够简单、直观地处理结构化数据。</a:t>
            </a:r>
            <a:endParaRPr lang="en-US" altLang="zh-CN" sz="21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安装：</a:t>
            </a:r>
            <a:endParaRPr lang="en-US" altLang="zh-CN" sz="21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pip install pandas</a:t>
            </a:r>
          </a:p>
          <a:p>
            <a:pPr algn="l">
              <a:lnSpc>
                <a:spcPct val="150000"/>
              </a:lnSpc>
            </a:pP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conda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 install pandas</a:t>
            </a:r>
          </a:p>
        </p:txBody>
      </p:sp>
    </p:spTree>
    <p:extLst>
      <p:ext uri="{BB962C8B-B14F-4D97-AF65-F5344CB8AC3E}">
        <p14:creationId xmlns:p14="http://schemas.microsoft.com/office/powerpoint/2010/main" val="218206874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</TotalTime>
  <Words>719</Words>
  <Application>Microsoft Macintosh PowerPoint</Application>
  <PresentationFormat>On-screen Show (4:3)</PresentationFormat>
  <Paragraphs>73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微软雅黑</vt:lpstr>
      <vt:lpstr>黑体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Presentation</vt:lpstr>
      <vt:lpstr>PowerPoint Presentation</vt:lpstr>
      <vt:lpstr>PowerPoint Presentation</vt:lpstr>
      <vt:lpstr>一、python内置函数</vt:lpstr>
      <vt:lpstr>PowerPoint Presentation</vt:lpstr>
      <vt:lpstr>二、python第三方库调用</vt:lpstr>
      <vt:lpstr>二、python第三方库调用</vt:lpstr>
      <vt:lpstr>二、python第三方库调用</vt:lpstr>
      <vt:lpstr>二、python第三方库调用</vt:lpstr>
      <vt:lpstr>二、python第三方库调用</vt:lpstr>
      <vt:lpstr>二、python第三方库调用</vt:lpstr>
      <vt:lpstr>二、python第三方库调用</vt:lpstr>
      <vt:lpstr>二、开源桌面GIS软件软件简介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Xin Luo</cp:lastModifiedBy>
  <cp:revision>1</cp:revision>
  <dcterms:created xsi:type="dcterms:W3CDTF">2004-07-09T11:40:27Z</dcterms:created>
  <dcterms:modified xsi:type="dcterms:W3CDTF">2024-04-17T03:06:00Z</dcterms:modified>
</cp:coreProperties>
</file>