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7"/>
  </p:notesMasterIdLst>
  <p:handoutMasterIdLst>
    <p:handoutMasterId r:id="rId8"/>
  </p:handoutMasterIdLst>
  <p:sldIdLst>
    <p:sldId id="2708" r:id="rId3"/>
    <p:sldId id="2768" r:id="rId4"/>
    <p:sldId id="2769" r:id="rId5"/>
    <p:sldId id="2760" r:id="rId6"/>
  </p:sldIdLst>
  <p:sldSz cx="9144000" cy="6858000" type="screen4x3"/>
  <p:notesSz cx="7099300" cy="10234613"/>
  <p:custDataLst>
    <p:tags r:id="rId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660A5-D2E5-0942-8BDE-B5958E73EE69}" v="2" dt="2024-05-02T02:13:05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58"/>
    <p:restoredTop sz="87211"/>
  </p:normalViewPr>
  <p:slideViewPr>
    <p:cSldViewPr snapToGrid="0">
      <p:cViewPr varScale="1">
        <p:scale>
          <a:sx n="111" d="100"/>
          <a:sy n="111" d="100"/>
        </p:scale>
        <p:origin x="1264" y="19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14:16:02.937" v="3023"/>
      <pc:docMkLst>
        <pc:docMk/>
      </pc:docMkLst>
      <pc:sldChg chg="modSp mod">
        <pc:chgData name="Xin Luo" userId="82312ee5779919a4" providerId="LiveId" clId="{187D5BF7-97E8-7843-9DA0-39A524779207}" dt="2024-04-21T14:13:45.482" v="2815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14:13:45.482" v="281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35.688" v="2833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14:14:35.688" v="283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22.086" v="2832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1T14:14:22.086" v="283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5:29.895" v="2957" actId="20577"/>
        <pc:sldMkLst>
          <pc:docMk/>
          <pc:sldMk cId="481122590" sldId="2709"/>
        </pc:sldMkLst>
        <pc:spChg chg="mod">
          <ac:chgData name="Xin Luo" userId="82312ee5779919a4" providerId="LiveId" clId="{187D5BF7-97E8-7843-9DA0-39A524779207}" dt="2024-04-21T14:15:29.895" v="2957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14:14:43.686" v="2851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14:14:43.686" v="28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14:16:02.937" v="3023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14:16:02.937" v="3023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14:15:36.853" v="2976" actId="20577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36.853" v="2976" actId="20577"/>
          <ac:spMkLst>
            <pc:docMk/>
            <pc:sldMk cId="2372094037" sldId="2762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14:15:17.052" v="2933" actId="20577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14:15:17.052" v="2933" actId="20577"/>
          <ac:spMkLst>
            <pc:docMk/>
            <pc:sldMk cId="2347239804" sldId="2763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14:14:51.560" v="286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14:14:51.560" v="2869" actId="20577"/>
          <ac:spMkLst>
            <pc:docMk/>
            <pc:sldMk cId="847482360" sldId="2765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14:15:05.046" v="2899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14:15:05.046" v="2899" actId="20577"/>
          <ac:spMkLst>
            <pc:docMk/>
            <pc:sldMk cId="615651384" sldId="276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14:15:44.326" v="2998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44.326" v="2998" actId="20577"/>
          <ac:spMkLst>
            <pc:docMk/>
            <pc:sldMk cId="4060718388" sldId="2767"/>
            <ac:spMk id="3" creationId="{00000000-0000-0000-0000-000000000000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14:15:50.854" v="3019" actId="20577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50.854" v="3019" actId="20577"/>
          <ac:spMkLst>
            <pc:docMk/>
            <pc:sldMk cId="1433751529" sldId="2768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modSp add mod">
        <pc:chgData name="Xin Luo" userId="82312ee5779919a4" providerId="LiveId" clId="{187D5BF7-97E8-7843-9DA0-39A524779207}" dt="2024-04-21T14:15:56.014" v="3020"/>
        <pc:sldMkLst>
          <pc:docMk/>
          <pc:sldMk cId="2446013301" sldId="2769"/>
        </pc:sldMkLst>
        <pc:spChg chg="mod">
          <ac:chgData name="Xin Luo" userId="82312ee5779919a4" providerId="LiveId" clId="{187D5BF7-97E8-7843-9DA0-39A524779207}" dt="2024-04-21T14:15:56.014" v="3020"/>
          <ac:spMkLst>
            <pc:docMk/>
            <pc:sldMk cId="2446013301" sldId="2769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F9D660A5-D2E5-0942-8BDE-B5958E73EE69}"/>
    <pc:docChg chg="undo custSel addSld delSld modSld">
      <pc:chgData name="Xin Luo" userId="82312ee5779919a4" providerId="LiveId" clId="{F9D660A5-D2E5-0942-8BDE-B5958E73EE69}" dt="2024-05-02T02:18:40.119" v="80" actId="20577"/>
      <pc:docMkLst>
        <pc:docMk/>
      </pc:docMkLst>
      <pc:sldChg chg="del">
        <pc:chgData name="Xin Luo" userId="82312ee5779919a4" providerId="LiveId" clId="{F9D660A5-D2E5-0942-8BDE-B5958E73EE69}" dt="2024-05-01T15:34:21.620" v="50" actId="2696"/>
        <pc:sldMkLst>
          <pc:docMk/>
          <pc:sldMk cId="1576120367" sldId="2387"/>
        </pc:sldMkLst>
      </pc:sldChg>
      <pc:sldChg chg="del">
        <pc:chgData name="Xin Luo" userId="82312ee5779919a4" providerId="LiveId" clId="{F9D660A5-D2E5-0942-8BDE-B5958E73EE69}" dt="2024-05-01T15:34:22.639" v="51" actId="2696"/>
        <pc:sldMkLst>
          <pc:docMk/>
          <pc:sldMk cId="2415901206" sldId="2447"/>
        </pc:sldMkLst>
      </pc:sldChg>
      <pc:sldChg chg="modSp mod">
        <pc:chgData name="Xin Luo" userId="82312ee5779919a4" providerId="LiveId" clId="{F9D660A5-D2E5-0942-8BDE-B5958E73EE69}" dt="2024-05-02T02:18:40.119" v="80" actId="20577"/>
        <pc:sldMkLst>
          <pc:docMk/>
          <pc:sldMk cId="1658607177" sldId="2708"/>
        </pc:sldMkLst>
        <pc:spChg chg="mod">
          <ac:chgData name="Xin Luo" userId="82312ee5779919a4" providerId="LiveId" clId="{F9D660A5-D2E5-0942-8BDE-B5958E73EE69}" dt="2024-05-02T02:18:40.119" v="80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F9D660A5-D2E5-0942-8BDE-B5958E73EE69}" dt="2024-05-01T15:34:23.433" v="52" actId="2696"/>
        <pc:sldMkLst>
          <pc:docMk/>
          <pc:sldMk cId="481122590" sldId="2709"/>
        </pc:sldMkLst>
      </pc:sldChg>
      <pc:sldChg chg="del">
        <pc:chgData name="Xin Luo" userId="82312ee5779919a4" providerId="LiveId" clId="{F9D660A5-D2E5-0942-8BDE-B5958E73EE69}" dt="2024-05-01T07:14:33.288" v="6" actId="2696"/>
        <pc:sldMkLst>
          <pc:docMk/>
          <pc:sldMk cId="3833073590" sldId="2716"/>
        </pc:sldMkLst>
      </pc:sldChg>
      <pc:sldChg chg="modSp mod">
        <pc:chgData name="Xin Luo" userId="82312ee5779919a4" providerId="LiveId" clId="{F9D660A5-D2E5-0942-8BDE-B5958E73EE69}" dt="2024-05-02T02:14:03.451" v="74" actId="5793"/>
        <pc:sldMkLst>
          <pc:docMk/>
          <pc:sldMk cId="1125183986" sldId="2760"/>
        </pc:sldMkLst>
        <pc:spChg chg="mod">
          <ac:chgData name="Xin Luo" userId="82312ee5779919a4" providerId="LiveId" clId="{F9D660A5-D2E5-0942-8BDE-B5958E73EE69}" dt="2024-05-02T02:14:03.451" v="74" actId="5793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F9D660A5-D2E5-0942-8BDE-B5958E73EE69}" dt="2024-05-01T07:14:22.268" v="2" actId="2696"/>
        <pc:sldMkLst>
          <pc:docMk/>
          <pc:sldMk cId="2372094037" sldId="2762"/>
        </pc:sldMkLst>
      </pc:sldChg>
      <pc:sldChg chg="del">
        <pc:chgData name="Xin Luo" userId="82312ee5779919a4" providerId="LiveId" clId="{F9D660A5-D2E5-0942-8BDE-B5958E73EE69}" dt="2024-05-01T07:14:28.622" v="4" actId="2696"/>
        <pc:sldMkLst>
          <pc:docMk/>
          <pc:sldMk cId="2347239804" sldId="2763"/>
        </pc:sldMkLst>
      </pc:sldChg>
      <pc:sldChg chg="del">
        <pc:chgData name="Xin Luo" userId="82312ee5779919a4" providerId="LiveId" clId="{F9D660A5-D2E5-0942-8BDE-B5958E73EE69}" dt="2024-05-01T07:14:25.988" v="3" actId="2696"/>
        <pc:sldMkLst>
          <pc:docMk/>
          <pc:sldMk cId="1432008115" sldId="2764"/>
        </pc:sldMkLst>
      </pc:sldChg>
      <pc:sldChg chg="del">
        <pc:chgData name="Xin Luo" userId="82312ee5779919a4" providerId="LiveId" clId="{F9D660A5-D2E5-0942-8BDE-B5958E73EE69}" dt="2024-05-01T07:14:33.296" v="7" actId="2696"/>
        <pc:sldMkLst>
          <pc:docMk/>
          <pc:sldMk cId="847482360" sldId="2765"/>
        </pc:sldMkLst>
      </pc:sldChg>
      <pc:sldChg chg="del">
        <pc:chgData name="Xin Luo" userId="82312ee5779919a4" providerId="LiveId" clId="{F9D660A5-D2E5-0942-8BDE-B5958E73EE69}" dt="2024-05-01T07:14:30.124" v="5" actId="2696"/>
        <pc:sldMkLst>
          <pc:docMk/>
          <pc:sldMk cId="615651384" sldId="2766"/>
        </pc:sldMkLst>
      </pc:sldChg>
      <pc:sldChg chg="del">
        <pc:chgData name="Xin Luo" userId="82312ee5779919a4" providerId="LiveId" clId="{F9D660A5-D2E5-0942-8BDE-B5958E73EE69}" dt="2024-05-01T07:14:20.658" v="1" actId="2696"/>
        <pc:sldMkLst>
          <pc:docMk/>
          <pc:sldMk cId="4060718388" sldId="2767"/>
        </pc:sldMkLst>
      </pc:sldChg>
      <pc:sldChg chg="addSp modSp mod">
        <pc:chgData name="Xin Luo" userId="82312ee5779919a4" providerId="LiveId" clId="{F9D660A5-D2E5-0942-8BDE-B5958E73EE69}" dt="2024-05-02T02:13:49.972" v="71" actId="1076"/>
        <pc:sldMkLst>
          <pc:docMk/>
          <pc:sldMk cId="1433751529" sldId="2768"/>
        </pc:sldMkLst>
        <pc:spChg chg="mod">
          <ac:chgData name="Xin Luo" userId="82312ee5779919a4" providerId="LiveId" clId="{F9D660A5-D2E5-0942-8BDE-B5958E73EE69}" dt="2024-05-02T02:13:14.492" v="61" actId="14100"/>
          <ac:spMkLst>
            <pc:docMk/>
            <pc:sldMk cId="1433751529" sldId="2768"/>
            <ac:spMk id="6" creationId="{6741FEA2-C046-FD82-2800-2CB513792080}"/>
          </ac:spMkLst>
        </pc:spChg>
        <pc:picChg chg="add mod">
          <ac:chgData name="Xin Luo" userId="82312ee5779919a4" providerId="LiveId" clId="{F9D660A5-D2E5-0942-8BDE-B5958E73EE69}" dt="2024-05-02T02:13:49.972" v="71" actId="1076"/>
          <ac:picMkLst>
            <pc:docMk/>
            <pc:sldMk cId="1433751529" sldId="2768"/>
            <ac:picMk id="5" creationId="{507A6F57-2A2D-65F8-A2C3-07B83AB1E7AD}"/>
          </ac:picMkLst>
        </pc:picChg>
      </pc:sldChg>
      <pc:sldChg chg="del">
        <pc:chgData name="Xin Luo" userId="82312ee5779919a4" providerId="LiveId" clId="{F9D660A5-D2E5-0942-8BDE-B5958E73EE69}" dt="2024-05-01T07:14:11.168" v="0" actId="2696"/>
        <pc:sldMkLst>
          <pc:docMk/>
          <pc:sldMk cId="2446013301" sldId="2769"/>
        </pc:sldMkLst>
      </pc:sldChg>
      <pc:sldChg chg="modSp add mod">
        <pc:chgData name="Xin Luo" userId="82312ee5779919a4" providerId="LiveId" clId="{F9D660A5-D2E5-0942-8BDE-B5958E73EE69}" dt="2024-05-02T02:13:40.657" v="69" actId="255"/>
        <pc:sldMkLst>
          <pc:docMk/>
          <pc:sldMk cId="3157863526" sldId="2769"/>
        </pc:sldMkLst>
        <pc:spChg chg="mod">
          <ac:chgData name="Xin Luo" userId="82312ee5779919a4" providerId="LiveId" clId="{F9D660A5-D2E5-0942-8BDE-B5958E73EE69}" dt="2024-05-02T02:13:40.657" v="69" actId="255"/>
          <ac:spMkLst>
            <pc:docMk/>
            <pc:sldMk cId="3157863526" sldId="2769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第二节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：</a:t>
            </a: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数据几何对象位置分析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3" y="1479872"/>
            <a:ext cx="8695707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中开源的空间几何对象库，支持点（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Point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）、线（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LineString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）、面（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Polygon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）等几何对象及相关空间操作。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group of different shapes&#10;&#10;Description automatically generated">
            <a:extLst>
              <a:ext uri="{FF2B5EF4-FFF2-40B4-BE49-F238E27FC236}">
                <a16:creationId xmlns:a16="http://schemas.microsoft.com/office/drawing/2014/main" id="{507A6F57-2A2D-65F8-A2C3-07B83AB1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20" y="2614926"/>
            <a:ext cx="7008759" cy="40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15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479872"/>
            <a:ext cx="8508670" cy="482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+mn-ea"/>
                <a:ea typeface="+mn-ea"/>
              </a:rPr>
              <a:t>主要功能包括：</a:t>
            </a:r>
            <a:endParaRPr lang="en-US" altLang="zh-CN" sz="26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）几何属性计算：几何对象面积、周长、质心、距离等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）空间关系计算：几何对象相等、相交、交叉、包含、重叠等。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）空间叠加分析：几何对象缓冲区分析、交叉分析、联合分析、差异分析等。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8635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创建本学期选课同学矢量数据。属性字段包含同学姓名、性别、出生年份。几何字段为同学家乡所在位置（经度、维度）。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206</Words>
  <Application>Microsoft Macintosh PowerPoint</Application>
  <PresentationFormat>On-screen Show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微软雅黑</vt:lpstr>
      <vt:lpstr>黑体</vt:lpstr>
      <vt:lpstr>Arial</vt:lpstr>
      <vt:lpstr>Times New Roman</vt:lpstr>
      <vt:lpstr>Wingdings</vt:lpstr>
      <vt:lpstr>2_Global</vt:lpstr>
      <vt:lpstr>1_Copyright (c) 2007-2010 NordriDesign™ _light</vt:lpstr>
      <vt:lpstr>PowerPoint Presentation</vt:lpstr>
      <vt:lpstr>二、矢量数据编辑</vt:lpstr>
      <vt:lpstr>二、矢量数据编辑</vt:lpstr>
      <vt:lpstr>二、矢量数据编辑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2024-05-02T02:18:40Z</dcterms:modified>
</cp:coreProperties>
</file>