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4"/>
  </p:notesMasterIdLst>
  <p:handoutMasterIdLst>
    <p:handoutMasterId r:id="rId25"/>
  </p:handoutMasterIdLst>
  <p:sldIdLst>
    <p:sldId id="2708" r:id="rId3"/>
    <p:sldId id="2387" r:id="rId4"/>
    <p:sldId id="2447" r:id="rId5"/>
    <p:sldId id="2759" r:id="rId6"/>
    <p:sldId id="2775" r:id="rId7"/>
    <p:sldId id="2776" r:id="rId8"/>
    <p:sldId id="2777" r:id="rId9"/>
    <p:sldId id="2778" r:id="rId10"/>
    <p:sldId id="2780" r:id="rId11"/>
    <p:sldId id="2781" r:id="rId12"/>
    <p:sldId id="2782" r:id="rId13"/>
    <p:sldId id="2779" r:id="rId14"/>
    <p:sldId id="2783" r:id="rId15"/>
    <p:sldId id="2761" r:id="rId16"/>
    <p:sldId id="2760" r:id="rId17"/>
    <p:sldId id="2784" r:id="rId18"/>
    <p:sldId id="2785" r:id="rId19"/>
    <p:sldId id="2786" r:id="rId20"/>
    <p:sldId id="2787" r:id="rId21"/>
    <p:sldId id="2788" r:id="rId22"/>
    <p:sldId id="2722" r:id="rId23"/>
  </p:sldIdLst>
  <p:sldSz cx="9144000" cy="6858000" type="screen4x3"/>
  <p:notesSz cx="7099300" cy="10234613"/>
  <p:custDataLst>
    <p:tags r:id="rId26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428F8-39B2-354D-B4C4-08AE22340A04}" v="46" dt="2024-04-28T14:38:47.212"/>
    <p1510:client id="{5B883BEA-79A8-CC44-B886-D5D583546881}" v="446" dt="2024-04-28T11:18:19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84224" autoAdjust="0"/>
  </p:normalViewPr>
  <p:slideViewPr>
    <p:cSldViewPr snapToGrid="0">
      <p:cViewPr varScale="1">
        <p:scale>
          <a:sx n="173" d="100"/>
          <a:sy n="173" d="100"/>
        </p:scale>
        <p:origin x="464" y="184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139" d="100"/>
          <a:sy n="139" d="100"/>
        </p:scale>
        <p:origin x="3552" y="18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03D8BE82-102E-5842-96D4-AE390DAA9372}"/>
    <pc:docChg chg="undo custSel addSld delSld modSld sldOrd">
      <pc:chgData name="Xin Luo" userId="82312ee5779919a4" providerId="LiveId" clId="{03D8BE82-102E-5842-96D4-AE390DAA9372}" dt="2024-04-20T12:05:50.515" v="8290" actId="113"/>
      <pc:docMkLst>
        <pc:docMk/>
      </pc:docMkLst>
      <pc:sldChg chg="modSp mod">
        <pc:chgData name="Xin Luo" userId="82312ee5779919a4" providerId="LiveId" clId="{03D8BE82-102E-5842-96D4-AE390DAA9372}" dt="2024-04-20T10:34:57.389" v="8043" actId="1076"/>
        <pc:sldMkLst>
          <pc:docMk/>
          <pc:sldMk cId="1576120367" sldId="2387"/>
        </pc:sldMkLst>
        <pc:spChg chg="mod">
          <ac:chgData name="Xin Luo" userId="82312ee5779919a4" providerId="LiveId" clId="{03D8BE82-102E-5842-96D4-AE390DAA9372}" dt="2024-04-20T03:55:22.594" v="2036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03D8BE82-102E-5842-96D4-AE390DAA9372}" dt="2024-04-20T10:34:57.389" v="8043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03D8BE82-102E-5842-96D4-AE390DAA9372}" dt="2024-04-20T03:55:51.343" v="2066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03D8BE82-102E-5842-96D4-AE390DAA9372}" dt="2024-04-20T03:55:45.794" v="205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03D8BE82-102E-5842-96D4-AE390DAA9372}" dt="2024-04-20T03:55:59.526" v="2079" actId="20577"/>
        <pc:sldMkLst>
          <pc:docMk/>
          <pc:sldMk cId="2415901206" sldId="2447"/>
        </pc:sldMkLst>
        <pc:spChg chg="mod">
          <ac:chgData name="Xin Luo" userId="82312ee5779919a4" providerId="LiveId" clId="{03D8BE82-102E-5842-96D4-AE390DAA9372}" dt="2024-04-20T03:55:59.526" v="207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03D8BE82-102E-5842-96D4-AE390DAA9372}" dt="2024-04-17T14:37:09.890" v="68" actId="20577"/>
        <pc:sldMkLst>
          <pc:docMk/>
          <pc:sldMk cId="1658607177" sldId="2708"/>
        </pc:sldMkLst>
        <pc:spChg chg="mod">
          <ac:chgData name="Xin Luo" userId="82312ee5779919a4" providerId="LiveId" clId="{03D8BE82-102E-5842-96D4-AE390DAA9372}" dt="2024-04-17T14:36:53.196" v="29" actId="103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03D8BE82-102E-5842-96D4-AE390DAA9372}" dt="2024-04-17T14:37:09.890" v="6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03D8BE82-102E-5842-96D4-AE390DAA9372}" dt="2024-04-20T09:40:07.983" v="7214" actId="2696"/>
        <pc:sldMkLst>
          <pc:docMk/>
          <pc:sldMk cId="481122590" sldId="2709"/>
        </pc:sldMkLst>
      </pc:sldChg>
      <pc:sldChg chg="del">
        <pc:chgData name="Xin Luo" userId="82312ee5779919a4" providerId="LiveId" clId="{03D8BE82-102E-5842-96D4-AE390DAA9372}" dt="2024-04-20T09:40:07.972" v="7212" actId="2696"/>
        <pc:sldMkLst>
          <pc:docMk/>
          <pc:sldMk cId="972163772" sldId="2720"/>
        </pc:sldMkLst>
      </pc:sldChg>
      <pc:sldChg chg="del">
        <pc:chgData name="Xin Luo" userId="82312ee5779919a4" providerId="LiveId" clId="{03D8BE82-102E-5842-96D4-AE390DAA9372}" dt="2024-04-20T09:40:08" v="7217" actId="2696"/>
        <pc:sldMkLst>
          <pc:docMk/>
          <pc:sldMk cId="2689695864" sldId="2721"/>
        </pc:sldMkLst>
      </pc:sldChg>
      <pc:sldChg chg="modSp mod">
        <pc:chgData name="Xin Luo" userId="82312ee5779919a4" providerId="LiveId" clId="{03D8BE82-102E-5842-96D4-AE390DAA9372}" dt="2024-04-20T10:38:11.165" v="8125" actId="1035"/>
        <pc:sldMkLst>
          <pc:docMk/>
          <pc:sldMk cId="1209572041" sldId="2722"/>
        </pc:sldMkLst>
        <pc:spChg chg="mod">
          <ac:chgData name="Xin Luo" userId="82312ee5779919a4" providerId="LiveId" clId="{03D8BE82-102E-5842-96D4-AE390DAA9372}" dt="2024-04-20T10:37:32.537" v="8116"/>
          <ac:spMkLst>
            <pc:docMk/>
            <pc:sldMk cId="1209572041" sldId="2722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0:38:11.165" v="8125" actId="1035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03D8BE82-102E-5842-96D4-AE390DAA9372}" dt="2024-04-20T09:40:47.985" v="7336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03D8BE82-102E-5842-96D4-AE390DAA9372}" dt="2024-04-20T09:40:07.971" v="7211" actId="2696"/>
        <pc:sldMkLst>
          <pc:docMk/>
          <pc:sldMk cId="202264030" sldId="2750"/>
        </pc:sldMkLst>
      </pc:sldChg>
      <pc:sldChg chg="del">
        <pc:chgData name="Xin Luo" userId="82312ee5779919a4" providerId="LiveId" clId="{03D8BE82-102E-5842-96D4-AE390DAA9372}" dt="2024-04-20T09:40:08.017" v="7218" actId="2696"/>
        <pc:sldMkLst>
          <pc:docMk/>
          <pc:sldMk cId="1715888320" sldId="2751"/>
        </pc:sldMkLst>
      </pc:sldChg>
      <pc:sldChg chg="addSp delSp modSp mod ord">
        <pc:chgData name="Xin Luo" userId="82312ee5779919a4" providerId="LiveId" clId="{03D8BE82-102E-5842-96D4-AE390DAA9372}" dt="2024-04-20T10:35:51.351" v="8046" actId="14100"/>
        <pc:sldMkLst>
          <pc:docMk/>
          <pc:sldMk cId="1128013676" sldId="2752"/>
        </pc:sldMkLst>
        <pc:spChg chg="del mod">
          <ac:chgData name="Xin Luo" userId="82312ee5779919a4" providerId="LiveId" clId="{03D8BE82-102E-5842-96D4-AE390DAA9372}" dt="2024-04-17T15:06:42.614" v="800" actId="478"/>
          <ac:spMkLst>
            <pc:docMk/>
            <pc:sldMk cId="1128013676" sldId="2752"/>
            <ac:spMk id="2" creationId="{631AADB6-C88A-D817-4683-FC087E4E240F}"/>
          </ac:spMkLst>
        </pc:spChg>
        <pc:spChg chg="add mod">
          <ac:chgData name="Xin Luo" userId="82312ee5779919a4" providerId="LiveId" clId="{03D8BE82-102E-5842-96D4-AE390DAA9372}" dt="2024-04-20T10:35:51.351" v="8046" actId="14100"/>
          <ac:spMkLst>
            <pc:docMk/>
            <pc:sldMk cId="1128013676" sldId="2752"/>
            <ac:spMk id="4" creationId="{073AFBA9-AA27-5409-5726-10C2B9C266BC}"/>
          </ac:spMkLst>
        </pc:spChg>
        <pc:picChg chg="del">
          <ac:chgData name="Xin Luo" userId="82312ee5779919a4" providerId="LiveId" clId="{03D8BE82-102E-5842-96D4-AE390DAA9372}" dt="2024-04-17T14:40:40.357" v="180" actId="478"/>
          <ac:picMkLst>
            <pc:docMk/>
            <pc:sldMk cId="1128013676" sldId="2752"/>
            <ac:picMk id="5" creationId="{9368162D-30D8-AEDE-1FB0-65FF53458102}"/>
          </ac:picMkLst>
        </pc:picChg>
      </pc:sldChg>
      <pc:sldChg chg="del">
        <pc:chgData name="Xin Luo" userId="82312ee5779919a4" providerId="LiveId" clId="{03D8BE82-102E-5842-96D4-AE390DAA9372}" dt="2024-04-20T09:40:07.968" v="7210" actId="2696"/>
        <pc:sldMkLst>
          <pc:docMk/>
          <pc:sldMk cId="2065670701" sldId="2753"/>
        </pc:sldMkLst>
      </pc:sldChg>
      <pc:sldChg chg="del">
        <pc:chgData name="Xin Luo" userId="82312ee5779919a4" providerId="LiveId" clId="{03D8BE82-102E-5842-96D4-AE390DAA9372}" dt="2024-04-20T09:40:07.990" v="7215" actId="2696"/>
        <pc:sldMkLst>
          <pc:docMk/>
          <pc:sldMk cId="3203813031" sldId="2754"/>
        </pc:sldMkLst>
      </pc:sldChg>
      <pc:sldChg chg="del">
        <pc:chgData name="Xin Luo" userId="82312ee5779919a4" providerId="LiveId" clId="{03D8BE82-102E-5842-96D4-AE390DAA9372}" dt="2024-04-20T09:40:07.981" v="7213" actId="2696"/>
        <pc:sldMkLst>
          <pc:docMk/>
          <pc:sldMk cId="2856540524" sldId="2755"/>
        </pc:sldMkLst>
      </pc:sldChg>
      <pc:sldChg chg="del">
        <pc:chgData name="Xin Luo" userId="82312ee5779919a4" providerId="LiveId" clId="{03D8BE82-102E-5842-96D4-AE390DAA9372}" dt="2024-04-20T09:40:07.998" v="7216" actId="2696"/>
        <pc:sldMkLst>
          <pc:docMk/>
          <pc:sldMk cId="423236720" sldId="2756"/>
        </pc:sldMkLst>
      </pc:sldChg>
      <pc:sldChg chg="modSp add mod">
        <pc:chgData name="Xin Luo" userId="82312ee5779919a4" providerId="LiveId" clId="{03D8BE82-102E-5842-96D4-AE390DAA9372}" dt="2024-04-17T14:37:31.166" v="101" actId="20577"/>
        <pc:sldMkLst>
          <pc:docMk/>
          <pc:sldMk cId="3594082873" sldId="2757"/>
        </pc:sldMkLst>
        <pc:spChg chg="mod">
          <ac:chgData name="Xin Luo" userId="82312ee5779919a4" providerId="LiveId" clId="{03D8BE82-102E-5842-96D4-AE390DAA9372}" dt="2024-04-17T14:37:31.166" v="101" actId="20577"/>
          <ac:spMkLst>
            <pc:docMk/>
            <pc:sldMk cId="3594082873" sldId="2757"/>
            <ac:spMk id="24" creationId="{00000000-0000-0000-0000-000000000000}"/>
          </ac:spMkLst>
        </pc:spChg>
      </pc:sldChg>
      <pc:sldChg chg="add del setBg">
        <pc:chgData name="Xin Luo" userId="82312ee5779919a4" providerId="LiveId" clId="{03D8BE82-102E-5842-96D4-AE390DAA9372}" dt="2024-04-17T14:37:16.288" v="70"/>
        <pc:sldMkLst>
          <pc:docMk/>
          <pc:sldMk cId="3674459774" sldId="2757"/>
        </pc:sldMkLst>
      </pc:sldChg>
      <pc:sldChg chg="add del">
        <pc:chgData name="Xin Luo" userId="82312ee5779919a4" providerId="LiveId" clId="{03D8BE82-102E-5842-96D4-AE390DAA9372}" dt="2024-04-20T03:54:07.994" v="1998" actId="2696"/>
        <pc:sldMkLst>
          <pc:docMk/>
          <pc:sldMk cId="1187686111" sldId="2758"/>
        </pc:sldMkLst>
      </pc:sldChg>
      <pc:sldChg chg="addSp delSp modSp add mod">
        <pc:chgData name="Xin Luo" userId="82312ee5779919a4" providerId="LiveId" clId="{03D8BE82-102E-5842-96D4-AE390DAA9372}" dt="2024-04-20T10:36:11.167" v="8064" actId="20577"/>
        <pc:sldMkLst>
          <pc:docMk/>
          <pc:sldMk cId="1435648802" sldId="2759"/>
        </pc:sldMkLst>
        <pc:spChg chg="mod">
          <ac:chgData name="Xin Luo" userId="82312ee5779919a4" providerId="LiveId" clId="{03D8BE82-102E-5842-96D4-AE390DAA9372}" dt="2024-04-17T15:26:27.263" v="859" actId="1076"/>
          <ac:spMkLst>
            <pc:docMk/>
            <pc:sldMk cId="1435648802" sldId="2759"/>
            <ac:spMk id="2" creationId="{631AADB6-C88A-D817-4683-FC087E4E240F}"/>
          </ac:spMkLst>
        </pc:spChg>
        <pc:spChg chg="mod">
          <ac:chgData name="Xin Luo" userId="82312ee5779919a4" providerId="LiveId" clId="{03D8BE82-102E-5842-96D4-AE390DAA9372}" dt="2024-04-20T10:36:11.167" v="8064" actId="20577"/>
          <ac:spMkLst>
            <pc:docMk/>
            <pc:sldMk cId="1435648802" sldId="2759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17T15:26:01.534" v="834" actId="478"/>
          <ac:spMkLst>
            <pc:docMk/>
            <pc:sldMk cId="1435648802" sldId="2759"/>
            <ac:spMk id="4" creationId="{C8E579D5-5B64-1546-AEC5-2808272E98F5}"/>
          </ac:spMkLst>
        </pc:spChg>
        <pc:spChg chg="add mod">
          <ac:chgData name="Xin Luo" userId="82312ee5779919a4" providerId="LiveId" clId="{03D8BE82-102E-5842-96D4-AE390DAA9372}" dt="2024-04-20T03:53:12.084" v="1992" actId="255"/>
          <ac:spMkLst>
            <pc:docMk/>
            <pc:sldMk cId="1435648802" sldId="2759"/>
            <ac:spMk id="6" creationId="{962B23DE-665D-892B-931F-1A01E28F4BA2}"/>
          </ac:spMkLst>
        </pc:spChg>
        <pc:spChg chg="add mod">
          <ac:chgData name="Xin Luo" userId="82312ee5779919a4" providerId="LiveId" clId="{03D8BE82-102E-5842-96D4-AE390DAA9372}" dt="2024-04-20T03:53:21.511" v="1994" actId="1076"/>
          <ac:spMkLst>
            <pc:docMk/>
            <pc:sldMk cId="1435648802" sldId="2759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03:53:30.130" v="1997" actId="1076"/>
          <ac:picMkLst>
            <pc:docMk/>
            <pc:sldMk cId="1435648802" sldId="2759"/>
            <ac:picMk id="4" creationId="{F38BA0B6-8311-D710-C786-3602D26C25B6}"/>
          </ac:picMkLst>
        </pc:picChg>
        <pc:picChg chg="del mod">
          <ac:chgData name="Xin Luo" userId="82312ee5779919a4" providerId="LiveId" clId="{03D8BE82-102E-5842-96D4-AE390DAA9372}" dt="2024-04-17T15:35:35.599" v="1681" actId="478"/>
          <ac:picMkLst>
            <pc:docMk/>
            <pc:sldMk cId="1435648802" sldId="2759"/>
            <ac:picMk id="5" creationId="{9368162D-30D8-AEDE-1FB0-65FF53458102}"/>
          </ac:picMkLst>
        </pc:picChg>
      </pc:sldChg>
      <pc:sldChg chg="addSp delSp modSp add mod">
        <pc:chgData name="Xin Luo" userId="82312ee5779919a4" providerId="LiveId" clId="{03D8BE82-102E-5842-96D4-AE390DAA9372}" dt="2024-04-20T10:36:17.786" v="8065"/>
        <pc:sldMkLst>
          <pc:docMk/>
          <pc:sldMk cId="1666585532" sldId="2760"/>
        </pc:sldMkLst>
        <pc:spChg chg="mod">
          <ac:chgData name="Xin Luo" userId="82312ee5779919a4" providerId="LiveId" clId="{03D8BE82-102E-5842-96D4-AE390DAA9372}" dt="2024-04-20T10:36:17.786" v="8065"/>
          <ac:spMkLst>
            <pc:docMk/>
            <pc:sldMk cId="1666585532" sldId="2760"/>
            <ac:spMk id="3" creationId="{00000000-0000-0000-0000-000000000000}"/>
          </ac:spMkLst>
        </pc:spChg>
        <pc:spChg chg="add mod">
          <ac:chgData name="Xin Luo" userId="82312ee5779919a4" providerId="LiveId" clId="{03D8BE82-102E-5842-96D4-AE390DAA9372}" dt="2024-04-20T03:52:18.975" v="1975" actId="14100"/>
          <ac:spMkLst>
            <pc:docMk/>
            <pc:sldMk cId="1666585532" sldId="2760"/>
            <ac:spMk id="6" creationId="{88165BBC-4B6C-D110-B323-A083CEFFC0D0}"/>
          </ac:spMkLst>
        </pc:spChg>
        <pc:spChg chg="mod">
          <ac:chgData name="Xin Luo" userId="82312ee5779919a4" providerId="LiveId" clId="{03D8BE82-102E-5842-96D4-AE390DAA9372}" dt="2024-04-20T03:52:28.719" v="1978" actId="255"/>
          <ac:spMkLst>
            <pc:docMk/>
            <pc:sldMk cId="1666585532" sldId="2760"/>
            <ac:spMk id="7" creationId="{3DC73F52-8630-3936-0F04-2680DDF7D3C8}"/>
          </ac:spMkLst>
        </pc:spChg>
        <pc:picChg chg="add del mod">
          <ac:chgData name="Xin Luo" userId="82312ee5779919a4" providerId="LiveId" clId="{03D8BE82-102E-5842-96D4-AE390DAA9372}" dt="2024-04-20T03:42:55.889" v="1740" actId="478"/>
          <ac:picMkLst>
            <pc:docMk/>
            <pc:sldMk cId="1666585532" sldId="2760"/>
            <ac:picMk id="4" creationId="{6BFD6240-B7C4-71A1-DA17-1E942CB8DCBB}"/>
          </ac:picMkLst>
        </pc:picChg>
        <pc:picChg chg="add mod">
          <ac:chgData name="Xin Luo" userId="82312ee5779919a4" providerId="LiveId" clId="{03D8BE82-102E-5842-96D4-AE390DAA9372}" dt="2024-04-20T03:52:11.250" v="1972" actId="1076"/>
          <ac:picMkLst>
            <pc:docMk/>
            <pc:sldMk cId="1666585532" sldId="2760"/>
            <ac:picMk id="1026" creationId="{E2A70009-91D7-A696-27E7-E046F21F93E0}"/>
          </ac:picMkLst>
        </pc:picChg>
      </pc:sldChg>
      <pc:sldChg chg="modSp add mod">
        <pc:chgData name="Xin Luo" userId="82312ee5779919a4" providerId="LiveId" clId="{03D8BE82-102E-5842-96D4-AE390DAA9372}" dt="2024-04-20T10:36:23.695" v="8069" actId="20577"/>
        <pc:sldMkLst>
          <pc:docMk/>
          <pc:sldMk cId="4141385002" sldId="2761"/>
        </pc:sldMkLst>
        <pc:spChg chg="mod">
          <ac:chgData name="Xin Luo" userId="82312ee5779919a4" providerId="LiveId" clId="{03D8BE82-102E-5842-96D4-AE390DAA9372}" dt="2024-04-20T10:36:23.695" v="8069" actId="20577"/>
          <ac:spMkLst>
            <pc:docMk/>
            <pc:sldMk cId="4141385002" sldId="2761"/>
            <ac:spMk id="7" creationId="{00000000-0000-0000-0000-000000000000}"/>
          </ac:spMkLst>
        </pc:spChg>
      </pc:sldChg>
      <pc:sldChg chg="addSp delSp modSp add mod modNotesTx">
        <pc:chgData name="Xin Luo" userId="82312ee5779919a4" providerId="LiveId" clId="{03D8BE82-102E-5842-96D4-AE390DAA9372}" dt="2024-04-20T10:36:36.092" v="8082"/>
        <pc:sldMkLst>
          <pc:docMk/>
          <pc:sldMk cId="494802392" sldId="2762"/>
        </pc:sldMkLst>
        <pc:spChg chg="del">
          <ac:chgData name="Xin Luo" userId="82312ee5779919a4" providerId="LiveId" clId="{03D8BE82-102E-5842-96D4-AE390DAA9372}" dt="2024-04-20T04:05:24.049" v="2113" actId="478"/>
          <ac:spMkLst>
            <pc:docMk/>
            <pc:sldMk cId="494802392" sldId="2762"/>
            <ac:spMk id="2" creationId="{631AADB6-C88A-D817-4683-FC087E4E240F}"/>
          </ac:spMkLst>
        </pc:spChg>
        <pc:spChg chg="mod">
          <ac:chgData name="Xin Luo" userId="82312ee5779919a4" providerId="LiveId" clId="{03D8BE82-102E-5842-96D4-AE390DAA9372}" dt="2024-04-20T10:36:36.092" v="8082"/>
          <ac:spMkLst>
            <pc:docMk/>
            <pc:sldMk cId="494802392" sldId="2762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20T04:13:07.630" v="2361"/>
          <ac:spMkLst>
            <pc:docMk/>
            <pc:sldMk cId="494802392" sldId="2762"/>
            <ac:spMk id="4" creationId="{00F852D3-C55A-4435-2706-9E9F1D5B8832}"/>
          </ac:spMkLst>
        </pc:spChg>
        <pc:spChg chg="add del mod">
          <ac:chgData name="Xin Luo" userId="82312ee5779919a4" providerId="LiveId" clId="{03D8BE82-102E-5842-96D4-AE390DAA9372}" dt="2024-04-20T05:03:41.788" v="3440" actId="478"/>
          <ac:spMkLst>
            <pc:docMk/>
            <pc:sldMk cId="494802392" sldId="2762"/>
            <ac:spMk id="5" creationId="{391F20A3-5027-A054-610D-0134293D29EB}"/>
          </ac:spMkLst>
        </pc:spChg>
        <pc:spChg chg="del">
          <ac:chgData name="Xin Luo" userId="82312ee5779919a4" providerId="LiveId" clId="{03D8BE82-102E-5842-96D4-AE390DAA9372}" dt="2024-04-20T04:05:10.880" v="2101" actId="478"/>
          <ac:spMkLst>
            <pc:docMk/>
            <pc:sldMk cId="494802392" sldId="2762"/>
            <ac:spMk id="6" creationId="{88165BBC-4B6C-D110-B323-A083CEFFC0D0}"/>
          </ac:spMkLst>
        </pc:spChg>
        <pc:spChg chg="mod">
          <ac:chgData name="Xin Luo" userId="82312ee5779919a4" providerId="LiveId" clId="{03D8BE82-102E-5842-96D4-AE390DAA9372}" dt="2024-04-20T05:51:17.627" v="5248" actId="403"/>
          <ac:spMkLst>
            <pc:docMk/>
            <pc:sldMk cId="494802392" sldId="2762"/>
            <ac:spMk id="7" creationId="{3DC73F52-8630-3936-0F04-2680DDF7D3C8}"/>
          </ac:spMkLst>
        </pc:spChg>
        <pc:spChg chg="add del mod">
          <ac:chgData name="Xin Luo" userId="82312ee5779919a4" providerId="LiveId" clId="{03D8BE82-102E-5842-96D4-AE390DAA9372}" dt="2024-04-20T04:13:39.062" v="2370" actId="478"/>
          <ac:spMkLst>
            <pc:docMk/>
            <pc:sldMk cId="494802392" sldId="2762"/>
            <ac:spMk id="8" creationId="{F70A92D2-62DD-20D1-59DE-D20D781170DA}"/>
          </ac:spMkLst>
        </pc:spChg>
        <pc:picChg chg="del">
          <ac:chgData name="Xin Luo" userId="82312ee5779919a4" providerId="LiveId" clId="{03D8BE82-102E-5842-96D4-AE390DAA9372}" dt="2024-04-20T04:05:09.093" v="2100" actId="478"/>
          <ac:picMkLst>
            <pc:docMk/>
            <pc:sldMk cId="494802392" sldId="2762"/>
            <ac:picMk id="1026" creationId="{E2A70009-91D7-A696-27E7-E046F21F93E0}"/>
          </ac:picMkLst>
        </pc:picChg>
        <pc:picChg chg="add del mod">
          <ac:chgData name="Xin Luo" userId="82312ee5779919a4" providerId="LiveId" clId="{03D8BE82-102E-5842-96D4-AE390DAA9372}" dt="2024-04-20T04:13:45.508" v="2372" actId="478"/>
          <ac:picMkLst>
            <pc:docMk/>
            <pc:sldMk cId="494802392" sldId="2762"/>
            <ac:picMk id="3074" creationId="{A93D9339-5B78-DC62-8182-2422701133CC}"/>
          </ac:picMkLst>
        </pc:picChg>
      </pc:sldChg>
      <pc:sldChg chg="modSp add mod">
        <pc:chgData name="Xin Luo" userId="82312ee5779919a4" providerId="LiveId" clId="{03D8BE82-102E-5842-96D4-AE390DAA9372}" dt="2024-04-20T10:36:47.214" v="8088" actId="20577"/>
        <pc:sldMkLst>
          <pc:docMk/>
          <pc:sldMk cId="474826622" sldId="2763"/>
        </pc:sldMkLst>
        <pc:spChg chg="mod">
          <ac:chgData name="Xin Luo" userId="82312ee5779919a4" providerId="LiveId" clId="{03D8BE82-102E-5842-96D4-AE390DAA9372}" dt="2024-04-20T10:36:47.214" v="8088" actId="20577"/>
          <ac:spMkLst>
            <pc:docMk/>
            <pc:sldMk cId="474826622" sldId="2763"/>
            <ac:spMk id="7" creationId="{00000000-0000-0000-0000-000000000000}"/>
          </ac:spMkLst>
        </pc:spChg>
      </pc:sldChg>
      <pc:sldChg chg="addSp modSp add mod">
        <pc:chgData name="Xin Luo" userId="82312ee5779919a4" providerId="LiveId" clId="{03D8BE82-102E-5842-96D4-AE390DAA9372}" dt="2024-04-20T10:37:00.886" v="8108"/>
        <pc:sldMkLst>
          <pc:docMk/>
          <pc:sldMk cId="3863585509" sldId="2764"/>
        </pc:sldMkLst>
        <pc:spChg chg="mod">
          <ac:chgData name="Xin Luo" userId="82312ee5779919a4" providerId="LiveId" clId="{03D8BE82-102E-5842-96D4-AE390DAA9372}" dt="2024-04-20T10:37:00.886" v="8108"/>
          <ac:spMkLst>
            <pc:docMk/>
            <pc:sldMk cId="3863585509" sldId="2764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45:45.920" v="6865" actId="14100"/>
          <ac:spMkLst>
            <pc:docMk/>
            <pc:sldMk cId="3863585509" sldId="2764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08:45:50.583" v="6867" actId="14100"/>
          <ac:picMkLst>
            <pc:docMk/>
            <pc:sldMk cId="3863585509" sldId="2764"/>
            <ac:picMk id="4" creationId="{8448FBC6-0309-9521-7678-5CC1BA45D353}"/>
          </ac:picMkLst>
        </pc:picChg>
      </pc:sldChg>
      <pc:sldChg chg="addSp delSp modSp add mod ord">
        <pc:chgData name="Xin Luo" userId="82312ee5779919a4" providerId="LiveId" clId="{03D8BE82-102E-5842-96D4-AE390DAA9372}" dt="2024-04-20T10:36:30.054" v="8081" actId="20577"/>
        <pc:sldMkLst>
          <pc:docMk/>
          <pc:sldMk cId="4055009631" sldId="2765"/>
        </pc:sldMkLst>
        <pc:spChg chg="mod">
          <ac:chgData name="Xin Luo" userId="82312ee5779919a4" providerId="LiveId" clId="{03D8BE82-102E-5842-96D4-AE390DAA9372}" dt="2024-04-20T10:36:30.054" v="8081" actId="20577"/>
          <ac:spMkLst>
            <pc:docMk/>
            <pc:sldMk cId="4055009631" sldId="2765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5:51:07.371" v="5246" actId="403"/>
          <ac:spMkLst>
            <pc:docMk/>
            <pc:sldMk cId="4055009631" sldId="2765"/>
            <ac:spMk id="7" creationId="{3DC73F52-8630-3936-0F04-2680DDF7D3C8}"/>
          </ac:spMkLst>
        </pc:spChg>
        <pc:picChg chg="add del mod">
          <ac:chgData name="Xin Luo" userId="82312ee5779919a4" providerId="LiveId" clId="{03D8BE82-102E-5842-96D4-AE390DAA9372}" dt="2024-04-20T05:43:55.540" v="4852" actId="478"/>
          <ac:picMkLst>
            <pc:docMk/>
            <pc:sldMk cId="4055009631" sldId="2765"/>
            <ac:picMk id="4" creationId="{9FEF0797-8ADD-A61D-44E7-F60784A7B64E}"/>
          </ac:picMkLst>
        </pc:picChg>
        <pc:picChg chg="add mod">
          <ac:chgData name="Xin Luo" userId="82312ee5779919a4" providerId="LiveId" clId="{03D8BE82-102E-5842-96D4-AE390DAA9372}" dt="2024-04-20T05:50:54.619" v="5244" actId="14100"/>
          <ac:picMkLst>
            <pc:docMk/>
            <pc:sldMk cId="4055009631" sldId="2765"/>
            <ac:picMk id="6" creationId="{B0E7E43C-293E-F898-21C5-4AFE31CA8F11}"/>
          </ac:picMkLst>
        </pc:picChg>
      </pc:sldChg>
      <pc:sldChg chg="addSp delSp modSp add mod modNotesTx">
        <pc:chgData name="Xin Luo" userId="82312ee5779919a4" providerId="LiveId" clId="{03D8BE82-102E-5842-96D4-AE390DAA9372}" dt="2024-04-20T10:36:42.029" v="8083"/>
        <pc:sldMkLst>
          <pc:docMk/>
          <pc:sldMk cId="2576220137" sldId="2766"/>
        </pc:sldMkLst>
        <pc:spChg chg="mod">
          <ac:chgData name="Xin Luo" userId="82312ee5779919a4" providerId="LiveId" clId="{03D8BE82-102E-5842-96D4-AE390DAA9372}" dt="2024-04-20T10:36:42.029" v="8083"/>
          <ac:spMkLst>
            <pc:docMk/>
            <pc:sldMk cId="2576220137" sldId="2766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6" creationId="{7CC583DC-27CF-2628-8425-2BFBD8D24032}"/>
          </ac:spMkLst>
        </pc:spChg>
        <pc:spChg chg="mod">
          <ac:chgData name="Xin Luo" userId="82312ee5779919a4" providerId="LiveId" clId="{03D8BE82-102E-5842-96D4-AE390DAA9372}" dt="2024-04-20T06:07:22.104" v="5473" actId="14100"/>
          <ac:spMkLst>
            <pc:docMk/>
            <pc:sldMk cId="2576220137" sldId="2766"/>
            <ac:spMk id="7" creationId="{3DC73F52-8630-3936-0F04-2680DDF7D3C8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0" creationId="{275BA661-CE1A-C831-D58F-DC86728B736A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3" creationId="{69FDA1A6-F072-5A6D-11EC-D44983009081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6" creationId="{A7B23D92-5318-93BB-DD30-9EF455846D86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8" creationId="{2F61B8D1-E685-0C22-9788-A19ED9F299EC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20" creationId="{49204F76-2A32-03B4-0984-6BCDC18D8384}"/>
          </ac:spMkLst>
        </pc:spChg>
        <pc:spChg chg="add mod">
          <ac:chgData name="Xin Luo" userId="82312ee5779919a4" providerId="LiveId" clId="{03D8BE82-102E-5842-96D4-AE390DAA9372}" dt="2024-04-20T06:07:49.402" v="5493" actId="113"/>
          <ac:spMkLst>
            <pc:docMk/>
            <pc:sldMk cId="2576220137" sldId="2766"/>
            <ac:spMk id="22" creationId="{C8AE29E5-016E-3D39-65E9-F950BA236AF7}"/>
          </ac:spMkLst>
        </pc:spChg>
        <pc:grpChg chg="add mod">
          <ac:chgData name="Xin Luo" userId="82312ee5779919a4" providerId="LiveId" clId="{03D8BE82-102E-5842-96D4-AE390DAA9372}" dt="2024-04-20T06:07:24.289" v="5474" actId="1076"/>
          <ac:grpSpMkLst>
            <pc:docMk/>
            <pc:sldMk cId="2576220137" sldId="2766"/>
            <ac:grpSpMk id="5" creationId="{CF7788B2-BD8B-AD79-E75D-33596031297D}"/>
          </ac:grpSpMkLst>
        </pc:grpChg>
        <pc:grpChg chg="add mod">
          <ac:chgData name="Xin Luo" userId="82312ee5779919a4" providerId="LiveId" clId="{03D8BE82-102E-5842-96D4-AE390DAA9372}" dt="2024-04-20T06:07:26.638" v="5475" actId="1076"/>
          <ac:grpSpMkLst>
            <pc:docMk/>
            <pc:sldMk cId="2576220137" sldId="2766"/>
            <ac:grpSpMk id="14" creationId="{E3F4E922-AEAB-6C6A-61F0-F869A3EA56B2}"/>
          </ac:grpSpMkLst>
        </pc:grpChg>
        <pc:picChg chg="add del mod modCrop">
          <ac:chgData name="Xin Luo" userId="82312ee5779919a4" providerId="LiveId" clId="{03D8BE82-102E-5842-96D4-AE390DAA9372}" dt="2024-04-20T06:05:14.878" v="5442" actId="478"/>
          <ac:picMkLst>
            <pc:docMk/>
            <pc:sldMk cId="2576220137" sldId="2766"/>
            <ac:picMk id="4" creationId="{71CA1A8A-01FB-3274-03E9-EC3D07EC9177}"/>
          </ac:picMkLst>
        </pc:pic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8" creationId="{AE5B8511-6510-1A89-3485-7FC27C0E7DA9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9" creationId="{46CC3551-E177-B317-527C-53AA8A822065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1" creationId="{90792337-4E66-2045-F3B6-ED7DBE4C18BA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2" creationId="{88906FF0-109C-3534-075A-D257256E590C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5" creationId="{A6B335EC-29BA-EC4C-E723-F4D7571A16AC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7" creationId="{411DABFD-2ED5-04EC-F637-2FCEBFC1359C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9" creationId="{8FEED9C7-0F99-416B-284B-0CE38B36C03D}"/>
          </ac:cxnSpMkLst>
        </pc:cxnChg>
      </pc:sldChg>
      <pc:sldChg chg="delSp modSp add del mod">
        <pc:chgData name="Xin Luo" userId="82312ee5779919a4" providerId="LiveId" clId="{03D8BE82-102E-5842-96D4-AE390DAA9372}" dt="2024-04-20T05:46:45.199" v="5130" actId="2696"/>
        <pc:sldMkLst>
          <pc:docMk/>
          <pc:sldMk cId="3093686517" sldId="2767"/>
        </pc:sldMkLst>
        <pc:spChg chg="mod">
          <ac:chgData name="Xin Luo" userId="82312ee5779919a4" providerId="LiveId" clId="{03D8BE82-102E-5842-96D4-AE390DAA9372}" dt="2024-04-20T05:40:56.879" v="4848" actId="20577"/>
          <ac:spMkLst>
            <pc:docMk/>
            <pc:sldMk cId="3093686517" sldId="2767"/>
            <ac:spMk id="7" creationId="{3DC73F52-8630-3936-0F04-2680DDF7D3C8}"/>
          </ac:spMkLst>
        </pc:spChg>
        <pc:picChg chg="del">
          <ac:chgData name="Xin Luo" userId="82312ee5779919a4" providerId="LiveId" clId="{03D8BE82-102E-5842-96D4-AE390DAA9372}" dt="2024-04-20T05:40:54.739" v="4847" actId="478"/>
          <ac:picMkLst>
            <pc:docMk/>
            <pc:sldMk cId="3093686517" sldId="2767"/>
            <ac:picMk id="4" creationId="{9FEF0797-8ADD-A61D-44E7-F60784A7B64E}"/>
          </ac:picMkLst>
        </pc:picChg>
      </pc:sldChg>
      <pc:sldChg chg="modSp add mod">
        <pc:chgData name="Xin Luo" userId="82312ee5779919a4" providerId="LiveId" clId="{03D8BE82-102E-5842-96D4-AE390DAA9372}" dt="2024-04-20T10:37:04.130" v="8109"/>
        <pc:sldMkLst>
          <pc:docMk/>
          <pc:sldMk cId="3890180169" sldId="2767"/>
        </pc:sldMkLst>
        <pc:spChg chg="mod">
          <ac:chgData name="Xin Luo" userId="82312ee5779919a4" providerId="LiveId" clId="{03D8BE82-102E-5842-96D4-AE390DAA9372}" dt="2024-04-20T10:37:04.130" v="8109"/>
          <ac:spMkLst>
            <pc:docMk/>
            <pc:sldMk cId="3890180169" sldId="2767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46:03.948" v="6868" actId="2710"/>
          <ac:spMkLst>
            <pc:docMk/>
            <pc:sldMk cId="3890180169" sldId="2767"/>
            <ac:spMk id="7" creationId="{3DC73F52-8630-3936-0F04-2680DDF7D3C8}"/>
          </ac:spMkLst>
        </pc:spChg>
      </pc:sldChg>
      <pc:sldChg chg="addSp delSp modSp add del mod">
        <pc:chgData name="Xin Luo" userId="82312ee5779919a4" providerId="LiveId" clId="{03D8BE82-102E-5842-96D4-AE390DAA9372}" dt="2024-04-20T06:07:54.146" v="5494" actId="2696"/>
        <pc:sldMkLst>
          <pc:docMk/>
          <pc:sldMk cId="2963606181" sldId="2768"/>
        </pc:sldMkLst>
        <pc:spChg chg="add del mod">
          <ac:chgData name="Xin Luo" userId="82312ee5779919a4" providerId="LiveId" clId="{03D8BE82-102E-5842-96D4-AE390DAA9372}" dt="2024-04-20T05:58:26.931" v="5287" actId="478"/>
          <ac:spMkLst>
            <pc:docMk/>
            <pc:sldMk cId="2963606181" sldId="2768"/>
            <ac:spMk id="2" creationId="{8A90DE05-9A36-DAF1-3421-D0C236869A10}"/>
          </ac:spMkLst>
        </pc:spChg>
        <pc:spChg chg="add del mod">
          <ac:chgData name="Xin Luo" userId="82312ee5779919a4" providerId="LiveId" clId="{03D8BE82-102E-5842-96D4-AE390DAA9372}" dt="2024-04-20T05:58:30.788" v="5288" actId="478"/>
          <ac:spMkLst>
            <pc:docMk/>
            <pc:sldMk cId="2963606181" sldId="2768"/>
            <ac:spMk id="5" creationId="{5BBE7F59-277A-6A94-EBE8-75A91F1F87BB}"/>
          </ac:spMkLst>
        </pc:spChg>
        <pc:spChg chg="add del mod">
          <ac:chgData name="Xin Luo" userId="82312ee5779919a4" providerId="LiveId" clId="{03D8BE82-102E-5842-96D4-AE390DAA9372}" dt="2024-04-20T05:59:20.553" v="5296" actId="478"/>
          <ac:spMkLst>
            <pc:docMk/>
            <pc:sldMk cId="2963606181" sldId="2768"/>
            <ac:spMk id="6" creationId="{59EB1FF8-8F81-1528-873E-CBC2356DEC9A}"/>
          </ac:spMkLst>
        </pc:spChg>
        <pc:spChg chg="del">
          <ac:chgData name="Xin Luo" userId="82312ee5779919a4" providerId="LiveId" clId="{03D8BE82-102E-5842-96D4-AE390DAA9372}" dt="2024-04-20T05:56:45.877" v="5259" actId="478"/>
          <ac:spMkLst>
            <pc:docMk/>
            <pc:sldMk cId="2963606181" sldId="2768"/>
            <ac:spMk id="7" creationId="{3DC73F52-8630-3936-0F04-2680DDF7D3C8}"/>
          </ac:spMkLst>
        </pc:spChg>
        <pc:spChg chg="add mod">
          <ac:chgData name="Xin Luo" userId="82312ee5779919a4" providerId="LiveId" clId="{03D8BE82-102E-5842-96D4-AE390DAA9372}" dt="2024-04-20T06:05:10.724" v="5441" actId="164"/>
          <ac:spMkLst>
            <pc:docMk/>
            <pc:sldMk cId="2963606181" sldId="2768"/>
            <ac:spMk id="10" creationId="{09CE2E7F-B3B8-2A69-770A-D3FC2F5497CD}"/>
          </ac:spMkLst>
        </pc:spChg>
        <pc:spChg chg="add mod">
          <ac:chgData name="Xin Luo" userId="82312ee5779919a4" providerId="LiveId" clId="{03D8BE82-102E-5842-96D4-AE390DAA9372}" dt="2024-04-20T06:05:10.724" v="5441" actId="164"/>
          <ac:spMkLst>
            <pc:docMk/>
            <pc:sldMk cId="2963606181" sldId="2768"/>
            <ac:spMk id="20" creationId="{2BCE25B3-A276-18CD-1D0F-A5C0D3626D2F}"/>
          </ac:spMkLst>
        </pc:spChg>
        <pc:spChg chg="add mod">
          <ac:chgData name="Xin Luo" userId="82312ee5779919a4" providerId="LiveId" clId="{03D8BE82-102E-5842-96D4-AE390DAA9372}" dt="2024-04-20T06:05:10.724" v="5441" actId="164"/>
          <ac:spMkLst>
            <pc:docMk/>
            <pc:sldMk cId="2963606181" sldId="2768"/>
            <ac:spMk id="23" creationId="{1BE9FC16-BFC6-D4FF-F8F7-D5E73C051993}"/>
          </ac:spMkLst>
        </pc:spChg>
        <pc:spChg chg="add mod">
          <ac:chgData name="Xin Luo" userId="82312ee5779919a4" providerId="LiveId" clId="{03D8BE82-102E-5842-96D4-AE390DAA9372}" dt="2024-04-20T06:05:02.874" v="5438" actId="164"/>
          <ac:spMkLst>
            <pc:docMk/>
            <pc:sldMk cId="2963606181" sldId="2768"/>
            <ac:spMk id="28" creationId="{EEB6AF00-E63D-0A93-10A8-91073E2CF586}"/>
          </ac:spMkLst>
        </pc:spChg>
        <pc:spChg chg="add mod">
          <ac:chgData name="Xin Luo" userId="82312ee5779919a4" providerId="LiveId" clId="{03D8BE82-102E-5842-96D4-AE390DAA9372}" dt="2024-04-20T06:05:02.874" v="5438" actId="164"/>
          <ac:spMkLst>
            <pc:docMk/>
            <pc:sldMk cId="2963606181" sldId="2768"/>
            <ac:spMk id="30" creationId="{8BB60DB3-532B-2ECB-9751-4B009A1AB96C}"/>
          </ac:spMkLst>
        </pc:spChg>
        <pc:spChg chg="add mod">
          <ac:chgData name="Xin Luo" userId="82312ee5779919a4" providerId="LiveId" clId="{03D8BE82-102E-5842-96D4-AE390DAA9372}" dt="2024-04-20T06:05:02.874" v="5438" actId="164"/>
          <ac:spMkLst>
            <pc:docMk/>
            <pc:sldMk cId="2963606181" sldId="2768"/>
            <ac:spMk id="32" creationId="{1BC3C12E-6533-DC7E-D40D-25DB4E186462}"/>
          </ac:spMkLst>
        </pc:spChg>
        <pc:grpChg chg="add mod">
          <ac:chgData name="Xin Luo" userId="82312ee5779919a4" providerId="LiveId" clId="{03D8BE82-102E-5842-96D4-AE390DAA9372}" dt="2024-04-20T06:05:02.874" v="5438" actId="164"/>
          <ac:grpSpMkLst>
            <pc:docMk/>
            <pc:sldMk cId="2963606181" sldId="2768"/>
            <ac:grpSpMk id="33" creationId="{F4EA74B2-2739-AD3F-B269-5874AF23E1D7}"/>
          </ac:grpSpMkLst>
        </pc:grpChg>
        <pc:grpChg chg="add mod">
          <ac:chgData name="Xin Luo" userId="82312ee5779919a4" providerId="LiveId" clId="{03D8BE82-102E-5842-96D4-AE390DAA9372}" dt="2024-04-20T06:05:10.724" v="5441" actId="164"/>
          <ac:grpSpMkLst>
            <pc:docMk/>
            <pc:sldMk cId="2963606181" sldId="2768"/>
            <ac:grpSpMk id="34" creationId="{CF470DED-C16A-C643-506D-521C24F573DE}"/>
          </ac:grpSpMkLst>
        </pc:grpChg>
        <pc:picChg chg="del mod">
          <ac:chgData name="Xin Luo" userId="82312ee5779919a4" providerId="LiveId" clId="{03D8BE82-102E-5842-96D4-AE390DAA9372}" dt="2024-04-20T05:58:24.981" v="5286" actId="478"/>
          <ac:picMkLst>
            <pc:docMk/>
            <pc:sldMk cId="2963606181" sldId="2768"/>
            <ac:picMk id="4" creationId="{71CA1A8A-01FB-3274-03E9-EC3D07EC9177}"/>
          </ac:picMkLst>
        </pc:picChg>
        <pc:picChg chg="add del mod">
          <ac:chgData name="Xin Luo" userId="82312ee5779919a4" providerId="LiveId" clId="{03D8BE82-102E-5842-96D4-AE390DAA9372}" dt="2024-04-20T06:04:53.856" v="5437" actId="478"/>
          <ac:picMkLst>
            <pc:docMk/>
            <pc:sldMk cId="2963606181" sldId="2768"/>
            <ac:picMk id="9" creationId="{C0D3ECE6-A64C-8D05-99BD-0E0951A53EC8}"/>
          </ac:picMkLst>
        </pc:pic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12" creationId="{7AC502FC-6C3E-4B43-D474-70192CC19AC7}"/>
          </ac:cxnSpMkLst>
        </pc:cxn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15" creationId="{F8F56B68-DF64-3451-FB13-2FAAA350FCCB}"/>
          </ac:cxnSpMkLst>
        </pc:cxn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21" creationId="{B02ABEF5-690F-A230-138A-DDB8921EF8CB}"/>
          </ac:cxnSpMkLst>
        </pc:cxn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22" creationId="{7E017A09-397B-ACC6-2E54-368BC7D3992C}"/>
          </ac:cxnSpMkLst>
        </pc:cxnChg>
        <pc:cxnChg chg="add mod">
          <ac:chgData name="Xin Luo" userId="82312ee5779919a4" providerId="LiveId" clId="{03D8BE82-102E-5842-96D4-AE390DAA9372}" dt="2024-04-20T06:05:02.874" v="5438" actId="164"/>
          <ac:cxnSpMkLst>
            <pc:docMk/>
            <pc:sldMk cId="2963606181" sldId="2768"/>
            <ac:cxnSpMk id="25" creationId="{1125B459-06BC-F10B-C8C9-7816483804BE}"/>
          </ac:cxnSpMkLst>
        </pc:cxnChg>
        <pc:cxnChg chg="add mod">
          <ac:chgData name="Xin Luo" userId="82312ee5779919a4" providerId="LiveId" clId="{03D8BE82-102E-5842-96D4-AE390DAA9372}" dt="2024-04-20T06:05:02.874" v="5438" actId="164"/>
          <ac:cxnSpMkLst>
            <pc:docMk/>
            <pc:sldMk cId="2963606181" sldId="2768"/>
            <ac:cxnSpMk id="29" creationId="{FEF69BAF-152B-9CB0-D2AE-4F56479F4055}"/>
          </ac:cxnSpMkLst>
        </pc:cxnChg>
        <pc:cxnChg chg="add mod">
          <ac:chgData name="Xin Luo" userId="82312ee5779919a4" providerId="LiveId" clId="{03D8BE82-102E-5842-96D4-AE390DAA9372}" dt="2024-04-20T06:05:02.874" v="5438" actId="164"/>
          <ac:cxnSpMkLst>
            <pc:docMk/>
            <pc:sldMk cId="2963606181" sldId="2768"/>
            <ac:cxnSpMk id="31" creationId="{97EEDC1B-E1CC-FD4B-C435-7E9DF7F2A4C0}"/>
          </ac:cxnSpMkLst>
        </pc:cxnChg>
      </pc:sldChg>
      <pc:sldChg chg="addSp delSp modSp add mod">
        <pc:chgData name="Xin Luo" userId="82312ee5779919a4" providerId="LiveId" clId="{03D8BE82-102E-5842-96D4-AE390DAA9372}" dt="2024-04-20T10:36:55.159" v="8107" actId="20577"/>
        <pc:sldMkLst>
          <pc:docMk/>
          <pc:sldMk cId="3254934158" sldId="2768"/>
        </pc:sldMkLst>
        <pc:spChg chg="mod">
          <ac:chgData name="Xin Luo" userId="82312ee5779919a4" providerId="LiveId" clId="{03D8BE82-102E-5842-96D4-AE390DAA9372}" dt="2024-04-20T08:42:09.778" v="6812" actId="20577"/>
          <ac:spMkLst>
            <pc:docMk/>
            <pc:sldMk cId="3254934158" sldId="2768"/>
            <ac:spMk id="2" creationId="{631AADB6-C88A-D817-4683-FC087E4E240F}"/>
          </ac:spMkLst>
        </pc:spChg>
        <pc:spChg chg="mod">
          <ac:chgData name="Xin Luo" userId="82312ee5779919a4" providerId="LiveId" clId="{03D8BE82-102E-5842-96D4-AE390DAA9372}" dt="2024-04-20T10:36:55.159" v="8107" actId="20577"/>
          <ac:spMkLst>
            <pc:docMk/>
            <pc:sldMk cId="3254934158" sldId="2768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20T07:44:53.499" v="5532" actId="478"/>
          <ac:spMkLst>
            <pc:docMk/>
            <pc:sldMk cId="3254934158" sldId="2768"/>
            <ac:spMk id="4" creationId="{F93C35E0-91A7-5606-3CFB-C8CF1264D5AE}"/>
          </ac:spMkLst>
        </pc:spChg>
        <pc:spChg chg="add del mod">
          <ac:chgData name="Xin Luo" userId="82312ee5779919a4" providerId="LiveId" clId="{03D8BE82-102E-5842-96D4-AE390DAA9372}" dt="2024-04-20T08:42:02.128" v="6795" actId="478"/>
          <ac:spMkLst>
            <pc:docMk/>
            <pc:sldMk cId="3254934158" sldId="2768"/>
            <ac:spMk id="18" creationId="{5AD5791D-6D1B-CCAC-AB01-B3CEFD9C8873}"/>
          </ac:spMkLst>
        </pc:spChg>
        <pc:spChg chg="add mod">
          <ac:chgData name="Xin Luo" userId="82312ee5779919a4" providerId="LiveId" clId="{03D8BE82-102E-5842-96D4-AE390DAA9372}" dt="2024-04-20T08:44:18.287" v="6857" actId="113"/>
          <ac:spMkLst>
            <pc:docMk/>
            <pc:sldMk cId="3254934158" sldId="2768"/>
            <ac:spMk id="20" creationId="{C77B9CDC-D93C-F229-2BCC-8467A31F3208}"/>
          </ac:spMkLst>
        </pc:spChg>
        <pc:grpChg chg="mod">
          <ac:chgData name="Xin Luo" userId="82312ee5779919a4" providerId="LiveId" clId="{03D8BE82-102E-5842-96D4-AE390DAA9372}" dt="2024-04-20T07:44:51.390" v="5530"/>
          <ac:grpSpMkLst>
            <pc:docMk/>
            <pc:sldMk cId="3254934158" sldId="2768"/>
            <ac:grpSpMk id="7" creationId="{FB42C50A-64BA-DA5F-F88A-F4F37C815DF1}"/>
          </ac:grpSpMkLst>
        </pc:grpChg>
        <pc:grpChg chg="add del mod">
          <ac:chgData name="Xin Luo" userId="82312ee5779919a4" providerId="LiveId" clId="{03D8BE82-102E-5842-96D4-AE390DAA9372}" dt="2024-04-20T08:41:59.537" v="6794" actId="478"/>
          <ac:grpSpMkLst>
            <pc:docMk/>
            <pc:sldMk cId="3254934158" sldId="2768"/>
            <ac:grpSpMk id="12" creationId="{8F49FEC3-0A3A-81CE-B4B0-D38380E2E1D1}"/>
          </ac:grpSpMkLst>
        </pc:grpChg>
        <pc:picChg chg="add mod">
          <ac:chgData name="Xin Luo" userId="82312ee5779919a4" providerId="LiveId" clId="{03D8BE82-102E-5842-96D4-AE390DAA9372}" dt="2024-04-20T07:45:09.176" v="5534"/>
          <ac:picMkLst>
            <pc:docMk/>
            <pc:sldMk cId="3254934158" sldId="2768"/>
            <ac:picMk id="8" creationId="{01FBE74F-09CF-63C4-4A13-3EE24B409D91}"/>
          </ac:picMkLst>
        </pc:picChg>
        <pc:picChg chg="add mod">
          <ac:chgData name="Xin Luo" userId="82312ee5779919a4" providerId="LiveId" clId="{03D8BE82-102E-5842-96D4-AE390DAA9372}" dt="2024-04-20T07:45:12.923" v="5536"/>
          <ac:picMkLst>
            <pc:docMk/>
            <pc:sldMk cId="3254934158" sldId="2768"/>
            <ac:picMk id="9" creationId="{2A923BFC-2BA3-13C7-FB35-102DCCA764BC}"/>
          </ac:picMkLst>
        </pc:picChg>
        <pc:picChg chg="add mod">
          <ac:chgData name="Xin Luo" userId="82312ee5779919a4" providerId="LiveId" clId="{03D8BE82-102E-5842-96D4-AE390DAA9372}" dt="2024-04-20T07:45:38.083" v="5543" actId="164"/>
          <ac:picMkLst>
            <pc:docMk/>
            <pc:sldMk cId="3254934158" sldId="2768"/>
            <ac:picMk id="11" creationId="{99203FEB-1DDA-5A61-614F-E9458D2DF842}"/>
          </ac:picMkLst>
        </pc:picChg>
        <pc:picChg chg="add del mod">
          <ac:chgData name="Xin Luo" userId="82312ee5779919a4" providerId="LiveId" clId="{03D8BE82-102E-5842-96D4-AE390DAA9372}" dt="2024-04-20T07:46:11.132" v="5553"/>
          <ac:picMkLst>
            <pc:docMk/>
            <pc:sldMk cId="3254934158" sldId="2768"/>
            <ac:picMk id="14" creationId="{64F3CF1E-8014-FBEE-D2D2-B472C14EB5B5}"/>
          </ac:picMkLst>
        </pc:picChg>
        <pc:picChg chg="add mod">
          <ac:chgData name="Xin Luo" userId="82312ee5779919a4" providerId="LiveId" clId="{03D8BE82-102E-5842-96D4-AE390DAA9372}" dt="2024-04-20T07:46:36.309" v="5562" actId="1076"/>
          <ac:picMkLst>
            <pc:docMk/>
            <pc:sldMk cId="3254934158" sldId="2768"/>
            <ac:picMk id="16" creationId="{EFE97194-B8C3-A455-C38D-73F4869CD63C}"/>
          </ac:picMkLst>
        </pc:picChg>
        <pc:picChg chg="mod">
          <ac:chgData name="Xin Luo" userId="82312ee5779919a4" providerId="LiveId" clId="{03D8BE82-102E-5842-96D4-AE390DAA9372}" dt="2024-04-20T07:45:38.083" v="5543" actId="164"/>
          <ac:picMkLst>
            <pc:docMk/>
            <pc:sldMk cId="3254934158" sldId="2768"/>
            <ac:picMk id="1026" creationId="{49818E55-CF60-98B8-4081-A70153E31B08}"/>
          </ac:picMkLst>
        </pc:picChg>
        <pc:inkChg chg="add del mod">
          <ac:chgData name="Xin Luo" userId="82312ee5779919a4" providerId="LiveId" clId="{03D8BE82-102E-5842-96D4-AE390DAA9372}" dt="2024-04-20T07:44:52.101" v="5531" actId="9405"/>
          <ac:inkMkLst>
            <pc:docMk/>
            <pc:sldMk cId="3254934158" sldId="2768"/>
            <ac:inkMk id="5" creationId="{69725E02-982A-FF32-C0C7-1E2A9CE9698F}"/>
          </ac:inkMkLst>
        </pc:inkChg>
        <pc:inkChg chg="add del mod">
          <ac:chgData name="Xin Luo" userId="82312ee5779919a4" providerId="LiveId" clId="{03D8BE82-102E-5842-96D4-AE390DAA9372}" dt="2024-04-20T07:44:51.390" v="5530"/>
          <ac:inkMkLst>
            <pc:docMk/>
            <pc:sldMk cId="3254934158" sldId="2768"/>
            <ac:inkMk id="6" creationId="{EA64705F-8821-AE48-A797-2805ADDDCF72}"/>
          </ac:inkMkLst>
        </pc:inkChg>
      </pc:sldChg>
      <pc:sldChg chg="addSp modSp add mod">
        <pc:chgData name="Xin Luo" userId="82312ee5779919a4" providerId="LiveId" clId="{03D8BE82-102E-5842-96D4-AE390DAA9372}" dt="2024-04-20T10:37:07.386" v="8110"/>
        <pc:sldMkLst>
          <pc:docMk/>
          <pc:sldMk cId="2679339334" sldId="2769"/>
        </pc:sldMkLst>
        <pc:spChg chg="mod">
          <ac:chgData name="Xin Luo" userId="82312ee5779919a4" providerId="LiveId" clId="{03D8BE82-102E-5842-96D4-AE390DAA9372}" dt="2024-04-20T10:37:07.386" v="8110"/>
          <ac:spMkLst>
            <pc:docMk/>
            <pc:sldMk cId="2679339334" sldId="2769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04:04.166" v="5970" actId="1035"/>
          <ac:spMkLst>
            <pc:docMk/>
            <pc:sldMk cId="2679339334" sldId="2769"/>
            <ac:spMk id="7" creationId="{3DC73F52-8630-3936-0F04-2680DDF7D3C8}"/>
          </ac:spMkLst>
        </pc:spChg>
        <pc:spChg chg="add mod">
          <ac:chgData name="Xin Luo" userId="82312ee5779919a4" providerId="LiveId" clId="{03D8BE82-102E-5842-96D4-AE390DAA9372}" dt="2024-04-20T08:04:09.470" v="5973" actId="1036"/>
          <ac:spMkLst>
            <pc:docMk/>
            <pc:sldMk cId="2679339334" sldId="2769"/>
            <ac:spMk id="8" creationId="{CDE443BF-09C9-B781-FBB7-30F734CE4D77}"/>
          </ac:spMkLst>
        </pc:spChg>
        <pc:grpChg chg="add mod">
          <ac:chgData name="Xin Luo" userId="82312ee5779919a4" providerId="LiveId" clId="{03D8BE82-102E-5842-96D4-AE390DAA9372}" dt="2024-04-20T08:03:25.070" v="5962" actId="1076"/>
          <ac:grpSpMkLst>
            <pc:docMk/>
            <pc:sldMk cId="2679339334" sldId="2769"/>
            <ac:grpSpMk id="2" creationId="{BDA5AEE6-B0D8-A739-CBA5-8B4390A1C282}"/>
          </ac:grpSpMkLst>
        </pc:grpChg>
        <pc:picChg chg="mod">
          <ac:chgData name="Xin Luo" userId="82312ee5779919a4" providerId="LiveId" clId="{03D8BE82-102E-5842-96D4-AE390DAA9372}" dt="2024-04-20T08:02:16.456" v="5941"/>
          <ac:picMkLst>
            <pc:docMk/>
            <pc:sldMk cId="2679339334" sldId="2769"/>
            <ac:picMk id="4" creationId="{C6557D12-4159-D196-3149-E24E86767092}"/>
          </ac:picMkLst>
        </pc:picChg>
        <pc:picChg chg="mod">
          <ac:chgData name="Xin Luo" userId="82312ee5779919a4" providerId="LiveId" clId="{03D8BE82-102E-5842-96D4-AE390DAA9372}" dt="2024-04-20T08:02:16.456" v="5941"/>
          <ac:picMkLst>
            <pc:docMk/>
            <pc:sldMk cId="2679339334" sldId="2769"/>
            <ac:picMk id="5" creationId="{A15A497C-96E9-B412-EC21-588866C5F42C}"/>
          </ac:picMkLst>
        </pc:picChg>
      </pc:sldChg>
      <pc:sldChg chg="delSp modSp add mod modNotesTx">
        <pc:chgData name="Xin Luo" userId="82312ee5779919a4" providerId="LiveId" clId="{03D8BE82-102E-5842-96D4-AE390DAA9372}" dt="2024-04-20T10:37:11.236" v="8111"/>
        <pc:sldMkLst>
          <pc:docMk/>
          <pc:sldMk cId="2658418151" sldId="2770"/>
        </pc:sldMkLst>
        <pc:spChg chg="mod">
          <ac:chgData name="Xin Luo" userId="82312ee5779919a4" providerId="LiveId" clId="{03D8BE82-102E-5842-96D4-AE390DAA9372}" dt="2024-04-20T10:37:11.236" v="8111"/>
          <ac:spMkLst>
            <pc:docMk/>
            <pc:sldMk cId="2658418151" sldId="2770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50:58.272" v="7130" actId="1035"/>
          <ac:spMkLst>
            <pc:docMk/>
            <pc:sldMk cId="2658418151" sldId="2770"/>
            <ac:spMk id="7" creationId="{3DC73F52-8630-3936-0F04-2680DDF7D3C8}"/>
          </ac:spMkLst>
        </pc:spChg>
        <pc:spChg chg="del">
          <ac:chgData name="Xin Luo" userId="82312ee5779919a4" providerId="LiveId" clId="{03D8BE82-102E-5842-96D4-AE390DAA9372}" dt="2024-04-20T08:04:25.842" v="5975" actId="478"/>
          <ac:spMkLst>
            <pc:docMk/>
            <pc:sldMk cId="2658418151" sldId="2770"/>
            <ac:spMk id="8" creationId="{CDE443BF-09C9-B781-FBB7-30F734CE4D77}"/>
          </ac:spMkLst>
        </pc:spChg>
        <pc:grpChg chg="del">
          <ac:chgData name="Xin Luo" userId="82312ee5779919a4" providerId="LiveId" clId="{03D8BE82-102E-5842-96D4-AE390DAA9372}" dt="2024-04-20T08:17:47.915" v="6213" actId="478"/>
          <ac:grpSpMkLst>
            <pc:docMk/>
            <pc:sldMk cId="2658418151" sldId="2770"/>
            <ac:grpSpMk id="2" creationId="{BDA5AEE6-B0D8-A739-CBA5-8B4390A1C282}"/>
          </ac:grpSpMkLst>
        </pc:grpChg>
      </pc:sldChg>
      <pc:sldChg chg="addSp delSp modSp add del mod ord">
        <pc:chgData name="Xin Luo" userId="82312ee5779919a4" providerId="LiveId" clId="{03D8BE82-102E-5842-96D4-AE390DAA9372}" dt="2024-04-20T12:05:50.515" v="8290" actId="113"/>
        <pc:sldMkLst>
          <pc:docMk/>
          <pc:sldMk cId="2158765538" sldId="2771"/>
        </pc:sldMkLst>
        <pc:spChg chg="mod">
          <ac:chgData name="Xin Luo" userId="82312ee5779919a4" providerId="LiveId" clId="{03D8BE82-102E-5842-96D4-AE390DAA9372}" dt="2024-04-20T10:37:19.286" v="8113"/>
          <ac:spMkLst>
            <pc:docMk/>
            <pc:sldMk cId="2158765538" sldId="2771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2:05:50.515" v="8290" actId="113"/>
          <ac:spMkLst>
            <pc:docMk/>
            <pc:sldMk cId="2158765538" sldId="2771"/>
            <ac:spMk id="7" creationId="{3DC73F52-8630-3936-0F04-2680DDF7D3C8}"/>
          </ac:spMkLst>
        </pc:spChg>
        <pc:picChg chg="add del mod">
          <ac:chgData name="Xin Luo" userId="82312ee5779919a4" providerId="LiveId" clId="{03D8BE82-102E-5842-96D4-AE390DAA9372}" dt="2024-04-20T09:50:39.279" v="7546" actId="478"/>
          <ac:picMkLst>
            <pc:docMk/>
            <pc:sldMk cId="2158765538" sldId="2771"/>
            <ac:picMk id="4" creationId="{6B40898F-017B-4704-4329-C1DB1DB90D3C}"/>
          </ac:picMkLst>
        </pc:picChg>
        <pc:picChg chg="add del mod">
          <ac:chgData name="Xin Luo" userId="82312ee5779919a4" providerId="LiveId" clId="{03D8BE82-102E-5842-96D4-AE390DAA9372}" dt="2024-04-20T09:50:35.847" v="7544" actId="478"/>
          <ac:picMkLst>
            <pc:docMk/>
            <pc:sldMk cId="2158765538" sldId="2771"/>
            <ac:picMk id="6" creationId="{E86E0A14-6774-62E8-64B0-C10D839273A0}"/>
          </ac:picMkLst>
        </pc:picChg>
        <pc:picChg chg="add mod">
          <ac:chgData name="Xin Luo" userId="82312ee5779919a4" providerId="LiveId" clId="{03D8BE82-102E-5842-96D4-AE390DAA9372}" dt="2024-04-20T10:34:41.825" v="8042" actId="1035"/>
          <ac:picMkLst>
            <pc:docMk/>
            <pc:sldMk cId="2158765538" sldId="2771"/>
            <ac:picMk id="9" creationId="{3536909F-D58A-C14D-21E8-A723976C76BA}"/>
          </ac:picMkLst>
        </pc:picChg>
        <pc:picChg chg="add mod">
          <ac:chgData name="Xin Luo" userId="82312ee5779919a4" providerId="LiveId" clId="{03D8BE82-102E-5842-96D4-AE390DAA9372}" dt="2024-04-20T10:34:41.825" v="8042" actId="1035"/>
          <ac:picMkLst>
            <pc:docMk/>
            <pc:sldMk cId="2158765538" sldId="2771"/>
            <ac:picMk id="11" creationId="{89209A07-E9B1-40F4-1DD1-18136D749C26}"/>
          </ac:picMkLst>
        </pc:picChg>
        <pc:picChg chg="add del mod">
          <ac:chgData name="Xin Luo" userId="82312ee5779919a4" providerId="LiveId" clId="{03D8BE82-102E-5842-96D4-AE390DAA9372}" dt="2024-04-20T09:50:38.016" v="7545" actId="478"/>
          <ac:picMkLst>
            <pc:docMk/>
            <pc:sldMk cId="2158765538" sldId="2771"/>
            <ac:picMk id="1026" creationId="{A5BC86DA-C2C0-5B97-D20F-D572B34E7E7E}"/>
          </ac:picMkLst>
        </pc:picChg>
        <pc:picChg chg="add del">
          <ac:chgData name="Xin Luo" userId="82312ee5779919a4" providerId="LiveId" clId="{03D8BE82-102E-5842-96D4-AE390DAA9372}" dt="2024-04-20T09:50:42.863" v="7548" actId="478"/>
          <ac:picMkLst>
            <pc:docMk/>
            <pc:sldMk cId="2158765538" sldId="2771"/>
            <ac:picMk id="1028" creationId="{C02FDFED-02E6-6A66-728A-6699940FCDEF}"/>
          </ac:picMkLst>
        </pc:picChg>
        <pc:picChg chg="add del mod">
          <ac:chgData name="Xin Luo" userId="82312ee5779919a4" providerId="LiveId" clId="{03D8BE82-102E-5842-96D4-AE390DAA9372}" dt="2024-04-20T08:52:23.039" v="7135" actId="478"/>
          <ac:picMkLst>
            <pc:docMk/>
            <pc:sldMk cId="2158765538" sldId="2771"/>
            <ac:picMk id="13314" creationId="{A17E24CE-6F88-180D-D41B-169E6ABDB0A0}"/>
          </ac:picMkLst>
        </pc:picChg>
        <pc:picChg chg="add del mod">
          <ac:chgData name="Xin Luo" userId="82312ee5779919a4" providerId="LiveId" clId="{03D8BE82-102E-5842-96D4-AE390DAA9372}" dt="2024-04-20T08:52:21.659" v="7133" actId="478"/>
          <ac:picMkLst>
            <pc:docMk/>
            <pc:sldMk cId="2158765538" sldId="2771"/>
            <ac:picMk id="13316" creationId="{DF8EB211-87C3-2EAA-27DE-4AAB7AD37D20}"/>
          </ac:picMkLst>
        </pc:picChg>
        <pc:picChg chg="add del mod">
          <ac:chgData name="Xin Luo" userId="82312ee5779919a4" providerId="LiveId" clId="{03D8BE82-102E-5842-96D4-AE390DAA9372}" dt="2024-04-20T08:52:22.470" v="7134" actId="478"/>
          <ac:picMkLst>
            <pc:docMk/>
            <pc:sldMk cId="2158765538" sldId="2771"/>
            <ac:picMk id="13318" creationId="{445465EF-6D02-4DCE-A13B-BF810482C2BD}"/>
          </ac:picMkLst>
        </pc:picChg>
      </pc:sldChg>
      <pc:sldChg chg="modSp add mod">
        <pc:chgData name="Xin Luo" userId="82312ee5779919a4" providerId="LiveId" clId="{03D8BE82-102E-5842-96D4-AE390DAA9372}" dt="2024-04-20T12:05:41.591" v="8289" actId="1036"/>
        <pc:sldMkLst>
          <pc:docMk/>
          <pc:sldMk cId="777133288" sldId="2772"/>
        </pc:sldMkLst>
        <pc:spChg chg="mod">
          <ac:chgData name="Xin Luo" userId="82312ee5779919a4" providerId="LiveId" clId="{03D8BE82-102E-5842-96D4-AE390DAA9372}" dt="2024-04-20T10:37:15.330" v="8112"/>
          <ac:spMkLst>
            <pc:docMk/>
            <pc:sldMk cId="777133288" sldId="2772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2:05:37.505" v="8286" actId="1035"/>
          <ac:spMkLst>
            <pc:docMk/>
            <pc:sldMk cId="777133288" sldId="2772"/>
            <ac:spMk id="7" creationId="{3DC73F52-8630-3936-0F04-2680DDF7D3C8}"/>
          </ac:spMkLst>
        </pc:spChg>
        <pc:picChg chg="mod">
          <ac:chgData name="Xin Luo" userId="82312ee5779919a4" providerId="LiveId" clId="{03D8BE82-102E-5842-96D4-AE390DAA9372}" dt="2024-04-20T12:05:41.591" v="8289" actId="1036"/>
          <ac:picMkLst>
            <pc:docMk/>
            <pc:sldMk cId="777133288" sldId="2772"/>
            <ac:picMk id="13314" creationId="{A17E24CE-6F88-180D-D41B-169E6ABDB0A0}"/>
          </ac:picMkLst>
        </pc:picChg>
        <pc:picChg chg="mod">
          <ac:chgData name="Xin Luo" userId="82312ee5779919a4" providerId="LiveId" clId="{03D8BE82-102E-5842-96D4-AE390DAA9372}" dt="2024-04-20T12:05:41.591" v="8289" actId="1036"/>
          <ac:picMkLst>
            <pc:docMk/>
            <pc:sldMk cId="777133288" sldId="2772"/>
            <ac:picMk id="13316" creationId="{DF8EB211-87C3-2EAA-27DE-4AAB7AD37D20}"/>
          </ac:picMkLst>
        </pc:picChg>
        <pc:picChg chg="mod">
          <ac:chgData name="Xin Luo" userId="82312ee5779919a4" providerId="LiveId" clId="{03D8BE82-102E-5842-96D4-AE390DAA9372}" dt="2024-04-20T12:05:41.591" v="8289" actId="1036"/>
          <ac:picMkLst>
            <pc:docMk/>
            <pc:sldMk cId="777133288" sldId="2772"/>
            <ac:picMk id="13318" creationId="{445465EF-6D02-4DCE-A13B-BF810482C2BD}"/>
          </ac:picMkLst>
        </pc:picChg>
      </pc:sldChg>
      <pc:sldChg chg="add del">
        <pc:chgData name="Xin Luo" userId="82312ee5779919a4" providerId="LiveId" clId="{03D8BE82-102E-5842-96D4-AE390DAA9372}" dt="2024-04-20T08:57:11.627" v="7204" actId="2696"/>
        <pc:sldMkLst>
          <pc:docMk/>
          <pc:sldMk cId="588298868" sldId="2773"/>
        </pc:sldMkLst>
      </pc:sldChg>
      <pc:sldChg chg="addSp delSp modSp add mod">
        <pc:chgData name="Xin Luo" userId="82312ee5779919a4" providerId="LiveId" clId="{03D8BE82-102E-5842-96D4-AE390DAA9372}" dt="2024-04-20T10:37:26.844" v="8115"/>
        <pc:sldMkLst>
          <pc:docMk/>
          <pc:sldMk cId="614769083" sldId="2773"/>
        </pc:sldMkLst>
        <pc:spChg chg="add del mod">
          <ac:chgData name="Xin Luo" userId="82312ee5779919a4" providerId="LiveId" clId="{03D8BE82-102E-5842-96D4-AE390DAA9372}" dt="2024-04-20T10:16:47.388" v="7824" actId="478"/>
          <ac:spMkLst>
            <pc:docMk/>
            <pc:sldMk cId="614769083" sldId="2773"/>
            <ac:spMk id="2" creationId="{4F5B9446-5BB8-9DF0-1E2A-B9A0457D79D6}"/>
          </ac:spMkLst>
        </pc:spChg>
        <pc:spChg chg="mod">
          <ac:chgData name="Xin Luo" userId="82312ee5779919a4" providerId="LiveId" clId="{03D8BE82-102E-5842-96D4-AE390DAA9372}" dt="2024-04-20T10:37:26.844" v="8115"/>
          <ac:spMkLst>
            <pc:docMk/>
            <pc:sldMk cId="614769083" sldId="2773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20T10:16:47.388" v="7824" actId="478"/>
          <ac:spMkLst>
            <pc:docMk/>
            <pc:sldMk cId="614769083" sldId="2773"/>
            <ac:spMk id="4" creationId="{C57634A6-D4F1-7D9A-1BB3-736EF89B3595}"/>
          </ac:spMkLst>
        </pc:spChg>
        <pc:spChg chg="add del mod">
          <ac:chgData name="Xin Luo" userId="82312ee5779919a4" providerId="LiveId" clId="{03D8BE82-102E-5842-96D4-AE390DAA9372}" dt="2024-04-20T10:16:47.388" v="7824" actId="478"/>
          <ac:spMkLst>
            <pc:docMk/>
            <pc:sldMk cId="614769083" sldId="2773"/>
            <ac:spMk id="5" creationId="{3EA58672-83BD-1F8C-CE52-F40CA6B79964}"/>
          </ac:spMkLst>
        </pc:spChg>
        <pc:spChg chg="mod">
          <ac:chgData name="Xin Luo" userId="82312ee5779919a4" providerId="LiveId" clId="{03D8BE82-102E-5842-96D4-AE390DAA9372}" dt="2024-04-20T10:31:20.356" v="7876" actId="403"/>
          <ac:spMkLst>
            <pc:docMk/>
            <pc:sldMk cId="614769083" sldId="2773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10:22:22.179" v="7871" actId="1038"/>
          <ac:picMkLst>
            <pc:docMk/>
            <pc:sldMk cId="614769083" sldId="2773"/>
            <ac:picMk id="8" creationId="{D85858F3-C098-2709-D4A4-2F18907FF7E6}"/>
          </ac:picMkLst>
        </pc:picChg>
        <pc:picChg chg="add mod">
          <ac:chgData name="Xin Luo" userId="82312ee5779919a4" providerId="LiveId" clId="{03D8BE82-102E-5842-96D4-AE390DAA9372}" dt="2024-04-20T10:31:14.828" v="7874" actId="1035"/>
          <ac:picMkLst>
            <pc:docMk/>
            <pc:sldMk cId="614769083" sldId="2773"/>
            <ac:picMk id="10" creationId="{998B61EE-6A13-8A4B-058B-5EA2CDF3306D}"/>
          </ac:picMkLst>
        </pc:picChg>
        <pc:picChg chg="add del mod">
          <ac:chgData name="Xin Luo" userId="82312ee5779919a4" providerId="LiveId" clId="{03D8BE82-102E-5842-96D4-AE390DAA9372}" dt="2024-04-20T10:16:47.388" v="7824" actId="478"/>
          <ac:picMkLst>
            <pc:docMk/>
            <pc:sldMk cId="614769083" sldId="2773"/>
            <ac:picMk id="2050" creationId="{699FBB57-F028-E2F4-E960-F47F57FB4419}"/>
          </ac:picMkLst>
        </pc:picChg>
        <pc:picChg chg="add del mod">
          <ac:chgData name="Xin Luo" userId="82312ee5779919a4" providerId="LiveId" clId="{03D8BE82-102E-5842-96D4-AE390DAA9372}" dt="2024-04-20T10:21:47.831" v="7850" actId="478"/>
          <ac:picMkLst>
            <pc:docMk/>
            <pc:sldMk cId="614769083" sldId="2773"/>
            <ac:picMk id="2052" creationId="{A520490A-4634-A5D5-09CF-9D05F66F8DE3}"/>
          </ac:picMkLst>
        </pc:picChg>
        <pc:picChg chg="add del mod">
          <ac:chgData name="Xin Luo" userId="82312ee5779919a4" providerId="LiveId" clId="{03D8BE82-102E-5842-96D4-AE390DAA9372}" dt="2024-04-20T10:21:20.527" v="7849" actId="478"/>
          <ac:picMkLst>
            <pc:docMk/>
            <pc:sldMk cId="614769083" sldId="2773"/>
            <ac:picMk id="2054" creationId="{11C274D9-89F7-630A-4467-4D253AE70218}"/>
          </ac:picMkLst>
        </pc:picChg>
      </pc:sldChg>
      <pc:sldChg chg="add del">
        <pc:chgData name="Xin Luo" userId="82312ee5779919a4" providerId="LiveId" clId="{03D8BE82-102E-5842-96D4-AE390DAA9372}" dt="2024-04-20T08:45:15.745" v="6858" actId="2696"/>
        <pc:sldMkLst>
          <pc:docMk/>
          <pc:sldMk cId="2080116990" sldId="2773"/>
        </pc:sldMkLst>
      </pc:sldChg>
      <pc:sldChg chg="addSp modSp add mod">
        <pc:chgData name="Xin Luo" userId="82312ee5779919a4" providerId="LiveId" clId="{03D8BE82-102E-5842-96D4-AE390DAA9372}" dt="2024-04-20T10:37:23.291" v="8114"/>
        <pc:sldMkLst>
          <pc:docMk/>
          <pc:sldMk cId="4079044599" sldId="2774"/>
        </pc:sldMkLst>
        <pc:spChg chg="mod">
          <ac:chgData name="Xin Luo" userId="82312ee5779919a4" providerId="LiveId" clId="{03D8BE82-102E-5842-96D4-AE390DAA9372}" dt="2024-04-20T10:37:23.291" v="8114"/>
          <ac:spMkLst>
            <pc:docMk/>
            <pc:sldMk cId="4079044599" sldId="2774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0:34:08.622" v="7983" actId="20577"/>
          <ac:spMkLst>
            <pc:docMk/>
            <pc:sldMk cId="4079044599" sldId="2774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10:34:24.589" v="8027" actId="1038"/>
          <ac:picMkLst>
            <pc:docMk/>
            <pc:sldMk cId="4079044599" sldId="2774"/>
            <ac:picMk id="4" creationId="{452EDF2E-7D93-357D-4C81-AC1BCFB5D396}"/>
          </ac:picMkLst>
        </pc:picChg>
        <pc:picChg chg="add mod">
          <ac:chgData name="Xin Luo" userId="82312ee5779919a4" providerId="LiveId" clId="{03D8BE82-102E-5842-96D4-AE390DAA9372}" dt="2024-04-20T10:34:23.266" v="8021" actId="1037"/>
          <ac:picMkLst>
            <pc:docMk/>
            <pc:sldMk cId="4079044599" sldId="2774"/>
            <ac:picMk id="6" creationId="{3A058648-3C22-0C76-6F22-33C117128D1B}"/>
          </ac:picMkLst>
        </pc:picChg>
      </pc:sldChg>
      <pc:sldChg chg="add del">
        <pc:chgData name="Xin Luo" userId="82312ee5779919a4" providerId="LiveId" clId="{03D8BE82-102E-5842-96D4-AE390DAA9372}" dt="2024-04-20T09:53:54.492" v="7567"/>
        <pc:sldMkLst>
          <pc:docMk/>
          <pc:sldMk cId="3091969508" sldId="2775"/>
        </pc:sldMkLst>
      </pc:sldChg>
    </pc:docChg>
  </pc:docChgLst>
  <pc:docChgLst>
    <pc:chgData name="Xin Luo" userId="82312ee5779919a4" providerId="LiveId" clId="{000428F8-39B2-354D-B4C4-08AE22340A04}"/>
    <pc:docChg chg="undo custSel addSld delSld modSld">
      <pc:chgData name="Xin Luo" userId="82312ee5779919a4" providerId="LiveId" clId="{000428F8-39B2-354D-B4C4-08AE22340A04}" dt="2024-04-28T14:48:43.683" v="1898" actId="20577"/>
      <pc:docMkLst>
        <pc:docMk/>
      </pc:docMkLst>
      <pc:sldChg chg="delSp modSp mod">
        <pc:chgData name="Xin Luo" userId="82312ee5779919a4" providerId="LiveId" clId="{000428F8-39B2-354D-B4C4-08AE22340A04}" dt="2024-04-27T03:21:52.515" v="169" actId="1036"/>
        <pc:sldMkLst>
          <pc:docMk/>
          <pc:sldMk cId="1576120367" sldId="2387"/>
        </pc:sldMkLst>
        <pc:spChg chg="mod">
          <ac:chgData name="Xin Luo" userId="82312ee5779919a4" providerId="LiveId" clId="{000428F8-39B2-354D-B4C4-08AE22340A04}" dt="2024-04-27T03:21:34.008" v="118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000428F8-39B2-354D-B4C4-08AE22340A04}" dt="2024-04-27T03:21:42.285" v="147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000428F8-39B2-354D-B4C4-08AE22340A04}" dt="2024-04-27T03:21:52.515" v="169" actId="103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000428F8-39B2-354D-B4C4-08AE22340A04}" dt="2024-04-27T03:21:52.515" v="169" actId="103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000428F8-39B2-354D-B4C4-08AE22340A04}" dt="2024-04-27T03:21:44.475" v="148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000428F8-39B2-354D-B4C4-08AE22340A04}" dt="2024-04-27T03:22:12.645" v="228" actId="20577"/>
        <pc:sldMkLst>
          <pc:docMk/>
          <pc:sldMk cId="2415901206" sldId="2447"/>
        </pc:sldMkLst>
        <pc:spChg chg="mod">
          <ac:chgData name="Xin Luo" userId="82312ee5779919a4" providerId="LiveId" clId="{000428F8-39B2-354D-B4C4-08AE22340A04}" dt="2024-04-27T03:22:12.645" v="22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000428F8-39B2-354D-B4C4-08AE22340A04}" dt="2024-04-27T03:14:57.266" v="34" actId="20577"/>
        <pc:sldMkLst>
          <pc:docMk/>
          <pc:sldMk cId="1658607177" sldId="2708"/>
        </pc:sldMkLst>
        <pc:spChg chg="mod">
          <ac:chgData name="Xin Luo" userId="82312ee5779919a4" providerId="LiveId" clId="{000428F8-39B2-354D-B4C4-08AE22340A04}" dt="2024-04-27T03:14:57.266" v="34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000428F8-39B2-354D-B4C4-08AE22340A04}" dt="2024-04-27T03:15:00.920" v="35" actId="2696"/>
        <pc:sldMkLst>
          <pc:docMk/>
          <pc:sldMk cId="1128013676" sldId="2752"/>
        </pc:sldMkLst>
      </pc:sldChg>
      <pc:sldChg chg="modSp del mod">
        <pc:chgData name="Xin Luo" userId="82312ee5779919a4" providerId="LiveId" clId="{000428F8-39B2-354D-B4C4-08AE22340A04}" dt="2024-04-27T03:21:15.999" v="56" actId="2696"/>
        <pc:sldMkLst>
          <pc:docMk/>
          <pc:sldMk cId="3594082873" sldId="2757"/>
        </pc:sldMkLst>
        <pc:spChg chg="mod">
          <ac:chgData name="Xin Luo" userId="82312ee5779919a4" providerId="LiveId" clId="{000428F8-39B2-354D-B4C4-08AE22340A04}" dt="2024-04-27T03:20:34.755" v="55" actId="20577"/>
          <ac:spMkLst>
            <pc:docMk/>
            <pc:sldMk cId="3594082873" sldId="2757"/>
            <ac:spMk id="24" creationId="{00000000-0000-0000-0000-000000000000}"/>
          </ac:spMkLst>
        </pc:spChg>
      </pc:sldChg>
      <pc:sldChg chg="addSp delSp modSp mod">
        <pc:chgData name="Xin Luo" userId="82312ee5779919a4" providerId="LiveId" clId="{000428F8-39B2-354D-B4C4-08AE22340A04}" dt="2024-04-27T03:53:11.041" v="455" actId="164"/>
        <pc:sldMkLst>
          <pc:docMk/>
          <pc:sldMk cId="1435648802" sldId="2759"/>
        </pc:sldMkLst>
        <pc:spChg chg="mod">
          <ac:chgData name="Xin Luo" userId="82312ee5779919a4" providerId="LiveId" clId="{000428F8-39B2-354D-B4C4-08AE22340A04}" dt="2024-04-27T03:33:46.297" v="312" actId="20577"/>
          <ac:spMkLst>
            <pc:docMk/>
            <pc:sldMk cId="1435648802" sldId="2759"/>
            <ac:spMk id="2" creationId="{631AADB6-C88A-D817-4683-FC087E4E240F}"/>
          </ac:spMkLst>
        </pc:spChg>
        <pc:spChg chg="mod">
          <ac:chgData name="Xin Luo" userId="82312ee5779919a4" providerId="LiveId" clId="{000428F8-39B2-354D-B4C4-08AE22340A04}" dt="2024-04-27T03:33:37.131" v="284" actId="20577"/>
          <ac:spMkLst>
            <pc:docMk/>
            <pc:sldMk cId="1435648802" sldId="2759"/>
            <ac:spMk id="3" creationId="{00000000-0000-0000-0000-000000000000}"/>
          </ac:spMkLst>
        </pc:spChg>
        <pc:spChg chg="mod">
          <ac:chgData name="Xin Luo" userId="82312ee5779919a4" providerId="LiveId" clId="{000428F8-39B2-354D-B4C4-08AE22340A04}" dt="2024-04-27T03:41:50.682" v="348" actId="20577"/>
          <ac:spMkLst>
            <pc:docMk/>
            <pc:sldMk cId="1435648802" sldId="2759"/>
            <ac:spMk id="6" creationId="{962B23DE-665D-892B-931F-1A01E28F4BA2}"/>
          </ac:spMkLst>
        </pc:spChg>
        <pc:spChg chg="del mod">
          <ac:chgData name="Xin Luo" userId="82312ee5779919a4" providerId="LiveId" clId="{000428F8-39B2-354D-B4C4-08AE22340A04}" dt="2024-04-27T03:34:08.801" v="315" actId="478"/>
          <ac:spMkLst>
            <pc:docMk/>
            <pc:sldMk cId="1435648802" sldId="2759"/>
            <ac:spMk id="7" creationId="{3DC73F52-8630-3936-0F04-2680DDF7D3C8}"/>
          </ac:spMkLst>
        </pc:spChg>
        <pc:spChg chg="add mod">
          <ac:chgData name="Xin Luo" userId="82312ee5779919a4" providerId="LiveId" clId="{000428F8-39B2-354D-B4C4-08AE22340A04}" dt="2024-04-27T03:53:11.041" v="455" actId="164"/>
          <ac:spMkLst>
            <pc:docMk/>
            <pc:sldMk cId="1435648802" sldId="2759"/>
            <ac:spMk id="10" creationId="{B68AB077-7730-D6B4-0774-C929A3E77243}"/>
          </ac:spMkLst>
        </pc:spChg>
        <pc:spChg chg="add mod">
          <ac:chgData name="Xin Luo" userId="82312ee5779919a4" providerId="LiveId" clId="{000428F8-39B2-354D-B4C4-08AE22340A04}" dt="2024-04-27T03:53:11.041" v="455" actId="164"/>
          <ac:spMkLst>
            <pc:docMk/>
            <pc:sldMk cId="1435648802" sldId="2759"/>
            <ac:spMk id="11" creationId="{8371FB02-DB19-BAB0-A9AD-9F8D80A7899D}"/>
          </ac:spMkLst>
        </pc:spChg>
        <pc:spChg chg="add mod">
          <ac:chgData name="Xin Luo" userId="82312ee5779919a4" providerId="LiveId" clId="{000428F8-39B2-354D-B4C4-08AE22340A04}" dt="2024-04-27T03:53:11.041" v="455" actId="164"/>
          <ac:spMkLst>
            <pc:docMk/>
            <pc:sldMk cId="1435648802" sldId="2759"/>
            <ac:spMk id="12" creationId="{FC4BB3FC-4C29-EBDE-28FB-7BA34E3E51B6}"/>
          </ac:spMkLst>
        </pc:spChg>
        <pc:spChg chg="add mod">
          <ac:chgData name="Xin Luo" userId="82312ee5779919a4" providerId="LiveId" clId="{000428F8-39B2-354D-B4C4-08AE22340A04}" dt="2024-04-27T03:44:08.448" v="413"/>
          <ac:spMkLst>
            <pc:docMk/>
            <pc:sldMk cId="1435648802" sldId="2759"/>
            <ac:spMk id="13" creationId="{8371FB02-DB19-BAB0-A9AD-9F8D80A7899D}"/>
          </ac:spMkLst>
        </pc:spChg>
        <pc:grpChg chg="add mod">
          <ac:chgData name="Xin Luo" userId="82312ee5779919a4" providerId="LiveId" clId="{000428F8-39B2-354D-B4C4-08AE22340A04}" dt="2024-04-27T03:53:11.041" v="455" actId="164"/>
          <ac:grpSpMkLst>
            <pc:docMk/>
            <pc:sldMk cId="1435648802" sldId="2759"/>
            <ac:grpSpMk id="14" creationId="{2CD1D2B8-66F2-76DD-D9C8-422130254DFA}"/>
          </ac:grpSpMkLst>
        </pc:grpChg>
        <pc:picChg chg="del">
          <ac:chgData name="Xin Luo" userId="82312ee5779919a4" providerId="LiveId" clId="{000428F8-39B2-354D-B4C4-08AE22340A04}" dt="2024-04-27T03:34:06.609" v="313" actId="478"/>
          <ac:picMkLst>
            <pc:docMk/>
            <pc:sldMk cId="1435648802" sldId="2759"/>
            <ac:picMk id="4" creationId="{F38BA0B6-8311-D710-C786-3602D26C25B6}"/>
          </ac:picMkLst>
        </pc:picChg>
        <pc:picChg chg="add mod">
          <ac:chgData name="Xin Luo" userId="82312ee5779919a4" providerId="LiveId" clId="{000428F8-39B2-354D-B4C4-08AE22340A04}" dt="2024-04-27T03:53:11.041" v="455" actId="164"/>
          <ac:picMkLst>
            <pc:docMk/>
            <pc:sldMk cId="1435648802" sldId="2759"/>
            <ac:picMk id="1026" creationId="{8E84AC80-FE5E-CE39-CC94-97B3701A4B0B}"/>
          </ac:picMkLst>
        </pc:picChg>
        <pc:cxnChg chg="add mod">
          <ac:chgData name="Xin Luo" userId="82312ee5779919a4" providerId="LiveId" clId="{000428F8-39B2-354D-B4C4-08AE22340A04}" dt="2024-04-27T03:53:11.041" v="455" actId="164"/>
          <ac:cxnSpMkLst>
            <pc:docMk/>
            <pc:sldMk cId="1435648802" sldId="2759"/>
            <ac:cxnSpMk id="8" creationId="{08562A64-3326-7D8A-E6A8-ADFF2EFC42A4}"/>
          </ac:cxnSpMkLst>
        </pc:cxnChg>
      </pc:sldChg>
      <pc:sldChg chg="addSp delSp modSp add mod">
        <pc:chgData name="Xin Luo" userId="82312ee5779919a4" providerId="LiveId" clId="{000428F8-39B2-354D-B4C4-08AE22340A04}" dt="2024-04-27T03:59:20.409" v="582" actId="2710"/>
        <pc:sldMkLst>
          <pc:docMk/>
          <pc:sldMk cId="2116497052" sldId="2775"/>
        </pc:sldMkLst>
        <pc:spChg chg="mod">
          <ac:chgData name="Xin Luo" userId="82312ee5779919a4" providerId="LiveId" clId="{000428F8-39B2-354D-B4C4-08AE22340A04}" dt="2024-04-27T03:59:20.409" v="582" actId="2710"/>
          <ac:spMkLst>
            <pc:docMk/>
            <pc:sldMk cId="2116497052" sldId="2775"/>
            <ac:spMk id="6" creationId="{962B23DE-665D-892B-931F-1A01E28F4BA2}"/>
          </ac:spMkLst>
        </pc:spChg>
        <pc:spChg chg="add mod">
          <ac:chgData name="Xin Luo" userId="82312ee5779919a4" providerId="LiveId" clId="{000428F8-39B2-354D-B4C4-08AE22340A04}" dt="2024-04-27T03:59:17.100" v="581" actId="1076"/>
          <ac:spMkLst>
            <pc:docMk/>
            <pc:sldMk cId="2116497052" sldId="2775"/>
            <ac:spMk id="9" creationId="{AF96A2CA-FD95-7D9E-7C84-033B7564B8C3}"/>
          </ac:spMkLst>
        </pc:spChg>
        <pc:spChg chg="del">
          <ac:chgData name="Xin Luo" userId="82312ee5779919a4" providerId="LiveId" clId="{000428F8-39B2-354D-B4C4-08AE22340A04}" dt="2024-04-27T03:44:17.183" v="416" actId="478"/>
          <ac:spMkLst>
            <pc:docMk/>
            <pc:sldMk cId="2116497052" sldId="2775"/>
            <ac:spMk id="10" creationId="{B68AB077-7730-D6B4-0774-C929A3E77243}"/>
          </ac:spMkLst>
        </pc:spChg>
        <pc:spChg chg="del">
          <ac:chgData name="Xin Luo" userId="82312ee5779919a4" providerId="LiveId" clId="{000428F8-39B2-354D-B4C4-08AE22340A04}" dt="2024-04-27T03:44:17.183" v="416" actId="478"/>
          <ac:spMkLst>
            <pc:docMk/>
            <pc:sldMk cId="2116497052" sldId="2775"/>
            <ac:spMk id="11" creationId="{8371FB02-DB19-BAB0-A9AD-9F8D80A7899D}"/>
          </ac:spMkLst>
        </pc:spChg>
        <pc:spChg chg="del">
          <ac:chgData name="Xin Luo" userId="82312ee5779919a4" providerId="LiveId" clId="{000428F8-39B2-354D-B4C4-08AE22340A04}" dt="2024-04-27T03:44:17.183" v="416" actId="478"/>
          <ac:spMkLst>
            <pc:docMk/>
            <pc:sldMk cId="2116497052" sldId="2775"/>
            <ac:spMk id="12" creationId="{FC4BB3FC-4C29-EBDE-28FB-7BA34E3E51B6}"/>
          </ac:spMkLst>
        </pc:spChg>
        <pc:picChg chg="add mod">
          <ac:chgData name="Xin Luo" userId="82312ee5779919a4" providerId="LiveId" clId="{000428F8-39B2-354D-B4C4-08AE22340A04}" dt="2024-04-27T03:58:19.185" v="570" actId="1076"/>
          <ac:picMkLst>
            <pc:docMk/>
            <pc:sldMk cId="2116497052" sldId="2775"/>
            <ac:picMk id="5" creationId="{84172AE2-A487-CFD1-CA05-9BA6FCB8C52E}"/>
          </ac:picMkLst>
        </pc:picChg>
        <pc:picChg chg="del">
          <ac:chgData name="Xin Luo" userId="82312ee5779919a4" providerId="LiveId" clId="{000428F8-39B2-354D-B4C4-08AE22340A04}" dt="2024-04-27T03:44:13.551" v="415" actId="478"/>
          <ac:picMkLst>
            <pc:docMk/>
            <pc:sldMk cId="2116497052" sldId="2775"/>
            <ac:picMk id="1026" creationId="{8E84AC80-FE5E-CE39-CC94-97B3701A4B0B}"/>
          </ac:picMkLst>
        </pc:picChg>
        <pc:cxnChg chg="del">
          <ac:chgData name="Xin Luo" userId="82312ee5779919a4" providerId="LiveId" clId="{000428F8-39B2-354D-B4C4-08AE22340A04}" dt="2024-04-27T03:44:17.183" v="416" actId="478"/>
          <ac:cxnSpMkLst>
            <pc:docMk/>
            <pc:sldMk cId="2116497052" sldId="2775"/>
            <ac:cxnSpMk id="8" creationId="{08562A64-3326-7D8A-E6A8-ADFF2EFC42A4}"/>
          </ac:cxnSpMkLst>
        </pc:cxnChg>
      </pc:sldChg>
      <pc:sldChg chg="addSp delSp modSp add mod">
        <pc:chgData name="Xin Luo" userId="82312ee5779919a4" providerId="LiveId" clId="{000428F8-39B2-354D-B4C4-08AE22340A04}" dt="2024-04-27T04:03:42.554" v="702" actId="1035"/>
        <pc:sldMkLst>
          <pc:docMk/>
          <pc:sldMk cId="3179083255" sldId="2776"/>
        </pc:sldMkLst>
        <pc:spChg chg="add del mod">
          <ac:chgData name="Xin Luo" userId="82312ee5779919a4" providerId="LiveId" clId="{000428F8-39B2-354D-B4C4-08AE22340A04}" dt="2024-04-27T03:59:57.830" v="587" actId="478"/>
          <ac:spMkLst>
            <pc:docMk/>
            <pc:sldMk cId="3179083255" sldId="2776"/>
            <ac:spMk id="5" creationId="{5F7BB9CD-6705-1028-79B2-431D3F878C27}"/>
          </ac:spMkLst>
        </pc:spChg>
        <pc:spChg chg="mod">
          <ac:chgData name="Xin Luo" userId="82312ee5779919a4" providerId="LiveId" clId="{000428F8-39B2-354D-B4C4-08AE22340A04}" dt="2024-04-27T04:03:37.536" v="690" actId="1035"/>
          <ac:spMkLst>
            <pc:docMk/>
            <pc:sldMk cId="3179083255" sldId="2776"/>
            <ac:spMk id="6" creationId="{962B23DE-665D-892B-931F-1A01E28F4BA2}"/>
          </ac:spMkLst>
        </pc:spChg>
        <pc:spChg chg="add del mod">
          <ac:chgData name="Xin Luo" userId="82312ee5779919a4" providerId="LiveId" clId="{000428F8-39B2-354D-B4C4-08AE22340A04}" dt="2024-04-27T04:02:36.695" v="659"/>
          <ac:spMkLst>
            <pc:docMk/>
            <pc:sldMk cId="3179083255" sldId="2776"/>
            <ac:spMk id="10" creationId="{0A33674C-A7BB-2A4C-FA72-EAF78E66843C}"/>
          </ac:spMkLst>
        </pc:spChg>
        <pc:spChg chg="add mod">
          <ac:chgData name="Xin Luo" userId="82312ee5779919a4" providerId="LiveId" clId="{000428F8-39B2-354D-B4C4-08AE22340A04}" dt="2024-04-27T04:03:42.554" v="702" actId="1035"/>
          <ac:spMkLst>
            <pc:docMk/>
            <pc:sldMk cId="3179083255" sldId="2776"/>
            <ac:spMk id="12" creationId="{762BF4D4-6822-85D4-B2AA-CB78C2A5939D}"/>
          </ac:spMkLst>
        </pc:spChg>
        <pc:picChg chg="add mod">
          <ac:chgData name="Xin Luo" userId="82312ee5779919a4" providerId="LiveId" clId="{000428F8-39B2-354D-B4C4-08AE22340A04}" dt="2024-04-27T04:03:39.577" v="694" actId="1035"/>
          <ac:picMkLst>
            <pc:docMk/>
            <pc:sldMk cId="3179083255" sldId="2776"/>
            <ac:picMk id="8" creationId="{26C2FBD1-23AE-B593-2A86-1B85FE441AB5}"/>
          </ac:picMkLst>
        </pc:picChg>
      </pc:sldChg>
      <pc:sldChg chg="addSp modSp add mod">
        <pc:chgData name="Xin Luo" userId="82312ee5779919a4" providerId="LiveId" clId="{000428F8-39B2-354D-B4C4-08AE22340A04}" dt="2024-04-27T04:04:58.872" v="724" actId="1076"/>
        <pc:sldMkLst>
          <pc:docMk/>
          <pc:sldMk cId="4287268916" sldId="2777"/>
        </pc:sldMkLst>
        <pc:spChg chg="add mod">
          <ac:chgData name="Xin Luo" userId="82312ee5779919a4" providerId="LiveId" clId="{000428F8-39B2-354D-B4C4-08AE22340A04}" dt="2024-04-27T04:04:58.872" v="724" actId="1076"/>
          <ac:spMkLst>
            <pc:docMk/>
            <pc:sldMk cId="4287268916" sldId="2777"/>
            <ac:spMk id="5" creationId="{8D4C9AAE-C1CC-5B39-E13A-E9AA7D58DC0A}"/>
          </ac:spMkLst>
        </pc:spChg>
        <pc:spChg chg="mod">
          <ac:chgData name="Xin Luo" userId="82312ee5779919a4" providerId="LiveId" clId="{000428F8-39B2-354D-B4C4-08AE22340A04}" dt="2024-04-27T04:04:51.444" v="721" actId="404"/>
          <ac:spMkLst>
            <pc:docMk/>
            <pc:sldMk cId="4287268916" sldId="2777"/>
            <ac:spMk id="6" creationId="{962B23DE-665D-892B-931F-1A01E28F4BA2}"/>
          </ac:spMkLst>
        </pc:spChg>
        <pc:picChg chg="add mod">
          <ac:chgData name="Xin Luo" userId="82312ee5779919a4" providerId="LiveId" clId="{000428F8-39B2-354D-B4C4-08AE22340A04}" dt="2024-04-27T04:04:56.250" v="723" actId="1076"/>
          <ac:picMkLst>
            <pc:docMk/>
            <pc:sldMk cId="4287268916" sldId="2777"/>
            <ac:picMk id="8" creationId="{07914E8F-1CCD-AE53-677C-FB58F906F69D}"/>
          </ac:picMkLst>
        </pc:picChg>
      </pc:sldChg>
      <pc:sldChg chg="addSp delSp modSp add mod modNotesTx">
        <pc:chgData name="Xin Luo" userId="82312ee5779919a4" providerId="LiveId" clId="{000428F8-39B2-354D-B4C4-08AE22340A04}" dt="2024-04-27T05:47:39.928" v="923" actId="20577"/>
        <pc:sldMkLst>
          <pc:docMk/>
          <pc:sldMk cId="3196189274" sldId="2778"/>
        </pc:sldMkLst>
        <pc:spChg chg="mod">
          <ac:chgData name="Xin Luo" userId="82312ee5779919a4" providerId="LiveId" clId="{000428F8-39B2-354D-B4C4-08AE22340A04}" dt="2024-04-27T05:45:44.341" v="804" actId="2711"/>
          <ac:spMkLst>
            <pc:docMk/>
            <pc:sldMk cId="3196189274" sldId="2778"/>
            <ac:spMk id="2" creationId="{631AADB6-C88A-D817-4683-FC087E4E240F}"/>
          </ac:spMkLst>
        </pc:spChg>
        <pc:spChg chg="mod">
          <ac:chgData name="Xin Luo" userId="82312ee5779919a4" providerId="LiveId" clId="{000428F8-39B2-354D-B4C4-08AE22340A04}" dt="2024-04-27T05:45:44.341" v="804" actId="2711"/>
          <ac:spMkLst>
            <pc:docMk/>
            <pc:sldMk cId="3196189274" sldId="2778"/>
            <ac:spMk id="3" creationId="{00000000-0000-0000-0000-000000000000}"/>
          </ac:spMkLst>
        </pc:spChg>
        <pc:spChg chg="del">
          <ac:chgData name="Xin Luo" userId="82312ee5779919a4" providerId="LiveId" clId="{000428F8-39B2-354D-B4C4-08AE22340A04}" dt="2024-04-27T04:05:27.144" v="734" actId="478"/>
          <ac:spMkLst>
            <pc:docMk/>
            <pc:sldMk cId="3196189274" sldId="2778"/>
            <ac:spMk id="5" creationId="{8D4C9AAE-C1CC-5B39-E13A-E9AA7D58DC0A}"/>
          </ac:spMkLst>
        </pc:spChg>
        <pc:spChg chg="del">
          <ac:chgData name="Xin Luo" userId="82312ee5779919a4" providerId="LiveId" clId="{000428F8-39B2-354D-B4C4-08AE22340A04}" dt="2024-04-27T04:05:20.714" v="727" actId="478"/>
          <ac:spMkLst>
            <pc:docMk/>
            <pc:sldMk cId="3196189274" sldId="2778"/>
            <ac:spMk id="6" creationId="{962B23DE-665D-892B-931F-1A01E28F4BA2}"/>
          </ac:spMkLst>
        </pc:spChg>
        <pc:spChg chg="add mod">
          <ac:chgData name="Xin Luo" userId="82312ee5779919a4" providerId="LiveId" clId="{000428F8-39B2-354D-B4C4-08AE22340A04}" dt="2024-04-27T05:45:44.341" v="804" actId="2711"/>
          <ac:spMkLst>
            <pc:docMk/>
            <pc:sldMk cId="3196189274" sldId="2778"/>
            <ac:spMk id="11" creationId="{9DCDC006-9BA8-2DA8-F503-9A20CF1B8D23}"/>
          </ac:spMkLst>
        </pc:spChg>
        <pc:spChg chg="add del">
          <ac:chgData name="Xin Luo" userId="82312ee5779919a4" providerId="LiveId" clId="{000428F8-39B2-354D-B4C4-08AE22340A04}" dt="2024-04-27T05:45:57.396" v="806" actId="478"/>
          <ac:spMkLst>
            <pc:docMk/>
            <pc:sldMk cId="3196189274" sldId="2778"/>
            <ac:spMk id="12" creationId="{ECBEB2D5-2746-DC71-AC6E-6702C5449306}"/>
          </ac:spMkLst>
        </pc:spChg>
        <pc:spChg chg="add del">
          <ac:chgData name="Xin Luo" userId="82312ee5779919a4" providerId="LiveId" clId="{000428F8-39B2-354D-B4C4-08AE22340A04}" dt="2024-04-27T05:46:04.606" v="808" actId="478"/>
          <ac:spMkLst>
            <pc:docMk/>
            <pc:sldMk cId="3196189274" sldId="2778"/>
            <ac:spMk id="13" creationId="{37EB5873-36FD-6977-41FE-F3257617A203}"/>
          </ac:spMkLst>
        </pc:spChg>
        <pc:spChg chg="add mod">
          <ac:chgData name="Xin Luo" userId="82312ee5779919a4" providerId="LiveId" clId="{000428F8-39B2-354D-B4C4-08AE22340A04}" dt="2024-04-27T05:46:30.891" v="825" actId="1038"/>
          <ac:spMkLst>
            <pc:docMk/>
            <pc:sldMk cId="3196189274" sldId="2778"/>
            <ac:spMk id="14" creationId="{9EEA2AB4-FBA5-A1DD-F615-95486A9CAF58}"/>
          </ac:spMkLst>
        </pc:spChg>
        <pc:spChg chg="add del mod">
          <ac:chgData name="Xin Luo" userId="82312ee5779919a4" providerId="LiveId" clId="{000428F8-39B2-354D-B4C4-08AE22340A04}" dt="2024-04-27T05:46:40.714" v="828" actId="478"/>
          <ac:spMkLst>
            <pc:docMk/>
            <pc:sldMk cId="3196189274" sldId="2778"/>
            <ac:spMk id="15" creationId="{13071C0E-D147-F135-8EC6-518BB76AC3EC}"/>
          </ac:spMkLst>
        </pc:spChg>
        <pc:spChg chg="add mod">
          <ac:chgData name="Xin Luo" userId="82312ee5779919a4" providerId="LiveId" clId="{000428F8-39B2-354D-B4C4-08AE22340A04}" dt="2024-04-27T05:46:50.524" v="832" actId="208"/>
          <ac:spMkLst>
            <pc:docMk/>
            <pc:sldMk cId="3196189274" sldId="2778"/>
            <ac:spMk id="16" creationId="{BCB4AF88-136A-C2FE-CA6F-335ADB11BBDF}"/>
          </ac:spMkLst>
        </pc:spChg>
        <pc:picChg chg="add mod modCrop">
          <ac:chgData name="Xin Luo" userId="82312ee5779919a4" providerId="LiveId" clId="{000428F8-39B2-354D-B4C4-08AE22340A04}" dt="2024-04-27T05:45:44.341" v="804" actId="2711"/>
          <ac:picMkLst>
            <pc:docMk/>
            <pc:sldMk cId="3196189274" sldId="2778"/>
            <ac:picMk id="7" creationId="{CC8913A4-C128-1012-732D-BB024DF67BC9}"/>
          </ac:picMkLst>
        </pc:picChg>
        <pc:picChg chg="del">
          <ac:chgData name="Xin Luo" userId="82312ee5779919a4" providerId="LiveId" clId="{000428F8-39B2-354D-B4C4-08AE22340A04}" dt="2024-04-27T04:05:16.118" v="726" actId="478"/>
          <ac:picMkLst>
            <pc:docMk/>
            <pc:sldMk cId="3196189274" sldId="2778"/>
            <ac:picMk id="8" creationId="{07914E8F-1CCD-AE53-677C-FB58F906F69D}"/>
          </ac:picMkLst>
        </pc:picChg>
        <pc:picChg chg="add mod">
          <ac:chgData name="Xin Luo" userId="82312ee5779919a4" providerId="LiveId" clId="{000428F8-39B2-354D-B4C4-08AE22340A04}" dt="2024-04-27T05:45:44.341" v="804" actId="2711"/>
          <ac:picMkLst>
            <pc:docMk/>
            <pc:sldMk cId="3196189274" sldId="2778"/>
            <ac:picMk id="10" creationId="{BE946BC4-799D-36D0-54BE-C4C36AB5C6B8}"/>
          </ac:picMkLst>
        </pc:picChg>
      </pc:sldChg>
      <pc:sldChg chg="delSp modSp add mod modNotesTx">
        <pc:chgData name="Xin Luo" userId="82312ee5779919a4" providerId="LiveId" clId="{000428F8-39B2-354D-B4C4-08AE22340A04}" dt="2024-04-27T13:20:46.171" v="977" actId="20577"/>
        <pc:sldMkLst>
          <pc:docMk/>
          <pc:sldMk cId="2977089541" sldId="2779"/>
        </pc:sldMkLst>
        <pc:spChg chg="mod">
          <ac:chgData name="Xin Luo" userId="82312ee5779919a4" providerId="LiveId" clId="{000428F8-39B2-354D-B4C4-08AE22340A04}" dt="2024-04-27T05:55:28.749" v="936" actId="20577"/>
          <ac:spMkLst>
            <pc:docMk/>
            <pc:sldMk cId="2977089541" sldId="2779"/>
            <ac:spMk id="2" creationId="{631AADB6-C88A-D817-4683-FC087E4E240F}"/>
          </ac:spMkLst>
        </pc:spChg>
        <pc:spChg chg="mod">
          <ac:chgData name="Xin Luo" userId="82312ee5779919a4" providerId="LiveId" clId="{000428F8-39B2-354D-B4C4-08AE22340A04}" dt="2024-04-27T08:29:51.916" v="963" actId="20577"/>
          <ac:spMkLst>
            <pc:docMk/>
            <pc:sldMk cId="2977089541" sldId="2779"/>
            <ac:spMk id="11" creationId="{9DCDC006-9BA8-2DA8-F503-9A20CF1B8D23}"/>
          </ac:spMkLst>
        </pc:spChg>
        <pc:spChg chg="del">
          <ac:chgData name="Xin Luo" userId="82312ee5779919a4" providerId="LiveId" clId="{000428F8-39B2-354D-B4C4-08AE22340A04}" dt="2024-04-27T05:55:24.458" v="927" actId="478"/>
          <ac:spMkLst>
            <pc:docMk/>
            <pc:sldMk cId="2977089541" sldId="2779"/>
            <ac:spMk id="14" creationId="{9EEA2AB4-FBA5-A1DD-F615-95486A9CAF58}"/>
          </ac:spMkLst>
        </pc:spChg>
        <pc:spChg chg="del">
          <ac:chgData name="Xin Luo" userId="82312ee5779919a4" providerId="LiveId" clId="{000428F8-39B2-354D-B4C4-08AE22340A04}" dt="2024-04-27T05:55:24.458" v="927" actId="478"/>
          <ac:spMkLst>
            <pc:docMk/>
            <pc:sldMk cId="2977089541" sldId="2779"/>
            <ac:spMk id="16" creationId="{BCB4AF88-136A-C2FE-CA6F-335ADB11BBDF}"/>
          </ac:spMkLst>
        </pc:spChg>
        <pc:picChg chg="del">
          <ac:chgData name="Xin Luo" userId="82312ee5779919a4" providerId="LiveId" clId="{000428F8-39B2-354D-B4C4-08AE22340A04}" dt="2024-04-27T05:55:22.555" v="926" actId="478"/>
          <ac:picMkLst>
            <pc:docMk/>
            <pc:sldMk cId="2977089541" sldId="2779"/>
            <ac:picMk id="7" creationId="{CC8913A4-C128-1012-732D-BB024DF67BC9}"/>
          </ac:picMkLst>
        </pc:picChg>
        <pc:picChg chg="del">
          <ac:chgData name="Xin Luo" userId="82312ee5779919a4" providerId="LiveId" clId="{000428F8-39B2-354D-B4C4-08AE22340A04}" dt="2024-04-27T05:55:21.981" v="925" actId="478"/>
          <ac:picMkLst>
            <pc:docMk/>
            <pc:sldMk cId="2977089541" sldId="2779"/>
            <ac:picMk id="10" creationId="{BE946BC4-799D-36D0-54BE-C4C36AB5C6B8}"/>
          </ac:picMkLst>
        </pc:picChg>
      </pc:sldChg>
      <pc:sldChg chg="delSp modSp add mod modNotesTx">
        <pc:chgData name="Xin Luo" userId="82312ee5779919a4" providerId="LiveId" clId="{000428F8-39B2-354D-B4C4-08AE22340A04}" dt="2024-04-27T13:34:01.426" v="1066" actId="20577"/>
        <pc:sldMkLst>
          <pc:docMk/>
          <pc:sldMk cId="1909064564" sldId="2780"/>
        </pc:sldMkLst>
        <pc:spChg chg="mod">
          <ac:chgData name="Xin Luo" userId="82312ee5779919a4" providerId="LiveId" clId="{000428F8-39B2-354D-B4C4-08AE22340A04}" dt="2024-04-27T13:33:13.285" v="983" actId="20577"/>
          <ac:spMkLst>
            <pc:docMk/>
            <pc:sldMk cId="1909064564" sldId="2780"/>
            <ac:spMk id="2" creationId="{631AADB6-C88A-D817-4683-FC087E4E240F}"/>
          </ac:spMkLst>
        </pc:spChg>
        <pc:spChg chg="del">
          <ac:chgData name="Xin Luo" userId="82312ee5779919a4" providerId="LiveId" clId="{000428F8-39B2-354D-B4C4-08AE22340A04}" dt="2024-04-27T08:40:31.884" v="976" actId="478"/>
          <ac:spMkLst>
            <pc:docMk/>
            <pc:sldMk cId="1909064564" sldId="2780"/>
            <ac:spMk id="14" creationId="{9EEA2AB4-FBA5-A1DD-F615-95486A9CAF58}"/>
          </ac:spMkLst>
        </pc:spChg>
        <pc:spChg chg="del">
          <ac:chgData name="Xin Luo" userId="82312ee5779919a4" providerId="LiveId" clId="{000428F8-39B2-354D-B4C4-08AE22340A04}" dt="2024-04-27T08:40:31.884" v="976" actId="478"/>
          <ac:spMkLst>
            <pc:docMk/>
            <pc:sldMk cId="1909064564" sldId="2780"/>
            <ac:spMk id="16" creationId="{BCB4AF88-136A-C2FE-CA6F-335ADB11BBDF}"/>
          </ac:spMkLst>
        </pc:spChg>
        <pc:picChg chg="del">
          <ac:chgData name="Xin Luo" userId="82312ee5779919a4" providerId="LiveId" clId="{000428F8-39B2-354D-B4C4-08AE22340A04}" dt="2024-04-27T08:40:29.749" v="975" actId="478"/>
          <ac:picMkLst>
            <pc:docMk/>
            <pc:sldMk cId="1909064564" sldId="2780"/>
            <ac:picMk id="7" creationId="{CC8913A4-C128-1012-732D-BB024DF67BC9}"/>
          </ac:picMkLst>
        </pc:picChg>
        <pc:picChg chg="del">
          <ac:chgData name="Xin Luo" userId="82312ee5779919a4" providerId="LiveId" clId="{000428F8-39B2-354D-B4C4-08AE22340A04}" dt="2024-04-27T08:40:29.217" v="974" actId="478"/>
          <ac:picMkLst>
            <pc:docMk/>
            <pc:sldMk cId="1909064564" sldId="2780"/>
            <ac:picMk id="10" creationId="{BE946BC4-799D-36D0-54BE-C4C36AB5C6B8}"/>
          </ac:picMkLst>
        </pc:picChg>
      </pc:sldChg>
      <pc:sldChg chg="addSp delSp modSp add mod modNotesTx">
        <pc:chgData name="Xin Luo" userId="82312ee5779919a4" providerId="LiveId" clId="{000428F8-39B2-354D-B4C4-08AE22340A04}" dt="2024-04-27T14:17:20.130" v="1180" actId="20577"/>
        <pc:sldMkLst>
          <pc:docMk/>
          <pc:sldMk cId="1018501365" sldId="2781"/>
        </pc:sldMkLst>
        <pc:spChg chg="mod">
          <ac:chgData name="Xin Luo" userId="82312ee5779919a4" providerId="LiveId" clId="{000428F8-39B2-354D-B4C4-08AE22340A04}" dt="2024-04-27T13:58:03.476" v="1076" actId="20577"/>
          <ac:spMkLst>
            <pc:docMk/>
            <pc:sldMk cId="1018501365" sldId="2781"/>
            <ac:spMk id="2" creationId="{631AADB6-C88A-D817-4683-FC087E4E240F}"/>
          </ac:spMkLst>
        </pc:spChg>
        <pc:spChg chg="mod">
          <ac:chgData name="Xin Luo" userId="82312ee5779919a4" providerId="LiveId" clId="{000428F8-39B2-354D-B4C4-08AE22340A04}" dt="2024-04-27T14:17:20.130" v="1180" actId="20577"/>
          <ac:spMkLst>
            <pc:docMk/>
            <pc:sldMk cId="1018501365" sldId="2781"/>
            <ac:spMk id="11" creationId="{9DCDC006-9BA8-2DA8-F503-9A20CF1B8D23}"/>
          </ac:spMkLst>
        </pc:spChg>
        <pc:spChg chg="del">
          <ac:chgData name="Xin Luo" userId="82312ee5779919a4" providerId="LiveId" clId="{000428F8-39B2-354D-B4C4-08AE22340A04}" dt="2024-04-27T13:58:15.670" v="1081" actId="478"/>
          <ac:spMkLst>
            <pc:docMk/>
            <pc:sldMk cId="1018501365" sldId="2781"/>
            <ac:spMk id="13" creationId="{61E6BB8E-86B0-3E06-9802-82FF87912917}"/>
          </ac:spMkLst>
        </pc:spChg>
        <pc:spChg chg="del">
          <ac:chgData name="Xin Luo" userId="82312ee5779919a4" providerId="LiveId" clId="{000428F8-39B2-354D-B4C4-08AE22340A04}" dt="2024-04-27T13:58:14.914" v="1080" actId="478"/>
          <ac:spMkLst>
            <pc:docMk/>
            <pc:sldMk cId="1018501365" sldId="2781"/>
            <ac:spMk id="14" creationId="{A35721B3-B218-7E8E-F646-4C33BA37912C}"/>
          </ac:spMkLst>
        </pc:spChg>
        <pc:picChg chg="add mod">
          <ac:chgData name="Xin Luo" userId="82312ee5779919a4" providerId="LiveId" clId="{000428F8-39B2-354D-B4C4-08AE22340A04}" dt="2024-04-27T14:17:04.353" v="1164" actId="1076"/>
          <ac:picMkLst>
            <pc:docMk/>
            <pc:sldMk cId="1018501365" sldId="2781"/>
            <ac:picMk id="5" creationId="{ECD95737-9F79-93D0-2117-7E2BE99F0446}"/>
          </ac:picMkLst>
        </pc:picChg>
        <pc:picChg chg="add mod">
          <ac:chgData name="Xin Luo" userId="82312ee5779919a4" providerId="LiveId" clId="{000428F8-39B2-354D-B4C4-08AE22340A04}" dt="2024-04-27T14:17:10.291" v="1170" actId="1038"/>
          <ac:picMkLst>
            <pc:docMk/>
            <pc:sldMk cId="1018501365" sldId="2781"/>
            <ac:picMk id="7" creationId="{B8CF9AA4-FF66-F0CA-CEC6-8D93CCFF5474}"/>
          </ac:picMkLst>
        </pc:picChg>
        <pc:picChg chg="del">
          <ac:chgData name="Xin Luo" userId="82312ee5779919a4" providerId="LiveId" clId="{000428F8-39B2-354D-B4C4-08AE22340A04}" dt="2024-04-27T13:58:07.380" v="1078" actId="478"/>
          <ac:picMkLst>
            <pc:docMk/>
            <pc:sldMk cId="1018501365" sldId="2781"/>
            <ac:picMk id="9" creationId="{A5991604-BE71-F71B-88E7-1276709E6471}"/>
          </ac:picMkLst>
        </pc:picChg>
        <pc:picChg chg="del">
          <ac:chgData name="Xin Luo" userId="82312ee5779919a4" providerId="LiveId" clId="{000428F8-39B2-354D-B4C4-08AE22340A04}" dt="2024-04-27T13:58:06.761" v="1077" actId="478"/>
          <ac:picMkLst>
            <pc:docMk/>
            <pc:sldMk cId="1018501365" sldId="2781"/>
            <ac:picMk id="12" creationId="{60249847-9643-86DA-BE09-EB789ECBE0EB}"/>
          </ac:picMkLst>
        </pc:picChg>
      </pc:sldChg>
      <pc:sldChg chg="del modNotesTx">
        <pc:chgData name="Xin Luo" userId="82312ee5779919a4" providerId="LiveId" clId="{000428F8-39B2-354D-B4C4-08AE22340A04}" dt="2024-04-27T13:33:07.710" v="980" actId="2696"/>
        <pc:sldMkLst>
          <pc:docMk/>
          <pc:sldMk cId="3925810949" sldId="2781"/>
        </pc:sldMkLst>
      </pc:sldChg>
      <pc:sldChg chg="addSp delSp modSp add mod">
        <pc:chgData name="Xin Luo" userId="82312ee5779919a4" providerId="LiveId" clId="{000428F8-39B2-354D-B4C4-08AE22340A04}" dt="2024-04-27T14:46:15.742" v="1290" actId="1076"/>
        <pc:sldMkLst>
          <pc:docMk/>
          <pc:sldMk cId="983909471" sldId="2782"/>
        </pc:sldMkLst>
        <pc:spChg chg="mod">
          <ac:chgData name="Xin Luo" userId="82312ee5779919a4" providerId="LiveId" clId="{000428F8-39B2-354D-B4C4-08AE22340A04}" dt="2024-04-27T14:39:41.813" v="1206" actId="20577"/>
          <ac:spMkLst>
            <pc:docMk/>
            <pc:sldMk cId="983909471" sldId="2782"/>
            <ac:spMk id="2" creationId="{631AADB6-C88A-D817-4683-FC087E4E240F}"/>
          </ac:spMkLst>
        </pc:spChg>
        <pc:spChg chg="mod">
          <ac:chgData name="Xin Luo" userId="82312ee5779919a4" providerId="LiveId" clId="{000428F8-39B2-354D-B4C4-08AE22340A04}" dt="2024-04-27T14:42:23.729" v="1269" actId="20577"/>
          <ac:spMkLst>
            <pc:docMk/>
            <pc:sldMk cId="983909471" sldId="2782"/>
            <ac:spMk id="11" creationId="{9DCDC006-9BA8-2DA8-F503-9A20CF1B8D23}"/>
          </ac:spMkLst>
        </pc:spChg>
        <pc:picChg chg="del">
          <ac:chgData name="Xin Luo" userId="82312ee5779919a4" providerId="LiveId" clId="{000428F8-39B2-354D-B4C4-08AE22340A04}" dt="2024-04-27T14:39:43.872" v="1207" actId="478"/>
          <ac:picMkLst>
            <pc:docMk/>
            <pc:sldMk cId="983909471" sldId="2782"/>
            <ac:picMk id="5" creationId="{ECD95737-9F79-93D0-2117-7E2BE99F0446}"/>
          </ac:picMkLst>
        </pc:picChg>
        <pc:picChg chg="add del mod">
          <ac:chgData name="Xin Luo" userId="82312ee5779919a4" providerId="LiveId" clId="{000428F8-39B2-354D-B4C4-08AE22340A04}" dt="2024-04-27T14:45:16.194" v="1271" actId="478"/>
          <ac:picMkLst>
            <pc:docMk/>
            <pc:sldMk cId="983909471" sldId="2782"/>
            <ac:picMk id="6" creationId="{6B80E552-235E-2B71-7AB2-99E0E91FA01A}"/>
          </ac:picMkLst>
        </pc:picChg>
        <pc:picChg chg="del">
          <ac:chgData name="Xin Luo" userId="82312ee5779919a4" providerId="LiveId" clId="{000428F8-39B2-354D-B4C4-08AE22340A04}" dt="2024-04-27T14:39:44.407" v="1208" actId="478"/>
          <ac:picMkLst>
            <pc:docMk/>
            <pc:sldMk cId="983909471" sldId="2782"/>
            <ac:picMk id="7" creationId="{B8CF9AA4-FF66-F0CA-CEC6-8D93CCFF5474}"/>
          </ac:picMkLst>
        </pc:picChg>
        <pc:picChg chg="add mod">
          <ac:chgData name="Xin Luo" userId="82312ee5779919a4" providerId="LiveId" clId="{000428F8-39B2-354D-B4C4-08AE22340A04}" dt="2024-04-27T14:45:32.030" v="1274" actId="1076"/>
          <ac:picMkLst>
            <pc:docMk/>
            <pc:sldMk cId="983909471" sldId="2782"/>
            <ac:picMk id="9" creationId="{9C4383EE-F6E3-0432-250E-654C22E3C868}"/>
          </ac:picMkLst>
        </pc:picChg>
        <pc:picChg chg="add mod">
          <ac:chgData name="Xin Luo" userId="82312ee5779919a4" providerId="LiveId" clId="{000428F8-39B2-354D-B4C4-08AE22340A04}" dt="2024-04-27T14:46:15.742" v="1290" actId="1076"/>
          <ac:picMkLst>
            <pc:docMk/>
            <pc:sldMk cId="983909471" sldId="2782"/>
            <ac:picMk id="12" creationId="{0AA4D282-8B16-A466-929E-CA4C6DF14C30}"/>
          </ac:picMkLst>
        </pc:picChg>
        <pc:picChg chg="add mod modCrop">
          <ac:chgData name="Xin Luo" userId="82312ee5779919a4" providerId="LiveId" clId="{000428F8-39B2-354D-B4C4-08AE22340A04}" dt="2024-04-27T14:46:13.970" v="1289" actId="1076"/>
          <ac:picMkLst>
            <pc:docMk/>
            <pc:sldMk cId="983909471" sldId="2782"/>
            <ac:picMk id="14" creationId="{27F42B49-1479-2EF7-F5B4-08F522690514}"/>
          </ac:picMkLst>
        </pc:picChg>
      </pc:sldChg>
      <pc:sldChg chg="modSp mod">
        <pc:chgData name="Xin Luo" userId="82312ee5779919a4" providerId="LiveId" clId="{000428F8-39B2-354D-B4C4-08AE22340A04}" dt="2024-04-28T14:27:25.154" v="1459" actId="113"/>
        <pc:sldMkLst>
          <pc:docMk/>
          <pc:sldMk cId="3468411820" sldId="2785"/>
        </pc:sldMkLst>
        <pc:spChg chg="mod">
          <ac:chgData name="Xin Luo" userId="82312ee5779919a4" providerId="LiveId" clId="{000428F8-39B2-354D-B4C4-08AE22340A04}" dt="2024-04-28T14:27:25.154" v="1459" actId="113"/>
          <ac:spMkLst>
            <pc:docMk/>
            <pc:sldMk cId="3468411820" sldId="2785"/>
            <ac:spMk id="2" creationId="{631AADB6-C88A-D817-4683-FC087E4E240F}"/>
          </ac:spMkLst>
        </pc:spChg>
        <pc:picChg chg="mod modCrop">
          <ac:chgData name="Xin Luo" userId="82312ee5779919a4" providerId="LiveId" clId="{000428F8-39B2-354D-B4C4-08AE22340A04}" dt="2024-04-28T14:20:40.619" v="1455" actId="1036"/>
          <ac:picMkLst>
            <pc:docMk/>
            <pc:sldMk cId="3468411820" sldId="2785"/>
            <ac:picMk id="5" creationId="{F5C8DC08-A1DB-2D24-BB78-B376F1AF847D}"/>
          </ac:picMkLst>
        </pc:picChg>
        <pc:picChg chg="mod modCrop">
          <ac:chgData name="Xin Luo" userId="82312ee5779919a4" providerId="LiveId" clId="{000428F8-39B2-354D-B4C4-08AE22340A04}" dt="2024-04-28T14:20:40.619" v="1455" actId="1036"/>
          <ac:picMkLst>
            <pc:docMk/>
            <pc:sldMk cId="3468411820" sldId="2785"/>
            <ac:picMk id="8" creationId="{F78965AC-581F-93AF-1575-ABCDB20142F3}"/>
          </ac:picMkLst>
        </pc:picChg>
      </pc:sldChg>
      <pc:sldChg chg="addSp delSp modSp add mod">
        <pc:chgData name="Xin Luo" userId="82312ee5779919a4" providerId="LiveId" clId="{000428F8-39B2-354D-B4C4-08AE22340A04}" dt="2024-04-28T14:35:46.343" v="1554" actId="20577"/>
        <pc:sldMkLst>
          <pc:docMk/>
          <pc:sldMk cId="2574384830" sldId="2786"/>
        </pc:sldMkLst>
        <pc:spChg chg="mod">
          <ac:chgData name="Xin Luo" userId="82312ee5779919a4" providerId="LiveId" clId="{000428F8-39B2-354D-B4C4-08AE22340A04}" dt="2024-04-28T14:35:46.343" v="1554" actId="20577"/>
          <ac:spMkLst>
            <pc:docMk/>
            <pc:sldMk cId="2574384830" sldId="2786"/>
            <ac:spMk id="2" creationId="{631AADB6-C88A-D817-4683-FC087E4E240F}"/>
          </ac:spMkLst>
        </pc:spChg>
        <pc:picChg chg="del">
          <ac:chgData name="Xin Luo" userId="82312ee5779919a4" providerId="LiveId" clId="{000428F8-39B2-354D-B4C4-08AE22340A04}" dt="2024-04-28T14:16:51.765" v="1292" actId="478"/>
          <ac:picMkLst>
            <pc:docMk/>
            <pc:sldMk cId="2574384830" sldId="2786"/>
            <ac:picMk id="5" creationId="{F5C8DC08-A1DB-2D24-BB78-B376F1AF847D}"/>
          </ac:picMkLst>
        </pc:picChg>
        <pc:picChg chg="add mod modCrop">
          <ac:chgData name="Xin Luo" userId="82312ee5779919a4" providerId="LiveId" clId="{000428F8-39B2-354D-B4C4-08AE22340A04}" dt="2024-04-28T14:28:47.413" v="1551" actId="1076"/>
          <ac:picMkLst>
            <pc:docMk/>
            <pc:sldMk cId="2574384830" sldId="2786"/>
            <ac:picMk id="6" creationId="{9A32070C-30AA-5AEC-7429-D89E9313CBE7}"/>
          </ac:picMkLst>
        </pc:picChg>
        <pc:picChg chg="del">
          <ac:chgData name="Xin Luo" userId="82312ee5779919a4" providerId="LiveId" clId="{000428F8-39B2-354D-B4C4-08AE22340A04}" dt="2024-04-28T14:16:52.291" v="1293" actId="478"/>
          <ac:picMkLst>
            <pc:docMk/>
            <pc:sldMk cId="2574384830" sldId="2786"/>
            <ac:picMk id="8" creationId="{F78965AC-581F-93AF-1575-ABCDB20142F3}"/>
          </ac:picMkLst>
        </pc:picChg>
        <pc:picChg chg="add mod modCrop">
          <ac:chgData name="Xin Luo" userId="82312ee5779919a4" providerId="LiveId" clId="{000428F8-39B2-354D-B4C4-08AE22340A04}" dt="2024-04-28T14:28:47.413" v="1551" actId="1076"/>
          <ac:picMkLst>
            <pc:docMk/>
            <pc:sldMk cId="2574384830" sldId="2786"/>
            <ac:picMk id="9" creationId="{5DD05E2D-F9F6-AD21-2050-67AC8E3A0C60}"/>
          </ac:picMkLst>
        </pc:picChg>
      </pc:sldChg>
      <pc:sldChg chg="addSp delSp modSp add mod">
        <pc:chgData name="Xin Luo" userId="82312ee5779919a4" providerId="LiveId" clId="{000428F8-39B2-354D-B4C4-08AE22340A04}" dt="2024-04-28T14:38:39.996" v="1626" actId="14100"/>
        <pc:sldMkLst>
          <pc:docMk/>
          <pc:sldMk cId="3210957870" sldId="2787"/>
        </pc:sldMkLst>
        <pc:spChg chg="mod">
          <ac:chgData name="Xin Luo" userId="82312ee5779919a4" providerId="LiveId" clId="{000428F8-39B2-354D-B4C4-08AE22340A04}" dt="2024-04-28T14:38:32.280" v="1618" actId="1035"/>
          <ac:spMkLst>
            <pc:docMk/>
            <pc:sldMk cId="3210957870" sldId="2787"/>
            <ac:spMk id="2" creationId="{631AADB6-C88A-D817-4683-FC087E4E240F}"/>
          </ac:spMkLst>
        </pc:spChg>
        <pc:picChg chg="add mod">
          <ac:chgData name="Xin Luo" userId="82312ee5779919a4" providerId="LiveId" clId="{000428F8-39B2-354D-B4C4-08AE22340A04}" dt="2024-04-28T14:36:18.954" v="1595"/>
          <ac:picMkLst>
            <pc:docMk/>
            <pc:sldMk cId="3210957870" sldId="2787"/>
            <ac:picMk id="4" creationId="{3B700FA4-0DEA-9656-84F8-61F4C39F4856}"/>
          </ac:picMkLst>
        </pc:picChg>
        <pc:picChg chg="del">
          <ac:chgData name="Xin Luo" userId="82312ee5779919a4" providerId="LiveId" clId="{000428F8-39B2-354D-B4C4-08AE22340A04}" dt="2024-04-28T14:35:52.506" v="1555" actId="478"/>
          <ac:picMkLst>
            <pc:docMk/>
            <pc:sldMk cId="3210957870" sldId="2787"/>
            <ac:picMk id="6" creationId="{9A32070C-30AA-5AEC-7429-D89E9313CBE7}"/>
          </ac:picMkLst>
        </pc:picChg>
        <pc:picChg chg="add mod modCrop">
          <ac:chgData name="Xin Luo" userId="82312ee5779919a4" providerId="LiveId" clId="{000428F8-39B2-354D-B4C4-08AE22340A04}" dt="2024-04-28T14:38:39.996" v="1626" actId="14100"/>
          <ac:picMkLst>
            <pc:docMk/>
            <pc:sldMk cId="3210957870" sldId="2787"/>
            <ac:picMk id="7" creationId="{8EEB9849-9214-52DD-BFA3-C4AB79A1E189}"/>
          </ac:picMkLst>
        </pc:picChg>
        <pc:picChg chg="del">
          <ac:chgData name="Xin Luo" userId="82312ee5779919a4" providerId="LiveId" clId="{000428F8-39B2-354D-B4C4-08AE22340A04}" dt="2024-04-28T14:19:08.559" v="1389" actId="478"/>
          <ac:picMkLst>
            <pc:docMk/>
            <pc:sldMk cId="3210957870" sldId="2787"/>
            <ac:picMk id="9" creationId="{5DD05E2D-F9F6-AD21-2050-67AC8E3A0C60}"/>
          </ac:picMkLst>
        </pc:picChg>
      </pc:sldChg>
      <pc:sldChg chg="delSp modSp add mod">
        <pc:chgData name="Xin Luo" userId="82312ee5779919a4" providerId="LiveId" clId="{000428F8-39B2-354D-B4C4-08AE22340A04}" dt="2024-04-28T14:48:43.683" v="1898" actId="20577"/>
        <pc:sldMkLst>
          <pc:docMk/>
          <pc:sldMk cId="2975706779" sldId="2788"/>
        </pc:sldMkLst>
        <pc:spChg chg="mod">
          <ac:chgData name="Xin Luo" userId="82312ee5779919a4" providerId="LiveId" clId="{000428F8-39B2-354D-B4C4-08AE22340A04}" dt="2024-04-28T14:48:43.683" v="1898" actId="20577"/>
          <ac:spMkLst>
            <pc:docMk/>
            <pc:sldMk cId="2975706779" sldId="2788"/>
            <ac:spMk id="2" creationId="{631AADB6-C88A-D817-4683-FC087E4E240F}"/>
          </ac:spMkLst>
        </pc:spChg>
        <pc:picChg chg="del">
          <ac:chgData name="Xin Luo" userId="82312ee5779919a4" providerId="LiveId" clId="{000428F8-39B2-354D-B4C4-08AE22340A04}" dt="2024-04-28T14:38:49.912" v="1628" actId="478"/>
          <ac:picMkLst>
            <pc:docMk/>
            <pc:sldMk cId="2975706779" sldId="2788"/>
            <ac:picMk id="7" creationId="{8EEB9849-9214-52DD-BFA3-C4AB79A1E189}"/>
          </ac:picMkLst>
        </pc:pic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D641F4E-4B97-FE4F-BED4-0E056FBEE78D}"/>
    <pc:docChg chg="custSel addSld delSld modSld sldOrd">
      <pc:chgData name="Xin Luo" userId="82312ee5779919a4" providerId="LiveId" clId="{2D641F4E-4B97-FE4F-BED4-0E056FBEE78D}" dt="2024-04-06T05:27:14.763" v="62" actId="1076"/>
      <pc:docMkLst>
        <pc:docMk/>
      </pc:docMkLst>
      <pc:sldChg chg="addSp delSp modSp del mod">
        <pc:chgData name="Xin Luo" userId="82312ee5779919a4" providerId="LiveId" clId="{2D641F4E-4B97-FE4F-BED4-0E056FBEE78D}" dt="2024-04-06T05:24:56.062" v="21" actId="2696"/>
        <pc:sldMkLst>
          <pc:docMk/>
          <pc:sldMk cId="3833073590" sldId="2716"/>
        </pc:sldMkLst>
        <pc:spChg chg="mod">
          <ac:chgData name="Xin Luo" userId="82312ee5779919a4" providerId="LiveId" clId="{2D641F4E-4B97-FE4F-BED4-0E056FBEE78D}" dt="2024-04-06T03:14:31.961" v="13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2D641F4E-4B97-FE4F-BED4-0E056FBEE78D}" dt="2024-04-06T03:14:21.526" v="11" actId="478"/>
          <ac:spMkLst>
            <pc:docMk/>
            <pc:sldMk cId="3833073590" sldId="2716"/>
            <ac:spMk id="6" creationId="{6741FEA2-C046-FD82-2800-2CB513792080}"/>
          </ac:spMkLst>
        </pc:spChg>
        <pc:picChg chg="add mod">
          <ac:chgData name="Xin Luo" userId="82312ee5779919a4" providerId="LiveId" clId="{2D641F4E-4B97-FE4F-BED4-0E056FBEE78D}" dt="2024-04-06T03:14:43.335" v="17" actId="14100"/>
          <ac:picMkLst>
            <pc:docMk/>
            <pc:sldMk cId="3833073590" sldId="2716"/>
            <ac:picMk id="1026" creationId="{49818E55-CF60-98B8-4081-A70153E31B08}"/>
          </ac:picMkLst>
        </pc:picChg>
        <pc:picChg chg="del">
          <ac:chgData name="Xin Luo" userId="82312ee5779919a4" providerId="LiveId" clId="{2D641F4E-4B97-FE4F-BED4-0E056FBEE78D}" dt="2024-04-06T03:14:20.635" v="1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del">
        <pc:chgData name="Xin Luo" userId="82312ee5779919a4" providerId="LiveId" clId="{2D641F4E-4B97-FE4F-BED4-0E056FBEE78D}" dt="2024-04-06T03:14:14.396" v="9" actId="2696"/>
        <pc:sldMkLst>
          <pc:docMk/>
          <pc:sldMk cId="2510358707" sldId="2740"/>
        </pc:sldMkLst>
      </pc:sldChg>
      <pc:sldChg chg="del">
        <pc:chgData name="Xin Luo" userId="82312ee5779919a4" providerId="LiveId" clId="{2D641F4E-4B97-FE4F-BED4-0E056FBEE78D}" dt="2024-04-06T03:14:14.332" v="2" actId="2696"/>
        <pc:sldMkLst>
          <pc:docMk/>
          <pc:sldMk cId="3883315984" sldId="2744"/>
        </pc:sldMkLst>
      </pc:sldChg>
      <pc:sldChg chg="del">
        <pc:chgData name="Xin Luo" userId="82312ee5779919a4" providerId="LiveId" clId="{2D641F4E-4B97-FE4F-BED4-0E056FBEE78D}" dt="2024-04-06T03:14:14.379" v="7" actId="2696"/>
        <pc:sldMkLst>
          <pc:docMk/>
          <pc:sldMk cId="3741103209" sldId="2745"/>
        </pc:sldMkLst>
      </pc:sldChg>
      <pc:sldChg chg="del">
        <pc:chgData name="Xin Luo" userId="82312ee5779919a4" providerId="LiveId" clId="{2D641F4E-4B97-FE4F-BED4-0E056FBEE78D}" dt="2024-04-06T03:14:14.375" v="5" actId="2696"/>
        <pc:sldMkLst>
          <pc:docMk/>
          <pc:sldMk cId="322086101" sldId="2746"/>
        </pc:sldMkLst>
      </pc:sldChg>
      <pc:sldChg chg="del">
        <pc:chgData name="Xin Luo" userId="82312ee5779919a4" providerId="LiveId" clId="{2D641F4E-4B97-FE4F-BED4-0E056FBEE78D}" dt="2024-04-06T03:14:14.335" v="4" actId="2696"/>
        <pc:sldMkLst>
          <pc:docMk/>
          <pc:sldMk cId="2920839983" sldId="2747"/>
        </pc:sldMkLst>
      </pc:sldChg>
      <pc:sldChg chg="del">
        <pc:chgData name="Xin Luo" userId="82312ee5779919a4" providerId="LiveId" clId="{2D641F4E-4B97-FE4F-BED4-0E056FBEE78D}" dt="2024-04-06T03:14:14.381" v="8" actId="2696"/>
        <pc:sldMkLst>
          <pc:docMk/>
          <pc:sldMk cId="2081473989" sldId="2748"/>
        </pc:sldMkLst>
      </pc:sldChg>
      <pc:sldChg chg="del">
        <pc:chgData name="Xin Luo" userId="82312ee5779919a4" providerId="LiveId" clId="{2D641F4E-4B97-FE4F-BED4-0E056FBEE78D}" dt="2024-04-06T03:14:14.377" v="6" actId="2696"/>
        <pc:sldMkLst>
          <pc:docMk/>
          <pc:sldMk cId="1994915307" sldId="2749"/>
        </pc:sldMkLst>
      </pc:sldChg>
      <pc:sldChg chg="add">
        <pc:chgData name="Xin Luo" userId="82312ee5779919a4" providerId="LiveId" clId="{2D641F4E-4B97-FE4F-BED4-0E056FBEE78D}" dt="2024-04-06T03:14:46.877" v="18"/>
        <pc:sldMkLst>
          <pc:docMk/>
          <pc:sldMk cId="1715888320" sldId="2751"/>
        </pc:sldMkLst>
      </pc:sldChg>
      <pc:sldChg chg="addSp delSp modSp add mod ord">
        <pc:chgData name="Xin Luo" userId="82312ee5779919a4" providerId="LiveId" clId="{2D641F4E-4B97-FE4F-BED4-0E056FBEE78D}" dt="2024-04-06T05:25:33.631" v="27"/>
        <pc:sldMkLst>
          <pc:docMk/>
          <pc:sldMk cId="1128013676" sldId="2752"/>
        </pc:sldMkLst>
        <pc:picChg chg="add mod">
          <ac:chgData name="Xin Luo" userId="82312ee5779919a4" providerId="LiveId" clId="{2D641F4E-4B97-FE4F-BED4-0E056FBEE78D}" dt="2024-04-06T05:25:04.465" v="26" actId="962"/>
          <ac:picMkLst>
            <pc:docMk/>
            <pc:sldMk cId="1128013676" sldId="2752"/>
            <ac:picMk id="5" creationId="{9368162D-30D8-AEDE-1FB0-65FF53458102}"/>
          </ac:picMkLst>
        </pc:picChg>
        <pc:picChg chg="add mod">
          <ac:chgData name="Xin Luo" userId="82312ee5779919a4" providerId="LiveId" clId="{2D641F4E-4B97-FE4F-BED4-0E056FBEE78D}" dt="2024-04-06T05:25:33.631" v="27"/>
          <ac:picMkLst>
            <pc:docMk/>
            <pc:sldMk cId="1128013676" sldId="2752"/>
            <ac:picMk id="6" creationId="{879D028E-FCE9-6CFB-A2D1-023BE138E193}"/>
          </ac:picMkLst>
        </pc:picChg>
        <pc:picChg chg="del">
          <ac:chgData name="Xin Luo" userId="82312ee5779919a4" providerId="LiveId" clId="{2D641F4E-4B97-FE4F-BED4-0E056FBEE78D}" dt="2024-04-06T05:24:57.704" v="22" actId="478"/>
          <ac:picMkLst>
            <pc:docMk/>
            <pc:sldMk cId="1128013676" sldId="2752"/>
            <ac:picMk id="1026" creationId="{49818E55-CF60-98B8-4081-A70153E31B08}"/>
          </ac:picMkLst>
        </pc:picChg>
      </pc:sldChg>
      <pc:sldChg chg="addSp delSp modSp add mod">
        <pc:chgData name="Xin Luo" userId="82312ee5779919a4" providerId="LiveId" clId="{2D641F4E-4B97-FE4F-BED4-0E056FBEE78D}" dt="2024-04-06T05:25:55.489" v="37" actId="1076"/>
        <pc:sldMkLst>
          <pc:docMk/>
          <pc:sldMk cId="2065670701" sldId="2753"/>
        </pc:sldMkLst>
        <pc:picChg chg="del">
          <ac:chgData name="Xin Luo" userId="82312ee5779919a4" providerId="LiveId" clId="{2D641F4E-4B97-FE4F-BED4-0E056FBEE78D}" dt="2024-04-06T05:25:38.070" v="29" actId="478"/>
          <ac:picMkLst>
            <pc:docMk/>
            <pc:sldMk cId="2065670701" sldId="2753"/>
            <ac:picMk id="5" creationId="{9368162D-30D8-AEDE-1FB0-65FF53458102}"/>
          </ac:picMkLst>
        </pc:picChg>
        <pc:picChg chg="add mod">
          <ac:chgData name="Xin Luo" userId="82312ee5779919a4" providerId="LiveId" clId="{2D641F4E-4B97-FE4F-BED4-0E056FBEE78D}" dt="2024-04-06T05:25:55.489" v="37" actId="1076"/>
          <ac:picMkLst>
            <pc:docMk/>
            <pc:sldMk cId="2065670701" sldId="2753"/>
            <ac:picMk id="6" creationId="{272962C9-B186-402F-86E1-3898F6F376E5}"/>
          </ac:picMkLst>
        </pc:picChg>
      </pc:sldChg>
      <pc:sldChg chg="addSp delSp modSp add mod">
        <pc:chgData name="Xin Luo" userId="82312ee5779919a4" providerId="LiveId" clId="{2D641F4E-4B97-FE4F-BED4-0E056FBEE78D}" dt="2024-04-06T05:27:05.075" v="56" actId="1076"/>
        <pc:sldMkLst>
          <pc:docMk/>
          <pc:sldMk cId="3203813031" sldId="2754"/>
        </pc:sldMkLst>
        <pc:picChg chg="add mod">
          <ac:chgData name="Xin Luo" userId="82312ee5779919a4" providerId="LiveId" clId="{2D641F4E-4B97-FE4F-BED4-0E056FBEE78D}" dt="2024-04-06T05:27:05.075" v="56" actId="1076"/>
          <ac:picMkLst>
            <pc:docMk/>
            <pc:sldMk cId="3203813031" sldId="2754"/>
            <ac:picMk id="5" creationId="{B5E1D8C7-F03C-FFCC-DC9B-0A6844A2674F}"/>
          </ac:picMkLst>
        </pc:picChg>
        <pc:picChg chg="del">
          <ac:chgData name="Xin Luo" userId="82312ee5779919a4" providerId="LiveId" clId="{2D641F4E-4B97-FE4F-BED4-0E056FBEE78D}" dt="2024-04-06T05:25:59.145" v="39" actId="478"/>
          <ac:picMkLst>
            <pc:docMk/>
            <pc:sldMk cId="3203813031" sldId="2754"/>
            <ac:picMk id="6" creationId="{272962C9-B186-402F-86E1-3898F6F376E5}"/>
          </ac:picMkLst>
        </pc:picChg>
      </pc:sldChg>
      <pc:sldChg chg="addSp modSp add mod ord">
        <pc:chgData name="Xin Luo" userId="82312ee5779919a4" providerId="LiveId" clId="{2D641F4E-4B97-FE4F-BED4-0E056FBEE78D}" dt="2024-04-06T05:26:52.634" v="49" actId="20578"/>
        <pc:sldMkLst>
          <pc:docMk/>
          <pc:sldMk cId="2856540524" sldId="2755"/>
        </pc:sldMkLst>
        <pc:picChg chg="add mod">
          <ac:chgData name="Xin Luo" userId="82312ee5779919a4" providerId="LiveId" clId="{2D641F4E-4B97-FE4F-BED4-0E056FBEE78D}" dt="2024-04-06T05:26:45.297" v="48" actId="1076"/>
          <ac:picMkLst>
            <pc:docMk/>
            <pc:sldMk cId="2856540524" sldId="2755"/>
            <ac:picMk id="5" creationId="{2A2A106C-B1CE-6250-B7C1-174B20D25763}"/>
          </ac:picMkLst>
        </pc:picChg>
      </pc:sldChg>
      <pc:sldChg chg="add del">
        <pc:chgData name="Xin Luo" userId="82312ee5779919a4" providerId="LiveId" clId="{2D641F4E-4B97-FE4F-BED4-0E056FBEE78D}" dt="2024-04-06T05:26:33.062" v="41"/>
        <pc:sldMkLst>
          <pc:docMk/>
          <pc:sldMk cId="2980647506" sldId="2755"/>
        </pc:sldMkLst>
      </pc:sldChg>
      <pc:sldChg chg="addSp modSp add mod">
        <pc:chgData name="Xin Luo" userId="82312ee5779919a4" providerId="LiveId" clId="{2D641F4E-4B97-FE4F-BED4-0E056FBEE78D}" dt="2024-04-06T05:27:14.763" v="62" actId="1076"/>
        <pc:sldMkLst>
          <pc:docMk/>
          <pc:sldMk cId="423236720" sldId="2756"/>
        </pc:sldMkLst>
        <pc:picChg chg="add mod">
          <ac:chgData name="Xin Luo" userId="82312ee5779919a4" providerId="LiveId" clId="{2D641F4E-4B97-FE4F-BED4-0E056FBEE78D}" dt="2024-04-06T05:27:14.763" v="62" actId="1076"/>
          <ac:picMkLst>
            <pc:docMk/>
            <pc:sldMk cId="423236720" sldId="2756"/>
            <ac:picMk id="5" creationId="{FD5E76D4-40C8-F464-434E-3D7E672E7644}"/>
          </ac:picMkLst>
        </pc:picChg>
      </pc:sldChg>
      <pc:sldChg chg="del">
        <pc:chgData name="Xin Luo" userId="82312ee5779919a4" providerId="LiveId" clId="{2D641F4E-4B97-FE4F-BED4-0E056FBEE78D}" dt="2024-04-06T03:14:09.042" v="0" actId="2696"/>
        <pc:sldMkLst>
          <pc:docMk/>
          <pc:sldMk cId="2371836296" sldId="2756"/>
        </pc:sldMkLst>
      </pc:sldChg>
      <pc:sldChg chg="del">
        <pc:chgData name="Xin Luo" userId="82312ee5779919a4" providerId="LiveId" clId="{2D641F4E-4B97-FE4F-BED4-0E056FBEE78D}" dt="2024-04-06T03:14:09.044" v="1" actId="2696"/>
        <pc:sldMkLst>
          <pc:docMk/>
          <pc:sldMk cId="397779649" sldId="2757"/>
        </pc:sldMkLst>
      </pc:sldChg>
      <pc:sldChg chg="del">
        <pc:chgData name="Xin Luo" userId="82312ee5779919a4" providerId="LiveId" clId="{2D641F4E-4B97-FE4F-BED4-0E056FBEE78D}" dt="2024-04-06T03:14:14.334" v="3" actId="2696"/>
        <pc:sldMkLst>
          <pc:docMk/>
          <pc:sldMk cId="1878724924" sldId="2758"/>
        </pc:sldMkLst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5B883BEA-79A8-CC44-B886-D5D583546881}"/>
    <pc:docChg chg="undo custSel addSld delSld modSld sldOrd modNotesMaster">
      <pc:chgData name="Xin Luo" userId="82312ee5779919a4" providerId="LiveId" clId="{5B883BEA-79A8-CC44-B886-D5D583546881}" dt="2024-04-29T02:13:51.025" v="1894"/>
      <pc:docMkLst>
        <pc:docMk/>
      </pc:docMkLst>
      <pc:sldChg chg="modSp mod">
        <pc:chgData name="Xin Luo" userId="82312ee5779919a4" providerId="LiveId" clId="{5B883BEA-79A8-CC44-B886-D5D583546881}" dt="2024-04-27T11:29:39.398" v="355" actId="20577"/>
        <pc:sldMkLst>
          <pc:docMk/>
          <pc:sldMk cId="1576120367" sldId="2387"/>
        </pc:sldMkLst>
        <pc:spChg chg="mod">
          <ac:chgData name="Xin Luo" userId="82312ee5779919a4" providerId="LiveId" clId="{5B883BEA-79A8-CC44-B886-D5D583546881}" dt="2024-04-27T11:29:39.398" v="355" actId="20577"/>
          <ac:spMkLst>
            <pc:docMk/>
            <pc:sldMk cId="1576120367" sldId="2387"/>
            <ac:spMk id="5" creationId="{494DAA55-5621-28DB-D255-E0EBB6C6477B}"/>
          </ac:spMkLst>
        </pc:spChg>
      </pc:sldChg>
      <pc:sldChg chg="modSp mod">
        <pc:chgData name="Xin Luo" userId="82312ee5779919a4" providerId="LiveId" clId="{5B883BEA-79A8-CC44-B886-D5D583546881}" dt="2024-04-28T01:38:33.282" v="398" actId="20577"/>
        <pc:sldMkLst>
          <pc:docMk/>
          <pc:sldMk cId="2415901206" sldId="2447"/>
        </pc:sldMkLst>
        <pc:spChg chg="mod">
          <ac:chgData name="Xin Luo" userId="82312ee5779919a4" providerId="LiveId" clId="{5B883BEA-79A8-CC44-B886-D5D583546881}" dt="2024-04-28T01:38:33.282" v="39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Notes">
        <pc:chgData name="Xin Luo" userId="82312ee5779919a4" providerId="LiveId" clId="{5B883BEA-79A8-CC44-B886-D5D583546881}" dt="2024-04-29T02:09:06.605" v="1601" actId="947"/>
        <pc:sldMkLst>
          <pc:docMk/>
          <pc:sldMk cId="1658607177" sldId="2708"/>
        </pc:sldMkLst>
      </pc:sldChg>
      <pc:sldChg chg="modSp mod">
        <pc:chgData name="Xin Luo" userId="82312ee5779919a4" providerId="LiveId" clId="{5B883BEA-79A8-CC44-B886-D5D583546881}" dt="2024-04-29T02:13:51.025" v="1894"/>
        <pc:sldMkLst>
          <pc:docMk/>
          <pc:sldMk cId="1209572041" sldId="2722"/>
        </pc:sldMkLst>
        <pc:spChg chg="mod">
          <ac:chgData name="Xin Luo" userId="82312ee5779919a4" providerId="LiveId" clId="{5B883BEA-79A8-CC44-B886-D5D583546881}" dt="2024-04-29T02:13:51.025" v="1894"/>
          <ac:spMkLst>
            <pc:docMk/>
            <pc:sldMk cId="1209572041" sldId="2722"/>
            <ac:spMk id="3" creationId="{00000000-0000-0000-0000-000000000000}"/>
          </ac:spMkLst>
        </pc:spChg>
        <pc:spChg chg="mod">
          <ac:chgData name="Xin Luo" userId="82312ee5779919a4" providerId="LiveId" clId="{5B883BEA-79A8-CC44-B886-D5D583546881}" dt="2024-04-29T02:12:47.705" v="1879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5B883BEA-79A8-CC44-B886-D5D583546881}" dt="2024-04-28T01:38:41.083" v="407" actId="20577"/>
        <pc:sldMkLst>
          <pc:docMk/>
          <pc:sldMk cId="1435648802" sldId="2759"/>
        </pc:sldMkLst>
        <pc:spChg chg="mod">
          <ac:chgData name="Xin Luo" userId="82312ee5779919a4" providerId="LiveId" clId="{5B883BEA-79A8-CC44-B886-D5D583546881}" dt="2024-04-28T01:38:41.083" v="407" actId="20577"/>
          <ac:spMkLst>
            <pc:docMk/>
            <pc:sldMk cId="1435648802" sldId="2759"/>
            <ac:spMk id="3" creationId="{00000000-0000-0000-0000-000000000000}"/>
          </ac:spMkLst>
        </pc:spChg>
      </pc:sldChg>
      <pc:sldChg chg="addSp delSp modSp mod ord">
        <pc:chgData name="Xin Luo" userId="82312ee5779919a4" providerId="LiveId" clId="{5B883BEA-79A8-CC44-B886-D5D583546881}" dt="2024-04-29T02:13:30.633" v="1888" actId="20577"/>
        <pc:sldMkLst>
          <pc:docMk/>
          <pc:sldMk cId="1666585532" sldId="2760"/>
        </pc:sldMkLst>
        <pc:spChg chg="mod">
          <ac:chgData name="Xin Luo" userId="82312ee5779919a4" providerId="LiveId" clId="{5B883BEA-79A8-CC44-B886-D5D583546881}" dt="2024-04-28T10:45:35.392" v="896" actId="20577"/>
          <ac:spMkLst>
            <pc:docMk/>
            <pc:sldMk cId="1666585532" sldId="2760"/>
            <ac:spMk id="2" creationId="{631AADB6-C88A-D817-4683-FC087E4E240F}"/>
          </ac:spMkLst>
        </pc:spChg>
        <pc:spChg chg="mod">
          <ac:chgData name="Xin Luo" userId="82312ee5779919a4" providerId="LiveId" clId="{5B883BEA-79A8-CC44-B886-D5D583546881}" dt="2024-04-29T02:13:30.633" v="1888" actId="20577"/>
          <ac:spMkLst>
            <pc:docMk/>
            <pc:sldMk cId="1666585532" sldId="2760"/>
            <ac:spMk id="3" creationId="{00000000-0000-0000-0000-000000000000}"/>
          </ac:spMkLst>
        </pc:spChg>
        <pc:spChg chg="add mod">
          <ac:chgData name="Xin Luo" userId="82312ee5779919a4" providerId="LiveId" clId="{5B883BEA-79A8-CC44-B886-D5D583546881}" dt="2024-04-28T10:50:34.805" v="1144" actId="1076"/>
          <ac:spMkLst>
            <pc:docMk/>
            <pc:sldMk cId="1666585532" sldId="2760"/>
            <ac:spMk id="4" creationId="{E131345A-09F3-A652-0502-B89646040DFB}"/>
          </ac:spMkLst>
        </pc:spChg>
        <pc:spChg chg="add mod">
          <ac:chgData name="Xin Luo" userId="82312ee5779919a4" providerId="LiveId" clId="{5B883BEA-79A8-CC44-B886-D5D583546881}" dt="2024-04-28T10:50:34.805" v="1144" actId="1076"/>
          <ac:spMkLst>
            <pc:docMk/>
            <pc:sldMk cId="1666585532" sldId="2760"/>
            <ac:spMk id="5" creationId="{9CE5B8DE-1032-05DC-645D-011A7B22BE2A}"/>
          </ac:spMkLst>
        </pc:spChg>
        <pc:spChg chg="del">
          <ac:chgData name="Xin Luo" userId="82312ee5779919a4" providerId="LiveId" clId="{5B883BEA-79A8-CC44-B886-D5D583546881}" dt="2024-04-28T10:44:09.240" v="835" actId="478"/>
          <ac:spMkLst>
            <pc:docMk/>
            <pc:sldMk cId="1666585532" sldId="2760"/>
            <ac:spMk id="6" creationId="{88165BBC-4B6C-D110-B323-A083CEFFC0D0}"/>
          </ac:spMkLst>
        </pc:spChg>
        <pc:spChg chg="del mod">
          <ac:chgData name="Xin Luo" userId="82312ee5779919a4" providerId="LiveId" clId="{5B883BEA-79A8-CC44-B886-D5D583546881}" dt="2024-04-28T10:49:37.804" v="1130" actId="478"/>
          <ac:spMkLst>
            <pc:docMk/>
            <pc:sldMk cId="1666585532" sldId="2760"/>
            <ac:spMk id="7" creationId="{3DC73F52-8630-3936-0F04-2680DDF7D3C8}"/>
          </ac:spMkLst>
        </pc:spChg>
        <pc:spChg chg="add mod">
          <ac:chgData name="Xin Luo" userId="82312ee5779919a4" providerId="LiveId" clId="{5B883BEA-79A8-CC44-B886-D5D583546881}" dt="2024-04-28T10:48:52.605" v="1122"/>
          <ac:spMkLst>
            <pc:docMk/>
            <pc:sldMk cId="1666585532" sldId="2760"/>
            <ac:spMk id="8" creationId="{0B02A342-9856-68B8-E4CD-829A7C05528C}"/>
          </ac:spMkLst>
        </pc:spChg>
        <pc:spChg chg="add mod">
          <ac:chgData name="Xin Luo" userId="82312ee5779919a4" providerId="LiveId" clId="{5B883BEA-79A8-CC44-B886-D5D583546881}" dt="2024-04-28T10:50:34.805" v="1144" actId="1076"/>
          <ac:spMkLst>
            <pc:docMk/>
            <pc:sldMk cId="1666585532" sldId="2760"/>
            <ac:spMk id="9" creationId="{30A2EBB3-19BB-C8FF-BCB6-4A6544DE7F07}"/>
          </ac:spMkLst>
        </pc:spChg>
        <pc:spChg chg="add mod">
          <ac:chgData name="Xin Luo" userId="82312ee5779919a4" providerId="LiveId" clId="{5B883BEA-79A8-CC44-B886-D5D583546881}" dt="2024-04-28T10:49:19.296" v="1128"/>
          <ac:spMkLst>
            <pc:docMk/>
            <pc:sldMk cId="1666585532" sldId="2760"/>
            <ac:spMk id="10" creationId="{6EED9ED5-ABF8-0865-C201-8C869751F339}"/>
          </ac:spMkLst>
        </pc:spChg>
        <pc:picChg chg="del">
          <ac:chgData name="Xin Luo" userId="82312ee5779919a4" providerId="LiveId" clId="{5B883BEA-79A8-CC44-B886-D5D583546881}" dt="2024-04-28T10:44:09.240" v="835" actId="478"/>
          <ac:picMkLst>
            <pc:docMk/>
            <pc:sldMk cId="1666585532" sldId="2760"/>
            <ac:picMk id="1026" creationId="{E2A70009-91D7-A696-27E7-E046F21F93E0}"/>
          </ac:picMkLst>
        </pc:picChg>
        <pc:cxnChg chg="add mod">
          <ac:chgData name="Xin Luo" userId="82312ee5779919a4" providerId="LiveId" clId="{5B883BEA-79A8-CC44-B886-D5D583546881}" dt="2024-04-28T10:50:34.805" v="1144" actId="1076"/>
          <ac:cxnSpMkLst>
            <pc:docMk/>
            <pc:sldMk cId="1666585532" sldId="2760"/>
            <ac:cxnSpMk id="12" creationId="{7F6F0C63-B833-0587-DF3F-A6818E9F796D}"/>
          </ac:cxnSpMkLst>
        </pc:cxnChg>
        <pc:cxnChg chg="add mod">
          <ac:chgData name="Xin Luo" userId="82312ee5779919a4" providerId="LiveId" clId="{5B883BEA-79A8-CC44-B886-D5D583546881}" dt="2024-04-28T10:50:34.805" v="1144" actId="1076"/>
          <ac:cxnSpMkLst>
            <pc:docMk/>
            <pc:sldMk cId="1666585532" sldId="2760"/>
            <ac:cxnSpMk id="13" creationId="{B65F95CD-BDDD-8A05-7D3F-49076376DC7C}"/>
          </ac:cxnSpMkLst>
        </pc:cxnChg>
      </pc:sldChg>
      <pc:sldChg chg="modSp mod">
        <pc:chgData name="Xin Luo" userId="82312ee5779919a4" providerId="LiveId" clId="{5B883BEA-79A8-CC44-B886-D5D583546881}" dt="2024-04-28T10:33:46.230" v="726"/>
        <pc:sldMkLst>
          <pc:docMk/>
          <pc:sldMk cId="4141385002" sldId="2761"/>
        </pc:sldMkLst>
        <pc:spChg chg="mod">
          <ac:chgData name="Xin Luo" userId="82312ee5779919a4" providerId="LiveId" clId="{5B883BEA-79A8-CC44-B886-D5D583546881}" dt="2024-04-28T10:33:46.230" v="726"/>
          <ac:spMkLst>
            <pc:docMk/>
            <pc:sldMk cId="4141385002" sldId="2761"/>
            <ac:spMk id="7" creationId="{00000000-0000-0000-0000-000000000000}"/>
          </ac:spMkLst>
        </pc:spChg>
      </pc:sldChg>
      <pc:sldChg chg="del modNotesTx">
        <pc:chgData name="Xin Luo" userId="82312ee5779919a4" providerId="LiveId" clId="{5B883BEA-79A8-CC44-B886-D5D583546881}" dt="2024-04-29T02:09:37.245" v="1603" actId="2696"/>
        <pc:sldMkLst>
          <pc:docMk/>
          <pc:sldMk cId="494802392" sldId="2762"/>
        </pc:sldMkLst>
      </pc:sldChg>
      <pc:sldChg chg="del">
        <pc:chgData name="Xin Luo" userId="82312ee5779919a4" providerId="LiveId" clId="{5B883BEA-79A8-CC44-B886-D5D583546881}" dt="2024-04-29T02:08:21.857" v="1596" actId="2696"/>
        <pc:sldMkLst>
          <pc:docMk/>
          <pc:sldMk cId="474826622" sldId="2763"/>
        </pc:sldMkLst>
      </pc:sldChg>
      <pc:sldChg chg="del">
        <pc:chgData name="Xin Luo" userId="82312ee5779919a4" providerId="LiveId" clId="{5B883BEA-79A8-CC44-B886-D5D583546881}" dt="2024-04-29T02:08:21.860" v="1599" actId="2696"/>
        <pc:sldMkLst>
          <pc:docMk/>
          <pc:sldMk cId="3863585509" sldId="2764"/>
        </pc:sldMkLst>
      </pc:sldChg>
      <pc:sldChg chg="del">
        <pc:chgData name="Xin Luo" userId="82312ee5779919a4" providerId="LiveId" clId="{5B883BEA-79A8-CC44-B886-D5D583546881}" dt="2024-04-29T02:09:37.238" v="1602" actId="2696"/>
        <pc:sldMkLst>
          <pc:docMk/>
          <pc:sldMk cId="4055009631" sldId="2765"/>
        </pc:sldMkLst>
      </pc:sldChg>
      <pc:sldChg chg="del">
        <pc:chgData name="Xin Luo" userId="82312ee5779919a4" providerId="LiveId" clId="{5B883BEA-79A8-CC44-B886-D5D583546881}" dt="2024-04-29T02:08:21.862" v="1600" actId="2696"/>
        <pc:sldMkLst>
          <pc:docMk/>
          <pc:sldMk cId="2576220137" sldId="2766"/>
        </pc:sldMkLst>
      </pc:sldChg>
      <pc:sldChg chg="del">
        <pc:chgData name="Xin Luo" userId="82312ee5779919a4" providerId="LiveId" clId="{5B883BEA-79A8-CC44-B886-D5D583546881}" dt="2024-04-29T02:08:21.854" v="1593" actId="2696"/>
        <pc:sldMkLst>
          <pc:docMk/>
          <pc:sldMk cId="3890180169" sldId="2767"/>
        </pc:sldMkLst>
      </pc:sldChg>
      <pc:sldChg chg="del">
        <pc:chgData name="Xin Luo" userId="82312ee5779919a4" providerId="LiveId" clId="{5B883BEA-79A8-CC44-B886-D5D583546881}" dt="2024-04-29T02:08:21.852" v="1591" actId="2696"/>
        <pc:sldMkLst>
          <pc:docMk/>
          <pc:sldMk cId="3254934158" sldId="2768"/>
        </pc:sldMkLst>
      </pc:sldChg>
      <pc:sldChg chg="del">
        <pc:chgData name="Xin Luo" userId="82312ee5779919a4" providerId="LiveId" clId="{5B883BEA-79A8-CC44-B886-D5D583546881}" dt="2024-04-29T02:08:21.855" v="1594" actId="2696"/>
        <pc:sldMkLst>
          <pc:docMk/>
          <pc:sldMk cId="2679339334" sldId="2769"/>
        </pc:sldMkLst>
      </pc:sldChg>
      <pc:sldChg chg="del modNotesTx">
        <pc:chgData name="Xin Luo" userId="82312ee5779919a4" providerId="LiveId" clId="{5B883BEA-79A8-CC44-B886-D5D583546881}" dt="2024-04-29T02:08:21.853" v="1592" actId="2696"/>
        <pc:sldMkLst>
          <pc:docMk/>
          <pc:sldMk cId="2658418151" sldId="2770"/>
        </pc:sldMkLst>
      </pc:sldChg>
      <pc:sldChg chg="del">
        <pc:chgData name="Xin Luo" userId="82312ee5779919a4" providerId="LiveId" clId="{5B883BEA-79A8-CC44-B886-D5D583546881}" dt="2024-04-29T02:08:21.859" v="1598" actId="2696"/>
        <pc:sldMkLst>
          <pc:docMk/>
          <pc:sldMk cId="2158765538" sldId="2771"/>
        </pc:sldMkLst>
      </pc:sldChg>
      <pc:sldChg chg="del">
        <pc:chgData name="Xin Luo" userId="82312ee5779919a4" providerId="LiveId" clId="{5B883BEA-79A8-CC44-B886-D5D583546881}" dt="2024-04-29T02:08:21.856" v="1595" actId="2696"/>
        <pc:sldMkLst>
          <pc:docMk/>
          <pc:sldMk cId="777133288" sldId="2772"/>
        </pc:sldMkLst>
      </pc:sldChg>
      <pc:sldChg chg="del">
        <pc:chgData name="Xin Luo" userId="82312ee5779919a4" providerId="LiveId" clId="{5B883BEA-79A8-CC44-B886-D5D583546881}" dt="2024-04-29T02:08:21.849" v="1590" actId="2696"/>
        <pc:sldMkLst>
          <pc:docMk/>
          <pc:sldMk cId="614769083" sldId="2773"/>
        </pc:sldMkLst>
      </pc:sldChg>
      <pc:sldChg chg="del">
        <pc:chgData name="Xin Luo" userId="82312ee5779919a4" providerId="LiveId" clId="{5B883BEA-79A8-CC44-B886-D5D583546881}" dt="2024-04-29T02:08:21.858" v="1597" actId="2696"/>
        <pc:sldMkLst>
          <pc:docMk/>
          <pc:sldMk cId="4079044599" sldId="2774"/>
        </pc:sldMkLst>
      </pc:sldChg>
      <pc:sldChg chg="modSp mod">
        <pc:chgData name="Xin Luo" userId="82312ee5779919a4" providerId="LiveId" clId="{5B883BEA-79A8-CC44-B886-D5D583546881}" dt="2024-04-28T01:39:08.763" v="412"/>
        <pc:sldMkLst>
          <pc:docMk/>
          <pc:sldMk cId="2116497052" sldId="2775"/>
        </pc:sldMkLst>
        <pc:spChg chg="mod">
          <ac:chgData name="Xin Luo" userId="82312ee5779919a4" providerId="LiveId" clId="{5B883BEA-79A8-CC44-B886-D5D583546881}" dt="2024-04-28T01:39:08.763" v="412"/>
          <ac:spMkLst>
            <pc:docMk/>
            <pc:sldMk cId="2116497052" sldId="2775"/>
            <ac:spMk id="3" creationId="{00000000-0000-0000-0000-000000000000}"/>
          </ac:spMkLst>
        </pc:spChg>
      </pc:sldChg>
      <pc:sldChg chg="modSp mod">
        <pc:chgData name="Xin Luo" userId="82312ee5779919a4" providerId="LiveId" clId="{5B883BEA-79A8-CC44-B886-D5D583546881}" dt="2024-04-28T01:39:18.731" v="421" actId="113"/>
        <pc:sldMkLst>
          <pc:docMk/>
          <pc:sldMk cId="3179083255" sldId="2776"/>
        </pc:sldMkLst>
        <pc:spChg chg="mod">
          <ac:chgData name="Xin Luo" userId="82312ee5779919a4" providerId="LiveId" clId="{5B883BEA-79A8-CC44-B886-D5D583546881}" dt="2024-04-28T01:39:13.185" v="413"/>
          <ac:spMkLst>
            <pc:docMk/>
            <pc:sldMk cId="3179083255" sldId="2776"/>
            <ac:spMk id="3" creationId="{00000000-0000-0000-0000-000000000000}"/>
          </ac:spMkLst>
        </pc:spChg>
        <pc:spChg chg="mod">
          <ac:chgData name="Xin Luo" userId="82312ee5779919a4" providerId="LiveId" clId="{5B883BEA-79A8-CC44-B886-D5D583546881}" dt="2024-04-28T01:39:18.731" v="421" actId="113"/>
          <ac:spMkLst>
            <pc:docMk/>
            <pc:sldMk cId="3179083255" sldId="2776"/>
            <ac:spMk id="12" creationId="{762BF4D4-6822-85D4-B2AA-CB78C2A5939D}"/>
          </ac:spMkLst>
        </pc:spChg>
      </pc:sldChg>
      <pc:sldChg chg="modSp mod modNotesTx">
        <pc:chgData name="Xin Luo" userId="82312ee5779919a4" providerId="LiveId" clId="{5B883BEA-79A8-CC44-B886-D5D583546881}" dt="2024-04-28T01:50:48.428" v="445" actId="20577"/>
        <pc:sldMkLst>
          <pc:docMk/>
          <pc:sldMk cId="4287268916" sldId="2777"/>
        </pc:sldMkLst>
        <pc:spChg chg="mod">
          <ac:chgData name="Xin Luo" userId="82312ee5779919a4" providerId="LiveId" clId="{5B883BEA-79A8-CC44-B886-D5D583546881}" dt="2024-04-28T01:39:21.955" v="422"/>
          <ac:spMkLst>
            <pc:docMk/>
            <pc:sldMk cId="4287268916" sldId="2777"/>
            <ac:spMk id="3" creationId="{00000000-0000-0000-0000-000000000000}"/>
          </ac:spMkLst>
        </pc:spChg>
      </pc:sldChg>
      <pc:sldChg chg="addSp delSp modSp mod">
        <pc:chgData name="Xin Luo" userId="82312ee5779919a4" providerId="LiveId" clId="{5B883BEA-79A8-CC44-B886-D5D583546881}" dt="2024-04-28T01:39:28.372" v="426"/>
        <pc:sldMkLst>
          <pc:docMk/>
          <pc:sldMk cId="3196189274" sldId="2778"/>
        </pc:sldMkLst>
        <pc:spChg chg="mod">
          <ac:chgData name="Xin Luo" userId="82312ee5779919a4" providerId="LiveId" clId="{5B883BEA-79A8-CC44-B886-D5D583546881}" dt="2024-04-28T01:39:26.648" v="424"/>
          <ac:spMkLst>
            <pc:docMk/>
            <pc:sldMk cId="3196189274" sldId="2778"/>
            <ac:spMk id="3" creationId="{00000000-0000-0000-0000-000000000000}"/>
          </ac:spMkLst>
        </pc:spChg>
        <pc:spChg chg="add del mod">
          <ac:chgData name="Xin Luo" userId="82312ee5779919a4" providerId="LiveId" clId="{5B883BEA-79A8-CC44-B886-D5D583546881}" dt="2024-04-28T01:39:28.372" v="426"/>
          <ac:spMkLst>
            <pc:docMk/>
            <pc:sldMk cId="3196189274" sldId="2778"/>
            <ac:spMk id="4" creationId="{A80DF6E3-82FE-08F3-B05D-E24FAAEFCEF9}"/>
          </ac:spMkLst>
        </pc:spChg>
      </pc:sldChg>
      <pc:sldChg chg="modSp mod">
        <pc:chgData name="Xin Luo" userId="82312ee5779919a4" providerId="LiveId" clId="{5B883BEA-79A8-CC44-B886-D5D583546881}" dt="2024-04-29T02:13:12.642" v="1883"/>
        <pc:sldMkLst>
          <pc:docMk/>
          <pc:sldMk cId="2977089541" sldId="2779"/>
        </pc:sldMkLst>
        <pc:spChg chg="mod">
          <ac:chgData name="Xin Luo" userId="82312ee5779919a4" providerId="LiveId" clId="{5B883BEA-79A8-CC44-B886-D5D583546881}" dt="2024-04-29T02:13:12.642" v="1883"/>
          <ac:spMkLst>
            <pc:docMk/>
            <pc:sldMk cId="2977089541" sldId="2779"/>
            <ac:spMk id="3" creationId="{00000000-0000-0000-0000-000000000000}"/>
          </ac:spMkLst>
        </pc:spChg>
        <pc:spChg chg="mod">
          <ac:chgData name="Xin Luo" userId="82312ee5779919a4" providerId="LiveId" clId="{5B883BEA-79A8-CC44-B886-D5D583546881}" dt="2024-04-28T05:22:35.231" v="622" actId="21"/>
          <ac:spMkLst>
            <pc:docMk/>
            <pc:sldMk cId="2977089541" sldId="2779"/>
            <ac:spMk id="11" creationId="{9DCDC006-9BA8-2DA8-F503-9A20CF1B8D23}"/>
          </ac:spMkLst>
        </pc:spChg>
      </pc:sldChg>
      <pc:sldChg chg="addSp delSp modSp mod">
        <pc:chgData name="Xin Luo" userId="82312ee5779919a4" providerId="LiveId" clId="{5B883BEA-79A8-CC44-B886-D5D583546881}" dt="2024-04-29T02:13:03.909" v="1880"/>
        <pc:sldMkLst>
          <pc:docMk/>
          <pc:sldMk cId="1909064564" sldId="2780"/>
        </pc:sldMkLst>
        <pc:spChg chg="mod">
          <ac:chgData name="Xin Luo" userId="82312ee5779919a4" providerId="LiveId" clId="{5B883BEA-79A8-CC44-B886-D5D583546881}" dt="2024-04-27T10:08:17.305" v="34" actId="20577"/>
          <ac:spMkLst>
            <pc:docMk/>
            <pc:sldMk cId="1909064564" sldId="2780"/>
            <ac:spMk id="2" creationId="{631AADB6-C88A-D817-4683-FC087E4E240F}"/>
          </ac:spMkLst>
        </pc:spChg>
        <pc:spChg chg="mod">
          <ac:chgData name="Xin Luo" userId="82312ee5779919a4" providerId="LiveId" clId="{5B883BEA-79A8-CC44-B886-D5D583546881}" dt="2024-04-29T02:13:03.909" v="1880"/>
          <ac:spMkLst>
            <pc:docMk/>
            <pc:sldMk cId="1909064564" sldId="2780"/>
            <ac:spMk id="3" creationId="{00000000-0000-0000-0000-000000000000}"/>
          </ac:spMkLst>
        </pc:spChg>
        <pc:spChg chg="mod">
          <ac:chgData name="Xin Luo" userId="82312ee5779919a4" providerId="LiveId" clId="{5B883BEA-79A8-CC44-B886-D5D583546881}" dt="2024-04-27T10:48:44.702" v="187" actId="20577"/>
          <ac:spMkLst>
            <pc:docMk/>
            <pc:sldMk cId="1909064564" sldId="2780"/>
            <ac:spMk id="11" creationId="{9DCDC006-9BA8-2DA8-F503-9A20CF1B8D23}"/>
          </ac:spMkLst>
        </pc:spChg>
        <pc:spChg chg="add mod">
          <ac:chgData name="Xin Luo" userId="82312ee5779919a4" providerId="LiveId" clId="{5B883BEA-79A8-CC44-B886-D5D583546881}" dt="2024-04-27T11:20:58.861" v="191" actId="1582"/>
          <ac:spMkLst>
            <pc:docMk/>
            <pc:sldMk cId="1909064564" sldId="2780"/>
            <ac:spMk id="13" creationId="{61E6BB8E-86B0-3E06-9802-82FF87912917}"/>
          </ac:spMkLst>
        </pc:spChg>
        <pc:spChg chg="add mod">
          <ac:chgData name="Xin Luo" userId="82312ee5779919a4" providerId="LiveId" clId="{5B883BEA-79A8-CC44-B886-D5D583546881}" dt="2024-04-27T11:21:19.278" v="212" actId="1076"/>
          <ac:spMkLst>
            <pc:docMk/>
            <pc:sldMk cId="1909064564" sldId="2780"/>
            <ac:spMk id="14" creationId="{A35721B3-B218-7E8E-F646-4C33BA37912C}"/>
          </ac:spMkLst>
        </pc:spChg>
        <pc:picChg chg="add del mod modCrop">
          <ac:chgData name="Xin Luo" userId="82312ee5779919a4" providerId="LiveId" clId="{5B883BEA-79A8-CC44-B886-D5D583546881}" dt="2024-04-27T10:48:11.753" v="161" actId="478"/>
          <ac:picMkLst>
            <pc:docMk/>
            <pc:sldMk cId="1909064564" sldId="2780"/>
            <ac:picMk id="5" creationId="{39B1449F-E13B-2653-1118-6B271F45C743}"/>
          </ac:picMkLst>
        </pc:picChg>
        <pc:picChg chg="add del mod modCrop">
          <ac:chgData name="Xin Luo" userId="82312ee5779919a4" providerId="LiveId" clId="{5B883BEA-79A8-CC44-B886-D5D583546881}" dt="2024-04-27T10:48:10.439" v="160" actId="478"/>
          <ac:picMkLst>
            <pc:docMk/>
            <pc:sldMk cId="1909064564" sldId="2780"/>
            <ac:picMk id="7" creationId="{5E87BDED-6697-5B3A-FA5E-3432E9BD4894}"/>
          </ac:picMkLst>
        </pc:picChg>
        <pc:picChg chg="add mod">
          <ac:chgData name="Xin Luo" userId="82312ee5779919a4" providerId="LiveId" clId="{5B883BEA-79A8-CC44-B886-D5D583546881}" dt="2024-04-27T10:48:32.600" v="175" actId="1076"/>
          <ac:picMkLst>
            <pc:docMk/>
            <pc:sldMk cId="1909064564" sldId="2780"/>
            <ac:picMk id="9" creationId="{A5991604-BE71-F71B-88E7-1276709E6471}"/>
          </ac:picMkLst>
        </pc:picChg>
        <pc:picChg chg="add mod">
          <ac:chgData name="Xin Luo" userId="82312ee5779919a4" providerId="LiveId" clId="{5B883BEA-79A8-CC44-B886-D5D583546881}" dt="2024-04-27T10:48:30.832" v="174" actId="14100"/>
          <ac:picMkLst>
            <pc:docMk/>
            <pc:sldMk cId="1909064564" sldId="2780"/>
            <ac:picMk id="12" creationId="{60249847-9643-86DA-BE09-EB789ECBE0EB}"/>
          </ac:picMkLst>
        </pc:picChg>
      </pc:sldChg>
      <pc:sldChg chg="modSp mod">
        <pc:chgData name="Xin Luo" userId="82312ee5779919a4" providerId="LiveId" clId="{5B883BEA-79A8-CC44-B886-D5D583546881}" dt="2024-04-29T02:13:06.584" v="1881"/>
        <pc:sldMkLst>
          <pc:docMk/>
          <pc:sldMk cId="1018501365" sldId="2781"/>
        </pc:sldMkLst>
        <pc:spChg chg="mod">
          <ac:chgData name="Xin Luo" userId="82312ee5779919a4" providerId="LiveId" clId="{5B883BEA-79A8-CC44-B886-D5D583546881}" dt="2024-04-29T02:13:06.584" v="1881"/>
          <ac:spMkLst>
            <pc:docMk/>
            <pc:sldMk cId="1018501365" sldId="2781"/>
            <ac:spMk id="3" creationId="{00000000-0000-0000-0000-000000000000}"/>
          </ac:spMkLst>
        </pc:spChg>
      </pc:sldChg>
      <pc:sldChg chg="modSp add mod">
        <pc:chgData name="Xin Luo" userId="82312ee5779919a4" providerId="LiveId" clId="{5B883BEA-79A8-CC44-B886-D5D583546881}" dt="2024-04-27T10:46:36.384" v="150" actId="20577"/>
        <pc:sldMkLst>
          <pc:docMk/>
          <pc:sldMk cId="3925810949" sldId="2781"/>
        </pc:sldMkLst>
        <pc:spChg chg="mod">
          <ac:chgData name="Xin Luo" userId="82312ee5779919a4" providerId="LiveId" clId="{5B883BEA-79A8-CC44-B886-D5D583546881}" dt="2024-04-27T10:46:36.384" v="150" actId="20577"/>
          <ac:spMkLst>
            <pc:docMk/>
            <pc:sldMk cId="3925810949" sldId="2781"/>
            <ac:spMk id="11" creationId="{9DCDC006-9BA8-2DA8-F503-9A20CF1B8D23}"/>
          </ac:spMkLst>
        </pc:spChg>
      </pc:sldChg>
      <pc:sldChg chg="modSp mod">
        <pc:chgData name="Xin Luo" userId="82312ee5779919a4" providerId="LiveId" clId="{5B883BEA-79A8-CC44-B886-D5D583546881}" dt="2024-04-29T02:13:09.517" v="1882"/>
        <pc:sldMkLst>
          <pc:docMk/>
          <pc:sldMk cId="983909471" sldId="2782"/>
        </pc:sldMkLst>
        <pc:spChg chg="mod">
          <ac:chgData name="Xin Luo" userId="82312ee5779919a4" providerId="LiveId" clId="{5B883BEA-79A8-CC44-B886-D5D583546881}" dt="2024-04-29T02:13:09.517" v="1882"/>
          <ac:spMkLst>
            <pc:docMk/>
            <pc:sldMk cId="983909471" sldId="2782"/>
            <ac:spMk id="3" creationId="{00000000-0000-0000-0000-000000000000}"/>
          </ac:spMkLst>
        </pc:spChg>
      </pc:sldChg>
      <pc:sldChg chg="modSp add mod">
        <pc:chgData name="Xin Luo" userId="82312ee5779919a4" providerId="LiveId" clId="{5B883BEA-79A8-CC44-B886-D5D583546881}" dt="2024-04-29T02:13:15.722" v="1884"/>
        <pc:sldMkLst>
          <pc:docMk/>
          <pc:sldMk cId="3293108534" sldId="2783"/>
        </pc:sldMkLst>
        <pc:spChg chg="mod">
          <ac:chgData name="Xin Luo" userId="82312ee5779919a4" providerId="LiveId" clId="{5B883BEA-79A8-CC44-B886-D5D583546881}" dt="2024-04-29T02:13:15.722" v="1884"/>
          <ac:spMkLst>
            <pc:docMk/>
            <pc:sldMk cId="3293108534" sldId="2783"/>
            <ac:spMk id="3" creationId="{00000000-0000-0000-0000-000000000000}"/>
          </ac:spMkLst>
        </pc:spChg>
        <pc:spChg chg="mod">
          <ac:chgData name="Xin Luo" userId="82312ee5779919a4" providerId="LiveId" clId="{5B883BEA-79A8-CC44-B886-D5D583546881}" dt="2024-04-28T05:22:59.631" v="632" actId="404"/>
          <ac:spMkLst>
            <pc:docMk/>
            <pc:sldMk cId="3293108534" sldId="2783"/>
            <ac:spMk id="11" creationId="{9DCDC006-9BA8-2DA8-F503-9A20CF1B8D23}"/>
          </ac:spMkLst>
        </pc:spChg>
      </pc:sldChg>
      <pc:sldChg chg="addSp delSp modSp add mod">
        <pc:chgData name="Xin Luo" userId="82312ee5779919a4" providerId="LiveId" clId="{5B883BEA-79A8-CC44-B886-D5D583546881}" dt="2024-04-29T02:13:34.855" v="1889"/>
        <pc:sldMkLst>
          <pc:docMk/>
          <pc:sldMk cId="1614115715" sldId="2784"/>
        </pc:sldMkLst>
        <pc:spChg chg="mod">
          <ac:chgData name="Xin Luo" userId="82312ee5779919a4" providerId="LiveId" clId="{5B883BEA-79A8-CC44-B886-D5D583546881}" dt="2024-04-28T10:51:10.754" v="1201" actId="14100"/>
          <ac:spMkLst>
            <pc:docMk/>
            <pc:sldMk cId="1614115715" sldId="2784"/>
            <ac:spMk id="2" creationId="{631AADB6-C88A-D817-4683-FC087E4E240F}"/>
          </ac:spMkLst>
        </pc:spChg>
        <pc:spChg chg="mod">
          <ac:chgData name="Xin Luo" userId="82312ee5779919a4" providerId="LiveId" clId="{5B883BEA-79A8-CC44-B886-D5D583546881}" dt="2024-04-29T02:13:34.855" v="1889"/>
          <ac:spMkLst>
            <pc:docMk/>
            <pc:sldMk cId="1614115715" sldId="2784"/>
            <ac:spMk id="3" creationId="{00000000-0000-0000-0000-000000000000}"/>
          </ac:spMkLst>
        </pc:spChg>
        <pc:spChg chg="mod">
          <ac:chgData name="Xin Luo" userId="82312ee5779919a4" providerId="LiveId" clId="{5B883BEA-79A8-CC44-B886-D5D583546881}" dt="2024-04-28T11:18:23.195" v="1461" actId="1076"/>
          <ac:spMkLst>
            <pc:docMk/>
            <pc:sldMk cId="1614115715" sldId="2784"/>
            <ac:spMk id="7" creationId="{3DC73F52-8630-3936-0F04-2680DDF7D3C8}"/>
          </ac:spMkLst>
        </pc:spChg>
        <pc:picChg chg="add del mod">
          <ac:chgData name="Xin Luo" userId="82312ee5779919a4" providerId="LiveId" clId="{5B883BEA-79A8-CC44-B886-D5D583546881}" dt="2024-04-28T11:18:08.835" v="1456" actId="478"/>
          <ac:picMkLst>
            <pc:docMk/>
            <pc:sldMk cId="1614115715" sldId="2784"/>
            <ac:picMk id="5" creationId="{F5C8DC08-A1DB-2D24-BB78-B376F1AF847D}"/>
          </ac:picMkLst>
        </pc:picChg>
        <pc:picChg chg="add del mod">
          <ac:chgData name="Xin Luo" userId="82312ee5779919a4" providerId="LiveId" clId="{5B883BEA-79A8-CC44-B886-D5D583546881}" dt="2024-04-28T11:18:08.167" v="1454" actId="478"/>
          <ac:picMkLst>
            <pc:docMk/>
            <pc:sldMk cId="1614115715" sldId="2784"/>
            <ac:picMk id="8" creationId="{F78965AC-581F-93AF-1575-ABCDB20142F3}"/>
          </ac:picMkLst>
        </pc:picChg>
      </pc:sldChg>
      <pc:sldChg chg="delSp modSp add mod">
        <pc:chgData name="Xin Luo" userId="82312ee5779919a4" providerId="LiveId" clId="{5B883BEA-79A8-CC44-B886-D5D583546881}" dt="2024-04-29T02:13:38.306" v="1890"/>
        <pc:sldMkLst>
          <pc:docMk/>
          <pc:sldMk cId="3468411820" sldId="2785"/>
        </pc:sldMkLst>
        <pc:spChg chg="mod">
          <ac:chgData name="Xin Luo" userId="82312ee5779919a4" providerId="LiveId" clId="{5B883BEA-79A8-CC44-B886-D5D583546881}" dt="2024-04-28T11:19:43.696" v="1578" actId="113"/>
          <ac:spMkLst>
            <pc:docMk/>
            <pc:sldMk cId="3468411820" sldId="2785"/>
            <ac:spMk id="2" creationId="{631AADB6-C88A-D817-4683-FC087E4E240F}"/>
          </ac:spMkLst>
        </pc:spChg>
        <pc:spChg chg="mod">
          <ac:chgData name="Xin Luo" userId="82312ee5779919a4" providerId="LiveId" clId="{5B883BEA-79A8-CC44-B886-D5D583546881}" dt="2024-04-29T02:13:38.306" v="1890"/>
          <ac:spMkLst>
            <pc:docMk/>
            <pc:sldMk cId="3468411820" sldId="2785"/>
            <ac:spMk id="3" creationId="{00000000-0000-0000-0000-000000000000}"/>
          </ac:spMkLst>
        </pc:spChg>
        <pc:spChg chg="del">
          <ac:chgData name="Xin Luo" userId="82312ee5779919a4" providerId="LiveId" clId="{5B883BEA-79A8-CC44-B886-D5D583546881}" dt="2024-04-28T11:18:29.509" v="1462" actId="478"/>
          <ac:spMkLst>
            <pc:docMk/>
            <pc:sldMk cId="3468411820" sldId="2785"/>
            <ac:spMk id="7" creationId="{3DC73F52-8630-3936-0F04-2680DDF7D3C8}"/>
          </ac:spMkLst>
        </pc:spChg>
        <pc:picChg chg="mod">
          <ac:chgData name="Xin Luo" userId="82312ee5779919a4" providerId="LiveId" clId="{5B883BEA-79A8-CC44-B886-D5D583546881}" dt="2024-04-28T11:19:50.303" v="1589" actId="1035"/>
          <ac:picMkLst>
            <pc:docMk/>
            <pc:sldMk cId="3468411820" sldId="2785"/>
            <ac:picMk id="5" creationId="{F5C8DC08-A1DB-2D24-BB78-B376F1AF847D}"/>
          </ac:picMkLst>
        </pc:picChg>
        <pc:picChg chg="mod">
          <ac:chgData name="Xin Luo" userId="82312ee5779919a4" providerId="LiveId" clId="{5B883BEA-79A8-CC44-B886-D5D583546881}" dt="2024-04-28T11:19:50.303" v="1589" actId="1035"/>
          <ac:picMkLst>
            <pc:docMk/>
            <pc:sldMk cId="3468411820" sldId="2785"/>
            <ac:picMk id="8" creationId="{F78965AC-581F-93AF-1575-ABCDB20142F3}"/>
          </ac:picMkLst>
        </pc:picChg>
      </pc:sldChg>
      <pc:sldChg chg="modSp mod">
        <pc:chgData name="Xin Luo" userId="82312ee5779919a4" providerId="LiveId" clId="{5B883BEA-79A8-CC44-B886-D5D583546881}" dt="2024-04-29T02:13:41.522" v="1891"/>
        <pc:sldMkLst>
          <pc:docMk/>
          <pc:sldMk cId="2574384830" sldId="2786"/>
        </pc:sldMkLst>
        <pc:spChg chg="mod">
          <ac:chgData name="Xin Luo" userId="82312ee5779919a4" providerId="LiveId" clId="{5B883BEA-79A8-CC44-B886-D5D583546881}" dt="2024-04-29T02:13:41.522" v="1891"/>
          <ac:spMkLst>
            <pc:docMk/>
            <pc:sldMk cId="2574384830" sldId="2786"/>
            <ac:spMk id="3" creationId="{00000000-0000-0000-0000-000000000000}"/>
          </ac:spMkLst>
        </pc:spChg>
      </pc:sldChg>
      <pc:sldChg chg="modSp mod">
        <pc:chgData name="Xin Luo" userId="82312ee5779919a4" providerId="LiveId" clId="{5B883BEA-79A8-CC44-B886-D5D583546881}" dt="2024-04-29T02:13:44.658" v="1892"/>
        <pc:sldMkLst>
          <pc:docMk/>
          <pc:sldMk cId="3210957870" sldId="2787"/>
        </pc:sldMkLst>
        <pc:spChg chg="mod">
          <ac:chgData name="Xin Luo" userId="82312ee5779919a4" providerId="LiveId" clId="{5B883BEA-79A8-CC44-B886-D5D583546881}" dt="2024-04-29T02:13:44.658" v="1892"/>
          <ac:spMkLst>
            <pc:docMk/>
            <pc:sldMk cId="3210957870" sldId="2787"/>
            <ac:spMk id="3" creationId="{00000000-0000-0000-0000-000000000000}"/>
          </ac:spMkLst>
        </pc:spChg>
      </pc:sldChg>
      <pc:sldChg chg="modSp mod">
        <pc:chgData name="Xin Luo" userId="82312ee5779919a4" providerId="LiveId" clId="{5B883BEA-79A8-CC44-B886-D5D583546881}" dt="2024-04-29T02:13:47.801" v="1893"/>
        <pc:sldMkLst>
          <pc:docMk/>
          <pc:sldMk cId="2975706779" sldId="2788"/>
        </pc:sldMkLst>
        <pc:spChg chg="mod">
          <ac:chgData name="Xin Luo" userId="82312ee5779919a4" providerId="LiveId" clId="{5B883BEA-79A8-CC44-B886-D5D583546881}" dt="2024-04-29T02:13:47.801" v="1893"/>
          <ac:spMkLst>
            <pc:docMk/>
            <pc:sldMk cId="2975706779" sldId="278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2200" kern="1200" baseline="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2200" kern="1200" baseline="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2200" kern="1200" baseline="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2200" kern="1200" baseline="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2200" kern="1200" baseline="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276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869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199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32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65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707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84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94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58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80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505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97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19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782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141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 baseline="0" dirty="0"/>
              <a:t>注意：采用软件默认重采样算法，具体算法未公布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65703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 baseline="0" dirty="0"/>
              <a:t>波段拆分可通过</a:t>
            </a:r>
            <a:r>
              <a:rPr lang="en-US" altLang="zh-CN" sz="2200" baseline="0" dirty="0" err="1"/>
              <a:t>rasterio</a:t>
            </a:r>
            <a:r>
              <a:rPr lang="zh-CN" altLang="en-US" sz="2200" baseline="0" dirty="0"/>
              <a:t>库进行波段读写实现。</a:t>
            </a:r>
          </a:p>
        </p:txBody>
      </p:sp>
    </p:spTree>
    <p:extLst>
      <p:ext uri="{BB962C8B-B14F-4D97-AF65-F5344CB8AC3E}">
        <p14:creationId xmlns:p14="http://schemas.microsoft.com/office/powerpoint/2010/main" val="368514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dal.org/programs/gdalwarp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dal.org/programs/gdal_merg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dal.org/programs/gdal_translat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dal.org/programs/gdal_merge.html" TargetMode="External"/><Relationship Id="rId4" Type="http://schemas.openxmlformats.org/officeDocument/2006/relationships/hyperlink" Target="https://gdal.org/programs/gdalwarp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栅格数据处理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4867271" y="26108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空间数据处理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一、遥感影像基本处理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遥感影像裁剪</a:t>
            </a:r>
            <a:r>
              <a:rPr lang="en-US" altLang="zh-CN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-QGIS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DC006-9BA8-2DA8-F503-9A20CF1B8D23}"/>
              </a:ext>
            </a:extLst>
          </p:cNvPr>
          <p:cNvSpPr txBox="1"/>
          <p:nvPr/>
        </p:nvSpPr>
        <p:spPr>
          <a:xfrm>
            <a:off x="466687" y="1599641"/>
            <a:ext cx="8100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GDAL/Raster extraction/Clip raster by mask layer</a:t>
            </a:r>
          </a:p>
          <a:p>
            <a:pPr algn="just"/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GDAL/Raster extraction/Clip raster by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extent</a:t>
            </a:r>
            <a:endParaRPr lang="en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D95737-9F79-93D0-2117-7E2BE99F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3" y="2615304"/>
            <a:ext cx="2977243" cy="414523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8CF9AA4-FF66-F0CA-CEC6-8D93CCFF5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610" y="2782722"/>
            <a:ext cx="4551931" cy="391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013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一、遥感影像基本处理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遥感影像拼接</a:t>
            </a:r>
            <a:r>
              <a:rPr lang="en-US" altLang="zh-CN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-QGIS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DC006-9BA8-2DA8-F503-9A20CF1B8D23}"/>
              </a:ext>
            </a:extLst>
          </p:cNvPr>
          <p:cNvSpPr txBox="1"/>
          <p:nvPr/>
        </p:nvSpPr>
        <p:spPr>
          <a:xfrm>
            <a:off x="466687" y="1599641"/>
            <a:ext cx="810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GDAL/Raster miscellaneous/Merge</a:t>
            </a:r>
            <a:endParaRPr lang="en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AA4D282-8B16-A466-929E-CA4C6DF14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76" y="2271334"/>
            <a:ext cx="3571754" cy="4375865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27F42B49-1479-2EF7-F5B4-08F5226905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103"/>
          <a:stretch/>
        </p:blipFill>
        <p:spPr>
          <a:xfrm>
            <a:off x="4139905" y="2271334"/>
            <a:ext cx="4575219" cy="442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094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一、遥感影像基本处理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遥感影像重采样</a:t>
            </a:r>
            <a:r>
              <a:rPr lang="en-US" altLang="zh-CN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-GDAL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DC006-9BA8-2DA8-F503-9A20CF1B8D23}"/>
              </a:ext>
            </a:extLst>
          </p:cNvPr>
          <p:cNvSpPr txBox="1"/>
          <p:nvPr/>
        </p:nvSpPr>
        <p:spPr>
          <a:xfrm>
            <a:off x="466687" y="1628825"/>
            <a:ext cx="8359648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影像重采样</a:t>
            </a:r>
            <a:r>
              <a:rPr lang="zh-CN" altLang="en-US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lang="en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dalwarp</a:t>
            </a:r>
            <a:endParaRPr lang="en-CN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https://gdal.org/programs/gdalwarp.html</a:t>
            </a:r>
            <a:r>
              <a:rPr 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CN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CN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波段合并</a:t>
            </a:r>
            <a:r>
              <a:rPr lang="zh-CN" altLang="en-US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gdal_merge.py</a:t>
            </a:r>
            <a:endParaRPr lang="en-US" altLang="zh-CN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https://gdal.org/programs/gdal_merge.html</a:t>
            </a: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0895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一、遥感影像基本处理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遥感影像重采样</a:t>
            </a:r>
            <a:r>
              <a:rPr lang="en-US" altLang="zh-CN" sz="28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-GDAL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DC006-9BA8-2DA8-F503-9A20CF1B8D23}"/>
              </a:ext>
            </a:extLst>
          </p:cNvPr>
          <p:cNvSpPr txBox="1"/>
          <p:nvPr/>
        </p:nvSpPr>
        <p:spPr>
          <a:xfrm>
            <a:off x="466687" y="1628825"/>
            <a:ext cx="8359648" cy="353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影像裁剪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gdal_translate,</a:t>
            </a:r>
            <a:r>
              <a:rPr lang="en-US" sz="2000" dirty="0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</a:t>
            </a:r>
            <a:r>
              <a:rPr lang="en-US" sz="20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://gdal.org/programs/gdal_translate.html</a:t>
            </a:r>
            <a:r>
              <a:rPr lang="en-US" sz="20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lang="en-US" sz="24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gdalwarp</a:t>
            </a:r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sz="20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https://gdal.org/programs/gdalwarp.html</a:t>
            </a:r>
            <a:r>
              <a:rPr lang="en-US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lang="en-US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影像拼接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lang="en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dal</a:t>
            </a:r>
            <a:r>
              <a:rPr 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_merge, </a:t>
            </a:r>
            <a:r>
              <a:rPr lang="en-US" sz="20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https://gdal.org/programs/gdal_merge.html</a:t>
            </a:r>
            <a:r>
              <a:rPr lang="en-US" sz="20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10853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二、遥感影像光谱指数法地物提取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3850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二、遥感影像光谱指数法地物提取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光谱指数法地物提取步骤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1345A-09F3-A652-0502-B89646040DFB}"/>
              </a:ext>
            </a:extLst>
          </p:cNvPr>
          <p:cNvSpPr/>
          <p:nvPr/>
        </p:nvSpPr>
        <p:spPr>
          <a:xfrm>
            <a:off x="2497992" y="1873766"/>
            <a:ext cx="4148015" cy="978128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n-ea"/>
                <a:ea typeface="+mn-ea"/>
              </a:rPr>
              <a:t>光谱指数计算</a:t>
            </a:r>
            <a:endParaRPr lang="en-CN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5B8DE-1032-05DC-645D-011A7B22BE2A}"/>
              </a:ext>
            </a:extLst>
          </p:cNvPr>
          <p:cNvSpPr/>
          <p:nvPr/>
        </p:nvSpPr>
        <p:spPr>
          <a:xfrm>
            <a:off x="2497992" y="3509223"/>
            <a:ext cx="4148015" cy="978128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n-ea"/>
                <a:ea typeface="+mn-ea"/>
              </a:rPr>
              <a:t>光谱指数值直方图统计及确定最优分割阈值</a:t>
            </a:r>
            <a:endParaRPr lang="en-CN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A2EBB3-19BB-C8FF-BCB6-4A6544DE7F07}"/>
              </a:ext>
            </a:extLst>
          </p:cNvPr>
          <p:cNvSpPr/>
          <p:nvPr/>
        </p:nvSpPr>
        <p:spPr>
          <a:xfrm>
            <a:off x="2497992" y="5106696"/>
            <a:ext cx="4148015" cy="978128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n-ea"/>
                <a:ea typeface="+mn-ea"/>
              </a:rPr>
              <a:t>光谱指数值影像阈值分割。</a:t>
            </a:r>
            <a:endParaRPr lang="en-CN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6F0C63-B833-0587-DF3F-A6818E9F796D}"/>
              </a:ext>
            </a:extLst>
          </p:cNvPr>
          <p:cNvCxnSpPr>
            <a:stCxn id="4" idx="2"/>
            <a:endCxn id="5" idx="0"/>
          </p:cNvCxnSpPr>
          <p:nvPr/>
        </p:nvCxnSpPr>
        <p:spPr bwMode="auto">
          <a:xfrm>
            <a:off x="4572000" y="2851894"/>
            <a:ext cx="0" cy="657329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5F95CD-BDDD-8A05-7D3F-49076376DC7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 bwMode="auto">
          <a:xfrm>
            <a:off x="4572000" y="4487351"/>
            <a:ext cx="0" cy="619345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5855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二、遥感影像光谱指数法地物提取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27384"/>
            <a:ext cx="7201721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以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MNDWI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指数提取地表水体为例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C73F52-8630-3936-0F04-2680DDF7D3C8}"/>
                  </a:ext>
                </a:extLst>
              </p:cNvPr>
              <p:cNvSpPr txBox="1"/>
              <p:nvPr/>
            </p:nvSpPr>
            <p:spPr>
              <a:xfrm>
                <a:off x="538843" y="2515559"/>
                <a:ext cx="8066314" cy="1513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𝑀𝑁𝐷𝑊𝐼</m:t>
                      </m:r>
                      <m:r>
                        <a:rPr lang="en-US" altLang="zh-CN" sz="22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sz="22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𝐵𝑎𝑛𝑑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𝐺𝑟𝑒𝑒𝑛</m:t>
                                  </m:r>
                                </m:sub>
                              </m:sSub>
                              <m:r>
                                <a:rPr lang="en-US" altLang="zh-CN" sz="220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𝐵𝑎𝑛𝑑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𝑆𝑊𝐼𝑅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𝐵𝑎𝑛𝑑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𝐺𝑟𝑒𝑒𝑛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𝐵𝑎𝑛𝑑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𝑆𝑊𝐼𝑅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200" b="0" dirty="0">
                  <a:solidFill>
                    <a:srgbClr val="333333"/>
                  </a:solidFill>
                  <a:latin typeface="+mn-ea"/>
                  <a:ea typeface="+mn-ea"/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zh-CN" altLang="en-US" sz="2200" dirty="0">
                    <a:solidFill>
                      <a:srgbClr val="333333"/>
                    </a:solidFill>
                    <a:latin typeface="+mn-ea"/>
                    <a:ea typeface="+mn-ea"/>
                  </a:rPr>
                  <a:t>其中</a:t>
                </a:r>
                <a:r>
                  <a:rPr lang="en-US" altLang="zh-CN" sz="2200" dirty="0">
                    <a:solidFill>
                      <a:srgbClr val="333333"/>
                    </a:solidFill>
                    <a:latin typeface="+mn-ea"/>
                    <a:ea typeface="+mn-ea"/>
                  </a:rPr>
                  <a:t>Green</a:t>
                </a:r>
                <a:r>
                  <a:rPr lang="zh-CN" altLang="en-US" sz="2200" dirty="0">
                    <a:solidFill>
                      <a:srgbClr val="333333"/>
                    </a:solidFill>
                    <a:latin typeface="+mn-ea"/>
                    <a:ea typeface="+mn-ea"/>
                  </a:rPr>
                  <a:t>代表绿光波段，</a:t>
                </a:r>
                <a:r>
                  <a:rPr lang="en-US" altLang="zh-CN" sz="2200" dirty="0">
                    <a:solidFill>
                      <a:srgbClr val="333333"/>
                    </a:solidFill>
                    <a:latin typeface="+mn-ea"/>
                    <a:ea typeface="+mn-ea"/>
                  </a:rPr>
                  <a:t>SWIR</a:t>
                </a:r>
                <a:r>
                  <a:rPr lang="zh-CN" altLang="en-US" sz="2200" dirty="0">
                    <a:solidFill>
                      <a:srgbClr val="333333"/>
                    </a:solidFill>
                    <a:latin typeface="+mn-ea"/>
                    <a:ea typeface="+mn-ea"/>
                  </a:rPr>
                  <a:t>代表短波中红外波段。</a:t>
                </a:r>
                <a:endParaRPr lang="en-US" altLang="zh-CN" sz="2200" dirty="0">
                  <a:solidFill>
                    <a:srgbClr val="333333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C73F52-8630-3936-0F04-2680DDF7D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43" y="2515559"/>
                <a:ext cx="8066314" cy="1513684"/>
              </a:xfrm>
              <a:prstGeom prst="rect">
                <a:avLst/>
              </a:prstGeom>
              <a:blipFill>
                <a:blip r:embed="rId3"/>
                <a:stretch>
                  <a:fillRect l="-943" t="-19167" b="-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11571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二、遥感影像光谱指数法地物提取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27384"/>
            <a:ext cx="8471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MNDWI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地表水提取（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1.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MNDWI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指数值计算：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Raster analysis/Raster calculator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C8DC08-A1DB-2D24-BB78-B376F1AF84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57"/>
          <a:stretch/>
        </p:blipFill>
        <p:spPr>
          <a:xfrm>
            <a:off x="469407" y="2788986"/>
            <a:ext cx="2528657" cy="397991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78965AC-581F-93AF-1575-ABCDB20142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683" b="16057"/>
          <a:stretch/>
        </p:blipFill>
        <p:spPr>
          <a:xfrm>
            <a:off x="3136754" y="2788986"/>
            <a:ext cx="5728027" cy="39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118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二、遥感影像光谱指数法地物提取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81664"/>
            <a:ext cx="81976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MNDWI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地表水提取（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2.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 直方图统计及最有分割阈值选取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Properties/Histogram: Compute Histogram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A32070C-30AA-5AEC-7429-D89E9313CB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0" t="5559" r="8174"/>
          <a:stretch/>
        </p:blipFill>
        <p:spPr>
          <a:xfrm>
            <a:off x="617220" y="2778522"/>
            <a:ext cx="3133529" cy="381987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DD05E2D-F9F6-AD21-2050-67AC8E3A0C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59"/>
          <a:stretch/>
        </p:blipFill>
        <p:spPr>
          <a:xfrm>
            <a:off x="3878049" y="2778522"/>
            <a:ext cx="4557291" cy="381987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57438483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二、遥感影像光谱指数法地物提取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35944"/>
            <a:ext cx="8471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MNDWI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地表水提取（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 指数值影像阈值分割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Raster analysis/Raster calculator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EEB9849-9214-52DD-BFA3-C4AB79A1E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31948"/>
          <a:stretch/>
        </p:blipFill>
        <p:spPr>
          <a:xfrm>
            <a:off x="971550" y="2663256"/>
            <a:ext cx="7087784" cy="394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578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779896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遥感影像光谱指数计算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2" y="2493630"/>
            <a:ext cx="6649831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遥感影像基本处理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二、遥感影像光谱指数法地物提取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35944"/>
            <a:ext cx="84712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MNDWI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地表水提取（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pythton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1.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MNDWI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指数计算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800" dirty="0" err="1">
                <a:solidFill>
                  <a:srgbClr val="333333"/>
                </a:solidFill>
                <a:latin typeface="+mn-ea"/>
                <a:ea typeface="+mn-ea"/>
              </a:rPr>
              <a:t>rasterio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2.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 MNDWI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指数值直方图统计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</a:p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阈值分割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CN" altLang="zh-CN" sz="2800" dirty="0">
                <a:solidFill>
                  <a:srgbClr val="333333"/>
                </a:solidFill>
                <a:latin typeface="+mn-ea"/>
                <a:ea typeface="+mn-ea"/>
              </a:rPr>
              <a:t>numpy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570677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二、遥感影像光谱指数法地物提取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13040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3883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练习遥感栅格数据基本处理，包括重采样、裁剪、拼接等。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练习基于光谱指数实现遥感影像地物提取。以基于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NDVI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的植被提取为例。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一、遥感影像基本处理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一、遥感影像基本处理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遥感影像重采样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B23DE-665D-892B-931F-1A01E28F4BA2}"/>
              </a:ext>
            </a:extLst>
          </p:cNvPr>
          <p:cNvSpPr txBox="1"/>
          <p:nvPr/>
        </p:nvSpPr>
        <p:spPr>
          <a:xfrm>
            <a:off x="462543" y="1562799"/>
            <a:ext cx="8363791" cy="1556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概念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：图像重采样就是从高分辨率遥感影像中提取出低分辨率影像，或者从低分辨率影像中提取高分辨率影像的过程。常用的方法有最邻近内插法、双线性内插法、三次卷积法等。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D1D2B8-66F2-76DD-D9C8-422130254DFA}"/>
              </a:ext>
            </a:extLst>
          </p:cNvPr>
          <p:cNvGrpSpPr/>
          <p:nvPr/>
        </p:nvGrpSpPr>
        <p:grpSpPr>
          <a:xfrm>
            <a:off x="825307" y="3172364"/>
            <a:ext cx="7800532" cy="3435589"/>
            <a:chOff x="825307" y="3172364"/>
            <a:chExt cx="7800532" cy="3435589"/>
          </a:xfrm>
        </p:grpSpPr>
        <p:pic>
          <p:nvPicPr>
            <p:cNvPr id="1026" name="Picture 2" descr="Resampling Methods in GIS">
              <a:extLst>
                <a:ext uri="{FF2B5EF4-FFF2-40B4-BE49-F238E27FC236}">
                  <a16:creationId xmlns:a16="http://schemas.microsoft.com/office/drawing/2014/main" id="{8E84AC80-FE5E-CE39-CC94-97B3701A4B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530" y="3172364"/>
              <a:ext cx="7233943" cy="3435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8562A64-3326-7D8A-E6A8-ADFF2EFC42A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33303" y="4483062"/>
              <a:ext cx="0" cy="140441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8AB077-7730-D6B4-0774-C929A3E77243}"/>
                </a:ext>
              </a:extLst>
            </p:cNvPr>
            <p:cNvSpPr txBox="1"/>
            <p:nvPr/>
          </p:nvSpPr>
          <p:spPr>
            <a:xfrm>
              <a:off x="825307" y="495443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>
                  <a:solidFill>
                    <a:schemeClr val="accent2"/>
                  </a:solidFill>
                  <a:latin typeface="+mn-ea"/>
                  <a:ea typeface="+mn-ea"/>
                </a:rPr>
                <a:t>重采样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71FB02-DB19-BAB0-A9AD-9F8D80A7899D}"/>
                </a:ext>
              </a:extLst>
            </p:cNvPr>
            <p:cNvSpPr txBox="1"/>
            <p:nvPr/>
          </p:nvSpPr>
          <p:spPr>
            <a:xfrm>
              <a:off x="6723750" y="3339089"/>
              <a:ext cx="19020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N" sz="2000" dirty="0">
                  <a:solidFill>
                    <a:schemeClr val="accent2"/>
                  </a:solidFill>
                  <a:latin typeface="+mn-ea"/>
                  <a:ea typeface="+mn-ea"/>
                </a:rPr>
                <a:t>高分辨率影像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4BB3FC-4C29-EBDE-28FB-7BA34E3E51B6}"/>
                </a:ext>
              </a:extLst>
            </p:cNvPr>
            <p:cNvSpPr txBox="1"/>
            <p:nvPr/>
          </p:nvSpPr>
          <p:spPr>
            <a:xfrm>
              <a:off x="6723749" y="5687425"/>
              <a:ext cx="19020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N" sz="2000" dirty="0">
                  <a:solidFill>
                    <a:schemeClr val="accent2"/>
                  </a:solidFill>
                  <a:latin typeface="+mn-ea"/>
                  <a:ea typeface="+mn-ea"/>
                </a:rPr>
                <a:t>低分辨率影像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6488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一、遥感影像基本处理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遥感影像重采样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B23DE-665D-892B-931F-1A01E28F4BA2}"/>
              </a:ext>
            </a:extLst>
          </p:cNvPr>
          <p:cNvSpPr txBox="1"/>
          <p:nvPr/>
        </p:nvSpPr>
        <p:spPr>
          <a:xfrm>
            <a:off x="462543" y="1562799"/>
            <a:ext cx="8363791" cy="134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最邻近方插值法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：输入栅格数据集中最邻近的像元值作为输入值，赋予输出栅格数据集的相应像元。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Picture 4" descr="A green square with yellow and red squares&#10;&#10;Description automatically generated">
            <a:extLst>
              <a:ext uri="{FF2B5EF4-FFF2-40B4-BE49-F238E27FC236}">
                <a16:creationId xmlns:a16="http://schemas.microsoft.com/office/drawing/2014/main" id="{84172AE2-A487-CFD1-CA05-9BA6FCB8C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142" y="2768320"/>
            <a:ext cx="3915229" cy="3863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96A2CA-FD95-7D9E-7C84-033B7564B8C3}"/>
              </a:ext>
            </a:extLst>
          </p:cNvPr>
          <p:cNvSpPr txBox="1"/>
          <p:nvPr/>
        </p:nvSpPr>
        <p:spPr>
          <a:xfrm>
            <a:off x="401583" y="3105202"/>
            <a:ext cx="4840976" cy="202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该方法的优点是不会改变原始栅格值，而且处理速度快，但是该方法会有半个像元大小的位移。</a:t>
            </a:r>
            <a:endParaRPr lang="en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64970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一、遥感影像基本处理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遥感影像重采样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B23DE-665D-892B-931F-1A01E28F4BA2}"/>
              </a:ext>
            </a:extLst>
          </p:cNvPr>
          <p:cNvSpPr txBox="1"/>
          <p:nvPr/>
        </p:nvSpPr>
        <p:spPr>
          <a:xfrm>
            <a:off x="462545" y="1562799"/>
            <a:ext cx="4273766" cy="409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双线性插值法：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双线性插值法是基于三次线性插值的方法，将输入栅格数据集中的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4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个最邻近像元（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4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邻域）的像元值进行加权平均计算出新的像元值，并将其赋予输出栅格数据集的相应像元。其中，权值是由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4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邻域中每个像元的中心与内插点之间的距离决定的。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8" name="Picture 7" descr="A green square with yellow and purple squares&#10;&#10;Description automatically generated">
            <a:extLst>
              <a:ext uri="{FF2B5EF4-FFF2-40B4-BE49-F238E27FC236}">
                <a16:creationId xmlns:a16="http://schemas.microsoft.com/office/drawing/2014/main" id="{26C2FBD1-23AE-B593-2A86-1B85FE441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311" y="1880531"/>
            <a:ext cx="4150987" cy="4095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2BF4D4-6822-85D4-B2AA-CB78C2A5939D}"/>
              </a:ext>
            </a:extLst>
          </p:cNvPr>
          <p:cNvSpPr txBox="1"/>
          <p:nvPr/>
        </p:nvSpPr>
        <p:spPr>
          <a:xfrm>
            <a:off x="299257" y="5953342"/>
            <a:ext cx="8382198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>
                <a:solidFill>
                  <a:srgbClr val="333333"/>
                </a:solidFill>
                <a:latin typeface="+mn-ea"/>
                <a:ea typeface="+mn-ea"/>
              </a:rPr>
              <a:t>该方法的重采样结果会比最邻近法更平滑，但会改变原来的栅格值。</a:t>
            </a:r>
            <a:endParaRPr lang="en-US" altLang="zh-CN" sz="2200" b="1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90832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一、遥感影像基本处理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遥感影像重采样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B23DE-665D-892B-931F-1A01E28F4BA2}"/>
              </a:ext>
            </a:extLst>
          </p:cNvPr>
          <p:cNvSpPr txBox="1"/>
          <p:nvPr/>
        </p:nvSpPr>
        <p:spPr>
          <a:xfrm>
            <a:off x="462543" y="1562799"/>
            <a:ext cx="4301046" cy="3731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三次卷积插值法：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三次卷积内插法是基于五次多项式插值的方法，将输入栅格数据集中的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16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个最邻近像元（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16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邻域）的像元值进行加权平均计算出新的像元值，并将其赋予输出栅格数据集的相应像元。其中，权值是由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16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邻域中每个像元的中心点与内插点之间的距离决定的。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C9AAE-C1CC-5B39-E13A-E9AA7D58DC0A}"/>
              </a:ext>
            </a:extLst>
          </p:cNvPr>
          <p:cNvSpPr txBox="1"/>
          <p:nvPr/>
        </p:nvSpPr>
        <p:spPr>
          <a:xfrm>
            <a:off x="455517" y="5617706"/>
            <a:ext cx="8102336" cy="1084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三次卷积内插法通过增加邻近点来获取最佳插值函数，可以进一步提高内插精度，算法较为复杂，计算量大，处理时间较长。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8" name="Picture 7" descr="A green square with yellow and purple squares&#10;&#10;Description automatically generated">
            <a:extLst>
              <a:ext uri="{FF2B5EF4-FFF2-40B4-BE49-F238E27FC236}">
                <a16:creationId xmlns:a16="http://schemas.microsoft.com/office/drawing/2014/main" id="{07914E8F-1CCD-AE53-677C-FB58F906F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618" y="1509237"/>
            <a:ext cx="4109457" cy="40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689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一、遥感影像基本处理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遥感影像重采样</a:t>
            </a:r>
            <a:r>
              <a:rPr lang="en-US" altLang="zh-CN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-QGIS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C8913A4-C128-1012-732D-BB024DF67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4" r="4123"/>
          <a:stretch/>
        </p:blipFill>
        <p:spPr>
          <a:xfrm>
            <a:off x="3098800" y="2151710"/>
            <a:ext cx="5999534" cy="450196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E946BC4-799D-36D0-54BE-C4C36AB5C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51" y="2151710"/>
            <a:ext cx="2918449" cy="45019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CDC006-9BA8-2DA8-F503-9A20CF1B8D23}"/>
              </a:ext>
            </a:extLst>
          </p:cNvPr>
          <p:cNvSpPr txBox="1"/>
          <p:nvPr/>
        </p:nvSpPr>
        <p:spPr>
          <a:xfrm>
            <a:off x="466687" y="1599641"/>
            <a:ext cx="742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Export/Save as…/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EEA2AB4-FBA5-A1DD-F615-95486A9CAF58}"/>
              </a:ext>
            </a:extLst>
          </p:cNvPr>
          <p:cNvSpPr/>
          <p:nvPr/>
        </p:nvSpPr>
        <p:spPr>
          <a:xfrm>
            <a:off x="3048000" y="4832350"/>
            <a:ext cx="6045200" cy="8001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B4AF88-136A-C2FE-CA6F-335ADB11BBDF}"/>
              </a:ext>
            </a:extLst>
          </p:cNvPr>
          <p:cNvSpPr/>
          <p:nvPr/>
        </p:nvSpPr>
        <p:spPr>
          <a:xfrm>
            <a:off x="1160150" y="5740400"/>
            <a:ext cx="806450" cy="355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1892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一、遥感影像基本处理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遥感影像波段合并</a:t>
            </a:r>
            <a:r>
              <a:rPr lang="en-US" altLang="zh-CN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-QGIS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DC006-9BA8-2DA8-F503-9A20CF1B8D23}"/>
              </a:ext>
            </a:extLst>
          </p:cNvPr>
          <p:cNvSpPr txBox="1"/>
          <p:nvPr/>
        </p:nvSpPr>
        <p:spPr>
          <a:xfrm>
            <a:off x="466687" y="1599641"/>
            <a:ext cx="742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N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合并</a:t>
            </a:r>
            <a:r>
              <a:rPr lang="zh-CN" altLang="en-US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GDAL/merge/Input layers</a:t>
            </a:r>
            <a:endParaRPr lang="en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5991604-BE71-F71B-88E7-1276709E6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420" y="2784363"/>
            <a:ext cx="5718951" cy="2965382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0249847-9643-86DA-BE09-EB789ECBE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84" y="2151710"/>
            <a:ext cx="2644448" cy="442344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1E6BB8E-86B0-3E06-9802-82FF87912917}"/>
              </a:ext>
            </a:extLst>
          </p:cNvPr>
          <p:cNvSpPr/>
          <p:nvPr/>
        </p:nvSpPr>
        <p:spPr>
          <a:xfrm>
            <a:off x="3212432" y="3496235"/>
            <a:ext cx="1828294" cy="34578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721B3-B218-7E8E-F646-4C33BA37912C}"/>
              </a:ext>
            </a:extLst>
          </p:cNvPr>
          <p:cNvSpPr txBox="1"/>
          <p:nvPr/>
        </p:nvSpPr>
        <p:spPr>
          <a:xfrm>
            <a:off x="5040726" y="34058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>
                <a:solidFill>
                  <a:schemeClr val="accent2"/>
                </a:solidFill>
                <a:latin typeface="+mj-ea"/>
                <a:ea typeface="+mj-ea"/>
              </a:rPr>
              <a:t>需勾选</a:t>
            </a:r>
          </a:p>
        </p:txBody>
      </p:sp>
    </p:spTree>
    <p:extLst>
      <p:ext uri="{BB962C8B-B14F-4D97-AF65-F5344CB8AC3E}">
        <p14:creationId xmlns:p14="http://schemas.microsoft.com/office/powerpoint/2010/main" val="190906456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104876</TotalTime>
  <Words>910</Words>
  <Application>Microsoft Macintosh PowerPoint</Application>
  <PresentationFormat>On-screen Show (4:3)</PresentationFormat>
  <Paragraphs>96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Microsoft YaHei</vt:lpstr>
      <vt:lpstr>Microsoft YaHei</vt:lpstr>
      <vt:lpstr>黑体</vt:lpstr>
      <vt:lpstr>Arial</vt:lpstr>
      <vt:lpstr>Calibri</vt:lpstr>
      <vt:lpstr>Cambria Math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一、遥感影像基本处理</vt:lpstr>
      <vt:lpstr>一、遥感影像基本处理</vt:lpstr>
      <vt:lpstr>一、遥感影像基本处理</vt:lpstr>
      <vt:lpstr>一、遥感影像基本处理</vt:lpstr>
      <vt:lpstr>一、遥感影像基本处理</vt:lpstr>
      <vt:lpstr>一、遥感影像基本处理</vt:lpstr>
      <vt:lpstr>一、遥感影像基本处理</vt:lpstr>
      <vt:lpstr>一、遥感影像基本处理</vt:lpstr>
      <vt:lpstr>一、遥感影像基本处理</vt:lpstr>
      <vt:lpstr>一、遥感影像基本处理</vt:lpstr>
      <vt:lpstr>PowerPoint Presentation</vt:lpstr>
      <vt:lpstr>二、遥感影像光谱指数法地物提取</vt:lpstr>
      <vt:lpstr>二、遥感影像光谱指数法地物提取</vt:lpstr>
      <vt:lpstr>二、遥感影像光谱指数法地物提取</vt:lpstr>
      <vt:lpstr>二、遥感影像光谱指数法地物提取</vt:lpstr>
      <vt:lpstr>二、遥感影像光谱指数法地物提取</vt:lpstr>
      <vt:lpstr>二、遥感影像光谱指数法地物提取</vt:lpstr>
      <vt:lpstr>二、遥感影像光谱指数法地物提取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13001</cp:revision>
  <dcterms:created xsi:type="dcterms:W3CDTF">2004-07-09T11:40:27Z</dcterms:created>
  <dcterms:modified xsi:type="dcterms:W3CDTF">2024-04-29T02:13:52Z</dcterms:modified>
</cp:coreProperties>
</file>