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4"/>
  </p:notesMasterIdLst>
  <p:handoutMasterIdLst>
    <p:handoutMasterId r:id="rId15"/>
  </p:handoutMasterIdLst>
  <p:sldIdLst>
    <p:sldId id="2708" r:id="rId3"/>
    <p:sldId id="2387" r:id="rId4"/>
    <p:sldId id="2447" r:id="rId5"/>
    <p:sldId id="2716" r:id="rId6"/>
    <p:sldId id="2774" r:id="rId7"/>
    <p:sldId id="2775" r:id="rId8"/>
    <p:sldId id="2709" r:id="rId9"/>
    <p:sldId id="2771" r:id="rId10"/>
    <p:sldId id="2773" r:id="rId11"/>
    <p:sldId id="2769" r:id="rId12"/>
    <p:sldId id="2760" r:id="rId13"/>
  </p:sldIdLst>
  <p:sldSz cx="9144000" cy="6858000" type="screen4x3"/>
  <p:notesSz cx="7099300" cy="10234613"/>
  <p:custDataLst>
    <p:tags r:id="rId1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DC03C-8207-8749-BAA3-4731FAC10457}" v="12" dt="2024-04-21T10:40:11.406"/>
    <p1510:client id="{187D5BF7-97E8-7843-9DA0-39A524779207}" v="34" dt="2024-04-21T08:30:27.887"/>
    <p1510:client id="{B3A5D6E2-E1E7-F74F-B1B9-B3FB273062A8}" v="355" dt="2024-04-21T15:23:53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04"/>
    <p:restoredTop sz="87268"/>
  </p:normalViewPr>
  <p:slideViewPr>
    <p:cSldViewPr snapToGrid="0">
      <p:cViewPr varScale="1">
        <p:scale>
          <a:sx n="114" d="100"/>
          <a:sy n="114" d="100"/>
        </p:scale>
        <p:origin x="688" y="17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154DC03C-8207-8749-BAA3-4731FAC10457}"/>
    <pc:docChg chg="undo custSel addSld delSld modSld">
      <pc:chgData name="Xin Luo" userId="82312ee5779919a4" providerId="LiveId" clId="{154DC03C-8207-8749-BAA3-4731FAC10457}" dt="2024-04-21T10:51:16.784" v="687" actId="20577"/>
      <pc:docMkLst>
        <pc:docMk/>
      </pc:docMkLst>
      <pc:sldChg chg="modSp mod">
        <pc:chgData name="Xin Luo" userId="82312ee5779919a4" providerId="LiveId" clId="{154DC03C-8207-8749-BAA3-4731FAC10457}" dt="2024-04-21T09:58:55.538" v="127" actId="20577"/>
        <pc:sldMkLst>
          <pc:docMk/>
          <pc:sldMk cId="1576120367" sldId="2387"/>
        </pc:sldMkLst>
        <pc:spChg chg="mod">
          <ac:chgData name="Xin Luo" userId="82312ee5779919a4" providerId="LiveId" clId="{154DC03C-8207-8749-BAA3-4731FAC10457}" dt="2024-04-21T09:58:55.538" v="127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54DC03C-8207-8749-BAA3-4731FAC10457}" dt="2024-04-21T09:58:52.752" v="12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54DC03C-8207-8749-BAA3-4731FAC10457}" dt="2024-04-21T10:11:05.440" v="143" actId="20577"/>
        <pc:sldMkLst>
          <pc:docMk/>
          <pc:sldMk cId="2415901206" sldId="2447"/>
        </pc:sldMkLst>
        <pc:spChg chg="mod">
          <ac:chgData name="Xin Luo" userId="82312ee5779919a4" providerId="LiveId" clId="{154DC03C-8207-8749-BAA3-4731FAC10457}" dt="2024-04-21T10:11:05.440" v="14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54DC03C-8207-8749-BAA3-4731FAC10457}" dt="2024-04-21T09:57:14.799" v="18" actId="20577"/>
        <pc:sldMkLst>
          <pc:docMk/>
          <pc:sldMk cId="1658607177" sldId="2708"/>
        </pc:sldMkLst>
        <pc:spChg chg="mod">
          <ac:chgData name="Xin Luo" userId="82312ee5779919a4" providerId="LiveId" clId="{154DC03C-8207-8749-BAA3-4731FAC10457}" dt="2024-04-21T09:57:14.799" v="1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154DC03C-8207-8749-BAA3-4731FAC10457}" dt="2024-04-21T10:33:00.816" v="355" actId="20577"/>
        <pc:sldMkLst>
          <pc:docMk/>
          <pc:sldMk cId="481122590" sldId="2709"/>
        </pc:sldMkLst>
        <pc:spChg chg="mod">
          <ac:chgData name="Xin Luo" userId="82312ee5779919a4" providerId="LiveId" clId="{154DC03C-8207-8749-BAA3-4731FAC10457}" dt="2024-04-21T10:33:00.816" v="355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154DC03C-8207-8749-BAA3-4731FAC10457}" dt="2024-04-21T10:32:35.072" v="328"/>
        <pc:sldMkLst>
          <pc:docMk/>
          <pc:sldMk cId="3833073590" sldId="2716"/>
        </pc:sldMkLst>
        <pc:spChg chg="mod">
          <ac:chgData name="Xin Luo" userId="82312ee5779919a4" providerId="LiveId" clId="{154DC03C-8207-8749-BAA3-4731FAC10457}" dt="2024-04-21T10:11:12.438" v="16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154DC03C-8207-8749-BAA3-4731FAC10457}" dt="2024-04-21T10:23:00.343" v="326" actId="20577"/>
          <ac:spMkLst>
            <pc:docMk/>
            <pc:sldMk cId="3833073590" sldId="2716"/>
            <ac:spMk id="6" creationId="{6741FEA2-C046-FD82-2800-2CB513792080}"/>
          </ac:spMkLst>
        </pc:spChg>
        <pc:spChg chg="add del mod">
          <ac:chgData name="Xin Luo" userId="82312ee5779919a4" providerId="LiveId" clId="{154DC03C-8207-8749-BAA3-4731FAC10457}" dt="2024-04-21T10:32:35.072" v="328"/>
          <ac:spMkLst>
            <pc:docMk/>
            <pc:sldMk cId="3833073590" sldId="2716"/>
            <ac:spMk id="10" creationId="{97B242C7-5CA9-C82B-957D-07A323E46E3E}"/>
          </ac:spMkLst>
        </pc:spChg>
        <pc:spChg chg="del">
          <ac:chgData name="Xin Luo" userId="82312ee5779919a4" providerId="LiveId" clId="{154DC03C-8207-8749-BAA3-4731FAC10457}" dt="2024-04-21T10:20:52.342" v="260" actId="478"/>
          <ac:spMkLst>
            <pc:docMk/>
            <pc:sldMk cId="3833073590" sldId="2716"/>
            <ac:spMk id="14" creationId="{084215D2-51AA-F394-B2FF-B164EF96A1FA}"/>
          </ac:spMkLst>
        </pc:spChg>
        <pc:spChg chg="del">
          <ac:chgData name="Xin Luo" userId="82312ee5779919a4" providerId="LiveId" clId="{154DC03C-8207-8749-BAA3-4731FAC10457}" dt="2024-04-21T10:20:52.342" v="260" actId="478"/>
          <ac:spMkLst>
            <pc:docMk/>
            <pc:sldMk cId="3833073590" sldId="2716"/>
            <ac:spMk id="15" creationId="{1417B587-7A11-20A8-784E-DD1689C615FA}"/>
          </ac:spMkLst>
        </pc:spChg>
        <pc:picChg chg="add mod">
          <ac:chgData name="Xin Luo" userId="82312ee5779919a4" providerId="LiveId" clId="{154DC03C-8207-8749-BAA3-4731FAC10457}" dt="2024-04-21T10:22:33.912" v="281" actId="1038"/>
          <ac:picMkLst>
            <pc:docMk/>
            <pc:sldMk cId="3833073590" sldId="2716"/>
            <ac:picMk id="4" creationId="{370793DA-5517-758B-6FCD-52412DB2BA93}"/>
          </ac:picMkLst>
        </pc:picChg>
        <pc:picChg chg="del">
          <ac:chgData name="Xin Luo" userId="82312ee5779919a4" providerId="LiveId" clId="{154DC03C-8207-8749-BAA3-4731FAC10457}" dt="2024-04-21T10:20:49.521" v="258" actId="478"/>
          <ac:picMkLst>
            <pc:docMk/>
            <pc:sldMk cId="3833073590" sldId="2716"/>
            <ac:picMk id="7" creationId="{CDF43AFE-15CB-67F2-2BFA-98CB2C3B6051}"/>
          </ac:picMkLst>
        </pc:picChg>
        <pc:picChg chg="add mod modCrop">
          <ac:chgData name="Xin Luo" userId="82312ee5779919a4" providerId="LiveId" clId="{154DC03C-8207-8749-BAA3-4731FAC10457}" dt="2024-04-21T10:22:30.651" v="279" actId="1076"/>
          <ac:picMkLst>
            <pc:docMk/>
            <pc:sldMk cId="3833073590" sldId="2716"/>
            <ac:picMk id="8" creationId="{35B001DA-D35B-6AE2-3D7E-0A0F58D15D20}"/>
          </ac:picMkLst>
        </pc:picChg>
        <pc:picChg chg="del">
          <ac:chgData name="Xin Luo" userId="82312ee5779919a4" providerId="LiveId" clId="{154DC03C-8207-8749-BAA3-4731FAC10457}" dt="2024-04-21T10:20:50.392" v="259" actId="478"/>
          <ac:picMkLst>
            <pc:docMk/>
            <pc:sldMk cId="3833073590" sldId="2716"/>
            <ac:picMk id="9" creationId="{8A1A6191-4613-890C-D272-626950D3EBFE}"/>
          </ac:picMkLst>
        </pc:picChg>
        <pc:picChg chg="del">
          <ac:chgData name="Xin Luo" userId="82312ee5779919a4" providerId="LiveId" clId="{154DC03C-8207-8749-BAA3-4731FAC10457}" dt="2024-04-21T10:20:48.869" v="257" actId="478"/>
          <ac:picMkLst>
            <pc:docMk/>
            <pc:sldMk cId="3833073590" sldId="2716"/>
            <ac:picMk id="13" creationId="{74E089A0-6D6F-AFD4-316B-7C94A35065FB}"/>
          </ac:picMkLst>
        </pc:picChg>
      </pc:sldChg>
      <pc:sldChg chg="del">
        <pc:chgData name="Xin Luo" userId="82312ee5779919a4" providerId="LiveId" clId="{154DC03C-8207-8749-BAA3-4731FAC10457}" dt="2024-04-21T10:36:34.049" v="487" actId="2696"/>
        <pc:sldMkLst>
          <pc:docMk/>
          <pc:sldMk cId="2372094037" sldId="2762"/>
        </pc:sldMkLst>
      </pc:sldChg>
      <pc:sldChg chg="del">
        <pc:chgData name="Xin Luo" userId="82312ee5779919a4" providerId="LiveId" clId="{154DC03C-8207-8749-BAA3-4731FAC10457}" dt="2024-04-21T10:32:40.212" v="332" actId="2696"/>
        <pc:sldMkLst>
          <pc:docMk/>
          <pc:sldMk cId="2347239804" sldId="2763"/>
        </pc:sldMkLst>
      </pc:sldChg>
      <pc:sldChg chg="del">
        <pc:chgData name="Xin Luo" userId="82312ee5779919a4" providerId="LiveId" clId="{154DC03C-8207-8749-BAA3-4731FAC10457}" dt="2024-04-21T10:32:38.314" v="330" actId="2696"/>
        <pc:sldMkLst>
          <pc:docMk/>
          <pc:sldMk cId="847482360" sldId="2765"/>
        </pc:sldMkLst>
      </pc:sldChg>
      <pc:sldChg chg="del">
        <pc:chgData name="Xin Luo" userId="82312ee5779919a4" providerId="LiveId" clId="{154DC03C-8207-8749-BAA3-4731FAC10457}" dt="2024-04-21T10:32:39.277" v="331" actId="2696"/>
        <pc:sldMkLst>
          <pc:docMk/>
          <pc:sldMk cId="615651384" sldId="2766"/>
        </pc:sldMkLst>
      </pc:sldChg>
      <pc:sldChg chg="del">
        <pc:chgData name="Xin Luo" userId="82312ee5779919a4" providerId="LiveId" clId="{154DC03C-8207-8749-BAA3-4731FAC10457}" dt="2024-04-21T10:36:29.777" v="485" actId="2696"/>
        <pc:sldMkLst>
          <pc:docMk/>
          <pc:sldMk cId="4060718388" sldId="2767"/>
        </pc:sldMkLst>
      </pc:sldChg>
      <pc:sldChg chg="del">
        <pc:chgData name="Xin Luo" userId="82312ee5779919a4" providerId="LiveId" clId="{154DC03C-8207-8749-BAA3-4731FAC10457}" dt="2024-04-21T10:36:30.785" v="486" actId="2696"/>
        <pc:sldMkLst>
          <pc:docMk/>
          <pc:sldMk cId="1433751529" sldId="2768"/>
        </pc:sldMkLst>
      </pc:sldChg>
      <pc:sldChg chg="modSp mod">
        <pc:chgData name="Xin Luo" userId="82312ee5779919a4" providerId="LiveId" clId="{154DC03C-8207-8749-BAA3-4731FAC10457}" dt="2024-04-21T10:51:16.784" v="687" actId="20577"/>
        <pc:sldMkLst>
          <pc:docMk/>
          <pc:sldMk cId="2446013301" sldId="2769"/>
        </pc:sldMkLst>
        <pc:spChg chg="mod">
          <ac:chgData name="Xin Luo" userId="82312ee5779919a4" providerId="LiveId" clId="{154DC03C-8207-8749-BAA3-4731FAC10457}" dt="2024-04-21T10:51:16.784" v="687" actId="20577"/>
          <ac:spMkLst>
            <pc:docMk/>
            <pc:sldMk cId="2446013301" sldId="2769"/>
            <ac:spMk id="6" creationId="{6741FEA2-C046-FD82-2800-2CB513792080}"/>
          </ac:spMkLst>
        </pc:spChg>
      </pc:sldChg>
      <pc:sldChg chg="add del">
        <pc:chgData name="Xin Luo" userId="82312ee5779919a4" providerId="LiveId" clId="{154DC03C-8207-8749-BAA3-4731FAC10457}" dt="2024-04-21T10:38:35.355" v="527" actId="2696"/>
        <pc:sldMkLst>
          <pc:docMk/>
          <pc:sldMk cId="1699251592" sldId="2770"/>
        </pc:sldMkLst>
      </pc:sldChg>
      <pc:sldChg chg="addSp delSp modSp add mod">
        <pc:chgData name="Xin Luo" userId="82312ee5779919a4" providerId="LiveId" clId="{154DC03C-8207-8749-BAA3-4731FAC10457}" dt="2024-04-21T10:50:28.459" v="683" actId="1076"/>
        <pc:sldMkLst>
          <pc:docMk/>
          <pc:sldMk cId="622579861" sldId="2771"/>
        </pc:sldMkLst>
        <pc:spChg chg="mod">
          <ac:chgData name="Xin Luo" userId="82312ee5779919a4" providerId="LiveId" clId="{154DC03C-8207-8749-BAA3-4731FAC10457}" dt="2024-04-21T10:37:01.578" v="518" actId="20577"/>
          <ac:spMkLst>
            <pc:docMk/>
            <pc:sldMk cId="622579861" sldId="2771"/>
            <ac:spMk id="3" creationId="{00000000-0000-0000-0000-000000000000}"/>
          </ac:spMkLst>
        </pc:spChg>
        <pc:spChg chg="mod">
          <ac:chgData name="Xin Luo" userId="82312ee5779919a4" providerId="LiveId" clId="{154DC03C-8207-8749-BAA3-4731FAC10457}" dt="2024-04-21T10:39:56.836" v="559" actId="20577"/>
          <ac:spMkLst>
            <pc:docMk/>
            <pc:sldMk cId="622579861" sldId="2771"/>
            <ac:spMk id="6" creationId="{6741FEA2-C046-FD82-2800-2CB513792080}"/>
          </ac:spMkLst>
        </pc:spChg>
        <pc:spChg chg="add mod">
          <ac:chgData name="Xin Luo" userId="82312ee5779919a4" providerId="LiveId" clId="{154DC03C-8207-8749-BAA3-4731FAC10457}" dt="2024-04-21T10:50:28.459" v="683" actId="1076"/>
          <ac:spMkLst>
            <pc:docMk/>
            <pc:sldMk cId="622579861" sldId="2771"/>
            <ac:spMk id="10" creationId="{6190B6B6-7B57-6362-C74D-104DF1741A1C}"/>
          </ac:spMkLst>
        </pc:spChg>
        <pc:spChg chg="add mod">
          <ac:chgData name="Xin Luo" userId="82312ee5779919a4" providerId="LiveId" clId="{154DC03C-8207-8749-BAA3-4731FAC10457}" dt="2024-04-21T10:49:12.701" v="680" actId="1037"/>
          <ac:spMkLst>
            <pc:docMk/>
            <pc:sldMk cId="622579861" sldId="2771"/>
            <ac:spMk id="11" creationId="{8E2594D0-880E-AC04-9307-2C3FFE2B6908}"/>
          </ac:spMkLst>
        </pc:spChg>
        <pc:picChg chg="del">
          <ac:chgData name="Xin Luo" userId="82312ee5779919a4" providerId="LiveId" clId="{154DC03C-8207-8749-BAA3-4731FAC10457}" dt="2024-04-21T10:36:39.622" v="489" actId="478"/>
          <ac:picMkLst>
            <pc:docMk/>
            <pc:sldMk cId="622579861" sldId="2771"/>
            <ac:picMk id="4" creationId="{370793DA-5517-758B-6FCD-52412DB2BA93}"/>
          </ac:picMkLst>
        </pc:picChg>
        <pc:picChg chg="add mod">
          <ac:chgData name="Xin Luo" userId="82312ee5779919a4" providerId="LiveId" clId="{154DC03C-8207-8749-BAA3-4731FAC10457}" dt="2024-04-21T10:40:04.449" v="560" actId="1076"/>
          <ac:picMkLst>
            <pc:docMk/>
            <pc:sldMk cId="622579861" sldId="2771"/>
            <ac:picMk id="5" creationId="{8CFCB247-ED31-B829-A178-BDDB7F158087}"/>
          </ac:picMkLst>
        </pc:picChg>
        <pc:picChg chg="add mod">
          <ac:chgData name="Xin Luo" userId="82312ee5779919a4" providerId="LiveId" clId="{154DC03C-8207-8749-BAA3-4731FAC10457}" dt="2024-04-21T10:40:27.033" v="565" actId="1076"/>
          <ac:picMkLst>
            <pc:docMk/>
            <pc:sldMk cId="622579861" sldId="2771"/>
            <ac:picMk id="7" creationId="{903F6398-8323-FC45-38C3-6C4325C98CE8}"/>
          </ac:picMkLst>
        </pc:picChg>
        <pc:picChg chg="del">
          <ac:chgData name="Xin Luo" userId="82312ee5779919a4" providerId="LiveId" clId="{154DC03C-8207-8749-BAA3-4731FAC10457}" dt="2024-04-21T10:36:39.057" v="488" actId="478"/>
          <ac:picMkLst>
            <pc:docMk/>
            <pc:sldMk cId="622579861" sldId="2771"/>
            <ac:picMk id="8" creationId="{35B001DA-D35B-6AE2-3D7E-0A0F58D15D20}"/>
          </ac:picMkLst>
        </pc:picChg>
      </pc:sldChg>
      <pc:sldChg chg="addSp delSp modSp add mod">
        <pc:chgData name="Xin Luo" userId="82312ee5779919a4" providerId="LiveId" clId="{154DC03C-8207-8749-BAA3-4731FAC10457}" dt="2024-04-21T10:39:08.646" v="535" actId="1076"/>
        <pc:sldMkLst>
          <pc:docMk/>
          <pc:sldMk cId="801153856" sldId="2772"/>
        </pc:sldMkLst>
        <pc:spChg chg="mod">
          <ac:chgData name="Xin Luo" userId="82312ee5779919a4" providerId="LiveId" clId="{154DC03C-8207-8749-BAA3-4731FAC10457}" dt="2024-04-21T10:35:46.300" v="455" actId="14100"/>
          <ac:spMkLst>
            <pc:docMk/>
            <pc:sldMk cId="801153856" sldId="2772"/>
            <ac:spMk id="6" creationId="{6741FEA2-C046-FD82-2800-2CB513792080}"/>
          </ac:spMkLst>
        </pc:spChg>
        <pc:picChg chg="del">
          <ac:chgData name="Xin Luo" userId="82312ee5779919a4" providerId="LiveId" clId="{154DC03C-8207-8749-BAA3-4731FAC10457}" dt="2024-04-21T10:33:16.817" v="358" actId="478"/>
          <ac:picMkLst>
            <pc:docMk/>
            <pc:sldMk cId="801153856" sldId="2772"/>
            <ac:picMk id="4" creationId="{370793DA-5517-758B-6FCD-52412DB2BA93}"/>
          </ac:picMkLst>
        </pc:picChg>
        <pc:picChg chg="add del mod modCrop">
          <ac:chgData name="Xin Luo" userId="82312ee5779919a4" providerId="LiveId" clId="{154DC03C-8207-8749-BAA3-4731FAC10457}" dt="2024-04-21T10:39:02.675" v="532" actId="478"/>
          <ac:picMkLst>
            <pc:docMk/>
            <pc:sldMk cId="801153856" sldId="2772"/>
            <ac:picMk id="5" creationId="{91DE4EE7-F563-CD26-FB99-62BCA6DDAE92}"/>
          </ac:picMkLst>
        </pc:picChg>
        <pc:picChg chg="del">
          <ac:chgData name="Xin Luo" userId="82312ee5779919a4" providerId="LiveId" clId="{154DC03C-8207-8749-BAA3-4731FAC10457}" dt="2024-04-21T10:33:16.282" v="357" actId="478"/>
          <ac:picMkLst>
            <pc:docMk/>
            <pc:sldMk cId="801153856" sldId="2772"/>
            <ac:picMk id="8" creationId="{35B001DA-D35B-6AE2-3D7E-0A0F58D15D20}"/>
          </ac:picMkLst>
        </pc:picChg>
        <pc:picChg chg="add mod">
          <ac:chgData name="Xin Luo" userId="82312ee5779919a4" providerId="LiveId" clId="{154DC03C-8207-8749-BAA3-4731FAC10457}" dt="2024-04-21T10:35:32.482" v="444" actId="1076"/>
          <ac:picMkLst>
            <pc:docMk/>
            <pc:sldMk cId="801153856" sldId="2772"/>
            <ac:picMk id="9" creationId="{13A6DA0D-797C-2318-878F-BB0AFBD2BAFA}"/>
          </ac:picMkLst>
        </pc:picChg>
        <pc:picChg chg="add mod">
          <ac:chgData name="Xin Luo" userId="82312ee5779919a4" providerId="LiveId" clId="{154DC03C-8207-8749-BAA3-4731FAC10457}" dt="2024-04-21T10:39:08.646" v="535" actId="1076"/>
          <ac:picMkLst>
            <pc:docMk/>
            <pc:sldMk cId="801153856" sldId="2772"/>
            <ac:picMk id="11" creationId="{427D60F7-E1E0-854B-EAF5-6E3E82106D84}"/>
          </ac:picMkLst>
        </pc:picChg>
      </pc:sldChg>
      <pc:sldChg chg="delSp modSp add mod">
        <pc:chgData name="Xin Luo" userId="82312ee5779919a4" providerId="LiveId" clId="{154DC03C-8207-8749-BAA3-4731FAC10457}" dt="2024-04-21T10:36:49.381" v="502" actId="20577"/>
        <pc:sldMkLst>
          <pc:docMk/>
          <pc:sldMk cId="500727640" sldId="2773"/>
        </pc:sldMkLst>
        <pc:spChg chg="mod">
          <ac:chgData name="Xin Luo" userId="82312ee5779919a4" providerId="LiveId" clId="{154DC03C-8207-8749-BAA3-4731FAC10457}" dt="2024-04-21T10:36:49.381" v="502" actId="20577"/>
          <ac:spMkLst>
            <pc:docMk/>
            <pc:sldMk cId="500727640" sldId="2773"/>
            <ac:spMk id="6" creationId="{6741FEA2-C046-FD82-2800-2CB513792080}"/>
          </ac:spMkLst>
        </pc:spChg>
        <pc:picChg chg="del">
          <ac:chgData name="Xin Luo" userId="82312ee5779919a4" providerId="LiveId" clId="{154DC03C-8207-8749-BAA3-4731FAC10457}" dt="2024-04-21T10:36:21.416" v="484" actId="478"/>
          <ac:picMkLst>
            <pc:docMk/>
            <pc:sldMk cId="500727640" sldId="2773"/>
            <ac:picMk id="5" creationId="{91DE4EE7-F563-CD26-FB99-62BCA6DDAE92}"/>
          </ac:picMkLst>
        </pc:picChg>
        <pc:picChg chg="del">
          <ac:chgData name="Xin Luo" userId="82312ee5779919a4" providerId="LiveId" clId="{154DC03C-8207-8749-BAA3-4731FAC10457}" dt="2024-04-21T10:36:20.671" v="483" actId="478"/>
          <ac:picMkLst>
            <pc:docMk/>
            <pc:sldMk cId="500727640" sldId="2773"/>
            <ac:picMk id="9" creationId="{13A6DA0D-797C-2318-878F-BB0AFBD2BAFA}"/>
          </ac:picMkLst>
        </pc:picChg>
      </pc:sldChg>
      <pc:sldChg chg="add del">
        <pc:chgData name="Xin Luo" userId="82312ee5779919a4" providerId="LiveId" clId="{154DC03C-8207-8749-BAA3-4731FAC10457}" dt="2024-04-21T10:34:46.151" v="426"/>
        <pc:sldMkLst>
          <pc:docMk/>
          <pc:sldMk cId="1704883365" sldId="2773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187D5BF7-97E8-7843-9DA0-39A524779207}"/>
    <pc:docChg chg="undo custSel addSld delSld modSld">
      <pc:chgData name="Xin Luo" userId="82312ee5779919a4" providerId="LiveId" clId="{187D5BF7-97E8-7843-9DA0-39A524779207}" dt="2024-04-21T08:54:55.868" v="2813" actId="20577"/>
      <pc:docMkLst>
        <pc:docMk/>
      </pc:docMkLst>
      <pc:sldChg chg="modSp mod">
        <pc:chgData name="Xin Luo" userId="82312ee5779919a4" providerId="LiveId" clId="{187D5BF7-97E8-7843-9DA0-39A524779207}" dt="2024-04-21T08:30:04.240" v="2223" actId="20577"/>
        <pc:sldMkLst>
          <pc:docMk/>
          <pc:sldMk cId="1576120367" sldId="2387"/>
        </pc:sldMkLst>
        <pc:spChg chg="mod">
          <ac:chgData name="Xin Luo" userId="82312ee5779919a4" providerId="LiveId" clId="{187D5BF7-97E8-7843-9DA0-39A524779207}" dt="2024-04-21T08:30:04.240" v="2223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87D5BF7-97E8-7843-9DA0-39A524779207}" dt="2024-04-20T13:57:25.591" v="1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187D5BF7-97E8-7843-9DA0-39A524779207}" dt="2024-04-21T01:47:21.308" v="857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01:46:58.734" v="856" actId="20577"/>
        <pc:sldMkLst>
          <pc:docMk/>
          <pc:sldMk cId="2415901206" sldId="2447"/>
        </pc:sldMkLst>
        <pc:spChg chg="mod">
          <ac:chgData name="Xin Luo" userId="82312ee5779919a4" providerId="LiveId" clId="{187D5BF7-97E8-7843-9DA0-39A524779207}" dt="2024-04-21T01:46:58.734" v="856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0T13:50:49.499" v="15" actId="20577"/>
        <pc:sldMkLst>
          <pc:docMk/>
          <pc:sldMk cId="1658607177" sldId="2708"/>
        </pc:sldMkLst>
        <pc:spChg chg="mod">
          <ac:chgData name="Xin Luo" userId="82312ee5779919a4" providerId="LiveId" clId="{187D5BF7-97E8-7843-9DA0-39A524779207}" dt="2024-04-20T13:50:49.499" v="1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addSp delSp modSp mod">
        <pc:chgData name="Xin Luo" userId="82312ee5779919a4" providerId="LiveId" clId="{187D5BF7-97E8-7843-9DA0-39A524779207}" dt="2024-04-21T02:40:17.952" v="1182" actId="20577"/>
        <pc:sldMkLst>
          <pc:docMk/>
          <pc:sldMk cId="3833073590" sldId="2716"/>
        </pc:sldMkLst>
        <pc:spChg chg="mod">
          <ac:chgData name="Xin Luo" userId="82312ee5779919a4" providerId="LiveId" clId="{187D5BF7-97E8-7843-9DA0-39A524779207}" dt="2024-04-21T02:40:17.952" v="1182" actId="20577"/>
          <ac:spMkLst>
            <pc:docMk/>
            <pc:sldMk cId="3833073590" sldId="2716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01:33.617" v="355" actId="1582"/>
          <ac:spMkLst>
            <pc:docMk/>
            <pc:sldMk cId="3833073590" sldId="2716"/>
            <ac:spMk id="14" creationId="{084215D2-51AA-F394-B2FF-B164EF96A1FA}"/>
          </ac:spMkLst>
        </pc:spChg>
        <pc:spChg chg="add mod">
          <ac:chgData name="Xin Luo" userId="82312ee5779919a4" providerId="LiveId" clId="{187D5BF7-97E8-7843-9DA0-39A524779207}" dt="2024-04-20T15:01:37.791" v="357" actId="1076"/>
          <ac:spMkLst>
            <pc:docMk/>
            <pc:sldMk cId="3833073590" sldId="2716"/>
            <ac:spMk id="15" creationId="{1417B587-7A11-20A8-784E-DD1689C615FA}"/>
          </ac:spMkLst>
        </pc:spChg>
        <pc:picChg chg="add del mod">
          <ac:chgData name="Xin Luo" userId="82312ee5779919a4" providerId="LiveId" clId="{187D5BF7-97E8-7843-9DA0-39A524779207}" dt="2024-04-20T14:51:05.413" v="152" actId="478"/>
          <ac:picMkLst>
            <pc:docMk/>
            <pc:sldMk cId="3833073590" sldId="2716"/>
            <ac:picMk id="4" creationId="{C21A5938-B87F-8F02-821A-4816CA860FFB}"/>
          </ac:picMkLst>
        </pc:picChg>
        <pc:picChg chg="add mod">
          <ac:chgData name="Xin Luo" userId="82312ee5779919a4" providerId="LiveId" clId="{187D5BF7-97E8-7843-9DA0-39A524779207}" dt="2024-04-20T15:01:49.692" v="359" actId="208"/>
          <ac:picMkLst>
            <pc:docMk/>
            <pc:sldMk cId="3833073590" sldId="2716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01:51.834" v="360" actId="208"/>
          <ac:picMkLst>
            <pc:docMk/>
            <pc:sldMk cId="3833073590" sldId="2716"/>
            <ac:picMk id="9" creationId="{8A1A6191-4613-890C-D272-626950D3EBFE}"/>
          </ac:picMkLst>
        </pc:picChg>
        <pc:picChg chg="add del mod modCrop">
          <ac:chgData name="Xin Luo" userId="82312ee5779919a4" providerId="LiveId" clId="{187D5BF7-97E8-7843-9DA0-39A524779207}" dt="2024-04-20T15:00:26.500" v="335" actId="478"/>
          <ac:picMkLst>
            <pc:docMk/>
            <pc:sldMk cId="3833073590" sldId="2716"/>
            <ac:picMk id="11" creationId="{1295C502-2A41-1636-0935-7920414449D2}"/>
          </ac:picMkLst>
        </pc:picChg>
        <pc:picChg chg="add mod modCrop">
          <ac:chgData name="Xin Luo" userId="82312ee5779919a4" providerId="LiveId" clId="{187D5BF7-97E8-7843-9DA0-39A524779207}" dt="2024-04-20T15:01:45.302" v="358" actId="208"/>
          <ac:picMkLst>
            <pc:docMk/>
            <pc:sldMk cId="3833073590" sldId="2716"/>
            <ac:picMk id="13" creationId="{74E089A0-6D6F-AFD4-316B-7C94A35065FB}"/>
          </ac:picMkLst>
        </pc:picChg>
      </pc:sldChg>
      <pc:sldChg chg="modSp mod">
        <pc:chgData name="Xin Luo" userId="82312ee5779919a4" providerId="LiveId" clId="{187D5BF7-97E8-7843-9DA0-39A524779207}" dt="2024-04-21T08:54:55.868" v="2813" actId="20577"/>
        <pc:sldMkLst>
          <pc:docMk/>
          <pc:sldMk cId="1125183986" sldId="2760"/>
        </pc:sldMkLst>
        <pc:spChg chg="mod">
          <ac:chgData name="Xin Luo" userId="82312ee5779919a4" providerId="LiveId" clId="{187D5BF7-97E8-7843-9DA0-39A524779207}" dt="2024-04-21T08:29:34.979" v="2213" actId="1035"/>
          <ac:spMkLst>
            <pc:docMk/>
            <pc:sldMk cId="1125183986" sldId="2760"/>
            <ac:spMk id="11" creationId="{53A7E693-8098-76C4-CD5D-47166ABEB164}"/>
          </ac:spMkLst>
        </pc:spChg>
        <pc:spChg chg="mod">
          <ac:chgData name="Xin Luo" userId="82312ee5779919a4" providerId="LiveId" clId="{187D5BF7-97E8-7843-9DA0-39A524779207}" dt="2024-04-21T08:54:55.868" v="2813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187D5BF7-97E8-7843-9DA0-39A524779207}" dt="2024-04-20T14:01:03.042" v="144" actId="2696"/>
        <pc:sldMkLst>
          <pc:docMk/>
          <pc:sldMk cId="1177607245" sldId="2761"/>
        </pc:sldMkLst>
      </pc:sldChg>
      <pc:sldChg chg="addSp delSp modSp mod">
        <pc:chgData name="Xin Luo" userId="82312ee5779919a4" providerId="LiveId" clId="{187D5BF7-97E8-7843-9DA0-39A524779207}" dt="2024-04-21T03:29:54.455" v="1353" actId="1076"/>
        <pc:sldMkLst>
          <pc:docMk/>
          <pc:sldMk cId="2372094037" sldId="2762"/>
        </pc:sldMkLst>
        <pc:spChg chg="mod">
          <ac:chgData name="Xin Luo" userId="82312ee5779919a4" providerId="LiveId" clId="{187D5BF7-97E8-7843-9DA0-39A524779207}" dt="2024-04-21T03:17:49.637" v="1226" actId="20577"/>
          <ac:spMkLst>
            <pc:docMk/>
            <pc:sldMk cId="2372094037" sldId="2762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03:18:28.710" v="1320" actId="20577"/>
          <ac:spMkLst>
            <pc:docMk/>
            <pc:sldMk cId="2372094037" sldId="2762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1T03:29:54.455" v="1353" actId="1076"/>
          <ac:spMkLst>
            <pc:docMk/>
            <pc:sldMk cId="2372094037" sldId="2762"/>
            <ac:spMk id="11" creationId="{77EDA7B9-C8A5-AC7C-6A0D-2D8A5C1B3DAD}"/>
          </ac:spMkLst>
        </pc:spChg>
        <pc:picChg chg="add mod modCrop">
          <ac:chgData name="Xin Luo" userId="82312ee5779919a4" providerId="LiveId" clId="{187D5BF7-97E8-7843-9DA0-39A524779207}" dt="2024-04-21T03:26:44.343" v="1339" actId="1076"/>
          <ac:picMkLst>
            <pc:docMk/>
            <pc:sldMk cId="2372094037" sldId="2762"/>
            <ac:picMk id="5" creationId="{21D982DC-A933-6982-C91E-8C245B4D6674}"/>
          </ac:picMkLst>
        </pc:picChg>
        <pc:picChg chg="add del mod">
          <ac:chgData name="Xin Luo" userId="82312ee5779919a4" providerId="LiveId" clId="{187D5BF7-97E8-7843-9DA0-39A524779207}" dt="2024-04-21T03:26:33.440" v="1334" actId="478"/>
          <ac:picMkLst>
            <pc:docMk/>
            <pc:sldMk cId="2372094037" sldId="2762"/>
            <ac:picMk id="8" creationId="{D2FFFAF9-3046-8B34-DB7D-348A034D547A}"/>
          </ac:picMkLst>
        </pc:picChg>
        <pc:picChg chg="add del mod">
          <ac:chgData name="Xin Luo" userId="82312ee5779919a4" providerId="LiveId" clId="{187D5BF7-97E8-7843-9DA0-39A524779207}" dt="2024-04-21T03:26:34.139" v="1335" actId="478"/>
          <ac:picMkLst>
            <pc:docMk/>
            <pc:sldMk cId="2372094037" sldId="2762"/>
            <ac:picMk id="10" creationId="{0A55C400-60D0-7E2B-02E8-6C6586AB3DBD}"/>
          </ac:picMkLst>
        </pc:picChg>
      </pc:sldChg>
      <pc:sldChg chg="del">
        <pc:chgData name="Xin Luo" userId="82312ee5779919a4" providerId="LiveId" clId="{187D5BF7-97E8-7843-9DA0-39A524779207}" dt="2024-04-20T14:00:59.987" v="142" actId="2696"/>
        <pc:sldMkLst>
          <pc:docMk/>
          <pc:sldMk cId="1735176010" sldId="2763"/>
        </pc:sldMkLst>
      </pc:sldChg>
      <pc:sldChg chg="addSp delSp modSp add mod">
        <pc:chgData name="Xin Luo" userId="82312ee5779919a4" providerId="LiveId" clId="{187D5BF7-97E8-7843-9DA0-39A524779207}" dt="2024-04-21T01:46:28.688" v="841" actId="1036"/>
        <pc:sldMkLst>
          <pc:docMk/>
          <pc:sldMk cId="2347239804" sldId="2763"/>
        </pc:sldMkLst>
        <pc:spChg chg="mod">
          <ac:chgData name="Xin Luo" userId="82312ee5779919a4" providerId="LiveId" clId="{187D5BF7-97E8-7843-9DA0-39A524779207}" dt="2024-04-21T01:46:27.223" v="839" actId="1035"/>
          <ac:spMkLst>
            <pc:docMk/>
            <pc:sldMk cId="2347239804" sldId="2763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18:10.571" v="632" actId="404"/>
          <ac:spMkLst>
            <pc:docMk/>
            <pc:sldMk cId="2347239804" sldId="2763"/>
            <ac:spMk id="11" creationId="{F177FF3D-CD3C-12D5-BADF-53A626EE3427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4" creationId="{084215D2-51AA-F394-B2FF-B164EF96A1FA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5" creationId="{1417B587-7A11-20A8-784E-DD1689C615FA}"/>
          </ac:spMkLst>
        </pc:spChg>
        <pc:picChg chg="add mod">
          <ac:chgData name="Xin Luo" userId="82312ee5779919a4" providerId="LiveId" clId="{187D5BF7-97E8-7843-9DA0-39A524779207}" dt="2024-04-21T01:46:28.688" v="841" actId="1036"/>
          <ac:picMkLst>
            <pc:docMk/>
            <pc:sldMk cId="2347239804" sldId="2763"/>
            <ac:picMk id="4" creationId="{AF67819C-8E49-92E5-601F-28B1434E4AF0}"/>
          </ac:picMkLst>
        </pc:picChg>
        <pc:picChg chg="del">
          <ac:chgData name="Xin Luo" userId="82312ee5779919a4" providerId="LiveId" clId="{187D5BF7-97E8-7843-9DA0-39A524779207}" dt="2024-04-20T15:02:13.663" v="386" actId="478"/>
          <ac:picMkLst>
            <pc:docMk/>
            <pc:sldMk cId="2347239804" sldId="2763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17:37.705" v="625"/>
          <ac:picMkLst>
            <pc:docMk/>
            <pc:sldMk cId="2347239804" sldId="2763"/>
            <ac:picMk id="8" creationId="{64A9F355-6891-63C4-C94A-AB6A3F9D6B54}"/>
          </ac:picMkLst>
        </pc:picChg>
        <pc:picChg chg="del">
          <ac:chgData name="Xin Luo" userId="82312ee5779919a4" providerId="LiveId" clId="{187D5BF7-97E8-7843-9DA0-39A524779207}" dt="2024-04-20T15:02:14.176" v="387" actId="478"/>
          <ac:picMkLst>
            <pc:docMk/>
            <pc:sldMk cId="2347239804" sldId="2763"/>
            <ac:picMk id="9" creationId="{8A1A6191-4613-890C-D272-626950D3EBFE}"/>
          </ac:picMkLst>
        </pc:picChg>
        <pc:picChg chg="del">
          <ac:chgData name="Xin Luo" userId="82312ee5779919a4" providerId="LiveId" clId="{187D5BF7-97E8-7843-9DA0-39A524779207}" dt="2024-04-20T15:02:13.089" v="385" actId="478"/>
          <ac:picMkLst>
            <pc:docMk/>
            <pc:sldMk cId="2347239804" sldId="2763"/>
            <ac:picMk id="13" creationId="{74E089A0-6D6F-AFD4-316B-7C94A35065FB}"/>
          </ac:picMkLst>
        </pc:picChg>
      </pc:sldChg>
      <pc:sldChg chg="delSp modSp add mod">
        <pc:chgData name="Xin Luo" userId="82312ee5779919a4" providerId="LiveId" clId="{187D5BF7-97E8-7843-9DA0-39A524779207}" dt="2024-04-21T02:36:51.125" v="1033" actId="20577"/>
        <pc:sldMkLst>
          <pc:docMk/>
          <pc:sldMk cId="1432008115" sldId="2764"/>
        </pc:sldMkLst>
        <pc:spChg chg="mod">
          <ac:chgData name="Xin Luo" userId="82312ee5779919a4" providerId="LiveId" clId="{187D5BF7-97E8-7843-9DA0-39A524779207}" dt="2024-04-21T02:36:51.125" v="1033" actId="20577"/>
          <ac:spMkLst>
            <pc:docMk/>
            <pc:sldMk cId="1432008115" sldId="2764"/>
            <ac:spMk id="6" creationId="{6741FEA2-C046-FD82-2800-2CB513792080}"/>
          </ac:spMkLst>
        </pc:spChg>
        <pc:spChg chg="del">
          <ac:chgData name="Xin Luo" userId="82312ee5779919a4" providerId="LiveId" clId="{187D5BF7-97E8-7843-9DA0-39A524779207}" dt="2024-04-20T15:18:42.499" v="640" actId="478"/>
          <ac:spMkLst>
            <pc:docMk/>
            <pc:sldMk cId="1432008115" sldId="2764"/>
            <ac:spMk id="11" creationId="{F177FF3D-CD3C-12D5-BADF-53A626EE3427}"/>
          </ac:spMkLst>
        </pc:spChg>
        <pc:picChg chg="del">
          <ac:chgData name="Xin Luo" userId="82312ee5779919a4" providerId="LiveId" clId="{187D5BF7-97E8-7843-9DA0-39A524779207}" dt="2024-04-20T15:18:40.750" v="639" actId="478"/>
          <ac:picMkLst>
            <pc:docMk/>
            <pc:sldMk cId="1432008115" sldId="2764"/>
            <ac:picMk id="4" creationId="{AF67819C-8E49-92E5-601F-28B1434E4AF0}"/>
          </ac:picMkLst>
        </pc:picChg>
      </pc:sldChg>
      <pc:sldChg chg="del">
        <pc:chgData name="Xin Luo" userId="82312ee5779919a4" providerId="LiveId" clId="{187D5BF7-97E8-7843-9DA0-39A524779207}" dt="2024-04-20T14:00:59.983" v="140" actId="2696"/>
        <pc:sldMkLst>
          <pc:docMk/>
          <pc:sldMk cId="2182068740" sldId="2764"/>
        </pc:sldMkLst>
      </pc:sldChg>
      <pc:sldChg chg="addSp delSp modSp add mod">
        <pc:chgData name="Xin Luo" userId="82312ee5779919a4" providerId="LiveId" clId="{187D5BF7-97E8-7843-9DA0-39A524779207}" dt="2024-04-21T02:40:06.128" v="1159" actId="20577"/>
        <pc:sldMkLst>
          <pc:docMk/>
          <pc:sldMk cId="847482360" sldId="2765"/>
        </pc:sldMkLst>
        <pc:spChg chg="mod">
          <ac:chgData name="Xin Luo" userId="82312ee5779919a4" providerId="LiveId" clId="{187D5BF7-97E8-7843-9DA0-39A524779207}" dt="2024-04-21T02:40:06.128" v="1159" actId="20577"/>
          <ac:spMkLst>
            <pc:docMk/>
            <pc:sldMk cId="847482360" sldId="2765"/>
            <ac:spMk id="6" creationId="{6741FEA2-C046-FD82-2800-2CB513792080}"/>
          </ac:spMkLst>
        </pc:spChg>
        <pc:spChg chg="mod">
          <ac:chgData name="Xin Luo" userId="82312ee5779919a4" providerId="LiveId" clId="{187D5BF7-97E8-7843-9DA0-39A524779207}" dt="2024-04-21T02:25:19.368" v="882" actId="164"/>
          <ac:spMkLst>
            <pc:docMk/>
            <pc:sldMk cId="847482360" sldId="2765"/>
            <ac:spMk id="14" creationId="{084215D2-51AA-F394-B2FF-B164EF96A1FA}"/>
          </ac:spMkLst>
        </pc:spChg>
        <pc:spChg chg="mod">
          <ac:chgData name="Xin Luo" userId="82312ee5779919a4" providerId="LiveId" clId="{187D5BF7-97E8-7843-9DA0-39A524779207}" dt="2024-04-21T02:25:42.836" v="889" actId="164"/>
          <ac:spMkLst>
            <pc:docMk/>
            <pc:sldMk cId="847482360" sldId="2765"/>
            <ac:spMk id="15" creationId="{1417B587-7A11-20A8-784E-DD1689C615FA}"/>
          </ac:spMkLst>
        </pc:s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2" creationId="{008F441D-46E8-C621-6725-F7375CACFB3B}"/>
          </ac:grpSpMkLst>
        </pc:gr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25:42.836" v="889" actId="164"/>
          <ac:picMkLst>
            <pc:docMk/>
            <pc:sldMk cId="847482360" sldId="2765"/>
            <ac:picMk id="4" creationId="{D83CDA59-7660-D352-0DA9-355348DADE1B}"/>
          </ac:picMkLst>
        </pc:picChg>
        <pc:picChg chg="del">
          <ac:chgData name="Xin Luo" userId="82312ee5779919a4" providerId="LiveId" clId="{187D5BF7-97E8-7843-9DA0-39A524779207}" dt="2024-04-21T02:24:16.885" v="859" actId="478"/>
          <ac:picMkLst>
            <pc:docMk/>
            <pc:sldMk cId="847482360" sldId="2765"/>
            <ac:picMk id="7" creationId="{CDF43AFE-15CB-67F2-2BFA-98CB2C3B6051}"/>
          </ac:picMkLst>
        </pc:picChg>
        <pc:picChg chg="add del mod">
          <ac:chgData name="Xin Luo" userId="82312ee5779919a4" providerId="LiveId" clId="{187D5BF7-97E8-7843-9DA0-39A524779207}" dt="2024-04-21T02:24:57.164" v="875" actId="478"/>
          <ac:picMkLst>
            <pc:docMk/>
            <pc:sldMk cId="847482360" sldId="2765"/>
            <ac:picMk id="8" creationId="{3F8EA5EB-A776-ECDF-B951-62F621139B85}"/>
          </ac:picMkLst>
        </pc:picChg>
        <pc:picChg chg="del">
          <ac:chgData name="Xin Luo" userId="82312ee5779919a4" providerId="LiveId" clId="{187D5BF7-97E8-7843-9DA0-39A524779207}" dt="2024-04-21T02:24:17.551" v="860" actId="478"/>
          <ac:picMkLst>
            <pc:docMk/>
            <pc:sldMk cId="847482360" sldId="2765"/>
            <ac:picMk id="9" creationId="{8A1A6191-4613-890C-D272-626950D3EBFE}"/>
          </ac:picMkLst>
        </pc:picChg>
        <pc:picChg chg="add mod">
          <ac:chgData name="Xin Luo" userId="82312ee5779919a4" providerId="LiveId" clId="{187D5BF7-97E8-7843-9DA0-39A524779207}" dt="2024-04-21T02:25:19.368" v="882" actId="164"/>
          <ac:picMkLst>
            <pc:docMk/>
            <pc:sldMk cId="847482360" sldId="2765"/>
            <ac:picMk id="11" creationId="{CE0AD0E5-5497-4C93-C572-17E199B61524}"/>
          </ac:picMkLst>
        </pc:picChg>
        <pc:picChg chg="del">
          <ac:chgData name="Xin Luo" userId="82312ee5779919a4" providerId="LiveId" clId="{187D5BF7-97E8-7843-9DA0-39A524779207}" dt="2024-04-21T02:24:20.503" v="861" actId="478"/>
          <ac:picMkLst>
            <pc:docMk/>
            <pc:sldMk cId="847482360" sldId="2765"/>
            <ac:picMk id="13" creationId="{74E089A0-6D6F-AFD4-316B-7C94A35065FB}"/>
          </ac:picMkLst>
        </pc:picChg>
        <pc:picChg chg="add del mod">
          <ac:chgData name="Xin Luo" userId="82312ee5779919a4" providerId="LiveId" clId="{187D5BF7-97E8-7843-9DA0-39A524779207}" dt="2024-04-21T02:38:23.654" v="1037" actId="478"/>
          <ac:picMkLst>
            <pc:docMk/>
            <pc:sldMk cId="847482360" sldId="2765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5" v="141" actId="2696"/>
        <pc:sldMkLst>
          <pc:docMk/>
          <pc:sldMk cId="1921898556" sldId="2765"/>
        </pc:sldMkLst>
      </pc:sldChg>
      <pc:sldChg chg="addSp delSp modSp add mod">
        <pc:chgData name="Xin Luo" userId="82312ee5779919a4" providerId="LiveId" clId="{187D5BF7-97E8-7843-9DA0-39A524779207}" dt="2024-04-21T02:39:46.396" v="1125" actId="20577"/>
        <pc:sldMkLst>
          <pc:docMk/>
          <pc:sldMk cId="615651384" sldId="2766"/>
        </pc:sldMkLst>
        <pc:spChg chg="mod">
          <ac:chgData name="Xin Luo" userId="82312ee5779919a4" providerId="LiveId" clId="{187D5BF7-97E8-7843-9DA0-39A524779207}" dt="2024-04-21T02:39:46.396" v="1125" actId="20577"/>
          <ac:spMkLst>
            <pc:docMk/>
            <pc:sldMk cId="615651384" sldId="2766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2:38:28.181" v="1040" actId="478"/>
          <ac:grpSpMkLst>
            <pc:docMk/>
            <pc:sldMk cId="615651384" sldId="2766"/>
            <ac:grpSpMk id="12" creationId="{008F441D-46E8-C621-6725-F7375CACFB3B}"/>
          </ac:grpSpMkLst>
        </pc:grpChg>
        <pc:grpChg chg="del">
          <ac:chgData name="Xin Luo" userId="82312ee5779919a4" providerId="LiveId" clId="{187D5BF7-97E8-7843-9DA0-39A524779207}" dt="2024-04-21T02:38:27.489" v="1039" actId="478"/>
          <ac:grpSpMkLst>
            <pc:docMk/>
            <pc:sldMk cId="615651384" sldId="2766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39:32.121" v="1093" actId="1076"/>
          <ac:picMkLst>
            <pc:docMk/>
            <pc:sldMk cId="615651384" sldId="2766"/>
            <ac:picMk id="5" creationId="{F60D2BD3-8BEC-DD2B-C42C-E4832A1CB4E9}"/>
          </ac:picMkLst>
        </pc:picChg>
        <pc:picChg chg="del mod">
          <ac:chgData name="Xin Luo" userId="82312ee5779919a4" providerId="LiveId" clId="{187D5BF7-97E8-7843-9DA0-39A524779207}" dt="2024-04-21T02:39:19.196" v="1087" actId="478"/>
          <ac:picMkLst>
            <pc:docMk/>
            <pc:sldMk cId="615651384" sldId="2766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9" v="143" actId="2696"/>
        <pc:sldMkLst>
          <pc:docMk/>
          <pc:sldMk cId="836646187" sldId="2766"/>
        </pc:sldMkLst>
      </pc:sldChg>
      <pc:sldChg chg="del">
        <pc:chgData name="Xin Luo" userId="82312ee5779919a4" providerId="LiveId" clId="{187D5BF7-97E8-7843-9DA0-39A524779207}" dt="2024-04-20T14:00:59.982" v="139" actId="2696"/>
        <pc:sldMkLst>
          <pc:docMk/>
          <pc:sldMk cId="2158930716" sldId="2767"/>
        </pc:sldMkLst>
      </pc:sldChg>
      <pc:sldChg chg="addSp delSp modSp add mod">
        <pc:chgData name="Xin Luo" userId="82312ee5779919a4" providerId="LiveId" clId="{187D5BF7-97E8-7843-9DA0-39A524779207}" dt="2024-04-21T04:06:11.367" v="1585" actId="20577"/>
        <pc:sldMkLst>
          <pc:docMk/>
          <pc:sldMk cId="4060718388" sldId="2767"/>
        </pc:sldMkLst>
        <pc:spChg chg="mod">
          <ac:chgData name="Xin Luo" userId="82312ee5779919a4" providerId="LiveId" clId="{187D5BF7-97E8-7843-9DA0-39A524779207}" dt="2024-04-21T03:31:12.074" v="1397" actId="20577"/>
          <ac:spMkLst>
            <pc:docMk/>
            <pc:sldMk cId="4060718388" sldId="2767"/>
            <ac:spMk id="2" creationId="{631AADB6-C88A-D817-4683-FC087E4E240F}"/>
          </ac:spMkLst>
        </pc:spChg>
        <pc:spChg chg="add mod">
          <ac:chgData name="Xin Luo" userId="82312ee5779919a4" providerId="LiveId" clId="{187D5BF7-97E8-7843-9DA0-39A524779207}" dt="2024-04-21T03:30:59.929" v="1370" actId="164"/>
          <ac:spMkLst>
            <pc:docMk/>
            <pc:sldMk cId="4060718388" sldId="2767"/>
            <ac:spMk id="4" creationId="{EA63554B-79BD-86BC-F728-E10A65553298}"/>
          </ac:spMkLst>
        </pc:spChg>
        <pc:spChg chg="mod">
          <ac:chgData name="Xin Luo" userId="82312ee5779919a4" providerId="LiveId" clId="{187D5BF7-97E8-7843-9DA0-39A524779207}" dt="2024-04-21T03:31:47.782" v="1436" actId="20577"/>
          <ac:spMkLst>
            <pc:docMk/>
            <pc:sldMk cId="4060718388" sldId="2767"/>
            <ac:spMk id="6" creationId="{6741FEA2-C046-FD82-2800-2CB513792080}"/>
          </ac:spMkLst>
        </pc:spChg>
        <pc:spChg chg="add del mod">
          <ac:chgData name="Xin Luo" userId="82312ee5779919a4" providerId="LiveId" clId="{187D5BF7-97E8-7843-9DA0-39A524779207}" dt="2024-04-21T03:30:21.864" v="1360" actId="478"/>
          <ac:spMkLst>
            <pc:docMk/>
            <pc:sldMk cId="4060718388" sldId="2767"/>
            <ac:spMk id="7" creationId="{8F78CB7A-553B-6B2E-EF76-009D9564E650}"/>
          </ac:spMkLst>
        </pc:spChg>
        <pc:spChg chg="add mod">
          <ac:chgData name="Xin Luo" userId="82312ee5779919a4" providerId="LiveId" clId="{187D5BF7-97E8-7843-9DA0-39A524779207}" dt="2024-04-21T04:06:11.367" v="1585" actId="20577"/>
          <ac:spMkLst>
            <pc:docMk/>
            <pc:sldMk cId="4060718388" sldId="2767"/>
            <ac:spMk id="15" creationId="{E88FF39F-5C92-6F74-E598-88082DFEACA0}"/>
          </ac:spMkLst>
        </pc:spChg>
        <pc:grpChg chg="add mod">
          <ac:chgData name="Xin Luo" userId="82312ee5779919a4" providerId="LiveId" clId="{187D5BF7-97E8-7843-9DA0-39A524779207}" dt="2024-04-21T03:31:01.878" v="1376" actId="1037"/>
          <ac:grpSpMkLst>
            <pc:docMk/>
            <pc:sldMk cId="4060718388" sldId="2767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26:49.502" v="1340" actId="478"/>
          <ac:picMkLst>
            <pc:docMk/>
            <pc:sldMk cId="4060718388" sldId="2767"/>
            <ac:picMk id="5" creationId="{21D982DC-A933-6982-C91E-8C245B4D6674}"/>
          </ac:picMkLst>
        </pc:picChg>
        <pc:picChg chg="mod">
          <ac:chgData name="Xin Luo" userId="82312ee5779919a4" providerId="LiveId" clId="{187D5BF7-97E8-7843-9DA0-39A524779207}" dt="2024-04-21T03:30:59.929" v="1370" actId="164"/>
          <ac:picMkLst>
            <pc:docMk/>
            <pc:sldMk cId="4060718388" sldId="2767"/>
            <ac:picMk id="8" creationId="{D2FFFAF9-3046-8B34-DB7D-348A034D547A}"/>
          </ac:picMkLst>
        </pc:picChg>
        <pc:picChg chg="del mod">
          <ac:chgData name="Xin Luo" userId="82312ee5779919a4" providerId="LiveId" clId="{187D5BF7-97E8-7843-9DA0-39A524779207}" dt="2024-04-21T03:30:32.600" v="1361" actId="478"/>
          <ac:picMkLst>
            <pc:docMk/>
            <pc:sldMk cId="4060718388" sldId="2767"/>
            <ac:picMk id="10" creationId="{0A55C400-60D0-7E2B-02E8-6C6586AB3DBD}"/>
          </ac:picMkLst>
        </pc:picChg>
        <pc:picChg chg="add mod">
          <ac:chgData name="Xin Luo" userId="82312ee5779919a4" providerId="LiveId" clId="{187D5BF7-97E8-7843-9DA0-39A524779207}" dt="2024-04-21T03:30:52.380" v="1369" actId="14100"/>
          <ac:picMkLst>
            <pc:docMk/>
            <pc:sldMk cId="4060718388" sldId="2767"/>
            <ac:picMk id="11" creationId="{48CFD78C-D1FA-DD5F-5AFC-B5CBDA7029CD}"/>
          </ac:picMkLst>
        </pc:picChg>
        <pc:picChg chg="add mod">
          <ac:chgData name="Xin Luo" userId="82312ee5779919a4" providerId="LiveId" clId="{187D5BF7-97E8-7843-9DA0-39A524779207}" dt="2024-04-21T03:33:43.234" v="1437"/>
          <ac:picMkLst>
            <pc:docMk/>
            <pc:sldMk cId="4060718388" sldId="2767"/>
            <ac:picMk id="14" creationId="{BD7FB77E-1E2A-6BDA-5A0B-4A65609B9220}"/>
          </ac:picMkLst>
        </pc:picChg>
      </pc:sldChg>
      <pc:sldChg chg="delSp modSp add mod">
        <pc:chgData name="Xin Luo" userId="82312ee5779919a4" providerId="LiveId" clId="{187D5BF7-97E8-7843-9DA0-39A524779207}" dt="2024-04-21T08:54:40.402" v="2801" actId="108"/>
        <pc:sldMkLst>
          <pc:docMk/>
          <pc:sldMk cId="1433751529" sldId="2768"/>
        </pc:sldMkLst>
        <pc:spChg chg="mod">
          <ac:chgData name="Xin Luo" userId="82312ee5779919a4" providerId="LiveId" clId="{187D5BF7-97E8-7843-9DA0-39A524779207}" dt="2024-04-21T08:30:43.718" v="2235" actId="20577"/>
          <ac:spMkLst>
            <pc:docMk/>
            <pc:sldMk cId="1433751529" sldId="2768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08:54:40.402" v="2801" actId="108"/>
          <ac:spMkLst>
            <pc:docMk/>
            <pc:sldMk cId="1433751529" sldId="2768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3:33:50.670" v="1439" actId="478"/>
          <ac:grpSpMkLst>
            <pc:docMk/>
            <pc:sldMk cId="1433751529" sldId="2768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33:51.642" v="1440" actId="478"/>
          <ac:picMkLst>
            <pc:docMk/>
            <pc:sldMk cId="1433751529" sldId="2768"/>
            <ac:picMk id="11" creationId="{48CFD78C-D1FA-DD5F-5AFC-B5CBDA7029CD}"/>
          </ac:picMkLst>
        </pc:picChg>
      </pc:sldChg>
      <pc:sldChg chg="add">
        <pc:chgData name="Xin Luo" userId="82312ee5779919a4" providerId="LiveId" clId="{187D5BF7-97E8-7843-9DA0-39A524779207}" dt="2024-04-21T08:30:27.877" v="2224"/>
        <pc:sldMkLst>
          <pc:docMk/>
          <pc:sldMk cId="2446013301" sldId="2769"/>
        </pc:sldMkLst>
      </pc:sld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B3A5D6E2-E1E7-F74F-B1B9-B3FB273062A8}"/>
    <pc:docChg chg="undo custSel addSld delSld modSld">
      <pc:chgData name="Xin Luo" userId="82312ee5779919a4" providerId="LiveId" clId="{B3A5D6E2-E1E7-F74F-B1B9-B3FB273062A8}" dt="2024-04-21T15:23:53.966" v="354" actId="14100"/>
      <pc:docMkLst>
        <pc:docMk/>
      </pc:docMkLst>
      <pc:sldChg chg="modSp mod">
        <pc:chgData name="Xin Luo" userId="82312ee5779919a4" providerId="LiveId" clId="{B3A5D6E2-E1E7-F74F-B1B9-B3FB273062A8}" dt="2024-04-21T13:46:59.106" v="19" actId="20577"/>
        <pc:sldMkLst>
          <pc:docMk/>
          <pc:sldMk cId="1576120367" sldId="2387"/>
        </pc:sldMkLst>
        <pc:spChg chg="mod">
          <ac:chgData name="Xin Luo" userId="82312ee5779919a4" providerId="LiveId" clId="{B3A5D6E2-E1E7-F74F-B1B9-B3FB273062A8}" dt="2024-04-21T13:46:59.106" v="19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del">
        <pc:chgData name="Xin Luo" userId="82312ee5779919a4" providerId="LiveId" clId="{B3A5D6E2-E1E7-F74F-B1B9-B3FB273062A8}" dt="2024-04-21T15:22:49.226" v="273" actId="2696"/>
        <pc:sldMkLst>
          <pc:docMk/>
          <pc:sldMk cId="1432008115" sldId="2764"/>
        </pc:sldMkLst>
      </pc:sldChg>
      <pc:sldChg chg="delSp del mod">
        <pc:chgData name="Xin Luo" userId="82312ee5779919a4" providerId="LiveId" clId="{B3A5D6E2-E1E7-F74F-B1B9-B3FB273062A8}" dt="2024-04-21T15:22:46.734" v="272" actId="2696"/>
        <pc:sldMkLst>
          <pc:docMk/>
          <pc:sldMk cId="801153856" sldId="2772"/>
        </pc:sldMkLst>
        <pc:picChg chg="del">
          <ac:chgData name="Xin Luo" userId="82312ee5779919a4" providerId="LiveId" clId="{B3A5D6E2-E1E7-F74F-B1B9-B3FB273062A8}" dt="2024-04-21T13:47:10.106" v="22" actId="478"/>
          <ac:picMkLst>
            <pc:docMk/>
            <pc:sldMk cId="801153856" sldId="2772"/>
            <ac:picMk id="9" creationId="{13A6DA0D-797C-2318-878F-BB0AFBD2BAFA}"/>
          </ac:picMkLst>
        </pc:picChg>
        <pc:picChg chg="del">
          <ac:chgData name="Xin Luo" userId="82312ee5779919a4" providerId="LiveId" clId="{B3A5D6E2-E1E7-F74F-B1B9-B3FB273062A8}" dt="2024-04-21T13:47:09.456" v="21" actId="478"/>
          <ac:picMkLst>
            <pc:docMk/>
            <pc:sldMk cId="801153856" sldId="2772"/>
            <ac:picMk id="11" creationId="{427D60F7-E1E0-854B-EAF5-6E3E82106D84}"/>
          </ac:picMkLst>
        </pc:picChg>
      </pc:sldChg>
      <pc:sldChg chg="del">
        <pc:chgData name="Xin Luo" userId="82312ee5779919a4" providerId="LiveId" clId="{B3A5D6E2-E1E7-F74F-B1B9-B3FB273062A8}" dt="2024-04-21T13:42:40.385" v="0" actId="2696"/>
        <pc:sldMkLst>
          <pc:docMk/>
          <pc:sldMk cId="500727640" sldId="2773"/>
        </pc:sldMkLst>
      </pc:sldChg>
      <pc:sldChg chg="modSp add mod">
        <pc:chgData name="Xin Luo" userId="82312ee5779919a4" providerId="LiveId" clId="{B3A5D6E2-E1E7-F74F-B1B9-B3FB273062A8}" dt="2024-04-21T13:42:50.307" v="9" actId="20577"/>
        <pc:sldMkLst>
          <pc:docMk/>
          <pc:sldMk cId="997485932" sldId="2773"/>
        </pc:sldMkLst>
        <pc:spChg chg="mod">
          <ac:chgData name="Xin Luo" userId="82312ee5779919a4" providerId="LiveId" clId="{B3A5D6E2-E1E7-F74F-B1B9-B3FB273062A8}" dt="2024-04-21T13:42:50.307" v="9" actId="20577"/>
          <ac:spMkLst>
            <pc:docMk/>
            <pc:sldMk cId="997485932" sldId="2773"/>
            <ac:spMk id="3" creationId="{00000000-0000-0000-0000-000000000000}"/>
          </ac:spMkLst>
        </pc:spChg>
      </pc:sldChg>
      <pc:sldChg chg="modSp add mod">
        <pc:chgData name="Xin Luo" userId="82312ee5779919a4" providerId="LiveId" clId="{B3A5D6E2-E1E7-F74F-B1B9-B3FB273062A8}" dt="2024-04-21T14:10:15.600" v="71" actId="20577"/>
        <pc:sldMkLst>
          <pc:docMk/>
          <pc:sldMk cId="3758895271" sldId="2774"/>
        </pc:sldMkLst>
        <pc:spChg chg="mod">
          <ac:chgData name="Xin Luo" userId="82312ee5779919a4" providerId="LiveId" clId="{B3A5D6E2-E1E7-F74F-B1B9-B3FB273062A8}" dt="2024-04-21T14:10:15.600" v="71" actId="20577"/>
          <ac:spMkLst>
            <pc:docMk/>
            <pc:sldMk cId="3758895271" sldId="2774"/>
            <ac:spMk id="6" creationId="{6741FEA2-C046-FD82-2800-2CB513792080}"/>
          </ac:spMkLst>
        </pc:spChg>
      </pc:sldChg>
      <pc:sldChg chg="addSp modSp add mod">
        <pc:chgData name="Xin Luo" userId="82312ee5779919a4" providerId="LiveId" clId="{B3A5D6E2-E1E7-F74F-B1B9-B3FB273062A8}" dt="2024-04-21T15:23:53.966" v="354" actId="14100"/>
        <pc:sldMkLst>
          <pc:docMk/>
          <pc:sldMk cId="1804402094" sldId="2775"/>
        </pc:sldMkLst>
        <pc:spChg chg="add mod">
          <ac:chgData name="Xin Luo" userId="82312ee5779919a4" providerId="LiveId" clId="{B3A5D6E2-E1E7-F74F-B1B9-B3FB273062A8}" dt="2024-04-21T15:23:53.966" v="354" actId="14100"/>
          <ac:spMkLst>
            <pc:docMk/>
            <pc:sldMk cId="1804402094" sldId="2775"/>
            <ac:spMk id="2" creationId="{09F7855C-086B-A802-8BE6-FCA9A736DC3D}"/>
          </ac:spMkLst>
        </pc:spChg>
        <pc:spChg chg="mod">
          <ac:chgData name="Xin Luo" userId="82312ee5779919a4" providerId="LiveId" clId="{B3A5D6E2-E1E7-F74F-B1B9-B3FB273062A8}" dt="2024-04-21T15:22:40.760" v="271" actId="113"/>
          <ac:spMkLst>
            <pc:docMk/>
            <pc:sldMk cId="1804402094" sldId="2775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4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9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9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0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9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2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节：栅格数据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读写及查看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094816" cy="3535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计算面积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geopandas.area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修改</a:t>
            </a: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添加属性变量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01330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648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4560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练习课堂所讲内容。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创建本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学期选课同学矢量数据。属性字段包含同学姓名、性别、出生年份。几何字段为同学家乡所在位置（经度、维度）。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897541"/>
            <a:ext cx="6734646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栅格数据可视化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4566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数据读写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一、栅格数据读写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读写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读入：将栅格数据拖拽至视图框。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写出：点击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Export-Save as...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0793DA-5517-758B-6FCD-52412DB2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83" y="2646581"/>
            <a:ext cx="3634714" cy="402437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5B001DA-D35B-6AE2-3D7E-0A0F58D15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5"/>
          <a:stretch/>
        </p:blipFill>
        <p:spPr>
          <a:xfrm>
            <a:off x="239287" y="3355085"/>
            <a:ext cx="4882024" cy="28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69851"/>
            <a:ext cx="8453300" cy="5471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</a:p>
          <a:p>
            <a:pPr algn="just">
              <a:lnSpc>
                <a:spcPct val="20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简介：</a:t>
            </a:r>
            <a:r>
              <a:rPr lang="en-US" sz="2800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en-US" sz="28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是基于</a:t>
            </a:r>
            <a:r>
              <a:rPr lang="en-US" altLang="zh-CN" sz="2800" u="sng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u="sng" dirty="0">
                <a:solidFill>
                  <a:srgbClr val="333333"/>
                </a:solidFill>
                <a:latin typeface="+mn-ea"/>
                <a:ea typeface="+mn-ea"/>
              </a:rPr>
              <a:t>库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开发的一个用于读写栅格数据集的</a:t>
            </a:r>
            <a:r>
              <a:rPr lang="en-US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库，它提供了方便的接口来处理各种栅格数据格式，如</a:t>
            </a:r>
            <a:r>
              <a:rPr lang="en-US" sz="2800" dirty="0" err="1">
                <a:solidFill>
                  <a:srgbClr val="333333"/>
                </a:solidFill>
                <a:latin typeface="+mn-ea"/>
                <a:ea typeface="+mn-ea"/>
              </a:rPr>
              <a:t>GeoTIFF、JPEG、PNG</a:t>
            </a:r>
            <a:r>
              <a:rPr lang="en-US" sz="28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等。 </a:t>
            </a:r>
            <a:r>
              <a:rPr lang="en-US" sz="2800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en-US" sz="28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能够读取、写入和处理栅格数据，同时还提供了许多空间分析功能。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8952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69851"/>
            <a:ext cx="8453300" cy="5440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打开数据：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rasterio.open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endParaRPr lang="en-US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查看数据信息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800" dirty="0" err="1">
                <a:solidFill>
                  <a:srgbClr val="333333"/>
                </a:solidFill>
                <a:latin typeface="+mn-ea"/>
                <a:ea typeface="+mn-ea"/>
              </a:rPr>
              <a:t>crs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, .transform, .width, .height, .count, .meta…</a:t>
            </a:r>
          </a:p>
          <a:p>
            <a:pPr algn="just">
              <a:lnSpc>
                <a:spcPct val="20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数据写出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.write()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7855C-086B-A802-8BE6-FCA9A736DC3D}"/>
              </a:ext>
            </a:extLst>
          </p:cNvPr>
          <p:cNvSpPr txBox="1"/>
          <p:nvPr/>
        </p:nvSpPr>
        <p:spPr>
          <a:xfrm>
            <a:off x="6200077" y="6233531"/>
            <a:ext cx="255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n-ea"/>
                <a:ea typeface="+mn-ea"/>
              </a:rPr>
              <a:t>… 附代码演示</a:t>
            </a:r>
          </a:p>
        </p:txBody>
      </p:sp>
    </p:spTree>
    <p:extLst>
      <p:ext uri="{BB962C8B-B14F-4D97-AF65-F5344CB8AC3E}">
        <p14:creationId xmlns:p14="http://schemas.microsoft.com/office/powerpoint/2010/main" val="18044020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二、栅格数据可视化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一、栅格数据可视化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可视化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properties/symbology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FCB247-ED31-B829-A178-BDDB7F15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95" y="2380047"/>
            <a:ext cx="4385247" cy="433908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03F6398-8323-FC45-38C3-6C4325C98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72" y="4104019"/>
            <a:ext cx="3858260" cy="2615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0B6B6-7B57-6362-C74D-104DF1741A1C}"/>
              </a:ext>
            </a:extLst>
          </p:cNvPr>
          <p:cNvSpPr txBox="1"/>
          <p:nvPr/>
        </p:nvSpPr>
        <p:spPr>
          <a:xfrm>
            <a:off x="239287" y="2753981"/>
            <a:ext cx="38065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设置波段组会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、波段直方图拉伸等。</a:t>
            </a:r>
            <a:endParaRPr lang="en-CN" b="1" dirty="0">
              <a:solidFill>
                <a:schemeClr val="accent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594D0-880E-AC04-9307-2C3FFE2B6908}"/>
              </a:ext>
            </a:extLst>
          </p:cNvPr>
          <p:cNvSpPr/>
          <p:nvPr/>
        </p:nvSpPr>
        <p:spPr>
          <a:xfrm>
            <a:off x="5115461" y="2484409"/>
            <a:ext cx="3634117" cy="168538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5798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69851"/>
            <a:ext cx="53678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简介：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748593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Words>309</Words>
  <Application>Microsoft Macintosh PowerPoint</Application>
  <PresentationFormat>On-screen Show (4:3)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微软雅黑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一、栅格数据读写</vt:lpstr>
      <vt:lpstr>二、栅格数据读写</vt:lpstr>
      <vt:lpstr>二、栅格数据读写</vt:lpstr>
      <vt:lpstr>PowerPoint Presentation</vt:lpstr>
      <vt:lpstr>一、栅格数据可视化</vt:lpstr>
      <vt:lpstr>二、栅格数据读写</vt:lpstr>
      <vt:lpstr>二、python第三方库调用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2024-04-21T15:23:56Z</dcterms:modified>
</cp:coreProperties>
</file>