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24"/>
  </p:notesMasterIdLst>
  <p:handoutMasterIdLst>
    <p:handoutMasterId r:id="rId25"/>
  </p:handoutMasterIdLst>
  <p:sldIdLst>
    <p:sldId id="2708" r:id="rId3"/>
    <p:sldId id="2773" r:id="rId4"/>
    <p:sldId id="2772" r:id="rId5"/>
    <p:sldId id="2387" r:id="rId6"/>
    <p:sldId id="2709" r:id="rId7"/>
    <p:sldId id="2723" r:id="rId8"/>
    <p:sldId id="2726" r:id="rId9"/>
    <p:sldId id="2764" r:id="rId10"/>
    <p:sldId id="2720" r:id="rId11"/>
    <p:sldId id="2727" r:id="rId12"/>
    <p:sldId id="2728" r:id="rId13"/>
    <p:sldId id="2732" r:id="rId14"/>
    <p:sldId id="2447" r:id="rId15"/>
    <p:sldId id="2729" r:id="rId16"/>
    <p:sldId id="2765" r:id="rId17"/>
    <p:sldId id="2766" r:id="rId18"/>
    <p:sldId id="2771" r:id="rId19"/>
    <p:sldId id="2767" r:id="rId20"/>
    <p:sldId id="2730" r:id="rId21"/>
    <p:sldId id="2768" r:id="rId22"/>
    <p:sldId id="2760" r:id="rId23"/>
  </p:sldIdLst>
  <p:sldSz cx="9144000" cy="6858000" type="screen4x3"/>
  <p:notesSz cx="7099300" cy="10234613"/>
  <p:custDataLst>
    <p:tags r:id="rId26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A81FF"/>
    <a:srgbClr val="00B050"/>
    <a:srgbClr val="FF00DF"/>
    <a:srgbClr val="C3E8CC"/>
    <a:srgbClr val="FF00FF"/>
    <a:srgbClr val="269FA0"/>
    <a:srgbClr val="FFC000"/>
    <a:srgbClr val="333399"/>
    <a:srgbClr val="0000CC"/>
    <a:srgbClr val="950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4EE019-CF9B-0E46-99FD-A69435707418}" v="47" dt="2024-04-14T13:42:17.6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50"/>
    <p:restoredTop sz="84965" autoAdjust="0"/>
  </p:normalViewPr>
  <p:slideViewPr>
    <p:cSldViewPr snapToGrid="0">
      <p:cViewPr varScale="1">
        <p:scale>
          <a:sx n="74" d="100"/>
          <a:sy n="74" d="100"/>
        </p:scale>
        <p:origin x="364" y="52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33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32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6F4EE019-CF9B-0E46-99FD-A69435707418}"/>
    <pc:docChg chg="undo custSel addSld delSld modSld sldOrd">
      <pc:chgData name="Xin Luo" userId="82312ee5779919a4" providerId="LiveId" clId="{6F4EE019-CF9B-0E46-99FD-A69435707418}" dt="2024-04-14T14:24:44.511" v="2505" actId="404"/>
      <pc:docMkLst>
        <pc:docMk/>
      </pc:docMkLst>
      <pc:sldChg chg="modSp mod">
        <pc:chgData name="Xin Luo" userId="82312ee5779919a4" providerId="LiveId" clId="{6F4EE019-CF9B-0E46-99FD-A69435707418}" dt="2024-04-14T05:52:00.889" v="166" actId="20577"/>
        <pc:sldMkLst>
          <pc:docMk/>
          <pc:sldMk cId="1576120367" sldId="2387"/>
        </pc:sldMkLst>
        <pc:spChg chg="mod">
          <ac:chgData name="Xin Luo" userId="82312ee5779919a4" providerId="LiveId" clId="{6F4EE019-CF9B-0E46-99FD-A69435707418}" dt="2024-04-14T05:47:53.569" v="109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6F4EE019-CF9B-0E46-99FD-A69435707418}" dt="2024-04-14T05:51:51.200" v="161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6F4EE019-CF9B-0E46-99FD-A69435707418}" dt="2024-04-14T05:52:00.889" v="166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6F4EE019-CF9B-0E46-99FD-A69435707418}" dt="2024-04-14T05:58:19.523" v="187" actId="20577"/>
        <pc:sldMkLst>
          <pc:docMk/>
          <pc:sldMk cId="2415901206" sldId="2447"/>
        </pc:sldMkLst>
        <pc:spChg chg="mod">
          <ac:chgData name="Xin Luo" userId="82312ee5779919a4" providerId="LiveId" clId="{6F4EE019-CF9B-0E46-99FD-A69435707418}" dt="2024-04-14T05:58:19.523" v="18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6F4EE019-CF9B-0E46-99FD-A69435707418}" dt="2024-04-14T14:24:44.511" v="2505" actId="404"/>
        <pc:sldMkLst>
          <pc:docMk/>
          <pc:sldMk cId="1658607177" sldId="2708"/>
        </pc:sldMkLst>
        <pc:spChg chg="mod">
          <ac:chgData name="Xin Luo" userId="82312ee5779919a4" providerId="LiveId" clId="{6F4EE019-CF9B-0E46-99FD-A69435707418}" dt="2024-04-14T05:45:35.680" v="50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6F4EE019-CF9B-0E46-99FD-A69435707418}" dt="2024-04-14T14:24:44.511" v="2505" actId="404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6F4EE019-CF9B-0E46-99FD-A69435707418}" dt="2024-04-14T06:20:30.229" v="829" actId="20577"/>
        <pc:sldMkLst>
          <pc:docMk/>
          <pc:sldMk cId="481122590" sldId="2709"/>
        </pc:sldMkLst>
        <pc:spChg chg="mod">
          <ac:chgData name="Xin Luo" userId="82312ee5779919a4" providerId="LiveId" clId="{6F4EE019-CF9B-0E46-99FD-A69435707418}" dt="2024-04-14T06:20:30.229" v="829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delSp modSp mod">
        <pc:chgData name="Xin Luo" userId="82312ee5779919a4" providerId="LiveId" clId="{6F4EE019-CF9B-0E46-99FD-A69435707418}" dt="2024-04-14T14:23:28.998" v="2498" actId="20577"/>
        <pc:sldMkLst>
          <pc:docMk/>
          <pc:sldMk cId="3833073590" sldId="2716"/>
        </pc:sldMkLst>
        <pc:spChg chg="mod">
          <ac:chgData name="Xin Luo" userId="82312ee5779919a4" providerId="LiveId" clId="{6F4EE019-CF9B-0E46-99FD-A69435707418}" dt="2024-04-14T06:20:41.640" v="840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6F4EE019-CF9B-0E46-99FD-A69435707418}" dt="2024-04-14T14:23:28.998" v="2498" actId="20577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6F4EE019-CF9B-0E46-99FD-A69435707418}" dt="2024-04-14T08:00:06.974" v="1057" actId="20577"/>
          <ac:spMkLst>
            <pc:docMk/>
            <pc:sldMk cId="3833073590" sldId="2716"/>
            <ac:spMk id="6" creationId="{6741FEA2-C046-FD82-2800-2CB513792080}"/>
          </ac:spMkLst>
        </pc:spChg>
        <pc:picChg chg="del">
          <ac:chgData name="Xin Luo" userId="82312ee5779919a4" providerId="LiveId" clId="{6F4EE019-CF9B-0E46-99FD-A69435707418}" dt="2024-04-14T06:20:36.969" v="830" actId="478"/>
          <ac:picMkLst>
            <pc:docMk/>
            <pc:sldMk cId="3833073590" sldId="2716"/>
            <ac:picMk id="1030" creationId="{C93DB76E-C02F-05AC-2014-674F7E808ADA}"/>
          </ac:picMkLst>
        </pc:picChg>
      </pc:sldChg>
      <pc:sldChg chg="modSp mod">
        <pc:chgData name="Xin Luo" userId="82312ee5779919a4" providerId="LiveId" clId="{6F4EE019-CF9B-0E46-99FD-A69435707418}" dt="2024-04-14T08:22:07.674" v="1558" actId="20577"/>
        <pc:sldMkLst>
          <pc:docMk/>
          <pc:sldMk cId="972163772" sldId="2720"/>
        </pc:sldMkLst>
        <pc:spChg chg="mod">
          <ac:chgData name="Xin Luo" userId="82312ee5779919a4" providerId="LiveId" clId="{6F4EE019-CF9B-0E46-99FD-A69435707418}" dt="2024-04-14T08:22:07.674" v="155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6F4EE019-CF9B-0E46-99FD-A69435707418}" dt="2024-04-14T13:43:01.397" v="1702" actId="20577"/>
        <pc:sldMkLst>
          <pc:docMk/>
          <pc:sldMk cId="2689695864" sldId="2721"/>
        </pc:sldMkLst>
        <pc:spChg chg="mod">
          <ac:chgData name="Xin Luo" userId="82312ee5779919a4" providerId="LiveId" clId="{6F4EE019-CF9B-0E46-99FD-A69435707418}" dt="2024-04-14T13:43:01.397" v="1702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6F4EE019-CF9B-0E46-99FD-A69435707418}" dt="2024-04-14T08:22:39.042" v="1576" actId="20577"/>
          <ac:spMkLst>
            <pc:docMk/>
            <pc:sldMk cId="2689695864" sldId="2721"/>
            <ac:spMk id="3" creationId="{00000000-0000-0000-0000-000000000000}"/>
          </ac:spMkLst>
        </pc:spChg>
        <pc:spChg chg="mod">
          <ac:chgData name="Xin Luo" userId="82312ee5779919a4" providerId="LiveId" clId="{6F4EE019-CF9B-0E46-99FD-A69435707418}" dt="2024-04-14T08:25:46.402" v="1647" actId="2710"/>
          <ac:spMkLst>
            <pc:docMk/>
            <pc:sldMk cId="2689695864" sldId="2721"/>
            <ac:spMk id="17" creationId="{9E05FFCA-3371-AF5C-381D-71D984055F5A}"/>
          </ac:spMkLst>
        </pc:spChg>
      </pc:sldChg>
      <pc:sldChg chg="del">
        <pc:chgData name="Xin Luo" userId="82312ee5779919a4" providerId="LiveId" clId="{6F4EE019-CF9B-0E46-99FD-A69435707418}" dt="2024-04-14T01:57:24.687" v="3" actId="2696"/>
        <pc:sldMkLst>
          <pc:docMk/>
          <pc:sldMk cId="1209572041" sldId="2722"/>
        </pc:sldMkLst>
      </pc:sldChg>
      <pc:sldChg chg="del">
        <pc:chgData name="Xin Luo" userId="82312ee5779919a4" providerId="LiveId" clId="{6F4EE019-CF9B-0E46-99FD-A69435707418}" dt="2024-04-14T01:59:58.393" v="9" actId="2696"/>
        <pc:sldMkLst>
          <pc:docMk/>
          <pc:sldMk cId="2510358707" sldId="2740"/>
        </pc:sldMkLst>
      </pc:sldChg>
      <pc:sldChg chg="del">
        <pc:chgData name="Xin Luo" userId="82312ee5779919a4" providerId="LiveId" clId="{6F4EE019-CF9B-0E46-99FD-A69435707418}" dt="2024-04-14T01:59:58.338" v="6" actId="2696"/>
        <pc:sldMkLst>
          <pc:docMk/>
          <pc:sldMk cId="3883315984" sldId="2744"/>
        </pc:sldMkLst>
      </pc:sldChg>
      <pc:sldChg chg="del">
        <pc:chgData name="Xin Luo" userId="82312ee5779919a4" providerId="LiveId" clId="{6F4EE019-CF9B-0E46-99FD-A69435707418}" dt="2024-04-14T01:59:58.368" v="8" actId="2696"/>
        <pc:sldMkLst>
          <pc:docMk/>
          <pc:sldMk cId="3741103209" sldId="2745"/>
        </pc:sldMkLst>
      </pc:sldChg>
      <pc:sldChg chg="del">
        <pc:chgData name="Xin Luo" userId="82312ee5779919a4" providerId="LiveId" clId="{6F4EE019-CF9B-0E46-99FD-A69435707418}" dt="2024-04-14T01:59:58.366" v="7" actId="2696"/>
        <pc:sldMkLst>
          <pc:docMk/>
          <pc:sldMk cId="322086101" sldId="2746"/>
        </pc:sldMkLst>
      </pc:sldChg>
      <pc:sldChg chg="del">
        <pc:chgData name="Xin Luo" userId="82312ee5779919a4" providerId="LiveId" clId="{6F4EE019-CF9B-0E46-99FD-A69435707418}" dt="2024-04-14T01:59:58.425" v="11" actId="2696"/>
        <pc:sldMkLst>
          <pc:docMk/>
          <pc:sldMk cId="2920839983" sldId="2747"/>
        </pc:sldMkLst>
      </pc:sldChg>
      <pc:sldChg chg="del">
        <pc:chgData name="Xin Luo" userId="82312ee5779919a4" providerId="LiveId" clId="{6F4EE019-CF9B-0E46-99FD-A69435707418}" dt="2024-04-14T01:59:58.440" v="12" actId="2696"/>
        <pc:sldMkLst>
          <pc:docMk/>
          <pc:sldMk cId="2081473989" sldId="2748"/>
        </pc:sldMkLst>
      </pc:sldChg>
      <pc:sldChg chg="del">
        <pc:chgData name="Xin Luo" userId="82312ee5779919a4" providerId="LiveId" clId="{6F4EE019-CF9B-0E46-99FD-A69435707418}" dt="2024-04-14T01:59:58.456" v="13" actId="2696"/>
        <pc:sldMkLst>
          <pc:docMk/>
          <pc:sldMk cId="1994915307" sldId="2749"/>
        </pc:sldMkLst>
      </pc:sldChg>
      <pc:sldChg chg="del">
        <pc:chgData name="Xin Luo" userId="82312ee5779919a4" providerId="LiveId" clId="{6F4EE019-CF9B-0E46-99FD-A69435707418}" dt="2024-04-14T01:57:24.683" v="1" actId="2696"/>
        <pc:sldMkLst>
          <pc:docMk/>
          <pc:sldMk cId="202264030" sldId="2750"/>
        </pc:sldMkLst>
      </pc:sldChg>
      <pc:sldChg chg="del">
        <pc:chgData name="Xin Luo" userId="82312ee5779919a4" providerId="LiveId" clId="{6F4EE019-CF9B-0E46-99FD-A69435707418}" dt="2024-04-14T01:59:50.983" v="5" actId="2696"/>
        <pc:sldMkLst>
          <pc:docMk/>
          <pc:sldMk cId="2371836296" sldId="2756"/>
        </pc:sldMkLst>
      </pc:sldChg>
      <pc:sldChg chg="del">
        <pc:chgData name="Xin Luo" userId="82312ee5779919a4" providerId="LiveId" clId="{6F4EE019-CF9B-0E46-99FD-A69435707418}" dt="2024-04-14T01:59:50.974" v="4" actId="2696"/>
        <pc:sldMkLst>
          <pc:docMk/>
          <pc:sldMk cId="397779649" sldId="2757"/>
        </pc:sldMkLst>
      </pc:sldChg>
      <pc:sldChg chg="del">
        <pc:chgData name="Xin Luo" userId="82312ee5779919a4" providerId="LiveId" clId="{6F4EE019-CF9B-0E46-99FD-A69435707418}" dt="2024-04-14T01:59:58.410" v="10" actId="2696"/>
        <pc:sldMkLst>
          <pc:docMk/>
          <pc:sldMk cId="1878724924" sldId="2758"/>
        </pc:sldMkLst>
      </pc:sldChg>
      <pc:sldChg chg="del">
        <pc:chgData name="Xin Luo" userId="82312ee5779919a4" providerId="LiveId" clId="{6F4EE019-CF9B-0E46-99FD-A69435707418}" dt="2024-04-14T01:57:24.680" v="0" actId="2696"/>
        <pc:sldMkLst>
          <pc:docMk/>
          <pc:sldMk cId="472418319" sldId="2759"/>
        </pc:sldMkLst>
      </pc:sldChg>
      <pc:sldChg chg="modSp mod">
        <pc:chgData name="Xin Luo" userId="82312ee5779919a4" providerId="LiveId" clId="{6F4EE019-CF9B-0E46-99FD-A69435707418}" dt="2024-04-14T14:23:05.135" v="2470" actId="20577"/>
        <pc:sldMkLst>
          <pc:docMk/>
          <pc:sldMk cId="1125183986" sldId="2760"/>
        </pc:sldMkLst>
        <pc:spChg chg="mod">
          <ac:chgData name="Xin Luo" userId="82312ee5779919a4" providerId="LiveId" clId="{6F4EE019-CF9B-0E46-99FD-A69435707418}" dt="2024-04-14T14:23:05.135" v="2470" actId="20577"/>
          <ac:spMkLst>
            <pc:docMk/>
            <pc:sldMk cId="1125183986" sldId="2760"/>
            <ac:spMk id="3" creationId="{00000000-0000-0000-0000-000000000000}"/>
          </ac:spMkLst>
        </pc:spChg>
        <pc:spChg chg="mod">
          <ac:chgData name="Xin Luo" userId="82312ee5779919a4" providerId="LiveId" clId="{6F4EE019-CF9B-0E46-99FD-A69435707418}" dt="2024-04-14T14:22:09.384" v="2446" actId="1036"/>
          <ac:spMkLst>
            <pc:docMk/>
            <pc:sldMk cId="1125183986" sldId="2760"/>
            <ac:spMk id="13" creationId="{303BC878-BC57-D350-27A3-F03AE48213AC}"/>
          </ac:spMkLst>
        </pc:spChg>
      </pc:sldChg>
      <pc:sldChg chg="del">
        <pc:chgData name="Xin Luo" userId="82312ee5779919a4" providerId="LiveId" clId="{6F4EE019-CF9B-0E46-99FD-A69435707418}" dt="2024-04-14T01:57:24.685" v="2" actId="2696"/>
        <pc:sldMkLst>
          <pc:docMk/>
          <pc:sldMk cId="1417780723" sldId="2761"/>
        </pc:sldMkLst>
      </pc:sldChg>
      <pc:sldChg chg="addSp delSp modSp add mod ord">
        <pc:chgData name="Xin Luo" userId="82312ee5779919a4" providerId="LiveId" clId="{6F4EE019-CF9B-0E46-99FD-A69435707418}" dt="2024-04-14T06:19:11.497" v="793" actId="20577"/>
        <pc:sldMkLst>
          <pc:docMk/>
          <pc:sldMk cId="2024411194" sldId="2761"/>
        </pc:sldMkLst>
        <pc:spChg chg="mod">
          <ac:chgData name="Xin Luo" userId="82312ee5779919a4" providerId="LiveId" clId="{6F4EE019-CF9B-0E46-99FD-A69435707418}" dt="2024-04-14T06:19:11.497" v="793" actId="20577"/>
          <ac:spMkLst>
            <pc:docMk/>
            <pc:sldMk cId="2024411194" sldId="2761"/>
            <ac:spMk id="2" creationId="{631AADB6-C88A-D817-4683-FC087E4E240F}"/>
          </ac:spMkLst>
        </pc:spChg>
        <pc:spChg chg="mod">
          <ac:chgData name="Xin Luo" userId="82312ee5779919a4" providerId="LiveId" clId="{6F4EE019-CF9B-0E46-99FD-A69435707418}" dt="2024-04-14T05:58:36.924" v="206" actId="20577"/>
          <ac:spMkLst>
            <pc:docMk/>
            <pc:sldMk cId="2024411194" sldId="2761"/>
            <ac:spMk id="3" creationId="{00000000-0000-0000-0000-000000000000}"/>
          </ac:spMkLst>
        </pc:spChg>
        <pc:spChg chg="mod">
          <ac:chgData name="Xin Luo" userId="82312ee5779919a4" providerId="LiveId" clId="{6F4EE019-CF9B-0E46-99FD-A69435707418}" dt="2024-04-14T06:07:00.345" v="396" actId="14100"/>
          <ac:spMkLst>
            <pc:docMk/>
            <pc:sldMk cId="2024411194" sldId="2761"/>
            <ac:spMk id="6" creationId="{6741FEA2-C046-FD82-2800-2CB513792080}"/>
          </ac:spMkLst>
        </pc:spChg>
        <pc:picChg chg="add mod">
          <ac:chgData name="Xin Luo" userId="82312ee5779919a4" providerId="LiveId" clId="{6F4EE019-CF9B-0E46-99FD-A69435707418}" dt="2024-04-14T06:07:06.005" v="398" actId="1076"/>
          <ac:picMkLst>
            <pc:docMk/>
            <pc:sldMk cId="2024411194" sldId="2761"/>
            <ac:picMk id="4" creationId="{9B747F7A-F4EF-8227-F557-9E225EE5CE74}"/>
          </ac:picMkLst>
        </pc:picChg>
        <pc:picChg chg="del">
          <ac:chgData name="Xin Luo" userId="82312ee5779919a4" providerId="LiveId" clId="{6F4EE019-CF9B-0E46-99FD-A69435707418}" dt="2024-04-14T05:58:54.119" v="207" actId="478"/>
          <ac:picMkLst>
            <pc:docMk/>
            <pc:sldMk cId="2024411194" sldId="2761"/>
            <ac:picMk id="1030" creationId="{C93DB76E-C02F-05AC-2014-674F7E808ADA}"/>
          </ac:picMkLst>
        </pc:picChg>
      </pc:sldChg>
      <pc:sldChg chg="addSp delSp modSp add mod">
        <pc:chgData name="Xin Luo" userId="82312ee5779919a4" providerId="LiveId" clId="{6F4EE019-CF9B-0E46-99FD-A69435707418}" dt="2024-04-14T06:18:47.790" v="776" actId="207"/>
        <pc:sldMkLst>
          <pc:docMk/>
          <pc:sldMk cId="2062870849" sldId="2762"/>
        </pc:sldMkLst>
        <pc:spChg chg="mod">
          <ac:chgData name="Xin Luo" userId="82312ee5779919a4" providerId="LiveId" clId="{6F4EE019-CF9B-0E46-99FD-A69435707418}" dt="2024-04-14T06:08:15.555" v="435" actId="20577"/>
          <ac:spMkLst>
            <pc:docMk/>
            <pc:sldMk cId="2062870849" sldId="2762"/>
            <ac:spMk id="2" creationId="{631AADB6-C88A-D817-4683-FC087E4E240F}"/>
          </ac:spMkLst>
        </pc:spChg>
        <pc:spChg chg="del">
          <ac:chgData name="Xin Luo" userId="82312ee5779919a4" providerId="LiveId" clId="{6F4EE019-CF9B-0E46-99FD-A69435707418}" dt="2024-04-14T06:05:08.459" v="383" actId="478"/>
          <ac:spMkLst>
            <pc:docMk/>
            <pc:sldMk cId="2062870849" sldId="2762"/>
            <ac:spMk id="6" creationId="{6741FEA2-C046-FD82-2800-2CB513792080}"/>
          </ac:spMkLst>
        </pc:spChg>
        <pc:spChg chg="add mod">
          <ac:chgData name="Xin Luo" userId="82312ee5779919a4" providerId="LiveId" clId="{6F4EE019-CF9B-0E46-99FD-A69435707418}" dt="2024-04-14T06:18:47.790" v="776" actId="207"/>
          <ac:spMkLst>
            <pc:docMk/>
            <pc:sldMk cId="2062870849" sldId="2762"/>
            <ac:spMk id="8" creationId="{CF0A46FB-7B1F-38BA-4783-7D8B17F03C9F}"/>
          </ac:spMkLst>
        </pc:spChg>
        <pc:picChg chg="add del mod">
          <ac:chgData name="Xin Luo" userId="82312ee5779919a4" providerId="LiveId" clId="{6F4EE019-CF9B-0E46-99FD-A69435707418}" dt="2024-04-14T06:07:10.281" v="399" actId="478"/>
          <ac:picMkLst>
            <pc:docMk/>
            <pc:sldMk cId="2062870849" sldId="2762"/>
            <ac:picMk id="5" creationId="{7F85D973-1C4E-01A4-27F4-270B00862B54}"/>
          </ac:picMkLst>
        </pc:picChg>
      </pc:sldChg>
      <pc:sldChg chg="modSp add mod">
        <pc:chgData name="Xin Luo" userId="82312ee5779919a4" providerId="LiveId" clId="{6F4EE019-CF9B-0E46-99FD-A69435707418}" dt="2024-04-14T14:23:42.622" v="2501" actId="20577"/>
        <pc:sldMkLst>
          <pc:docMk/>
          <pc:sldMk cId="2609645228" sldId="2763"/>
        </pc:sldMkLst>
        <pc:spChg chg="mod">
          <ac:chgData name="Xin Luo" userId="82312ee5779919a4" providerId="LiveId" clId="{6F4EE019-CF9B-0E46-99FD-A69435707418}" dt="2024-04-14T14:23:42.622" v="2501" actId="20577"/>
          <ac:spMkLst>
            <pc:docMk/>
            <pc:sldMk cId="2609645228" sldId="2763"/>
            <ac:spMk id="3" creationId="{00000000-0000-0000-0000-000000000000}"/>
          </ac:spMkLst>
        </pc:spChg>
        <pc:spChg chg="mod">
          <ac:chgData name="Xin Luo" userId="82312ee5779919a4" providerId="LiveId" clId="{6F4EE019-CF9B-0E46-99FD-A69435707418}" dt="2024-04-14T08:00:17.440" v="1066" actId="20577"/>
          <ac:spMkLst>
            <pc:docMk/>
            <pc:sldMk cId="2609645228" sldId="2763"/>
            <ac:spMk id="6" creationId="{6741FEA2-C046-FD82-2800-2CB513792080}"/>
          </ac:spMkLst>
        </pc:spChg>
      </pc:sldChg>
      <pc:sldChg chg="addSp delSp modSp add mod">
        <pc:chgData name="Xin Luo" userId="82312ee5779919a4" providerId="LiveId" clId="{6F4EE019-CF9B-0E46-99FD-A69435707418}" dt="2024-04-14T14:23:47.864" v="2502"/>
        <pc:sldMkLst>
          <pc:docMk/>
          <pc:sldMk cId="3506380824" sldId="2764"/>
        </pc:sldMkLst>
        <pc:spChg chg="mod">
          <ac:chgData name="Xin Luo" userId="82312ee5779919a4" providerId="LiveId" clId="{6F4EE019-CF9B-0E46-99FD-A69435707418}" dt="2024-04-14T14:23:47.864" v="2502"/>
          <ac:spMkLst>
            <pc:docMk/>
            <pc:sldMk cId="3506380824" sldId="2764"/>
            <ac:spMk id="3" creationId="{00000000-0000-0000-0000-000000000000}"/>
          </ac:spMkLst>
        </pc:spChg>
        <pc:spChg chg="mod">
          <ac:chgData name="Xin Luo" userId="82312ee5779919a4" providerId="LiveId" clId="{6F4EE019-CF9B-0E46-99FD-A69435707418}" dt="2024-04-14T08:19:51.386" v="1531" actId="2710"/>
          <ac:spMkLst>
            <pc:docMk/>
            <pc:sldMk cId="3506380824" sldId="2764"/>
            <ac:spMk id="6" creationId="{6741FEA2-C046-FD82-2800-2CB513792080}"/>
          </ac:spMkLst>
        </pc:spChg>
        <pc:spChg chg="add del">
          <ac:chgData name="Xin Luo" userId="82312ee5779919a4" providerId="LiveId" clId="{6F4EE019-CF9B-0E46-99FD-A69435707418}" dt="2024-04-14T08:16:38.996" v="1342" actId="22"/>
          <ac:spMkLst>
            <pc:docMk/>
            <pc:sldMk cId="3506380824" sldId="2764"/>
            <ac:spMk id="9" creationId="{1650CDD0-BAB5-BD6C-229A-CEDC2E2D3701}"/>
          </ac:spMkLst>
        </pc:spChg>
        <pc:graphicFrameChg chg="add del mod modGraphic">
          <ac:chgData name="Xin Luo" userId="82312ee5779919a4" providerId="LiveId" clId="{6F4EE019-CF9B-0E46-99FD-A69435707418}" dt="2024-04-14T08:19:45.263" v="1529" actId="478"/>
          <ac:graphicFrameMkLst>
            <pc:docMk/>
            <pc:sldMk cId="3506380824" sldId="2764"/>
            <ac:graphicFrameMk id="4" creationId="{609DF2EF-906B-9309-09E5-31320FE3F8F1}"/>
          </ac:graphicFrameMkLst>
        </pc:graphicFrameChg>
        <pc:graphicFrameChg chg="add mod modGraphic">
          <ac:chgData name="Xin Luo" userId="82312ee5779919a4" providerId="LiveId" clId="{6F4EE019-CF9B-0E46-99FD-A69435707418}" dt="2024-04-14T13:14:20.275" v="1648" actId="113"/>
          <ac:graphicFrameMkLst>
            <pc:docMk/>
            <pc:sldMk cId="3506380824" sldId="2764"/>
            <ac:graphicFrameMk id="5" creationId="{842BFBCA-9573-0586-F7F4-02CC91863DEB}"/>
          </ac:graphicFrameMkLst>
        </pc:graphicFrameChg>
        <pc:picChg chg="add del mod">
          <ac:chgData name="Xin Luo" userId="82312ee5779919a4" providerId="LiveId" clId="{6F4EE019-CF9B-0E46-99FD-A69435707418}" dt="2024-04-14T08:04:44.592" v="1089" actId="478"/>
          <ac:picMkLst>
            <pc:docMk/>
            <pc:sldMk cId="3506380824" sldId="2764"/>
            <ac:picMk id="1026" creationId="{ADCB918E-8C74-9D27-3542-C8AA90FF7EC1}"/>
          </ac:picMkLst>
        </pc:picChg>
        <pc:inkChg chg="add del">
          <ac:chgData name="Xin Luo" userId="82312ee5779919a4" providerId="LiveId" clId="{6F4EE019-CF9B-0E46-99FD-A69435707418}" dt="2024-04-14T08:16:05.977" v="1336" actId="9405"/>
          <ac:inkMkLst>
            <pc:docMk/>
            <pc:sldMk cId="3506380824" sldId="2764"/>
            <ac:inkMk id="7" creationId="{EE9E4CBE-E9DA-D39D-6F30-F3FDC864A3EF}"/>
          </ac:inkMkLst>
        </pc:inkChg>
      </pc:sldChg>
      <pc:sldChg chg="modSp add mod">
        <pc:chgData name="Xin Luo" userId="82312ee5779919a4" providerId="LiveId" clId="{6F4EE019-CF9B-0E46-99FD-A69435707418}" dt="2024-04-14T14:09:24.628" v="2284" actId="1076"/>
        <pc:sldMkLst>
          <pc:docMk/>
          <pc:sldMk cId="1464806993" sldId="2765"/>
        </pc:sldMkLst>
        <pc:spChg chg="mod">
          <ac:chgData name="Xin Luo" userId="82312ee5779919a4" providerId="LiveId" clId="{6F4EE019-CF9B-0E46-99FD-A69435707418}" dt="2024-04-14T13:46:23.086" v="2012" actId="20577"/>
          <ac:spMkLst>
            <pc:docMk/>
            <pc:sldMk cId="1464806993" sldId="2765"/>
            <ac:spMk id="2" creationId="{631AADB6-C88A-D817-4683-FC087E4E240F}"/>
          </ac:spMkLst>
        </pc:spChg>
        <pc:spChg chg="mod">
          <ac:chgData name="Xin Luo" userId="82312ee5779919a4" providerId="LiveId" clId="{6F4EE019-CF9B-0E46-99FD-A69435707418}" dt="2024-04-14T14:09:24.628" v="2284" actId="1076"/>
          <ac:spMkLst>
            <pc:docMk/>
            <pc:sldMk cId="1464806993" sldId="2765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98EC8ECB-A80D-1449-ACFE-0D931F29C13A}"/>
    <pc:docChg chg="undo custSel addSld delSld modSld">
      <pc:chgData name="Xin Luo" userId="82312ee5779919a4" providerId="LiveId" clId="{98EC8ECB-A80D-1449-ACFE-0D931F29C13A}" dt="2023-02-23T15:47:30.471" v="734" actId="478"/>
      <pc:docMkLst>
        <pc:docMk/>
      </pc:docMkLst>
      <pc:sldChg chg="modSp mod">
        <pc:chgData name="Xin Luo" userId="82312ee5779919a4" providerId="LiveId" clId="{98EC8ECB-A80D-1449-ACFE-0D931F29C13A}" dt="2023-02-23T15:07:38.481" v="282" actId="20577"/>
        <pc:sldMkLst>
          <pc:docMk/>
          <pc:sldMk cId="1576120367" sldId="2387"/>
        </pc:sldMkLst>
        <pc:spChg chg="mod">
          <ac:chgData name="Xin Luo" userId="82312ee5779919a4" providerId="LiveId" clId="{98EC8ECB-A80D-1449-ACFE-0D931F29C13A}" dt="2023-02-23T15:07:38.481" v="28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8EC8ECB-A80D-1449-ACFE-0D931F29C13A}" dt="2023-02-23T15:06:04.024" v="241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98EC8ECB-A80D-1449-ACFE-0D931F29C13A}" dt="2023-02-23T15:05:37.607" v="201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8EC8ECB-A80D-1449-ACFE-0D931F29C13A}" dt="2023-02-23T15:04:17.856" v="99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23:38.561" v="288" actId="20577"/>
        <pc:sldMkLst>
          <pc:docMk/>
          <pc:sldMk cId="2415901206" sldId="2447"/>
        </pc:sldMkLst>
        <pc:spChg chg="mod">
          <ac:chgData name="Xin Luo" userId="82312ee5779919a4" providerId="LiveId" clId="{98EC8ECB-A80D-1449-ACFE-0D931F29C13A}" dt="2023-02-23T15:23:38.561" v="28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98EC8ECB-A80D-1449-ACFE-0D931F29C13A}" dt="2023-02-23T15:32:00.813" v="490" actId="20577"/>
        <pc:sldMkLst>
          <pc:docMk/>
          <pc:sldMk cId="4067577602" sldId="2605"/>
        </pc:sldMkLst>
        <pc:spChg chg="mod">
          <ac:chgData name="Xin Luo" userId="82312ee5779919a4" providerId="LiveId" clId="{98EC8ECB-A80D-1449-ACFE-0D931F29C13A}" dt="2023-02-23T15:23:43.970" v="296" actId="20577"/>
          <ac:spMkLst>
            <pc:docMk/>
            <pc:sldMk cId="4067577602" sldId="2605"/>
            <ac:spMk id="3" creationId="{00000000-0000-0000-0000-000000000000}"/>
          </ac:spMkLst>
        </pc:spChg>
        <pc:spChg chg="add mod">
          <ac:chgData name="Xin Luo" userId="82312ee5779919a4" providerId="LiveId" clId="{98EC8ECB-A80D-1449-ACFE-0D931F29C13A}" dt="2023-02-23T15:32:00.813" v="490" actId="20577"/>
          <ac:spMkLst>
            <pc:docMk/>
            <pc:sldMk cId="4067577602" sldId="2605"/>
            <ac:spMk id="5" creationId="{78502774-B04C-634F-1396-E5815996BC36}"/>
          </ac:spMkLst>
        </pc:spChg>
        <pc:spChg chg="add del">
          <ac:chgData name="Xin Luo" userId="82312ee5779919a4" providerId="LiveId" clId="{98EC8ECB-A80D-1449-ACFE-0D931F29C13A}" dt="2023-02-23T15:31:17.254" v="472" actId="478"/>
          <ac:spMkLst>
            <pc:docMk/>
            <pc:sldMk cId="4067577602" sldId="2605"/>
            <ac:spMk id="8" creationId="{F79B8069-33FF-F2D3-2749-C72697740AC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5" creationId="{8F7436BD-0CD5-04DA-2B44-925CE86CF70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6" creationId="{5E1E7D79-A815-9A32-ABAB-129BFCE643F1}"/>
          </ac:spMkLst>
        </pc:spChg>
        <pc:spChg chg="del mod">
          <ac:chgData name="Xin Luo" userId="82312ee5779919a4" providerId="LiveId" clId="{98EC8ECB-A80D-1449-ACFE-0D931F29C13A}" dt="2023-02-23T15:23:47.004" v="297" actId="478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7" creationId="{C7993E05-4ADB-9D0C-E633-5749F445E47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28" creationId="{9FA49340-63F1-4959-1786-FD893DE76CE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0" creationId="{35CDAC06-D9CF-2AC8-535E-A1B01EC14218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2" creationId="{AFE202E8-A338-4627-93EE-5AD65BEE952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4" creationId="{D5CBEF68-23C0-8F4A-FA5F-CB6BCAE76176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6" creationId="{5E2738F1-9461-1F5B-3007-2AA2AD20C330}"/>
          </ac:picMkLst>
        </pc:picChg>
        <pc:cxnChg chg="del">
          <ac:chgData name="Xin Luo" userId="82312ee5779919a4" providerId="LiveId" clId="{98EC8ECB-A80D-1449-ACFE-0D931F29C13A}" dt="2023-02-23T15:23:49.248" v="298" actId="478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modSp mod">
        <pc:chgData name="Xin Luo" userId="82312ee5779919a4" providerId="LiveId" clId="{98EC8ECB-A80D-1449-ACFE-0D931F29C13A}" dt="2023-02-23T15:03:54.789" v="48" actId="20577"/>
        <pc:sldMkLst>
          <pc:docMk/>
          <pc:sldMk cId="1658607177" sldId="2708"/>
        </pc:sldMkLst>
        <pc:spChg chg="mod">
          <ac:chgData name="Xin Luo" userId="82312ee5779919a4" providerId="LiveId" clId="{98EC8ECB-A80D-1449-ACFE-0D931F29C13A}" dt="2023-02-23T15:03:29.071" v="4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8EC8ECB-A80D-1449-ACFE-0D931F29C13A}" dt="2023-02-23T15:03:54.789" v="4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16.929" v="710" actId="20577"/>
        <pc:sldMkLst>
          <pc:docMk/>
          <pc:sldMk cId="481122590" sldId="2709"/>
        </pc:sldMkLst>
        <pc:spChg chg="mod">
          <ac:chgData name="Xin Luo" userId="82312ee5779919a4" providerId="LiveId" clId="{98EC8ECB-A80D-1449-ACFE-0D931F29C13A}" dt="2023-02-23T15:46:16.929" v="710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36.362" v="717" actId="20577"/>
        <pc:sldMkLst>
          <pc:docMk/>
          <pc:sldMk cId="3833073590" sldId="2716"/>
        </pc:sldMkLst>
        <pc:spChg chg="mod">
          <ac:chgData name="Xin Luo" userId="82312ee5779919a4" providerId="LiveId" clId="{98EC8ECB-A80D-1449-ACFE-0D931F29C13A}" dt="2023-02-23T15:46:29.354" v="716" actId="108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6:36.362" v="717" actId="20577"/>
          <ac:spMkLst>
            <pc:docMk/>
            <pc:sldMk cId="3833073590" sldId="2716"/>
            <ac:spMk id="5" creationId="{9F4AEA98-0C33-E82A-EB75-839D0F0B55A4}"/>
          </ac:spMkLst>
        </pc:spChg>
      </pc:sldChg>
      <pc:sldChg chg="modSp mod">
        <pc:chgData name="Xin Luo" userId="82312ee5779919a4" providerId="LiveId" clId="{98EC8ECB-A80D-1449-ACFE-0D931F29C13A}" dt="2023-02-23T15:47:08.933" v="728" actId="20577"/>
        <pc:sldMkLst>
          <pc:docMk/>
          <pc:sldMk cId="972163772" sldId="2720"/>
        </pc:sldMkLst>
        <pc:spChg chg="mod">
          <ac:chgData name="Xin Luo" userId="82312ee5779919a4" providerId="LiveId" clId="{98EC8ECB-A80D-1449-ACFE-0D931F29C13A}" dt="2023-02-23T15:47:00.360" v="722" actId="1076"/>
          <ac:spMkLst>
            <pc:docMk/>
            <pc:sldMk cId="972163772" sldId="2720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7:08.933" v="72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7:17.016" v="729"/>
        <pc:sldMkLst>
          <pc:docMk/>
          <pc:sldMk cId="2689695864" sldId="2721"/>
        </pc:sldMkLst>
        <pc:spChg chg="mod">
          <ac:chgData name="Xin Luo" userId="82312ee5779919a4" providerId="LiveId" clId="{98EC8ECB-A80D-1449-ACFE-0D931F29C13A}" dt="2023-02-23T15:47:17.016" v="729"/>
          <ac:spMkLst>
            <pc:docMk/>
            <pc:sldMk cId="2689695864" sldId="2721"/>
            <ac:spMk id="3" creationId="{00000000-0000-0000-0000-000000000000}"/>
          </ac:spMkLst>
        </pc:spChg>
      </pc:sldChg>
      <pc:sldChg chg="delSp modSp mod">
        <pc:chgData name="Xin Luo" userId="82312ee5779919a4" providerId="LiveId" clId="{98EC8ECB-A80D-1449-ACFE-0D931F29C13A}" dt="2023-02-23T15:47:30.471" v="734" actId="478"/>
        <pc:sldMkLst>
          <pc:docMk/>
          <pc:sldMk cId="1209572041" sldId="2722"/>
        </pc:sldMkLst>
        <pc:spChg chg="del mod">
          <ac:chgData name="Xin Luo" userId="82312ee5779919a4" providerId="LiveId" clId="{98EC8ECB-A80D-1449-ACFE-0D931F29C13A}" dt="2023-02-23T15:47:30.471" v="734" actId="478"/>
          <ac:spMkLst>
            <pc:docMk/>
            <pc:sldMk cId="1209572041" sldId="2722"/>
            <ac:spMk id="14" creationId="{0DADB612-499B-577C-8C56-FA81A4204DD1}"/>
          </ac:spMkLst>
        </pc:spChg>
      </pc:sldChg>
      <pc:sldChg chg="del">
        <pc:chgData name="Xin Luo" userId="82312ee5779919a4" providerId="LiveId" clId="{98EC8ECB-A80D-1449-ACFE-0D931F29C13A}" dt="2023-02-23T15:46:08.434" v="701" actId="2696"/>
        <pc:sldMkLst>
          <pc:docMk/>
          <pc:sldMk cId="353940032" sldId="2725"/>
        </pc:sldMkLst>
      </pc:sldChg>
      <pc:sldChg chg="del">
        <pc:chgData name="Xin Luo" userId="82312ee5779919a4" providerId="LiveId" clId="{98EC8ECB-A80D-1449-ACFE-0D931F29C13A}" dt="2023-02-23T15:46:08.455" v="709" actId="2696"/>
        <pc:sldMkLst>
          <pc:docMk/>
          <pc:sldMk cId="45083394" sldId="2726"/>
        </pc:sldMkLst>
      </pc:sldChg>
      <pc:sldChg chg="del">
        <pc:chgData name="Xin Luo" userId="82312ee5779919a4" providerId="LiveId" clId="{98EC8ECB-A80D-1449-ACFE-0D931F29C13A}" dt="2023-02-23T15:46:08.437" v="702" actId="2696"/>
        <pc:sldMkLst>
          <pc:docMk/>
          <pc:sldMk cId="148985918" sldId="2727"/>
        </pc:sldMkLst>
      </pc:sldChg>
      <pc:sldChg chg="del">
        <pc:chgData name="Xin Luo" userId="82312ee5779919a4" providerId="LiveId" clId="{98EC8ECB-A80D-1449-ACFE-0D931F29C13A}" dt="2023-02-23T15:46:08.445" v="706" actId="2696"/>
        <pc:sldMkLst>
          <pc:docMk/>
          <pc:sldMk cId="3544980656" sldId="2728"/>
        </pc:sldMkLst>
      </pc:sldChg>
      <pc:sldChg chg="del">
        <pc:chgData name="Xin Luo" userId="82312ee5779919a4" providerId="LiveId" clId="{98EC8ECB-A80D-1449-ACFE-0D931F29C13A}" dt="2023-02-23T15:46:08.448" v="708" actId="2696"/>
        <pc:sldMkLst>
          <pc:docMk/>
          <pc:sldMk cId="1664139585" sldId="2729"/>
        </pc:sldMkLst>
      </pc:sldChg>
      <pc:sldChg chg="del">
        <pc:chgData name="Xin Luo" userId="82312ee5779919a4" providerId="LiveId" clId="{98EC8ECB-A80D-1449-ACFE-0D931F29C13A}" dt="2023-02-23T15:46:08.446" v="707" actId="2696"/>
        <pc:sldMkLst>
          <pc:docMk/>
          <pc:sldMk cId="3561803108" sldId="2730"/>
        </pc:sldMkLst>
      </pc:sldChg>
      <pc:sldChg chg="del">
        <pc:chgData name="Xin Luo" userId="82312ee5779919a4" providerId="LiveId" clId="{98EC8ECB-A80D-1449-ACFE-0D931F29C13A}" dt="2023-02-23T15:46:08.439" v="703" actId="2696"/>
        <pc:sldMkLst>
          <pc:docMk/>
          <pc:sldMk cId="236610701" sldId="2731"/>
        </pc:sldMkLst>
      </pc:sldChg>
      <pc:sldChg chg="del">
        <pc:chgData name="Xin Luo" userId="82312ee5779919a4" providerId="LiveId" clId="{98EC8ECB-A80D-1449-ACFE-0D931F29C13A}" dt="2023-02-23T15:46:08.441" v="704" actId="2696"/>
        <pc:sldMkLst>
          <pc:docMk/>
          <pc:sldMk cId="1986913413" sldId="2732"/>
        </pc:sldMkLst>
      </pc:sldChg>
      <pc:sldChg chg="del">
        <pc:chgData name="Xin Luo" userId="82312ee5779919a4" providerId="LiveId" clId="{98EC8ECB-A80D-1449-ACFE-0D931F29C13A}" dt="2023-02-23T15:46:08.443" v="705" actId="2696"/>
        <pc:sldMkLst>
          <pc:docMk/>
          <pc:sldMk cId="270311508" sldId="2733"/>
        </pc:sldMkLst>
      </pc:sldChg>
      <pc:sldChg chg="del">
        <pc:chgData name="Xin Luo" userId="82312ee5779919a4" providerId="LiveId" clId="{98EC8ECB-A80D-1449-ACFE-0D931F29C13A}" dt="2023-02-23T15:47:22.827" v="730" actId="2696"/>
        <pc:sldMkLst>
          <pc:docMk/>
          <pc:sldMk cId="3138813826" sldId="2734"/>
        </pc:sldMkLst>
      </pc:sldChg>
      <pc:sldChg chg="del">
        <pc:chgData name="Xin Luo" userId="82312ee5779919a4" providerId="LiveId" clId="{98EC8ECB-A80D-1449-ACFE-0D931F29C13A}" dt="2023-02-23T15:47:22.864" v="732" actId="2696"/>
        <pc:sldMkLst>
          <pc:docMk/>
          <pc:sldMk cId="128317883" sldId="2735"/>
        </pc:sldMkLst>
      </pc:sldChg>
      <pc:sldChg chg="del">
        <pc:chgData name="Xin Luo" userId="82312ee5779919a4" providerId="LiveId" clId="{98EC8ECB-A80D-1449-ACFE-0D931F29C13A}" dt="2023-02-23T15:47:22.829" v="731" actId="2696"/>
        <pc:sldMkLst>
          <pc:docMk/>
          <pc:sldMk cId="383906436" sldId="2736"/>
        </pc:sldMkLst>
      </pc:sldChg>
      <pc:sldChg chg="addSp delSp modSp add mod">
        <pc:chgData name="Xin Luo" userId="82312ee5779919a4" providerId="LiveId" clId="{98EC8ECB-A80D-1449-ACFE-0D931F29C13A}" dt="2023-02-23T15:45:27.987" v="683" actId="1037"/>
        <pc:sldMkLst>
          <pc:docMk/>
          <pc:sldMk cId="655142816" sldId="2737"/>
        </pc:sldMkLst>
        <pc:spChg chg="add del mod">
          <ac:chgData name="Xin Luo" userId="82312ee5779919a4" providerId="LiveId" clId="{98EC8ECB-A80D-1449-ACFE-0D931F29C13A}" dt="2023-02-23T15:36:38.445" v="650" actId="20577"/>
          <ac:spMkLst>
            <pc:docMk/>
            <pc:sldMk cId="655142816" sldId="2737"/>
            <ac:spMk id="5" creationId="{78502774-B04C-634F-1396-E5815996BC36}"/>
          </ac:spMkLst>
        </pc:spChg>
        <pc:spChg chg="del mod">
          <ac:chgData name="Xin Luo" userId="82312ee5779919a4" providerId="LiveId" clId="{98EC8ECB-A80D-1449-ACFE-0D931F29C13A}" dt="2023-02-23T15:31:28.203" v="477" actId="478"/>
          <ac:spMkLst>
            <pc:docMk/>
            <pc:sldMk cId="655142816" sldId="2737"/>
            <ac:spMk id="8" creationId="{F79B8069-33FF-F2D3-2749-C72697740ACD}"/>
          </ac:spMkLst>
        </pc:sp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6" creationId="{75908E15-58DA-73BD-95F9-CACD1B8B9D82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8" creationId="{1E2BFB6C-B7E5-CAF9-B8CC-09A5029EC264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0" creationId="{CB7EE236-3D18-EC53-3225-10EBB3B4EC77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2" creationId="{BFA8C7BD-9CEC-ADA1-21BA-0EE8338C6EA3}"/>
          </ac:picMkLst>
        </pc:picChg>
      </pc:sldChg>
    </pc:docChg>
  </pc:docChgLst>
  <pc:docChgLst>
    <pc:chgData name="Xin Luo" userId="82312ee5779919a4" providerId="LiveId" clId="{A508F461-0D73-864F-B88A-277BCD613B0A}"/>
    <pc:docChg chg="modSld">
      <pc:chgData name="Xin Luo" userId="82312ee5779919a4" providerId="LiveId" clId="{A508F461-0D73-864F-B88A-277BCD613B0A}" dt="2023-09-11T02:08:48.074" v="121" actId="1076"/>
      <pc:docMkLst>
        <pc:docMk/>
      </pc:docMkLst>
      <pc:sldChg chg="modSp mod">
        <pc:chgData name="Xin Luo" userId="82312ee5779919a4" providerId="LiveId" clId="{A508F461-0D73-864F-B88A-277BCD613B0A}" dt="2023-09-11T01:25:36.157" v="49" actId="255"/>
        <pc:sldMkLst>
          <pc:docMk/>
          <pc:sldMk cId="1209572041" sldId="2722"/>
        </pc:sldMkLst>
        <pc:spChg chg="mod">
          <ac:chgData name="Xin Luo" userId="82312ee5779919a4" providerId="LiveId" clId="{A508F461-0D73-864F-B88A-277BCD613B0A}" dt="2023-09-11T01:25:36.157" v="49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A508F461-0D73-864F-B88A-277BCD613B0A}" dt="2023-09-11T02:08:48.074" v="121" actId="1076"/>
        <pc:sldMkLst>
          <pc:docMk/>
          <pc:sldMk cId="3151170836" sldId="2742"/>
        </pc:sldMkLst>
        <pc:spChg chg="mod">
          <ac:chgData name="Xin Luo" userId="82312ee5779919a4" providerId="LiveId" clId="{A508F461-0D73-864F-B88A-277BCD613B0A}" dt="2023-09-11T02:08:48.074" v="121" actId="1076"/>
          <ac:spMkLst>
            <pc:docMk/>
            <pc:sldMk cId="3151170836" sldId="2742"/>
            <ac:spMk id="6" creationId="{FA343B24-C04E-C7D0-D427-DA131ECB74AB}"/>
          </ac:spMkLst>
        </pc:spChg>
      </pc:sldChg>
      <pc:sldChg chg="modSp mod">
        <pc:chgData name="Xin Luo" userId="82312ee5779919a4" providerId="LiveId" clId="{A508F461-0D73-864F-B88A-277BCD613B0A}" dt="2023-09-11T01:24:19.474" v="26" actId="255"/>
        <pc:sldMkLst>
          <pc:docMk/>
          <pc:sldMk cId="3741103209" sldId="2745"/>
        </pc:sldMkLst>
        <pc:spChg chg="mod">
          <ac:chgData name="Xin Luo" userId="82312ee5779919a4" providerId="LiveId" clId="{A508F461-0D73-864F-B88A-277BCD613B0A}" dt="2023-09-11T01:24:19.474" v="26" actId="255"/>
          <ac:spMkLst>
            <pc:docMk/>
            <pc:sldMk cId="3741103209" sldId="2745"/>
            <ac:spMk id="17" creationId="{9E05FFCA-3371-AF5C-381D-71D984055F5A}"/>
          </ac:spMkLst>
        </pc:spChg>
      </pc:sldChg>
      <pc:sldChg chg="modSp mod">
        <pc:chgData name="Xin Luo" userId="82312ee5779919a4" providerId="LiveId" clId="{A508F461-0D73-864F-B88A-277BCD613B0A}" dt="2023-09-11T01:25:10.921" v="46" actId="1035"/>
        <pc:sldMkLst>
          <pc:docMk/>
          <pc:sldMk cId="2081473989" sldId="2748"/>
        </pc:sldMkLst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5" creationId="{DAE75BEB-15B0-6AD3-FEA5-24688F0C9399}"/>
          </ac:spMkLst>
        </pc:spChg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A508F461-0D73-864F-B88A-277BCD613B0A}" dt="2023-09-11T01:25:03.190" v="37" actId="2710"/>
          <ac:spMkLst>
            <pc:docMk/>
            <pc:sldMk cId="2081473989" sldId="2748"/>
            <ac:spMk id="17" creationId="{9E05FFCA-3371-AF5C-381D-71D984055F5A}"/>
          </ac:spMkLst>
        </pc:sp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8" creationId="{79143EB1-6171-6D6B-E065-52F98AD03CCA}"/>
          </ac:picMkLst>
        </pc:pic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12" creationId="{CD5784D5-D55B-B02C-C48B-B4566A95D7A5}"/>
          </ac:picMkLst>
        </pc:picChg>
      </pc:sldChg>
      <pc:sldChg chg="modSp mod">
        <pc:chgData name="Xin Luo" userId="82312ee5779919a4" providerId="LiveId" clId="{A508F461-0D73-864F-B88A-277BCD613B0A}" dt="2023-09-11T01:23:28.376" v="25" actId="1037"/>
        <pc:sldMkLst>
          <pc:docMk/>
          <pc:sldMk cId="2927474256" sldId="2754"/>
        </pc:sldMkLst>
        <pc:spChg chg="mod">
          <ac:chgData name="Xin Luo" userId="82312ee5779919a4" providerId="LiveId" clId="{A508F461-0D73-864F-B88A-277BCD613B0A}" dt="2023-09-11T01:23:28.376" v="25" actId="1037"/>
          <ac:spMkLst>
            <pc:docMk/>
            <pc:sldMk cId="2927474256" sldId="2754"/>
            <ac:spMk id="17" creationId="{8CFF8A22-C033-47DF-8707-CA76F142CBBA}"/>
          </ac:spMkLst>
        </pc:spChg>
        <pc:grpChg chg="mod">
          <ac:chgData name="Xin Luo" userId="82312ee5779919a4" providerId="LiveId" clId="{A508F461-0D73-864F-B88A-277BCD613B0A}" dt="2023-09-11T01:23:15.792" v="0" actId="1037"/>
          <ac:grpSpMkLst>
            <pc:docMk/>
            <pc:sldMk cId="2927474256" sldId="2754"/>
            <ac:grpSpMk id="20" creationId="{8AA7B3E2-1D42-96C9-43F0-1F320D3EFD63}"/>
          </ac:grpSpMkLst>
        </pc:grpChg>
        <pc:picChg chg="mod">
          <ac:chgData name="Xin Luo" userId="82312ee5779919a4" providerId="LiveId" clId="{A508F461-0D73-864F-B88A-277BCD613B0A}" dt="2023-09-11T01:23:18.846" v="10" actId="1038"/>
          <ac:picMkLst>
            <pc:docMk/>
            <pc:sldMk cId="2927474256" sldId="2754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44968A38-E2ED-AB49-A7AA-4E241E470C4E}"/>
    <pc:docChg chg="custSel addSld modSld">
      <pc:chgData name="Xin Luo" userId="82312ee5779919a4" providerId="LiveId" clId="{44968A38-E2ED-AB49-A7AA-4E241E470C4E}" dt="2024-04-06T05:28:09.746" v="48" actId="20577"/>
      <pc:docMkLst>
        <pc:docMk/>
      </pc:docMkLst>
      <pc:sldChg chg="addSp delSp modSp mod">
        <pc:chgData name="Xin Luo" userId="82312ee5779919a4" providerId="LiveId" clId="{44968A38-E2ED-AB49-A7AA-4E241E470C4E}" dt="2024-04-06T05:28:09.746" v="48" actId="20577"/>
        <pc:sldMkLst>
          <pc:docMk/>
          <pc:sldMk cId="1209572041" sldId="2722"/>
        </pc:sldMkLst>
        <pc:spChg chg="mod">
          <ac:chgData name="Xin Luo" userId="82312ee5779919a4" providerId="LiveId" clId="{44968A38-E2ED-AB49-A7AA-4E241E470C4E}" dt="2024-04-06T05:28:09.746" v="48" actId="20577"/>
          <ac:spMkLst>
            <pc:docMk/>
            <pc:sldMk cId="1209572041" sldId="2722"/>
            <ac:spMk id="11" creationId="{53A7E693-8098-76C4-CD5D-47166ABEB164}"/>
          </ac:spMkLst>
        </pc:spChg>
        <pc:spChg chg="del">
          <ac:chgData name="Xin Luo" userId="82312ee5779919a4" providerId="LiveId" clId="{44968A38-E2ED-AB49-A7AA-4E241E470C4E}" dt="2024-04-06T03:15:41.935" v="2" actId="478"/>
          <ac:spMkLst>
            <pc:docMk/>
            <pc:sldMk cId="1209572041" sldId="2722"/>
            <ac:spMk id="13" creationId="{303BC878-BC57-D350-27A3-F03AE48213AC}"/>
          </ac:spMkLst>
        </pc:spChg>
        <pc:picChg chg="add del mod">
          <ac:chgData name="Xin Luo" userId="82312ee5779919a4" providerId="LiveId" clId="{44968A38-E2ED-AB49-A7AA-4E241E470C4E}" dt="2024-04-06T03:17:10.354" v="11" actId="478"/>
          <ac:picMkLst>
            <pc:docMk/>
            <pc:sldMk cId="1209572041" sldId="2722"/>
            <ac:picMk id="4" creationId="{72641C54-2AA3-804C-A31F-7C3A27A0CD85}"/>
          </ac:picMkLst>
        </pc:picChg>
        <pc:picChg chg="add mod">
          <ac:chgData name="Xin Luo" userId="82312ee5779919a4" providerId="LiveId" clId="{44968A38-E2ED-AB49-A7AA-4E241E470C4E}" dt="2024-04-06T03:16:12.957" v="9"/>
          <ac:picMkLst>
            <pc:docMk/>
            <pc:sldMk cId="1209572041" sldId="2722"/>
            <ac:picMk id="6" creationId="{6D5D3EA7-6E0C-64ED-506E-916744BC645B}"/>
          </ac:picMkLst>
        </pc:picChg>
        <pc:picChg chg="add mod">
          <ac:chgData name="Xin Luo" userId="82312ee5779919a4" providerId="LiveId" clId="{44968A38-E2ED-AB49-A7AA-4E241E470C4E}" dt="2024-04-06T03:17:56.854" v="30" actId="1076"/>
          <ac:picMkLst>
            <pc:docMk/>
            <pc:sldMk cId="1209572041" sldId="2722"/>
            <ac:picMk id="8" creationId="{B220845A-E0D1-4B72-AEC5-8BB95B5A486D}"/>
          </ac:picMkLst>
        </pc:picChg>
        <pc:picChg chg="add mod">
          <ac:chgData name="Xin Luo" userId="82312ee5779919a4" providerId="LiveId" clId="{44968A38-E2ED-AB49-A7AA-4E241E470C4E}" dt="2024-04-06T03:17:56.854" v="30" actId="1076"/>
          <ac:picMkLst>
            <pc:docMk/>
            <pc:sldMk cId="1209572041" sldId="2722"/>
            <ac:picMk id="10" creationId="{1A128217-E358-6641-EA3F-CEFFB8B3B374}"/>
          </ac:picMkLst>
        </pc:picChg>
        <pc:picChg chg="add mod">
          <ac:chgData name="Xin Luo" userId="82312ee5779919a4" providerId="LiveId" clId="{44968A38-E2ED-AB49-A7AA-4E241E470C4E}" dt="2024-04-06T03:17:56.854" v="30" actId="1076"/>
          <ac:picMkLst>
            <pc:docMk/>
            <pc:sldMk cId="1209572041" sldId="2722"/>
            <ac:picMk id="14" creationId="{A5FA40EC-58DE-9083-1ABE-4D0A007E5831}"/>
          </ac:picMkLst>
        </pc:picChg>
      </pc:sldChg>
      <pc:sldChg chg="add">
        <pc:chgData name="Xin Luo" userId="82312ee5779919a4" providerId="LiveId" clId="{44968A38-E2ED-AB49-A7AA-4E241E470C4E}" dt="2024-04-06T03:15:35.142" v="0"/>
        <pc:sldMkLst>
          <pc:docMk/>
          <pc:sldMk cId="472418319" sldId="2759"/>
        </pc:sldMkLst>
      </pc:sldChg>
      <pc:sldChg chg="add">
        <pc:chgData name="Xin Luo" userId="82312ee5779919a4" providerId="LiveId" clId="{44968A38-E2ED-AB49-A7AA-4E241E470C4E}" dt="2024-04-06T03:15:37.385" v="1"/>
        <pc:sldMkLst>
          <pc:docMk/>
          <pc:sldMk cId="1125183986" sldId="2760"/>
        </pc:sldMkLst>
      </pc:sldChg>
      <pc:sldChg chg="add">
        <pc:chgData name="Xin Luo" userId="82312ee5779919a4" providerId="LiveId" clId="{44968A38-E2ED-AB49-A7AA-4E241E470C4E}" dt="2024-04-06T03:16:16.152" v="10"/>
        <pc:sldMkLst>
          <pc:docMk/>
          <pc:sldMk cId="1417780723" sldId="2761"/>
        </pc:sldMkLst>
      </pc:sldChg>
    </pc:docChg>
  </pc:docChgLst>
  <pc:docChgLst>
    <pc:chgData name="Xin Luo" userId="82312ee5779919a4" providerId="LiveId" clId="{ABECCF1F-1CAA-3A42-9710-47D9CB1C5B21}"/>
    <pc:docChg chg="undo custSel addSld modSld sldOrd">
      <pc:chgData name="Xin Luo" userId="82312ee5779919a4" providerId="LiveId" clId="{ABECCF1F-1CAA-3A42-9710-47D9CB1C5B21}" dt="2023-08-21T09:31:16.266" v="879" actId="20577"/>
      <pc:docMkLst>
        <pc:docMk/>
      </pc:docMkLst>
      <pc:sldChg chg="modSp mod">
        <pc:chgData name="Xin Luo" userId="82312ee5779919a4" providerId="LiveId" clId="{ABECCF1F-1CAA-3A42-9710-47D9CB1C5B21}" dt="2023-08-21T02:55:15.471" v="67" actId="20577"/>
        <pc:sldMkLst>
          <pc:docMk/>
          <pc:sldMk cId="1576120367" sldId="2387"/>
        </pc:sldMkLst>
        <pc:spChg chg="mod">
          <ac:chgData name="Xin Luo" userId="82312ee5779919a4" providerId="LiveId" clId="{ABECCF1F-1CAA-3A42-9710-47D9CB1C5B21}" dt="2023-08-21T02:55:15.471" v="67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ABECCF1F-1CAA-3A42-9710-47D9CB1C5B21}" dt="2023-08-21T02:38:36.931" v="38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ABECCF1F-1CAA-3A42-9710-47D9CB1C5B21}" dt="2023-08-21T03:50:02.826" v="70" actId="14100"/>
        <pc:sldMkLst>
          <pc:docMk/>
          <pc:sldMk cId="3833073590" sldId="2716"/>
        </pc:sldMkLst>
        <pc:spChg chg="mod">
          <ac:chgData name="Xin Luo" userId="82312ee5779919a4" providerId="LiveId" clId="{ABECCF1F-1CAA-3A42-9710-47D9CB1C5B21}" dt="2023-08-21T03:50:02.826" v="70" actId="14100"/>
          <ac:spMkLst>
            <pc:docMk/>
            <pc:sldMk cId="3833073590" sldId="2716"/>
            <ac:spMk id="6" creationId="{6741FEA2-C046-FD82-2800-2CB513792080}"/>
          </ac:spMkLst>
        </pc:spChg>
        <pc:picChg chg="mod">
          <ac:chgData name="Xin Luo" userId="82312ee5779919a4" providerId="LiveId" clId="{ABECCF1F-1CAA-3A42-9710-47D9CB1C5B21}" dt="2023-08-21T03:50:00.106" v="69" actId="1076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ABECCF1F-1CAA-3A42-9710-47D9CB1C5B21}" dt="2023-08-21T03:52:56.239" v="118"/>
        <pc:sldMkLst>
          <pc:docMk/>
          <pc:sldMk cId="2776132283" sldId="2739"/>
        </pc:sldMkLst>
        <pc:spChg chg="add del mod">
          <ac:chgData name="Xin Luo" userId="82312ee5779919a4" providerId="LiveId" clId="{ABECCF1F-1CAA-3A42-9710-47D9CB1C5B21}" dt="2023-08-21T03:52:56.239" v="118"/>
          <ac:spMkLst>
            <pc:docMk/>
            <pc:sldMk cId="2776132283" sldId="2739"/>
            <ac:spMk id="4" creationId="{0411BEA9-35E9-6B80-5BDE-4EEB0EC8EBCB}"/>
          </ac:spMkLst>
        </pc:spChg>
        <pc:spChg chg="mod">
          <ac:chgData name="Xin Luo" userId="82312ee5779919a4" providerId="LiveId" clId="{ABECCF1F-1CAA-3A42-9710-47D9CB1C5B21}" dt="2023-08-21T03:50:50.271" v="115" actId="20577"/>
          <ac:spMkLst>
            <pc:docMk/>
            <pc:sldMk cId="2776132283" sldId="2739"/>
            <ac:spMk id="6" creationId="{6741FEA2-C046-FD82-2800-2CB513792080}"/>
          </ac:spMkLst>
        </pc:spChg>
      </pc:sldChg>
      <pc:sldChg chg="addSp modSp mod ord">
        <pc:chgData name="Xin Luo" userId="82312ee5779919a4" providerId="LiveId" clId="{ABECCF1F-1CAA-3A42-9710-47D9CB1C5B21}" dt="2023-08-21T07:26:51.742" v="177" actId="20578"/>
        <pc:sldMkLst>
          <pc:docMk/>
          <pc:sldMk cId="4194482579" sldId="2743"/>
        </pc:sldMkLst>
        <pc:spChg chg="mod">
          <ac:chgData name="Xin Luo" userId="82312ee5779919a4" providerId="LiveId" clId="{ABECCF1F-1CAA-3A42-9710-47D9CB1C5B21}" dt="2023-08-21T03:59:16.975" v="136" actId="1076"/>
          <ac:spMkLst>
            <pc:docMk/>
            <pc:sldMk cId="4194482579" sldId="2743"/>
            <ac:spMk id="6" creationId="{6741FEA2-C046-FD82-2800-2CB513792080}"/>
          </ac:spMkLst>
        </pc:spChg>
        <pc:picChg chg="add mod">
          <ac:chgData name="Xin Luo" userId="82312ee5779919a4" providerId="LiveId" clId="{ABECCF1F-1CAA-3A42-9710-47D9CB1C5B21}" dt="2023-08-21T04:10:13.653" v="140" actId="1076"/>
          <ac:picMkLst>
            <pc:docMk/>
            <pc:sldMk cId="4194482579" sldId="2743"/>
            <ac:picMk id="5" creationId="{9ADF8EDA-38B9-3779-D260-4F6A4E5D19BA}"/>
          </ac:picMkLst>
        </pc:picChg>
      </pc:sldChg>
      <pc:sldChg chg="addSp delSp modSp add mod">
        <pc:chgData name="Xin Luo" userId="82312ee5779919a4" providerId="LiveId" clId="{ABECCF1F-1CAA-3A42-9710-47D9CB1C5B21}" dt="2023-08-21T07:50:33.166" v="356" actId="20577"/>
        <pc:sldMkLst>
          <pc:docMk/>
          <pc:sldMk cId="738332523" sldId="2751"/>
        </pc:sldMkLst>
        <pc:spChg chg="mod">
          <ac:chgData name="Xin Luo" userId="82312ee5779919a4" providerId="LiveId" clId="{ABECCF1F-1CAA-3A42-9710-47D9CB1C5B21}" dt="2023-08-21T07:50:33.166" v="356" actId="20577"/>
          <ac:spMkLst>
            <pc:docMk/>
            <pc:sldMk cId="738332523" sldId="2751"/>
            <ac:spMk id="6" creationId="{6741FEA2-C046-FD82-2800-2CB513792080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9" creationId="{7DC24FD0-4314-6A12-D955-592B771F546D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10" creationId="{99C411EF-3CC5-A5C6-671F-2074FAC1B2AA}"/>
          </ac:spMkLst>
        </pc:spChg>
        <pc:picChg chg="del">
          <ac:chgData name="Xin Luo" userId="82312ee5779919a4" providerId="LiveId" clId="{ABECCF1F-1CAA-3A42-9710-47D9CB1C5B21}" dt="2023-08-21T04:10:31.596" v="142" actId="478"/>
          <ac:picMkLst>
            <pc:docMk/>
            <pc:sldMk cId="738332523" sldId="2751"/>
            <ac:picMk id="5" creationId="{9ADF8EDA-38B9-3779-D260-4F6A4E5D19BA}"/>
          </ac:picMkLst>
        </pc:picChg>
        <pc:picChg chg="add mod">
          <ac:chgData name="Xin Luo" userId="82312ee5779919a4" providerId="LiveId" clId="{ABECCF1F-1CAA-3A42-9710-47D9CB1C5B21}" dt="2023-08-21T07:32:54.017" v="202" actId="14100"/>
          <ac:picMkLst>
            <pc:docMk/>
            <pc:sldMk cId="738332523" sldId="2751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2:58.176" v="211" actId="1037"/>
          <ac:picMkLst>
            <pc:docMk/>
            <pc:sldMk cId="738332523" sldId="2751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7:50:29.891" v="352" actId="20577"/>
        <pc:sldMkLst>
          <pc:docMk/>
          <pc:sldMk cId="3189639985" sldId="2752"/>
        </pc:sldMkLst>
        <pc:spChg chg="mod">
          <ac:chgData name="Xin Luo" userId="82312ee5779919a4" providerId="LiveId" clId="{ABECCF1F-1CAA-3A42-9710-47D9CB1C5B21}" dt="2023-08-21T07:50:29.891" v="352" actId="20577"/>
          <ac:spMkLst>
            <pc:docMk/>
            <pc:sldMk cId="3189639985" sldId="2752"/>
            <ac:spMk id="6" creationId="{6741FEA2-C046-FD82-2800-2CB513792080}"/>
          </ac:spMkLst>
        </pc:spChg>
        <pc:spChg chg="del">
          <ac:chgData name="Xin Luo" userId="82312ee5779919a4" providerId="LiveId" clId="{ABECCF1F-1CAA-3A42-9710-47D9CB1C5B21}" dt="2023-08-21T07:35:06.445" v="254" actId="478"/>
          <ac:spMkLst>
            <pc:docMk/>
            <pc:sldMk cId="3189639985" sldId="2752"/>
            <ac:spMk id="9" creationId="{7DC24FD0-4314-6A12-D955-592B771F546D}"/>
          </ac:spMkLst>
        </pc:spChg>
        <pc:spChg chg="del">
          <ac:chgData name="Xin Luo" userId="82312ee5779919a4" providerId="LiveId" clId="{ABECCF1F-1CAA-3A42-9710-47D9CB1C5B21}" dt="2023-08-21T07:35:05.287" v="253" actId="478"/>
          <ac:spMkLst>
            <pc:docMk/>
            <pc:sldMk cId="3189639985" sldId="2752"/>
            <ac:spMk id="10" creationId="{99C411EF-3CC5-A5C6-671F-2074FAC1B2AA}"/>
          </ac:spMkLst>
        </pc:spChg>
        <pc:spChg chg="add mod">
          <ac:chgData name="Xin Luo" userId="82312ee5779919a4" providerId="LiveId" clId="{ABECCF1F-1CAA-3A42-9710-47D9CB1C5B21}" dt="2023-08-21T07:40:48.338" v="306" actId="1036"/>
          <ac:spMkLst>
            <pc:docMk/>
            <pc:sldMk cId="3189639985" sldId="2752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7:35:02.911" v="251" actId="478"/>
          <ac:picMkLst>
            <pc:docMk/>
            <pc:sldMk cId="3189639985" sldId="2752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9:33.543" v="260" actId="1076"/>
          <ac:picMkLst>
            <pc:docMk/>
            <pc:sldMk cId="3189639985" sldId="2752"/>
            <ac:picMk id="7" creationId="{24022410-0AAA-D584-D160-5FF352C689F2}"/>
          </ac:picMkLst>
        </pc:picChg>
        <pc:picChg chg="del">
          <ac:chgData name="Xin Luo" userId="82312ee5779919a4" providerId="LiveId" clId="{ABECCF1F-1CAA-3A42-9710-47D9CB1C5B21}" dt="2023-08-21T07:35:04.316" v="252" actId="478"/>
          <ac:picMkLst>
            <pc:docMk/>
            <pc:sldMk cId="3189639985" sldId="2752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8:59:24.857" v="602" actId="478"/>
        <pc:sldMkLst>
          <pc:docMk/>
          <pc:sldMk cId="2878944048" sldId="2753"/>
        </pc:sldMkLst>
        <pc:spChg chg="add mod">
          <ac:chgData name="Xin Luo" userId="82312ee5779919a4" providerId="LiveId" clId="{ABECCF1F-1CAA-3A42-9710-47D9CB1C5B21}" dt="2023-08-21T08:50:36.994" v="558" actId="1035"/>
          <ac:spMkLst>
            <pc:docMk/>
            <pc:sldMk cId="2878944048" sldId="2753"/>
            <ac:spMk id="4" creationId="{7C941D71-E279-B2E7-21F9-0FFA72E7FAD1}"/>
          </ac:spMkLst>
        </pc:spChg>
        <pc:spChg chg="add mod">
          <ac:chgData name="Xin Luo" userId="82312ee5779919a4" providerId="LiveId" clId="{ABECCF1F-1CAA-3A42-9710-47D9CB1C5B21}" dt="2023-08-21T08:57:49.557" v="576" actId="20577"/>
          <ac:spMkLst>
            <pc:docMk/>
            <pc:sldMk cId="2878944048" sldId="2753"/>
            <ac:spMk id="5" creationId="{94F1BB64-6BD2-B2BF-B804-61A5AE170068}"/>
          </ac:spMkLst>
        </pc:spChg>
        <pc:spChg chg="mod">
          <ac:chgData name="Xin Luo" userId="82312ee5779919a4" providerId="LiveId" clId="{ABECCF1F-1CAA-3A42-9710-47D9CB1C5B21}" dt="2023-08-21T07:50:17.070" v="348" actId="20577"/>
          <ac:spMkLst>
            <pc:docMk/>
            <pc:sldMk cId="2878944048" sldId="2753"/>
            <ac:spMk id="6" creationId="{6741FEA2-C046-FD82-2800-2CB513792080}"/>
          </ac:spMkLst>
        </pc:spChg>
        <pc:spChg chg="add del mod">
          <ac:chgData name="Xin Luo" userId="82312ee5779919a4" providerId="LiveId" clId="{ABECCF1F-1CAA-3A42-9710-47D9CB1C5B21}" dt="2023-08-21T08:59:24.857" v="602" actId="478"/>
          <ac:spMkLst>
            <pc:docMk/>
            <pc:sldMk cId="2878944048" sldId="2753"/>
            <ac:spMk id="8" creationId="{A2337412-D749-2149-F722-E14B45A47143}"/>
          </ac:spMkLst>
        </pc:spChg>
        <pc:spChg chg="add del mod">
          <ac:chgData name="Xin Luo" userId="82312ee5779919a4" providerId="LiveId" clId="{ABECCF1F-1CAA-3A42-9710-47D9CB1C5B21}" dt="2023-08-21T08:59:23.825" v="601" actId="478"/>
          <ac:spMkLst>
            <pc:docMk/>
            <pc:sldMk cId="2878944048" sldId="2753"/>
            <ac:spMk id="10" creationId="{5FE06F54-CFCF-1F7B-8703-FF45449C4348}"/>
          </ac:spMkLst>
        </pc:spChg>
        <pc:spChg chg="mod">
          <ac:chgData name="Xin Luo" userId="82312ee5779919a4" providerId="LiveId" clId="{ABECCF1F-1CAA-3A42-9710-47D9CB1C5B21}" dt="2023-08-21T08:23:18.853" v="465" actId="1076"/>
          <ac:spMkLst>
            <pc:docMk/>
            <pc:sldMk cId="2878944048" sldId="2753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8:21:53.593" v="357" actId="478"/>
          <ac:picMkLst>
            <pc:docMk/>
            <pc:sldMk cId="2878944048" sldId="2753"/>
            <ac:picMk id="7" creationId="{24022410-0AAA-D584-D160-5FF352C689F2}"/>
          </ac:picMkLst>
        </pc:picChg>
      </pc:sldChg>
      <pc:sldChg chg="addSp delSp modSp add mod">
        <pc:chgData name="Xin Luo" userId="82312ee5779919a4" providerId="LiveId" clId="{ABECCF1F-1CAA-3A42-9710-47D9CB1C5B21}" dt="2023-08-21T09:09:03.859" v="781" actId="14100"/>
        <pc:sldMkLst>
          <pc:docMk/>
          <pc:sldMk cId="2927474256" sldId="2754"/>
        </pc:sldMkLst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4" creationId="{7C941D71-E279-B2E7-21F9-0FFA72E7FAD1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5" creationId="{94F1BB64-6BD2-B2BF-B804-61A5AE17006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6" creationId="{6741FEA2-C046-FD82-2800-2CB513792080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0" creationId="{5FE06F54-CFCF-1F7B-8703-FF45449C434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11" creationId="{C402EBD9-8BC8-2A75-1218-C7F537BD4F74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6" creationId="{2EA13607-3EE9-0EBE-2310-AB66CADD8400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7" creationId="{8CFF8A22-C033-47DF-8707-CA76F142CBBA}"/>
          </ac:spMkLst>
        </pc:spChg>
        <pc:spChg chg="add mod">
          <ac:chgData name="Xin Luo" userId="82312ee5779919a4" providerId="LiveId" clId="{ABECCF1F-1CAA-3A42-9710-47D9CB1C5B21}" dt="2023-08-21T09:09:03.859" v="781" actId="14100"/>
          <ac:spMkLst>
            <pc:docMk/>
            <pc:sldMk cId="2927474256" sldId="2754"/>
            <ac:spMk id="19" creationId="{F1F8BC3A-2851-66F8-445F-CC5C10AB9E4F}"/>
          </ac:spMkLst>
        </pc:spChg>
        <pc:grpChg chg="add mod">
          <ac:chgData name="Xin Luo" userId="82312ee5779919a4" providerId="LiveId" clId="{ABECCF1F-1CAA-3A42-9710-47D9CB1C5B21}" dt="2023-08-21T09:08:55.770" v="774" actId="1036"/>
          <ac:grpSpMkLst>
            <pc:docMk/>
            <pc:sldMk cId="2927474256" sldId="2754"/>
            <ac:grpSpMk id="20" creationId="{8AA7B3E2-1D42-96C9-43F0-1F320D3EFD63}"/>
          </ac:grpSpMkLst>
        </pc:grpChg>
        <pc:picChg chg="add mod modCrop">
          <ac:chgData name="Xin Luo" userId="82312ee5779919a4" providerId="LiveId" clId="{ABECCF1F-1CAA-3A42-9710-47D9CB1C5B21}" dt="2023-08-21T09:08:55.770" v="774" actId="1036"/>
          <ac:picMkLst>
            <pc:docMk/>
            <pc:sldMk cId="2927474256" sldId="2754"/>
            <ac:picMk id="9" creationId="{0CF46726-2B51-43A4-FDEF-A6131C46F05F}"/>
          </ac:picMkLst>
        </pc:picChg>
        <pc:picChg chg="add del mod">
          <ac:chgData name="Xin Luo" userId="82312ee5779919a4" providerId="LiveId" clId="{ABECCF1F-1CAA-3A42-9710-47D9CB1C5B21}" dt="2023-08-21T09:04:37.137" v="680" actId="478"/>
          <ac:picMkLst>
            <pc:docMk/>
            <pc:sldMk cId="2927474256" sldId="2754"/>
            <ac:picMk id="13" creationId="{2C310207-BBE2-954A-9122-8957AF07383A}"/>
          </ac:picMkLst>
        </pc:picChg>
        <pc:picChg chg="add mod modCrop">
          <ac:chgData name="Xin Luo" userId="82312ee5779919a4" providerId="LiveId" clId="{ABECCF1F-1CAA-3A42-9710-47D9CB1C5B21}" dt="2023-08-21T09:08:39.577" v="757" actId="1035"/>
          <ac:picMkLst>
            <pc:docMk/>
            <pc:sldMk cId="2927474256" sldId="2754"/>
            <ac:picMk id="15" creationId="{639D3A36-F4F5-4F0C-7519-97D401E3DE91}"/>
          </ac:picMkLst>
        </pc:picChg>
      </pc:sldChg>
      <pc:sldChg chg="delSp modSp add mod">
        <pc:chgData name="Xin Luo" userId="82312ee5779919a4" providerId="LiveId" clId="{ABECCF1F-1CAA-3A42-9710-47D9CB1C5B21}" dt="2023-08-21T09:31:16.266" v="879" actId="20577"/>
        <pc:sldMkLst>
          <pc:docMk/>
          <pc:sldMk cId="3593416967" sldId="2755"/>
        </pc:sldMkLst>
        <pc:spChg chg="mod">
          <ac:chgData name="Xin Luo" userId="82312ee5779919a4" providerId="LiveId" clId="{ABECCF1F-1CAA-3A42-9710-47D9CB1C5B21}" dt="2023-08-21T09:31:03.242" v="873" actId="20577"/>
          <ac:spMkLst>
            <pc:docMk/>
            <pc:sldMk cId="3593416967" sldId="2755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31:16.266" v="879" actId="20577"/>
          <ac:spMkLst>
            <pc:docMk/>
            <pc:sldMk cId="3593416967" sldId="2755"/>
            <ac:spMk id="10" creationId="{5FE06F54-CFCF-1F7B-8703-FF45449C4348}"/>
          </ac:spMkLst>
        </pc:spChg>
        <pc:grpChg chg="del">
          <ac:chgData name="Xin Luo" userId="82312ee5779919a4" providerId="LiveId" clId="{ABECCF1F-1CAA-3A42-9710-47D9CB1C5B21}" dt="2023-08-21T09:31:06.835" v="875" actId="478"/>
          <ac:grpSpMkLst>
            <pc:docMk/>
            <pc:sldMk cId="3593416967" sldId="2755"/>
            <ac:grpSpMk id="20" creationId="{8AA7B3E2-1D42-96C9-43F0-1F320D3EFD63}"/>
          </ac:grpSpMkLst>
        </pc:grpChg>
        <pc:picChg chg="del">
          <ac:chgData name="Xin Luo" userId="82312ee5779919a4" providerId="LiveId" clId="{ABECCF1F-1CAA-3A42-9710-47D9CB1C5B21}" dt="2023-08-21T09:31:06.186" v="874" actId="478"/>
          <ac:picMkLst>
            <pc:docMk/>
            <pc:sldMk cId="3593416967" sldId="2755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9DD00C57-1E20-5F45-A5A7-A6F833EE305E}"/>
    <pc:docChg chg="custSel delSld modSld">
      <pc:chgData name="Xin Luo" userId="82312ee5779919a4" providerId="LiveId" clId="{9DD00C57-1E20-5F45-A5A7-A6F833EE305E}" dt="2024-04-05T07:56:38.877" v="69" actId="2696"/>
      <pc:docMkLst>
        <pc:docMk/>
      </pc:docMkLst>
      <pc:sldChg chg="del">
        <pc:chgData name="Xin Luo" userId="82312ee5779919a4" providerId="LiveId" clId="{9DD00C57-1E20-5F45-A5A7-A6F833EE305E}" dt="2024-04-05T07:51:34.265" v="18" actId="2696"/>
        <pc:sldMkLst>
          <pc:docMk/>
          <pc:sldMk cId="4067577602" sldId="2605"/>
        </pc:sldMkLst>
      </pc:sldChg>
      <pc:sldChg chg="modSp mod">
        <pc:chgData name="Xin Luo" userId="82312ee5779919a4" providerId="LiveId" clId="{9DD00C57-1E20-5F45-A5A7-A6F833EE305E}" dt="2024-04-05T07:42:36.104" v="17" actId="5793"/>
        <pc:sldMkLst>
          <pc:docMk/>
          <pc:sldMk cId="1658607177" sldId="2708"/>
        </pc:sldMkLst>
        <pc:spChg chg="mod">
          <ac:chgData name="Xin Luo" userId="82312ee5779919a4" providerId="LiveId" clId="{9DD00C57-1E20-5F45-A5A7-A6F833EE305E}" dt="2024-04-05T07:42:36.104" v="17" actId="5793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DD00C57-1E20-5F45-A5A7-A6F833EE305E}" dt="2024-04-05T07:52:08.536" v="62" actId="20577"/>
        <pc:sldMkLst>
          <pc:docMk/>
          <pc:sldMk cId="481122590" sldId="2709"/>
        </pc:sldMkLst>
        <pc:spChg chg="mod">
          <ac:chgData name="Xin Luo" userId="82312ee5779919a4" providerId="LiveId" clId="{9DD00C57-1E20-5F45-A5A7-A6F833EE305E}" dt="2024-04-05T07:52:08.536" v="62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del">
        <pc:chgData name="Xin Luo" userId="82312ee5779919a4" providerId="LiveId" clId="{9DD00C57-1E20-5F45-A5A7-A6F833EE305E}" dt="2024-04-05T07:51:35.106" v="19" actId="2696"/>
        <pc:sldMkLst>
          <pc:docMk/>
          <pc:sldMk cId="655142816" sldId="2737"/>
        </pc:sldMkLst>
      </pc:sldChg>
      <pc:sldChg chg="del">
        <pc:chgData name="Xin Luo" userId="82312ee5779919a4" providerId="LiveId" clId="{9DD00C57-1E20-5F45-A5A7-A6F833EE305E}" dt="2024-04-05T07:56:34.386" v="63" actId="2696"/>
        <pc:sldMkLst>
          <pc:docMk/>
          <pc:sldMk cId="4156684215" sldId="2738"/>
        </pc:sldMkLst>
      </pc:sldChg>
      <pc:sldChg chg="del">
        <pc:chgData name="Xin Luo" userId="82312ee5779919a4" providerId="LiveId" clId="{9DD00C57-1E20-5F45-A5A7-A6F833EE305E}" dt="2024-04-05T07:56:38.877" v="69" actId="2696"/>
        <pc:sldMkLst>
          <pc:docMk/>
          <pc:sldMk cId="2776132283" sldId="2739"/>
        </pc:sldMkLst>
      </pc:sldChg>
      <pc:sldChg chg="del">
        <pc:chgData name="Xin Luo" userId="82312ee5779919a4" providerId="LiveId" clId="{9DD00C57-1E20-5F45-A5A7-A6F833EE305E}" dt="2024-04-05T07:51:37.161" v="20" actId="2696"/>
        <pc:sldMkLst>
          <pc:docMk/>
          <pc:sldMk cId="3151170836" sldId="2742"/>
        </pc:sldMkLst>
      </pc:sldChg>
      <pc:sldChg chg="del">
        <pc:chgData name="Xin Luo" userId="82312ee5779919a4" providerId="LiveId" clId="{9DD00C57-1E20-5F45-A5A7-A6F833EE305E}" dt="2024-04-05T07:56:34.962" v="64" actId="2696"/>
        <pc:sldMkLst>
          <pc:docMk/>
          <pc:sldMk cId="738332523" sldId="2751"/>
        </pc:sldMkLst>
      </pc:sldChg>
      <pc:sldChg chg="del">
        <pc:chgData name="Xin Luo" userId="82312ee5779919a4" providerId="LiveId" clId="{9DD00C57-1E20-5F45-A5A7-A6F833EE305E}" dt="2024-04-05T07:56:35.443" v="65" actId="2696"/>
        <pc:sldMkLst>
          <pc:docMk/>
          <pc:sldMk cId="3189639985" sldId="2752"/>
        </pc:sldMkLst>
      </pc:sldChg>
      <pc:sldChg chg="del">
        <pc:chgData name="Xin Luo" userId="82312ee5779919a4" providerId="LiveId" clId="{9DD00C57-1E20-5F45-A5A7-A6F833EE305E}" dt="2024-04-05T07:56:35.917" v="66" actId="2696"/>
        <pc:sldMkLst>
          <pc:docMk/>
          <pc:sldMk cId="2878944048" sldId="2753"/>
        </pc:sldMkLst>
      </pc:sldChg>
      <pc:sldChg chg="del">
        <pc:chgData name="Xin Luo" userId="82312ee5779919a4" providerId="LiveId" clId="{9DD00C57-1E20-5F45-A5A7-A6F833EE305E}" dt="2024-04-05T07:56:36.696" v="67" actId="2696"/>
        <pc:sldMkLst>
          <pc:docMk/>
          <pc:sldMk cId="2927474256" sldId="2754"/>
        </pc:sldMkLst>
      </pc:sldChg>
      <pc:sldChg chg="del">
        <pc:chgData name="Xin Luo" userId="82312ee5779919a4" providerId="LiveId" clId="{9DD00C57-1E20-5F45-A5A7-A6F833EE305E}" dt="2024-04-05T07:56:37.562" v="68" actId="2696"/>
        <pc:sldMkLst>
          <pc:docMk/>
          <pc:sldMk cId="3593416967" sldId="2755"/>
        </pc:sldMkLst>
      </pc:sldChg>
    </pc:docChg>
  </pc:docChgLst>
  <pc:docChgLst>
    <pc:chgData name="Xin Luo" userId="82312ee5779919a4" providerId="LiveId" clId="{D28526AD-BB72-0B4E-9638-04907E1F3622}"/>
    <pc:docChg chg="delSld modSld">
      <pc:chgData name="Xin Luo" userId="82312ee5779919a4" providerId="LiveId" clId="{D28526AD-BB72-0B4E-9638-04907E1F3622}" dt="2023-09-18T01:27:13.837" v="116" actId="2696"/>
      <pc:docMkLst>
        <pc:docMk/>
      </pc:docMkLst>
      <pc:sldChg chg="modSp mod">
        <pc:chgData name="Xin Luo" userId="82312ee5779919a4" providerId="LiveId" clId="{D28526AD-BB72-0B4E-9638-04907E1F3622}" dt="2023-09-18T01:27:09.604" v="115" actId="255"/>
        <pc:sldMkLst>
          <pc:docMk/>
          <pc:sldMk cId="1209572041" sldId="2722"/>
        </pc:sldMkLst>
        <pc:spChg chg="mod">
          <ac:chgData name="Xin Luo" userId="82312ee5779919a4" providerId="LiveId" clId="{D28526AD-BB72-0B4E-9638-04907E1F3622}" dt="2023-09-18T01:27:09.604" v="115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del">
        <pc:chgData name="Xin Luo" userId="82312ee5779919a4" providerId="LiveId" clId="{D28526AD-BB72-0B4E-9638-04907E1F3622}" dt="2023-09-18T01:27:13.837" v="116" actId="2696"/>
        <pc:sldMkLst>
          <pc:docMk/>
          <pc:sldMk cId="2476237792" sldId="2741"/>
        </pc:sldMkLst>
      </pc:sldChg>
    </pc:docChg>
  </pc:docChgLst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  <pc:spChg chg="mod">
          <ac:chgData name="Xin Luo" userId="82312ee5779919a4" providerId="LiveId" clId="{3C4A7AF4-6488-5041-B432-D36EF53163D3}" dt="2023-02-22T07:31:19.249" v="233"/>
          <ac:spMkLst>
            <pc:docMk/>
            <pc:sldMk cId="1576120367" sldId="2387"/>
            <ac:spMk id="4" creationId="{E22E439B-4B3F-A527-61D0-3ED55D24E856}"/>
          </ac:spMkLst>
        </pc:spChg>
        <pc:spChg chg="mod">
          <ac:chgData name="Xin Luo" userId="82312ee5779919a4" providerId="LiveId" clId="{3C4A7AF4-6488-5041-B432-D36EF53163D3}" dt="2023-02-22T07:31:49.764" v="28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3C4A7AF4-6488-5041-B432-D36EF53163D3}" dt="2023-02-23T07:39:26.083" v="2380" actId="20577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3C4A7AF4-6488-5041-B432-D36EF53163D3}" dt="2023-02-23T04:51:20.387" v="1923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3C4A7AF4-6488-5041-B432-D36EF53163D3}" dt="2023-02-23T07:39:23.145" v="2375" actId="2057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3C4A7AF4-6488-5041-B432-D36EF53163D3}" dt="2023-02-23T04:51:33.868" v="1950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3C4A7AF4-6488-5041-B432-D36EF53163D3}" dt="2023-02-22T07:32:25.478" v="308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3C4A7AF4-6488-5041-B432-D36EF53163D3}" dt="2023-02-23T07:39:19.698" v="2367" actId="1076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3C4A7AF4-6488-5041-B432-D36EF53163D3}" dt="2023-02-23T07:39:15.729" v="2366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  <pc:spChg chg="mod">
          <ac:chgData name="Xin Luo" userId="82312ee5779919a4" providerId="LiveId" clId="{3C4A7AF4-6488-5041-B432-D36EF53163D3}" dt="2023-02-22T07:33:21.001" v="351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  <pc:spChg chg="mod">
          <ac:chgData name="Xin Luo" userId="82312ee5779919a4" providerId="LiveId" clId="{3C4A7AF4-6488-5041-B432-D36EF53163D3}" dt="2023-02-22T07:38:53.396" v="381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2T14:18:41.269" v="1148" actId="478"/>
          <ac:spMkLst>
            <pc:docMk/>
            <pc:sldMk cId="4067577602" sldId="2605"/>
            <ac:spMk id="4" creationId="{3684DBBF-D5C3-AAFB-5142-DEFC9143FCE7}"/>
          </ac:spMkLst>
        </pc:spChg>
        <pc:spChg chg="del">
          <ac:chgData name="Xin Luo" userId="82312ee5779919a4" providerId="LiveId" clId="{3C4A7AF4-6488-5041-B432-D36EF53163D3}" dt="2023-02-22T13:47:47.275" v="383" actId="478"/>
          <ac:spMkLst>
            <pc:docMk/>
            <pc:sldMk cId="4067577602" sldId="2605"/>
            <ac:spMk id="5" creationId="{8CB3051E-1455-F2D6-027A-C359D1264B18}"/>
          </ac:spMkLst>
        </pc:spChg>
        <pc:spChg chg="add mod">
          <ac:chgData name="Xin Luo" userId="82312ee5779919a4" providerId="LiveId" clId="{3C4A7AF4-6488-5041-B432-D36EF53163D3}" dt="2023-02-23T01:16:39.011" v="1571" actId="1037"/>
          <ac:spMkLst>
            <pc:docMk/>
            <pc:sldMk cId="4067577602" sldId="2605"/>
            <ac:spMk id="15" creationId="{8F7436BD-0CD5-04DA-2B44-925CE86CF70D}"/>
          </ac:spMkLst>
        </pc:spChg>
        <pc:spChg chg="add mod">
          <ac:chgData name="Xin Luo" userId="82312ee5779919a4" providerId="LiveId" clId="{3C4A7AF4-6488-5041-B432-D36EF53163D3}" dt="2023-02-22T14:35:48.413" v="1376" actId="1076"/>
          <ac:spMkLst>
            <pc:docMk/>
            <pc:sldMk cId="4067577602" sldId="2605"/>
            <ac:spMk id="16" creationId="{5E1E7D79-A815-9A32-ABAB-129BFCE643F1}"/>
          </ac:spMkLst>
        </pc:spChg>
        <pc:spChg chg="mod">
          <ac:chgData name="Xin Luo" userId="82312ee5779919a4" providerId="LiveId" clId="{3C4A7AF4-6488-5041-B432-D36EF53163D3}" dt="2023-02-22T14:25:21.534" v="1184" actId="115"/>
          <ac:spMkLst>
            <pc:docMk/>
            <pc:sldMk cId="4067577602" sldId="2605"/>
            <ac:spMk id="17" creationId="{9E05FFCA-3371-AF5C-381D-71D984055F5A}"/>
          </ac:spMkLst>
        </pc:spChg>
        <pc:picChg chg="add mod">
          <ac:chgData name="Xin Luo" userId="82312ee5779919a4" providerId="LiveId" clId="{3C4A7AF4-6488-5041-B432-D36EF53163D3}" dt="2023-02-22T14:36:37.590" v="1394" actId="1076"/>
          <ac:picMkLst>
            <pc:docMk/>
            <pc:sldMk cId="4067577602" sldId="2605"/>
            <ac:picMk id="7" creationId="{C7993E05-4ADB-9D0C-E633-5749F445E479}"/>
          </ac:picMkLst>
        </pc:picChg>
        <pc:picChg chg="add del mod">
          <ac:chgData name="Xin Luo" userId="82312ee5779919a4" providerId="LiveId" clId="{3C4A7AF4-6488-5041-B432-D36EF53163D3}" dt="2023-02-22T14:24:46.251" v="1173" actId="478"/>
          <ac:picMkLst>
            <pc:docMk/>
            <pc:sldMk cId="4067577602" sldId="2605"/>
            <ac:picMk id="9" creationId="{D4A1F7D5-C3DE-337A-6369-48B839C7030D}"/>
          </ac:picMkLst>
        </pc:picChg>
        <pc:picChg chg="add mod">
          <ac:chgData name="Xin Luo" userId="82312ee5779919a4" providerId="LiveId" clId="{3C4A7AF4-6488-5041-B432-D36EF53163D3}" dt="2023-02-22T14:36:43.182" v="1396" actId="1076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2T13:47:45.826" v="382" actId="478"/>
          <ac:picMkLst>
            <pc:docMk/>
            <pc:sldMk cId="4067577602" sldId="2605"/>
            <ac:picMk id="1026" creationId="{9270A6EE-B03E-77C5-630F-E811251395A0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28" creationId="{9FA49340-63F1-4959-1786-FD893DE76CE9}"/>
          </ac:picMkLst>
        </pc:picChg>
        <pc:picChg chg="add mod">
          <ac:chgData name="Xin Luo" userId="82312ee5779919a4" providerId="LiveId" clId="{3C4A7AF4-6488-5041-B432-D36EF53163D3}" dt="2023-02-22T14:36:33.444" v="1393" actId="1076"/>
          <ac:picMkLst>
            <pc:docMk/>
            <pc:sldMk cId="4067577602" sldId="2605"/>
            <ac:picMk id="1030" creationId="{35CDAC06-D9CF-2AC8-535E-A1B01EC14218}"/>
          </ac:picMkLst>
        </pc:picChg>
        <pc:picChg chg="add mod">
          <ac:chgData name="Xin Luo" userId="82312ee5779919a4" providerId="LiveId" clId="{3C4A7AF4-6488-5041-B432-D36EF53163D3}" dt="2023-02-22T14:35:58.140" v="1379" actId="14100"/>
          <ac:picMkLst>
            <pc:docMk/>
            <pc:sldMk cId="4067577602" sldId="2605"/>
            <ac:picMk id="1032" creationId="{AFE202E8-A338-4627-93EE-5AD65BEE9525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34" creationId="{D5CBEF68-23C0-8F4A-FA5F-CB6BCAE76176}"/>
          </ac:picMkLst>
        </pc:picChg>
        <pc:picChg chg="add mod">
          <ac:chgData name="Xin Luo" userId="82312ee5779919a4" providerId="LiveId" clId="{3C4A7AF4-6488-5041-B432-D36EF53163D3}" dt="2023-02-22T14:34:36.142" v="1309" actId="1035"/>
          <ac:picMkLst>
            <pc:docMk/>
            <pc:sldMk cId="4067577602" sldId="2605"/>
            <ac:picMk id="1036" creationId="{5E2738F1-9461-1F5B-3007-2AA2AD20C330}"/>
          </ac:picMkLst>
        </pc:picChg>
        <pc:cxnChg chg="add mod">
          <ac:chgData name="Xin Luo" userId="82312ee5779919a4" providerId="LiveId" clId="{3C4A7AF4-6488-5041-B432-D36EF53163D3}" dt="2023-02-22T14:33:32.573" v="1248" actId="14100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  <pc:spChg chg="mod">
          <ac:chgData name="Xin Luo" userId="82312ee5779919a4" providerId="LiveId" clId="{3C4A7AF4-6488-5041-B432-D36EF53163D3}" dt="2023-02-22T05:30:59.167" v="9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3C4A7AF4-6488-5041-B432-D36EF53163D3}" dt="2023-02-22T07:27:49.994" v="4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  <pc:spChg chg="mod">
          <ac:chgData name="Xin Luo" userId="82312ee5779919a4" providerId="LiveId" clId="{3C4A7AF4-6488-5041-B432-D36EF53163D3}" dt="2023-02-23T07:39:57.891" v="2394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2" creationId="{4F16F311-539C-1B93-3CE1-715CE6FEC011}"/>
          </ac:spMkLst>
        </pc:spChg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4" creationId="{883EF12F-27CE-609F-1E57-59730B969DB2}"/>
          </ac:spMkLst>
        </pc:spChg>
        <pc:spChg chg="mod">
          <ac:chgData name="Xin Luo" userId="82312ee5779919a4" providerId="LiveId" clId="{3C4A7AF4-6488-5041-B432-D36EF53163D3}" dt="2023-02-23T07:23:37.260" v="2303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  <pc:spChg chg="mod">
          <ac:chgData name="Xin Luo" userId="82312ee5779919a4" providerId="LiveId" clId="{3C4A7AF4-6488-5041-B432-D36EF53163D3}" dt="2023-02-23T07:23:45.452" v="2305" actId="20577"/>
          <ac:spMkLst>
            <pc:docMk/>
            <pc:sldMk cId="3026715585" sldId="2716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1:12:00.098" v="1532" actId="478"/>
          <ac:spMkLst>
            <pc:docMk/>
            <pc:sldMk cId="3026715585" sldId="2716"/>
            <ac:spMk id="4" creationId="{B31A8325-31D8-6F06-6D89-E39763C56875}"/>
          </ac:spMkLst>
        </pc:spChg>
        <pc:spChg chg="del">
          <ac:chgData name="Xin Luo" userId="82312ee5779919a4" providerId="LiveId" clId="{3C4A7AF4-6488-5041-B432-D36EF53163D3}" dt="2023-02-23T01:11:57.107" v="1531" actId="478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  <pc:spChg chg="mod">
          <ac:chgData name="Xin Luo" userId="82312ee5779919a4" providerId="LiveId" clId="{3C4A7AF4-6488-5041-B432-D36EF53163D3}" dt="2023-02-23T07:58:34.775" v="2627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40:13.902" v="2397" actId="20577"/>
          <ac:spMkLst>
            <pc:docMk/>
            <pc:sldMk cId="3833073590" sldId="2716"/>
            <ac:spMk id="3" creationId="{00000000-0000-0000-0000-000000000000}"/>
          </ac:spMkLst>
        </pc:spChg>
        <pc:spChg chg="add mod">
          <ac:chgData name="Xin Luo" userId="82312ee5779919a4" providerId="LiveId" clId="{3C4A7AF4-6488-5041-B432-D36EF53163D3}" dt="2023-02-23T07:55:19.067" v="2577" actId="115"/>
          <ac:spMkLst>
            <pc:docMk/>
            <pc:sldMk cId="3833073590" sldId="2716"/>
            <ac:spMk id="5" creationId="{9F4AEA98-0C33-E82A-EB75-839D0F0B55A4}"/>
          </ac:spMkLst>
        </pc:spChg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  <pc:spChg chg="mod">
          <ac:chgData name="Xin Luo" userId="82312ee5779919a4" providerId="LiveId" clId="{3C4A7AF4-6488-5041-B432-D36EF53163D3}" dt="2023-02-23T07:06:13.687" v="1964" actId="20577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41.367" v="2335" actId="20577"/>
          <ac:spMkLst>
            <pc:docMk/>
            <pc:sldMk cId="1858913004" sldId="2719"/>
            <ac:spMk id="3" creationId="{00000000-0000-0000-0000-000000000000}"/>
          </ac:spMkLst>
        </pc:spChg>
        <pc:spChg chg="mod">
          <ac:chgData name="Xin Luo" userId="82312ee5779919a4" providerId="LiveId" clId="{3C4A7AF4-6488-5041-B432-D36EF53163D3}" dt="2023-02-23T07:18:35.599" v="2267" actId="20577"/>
          <ac:spMkLst>
            <pc:docMk/>
            <pc:sldMk cId="1858913004" sldId="2719"/>
            <ac:spMk id="5" creationId="{FCD10A89-5E0E-5D73-1D4F-9E11D943B29C}"/>
          </ac:spMkLst>
        </pc:spChg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  <pc:spChg chg="mod">
          <ac:chgData name="Xin Luo" userId="82312ee5779919a4" providerId="LiveId" clId="{3C4A7AF4-6488-5041-B432-D36EF53163D3}" dt="2023-02-23T07:27:15.924" v="2338" actId="1076"/>
          <ac:spMkLst>
            <pc:docMk/>
            <pc:sldMk cId="3840444413" sldId="2719"/>
            <ac:spMk id="5" creationId="{FCD10A89-5E0E-5D73-1D4F-9E11D943B29C}"/>
          </ac:spMkLst>
        </pc:spChg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  <pc:spChg chg="mod">
          <ac:chgData name="Xin Luo" userId="82312ee5779919a4" providerId="LiveId" clId="{3C4A7AF4-6488-5041-B432-D36EF53163D3}" dt="2023-02-23T04:51:04.333" v="1905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  <pc:spChg chg="mod">
          <ac:chgData name="Xin Luo" userId="82312ee5779919a4" providerId="LiveId" clId="{3C4A7AF4-6488-5041-B432-D36EF53163D3}" dt="2023-02-23T07:07:57.259" v="2017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07:20.323" v="1987"/>
          <ac:spMkLst>
            <pc:docMk/>
            <pc:sldMk cId="2689695864" sldId="2721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7:12:50.196" v="2062" actId="478"/>
          <ac:spMkLst>
            <pc:docMk/>
            <pc:sldMk cId="2689695864" sldId="2721"/>
            <ac:spMk id="4" creationId="{B31A8325-31D8-6F06-6D89-E39763C56875}"/>
          </ac:spMkLst>
        </pc:spChg>
        <pc:spChg chg="mod">
          <ac:chgData name="Xin Luo" userId="82312ee5779919a4" providerId="LiveId" clId="{3C4A7AF4-6488-5041-B432-D36EF53163D3}" dt="2023-02-23T07:09:59.951" v="2061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  <pc:spChg chg="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03.168" v="2327" actId="20577"/>
          <ac:spMkLst>
            <pc:docMk/>
            <pc:sldMk cId="1209572041" sldId="2722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4" creationId="{1142D573-39B3-7F92-D797-85454C098638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5" creationId="{A5864BEB-996C-F0AF-3A0B-26BB46B4EE87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6" creationId="{D5048D8D-770E-37C2-8271-C710C5C8E2D0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8" creationId="{196BD59A-0CC5-48B3-F0DD-26A59FE6A391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9" creationId="{C753F62A-4457-3186-8C22-1660EC8CABE8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1" creationId="{53A7E693-8098-76C4-CD5D-47166ABEB164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3" creationId="{303BC878-BC57-D350-27A3-F03AE48213AC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4" creationId="{0DADB612-499B-577C-8C56-FA81A4204DD1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5" creationId="{8F7436BD-0CD5-04DA-2B44-925CE86CF70D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6" creationId="{5E1E7D79-A815-9A32-ABAB-129BFCE643F1}"/>
          </ac:spMkLst>
        </pc:spChg>
        <pc:spChg chg="del">
          <ac:chgData name="Xin Luo" userId="82312ee5779919a4" providerId="LiveId" clId="{3C4A7AF4-6488-5041-B432-D36EF53163D3}" dt="2023-02-23T01:32:26.511" v="1589" actId="478"/>
          <ac:spMkLst>
            <pc:docMk/>
            <pc:sldMk cId="1209572041" sldId="2722"/>
            <ac:spMk id="17" creationId="{9E05FFCA-3371-AF5C-381D-71D984055F5A}"/>
          </ac:spMkLst>
        </pc:sp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7" creationId="{C7993E05-4ADB-9D0C-E633-5749F445E47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28" creationId="{9FA49340-63F1-4959-1786-FD893DE76CE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0" creationId="{35CDAC06-D9CF-2AC8-535E-A1B01EC14218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2" creationId="{AFE202E8-A338-4627-93EE-5AD65BEE952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4" creationId="{D5CBEF68-23C0-8F4A-FA5F-CB6BCAE76176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6" creationId="{5E2738F1-9461-1F5B-3007-2AA2AD20C330}"/>
          </ac:picMkLst>
        </pc:picChg>
        <pc:cxnChg chg="del">
          <ac:chgData name="Xin Luo" userId="82312ee5779919a4" providerId="LiveId" clId="{3C4A7AF4-6488-5041-B432-D36EF53163D3}" dt="2023-02-23T01:32:29.566" v="1590" actId="478"/>
          <ac:cxnSpMkLst>
            <pc:docMk/>
            <pc:sldMk cId="1209572041" sldId="2722"/>
            <ac:cxnSpMk id="12" creationId="{78FA799A-1F2C-F1DA-9F71-B1B8AFBC5758}"/>
          </ac:cxnSpMkLst>
        </pc:cxnChg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  <pc:spChg chg="mod">
          <ac:chgData name="Xin Luo" userId="82312ee5779919a4" providerId="LiveId" clId="{3C4A7AF4-6488-5041-B432-D36EF53163D3}" dt="2023-02-23T07:06:24.407" v="1980" actId="20577"/>
          <ac:spMkLst>
            <pc:docMk/>
            <pc:sldMk cId="2794277739" sldId="2723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7:19:15.938" v="2297" actId="1076"/>
          <ac:spMkLst>
            <pc:docMk/>
            <pc:sldMk cId="2794277739" sldId="2723"/>
            <ac:spMk id="4" creationId="{7D2A1925-7BBA-27BB-70E3-C015303A4605}"/>
          </ac:spMkLst>
        </pc:spChg>
        <pc:spChg chg="mod">
          <ac:chgData name="Xin Luo" userId="82312ee5779919a4" providerId="LiveId" clId="{3C4A7AF4-6488-5041-B432-D36EF53163D3}" dt="2023-02-23T07:19:11.984" v="2296" actId="1035"/>
          <ac:spMkLst>
            <pc:docMk/>
            <pc:sldMk cId="2794277739" sldId="2723"/>
            <ac:spMk id="5" creationId="{FCD10A89-5E0E-5D73-1D4F-9E11D943B29C}"/>
          </ac:spMkLst>
        </pc:spChg>
        <pc:spChg chg="add del mod">
          <ac:chgData name="Xin Luo" userId="82312ee5779919a4" providerId="LiveId" clId="{3C4A7AF4-6488-5041-B432-D36EF53163D3}" dt="2023-02-23T07:18:49.470" v="2269" actId="478"/>
          <ac:spMkLst>
            <pc:docMk/>
            <pc:sldMk cId="2794277739" sldId="2723"/>
            <ac:spMk id="6" creationId="{0CFC768D-C6B8-7C78-18C8-88120E1BA164}"/>
          </ac:spMkLst>
        </pc:spChg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  <pc:spChg chg="add del">
          <ac:chgData name="Xin Luo" userId="82312ee5779919a4" providerId="LiveId" clId="{3C4A7AF4-6488-5041-B432-D36EF53163D3}" dt="2023-02-23T07:57:53.654" v="2580" actId="478"/>
          <ac:spMkLst>
            <pc:docMk/>
            <pc:sldMk cId="2812212654" sldId="2723"/>
            <ac:spMk id="5" creationId="{32DB6C91-4B3F-C593-6DD6-5D44AE8A16A1}"/>
          </ac:spMkLst>
        </pc:spChg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  <pc:spChg chg="del">
          <ac:chgData name="Xin Luo" userId="82312ee5779919a4" providerId="LiveId" clId="{3C4A7AF4-6488-5041-B432-D36EF53163D3}" dt="2023-02-23T07:58:08.084" v="2584" actId="478"/>
          <ac:spMkLst>
            <pc:docMk/>
            <pc:sldMk cId="1937332499" sldId="2724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58:04.716" v="2583" actId="20577"/>
          <ac:spMkLst>
            <pc:docMk/>
            <pc:sldMk cId="1937332499" sldId="2724"/>
            <ac:spMk id="5" creationId="{9F4AEA98-0C33-E82A-EB75-839D0F0B55A4}"/>
          </ac:spMkLst>
        </pc:spChg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  <pc:spChg chg="del">
          <ac:chgData name="Xin Luo" userId="82312ee5779919a4" providerId="LiveId" clId="{3C4A7AF4-6488-5041-B432-D36EF53163D3}" dt="2023-02-23T07:58:44.285" v="2630" actId="478"/>
          <ac:spMkLst>
            <pc:docMk/>
            <pc:sldMk cId="353940032" sldId="2725"/>
            <ac:spMk id="5" creationId="{9F4AEA98-0C33-E82A-EB75-839D0F0B55A4}"/>
          </ac:spMkLst>
        </pc:spChg>
        <pc:spChg chg="add del mod">
          <ac:chgData name="Xin Luo" userId="82312ee5779919a4" providerId="LiveId" clId="{3C4A7AF4-6488-5041-B432-D36EF53163D3}" dt="2023-02-23T08:03:26.952" v="2830" actId="478"/>
          <ac:spMkLst>
            <pc:docMk/>
            <pc:sldMk cId="353940032" sldId="2725"/>
            <ac:spMk id="8" creationId="{B4BD9B36-DD0F-C605-CD8A-4496EF1E69FB}"/>
          </ac:spMkLst>
        </pc:spChg>
        <pc:spChg chg="add del mod">
          <ac:chgData name="Xin Luo" userId="82312ee5779919a4" providerId="LiveId" clId="{3C4A7AF4-6488-5041-B432-D36EF53163D3}" dt="2023-02-23T08:17:02.315" v="2960" actId="478"/>
          <ac:spMkLst>
            <pc:docMk/>
            <pc:sldMk cId="353940032" sldId="2725"/>
            <ac:spMk id="9" creationId="{C5D5B32B-C0A4-3998-E51B-D49719750C93}"/>
          </ac:spMkLst>
        </pc:spChg>
        <pc:spChg chg="add del">
          <ac:chgData name="Xin Luo" userId="82312ee5779919a4" providerId="LiveId" clId="{3C4A7AF4-6488-5041-B432-D36EF53163D3}" dt="2023-02-23T08:13:11.506" v="2838" actId="22"/>
          <ac:spMkLst>
            <pc:docMk/>
            <pc:sldMk cId="353940032" sldId="2725"/>
            <ac:spMk id="11" creationId="{394DCEF2-1A72-55F4-C8F5-0A6F901EB8C5}"/>
          </ac:spMkLst>
        </pc:spChg>
        <pc:spChg chg="add del mod">
          <ac:chgData name="Xin Luo" userId="82312ee5779919a4" providerId="LiveId" clId="{3C4A7AF4-6488-5041-B432-D36EF53163D3}" dt="2023-02-23T08:13:58.411" v="2853" actId="478"/>
          <ac:spMkLst>
            <pc:docMk/>
            <pc:sldMk cId="353940032" sldId="2725"/>
            <ac:spMk id="14" creationId="{CB13D4B6-397A-405A-F3FA-3AB8A074904A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18" creationId="{EA1F849C-A369-B918-F9E4-7A2F143D4F50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3" creationId="{86451A61-9A98-4F6C-FD33-95BBB6A82E9B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7" creationId="{B5505DF4-B06F-0E86-A93E-D8AA97280A97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2" creationId="{4C666A96-1F83-4E49-2237-FBD1F6223EE5}"/>
          </ac:spMkLst>
        </pc:spChg>
        <pc:spChg chg="add del mod">
          <ac:chgData name="Xin Luo" userId="82312ee5779919a4" providerId="LiveId" clId="{3C4A7AF4-6488-5041-B432-D36EF53163D3}" dt="2023-02-23T08:17:34.201" v="2978" actId="478"/>
          <ac:spMkLst>
            <pc:docMk/>
            <pc:sldMk cId="353940032" sldId="2725"/>
            <ac:spMk id="33" creationId="{58A165C7-14DF-84A3-969A-9CD45F1DCE16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6" creationId="{61265673-F240-13EE-D023-1E17A69A2015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41" creationId="{4AEBC326-1609-596B-8537-39F116527A31}"/>
          </ac:spMkLst>
        </pc:spChg>
        <pc:spChg chg="add mod">
          <ac:chgData name="Xin Luo" userId="82312ee5779919a4" providerId="LiveId" clId="{3C4A7AF4-6488-5041-B432-D36EF53163D3}" dt="2023-02-23T14:01:10.568" v="6309" actId="403"/>
          <ac:spMkLst>
            <pc:docMk/>
            <pc:sldMk cId="353940032" sldId="2725"/>
            <ac:spMk id="52" creationId="{BDCBD33D-9B4F-EBEE-30C8-194823DDF5C4}"/>
          </ac:spMkLst>
        </pc:spChg>
        <pc:picChg chg="add del mod">
          <ac:chgData name="Xin Luo" userId="82312ee5779919a4" providerId="LiveId" clId="{3C4A7AF4-6488-5041-B432-D36EF53163D3}" dt="2023-02-23T07:59:45.150" v="2636" actId="478"/>
          <ac:picMkLst>
            <pc:docMk/>
            <pc:sldMk cId="353940032" sldId="2725"/>
            <ac:picMk id="6" creationId="{ABF2538E-3931-684C-5309-B671AB9AA143}"/>
          </ac:picMkLst>
        </pc:picChg>
        <pc:picChg chg="add mod">
          <ac:chgData name="Xin Luo" userId="82312ee5779919a4" providerId="LiveId" clId="{3C4A7AF4-6488-5041-B432-D36EF53163D3}" dt="2023-02-23T14:01:07.716" v="6308" actId="1037"/>
          <ac:picMkLst>
            <pc:docMk/>
            <pc:sldMk cId="353940032" sldId="2725"/>
            <ac:picMk id="13" creationId="{8C9C030C-3B7C-019D-DCD0-031FFB65880B}"/>
          </ac:picMkLst>
        </pc:picChg>
        <pc:picChg chg="add del mod">
          <ac:chgData name="Xin Luo" userId="82312ee5779919a4" providerId="LiveId" clId="{3C4A7AF4-6488-5041-B432-D36EF53163D3}" dt="2023-02-23T08:14:05.156" v="2855"/>
          <ac:picMkLst>
            <pc:docMk/>
            <pc:sldMk cId="353940032" sldId="2725"/>
            <ac:picMk id="16" creationId="{77387614-61CB-0F04-BCF9-79224E134DDE}"/>
          </ac:picMkLst>
        </pc:picChg>
        <pc:picChg chg="add del mod">
          <ac:chgData name="Xin Luo" userId="82312ee5779919a4" providerId="LiveId" clId="{3C4A7AF4-6488-5041-B432-D36EF53163D3}" dt="2023-02-23T08:13:09.198" v="2836" actId="478"/>
          <ac:picMkLst>
            <pc:docMk/>
            <pc:sldMk cId="353940032" sldId="2725"/>
            <ac:picMk id="7170" creationId="{597AA3CD-2B11-EA12-7C93-7AEDDD1C97EB}"/>
          </ac:picMkLst>
        </pc:pic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0" creationId="{F2DADA90-0297-320A-7A9B-7BCB73C8D26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4" creationId="{82FB81A3-8873-C2B6-3A89-83770CDB4D12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8" creationId="{69368A4A-1E30-C7FF-93A8-823E0BFFDDAF}"/>
          </ac:cxnSpMkLst>
        </pc:cxnChg>
        <pc:cxnChg chg="add del mod">
          <ac:chgData name="Xin Luo" userId="82312ee5779919a4" providerId="LiveId" clId="{3C4A7AF4-6488-5041-B432-D36EF53163D3}" dt="2023-02-23T08:16:31.548" v="2938" actId="478"/>
          <ac:cxnSpMkLst>
            <pc:docMk/>
            <pc:sldMk cId="353940032" sldId="2725"/>
            <ac:cxnSpMk id="34" creationId="{BE0EC96C-0881-8776-2467-19FDCB952D04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37" creationId="{ED1D5863-9CEA-F4CB-B242-8166548C478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  <pc:spChg chg="mod">
          <ac:chgData name="Xin Luo" userId="82312ee5779919a4" providerId="LiveId" clId="{3C4A7AF4-6488-5041-B432-D36EF53163D3}" dt="2023-02-23T08:22:15.262" v="3115" actId="20577"/>
          <ac:spMkLst>
            <pc:docMk/>
            <pc:sldMk cId="45083394" sldId="2726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28:50.576" v="3636" actId="21"/>
          <ac:spMkLst>
            <pc:docMk/>
            <pc:sldMk cId="45083394" sldId="2726"/>
            <ac:spMk id="4" creationId="{D9BBA39C-AB76-6753-5B9C-0A4D018B0DED}"/>
          </ac:spMkLst>
        </pc:spChg>
        <pc:spChg chg="add mod">
          <ac:chgData name="Xin Luo" userId="82312ee5779919a4" providerId="LiveId" clId="{3C4A7AF4-6488-5041-B432-D36EF53163D3}" dt="2023-02-23T08:29:47.843" v="3720" actId="20577"/>
          <ac:spMkLst>
            <pc:docMk/>
            <pc:sldMk cId="45083394" sldId="2726"/>
            <ac:spMk id="8" creationId="{D11D64FF-DB4E-870B-A0A7-C88F2B6D8D18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9" creationId="{43B7FFBD-DD4A-E963-5F79-321CB599D69F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10" creationId="{169CC821-AC60-1C05-1AAB-8774F66B13FE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18" creationId="{EA1F849C-A369-B918-F9E4-7A2F143D4F50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3" creationId="{86451A61-9A98-4F6C-FD33-95BBB6A82E9B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7" creationId="{B5505DF4-B06F-0E86-A93E-D8AA97280A97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2" creationId="{4C666A96-1F83-4E49-2237-FBD1F6223EE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6" creationId="{61265673-F240-13EE-D023-1E17A69A201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41" creationId="{4AEBC326-1609-596B-8537-39F116527A31}"/>
          </ac:spMkLst>
        </pc:spChg>
        <pc:spChg chg="del">
          <ac:chgData name="Xin Luo" userId="82312ee5779919a4" providerId="LiveId" clId="{3C4A7AF4-6488-5041-B432-D36EF53163D3}" dt="2023-02-23T08:20:57.243" v="3036" actId="478"/>
          <ac:spMkLst>
            <pc:docMk/>
            <pc:sldMk cId="45083394" sldId="2726"/>
            <ac:spMk id="52" creationId="{BDCBD33D-9B4F-EBEE-30C8-194823DDF5C4}"/>
          </ac:spMkLst>
        </pc:spChg>
        <pc:picChg chg="add mod">
          <ac:chgData name="Xin Luo" userId="82312ee5779919a4" providerId="LiveId" clId="{3C4A7AF4-6488-5041-B432-D36EF53163D3}" dt="2023-02-23T08:29:04.406" v="3641" actId="1076"/>
          <ac:picMkLst>
            <pc:docMk/>
            <pc:sldMk cId="45083394" sldId="2726"/>
            <ac:picMk id="6" creationId="{8F0ECEE9-414A-4841-4298-78B3FB0882AD}"/>
          </ac:picMkLst>
        </pc:picChg>
        <pc:picChg chg="del">
          <ac:chgData name="Xin Luo" userId="82312ee5779919a4" providerId="LiveId" clId="{3C4A7AF4-6488-5041-B432-D36EF53163D3}" dt="2023-02-23T08:20:54.394" v="3035" actId="478"/>
          <ac:picMkLst>
            <pc:docMk/>
            <pc:sldMk cId="45083394" sldId="2726"/>
            <ac:picMk id="13" creationId="{8C9C030C-3B7C-019D-DCD0-031FFB65880B}"/>
          </ac:picMkLst>
        </pc:picChg>
        <pc:cxnChg chg="add mod">
          <ac:chgData name="Xin Luo" userId="82312ee5779919a4" providerId="LiveId" clId="{3C4A7AF4-6488-5041-B432-D36EF53163D3}" dt="2023-02-23T08:30:42.382" v="3770" actId="13822"/>
          <ac:cxnSpMkLst>
            <pc:docMk/>
            <pc:sldMk cId="45083394" sldId="2726"/>
            <ac:cxnSpMk id="12" creationId="{A43ECA29-12BC-846A-2DE4-6FB5931244DE}"/>
          </ac:cxnSpMkLst>
        </pc:cxnChg>
        <pc:cxnChg chg="add mod">
          <ac:chgData name="Xin Luo" userId="82312ee5779919a4" providerId="LiveId" clId="{3C4A7AF4-6488-5041-B432-D36EF53163D3}" dt="2023-02-23T08:30:54.723" v="3774" actId="14100"/>
          <ac:cxnSpMkLst>
            <pc:docMk/>
            <pc:sldMk cId="45083394" sldId="2726"/>
            <ac:cxnSpMk id="14" creationId="{6561B644-72BB-3413-18C9-17D070F6E82C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0" creationId="{F2DADA90-0297-320A-7A9B-7BCB73C8D26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4" creationId="{82FB81A3-8873-C2B6-3A89-83770CDB4D12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8" creationId="{69368A4A-1E30-C7FF-93A8-823E0BFFDDAF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37" creationId="{ED1D5863-9CEA-F4CB-B242-8166548C478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  <pc:spChg chg="mod">
          <ac:chgData name="Xin Luo" userId="82312ee5779919a4" providerId="LiveId" clId="{3C4A7AF4-6488-5041-B432-D36EF53163D3}" dt="2023-02-23T09:02:50.639" v="4813" actId="20577"/>
          <ac:spMkLst>
            <pc:docMk/>
            <pc:sldMk cId="148985918" sldId="2727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9:13:32.099" v="5259" actId="20577"/>
          <ac:spMkLst>
            <pc:docMk/>
            <pc:sldMk cId="148985918" sldId="2727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9" creationId="{2A57F97B-233C-EA66-362B-DE220896F614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10" creationId="{05061545-3FDF-F0F7-4A20-489EFC9330A5}"/>
          </ac:spMkLst>
        </pc:spChg>
        <pc:spChg chg="add del mod">
          <ac:chgData name="Xin Luo" userId="82312ee5779919a4" providerId="LiveId" clId="{3C4A7AF4-6488-5041-B432-D36EF53163D3}" dt="2023-02-23T09:07:43.842" v="5057" actId="478"/>
          <ac:spMkLst>
            <pc:docMk/>
            <pc:sldMk cId="148985918" sldId="2727"/>
            <ac:spMk id="14" creationId="{2A050FDD-5C29-A58A-197A-D5C19F9B5220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5" creationId="{DF93D913-36DA-AAF7-8561-3F9531FE4A54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6" creationId="{A455D8E5-C706-2A45-C85C-DFAC15A06B89}"/>
          </ac:spMkLst>
        </pc:s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3" creationId="{1FD0C9A9-218B-07EF-0C27-42925534088E}"/>
          </ac:grpSpMkLst>
        </pc:gr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7" creationId="{48848DA8-CFA1-BCEC-5CB7-145BDC28B35D}"/>
          </ac:grpSpMkLst>
        </pc:grpChg>
        <pc:picChg chg="add del mod">
          <ac:chgData name="Xin Luo" userId="82312ee5779919a4" providerId="LiveId" clId="{3C4A7AF4-6488-5041-B432-D36EF53163D3}" dt="2023-02-23T08:54:57.402" v="4456" actId="21"/>
          <ac:picMkLst>
            <pc:docMk/>
            <pc:sldMk cId="148985918" sldId="2727"/>
            <ac:picMk id="5" creationId="{EBA5FE03-5125-C70A-F513-A5C24B3C1A14}"/>
          </ac:picMkLst>
        </pc:picChg>
        <pc:picChg chg="add mod">
          <ac:chgData name="Xin Luo" userId="82312ee5779919a4" providerId="LiveId" clId="{3C4A7AF4-6488-5041-B432-D36EF53163D3}" dt="2023-02-23T09:06:57.700" v="4996" actId="164"/>
          <ac:picMkLst>
            <pc:docMk/>
            <pc:sldMk cId="148985918" sldId="2727"/>
            <ac:picMk id="7" creationId="{2A956C61-5B6E-D321-B51C-B54690362CE0}"/>
          </ac:picMkLst>
        </pc:picChg>
        <pc:picChg chg="add mod">
          <ac:chgData name="Xin Luo" userId="82312ee5779919a4" providerId="LiveId" clId="{3C4A7AF4-6488-5041-B432-D36EF53163D3}" dt="2023-02-23T09:09:33.604" v="5094" actId="164"/>
          <ac:picMkLst>
            <pc:docMk/>
            <pc:sldMk cId="148985918" sldId="2727"/>
            <ac:picMk id="12" creationId="{66610A52-7A60-4351-A358-E26F160E7D72}"/>
          </ac:picMkLst>
        </pc:picChg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  <pc:spChg chg="del">
          <ac:chgData name="Xin Luo" userId="82312ee5779919a4" providerId="LiveId" clId="{3C4A7AF4-6488-5041-B432-D36EF53163D3}" dt="2023-02-23T08:31:33.135" v="3781" actId="478"/>
          <ac:spMkLst>
            <pc:docMk/>
            <pc:sldMk cId="3544980656" sldId="2728"/>
            <ac:spMk id="4" creationId="{D9BBA39C-AB76-6753-5B9C-0A4D018B0DED}"/>
          </ac:spMkLst>
        </pc:spChg>
        <pc:spChg chg="del">
          <ac:chgData name="Xin Luo" userId="82312ee5779919a4" providerId="LiveId" clId="{3C4A7AF4-6488-5041-B432-D36EF53163D3}" dt="2023-02-23T08:31:29.753" v="3780" actId="478"/>
          <ac:spMkLst>
            <pc:docMk/>
            <pc:sldMk cId="3544980656" sldId="2728"/>
            <ac:spMk id="8" creationId="{D11D64FF-DB4E-870B-A0A7-C88F2B6D8D18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9" creationId="{43B7FFBD-DD4A-E963-5F79-321CB599D69F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10" creationId="{169CC821-AC60-1C05-1AAB-8774F66B13FE}"/>
          </ac:spMkLst>
        </pc:spChg>
        <pc:picChg chg="del">
          <ac:chgData name="Xin Luo" userId="82312ee5779919a4" providerId="LiveId" clId="{3C4A7AF4-6488-5041-B432-D36EF53163D3}" dt="2023-02-23T08:31:36.177" v="3782" actId="478"/>
          <ac:picMkLst>
            <pc:docMk/>
            <pc:sldMk cId="3544980656" sldId="2728"/>
            <ac:picMk id="6" creationId="{8F0ECEE9-414A-4841-4298-78B3FB0882AD}"/>
          </ac:picMkLst>
        </pc:picChg>
        <pc:picChg chg="add mod">
          <ac:chgData name="Xin Luo" userId="82312ee5779919a4" providerId="LiveId" clId="{3C4A7AF4-6488-5041-B432-D36EF53163D3}" dt="2023-02-23T08:32:21.875" v="3790" actId="1076"/>
          <ac:picMkLst>
            <pc:docMk/>
            <pc:sldMk cId="3544980656" sldId="2728"/>
            <ac:picMk id="7" creationId="{E9C83831-84AF-EB65-1442-172F35DE9DAB}"/>
          </ac:picMkLst>
        </pc:pic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2" creationId="{A43ECA29-12BC-846A-2DE4-6FB5931244DE}"/>
          </ac:cxnSpMkLst>
        </pc:cxn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4" creationId="{6561B644-72BB-3413-18C9-17D070F6E82C}"/>
          </ac:cxnSpMkLst>
        </pc:cxnChg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  <pc:spChg chg="mod">
          <ac:chgData name="Xin Luo" userId="82312ee5779919a4" providerId="LiveId" clId="{3C4A7AF4-6488-5041-B432-D36EF53163D3}" dt="2023-02-23T09:02:43.022" v="4809" actId="20577"/>
          <ac:spMkLst>
            <pc:docMk/>
            <pc:sldMk cId="1664139585" sldId="2729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46:44.018" v="4297" actId="20577"/>
          <ac:spMkLst>
            <pc:docMk/>
            <pc:sldMk cId="1664139585" sldId="2729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8" creationId="{9597684A-B805-E883-E79A-691F6EF9A66B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2" creationId="{E306EF68-0494-C32C-D024-73CAA4391062}"/>
          </ac:spMkLst>
        </pc:spChg>
        <pc:spChg chg="add del mod">
          <ac:chgData name="Xin Luo" userId="82312ee5779919a4" providerId="LiveId" clId="{3C4A7AF4-6488-5041-B432-D36EF53163D3}" dt="2023-02-23T08:46:58.841" v="4299"/>
          <ac:spMkLst>
            <pc:docMk/>
            <pc:sldMk cId="1664139585" sldId="2729"/>
            <ac:spMk id="13" creationId="{1F1152D4-0A0D-97DF-84F0-894EBB9433D0}"/>
          </ac:spMkLst>
        </pc:spChg>
        <pc:spChg chg="add del mod">
          <ac:chgData name="Xin Luo" userId="82312ee5779919a4" providerId="LiveId" clId="{3C4A7AF4-6488-5041-B432-D36EF53163D3}" dt="2023-02-23T08:47:04.887" v="4301"/>
          <ac:spMkLst>
            <pc:docMk/>
            <pc:sldMk cId="1664139585" sldId="2729"/>
            <ac:spMk id="14" creationId="{1002F82A-FD74-219B-01B5-80247C07A991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6" creationId="{E2DA478E-BBDA-94A9-C4E5-8DF31834C994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7" creationId="{FBB4FC8D-8E08-9397-E459-DBB800FF6754}"/>
          </ac:spMkLst>
        </pc:spChg>
        <pc:grpChg chg="add mod">
          <ac:chgData name="Xin Luo" userId="82312ee5779919a4" providerId="LiveId" clId="{3C4A7AF4-6488-5041-B432-D36EF53163D3}" dt="2023-02-23T08:47:57.186" v="4348" actId="164"/>
          <ac:grpSpMkLst>
            <pc:docMk/>
            <pc:sldMk cId="1664139585" sldId="2729"/>
            <ac:grpSpMk id="9" creationId="{AB82EF5E-36B6-4B68-763F-8260BCED7E25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8" creationId="{0DD68EE4-6630-75BA-7E39-99DB63529BEC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44:29.871" v="4141" actId="164"/>
          <ac:picMkLst>
            <pc:docMk/>
            <pc:sldMk cId="1664139585" sldId="2729"/>
            <ac:picMk id="6" creationId="{1DE4B58D-C83F-B09C-55FD-73CA2236BAC9}"/>
          </ac:picMkLst>
        </pc:picChg>
        <pc:picChg chg="del">
          <ac:chgData name="Xin Luo" userId="82312ee5779919a4" providerId="LiveId" clId="{3C4A7AF4-6488-5041-B432-D36EF53163D3}" dt="2023-02-23T08:32:51.104" v="3831" actId="478"/>
          <ac:picMkLst>
            <pc:docMk/>
            <pc:sldMk cId="1664139585" sldId="2729"/>
            <ac:picMk id="7" creationId="{E9C83831-84AF-EB65-1442-172F35DE9DAB}"/>
          </ac:picMkLst>
        </pc:picChg>
        <pc:picChg chg="add mod">
          <ac:chgData name="Xin Luo" userId="82312ee5779919a4" providerId="LiveId" clId="{3C4A7AF4-6488-5041-B432-D36EF53163D3}" dt="2023-02-23T08:48:23.436" v="4353" actId="14100"/>
          <ac:picMkLst>
            <pc:docMk/>
            <pc:sldMk cId="1664139585" sldId="2729"/>
            <ac:picMk id="11" creationId="{BE4A142E-6DBB-4445-BF78-4D6C23EB8C69}"/>
          </ac:picMkLst>
        </pc:picChg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  <pc:spChg chg="mod">
          <ac:chgData name="Xin Luo" userId="82312ee5779919a4" providerId="LiveId" clId="{3C4A7AF4-6488-5041-B432-D36EF53163D3}" dt="2023-02-23T09:02:46.545" v="4811" actId="20577"/>
          <ac:spMkLst>
            <pc:docMk/>
            <pc:sldMk cId="3561803108" sldId="2730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8:57:21.442" v="4706" actId="20577"/>
          <ac:spMkLst>
            <pc:docMk/>
            <pc:sldMk cId="3561803108" sldId="2730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59:18.569" v="4780" actId="1076"/>
          <ac:spMkLst>
            <pc:docMk/>
            <pc:sldMk cId="3561803108" sldId="2730"/>
            <ac:spMk id="13" creationId="{04321939-84B1-BDA1-9A32-0A1D3A224B4E}"/>
          </ac:spMkLst>
        </pc:spChg>
        <pc:spChg chg="add mod">
          <ac:chgData name="Xin Luo" userId="82312ee5779919a4" providerId="LiveId" clId="{3C4A7AF4-6488-5041-B432-D36EF53163D3}" dt="2023-02-23T08:59:05.661" v="4776" actId="1076"/>
          <ac:spMkLst>
            <pc:docMk/>
            <pc:sldMk cId="3561803108" sldId="2730"/>
            <ac:spMk id="14" creationId="{44C585EA-9BC6-24DF-B96C-D6B18443B7ED}"/>
          </ac:spMkLst>
        </pc:s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8" creationId="{0DD68EE4-6630-75BA-7E39-99DB63529BEC}"/>
          </ac:grpSpMkLst>
        </pc:gr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59:15.233" v="4779" actId="1076"/>
          <ac:picMkLst>
            <pc:docMk/>
            <pc:sldMk cId="3561803108" sldId="2730"/>
            <ac:picMk id="5" creationId="{A93DD3EB-FFE1-BEF3-1059-6F1C5837F783}"/>
          </ac:picMkLst>
        </pc:picChg>
        <pc:picChg chg="add mod">
          <ac:chgData name="Xin Luo" userId="82312ee5779919a4" providerId="LiveId" clId="{3C4A7AF4-6488-5041-B432-D36EF53163D3}" dt="2023-02-23T08:58:08.013" v="4717" actId="1076"/>
          <ac:picMkLst>
            <pc:docMk/>
            <pc:sldMk cId="3561803108" sldId="2730"/>
            <ac:picMk id="10" creationId="{D64AD824-256D-4966-4AC9-6C2C2EA4A0CC}"/>
          </ac:picMkLst>
        </pc:picChg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  <pc:spChg chg="mod">
          <ac:chgData name="Xin Luo" userId="82312ee5779919a4" providerId="LiveId" clId="{3C4A7AF4-6488-5041-B432-D36EF53163D3}" dt="2023-02-23T09:13:26.596" v="5258" actId="20577"/>
          <ac:spMkLst>
            <pc:docMk/>
            <pc:sldMk cId="236610701" sldId="2731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1" creationId="{9E5C7F14-8DBC-F1A3-04A2-0F4098DCEFB1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4" creationId="{686F3DD9-150B-080E-A0DD-364869B53625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8" creationId="{0EA5ECFB-D617-12D2-A81B-C4CFF2A4717D}"/>
          </ac:spMkLst>
        </pc:spChg>
        <pc:spChg chg="add del mod">
          <ac:chgData name="Xin Luo" userId="82312ee5779919a4" providerId="LiveId" clId="{3C4A7AF4-6488-5041-B432-D36EF53163D3}" dt="2023-02-23T09:16:21.438" v="5320"/>
          <ac:spMkLst>
            <pc:docMk/>
            <pc:sldMk cId="236610701" sldId="2731"/>
            <ac:spMk id="21" creationId="{8BED0A83-9C8C-9FEE-3D3C-E0DDB3352BF2}"/>
          </ac:spMkLst>
        </pc:spChg>
        <pc:spChg chg="add mod">
          <ac:chgData name="Xin Luo" userId="82312ee5779919a4" providerId="LiveId" clId="{3C4A7AF4-6488-5041-B432-D36EF53163D3}" dt="2023-02-23T09:17:22.065" v="5366" actId="164"/>
          <ac:spMkLst>
            <pc:docMk/>
            <pc:sldMk cId="236610701" sldId="2731"/>
            <ac:spMk id="24" creationId="{2BC5AFCA-8C0F-694D-C8E4-96DC57905D7C}"/>
          </ac:spMkLst>
        </pc:spChg>
        <pc:spChg chg="add mod">
          <ac:chgData name="Xin Luo" userId="82312ee5779919a4" providerId="LiveId" clId="{3C4A7AF4-6488-5041-B432-D36EF53163D3}" dt="2023-02-23T11:42:21.434" v="5641" actId="20577"/>
          <ac:spMkLst>
            <pc:docMk/>
            <pc:sldMk cId="236610701" sldId="2731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13:14.650" v="5252" actId="478"/>
          <ac:grpSpMkLst>
            <pc:docMk/>
            <pc:sldMk cId="236610701" sldId="2731"/>
            <ac:grpSpMk id="13" creationId="{1FD0C9A9-218B-07EF-0C27-42925534088E}"/>
          </ac:grpSpMkLst>
        </pc:grpChg>
        <pc:grpChg chg="del">
          <ac:chgData name="Xin Luo" userId="82312ee5779919a4" providerId="LiveId" clId="{3C4A7AF4-6488-5041-B432-D36EF53163D3}" dt="2023-02-23T09:13:16.234" v="5253" actId="478"/>
          <ac:grpSpMkLst>
            <pc:docMk/>
            <pc:sldMk cId="236610701" sldId="2731"/>
            <ac:grpSpMk id="17" creationId="{48848DA8-CFA1-BCEC-5CB7-145BDC28B35D}"/>
          </ac:grpSpMkLst>
        </pc:grpChg>
        <pc:grpChg chg="add mod">
          <ac:chgData name="Xin Luo" userId="82312ee5779919a4" providerId="LiveId" clId="{3C4A7AF4-6488-5041-B432-D36EF53163D3}" dt="2023-02-23T09:20:40.507" v="5582" actId="1076"/>
          <ac:grpSpMkLst>
            <pc:docMk/>
            <pc:sldMk cId="236610701" sldId="2731"/>
            <ac:grpSpMk id="25" creationId="{0B21BADB-6B5A-522D-BF02-92EE6C415AC5}"/>
          </ac:grpSpMkLst>
        </pc:grpChg>
        <pc:grpChg chg="add mod">
          <ac:chgData name="Xin Luo" userId="82312ee5779919a4" providerId="LiveId" clId="{3C4A7AF4-6488-5041-B432-D36EF53163D3}" dt="2023-02-23T09:17:26.318" v="5367" actId="164"/>
          <ac:grpSpMkLst>
            <pc:docMk/>
            <pc:sldMk cId="236610701" sldId="2731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09:22:32.183" v="5612" actId="14100"/>
          <ac:grpSpMkLst>
            <pc:docMk/>
            <pc:sldMk cId="236610701" sldId="2731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09:13:09.369" v="5251" actId="21"/>
          <ac:picMkLst>
            <pc:docMk/>
            <pc:sldMk cId="236610701" sldId="2731"/>
            <ac:picMk id="5" creationId="{DDA50919-604F-7994-0EBE-62535FEF2A8F}"/>
          </ac:picMkLst>
        </pc:picChg>
        <pc:picChg chg="add mod">
          <ac:chgData name="Xin Luo" userId="82312ee5779919a4" providerId="LiveId" clId="{3C4A7AF4-6488-5041-B432-D36EF53163D3}" dt="2023-02-23T09:17:26.318" v="5367" actId="164"/>
          <ac:picMkLst>
            <pc:docMk/>
            <pc:sldMk cId="236610701" sldId="2731"/>
            <ac:picMk id="6" creationId="{B0A2D4E0-98C8-E402-421A-F04C8C179FCD}"/>
          </ac:picMkLst>
        </pc:picChg>
        <pc:picChg chg="add mod">
          <ac:chgData name="Xin Luo" userId="82312ee5779919a4" providerId="LiveId" clId="{3C4A7AF4-6488-5041-B432-D36EF53163D3}" dt="2023-02-23T09:17:22.065" v="5366" actId="164"/>
          <ac:picMkLst>
            <pc:docMk/>
            <pc:sldMk cId="236610701" sldId="2731"/>
            <ac:picMk id="23" creationId="{EDB68736-0547-1775-0EC0-381F53A99851}"/>
          </ac:picMkLst>
        </pc:picChg>
        <pc:cxnChg chg="add mod">
          <ac:chgData name="Xin Luo" userId="82312ee5779919a4" providerId="LiveId" clId="{3C4A7AF4-6488-5041-B432-D36EF53163D3}" dt="2023-02-23T09:17:26.318" v="5367" actId="164"/>
          <ac:cxnSpMkLst>
            <pc:docMk/>
            <pc:sldMk cId="236610701" sldId="2731"/>
            <ac:cxnSpMk id="20" creationId="{20EA748A-F362-CFAF-00A1-8064C2727630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28" creationId="{22ABCAC2-3896-1807-0504-ED7D00362192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31" creationId="{00341ACC-3D99-3C97-0E83-F5CD7B18B865}"/>
          </ac:cxnSpMkLst>
        </pc:cxnChg>
        <pc:cxnChg chg="add mod">
          <ac:chgData name="Xin Luo" userId="82312ee5779919a4" providerId="LiveId" clId="{3C4A7AF4-6488-5041-B432-D36EF53163D3}" dt="2023-02-23T09:23:20.010" v="5622" actId="14100"/>
          <ac:cxnSpMkLst>
            <pc:docMk/>
            <pc:sldMk cId="236610701" sldId="2731"/>
            <ac:cxnSpMk id="34" creationId="{85A86870-8686-A430-1EC5-D3515360DAE4}"/>
          </ac:cxnSpMkLst>
        </pc:cxnChg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  <pc:spChg chg="mod">
          <ac:chgData name="Xin Luo" userId="82312ee5779919a4" providerId="LiveId" clId="{3C4A7AF4-6488-5041-B432-D36EF53163D3}" dt="2023-02-23T09:23:56.813" v="5638" actId="20577"/>
          <ac:spMkLst>
            <pc:docMk/>
            <pc:sldMk cId="1986913413" sldId="2732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3:49:16.589" v="6211" actId="1036"/>
          <ac:spMkLst>
            <pc:docMk/>
            <pc:sldMk cId="1986913413" sldId="2732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6" creationId="{3E7D4095-D2BB-E6C2-A00B-51E8F93D4AE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7" creationId="{2FD57DA2-ED22-9246-7698-C699E342AAED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9" creationId="{2D2DD260-BF22-E834-D80F-BCFA1E042E54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21" creationId="{E8AF9E53-BC95-D1E3-82CA-CCA0B85D0BAB}"/>
          </ac:spMkLst>
        </pc:spChg>
        <pc:spChg chg="del">
          <ac:chgData name="Xin Luo" userId="82312ee5779919a4" providerId="LiveId" clId="{3C4A7AF4-6488-5041-B432-D36EF53163D3}" dt="2023-02-23T09:23:50.475" v="5626" actId="478"/>
          <ac:spMkLst>
            <pc:docMk/>
            <pc:sldMk cId="1986913413" sldId="2732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23:46.458" v="5625" actId="478"/>
          <ac:grpSpMkLst>
            <pc:docMk/>
            <pc:sldMk cId="1986913413" sldId="2732"/>
            <ac:grpSpMk id="25" creationId="{0B21BADB-6B5A-522D-BF02-92EE6C415AC5}"/>
          </ac:grpSpMkLst>
        </pc:grpChg>
        <pc:grpChg chg="del">
          <ac:chgData name="Xin Luo" userId="82312ee5779919a4" providerId="LiveId" clId="{3C4A7AF4-6488-5041-B432-D36EF53163D3}" dt="2023-02-23T09:23:44.579" v="5624" actId="478"/>
          <ac:grpSpMkLst>
            <pc:docMk/>
            <pc:sldMk cId="1986913413" sldId="2732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13:39:58.827" v="6149" actId="164"/>
          <ac:grpSpMkLst>
            <pc:docMk/>
            <pc:sldMk cId="1986913413" sldId="2732"/>
            <ac:grpSpMk id="33" creationId="{1E36E9C9-B23B-0B90-084E-246D2143D484}"/>
          </ac:grpSpMkLst>
        </pc:grpChg>
        <pc:grpChg chg="del">
          <ac:chgData name="Xin Luo" userId="82312ee5779919a4" providerId="LiveId" clId="{3C4A7AF4-6488-5041-B432-D36EF53163D3}" dt="2023-02-23T09:23:50.475" v="5626" actId="478"/>
          <ac:grpSpMkLst>
            <pc:docMk/>
            <pc:sldMk cId="1986913413" sldId="2732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13:20:09.106" v="5841" actId="478"/>
          <ac:picMkLst>
            <pc:docMk/>
            <pc:sldMk cId="1986913413" sldId="2732"/>
            <ac:picMk id="5" creationId="{0F3C6337-840A-A22F-FD29-8C76197A2702}"/>
          </ac:picMkLst>
        </pc:picChg>
        <pc:picChg chg="add del mod">
          <ac:chgData name="Xin Luo" userId="82312ee5779919a4" providerId="LiveId" clId="{3C4A7AF4-6488-5041-B432-D36EF53163D3}" dt="2023-02-23T13:27:51.021" v="5863" actId="478"/>
          <ac:picMkLst>
            <pc:docMk/>
            <pc:sldMk cId="1986913413" sldId="2732"/>
            <ac:picMk id="9" creationId="{47AF5BBB-3A60-7AF4-EF37-81EE546F448A}"/>
          </ac:picMkLst>
        </pc:picChg>
        <pc:picChg chg="add del mod">
          <ac:chgData name="Xin Luo" userId="82312ee5779919a4" providerId="LiveId" clId="{3C4A7AF4-6488-5041-B432-D36EF53163D3}" dt="2023-02-23T13:39:58.827" v="6149" actId="164"/>
          <ac:picMkLst>
            <pc:docMk/>
            <pc:sldMk cId="1986913413" sldId="2732"/>
            <ac:picMk id="12" creationId="{6D7A52DC-C29A-9A43-F4B2-B0D7F2AF1CF6}"/>
          </ac:picMkLst>
        </pc:picChg>
        <pc:picChg chg="add del mod">
          <ac:chgData name="Xin Luo" userId="82312ee5779919a4" providerId="LiveId" clId="{3C4A7AF4-6488-5041-B432-D36EF53163D3}" dt="2023-02-23T13:28:13.051" v="5873" actId="478"/>
          <ac:picMkLst>
            <pc:docMk/>
            <pc:sldMk cId="1986913413" sldId="2732"/>
            <ac:picMk id="15" creationId="{9246C021-1A0B-9FC2-CF78-BC1081966B66}"/>
          </ac:picMkLst>
        </pc:picChg>
        <pc:picChg chg="add del mod">
          <ac:chgData name="Xin Luo" userId="82312ee5779919a4" providerId="LiveId" clId="{3C4A7AF4-6488-5041-B432-D36EF53163D3}" dt="2023-02-23T13:40:02.652" v="6150" actId="478"/>
          <ac:picMkLst>
            <pc:docMk/>
            <pc:sldMk cId="1986913413" sldId="2732"/>
            <ac:picMk id="29" creationId="{762ED712-67A1-F501-F2D8-DCB0592E22F5}"/>
          </ac:picMkLst>
        </pc:picChg>
        <pc:picChg chg="add del mod">
          <ac:chgData name="Xin Luo" userId="82312ee5779919a4" providerId="LiveId" clId="{3C4A7AF4-6488-5041-B432-D36EF53163D3}" dt="2023-02-23T13:38:40.792" v="6061" actId="478"/>
          <ac:picMkLst>
            <pc:docMk/>
            <pc:sldMk cId="1986913413" sldId="2732"/>
            <ac:picMk id="32" creationId="{9F62F483-2BDD-4BAD-3328-1C24C2029096}"/>
          </ac:picMkLst>
        </pc:picChg>
        <pc:picChg chg="add del mod">
          <ac:chgData name="Xin Luo" userId="82312ee5779919a4" providerId="LiveId" clId="{3C4A7AF4-6488-5041-B432-D36EF53163D3}" dt="2023-02-23T13:57:48.638" v="6238" actId="478"/>
          <ac:picMkLst>
            <pc:docMk/>
            <pc:sldMk cId="1986913413" sldId="2732"/>
            <ac:picMk id="36" creationId="{D10FE31F-3F42-EDC5-5A69-239D66ABC871}"/>
          </ac:picMkLst>
        </pc:picChg>
        <pc:picChg chg="add mod">
          <ac:chgData name="Xin Luo" userId="82312ee5779919a4" providerId="LiveId" clId="{3C4A7AF4-6488-5041-B432-D36EF53163D3}" dt="2023-02-23T13:58:03.496" v="6246" actId="1076"/>
          <ac:picMkLst>
            <pc:docMk/>
            <pc:sldMk cId="1986913413" sldId="2732"/>
            <ac:picMk id="38" creationId="{DBB716A2-DAE4-A0CB-0685-0DD3A5848392}"/>
          </ac:picMkLst>
        </pc:picChg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  <pc:spChg chg="mod">
          <ac:chgData name="Xin Luo" userId="82312ee5779919a4" providerId="LiveId" clId="{3C4A7AF4-6488-5041-B432-D36EF53163D3}" dt="2023-02-23T13:58:33.465" v="6260" actId="14100"/>
          <ac:spMkLst>
            <pc:docMk/>
            <pc:sldMk cId="270311508" sldId="2733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4:00:40.779" v="6302" actId="1076"/>
          <ac:spMkLst>
            <pc:docMk/>
            <pc:sldMk cId="270311508" sldId="2733"/>
            <ac:spMk id="10" creationId="{D5E5B261-8775-C3AF-17E6-8E3B7B2EB8DD}"/>
          </ac:spMkLst>
        </pc:spChg>
        <pc:grpChg chg="del">
          <ac:chgData name="Xin Luo" userId="82312ee5779919a4" providerId="LiveId" clId="{3C4A7AF4-6488-5041-B432-D36EF53163D3}" dt="2023-02-23T13:49:30.079" v="6213" actId="478"/>
          <ac:grpSpMkLst>
            <pc:docMk/>
            <pc:sldMk cId="270311508" sldId="2733"/>
            <ac:grpSpMk id="33" creationId="{1E36E9C9-B23B-0B90-084E-246D2143D484}"/>
          </ac:grpSpMkLst>
        </pc:grpChg>
        <pc:picChg chg="add del mod">
          <ac:chgData name="Xin Luo" userId="82312ee5779919a4" providerId="LiveId" clId="{3C4A7AF4-6488-5041-B432-D36EF53163D3}" dt="2023-02-23T13:50:54.929" v="6237" actId="478"/>
          <ac:picMkLst>
            <pc:docMk/>
            <pc:sldMk cId="270311508" sldId="2733"/>
            <ac:picMk id="5" creationId="{45C11474-3B63-2E64-AA9D-2A10A27D3F65}"/>
          </ac:picMkLst>
        </pc:picChg>
        <pc:picChg chg="add mod">
          <ac:chgData name="Xin Luo" userId="82312ee5779919a4" providerId="LiveId" clId="{3C4A7AF4-6488-5041-B432-D36EF53163D3}" dt="2023-02-23T14:00:47.321" v="6304" actId="1076"/>
          <ac:picMkLst>
            <pc:docMk/>
            <pc:sldMk cId="270311508" sldId="2733"/>
            <ac:picMk id="7" creationId="{FD4880BA-9A41-FB72-F608-E8DF18426892}"/>
          </ac:picMkLst>
        </pc:picChg>
        <pc:picChg chg="del">
          <ac:chgData name="Xin Luo" userId="82312ee5779919a4" providerId="LiveId" clId="{3C4A7AF4-6488-5041-B432-D36EF53163D3}" dt="2023-02-23T13:49:30.079" v="6213" actId="478"/>
          <ac:picMkLst>
            <pc:docMk/>
            <pc:sldMk cId="270311508" sldId="2733"/>
            <ac:picMk id="36" creationId="{D10FE31F-3F42-EDC5-5A69-239D66ABC871}"/>
          </ac:picMkLst>
        </pc:picChg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  <pc:spChg chg="mod">
          <ac:chgData name="Xin Luo" userId="82312ee5779919a4" providerId="LiveId" clId="{3C4A7AF4-6488-5041-B432-D36EF53163D3}" dt="2023-02-23T14:24:45.076" v="6407" actId="20577"/>
          <ac:spMkLst>
            <pc:docMk/>
            <pc:sldMk cId="3138813826" sldId="2734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4:29:54.827" v="6743" actId="478"/>
          <ac:spMkLst>
            <pc:docMk/>
            <pc:sldMk cId="3138813826" sldId="2734"/>
            <ac:spMk id="5" creationId="{045952CA-B870-EE0D-254E-C4F0D7559A1D}"/>
          </ac:spMkLst>
        </pc:spChg>
        <pc:spChg chg="add mod">
          <ac:chgData name="Xin Luo" userId="82312ee5779919a4" providerId="LiveId" clId="{3C4A7AF4-6488-5041-B432-D36EF53163D3}" dt="2023-02-23T14:29:59.110" v="6746" actId="403"/>
          <ac:spMkLst>
            <pc:docMk/>
            <pc:sldMk cId="3138813826" sldId="2734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27:23.377" v="6681" actId="1076"/>
          <ac:spMkLst>
            <pc:docMk/>
            <pc:sldMk cId="3138813826" sldId="2734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  <pc:spChg chg="add mod">
          <ac:chgData name="Xin Luo" userId="82312ee5779919a4" providerId="LiveId" clId="{3C4A7AF4-6488-5041-B432-D36EF53163D3}" dt="2023-02-23T14:33:24.596" v="6912" actId="1076"/>
          <ac:spMkLst>
            <pc:docMk/>
            <pc:sldMk cId="128317883" sldId="2735"/>
            <ac:spMk id="4" creationId="{3C988FB7-FCA7-1C11-558C-286915D478EB}"/>
          </ac:spMkLst>
        </pc:spChg>
        <pc:spChg chg="mod">
          <ac:chgData name="Xin Luo" userId="82312ee5779919a4" providerId="LiveId" clId="{3C4A7AF4-6488-5041-B432-D36EF53163D3}" dt="2023-02-23T14:30:37.592" v="6752" actId="1035"/>
          <ac:spMkLst>
            <pc:docMk/>
            <pc:sldMk cId="128317883" sldId="2735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33:30.940" v="6917" actId="1037"/>
          <ac:spMkLst>
            <pc:docMk/>
            <pc:sldMk cId="128317883" sldId="2735"/>
            <ac:spMk id="17" creationId="{9E05FFCA-3371-AF5C-381D-71D984055F5A}"/>
          </ac:spMkLst>
        </pc:spChg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4" creationId="{3C988FB7-FCA7-1C11-558C-286915D478EB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6" creationId="{7F081F01-398A-43C9-F4B4-7155679B9827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4807F875-6F75-AB41-83F0-5AE490FE2F1C}"/>
    <pc:docChg chg="custSel addSld modSld">
      <pc:chgData name="Xin Luo" userId="82312ee5779919a4" providerId="LiveId" clId="{4807F875-6F75-AB41-83F0-5AE490FE2F1C}" dt="2023-09-13T14:07:01.122" v="8" actId="1076"/>
      <pc:docMkLst>
        <pc:docMk/>
      </pc:docMkLst>
      <pc:sldChg chg="addSp delSp modSp mod">
        <pc:chgData name="Xin Luo" userId="82312ee5779919a4" providerId="LiveId" clId="{4807F875-6F75-AB41-83F0-5AE490FE2F1C}" dt="2023-09-13T14:06:41.345" v="2" actId="478"/>
        <pc:sldMkLst>
          <pc:docMk/>
          <pc:sldMk cId="3741103209" sldId="2745"/>
        </pc:sldMkLst>
        <pc:picChg chg="add del mod">
          <ac:chgData name="Xin Luo" userId="82312ee5779919a4" providerId="LiveId" clId="{4807F875-6F75-AB41-83F0-5AE490FE2F1C}" dt="2023-09-13T14:06:41.345" v="2" actId="478"/>
          <ac:picMkLst>
            <pc:docMk/>
            <pc:sldMk cId="3741103209" sldId="2745"/>
            <ac:picMk id="5" creationId="{197EF1EF-C4B4-1C55-B736-D9AE60BE4C77}"/>
          </ac:picMkLst>
        </pc:picChg>
      </pc:sldChg>
      <pc:sldChg chg="modSp add mod">
        <pc:chgData name="Xin Luo" userId="82312ee5779919a4" providerId="LiveId" clId="{4807F875-6F75-AB41-83F0-5AE490FE2F1C}" dt="2023-09-13T14:07:01.122" v="8" actId="1076"/>
        <pc:sldMkLst>
          <pc:docMk/>
          <pc:sldMk cId="1878724924" sldId="2758"/>
        </pc:sldMkLst>
        <pc:spChg chg="mod">
          <ac:chgData name="Xin Luo" userId="82312ee5779919a4" providerId="LiveId" clId="{4807F875-6F75-AB41-83F0-5AE490FE2F1C}" dt="2023-09-13T14:06:54.082" v="5" actId="20577"/>
          <ac:spMkLst>
            <pc:docMk/>
            <pc:sldMk cId="1878724924" sldId="2758"/>
            <ac:spMk id="17" creationId="{9E05FFCA-3371-AF5C-381D-71D984055F5A}"/>
          </ac:spMkLst>
        </pc:spChg>
        <pc:picChg chg="mod">
          <ac:chgData name="Xin Luo" userId="82312ee5779919a4" providerId="LiveId" clId="{4807F875-6F75-AB41-83F0-5AE490FE2F1C}" dt="2023-09-13T14:07:01.122" v="8" actId="1076"/>
          <ac:picMkLst>
            <pc:docMk/>
            <pc:sldMk cId="1878724924" sldId="2758"/>
            <ac:picMk id="5" creationId="{197EF1EF-C4B4-1C55-B736-D9AE60BE4C77}"/>
          </ac:picMkLst>
        </pc:picChg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  <pc:spChg chg="mod">
          <ac:chgData name="Xin Luo" userId="82312ee5779919a4" providerId="LiveId" clId="{7C35D78A-E8DF-394E-816A-D2222F18F092}" dt="2022-11-28T03:56:03.446" v="17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82BFAA31-791A-9843-976C-3AAFAA5AC07D}"/>
    <pc:docChg chg="undo custSel addSld delSld modSld">
      <pc:chgData name="Xin Luo" userId="82312ee5779919a4" providerId="LiveId" clId="{82BFAA31-791A-9843-976C-3AAFAA5AC07D}" dt="2023-03-05T13:50:34.172" v="6224" actId="1035"/>
      <pc:docMkLst>
        <pc:docMk/>
      </pc:docMkLst>
      <pc:sldChg chg="modSp mod">
        <pc:chgData name="Xin Luo" userId="82312ee5779919a4" providerId="LiveId" clId="{82BFAA31-791A-9843-976C-3AAFAA5AC07D}" dt="2023-03-04T01:58:49.501" v="2918" actId="20577"/>
        <pc:sldMkLst>
          <pc:docMk/>
          <pc:sldMk cId="4067577602" sldId="2605"/>
        </pc:sldMkLst>
        <pc:spChg chg="mod">
          <ac:chgData name="Xin Luo" userId="82312ee5779919a4" providerId="LiveId" clId="{82BFAA31-791A-9843-976C-3AAFAA5AC07D}" dt="2023-03-04T01:58:49.501" v="2918" actId="20577"/>
          <ac:spMkLst>
            <pc:docMk/>
            <pc:sldMk cId="4067577602" sldId="2605"/>
            <ac:spMk id="5" creationId="{78502774-B04C-634F-1396-E5815996BC36}"/>
          </ac:spMkLst>
        </pc:spChg>
      </pc:sldChg>
      <pc:sldChg chg="addSp delSp modSp mod">
        <pc:chgData name="Xin Luo" userId="82312ee5779919a4" providerId="LiveId" clId="{82BFAA31-791A-9843-976C-3AAFAA5AC07D}" dt="2023-03-04T03:17:04.154" v="3027" actId="20577"/>
        <pc:sldMkLst>
          <pc:docMk/>
          <pc:sldMk cId="3833073590" sldId="2716"/>
        </pc:sldMkLst>
        <pc:spChg chg="mod">
          <ac:chgData name="Xin Luo" userId="82312ee5779919a4" providerId="LiveId" clId="{82BFAA31-791A-9843-976C-3AAFAA5AC07D}" dt="2023-02-24T03:06:08.550" v="104" actId="20577"/>
          <ac:spMkLst>
            <pc:docMk/>
            <pc:sldMk cId="3833073590" sldId="2716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2-24T03:02:42.862" v="33" actId="478"/>
          <ac:spMkLst>
            <pc:docMk/>
            <pc:sldMk cId="3833073590" sldId="2716"/>
            <ac:spMk id="5" creationId="{9F4AEA98-0C33-E82A-EB75-839D0F0B55A4}"/>
          </ac:spMkLst>
        </pc:spChg>
        <pc:spChg chg="add mod">
          <ac:chgData name="Xin Luo" userId="82312ee5779919a4" providerId="LiveId" clId="{82BFAA31-791A-9843-976C-3AAFAA5AC07D}" dt="2023-03-04T03:17:04.154" v="3027" actId="20577"/>
          <ac:spMkLst>
            <pc:docMk/>
            <pc:sldMk cId="3833073590" sldId="2716"/>
            <ac:spMk id="6" creationId="{6741FEA2-C046-FD82-2800-2CB513792080}"/>
          </ac:spMkLst>
        </pc:spChg>
        <pc:picChg chg="add del">
          <ac:chgData name="Xin Luo" userId="82312ee5779919a4" providerId="LiveId" clId="{82BFAA31-791A-9843-976C-3AAFAA5AC07D}" dt="2023-02-24T03:02:42.862" v="33" actId="478"/>
          <ac:picMkLst>
            <pc:docMk/>
            <pc:sldMk cId="3833073590" sldId="2716"/>
            <ac:picMk id="1026" creationId="{37EB6838-2807-43B3-E78E-EF1353DBEC4D}"/>
          </ac:picMkLst>
        </pc:picChg>
        <pc:picChg chg="add del mod">
          <ac:chgData name="Xin Luo" userId="82312ee5779919a4" providerId="LiveId" clId="{82BFAA31-791A-9843-976C-3AAFAA5AC07D}" dt="2023-02-24T03:03:49.502" v="38" actId="478"/>
          <ac:picMkLst>
            <pc:docMk/>
            <pc:sldMk cId="3833073590" sldId="2716"/>
            <ac:picMk id="1028" creationId="{0060DCE3-4593-4CBE-2C1A-12A7D72C453A}"/>
          </ac:picMkLst>
        </pc:picChg>
        <pc:picChg chg="add del mod">
          <ac:chgData name="Xin Luo" userId="82312ee5779919a4" providerId="LiveId" clId="{82BFAA31-791A-9843-976C-3AAFAA5AC07D}" dt="2023-03-04T03:16:57.384" v="3023" actId="14100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82BFAA31-791A-9843-976C-3AAFAA5AC07D}" dt="2023-02-24T08:50:06.402" v="585" actId="20577"/>
        <pc:sldMkLst>
          <pc:docMk/>
          <pc:sldMk cId="972163772" sldId="2720"/>
        </pc:sldMkLst>
        <pc:spChg chg="mod">
          <ac:chgData name="Xin Luo" userId="82312ee5779919a4" providerId="LiveId" clId="{82BFAA31-791A-9843-976C-3AAFAA5AC07D}" dt="2023-02-24T08:50:06.402" v="585" actId="20577"/>
          <ac:spMkLst>
            <pc:docMk/>
            <pc:sldMk cId="972163772" sldId="2720"/>
            <ac:spMk id="7" creationId="{00000000-0000-0000-0000-000000000000}"/>
          </ac:spMkLst>
        </pc:spChg>
        <pc:picChg chg="add del">
          <ac:chgData name="Xin Luo" userId="82312ee5779919a4" providerId="LiveId" clId="{82BFAA31-791A-9843-976C-3AAFAA5AC07D}" dt="2023-02-24T08:47:42.881" v="485"/>
          <ac:picMkLst>
            <pc:docMk/>
            <pc:sldMk cId="972163772" sldId="2720"/>
            <ac:picMk id="3074" creationId="{C4128BB6-F8FE-667B-1E3D-38360E7E0C3C}"/>
          </ac:picMkLst>
        </pc:picChg>
      </pc:sldChg>
      <pc:sldChg chg="addSp delSp modSp mod">
        <pc:chgData name="Xin Luo" userId="82312ee5779919a4" providerId="LiveId" clId="{82BFAA31-791A-9843-976C-3AAFAA5AC07D}" dt="2023-02-24T13:00:34.955" v="2586" actId="1036"/>
        <pc:sldMkLst>
          <pc:docMk/>
          <pc:sldMk cId="2689695864" sldId="2721"/>
        </pc:sldMkLst>
        <pc:spChg chg="mod">
          <ac:chgData name="Xin Luo" userId="82312ee5779919a4" providerId="LiveId" clId="{82BFAA31-791A-9843-976C-3AAFAA5AC07D}" dt="2023-02-24T13:00:34.955" v="2586" actId="1036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08:50:21.921" v="586"/>
          <ac:spMkLst>
            <pc:docMk/>
            <pc:sldMk cId="2689695864" sldId="2721"/>
            <ac:spMk id="3" creationId="{00000000-0000-0000-0000-000000000000}"/>
          </ac:spMkLst>
        </pc:spChg>
        <pc:spChg chg="add del mod">
          <ac:chgData name="Xin Luo" userId="82312ee5779919a4" providerId="LiveId" clId="{82BFAA31-791A-9843-976C-3AAFAA5AC07D}" dt="2023-02-24T12:38:43.360" v="1999" actId="478"/>
          <ac:spMkLst>
            <pc:docMk/>
            <pc:sldMk cId="2689695864" sldId="2721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3:00:31.975" v="2582" actId="1036"/>
          <ac:spMkLst>
            <pc:docMk/>
            <pc:sldMk cId="2689695864" sldId="2721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82BFAA31-791A-9843-976C-3AAFAA5AC07D}" dt="2023-03-05T13:50:34.172" v="6224" actId="1035"/>
        <pc:sldMkLst>
          <pc:docMk/>
          <pc:sldMk cId="1209572041" sldId="2722"/>
        </pc:sldMkLst>
        <pc:spChg chg="mod">
          <ac:chgData name="Xin Luo" userId="82312ee5779919a4" providerId="LiveId" clId="{82BFAA31-791A-9843-976C-3AAFAA5AC07D}" dt="2023-03-04T15:50:28.639" v="6152" actId="20577"/>
          <ac:spMkLst>
            <pc:docMk/>
            <pc:sldMk cId="1209572041" sldId="2722"/>
            <ac:spMk id="11" creationId="{53A7E693-8098-76C4-CD5D-47166ABEB164}"/>
          </ac:spMkLst>
        </pc:spChg>
        <pc:spChg chg="mod">
          <ac:chgData name="Xin Luo" userId="82312ee5779919a4" providerId="LiveId" clId="{82BFAA31-791A-9843-976C-3AAFAA5AC07D}" dt="2023-03-05T13:50:34.172" v="6224" actId="1035"/>
          <ac:spMkLst>
            <pc:docMk/>
            <pc:sldMk cId="1209572041" sldId="2722"/>
            <ac:spMk id="13" creationId="{303BC878-BC57-D350-27A3-F03AE48213AC}"/>
          </ac:spMkLst>
        </pc:spChg>
      </pc:sldChg>
      <pc:sldChg chg="add del">
        <pc:chgData name="Xin Luo" userId="82312ee5779919a4" providerId="LiveId" clId="{82BFAA31-791A-9843-976C-3AAFAA5AC07D}" dt="2023-03-04T02:01:30.300" v="3010" actId="2696"/>
        <pc:sldMkLst>
          <pc:docMk/>
          <pc:sldMk cId="2179406886" sldId="2724"/>
        </pc:sldMkLst>
      </pc:sldChg>
      <pc:sldChg chg="addSp delSp modSp add mod">
        <pc:chgData name="Xin Luo" userId="82312ee5779919a4" providerId="LiveId" clId="{82BFAA31-791A-9843-976C-3AAFAA5AC07D}" dt="2023-03-04T03:20:48.887" v="3034" actId="1036"/>
        <pc:sldMkLst>
          <pc:docMk/>
          <pc:sldMk cId="4156684215" sldId="2738"/>
        </pc:sldMkLst>
        <pc:spChg chg="mod">
          <ac:chgData name="Xin Luo" userId="82312ee5779919a4" providerId="LiveId" clId="{82BFAA31-791A-9843-976C-3AAFAA5AC07D}" dt="2023-02-24T07:02:55.789" v="157" actId="20577"/>
          <ac:spMkLst>
            <pc:docMk/>
            <pc:sldMk cId="4156684215" sldId="2738"/>
            <ac:spMk id="2" creationId="{631AADB6-C88A-D817-4683-FC087E4E240F}"/>
          </ac:spMkLst>
        </pc:spChg>
        <pc:spChg chg="add del mod">
          <ac:chgData name="Xin Luo" userId="82312ee5779919a4" providerId="LiveId" clId="{82BFAA31-791A-9843-976C-3AAFAA5AC07D}" dt="2023-03-04T03:20:48.887" v="3034" actId="1036"/>
          <ac:spMkLst>
            <pc:docMk/>
            <pc:sldMk cId="4156684215" sldId="2738"/>
            <ac:spMk id="6" creationId="{6741FEA2-C046-FD82-2800-2CB513792080}"/>
          </ac:spMkLst>
        </pc:spChg>
        <pc:picChg chg="del mod">
          <ac:chgData name="Xin Luo" userId="82312ee5779919a4" providerId="LiveId" clId="{82BFAA31-791A-9843-976C-3AAFAA5AC07D}" dt="2023-02-24T07:03:01.663" v="158" actId="478"/>
          <ac:picMkLst>
            <pc:docMk/>
            <pc:sldMk cId="4156684215" sldId="2738"/>
            <ac:picMk id="1030" creationId="{C93DB76E-C02F-05AC-2014-674F7E808ADA}"/>
          </ac:picMkLst>
        </pc:picChg>
        <pc:picChg chg="add del mod">
          <ac:chgData name="Xin Luo" userId="82312ee5779919a4" providerId="LiveId" clId="{82BFAA31-791A-9843-976C-3AAFAA5AC07D}" dt="2023-03-04T03:20:37.844" v="3030" actId="14100"/>
          <ac:picMkLst>
            <pc:docMk/>
            <pc:sldMk cId="4156684215" sldId="2738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3-04T03:45:03.441" v="3776" actId="21"/>
        <pc:sldMkLst>
          <pc:docMk/>
          <pc:sldMk cId="2776132283" sldId="2739"/>
        </pc:sldMkLst>
        <pc:spChg chg="mod">
          <ac:chgData name="Xin Luo" userId="82312ee5779919a4" providerId="LiveId" clId="{82BFAA31-791A-9843-976C-3AAFAA5AC07D}" dt="2023-03-04T03:21:31.106" v="3042" actId="20577"/>
          <ac:spMkLst>
            <pc:docMk/>
            <pc:sldMk cId="2776132283" sldId="2739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3-04T03:45:03.441" v="3776" actId="21"/>
          <ac:spMkLst>
            <pc:docMk/>
            <pc:sldMk cId="2776132283" sldId="2739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2-24T09:02:09.130" v="665" actId="478"/>
          <ac:picMkLst>
            <pc:docMk/>
            <pc:sldMk cId="2776132283" sldId="2739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42:54.354" v="2196" actId="20577"/>
        <pc:sldMkLst>
          <pc:docMk/>
          <pc:sldMk cId="2510358707" sldId="2740"/>
        </pc:sldMkLst>
        <pc:spChg chg="mod">
          <ac:chgData name="Xin Luo" userId="82312ee5779919a4" providerId="LiveId" clId="{82BFAA31-791A-9843-976C-3AAFAA5AC07D}" dt="2023-02-24T12:39:15.147" v="2006" actId="20577"/>
          <ac:spMkLst>
            <pc:docMk/>
            <pc:sldMk cId="2510358707" sldId="2740"/>
            <ac:spMk id="2" creationId="{631AADB6-C88A-D817-4683-FC087E4E240F}"/>
          </ac:spMkLst>
        </pc:spChg>
        <pc:spChg chg="del mod">
          <ac:chgData name="Xin Luo" userId="82312ee5779919a4" providerId="LiveId" clId="{82BFAA31-791A-9843-976C-3AAFAA5AC07D}" dt="2023-02-24T12:26:37.033" v="1934" actId="478"/>
          <ac:spMkLst>
            <pc:docMk/>
            <pc:sldMk cId="2510358707" sldId="2740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2:42:54.354" v="2196" actId="20577"/>
          <ac:spMkLst>
            <pc:docMk/>
            <pc:sldMk cId="2510358707" sldId="2740"/>
            <ac:spMk id="17" creationId="{9E05FFCA-3371-AF5C-381D-71D984055F5A}"/>
          </ac:spMkLst>
        </pc:spChg>
      </pc:sldChg>
      <pc:sldChg chg="add del">
        <pc:chgData name="Xin Luo" userId="82312ee5779919a4" providerId="LiveId" clId="{82BFAA31-791A-9843-976C-3AAFAA5AC07D}" dt="2023-02-24T12:26:24.988" v="1931"/>
        <pc:sldMkLst>
          <pc:docMk/>
          <pc:sldMk cId="2028886328" sldId="2741"/>
        </pc:sldMkLst>
      </pc:sldChg>
      <pc:sldChg chg="delSp modSp add mod">
        <pc:chgData name="Xin Luo" userId="82312ee5779919a4" providerId="LiveId" clId="{82BFAA31-791A-9843-976C-3AAFAA5AC07D}" dt="2023-03-04T15:50:04.739" v="6144" actId="1076"/>
        <pc:sldMkLst>
          <pc:docMk/>
          <pc:sldMk cId="2476237792" sldId="2741"/>
        </pc:sldMkLst>
        <pc:spChg chg="del mod">
          <ac:chgData name="Xin Luo" userId="82312ee5779919a4" providerId="LiveId" clId="{82BFAA31-791A-9843-976C-3AAFAA5AC07D}" dt="2023-03-04T15:49:54.035" v="6137" actId="478"/>
          <ac:spMkLst>
            <pc:docMk/>
            <pc:sldMk cId="2476237792" sldId="274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39:25.368" v="2008"/>
          <ac:spMkLst>
            <pc:docMk/>
            <pc:sldMk cId="2476237792" sldId="2741"/>
            <ac:spMk id="3" creationId="{00000000-0000-0000-0000-000000000000}"/>
          </ac:spMkLst>
        </pc:spChg>
        <pc:spChg chg="mod">
          <ac:chgData name="Xin Luo" userId="82312ee5779919a4" providerId="LiveId" clId="{82BFAA31-791A-9843-976C-3AAFAA5AC07D}" dt="2023-03-04T15:50:04.739" v="6144" actId="1076"/>
          <ac:spMkLst>
            <pc:docMk/>
            <pc:sldMk cId="2476237792" sldId="2741"/>
            <ac:spMk id="6" creationId="{6741FEA2-C046-FD82-2800-2CB513792080}"/>
          </ac:spMkLst>
        </pc:spChg>
      </pc:sldChg>
      <pc:sldChg chg="addSp delSp modSp add mod">
        <pc:chgData name="Xin Luo" userId="82312ee5779919a4" providerId="LiveId" clId="{82BFAA31-791A-9843-976C-3AAFAA5AC07D}" dt="2023-03-04T03:03:29.776" v="3020" actId="1036"/>
        <pc:sldMkLst>
          <pc:docMk/>
          <pc:sldMk cId="3151170836" sldId="2742"/>
        </pc:sldMkLst>
        <pc:spChg chg="mod">
          <ac:chgData name="Xin Luo" userId="82312ee5779919a4" providerId="LiveId" clId="{82BFAA31-791A-9843-976C-3AAFAA5AC07D}" dt="2023-03-04T02:00:17.248" v="3002" actId="20577"/>
          <ac:spMkLst>
            <pc:docMk/>
            <pc:sldMk cId="3151170836" sldId="2742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3-04T02:01:16.980" v="3004" actId="478"/>
          <ac:spMkLst>
            <pc:docMk/>
            <pc:sldMk cId="3151170836" sldId="2742"/>
            <ac:spMk id="5" creationId="{78502774-B04C-634F-1396-E5815996BC36}"/>
          </ac:spMkLst>
        </pc:spChg>
        <pc:spChg chg="add mod">
          <ac:chgData name="Xin Luo" userId="82312ee5779919a4" providerId="LiveId" clId="{82BFAA31-791A-9843-976C-3AAFAA5AC07D}" dt="2023-03-04T03:03:29.776" v="3020" actId="1036"/>
          <ac:spMkLst>
            <pc:docMk/>
            <pc:sldMk cId="3151170836" sldId="2742"/>
            <ac:spMk id="6" creationId="{FA343B24-C04E-C7D0-D427-DA131ECB74AB}"/>
          </ac:spMkLst>
        </pc:spChg>
        <pc:picChg chg="add del mod">
          <ac:chgData name="Xin Luo" userId="82312ee5779919a4" providerId="LiveId" clId="{82BFAA31-791A-9843-976C-3AAFAA5AC07D}" dt="2023-03-04T02:04:10.432" v="3011" actId="478"/>
          <ac:picMkLst>
            <pc:docMk/>
            <pc:sldMk cId="3151170836" sldId="2742"/>
            <ac:picMk id="4" creationId="{5EA5EFD9-CFD1-878E-F82B-E455DCC4FB27}"/>
          </ac:picMkLst>
        </pc:picChg>
        <pc:picChg chg="add mod">
          <ac:chgData name="Xin Luo" userId="82312ee5779919a4" providerId="LiveId" clId="{82BFAA31-791A-9843-976C-3AAFAA5AC07D}" dt="2023-03-04T03:03:27.642" v="3017" actId="1036"/>
          <ac:picMkLst>
            <pc:docMk/>
            <pc:sldMk cId="3151170836" sldId="2742"/>
            <ac:picMk id="7" creationId="{3DD36E7D-5F30-A7D7-486A-8D2AC067CE47}"/>
          </ac:picMkLst>
        </pc:picChg>
        <pc:picChg chg="del">
          <ac:chgData name="Xin Luo" userId="82312ee5779919a4" providerId="LiveId" clId="{82BFAA31-791A-9843-976C-3AAFAA5AC07D}" dt="2023-03-04T02:01:21.181" v="3006" actId="478"/>
          <ac:picMkLst>
            <pc:docMk/>
            <pc:sldMk cId="3151170836" sldId="2742"/>
            <ac:picMk id="1026" creationId="{75908E15-58DA-73BD-95F9-CACD1B8B9D82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28" creationId="{1E2BFB6C-B7E5-CAF9-B8CC-09A5029EC264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0" creationId="{CB7EE236-3D18-EC53-3225-10EBB3B4EC77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2" creationId="{BFA8C7BD-9CEC-ADA1-21BA-0EE8338C6EA3}"/>
          </ac:picMkLst>
        </pc:picChg>
      </pc:sldChg>
      <pc:sldChg chg="addSp delSp modSp add mod">
        <pc:chgData name="Xin Luo" userId="82312ee5779919a4" providerId="LiveId" clId="{82BFAA31-791A-9843-976C-3AAFAA5AC07D}" dt="2023-03-04T03:37:26.975" v="3431" actId="1076"/>
        <pc:sldMkLst>
          <pc:docMk/>
          <pc:sldMk cId="4194482579" sldId="2743"/>
        </pc:sldMkLst>
        <pc:spChg chg="add del mod">
          <ac:chgData name="Xin Luo" userId="82312ee5779919a4" providerId="LiveId" clId="{82BFAA31-791A-9843-976C-3AAFAA5AC07D}" dt="2023-03-04T03:37:26.975" v="3431" actId="1076"/>
          <ac:spMkLst>
            <pc:docMk/>
            <pc:sldMk cId="4194482579" sldId="2743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3-04T03:21:59.148" v="3044" actId="478"/>
          <ac:picMkLst>
            <pc:docMk/>
            <pc:sldMk cId="4194482579" sldId="2743"/>
            <ac:picMk id="2050" creationId="{324F0AC4-07BA-4B3E-1A6B-D49FF0B87AC4}"/>
          </ac:picMkLst>
        </pc:picChg>
      </pc:sldChg>
      <pc:sldChg chg="addSp delSp modSp add mod">
        <pc:chgData name="Xin Luo" userId="82312ee5779919a4" providerId="LiveId" clId="{82BFAA31-791A-9843-976C-3AAFAA5AC07D}" dt="2023-03-04T15:11:00.971" v="4794" actId="2711"/>
        <pc:sldMkLst>
          <pc:docMk/>
          <pc:sldMk cId="3883315984" sldId="2744"/>
        </pc:sldMkLst>
        <pc:spChg chg="mod">
          <ac:chgData name="Xin Luo" userId="82312ee5779919a4" providerId="LiveId" clId="{82BFAA31-791A-9843-976C-3AAFAA5AC07D}" dt="2023-03-04T15:08:30.473" v="4619" actId="20577"/>
          <ac:spMkLst>
            <pc:docMk/>
            <pc:sldMk cId="3883315984" sldId="2744"/>
            <ac:spMk id="17" creationId="{9E05FFCA-3371-AF5C-381D-71D984055F5A}"/>
          </ac:spMkLst>
        </pc:spChg>
        <pc:spChg chg="add mod">
          <ac:chgData name="Xin Luo" userId="82312ee5779919a4" providerId="LiveId" clId="{82BFAA31-791A-9843-976C-3AAFAA5AC07D}" dt="2023-03-04T15:11:00.971" v="4794" actId="2711"/>
          <ac:spMkLst>
            <pc:docMk/>
            <pc:sldMk cId="3883315984" sldId="2744"/>
            <ac:spMk id="21" creationId="{E7C93A00-7E31-E000-6BED-292B08A4B198}"/>
          </ac:spMkLst>
        </pc:spChg>
        <pc:picChg chg="add del mod">
          <ac:chgData name="Xin Luo" userId="82312ee5779919a4" providerId="LiveId" clId="{82BFAA31-791A-9843-976C-3AAFAA5AC07D}" dt="2023-03-04T14:43:12.336" v="4260" actId="478"/>
          <ac:picMkLst>
            <pc:docMk/>
            <pc:sldMk cId="3883315984" sldId="2744"/>
            <ac:picMk id="5" creationId="{6A29A75C-8731-031C-F586-AB16E9D87EF1}"/>
          </ac:picMkLst>
        </pc:picChg>
        <pc:picChg chg="add del mod">
          <ac:chgData name="Xin Luo" userId="82312ee5779919a4" providerId="LiveId" clId="{82BFAA31-791A-9843-976C-3AAFAA5AC07D}" dt="2023-03-04T14:43:13.340" v="4261" actId="478"/>
          <ac:picMkLst>
            <pc:docMk/>
            <pc:sldMk cId="3883315984" sldId="2744"/>
            <ac:picMk id="7" creationId="{56F139B7-CE64-C317-CDCE-ED656E5CE752}"/>
          </ac:picMkLst>
        </pc:picChg>
        <pc:picChg chg="add del mod">
          <ac:chgData name="Xin Luo" userId="82312ee5779919a4" providerId="LiveId" clId="{82BFAA31-791A-9843-976C-3AAFAA5AC07D}" dt="2023-03-04T14:57:11.977" v="4367" actId="478"/>
          <ac:picMkLst>
            <pc:docMk/>
            <pc:sldMk cId="3883315984" sldId="2744"/>
            <ac:picMk id="9" creationId="{B93FB35F-20AA-92EB-B0CA-45DF00DB1C48}"/>
          </ac:picMkLst>
        </pc:picChg>
        <pc:picChg chg="add del mod">
          <ac:chgData name="Xin Luo" userId="82312ee5779919a4" providerId="LiveId" clId="{82BFAA31-791A-9843-976C-3AAFAA5AC07D}" dt="2023-03-04T15:08:25.973" v="4617" actId="478"/>
          <ac:picMkLst>
            <pc:docMk/>
            <pc:sldMk cId="3883315984" sldId="2744"/>
            <ac:picMk id="11" creationId="{7FFE9DD7-9FAD-B833-34A7-F9D00BB93C74}"/>
          </ac:picMkLst>
        </pc:picChg>
        <pc:picChg chg="add del mod">
          <ac:chgData name="Xin Luo" userId="82312ee5779919a4" providerId="LiveId" clId="{82BFAA31-791A-9843-976C-3AAFAA5AC07D}" dt="2023-03-04T15:08:26.853" v="4618" actId="478"/>
          <ac:picMkLst>
            <pc:docMk/>
            <pc:sldMk cId="3883315984" sldId="2744"/>
            <ac:picMk id="13" creationId="{99DA1880-9B80-A24C-3180-693E3B5EE1BF}"/>
          </ac:picMkLst>
        </pc:picChg>
        <pc:picChg chg="add del mod">
          <ac:chgData name="Xin Luo" userId="82312ee5779919a4" providerId="LiveId" clId="{82BFAA31-791A-9843-976C-3AAFAA5AC07D}" dt="2023-03-04T15:07:19.751" v="4571" actId="478"/>
          <ac:picMkLst>
            <pc:docMk/>
            <pc:sldMk cId="3883315984" sldId="2744"/>
            <ac:picMk id="15" creationId="{76264687-7C79-E28C-9AC8-4ACC581E6CB9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18" creationId="{0837DC30-4620-0035-DE40-9319EFBA876D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20" creationId="{1C80845A-A83F-D903-2B37-F9CB37E4E25A}"/>
          </ac:picMkLst>
        </pc:picChg>
      </pc:sldChg>
      <pc:sldChg chg="modSp add mod">
        <pc:chgData name="Xin Luo" userId="82312ee5779919a4" providerId="LiveId" clId="{82BFAA31-791A-9843-976C-3AAFAA5AC07D}" dt="2023-03-04T15:21:58.766" v="5230" actId="1038"/>
        <pc:sldMkLst>
          <pc:docMk/>
          <pc:sldMk cId="3741103209" sldId="2745"/>
        </pc:sldMkLst>
        <pc:spChg chg="mod">
          <ac:chgData name="Xin Luo" userId="82312ee5779919a4" providerId="LiveId" clId="{82BFAA31-791A-9843-976C-3AAFAA5AC07D}" dt="2023-03-04T15:21:58.766" v="5230" actId="1038"/>
          <ac:spMkLst>
            <pc:docMk/>
            <pc:sldMk cId="3741103209" sldId="2745"/>
            <ac:spMk id="17" creationId="{9E05FFCA-3371-AF5C-381D-71D984055F5A}"/>
          </ac:spMkLst>
        </pc:spChg>
      </pc:sldChg>
      <pc:sldChg chg="modSp add mod">
        <pc:chgData name="Xin Luo" userId="82312ee5779919a4" providerId="LiveId" clId="{82BFAA31-791A-9843-976C-3AAFAA5AC07D}" dt="2023-03-04T15:08:22.005" v="4615" actId="1035"/>
        <pc:sldMkLst>
          <pc:docMk/>
          <pc:sldMk cId="322086101" sldId="2746"/>
        </pc:sldMkLst>
        <pc:spChg chg="mod">
          <ac:chgData name="Xin Luo" userId="82312ee5779919a4" providerId="LiveId" clId="{82BFAA31-791A-9843-976C-3AAFAA5AC07D}" dt="2023-03-04T15:07:51.391" v="4588" actId="20577"/>
          <ac:spMkLst>
            <pc:docMk/>
            <pc:sldMk cId="322086101" sldId="2746"/>
            <ac:spMk id="17" creationId="{9E05FFCA-3371-AF5C-381D-71D984055F5A}"/>
          </ac:spMkLst>
        </pc:sp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1" creationId="{7FFE9DD7-9FAD-B833-34A7-F9D00BB93C74}"/>
          </ac:picMkLst>
        </pc:pic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3" creationId="{99DA1880-9B80-A24C-3180-693E3B5EE1BF}"/>
          </ac:picMkLst>
        </pc:picChg>
      </pc:sldChg>
      <pc:sldChg chg="addSp modSp add mod">
        <pc:chgData name="Xin Luo" userId="82312ee5779919a4" providerId="LiveId" clId="{82BFAA31-791A-9843-976C-3AAFAA5AC07D}" dt="2023-03-04T15:26:46.366" v="5547" actId="1076"/>
        <pc:sldMkLst>
          <pc:docMk/>
          <pc:sldMk cId="2920839983" sldId="2747"/>
        </pc:sldMkLst>
        <pc:spChg chg="mod">
          <ac:chgData name="Xin Luo" userId="82312ee5779919a4" providerId="LiveId" clId="{82BFAA31-791A-9843-976C-3AAFAA5AC07D}" dt="2023-03-04T15:26:37.013" v="5544" actId="1076"/>
          <ac:spMkLst>
            <pc:docMk/>
            <pc:sldMk cId="2920839983" sldId="2747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26:46.366" v="5547" actId="1076"/>
          <ac:picMkLst>
            <pc:docMk/>
            <pc:sldMk cId="2920839983" sldId="2747"/>
            <ac:picMk id="5" creationId="{4B5D1AA6-D397-9A79-221A-E20C2E9E5B76}"/>
          </ac:picMkLst>
        </pc:picChg>
      </pc:sldChg>
      <pc:sldChg chg="addSp delSp modSp add mod">
        <pc:chgData name="Xin Luo" userId="82312ee5779919a4" providerId="LiveId" clId="{82BFAA31-791A-9843-976C-3AAFAA5AC07D}" dt="2023-03-04T15:46:20.499" v="5952" actId="1582"/>
        <pc:sldMkLst>
          <pc:docMk/>
          <pc:sldMk cId="2081473989" sldId="2748"/>
        </pc:sldMkLst>
        <pc:spChg chg="add del">
          <ac:chgData name="Xin Luo" userId="82312ee5779919a4" providerId="LiveId" clId="{82BFAA31-791A-9843-976C-3AAFAA5AC07D}" dt="2023-03-04T15:37:10.804" v="5659" actId="22"/>
          <ac:spMkLst>
            <pc:docMk/>
            <pc:sldMk cId="2081473989" sldId="2748"/>
            <ac:spMk id="6" creationId="{82D7925B-E2FA-6C82-149E-D49FD97901D4}"/>
          </ac:spMkLst>
        </pc:spChg>
        <pc:spChg chg="add mod">
          <ac:chgData name="Xin Luo" userId="82312ee5779919a4" providerId="LiveId" clId="{82BFAA31-791A-9843-976C-3AAFAA5AC07D}" dt="2023-03-04T15:45:35.826" v="5941" actId="1076"/>
          <ac:spMkLst>
            <pc:docMk/>
            <pc:sldMk cId="2081473989" sldId="2748"/>
            <ac:spMk id="15" creationId="{DAE75BEB-15B0-6AD3-FEA5-24688F0C9399}"/>
          </ac:spMkLst>
        </pc:spChg>
        <pc:spChg chg="add mod">
          <ac:chgData name="Xin Luo" userId="82312ee5779919a4" providerId="LiveId" clId="{82BFAA31-791A-9843-976C-3AAFAA5AC07D}" dt="2023-03-04T15:46:20.499" v="5952" actId="1582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82BFAA31-791A-9843-976C-3AAFAA5AC07D}" dt="2023-03-04T15:28:15.646" v="5654" actId="20577"/>
          <ac:spMkLst>
            <pc:docMk/>
            <pc:sldMk cId="2081473989" sldId="2748"/>
            <ac:spMk id="17" creationId="{9E05FFCA-3371-AF5C-381D-71D984055F5A}"/>
          </ac:spMkLst>
        </pc:spChg>
        <pc:picChg chg="del mod">
          <ac:chgData name="Xin Luo" userId="82312ee5779919a4" providerId="LiveId" clId="{82BFAA31-791A-9843-976C-3AAFAA5AC07D}" dt="2023-03-04T15:37:06.482" v="5657" actId="478"/>
          <ac:picMkLst>
            <pc:docMk/>
            <pc:sldMk cId="2081473989" sldId="2748"/>
            <ac:picMk id="5" creationId="{4B5D1AA6-D397-9A79-221A-E20C2E9E5B76}"/>
          </ac:picMkLst>
        </pc:picChg>
        <pc:picChg chg="add mod">
          <ac:chgData name="Xin Luo" userId="82312ee5779919a4" providerId="LiveId" clId="{82BFAA31-791A-9843-976C-3AAFAA5AC07D}" dt="2023-03-04T15:45:05.183" v="5929" actId="1036"/>
          <ac:picMkLst>
            <pc:docMk/>
            <pc:sldMk cId="2081473989" sldId="2748"/>
            <ac:picMk id="8" creationId="{79143EB1-6171-6D6B-E065-52F98AD03CCA}"/>
          </ac:picMkLst>
        </pc:picChg>
        <pc:picChg chg="add del mod">
          <ac:chgData name="Xin Luo" userId="82312ee5779919a4" providerId="LiveId" clId="{82BFAA31-791A-9843-976C-3AAFAA5AC07D}" dt="2023-03-04T15:45:07.251" v="5930" actId="478"/>
          <ac:picMkLst>
            <pc:docMk/>
            <pc:sldMk cId="2081473989" sldId="2748"/>
            <ac:picMk id="10" creationId="{30790A72-1A1F-A99B-2602-70052914B570}"/>
          </ac:picMkLst>
        </pc:picChg>
        <pc:picChg chg="add mod">
          <ac:chgData name="Xin Luo" userId="82312ee5779919a4" providerId="LiveId" clId="{82BFAA31-791A-9843-976C-3AAFAA5AC07D}" dt="2023-03-04T15:45:33.555" v="5940" actId="1076"/>
          <ac:picMkLst>
            <pc:docMk/>
            <pc:sldMk cId="2081473989" sldId="2748"/>
            <ac:picMk id="12" creationId="{CD5784D5-D55B-B02C-C48B-B4566A95D7A5}"/>
          </ac:picMkLst>
        </pc:picChg>
        <pc:picChg chg="add del mod">
          <ac:chgData name="Xin Luo" userId="82312ee5779919a4" providerId="LiveId" clId="{82BFAA31-791A-9843-976C-3AAFAA5AC07D}" dt="2023-03-04T15:45:23.214" v="5937"/>
          <ac:picMkLst>
            <pc:docMk/>
            <pc:sldMk cId="2081473989" sldId="2748"/>
            <ac:picMk id="14" creationId="{5DFB8C07-8D07-8D50-004D-9E3F08E7DE84}"/>
          </ac:picMkLst>
        </pc:picChg>
      </pc:sldChg>
      <pc:sldChg chg="addSp delSp modSp add mod">
        <pc:chgData name="Xin Luo" userId="82312ee5779919a4" providerId="LiveId" clId="{82BFAA31-791A-9843-976C-3AAFAA5AC07D}" dt="2023-03-04T15:48:59.888" v="6079" actId="1076"/>
        <pc:sldMkLst>
          <pc:docMk/>
          <pc:sldMk cId="1994915307" sldId="2749"/>
        </pc:sldMkLst>
        <pc:spChg chg="mod">
          <ac:chgData name="Xin Luo" userId="82312ee5779919a4" providerId="LiveId" clId="{82BFAA31-791A-9843-976C-3AAFAA5AC07D}" dt="2023-03-04T15:48:51.612" v="6078" actId="20577"/>
          <ac:spMkLst>
            <pc:docMk/>
            <pc:sldMk cId="1994915307" sldId="2749"/>
            <ac:spMk id="17" creationId="{9E05FFCA-3371-AF5C-381D-71D984055F5A}"/>
          </ac:spMkLst>
        </pc:spChg>
        <pc:picChg chg="add del mod">
          <ac:chgData name="Xin Luo" userId="82312ee5779919a4" providerId="LiveId" clId="{82BFAA31-791A-9843-976C-3AAFAA5AC07D}" dt="2023-03-04T15:38:11.661" v="5720" actId="478"/>
          <ac:picMkLst>
            <pc:docMk/>
            <pc:sldMk cId="1994915307" sldId="2749"/>
            <ac:picMk id="5" creationId="{EA1C2F80-6A2A-D60C-9FB3-F25B1C6511A4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9" creationId="{6773422F-41A1-CECC-4339-862D5F305E78}"/>
          </ac:picMkLst>
        </pc:picChg>
      </pc:sldChg>
      <pc:sldChg chg="addSp delSp modSp add mod">
        <pc:chgData name="Xin Luo" userId="82312ee5779919a4" providerId="LiveId" clId="{82BFAA31-791A-9843-976C-3AAFAA5AC07D}" dt="2023-03-04T15:43:09.927" v="5903" actId="1035"/>
        <pc:sldMkLst>
          <pc:docMk/>
          <pc:sldMk cId="202264030" sldId="2750"/>
        </pc:sldMkLst>
        <pc:spChg chg="add mod">
          <ac:chgData name="Xin Luo" userId="82312ee5779919a4" providerId="LiveId" clId="{82BFAA31-791A-9843-976C-3AAFAA5AC07D}" dt="2023-03-04T15:43:09.927" v="5903" actId="1035"/>
          <ac:spMkLst>
            <pc:docMk/>
            <pc:sldMk cId="202264030" sldId="2750"/>
            <ac:spMk id="9" creationId="{D732F9A9-4A61-8CFE-4FB6-79B6EB588A79}"/>
          </ac:spMkLst>
        </pc:spChg>
        <pc:spChg chg="mod">
          <ac:chgData name="Xin Luo" userId="82312ee5779919a4" providerId="LiveId" clId="{82BFAA31-791A-9843-976C-3AAFAA5AC07D}" dt="2023-03-04T15:40:49.611" v="5818" actId="14100"/>
          <ac:spMkLst>
            <pc:docMk/>
            <pc:sldMk cId="202264030" sldId="2750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5" creationId="{9BBBBD8B-688B-710D-3D8D-BFDFD56DB232}"/>
          </ac:picMkLst>
        </pc:picChg>
        <pc:picChg chg="del">
          <ac:chgData name="Xin Luo" userId="82312ee5779919a4" providerId="LiveId" clId="{82BFAA31-791A-9843-976C-3AAFAA5AC07D}" dt="2023-03-04T15:38:51.044" v="5743" actId="478"/>
          <ac:picMkLst>
            <pc:docMk/>
            <pc:sldMk cId="202264030" sldId="2750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8" creationId="{B765428C-F39A-9703-24D3-B125CFA04483}"/>
          </ac:picMkLst>
        </pc:picChg>
      </pc:sldChg>
      <pc:sldChg chg="add del">
        <pc:chgData name="Xin Luo" userId="82312ee5779919a4" providerId="LiveId" clId="{82BFAA31-791A-9843-976C-3AAFAA5AC07D}" dt="2023-03-04T15:46:42.673" v="5956" actId="2696"/>
        <pc:sldMkLst>
          <pc:docMk/>
          <pc:sldMk cId="1628918360" sldId="2751"/>
        </pc:sldMkLst>
      </pc:sldChg>
    </pc:docChg>
  </pc:docChgLst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  <pc:spChg chg="add del mod">
          <ac:chgData name="Xin Luo" userId="82312ee5779919a4" providerId="LiveId" clId="{4DB6C473-8E57-A543-81F7-48BE109E8C13}" dt="2023-02-21T05:44:22.831" v="2010"/>
          <ac:spMkLst>
            <pc:docMk/>
            <pc:sldMk cId="1576120367" sldId="2387"/>
            <ac:spMk id="4" creationId="{14071939-13A8-68AD-CF24-E66618C9CB95}"/>
          </ac:spMkLst>
        </pc:spChg>
        <pc:spChg chg="add del">
          <ac:chgData name="Xin Luo" userId="82312ee5779919a4" providerId="LiveId" clId="{4DB6C473-8E57-A543-81F7-48BE109E8C13}" dt="2023-02-21T05:42:59.400" v="1996" actId="478"/>
          <ac:spMkLst>
            <pc:docMk/>
            <pc:sldMk cId="1576120367" sldId="2387"/>
            <ac:spMk id="6" creationId="{00000000-0000-0000-0000-000000000000}"/>
          </ac:spMkLst>
        </pc:spChg>
        <pc:spChg chg="del">
          <ac:chgData name="Xin Luo" userId="82312ee5779919a4" providerId="LiveId" clId="{4DB6C473-8E57-A543-81F7-48BE109E8C13}" dt="2023-02-21T05:42:53.918" v="1994" actId="478"/>
          <ac:spMkLst>
            <pc:docMk/>
            <pc:sldMk cId="1576120367" sldId="2387"/>
            <ac:spMk id="7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5:46:39.935" v="2038" actId="478"/>
          <ac:spMkLst>
            <pc:docMk/>
            <pc:sldMk cId="1576120367" sldId="2387"/>
            <ac:spMk id="8" creationId="{5795B555-5780-95D6-6939-E2A2F840CEDB}"/>
          </ac:spMkLst>
        </pc:spChg>
        <pc:spChg chg="add del 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0" creationId="{00000000-0000-0000-0000-000000000000}"/>
          </ac:spMkLst>
        </pc:spChg>
        <pc:spChg chg="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6" creationId="{00000000-0000-0000-0000-000000000000}"/>
          </ac:spMkLst>
        </pc:spChg>
        <pc:grpChg chg="add del mod">
          <ac:chgData name="Xin Luo" userId="82312ee5779919a4" providerId="LiveId" clId="{4DB6C473-8E57-A543-81F7-48BE109E8C13}" dt="2023-02-21T08:54:26.670" v="3594" actId="478"/>
          <ac:grpSpMkLst>
            <pc:docMk/>
            <pc:sldMk cId="1576120367" sldId="2387"/>
            <ac:grpSpMk id="2" creationId="{390AEDC4-AC8C-713C-F926-259F989CB162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3" creationId="{12ED16A1-79B8-7DB1-1CC1-250B051BAD58}"/>
          </ac:grpSpMkLst>
        </pc:grpChg>
        <pc:grpChg chg="add del mod">
          <ac:chgData name="Xin Luo" userId="82312ee5779919a4" providerId="LiveId" clId="{4DB6C473-8E57-A543-81F7-48BE109E8C13}" dt="2023-02-21T05:45:51.755" v="2019" actId="165"/>
          <ac:grpSpMkLst>
            <pc:docMk/>
            <pc:sldMk cId="1576120367" sldId="2387"/>
            <ac:grpSpMk id="5" creationId="{8F30E2E3-F8BB-EDF1-8726-1256D1547BF7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  <pc:spChg chg="mod">
          <ac:chgData name="Xin Luo" userId="82312ee5779919a4" providerId="LiveId" clId="{4DB6C473-8E57-A543-81F7-48BE109E8C13}" dt="2023-02-21T03:26:36.249" v="197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  <pc:spChg chg="mod">
          <ac:chgData name="Xin Luo" userId="82312ee5779919a4" providerId="LiveId" clId="{4DB6C473-8E57-A543-81F7-48BE109E8C13}" dt="2023-02-21T07:23:56.843" v="3356" actId="20577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3:26:50.232" v="1984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7:21:29.220" v="3297"/>
          <ac:spMkLst>
            <pc:docMk/>
            <pc:sldMk cId="4067577602" sldId="2605"/>
            <ac:spMk id="4" creationId="{6043EA4A-1AB3-028D-434C-C16CE58B3A2A}"/>
          </ac:spMkLst>
        </pc:spChg>
        <pc:spChg chg="add mod">
          <ac:chgData name="Xin Luo" userId="82312ee5779919a4" providerId="LiveId" clId="{4DB6C473-8E57-A543-81F7-48BE109E8C13}" dt="2023-02-21T07:23:29.335" v="3346" actId="1076"/>
          <ac:spMkLst>
            <pc:docMk/>
            <pc:sldMk cId="4067577602" sldId="2605"/>
            <ac:spMk id="5" creationId="{8CB3051E-1455-F2D6-027A-C359D1264B18}"/>
          </ac:spMkLst>
        </pc:spChg>
        <pc:spChg chg="del">
          <ac:chgData name="Xin Luo" userId="82312ee5779919a4" providerId="LiveId" clId="{4DB6C473-8E57-A543-81F7-48BE109E8C13}" dt="2023-02-21T05:48:10.681" v="2114" actId="478"/>
          <ac:spMkLst>
            <pc:docMk/>
            <pc:sldMk cId="4067577602" sldId="26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7:11:29.463" v="3277" actId="2710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5:48:06.479" v="2112" actId="478"/>
          <ac:picMkLst>
            <pc:docMk/>
            <pc:sldMk cId="4067577602" sldId="26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5:48:08.245" v="2113" actId="478"/>
          <ac:picMkLst>
            <pc:docMk/>
            <pc:sldMk cId="4067577602" sldId="2605"/>
            <ac:picMk id="14" creationId="{0637D38F-D0BE-5E7D-7891-2D7FAA4B4ED9}"/>
          </ac:picMkLst>
        </pc:picChg>
        <pc:picChg chg="add mod">
          <ac:chgData name="Xin Luo" userId="82312ee5779919a4" providerId="LiveId" clId="{4DB6C473-8E57-A543-81F7-48BE109E8C13}" dt="2023-02-21T07:23:29.335" v="3346" actId="1076"/>
          <ac:picMkLst>
            <pc:docMk/>
            <pc:sldMk cId="4067577602" sldId="2605"/>
            <ac:picMk id="1026" creationId="{9270A6EE-B03E-77C5-630F-E811251395A0}"/>
          </ac:picMkLst>
        </pc:picChg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  <pc:spChg chg="mod">
          <ac:chgData name="Xin Luo" userId="82312ee5779919a4" providerId="LiveId" clId="{4DB6C473-8E57-A543-81F7-48BE109E8C13}" dt="2023-02-21T03:04:15.029" v="17" actId="20577"/>
          <ac:spMkLst>
            <pc:docMk/>
            <pc:sldMk cId="2688334957" sldId="2705"/>
            <ac:spMk id="2" creationId="{631AADB6-C88A-D817-4683-FC087E4E240F}"/>
          </ac:spMkLst>
        </pc:spChg>
        <pc:spChg chg="del">
          <ac:chgData name="Xin Luo" userId="82312ee5779919a4" providerId="LiveId" clId="{4DB6C473-8E57-A543-81F7-48BE109E8C13}" dt="2023-02-21T03:04:17.351" v="18" actId="478"/>
          <ac:spMkLst>
            <pc:docMk/>
            <pc:sldMk cId="2688334957" sldId="27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5:54:53.172" v="2328" actId="113"/>
          <ac:spMkLst>
            <pc:docMk/>
            <pc:sldMk cId="2688334957" sldId="27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3:04:18.544" v="20" actId="478"/>
          <ac:picMkLst>
            <pc:docMk/>
            <pc:sldMk cId="2688334957" sldId="27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3:04:17.947" v="19" actId="478"/>
          <ac:picMkLst>
            <pc:docMk/>
            <pc:sldMk cId="2688334957" sldId="2705"/>
            <ac:picMk id="14" creationId="{0637D38F-D0BE-5E7D-7891-2D7FAA4B4ED9}"/>
          </ac:picMkLst>
        </pc:picChg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17" creationId="{9E05FFCA-3371-AF5C-381D-71D984055F5A}"/>
          </ac:spMkLst>
        </pc:spChg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  <pc:spChg chg="mod">
          <ac:chgData name="Xin Luo" userId="82312ee5779919a4" providerId="LiveId" clId="{4DB6C473-8E57-A543-81F7-48BE109E8C13}" dt="2023-02-21T03:16:48.798" v="1289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00:27.005" v="2362" actId="113"/>
          <ac:spMkLst>
            <pc:docMk/>
            <pc:sldMk cId="1602808061" sldId="2707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  <pc:spChg chg="add mod">
          <ac:chgData name="Xin Luo" userId="82312ee5779919a4" providerId="LiveId" clId="{4DB6C473-8E57-A543-81F7-48BE109E8C13}" dt="2023-02-21T03:24:12.660" v="1798" actId="20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4DB6C473-8E57-A543-81F7-48BE109E8C13}" dt="2023-02-21T03:22:03.139" v="1731" actId="20577"/>
          <ac:spMkLst>
            <pc:docMk/>
            <pc:sldMk cId="1658607177" sldId="2708"/>
            <ac:spMk id="24" creationId="{00000000-0000-0000-0000-000000000000}"/>
          </ac:spMkLst>
        </pc:spChg>
        <pc:picChg chg="mod">
          <ac:chgData name="Xin Luo" userId="82312ee5779919a4" providerId="LiveId" clId="{4DB6C473-8E57-A543-81F7-48BE109E8C13}" dt="2023-02-21T03:23:29.344" v="1786" actId="1076"/>
          <ac:picMkLst>
            <pc:docMk/>
            <pc:sldMk cId="1658607177" sldId="2708"/>
            <ac:picMk id="4" creationId="{C5A20417-E7CA-C285-EB98-9BD26873E83E}"/>
          </ac:picMkLst>
        </pc:picChg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  <pc:spChg chg="mod">
          <ac:chgData name="Xin Luo" userId="82312ee5779919a4" providerId="LiveId" clId="{4DB6C473-8E57-A543-81F7-48BE109E8C13}" dt="2023-02-21T05:47:38.868" v="2080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  <pc:spChg chg="mod">
          <ac:chgData name="Xin Luo" userId="82312ee5779919a4" providerId="LiveId" clId="{4DB6C473-8E57-A543-81F7-48BE109E8C13}" dt="2023-02-21T05:47:46.587" v="2093" actId="20577"/>
          <ac:spMkLst>
            <pc:docMk/>
            <pc:sldMk cId="4096743637" sldId="2710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  <pc:spChg chg="mod">
          <ac:chgData name="Xin Luo" userId="82312ee5779919a4" providerId="LiveId" clId="{4DB6C473-8E57-A543-81F7-48BE109E8C13}" dt="2023-02-21T07:01:42.969" v="3272" actId="20577"/>
          <ac:spMkLst>
            <pc:docMk/>
            <pc:sldMk cId="2744383376" sldId="2711"/>
            <ac:spMk id="2" creationId="{631AADB6-C88A-D817-4683-FC087E4E240F}"/>
          </ac:spMkLst>
        </pc:spChg>
        <pc:spChg chg="add del">
          <ac:chgData name="Xin Luo" userId="82312ee5779919a4" providerId="LiveId" clId="{4DB6C473-8E57-A543-81F7-48BE109E8C13}" dt="2023-02-21T06:08:19.635" v="2522" actId="22"/>
          <ac:spMkLst>
            <pc:docMk/>
            <pc:sldMk cId="2744383376" sldId="2711"/>
            <ac:spMk id="5" creationId="{9005BDE5-6349-121C-B95F-5D695486765F}"/>
          </ac:spMkLst>
        </pc:spChg>
        <pc:spChg chg="add del mod">
          <ac:chgData name="Xin Luo" userId="82312ee5779919a4" providerId="LiveId" clId="{4DB6C473-8E57-A543-81F7-48BE109E8C13}" dt="2023-02-21T06:36:09.199" v="3158" actId="478"/>
          <ac:spMkLst>
            <pc:docMk/>
            <pc:sldMk cId="2744383376" sldId="2711"/>
            <ac:spMk id="7" creationId="{508CFB8D-1428-2D03-7C0B-F181DD0AC3B0}"/>
          </ac:spMkLst>
        </pc:spChg>
        <pc:spChg chg="add del mod">
          <ac:chgData name="Xin Luo" userId="82312ee5779919a4" providerId="LiveId" clId="{4DB6C473-8E57-A543-81F7-48BE109E8C13}" dt="2023-02-21T06:35:09.270" v="3110" actId="478"/>
          <ac:spMkLst>
            <pc:docMk/>
            <pc:sldMk cId="2744383376" sldId="2711"/>
            <ac:spMk id="8" creationId="{FE049113-DA9A-B499-A9F7-CE696334739C}"/>
          </ac:spMkLst>
        </pc:spChg>
        <pc:spChg chg="add del">
          <ac:chgData name="Xin Luo" userId="82312ee5779919a4" providerId="LiveId" clId="{4DB6C473-8E57-A543-81F7-48BE109E8C13}" dt="2023-02-21T06:24:41.792" v="2925" actId="22"/>
          <ac:spMkLst>
            <pc:docMk/>
            <pc:sldMk cId="2744383376" sldId="2711"/>
            <ac:spMk id="10" creationId="{2A70B923-8B0E-BFB6-100F-07B5471C1335}"/>
          </ac:spMkLst>
        </pc:spChg>
        <pc:spChg chg="add del mod">
          <ac:chgData name="Xin Luo" userId="82312ee5779919a4" providerId="LiveId" clId="{4DB6C473-8E57-A543-81F7-48BE109E8C13}" dt="2023-02-21T06:36:24.547" v="3163" actId="478"/>
          <ac:spMkLst>
            <pc:docMk/>
            <pc:sldMk cId="2744383376" sldId="2711"/>
            <ac:spMk id="12" creationId="{7AC7943F-2EEF-E2BC-7188-7457E9CCE47B}"/>
          </ac:spMkLst>
        </pc:spChg>
        <pc:spChg chg="add del mod">
          <ac:chgData name="Xin Luo" userId="82312ee5779919a4" providerId="LiveId" clId="{4DB6C473-8E57-A543-81F7-48BE109E8C13}" dt="2023-02-21T06:36:21.741" v="3162" actId="478"/>
          <ac:spMkLst>
            <pc:docMk/>
            <pc:sldMk cId="2744383376" sldId="2711"/>
            <ac:spMk id="13" creationId="{4D3246D5-B603-994F-3AE4-6B8ADC01AFBD}"/>
          </ac:spMkLst>
        </pc:spChg>
        <pc:spChg chg="add del mod">
          <ac:chgData name="Xin Luo" userId="82312ee5779919a4" providerId="LiveId" clId="{4DB6C473-8E57-A543-81F7-48BE109E8C13}" dt="2023-02-21T06:34:25.015" v="3081" actId="478"/>
          <ac:spMkLst>
            <pc:docMk/>
            <pc:sldMk cId="2744383376" sldId="2711"/>
            <ac:spMk id="15" creationId="{E4EF7755-FC04-518B-64D9-6CC2D64CFD40}"/>
          </ac:spMkLst>
        </pc:spChg>
        <pc:spChg chg="mod">
          <ac:chgData name="Xin Luo" userId="82312ee5779919a4" providerId="LiveId" clId="{4DB6C473-8E57-A543-81F7-48BE109E8C13}" dt="2023-02-21T15:07:43.844" v="5615" actId="1038"/>
          <ac:spMkLst>
            <pc:docMk/>
            <pc:sldMk cId="2744383376" sldId="2711"/>
            <ac:spMk id="17" creationId="{9E05FFCA-3371-AF5C-381D-71D984055F5A}"/>
          </ac:spMkLst>
        </pc:spChg>
        <pc:spChg chg="add mod">
          <ac:chgData name="Xin Luo" userId="82312ee5779919a4" providerId="LiveId" clId="{4DB6C473-8E57-A543-81F7-48BE109E8C13}" dt="2023-02-21T15:08:47.651" v="5619" actId="113"/>
          <ac:spMkLst>
            <pc:docMk/>
            <pc:sldMk cId="2744383376" sldId="2711"/>
            <ac:spMk id="18" creationId="{9D310AF3-A081-4032-01C0-C288D4F7AC53}"/>
          </ac:spMkLst>
        </pc:spChg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  <pc:spChg chg="mod">
          <ac:chgData name="Xin Luo" userId="82312ee5779919a4" providerId="LiveId" clId="{4DB6C473-8E57-A543-81F7-48BE109E8C13}" dt="2023-02-21T07:01:48.402" v="3274" actId="20577"/>
          <ac:spMkLst>
            <pc:docMk/>
            <pc:sldMk cId="1581220802" sldId="2712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58:28.109" v="3222" actId="20577"/>
          <ac:spMkLst>
            <pc:docMk/>
            <pc:sldMk cId="1581220802" sldId="2712"/>
            <ac:spMk id="3" creationId="{00000000-0000-0000-0000-000000000000}"/>
          </ac:spMkLst>
        </pc:spChg>
        <pc:spChg chg="del mod">
          <ac:chgData name="Xin Luo" userId="82312ee5779919a4" providerId="LiveId" clId="{4DB6C473-8E57-A543-81F7-48BE109E8C13}" dt="2023-02-21T07:24:25.709" v="3365"/>
          <ac:spMkLst>
            <pc:docMk/>
            <pc:sldMk cId="1581220802" sldId="2712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  <pc:spChg chg="mod">
          <ac:chgData name="Xin Luo" userId="82312ee5779919a4" providerId="LiveId" clId="{4DB6C473-8E57-A543-81F7-48BE109E8C13}" dt="2023-02-21T06:15:05.106" v="2898" actId="20577"/>
          <ac:spMkLst>
            <pc:docMk/>
            <pc:sldMk cId="2395170792" sldId="2713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  <pc:spChg chg="mod">
          <ac:chgData name="Xin Luo" userId="82312ee5779919a4" providerId="LiveId" clId="{4DB6C473-8E57-A543-81F7-48BE109E8C13}" dt="2023-02-21T07:23:52.393" v="3353" actId="20577"/>
          <ac:spMkLst>
            <pc:docMk/>
            <pc:sldMk cId="280619949" sldId="2714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13:49.998" v="3283" actId="404"/>
          <ac:spMkLst>
            <pc:docMk/>
            <pc:sldMk cId="280619949" sldId="2714"/>
            <ac:spMk id="17" creationId="{9E05FFCA-3371-AF5C-381D-71D984055F5A}"/>
          </ac:spMkLst>
        </pc:spChg>
        <pc:picChg chg="add mod">
          <ac:chgData name="Xin Luo" userId="82312ee5779919a4" providerId="LiveId" clId="{4DB6C473-8E57-A543-81F7-48BE109E8C13}" dt="2023-02-21T07:23:39.455" v="3348" actId="14100"/>
          <ac:picMkLst>
            <pc:docMk/>
            <pc:sldMk cId="280619949" sldId="2714"/>
            <ac:picMk id="5" creationId="{0604E948-208D-161C-F579-7EA72A1F42DC}"/>
          </ac:picMkLst>
        </pc:picChg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  <pc:spChg chg="mod">
          <ac:chgData name="Xin Luo" userId="82312ee5779919a4" providerId="LiveId" clId="{4DB6C473-8E57-A543-81F7-48BE109E8C13}" dt="2023-02-21T13:06:48.362" v="4245" actId="20577"/>
          <ac:spMkLst>
            <pc:docMk/>
            <pc:sldMk cId="3852391939" sldId="271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43:23.802" v="3522" actId="20577"/>
          <ac:spMkLst>
            <pc:docMk/>
            <pc:sldMk cId="3852391939" sldId="2715"/>
            <ac:spMk id="3" creationId="{00000000-0000-0000-0000-000000000000}"/>
          </ac:spMkLst>
        </pc:spChg>
        <pc:spChg chg="add mod">
          <ac:chgData name="Xin Luo" userId="82312ee5779919a4" providerId="LiveId" clId="{4DB6C473-8E57-A543-81F7-48BE109E8C13}" dt="2023-02-21T13:41:38.670" v="4903" actId="20577"/>
          <ac:spMkLst>
            <pc:docMk/>
            <pc:sldMk cId="3852391939" sldId="2715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7:35.461" v="4912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  <pc:spChg chg="mod">
          <ac:chgData name="Xin Luo" userId="82312ee5779919a4" providerId="LiveId" clId="{4DB6C473-8E57-A543-81F7-48BE109E8C13}" dt="2023-02-21T07:27:17.840" v="3401" actId="20577"/>
          <ac:spMkLst>
            <pc:docMk/>
            <pc:sldMk cId="3026715585" sldId="2716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3:15:30.678" v="4562" actId="1035"/>
          <ac:spMkLst>
            <pc:docMk/>
            <pc:sldMk cId="3026715585" sldId="2716"/>
            <ac:spMk id="4" creationId="{B31A8325-31D8-6F06-6D89-E39763C56875}"/>
          </ac:spMkLst>
        </pc:spChg>
        <pc:spChg chg="mod">
          <ac:chgData name="Xin Luo" userId="82312ee5779919a4" providerId="LiveId" clId="{4DB6C473-8E57-A543-81F7-48BE109E8C13}" dt="2023-02-21T12:48:49.893" v="4206" actId="1076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  <pc:spChg chg="mod">
          <ac:chgData name="Xin Luo" userId="82312ee5779919a4" providerId="LiveId" clId="{4DB6C473-8E57-A543-81F7-48BE109E8C13}" dt="2023-02-21T13:48:32.535" v="4933" actId="1035"/>
          <ac:spMkLst>
            <pc:docMk/>
            <pc:sldMk cId="4136986794" sldId="2717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8:38.001" v="4936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  <pc:spChg chg="mod">
          <ac:chgData name="Xin Luo" userId="82312ee5779919a4" providerId="LiveId" clId="{4DB6C473-8E57-A543-81F7-48BE109E8C13}" dt="2023-02-21T14:08:07.366" v="5145" actId="1035"/>
          <ac:spMkLst>
            <pc:docMk/>
            <pc:sldMk cId="1778017482" sldId="2718"/>
            <ac:spMk id="5" creationId="{FCD10A89-5E0E-5D73-1D4F-9E11D943B29C}"/>
          </ac:spMkLst>
        </pc:spChg>
        <pc:picChg chg="del">
          <ac:chgData name="Xin Luo" userId="82312ee5779919a4" providerId="LiveId" clId="{4DB6C473-8E57-A543-81F7-48BE109E8C13}" dt="2023-02-21T13:48:49.937" v="4938" actId="478"/>
          <ac:picMkLst>
            <pc:docMk/>
            <pc:sldMk cId="1778017482" sldId="2718"/>
            <ac:picMk id="6" creationId="{2260B411-AFF0-1E09-142B-45C9F88562F7}"/>
          </ac:picMkLst>
        </pc:picChg>
        <pc:picChg chg="add mod">
          <ac:chgData name="Xin Luo" userId="82312ee5779919a4" providerId="LiveId" clId="{4DB6C473-8E57-A543-81F7-48BE109E8C13}" dt="2023-02-21T14:08:09.514" v="5152" actId="1035"/>
          <ac:picMkLst>
            <pc:docMk/>
            <pc:sldMk cId="1778017482" sldId="2718"/>
            <ac:picMk id="3074" creationId="{3E8CF22C-6E5D-0AAE-1F79-795E8B77EEF7}"/>
          </ac:picMkLst>
        </pc:picChg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  <pc:spChg chg="mod">
          <ac:chgData name="Xin Luo" userId="82312ee5779919a4" providerId="LiveId" clId="{4DB6C473-8E57-A543-81F7-48BE109E8C13}" dt="2023-02-21T14:49:05.255" v="5311" actId="1076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15:10:04.498" v="5724" actId="108"/>
          <ac:spMkLst>
            <pc:docMk/>
            <pc:sldMk cId="1858913004" sldId="2719"/>
            <ac:spMk id="5" creationId="{FCD10A89-5E0E-5D73-1D4F-9E11D943B29C}"/>
          </ac:spMkLst>
        </pc:spChg>
        <pc:spChg chg="del">
          <ac:chgData name="Xin Luo" userId="82312ee5779919a4" providerId="LiveId" clId="{4DB6C473-8E57-A543-81F7-48BE109E8C13}" dt="2023-02-21T14:48:56.090" v="5307" actId="478"/>
          <ac:spMkLst>
            <pc:docMk/>
            <pc:sldMk cId="1858913004" sldId="2719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14:47:16.549" v="5154" actId="478"/>
          <ac:picMkLst>
            <pc:docMk/>
            <pc:sldMk cId="1858913004" sldId="2719"/>
            <ac:picMk id="3074" creationId="{3E8CF22C-6E5D-0AAE-1F79-795E8B77EEF7}"/>
          </ac:picMkLst>
        </pc:picChg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  <pc:spChg chg="mod">
          <ac:chgData name="Xin Luo" userId="82312ee5779919a4" providerId="LiveId" clId="{4DB6C473-8E57-A543-81F7-48BE109E8C13}" dt="2023-02-21T14:58:21.259" v="5529" actId="1035"/>
          <ac:spMkLst>
            <pc:docMk/>
            <pc:sldMk cId="3480831675" sldId="2720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4" creationId="{58EE51E5-8ACA-984C-6E8D-F8AA658223AD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5" creationId="{7F4897FB-F086-F339-A15F-A899143C7919}"/>
          </ac:spMkLst>
        </pc:spChg>
        <pc:spChg chg="add mod">
          <ac:chgData name="Xin Luo" userId="82312ee5779919a4" providerId="LiveId" clId="{4DB6C473-8E57-A543-81F7-48BE109E8C13}" dt="2023-02-21T15:06:20.559" v="5576" actId="962"/>
          <ac:spMkLst>
            <pc:docMk/>
            <pc:sldMk cId="3480831675" sldId="2720"/>
            <ac:spMk id="6" creationId="{7ED1482E-3610-E252-0E80-41B202D30E30}"/>
          </ac:spMkLst>
        </pc:spChg>
        <pc:spChg chg="del">
          <ac:chgData name="Xin Luo" userId="82312ee5779919a4" providerId="LiveId" clId="{4DB6C473-8E57-A543-81F7-48BE109E8C13}" dt="2023-02-21T14:51:13.253" v="5388" actId="478"/>
          <ac:spMkLst>
            <pc:docMk/>
            <pc:sldMk cId="3480831675" sldId="2720"/>
            <ac:spMk id="17" creationId="{9E05FFCA-3371-AF5C-381D-71D984055F5A}"/>
          </ac:spMkLst>
        </pc:spChg>
        <pc:spChg chg="del">
          <ac:chgData name="Xin Luo" userId="82312ee5779919a4" providerId="LiveId" clId="{4DB6C473-8E57-A543-81F7-48BE109E8C13}" dt="2023-02-21T14:51:18.075" v="5389" actId="478"/>
          <ac:spMkLst>
            <pc:docMk/>
            <pc:sldMk cId="3480831675" sldId="2720"/>
            <ac:spMk id="18" creationId="{9D310AF3-A081-4032-01C0-C288D4F7AC53}"/>
          </ac:spMkLst>
        </pc:spChg>
        <pc:picChg chg="add del mod">
          <ac:chgData name="Xin Luo" userId="82312ee5779919a4" providerId="LiveId" clId="{4DB6C473-8E57-A543-81F7-48BE109E8C13}" dt="2023-02-21T14:53:26.825" v="5442" actId="478"/>
          <ac:picMkLst>
            <pc:docMk/>
            <pc:sldMk cId="3480831675" sldId="2720"/>
            <ac:picMk id="5122" creationId="{379580DC-45F0-D6EF-6EA0-1FB906F02465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4" creationId="{D17BE6F3-1008-2FC6-54D2-736C673B73E8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6" creationId="{EBB0C876-4E86-C2ED-5EE6-3B2BD26768B9}"/>
          </ac:picMkLst>
        </pc:picChg>
        <pc:picChg chg="add mod">
          <ac:chgData name="Xin Luo" userId="82312ee5779919a4" providerId="LiveId" clId="{4DB6C473-8E57-A543-81F7-48BE109E8C13}" dt="2023-02-21T14:58:48.813" v="5569" actId="404"/>
          <ac:picMkLst>
            <pc:docMk/>
            <pc:sldMk cId="3480831675" sldId="2720"/>
            <ac:picMk id="5128" creationId="{59C29F54-F731-6EBD-ECA9-847BE3563121}"/>
          </ac:picMkLst>
        </pc:picChg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4" creationId="{58EE51E5-8ACA-984C-6E8D-F8AA658223AD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5" creationId="{7F4897FB-F086-F339-A15F-A899143C7919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6" creationId="{7ED1482E-3610-E252-0E80-41B202D30E30}"/>
          </ac:spMkLst>
        </pc:spChg>
        <pc:spChg chg="add mod">
          <ac:chgData name="Xin Luo" userId="82312ee5779919a4" providerId="LiveId" clId="{4DB6C473-8E57-A543-81F7-48BE109E8C13}" dt="2023-02-21T15:06:36.607" v="5598" actId="1076"/>
          <ac:spMkLst>
            <pc:docMk/>
            <pc:sldMk cId="1410676903" sldId="2721"/>
            <ac:spMk id="9" creationId="{D5E43916-6543-2664-EE40-07ABFFB01F26}"/>
          </ac:spMkLst>
        </pc:spChg>
        <pc:picChg chg="add mod">
          <ac:chgData name="Xin Luo" userId="82312ee5779919a4" providerId="LiveId" clId="{4DB6C473-8E57-A543-81F7-48BE109E8C13}" dt="2023-02-21T15:06:20.558" v="5575" actId="27614"/>
          <ac:picMkLst>
            <pc:docMk/>
            <pc:sldMk cId="1410676903" sldId="2721"/>
            <ac:picMk id="8" creationId="{BA45F6EA-D51F-F9F8-F33E-5E3217612D76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4" creationId="{D17BE6F3-1008-2FC6-54D2-736C673B73E8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6" creationId="{EBB0C876-4E86-C2ED-5EE6-3B2BD26768B9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8" creationId="{59C29F54-F731-6EBD-ECA9-847BE3563121}"/>
          </ac:picMkLst>
        </pc:picChg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9.369" v="367" actId="14100"/>
          <ac:spMkLst>
            <pc:docMk/>
            <pc:sldMk cId="1576120367" sldId="2387"/>
            <ac:spMk id="16" creationId="{00000000-0000-0000-0000-000000000000}"/>
          </ac:spMkLst>
        </pc:spChg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  <pc:spChg chg="mod">
          <ac:chgData name="Xin Luo" userId="82312ee5779919a4" providerId="LiveId" clId="{23920C8D-EBCE-A347-9C82-C14316D20539}" dt="2022-10-10T01:06:39.449" v="369" actId="403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  <pc:spChg chg="mod">
          <ac:chgData name="Xin Luo" userId="82312ee5779919a4" providerId="LiveId" clId="{23920C8D-EBCE-A347-9C82-C14316D20539}" dt="2022-10-26T11:18:14.630" v="497" actId="1038"/>
          <ac:spMkLst>
            <pc:docMk/>
            <pc:sldMk cId="2689840772" sldId="2604"/>
            <ac:spMk id="2" creationId="{DB381E7B-A050-4BE4-6756-9B64308C74D7}"/>
          </ac:spMkLst>
        </pc:spChg>
        <pc:spChg chg="del mod">
          <ac:chgData name="Xin Luo" userId="82312ee5779919a4" providerId="LiveId" clId="{23920C8D-EBCE-A347-9C82-C14316D20539}" dt="2022-10-10T00:58:26.498" v="9" actId="478"/>
          <ac:spMkLst>
            <pc:docMk/>
            <pc:sldMk cId="2689840772" sldId="2604"/>
            <ac:spMk id="3" creationId="{00000000-0000-0000-0000-000000000000}"/>
          </ac:spMkLst>
        </pc:spChg>
        <pc:spChg chg="add del mod">
          <ac:chgData name="Xin Luo" userId="82312ee5779919a4" providerId="LiveId" clId="{23920C8D-EBCE-A347-9C82-C14316D20539}" dt="2022-10-26T11:18:20.490" v="500"/>
          <ac:spMkLst>
            <pc:docMk/>
            <pc:sldMk cId="2689840772" sldId="2604"/>
            <ac:spMk id="3" creationId="{0AC6D251-AEF6-35BE-71D5-DE25EAD72977}"/>
          </ac:spMkLst>
        </pc:spChg>
        <pc:spChg chg="add mod">
          <ac:chgData name="Xin Luo" userId="82312ee5779919a4" providerId="LiveId" clId="{23920C8D-EBCE-A347-9C82-C14316D20539}" dt="2022-10-10T01:03:50.909" v="356" actId="20577"/>
          <ac:spMkLst>
            <pc:docMk/>
            <pc:sldMk cId="2689840772" sldId="2604"/>
            <ac:spMk id="4" creationId="{5B949F23-92C2-3ACE-AE9A-58F8C8D7AB52}"/>
          </ac:spMkLst>
        </pc:spChg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  <pc:spChg chg="mod">
          <ac:chgData name="Xin Luo" userId="82312ee5779919a4" providerId="LiveId" clId="{23920C8D-EBCE-A347-9C82-C14316D20539}" dt="2022-10-10T01:08:08.448" v="392" actId="20577"/>
          <ac:spMkLst>
            <pc:docMk/>
            <pc:sldMk cId="1392274363" sldId="2606"/>
            <ac:spMk id="35" creationId="{2CBBD54C-A0C4-CFAB-2A67-F8BF299D28F5}"/>
          </ac:spMkLst>
        </pc:spChg>
        <pc:spChg chg="mod">
          <ac:chgData name="Xin Luo" userId="82312ee5779919a4" providerId="LiveId" clId="{23920C8D-EBCE-A347-9C82-C14316D20539}" dt="2022-10-25T11:53:23.523" v="402" actId="207"/>
          <ac:spMkLst>
            <pc:docMk/>
            <pc:sldMk cId="1392274363" sldId="2606"/>
            <ac:spMk id="42" creationId="{E4B07DDE-AB89-2B16-6B7A-2142621DE6F5}"/>
          </ac:spMkLst>
        </pc:spChg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  <pc:spChg chg="mod">
          <ac:chgData name="Xin Luo" userId="82312ee5779919a4" providerId="LiveId" clId="{23920C8D-EBCE-A347-9C82-C14316D20539}" dt="2022-10-25T12:03:26.240" v="414" actId="14100"/>
          <ac:spMkLst>
            <pc:docMk/>
            <pc:sldMk cId="292605530" sldId="2607"/>
            <ac:spMk id="18" creationId="{8399C9E7-13B6-1DAF-F5BF-4471E8528C5F}"/>
          </ac:spMkLst>
        </pc:spChg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  <pc:spChg chg="mod">
          <ac:chgData name="Xin Luo" userId="82312ee5779919a4" providerId="LiveId" clId="{23920C8D-EBCE-A347-9C82-C14316D20539}" dt="2022-10-25T12:08:56.496" v="469" actId="115"/>
          <ac:spMkLst>
            <pc:docMk/>
            <pc:sldMk cId="2780969545" sldId="2609"/>
            <ac:spMk id="6" creationId="{2D1A6305-FF43-CF53-224A-B6D4901EAB0F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1" creationId="{63EAC848-88D2-7A10-E878-444ADA855E23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2" creationId="{BED7A820-9D6E-7E7E-A906-8A942452831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0" creationId="{87EC125B-CB98-6914-1633-6697471A2CB4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1" creationId="{0AF67847-7DEF-CDAB-6208-0271BFB4FB0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3" creationId="{0011846D-F543-398E-85CB-0AB0A842928A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4" creationId="{37B5D87E-7419-7CC0-91CC-8A0807F0F999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5" creationId="{4745244D-B431-F067-4A97-7CC4387296FB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6" creationId="{FB9C53DE-8D1F-6DF4-8CE3-3A262A9F8737}"/>
          </ac:spMkLst>
        </pc:sp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4" creationId="{49B7ACC6-6794-9162-52B2-E80F7E4B0442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" creationId="{42FD45A0-A9EA-D518-41B5-21FA7A24BA60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10" creationId="{C2B12388-3179-41F8-2462-0C9BA14093FF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170" creationId="{A3C33C8C-6841-03A7-574F-E161D6BA2409}"/>
          </ac:picMkLst>
        </pc:pic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9" creationId="{FD972B84-6C44-171E-8256-D2A04F01B0C9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6" creationId="{612BCBDC-DECE-5090-7C5B-6492FF4CE722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7" creationId="{AF045F09-2718-C456-D477-E816A43885FF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28" creationId="{6C11ADF7-6234-2989-2798-F5AAD5EDE3BF}"/>
          </ac:cxnSpMkLst>
        </pc:cxnChg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  <pc:spChg chg="mod">
          <ac:chgData name="Xin Luo" userId="82312ee5779919a4" providerId="LiveId" clId="{23920C8D-EBCE-A347-9C82-C14316D20539}" dt="2022-10-26T02:56:58.658" v="480" actId="207"/>
          <ac:spMkLst>
            <pc:docMk/>
            <pc:sldMk cId="63705705" sldId="2612"/>
            <ac:spMk id="63" creationId="{6400CC45-5050-7ACD-CE08-CC6D7000A1DA}"/>
          </ac:spMkLst>
        </pc:spChg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  <pc:spChg chg="add mod">
          <ac:chgData name="Xin Luo" userId="82312ee5779919a4" providerId="LiveId" clId="{23920C8D-EBCE-A347-9C82-C14316D20539}" dt="2022-10-26T12:19:06.428" v="501" actId="767"/>
          <ac:spMkLst>
            <pc:docMk/>
            <pc:sldMk cId="963926578" sldId="2613"/>
            <ac:spMk id="2" creationId="{5F7683B3-77E0-69A9-94AE-FF04E7249325}"/>
          </ac:spMkLst>
        </pc:spChg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  <pc:spChg chg="mod">
          <ac:chgData name="Xin Luo" userId="82312ee5779919a4" providerId="LiveId" clId="{23920C8D-EBCE-A347-9C82-C14316D20539}" dt="2022-10-10T01:06:02.902" v="365" actId="403"/>
          <ac:spMkLst>
            <pc:docMk/>
            <pc:sldMk cId="2358282757" sldId="2714"/>
            <ac:spMk id="2" creationId="{DB381E7B-A050-4BE4-6756-9B64308C74D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86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4332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0547756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break</a:t>
            </a:r>
            <a:r>
              <a:rPr lang="zh-CN" altLang="en-US" dirty="0"/>
              <a:t>跳出整个循环；</a:t>
            </a:r>
            <a:r>
              <a:rPr lang="en-US" altLang="zh-CN" dirty="0"/>
              <a:t>continue</a:t>
            </a:r>
            <a:r>
              <a:rPr lang="zh-CN" altLang="en-US" dirty="0"/>
              <a:t>跳出循环中部分循环。</a:t>
            </a:r>
          </a:p>
        </p:txBody>
      </p:sp>
    </p:spTree>
    <p:extLst>
      <p:ext uri="{BB962C8B-B14F-4D97-AF65-F5344CB8AC3E}">
        <p14:creationId xmlns:p14="http://schemas.microsoft.com/office/powerpoint/2010/main" val="8548701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108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函数也可以没有返回值与参数。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函数提高程序可读性，文章段落类比。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52340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类：以中学生类说明，类方法（平均分计算，优秀科目统计），类属性（年级、学校），</a:t>
            </a:r>
            <a:r>
              <a:rPr lang="zh-CN" altLang="en-US"/>
              <a:t>实例属性（年龄、名字）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176985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7903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7630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06764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F2937"/>
                </a:solidFill>
                <a:effectLst/>
                <a:latin typeface="ui-sans-serif"/>
              </a:rPr>
              <a:t>随着程序代码越写越多，在一个文件里代码就会越来越长，越来越不容易维护。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模块由多个功能相关的函数构成。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51935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40720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1209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313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299ACC-BEC6-C245-EF51-377FBC872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6B6CA6E-EE6D-F610-B48B-1B6374B271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339F2FA-92E2-0037-C281-2EFF7039B4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8879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ECF62-1638-4DD4-9C28-B7A1E023F854}" type="slidenum">
              <a:rPr lang="zh-CN" altLang="en-US" smtClean="0">
                <a:solidFill>
                  <a:prstClr val="black"/>
                </a:solidFill>
              </a:rPr>
              <a:pPr/>
              <a:t>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52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555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代码演示，</a:t>
            </a:r>
            <a:r>
              <a:rPr lang="en-US" altLang="zh-CN" dirty="0"/>
              <a:t>type()</a:t>
            </a:r>
            <a:r>
              <a:rPr lang="zh-CN" altLang="en-US" dirty="0"/>
              <a:t>获取类型</a:t>
            </a:r>
          </a:p>
        </p:txBody>
      </p:sp>
    </p:spTree>
    <p:extLst>
      <p:ext uri="{BB962C8B-B14F-4D97-AF65-F5344CB8AC3E}">
        <p14:creationId xmlns:p14="http://schemas.microsoft.com/office/powerpoint/2010/main" val="9886996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python</a:t>
            </a:r>
            <a:r>
              <a:rPr lang="zh-CN" altLang="en-US" dirty="0"/>
              <a:t>创建变量不需要声明类型。</a:t>
            </a:r>
          </a:p>
        </p:txBody>
      </p:sp>
    </p:spTree>
    <p:extLst>
      <p:ext uri="{BB962C8B-B14F-4D97-AF65-F5344CB8AC3E}">
        <p14:creationId xmlns:p14="http://schemas.microsoft.com/office/powerpoint/2010/main" val="2497590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35667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570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9693" y="1685331"/>
            <a:ext cx="8501204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4400" b="1" dirty="0">
                <a:solidFill>
                  <a:srgbClr val="FF0000"/>
                </a:solidFill>
                <a:latin typeface="微软雅黑"/>
                <a:ea typeface="微软雅黑"/>
              </a:rPr>
              <a:t>第</a:t>
            </a:r>
            <a:r>
              <a:rPr lang="en-US" altLang="zh-CN" sz="4400" b="1" dirty="0">
                <a:solidFill>
                  <a:srgbClr val="FF0000"/>
                </a:solidFill>
                <a:latin typeface="微软雅黑"/>
                <a:ea typeface="微软雅黑"/>
              </a:rPr>
              <a:t>2</a:t>
            </a:r>
            <a:r>
              <a:rPr lang="zh-CN" altLang="en-US" sz="4400" b="1" dirty="0">
                <a:solidFill>
                  <a:srgbClr val="FF0000"/>
                </a:solidFill>
                <a:latin typeface="微软雅黑"/>
                <a:ea typeface="微软雅黑"/>
              </a:rPr>
              <a:t>节：</a:t>
            </a:r>
            <a:r>
              <a:rPr lang="en-US" altLang="zh-CN" sz="4400" b="1" dirty="0">
                <a:solidFill>
                  <a:srgbClr val="FF0000"/>
                </a:solidFill>
                <a:latin typeface="微软雅黑"/>
                <a:ea typeface="微软雅黑"/>
              </a:rPr>
              <a:t>P</a:t>
            </a:r>
            <a:r>
              <a:rPr lang="en-CN" altLang="zh-CN" sz="4400" b="1" dirty="0">
                <a:solidFill>
                  <a:srgbClr val="FF0000"/>
                </a:solidFill>
                <a:latin typeface="微软雅黑"/>
                <a:ea typeface="微软雅黑"/>
              </a:rPr>
              <a:t>ython</a:t>
            </a:r>
            <a:r>
              <a:rPr lang="zh-CN" altLang="en-CN" sz="4400" b="1" dirty="0">
                <a:solidFill>
                  <a:srgbClr val="FF0000"/>
                </a:solidFill>
                <a:latin typeface="微软雅黑"/>
                <a:ea typeface="微软雅黑"/>
              </a:rPr>
              <a:t>程序</a:t>
            </a:r>
            <a:r>
              <a:rPr lang="zh-CN" altLang="en-US" sz="4400" b="1" dirty="0">
                <a:solidFill>
                  <a:srgbClr val="FF0000"/>
                </a:solidFill>
                <a:latin typeface="微软雅黑"/>
                <a:ea typeface="微软雅黑"/>
              </a:rPr>
              <a:t>设计</a:t>
            </a:r>
            <a:r>
              <a:rPr lang="zh-CN" altLang="en-CN" sz="4400" b="1" dirty="0">
                <a:solidFill>
                  <a:srgbClr val="FF0000"/>
                </a:solidFill>
                <a:latin typeface="微软雅黑"/>
                <a:ea typeface="微软雅黑"/>
              </a:rPr>
              <a:t>基础</a:t>
            </a:r>
            <a:endParaRPr kumimoji="0" lang="zh-CN" altLang="zh-CN" sz="4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3" y="243144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4953593" y="261082"/>
            <a:ext cx="4248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云南大学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《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 空间数据处理 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》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课程第</a:t>
            </a:r>
            <a:r>
              <a:rPr lang="zh-CN" altLang="en-US" sz="1800" b="1" dirty="0">
                <a:solidFill>
                  <a:schemeClr val="bg2"/>
                </a:solidFill>
                <a:latin typeface="+mn-ea"/>
                <a:ea typeface="+mn-ea"/>
              </a:rPr>
              <a:t>二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65860717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二、循环与判断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6" y="846748"/>
            <a:ext cx="5225520" cy="5764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3. 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条件判断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500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条件语句是通过一条或多条语句的执行结果（</a:t>
            </a:r>
            <a:r>
              <a:rPr lang="en-US" altLang="zh-CN" sz="2500" dirty="0">
                <a:solidFill>
                  <a:srgbClr val="333333"/>
                </a:solidFill>
                <a:latin typeface="+mn-ea"/>
                <a:ea typeface="+mn-ea"/>
              </a:rPr>
              <a:t>True</a:t>
            </a:r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或者</a:t>
            </a:r>
            <a:r>
              <a:rPr lang="en-US" altLang="zh-CN" sz="2500" dirty="0">
                <a:solidFill>
                  <a:srgbClr val="333333"/>
                </a:solidFill>
                <a:latin typeface="+mn-ea"/>
                <a:ea typeface="+mn-ea"/>
              </a:rPr>
              <a:t>False</a:t>
            </a:r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）来决定是否执行代码块。</a:t>
            </a:r>
            <a:endParaRPr lang="en-US" altLang="zh-CN" sz="25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500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条件判断一般通过</a:t>
            </a:r>
            <a:r>
              <a:rPr lang="en-US" altLang="zh-CN" sz="2500" b="1" u="sng" dirty="0">
                <a:solidFill>
                  <a:srgbClr val="333333"/>
                </a:solidFill>
                <a:latin typeface="+mn-ea"/>
                <a:ea typeface="+mn-ea"/>
              </a:rPr>
              <a:t>if-</a:t>
            </a:r>
            <a:r>
              <a:rPr lang="en-US" altLang="zh-CN" sz="2500" b="1" u="sng" dirty="0" err="1">
                <a:solidFill>
                  <a:srgbClr val="333333"/>
                </a:solidFill>
                <a:latin typeface="+mn-ea"/>
                <a:ea typeface="+mn-ea"/>
              </a:rPr>
              <a:t>elif</a:t>
            </a:r>
            <a:r>
              <a:rPr lang="en-US" altLang="zh-CN" sz="2500" b="1" u="sng" dirty="0">
                <a:solidFill>
                  <a:srgbClr val="333333"/>
                </a:solidFill>
                <a:latin typeface="+mn-ea"/>
                <a:ea typeface="+mn-ea"/>
              </a:rPr>
              <a:t>-else</a:t>
            </a:r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语句实现。要么“</a:t>
            </a:r>
            <a:r>
              <a:rPr lang="en-US" altLang="zh-CN" sz="2500" dirty="0">
                <a:solidFill>
                  <a:srgbClr val="333333"/>
                </a:solidFill>
                <a:latin typeface="+mn-ea"/>
                <a:ea typeface="+mn-ea"/>
              </a:rPr>
              <a:t>if”</a:t>
            </a:r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区块的代码被执行，要么一个“</a:t>
            </a:r>
            <a:r>
              <a:rPr lang="en-US" altLang="zh-CN" sz="2500" dirty="0" err="1">
                <a:solidFill>
                  <a:srgbClr val="333333"/>
                </a:solidFill>
                <a:latin typeface="+mn-ea"/>
                <a:ea typeface="+mn-ea"/>
              </a:rPr>
              <a:t>elif</a:t>
            </a:r>
            <a:r>
              <a:rPr lang="en-US" altLang="zh-CN" sz="2500" dirty="0">
                <a:solidFill>
                  <a:srgbClr val="333333"/>
                </a:solidFill>
                <a:latin typeface="+mn-ea"/>
                <a:ea typeface="+mn-ea"/>
              </a:rPr>
              <a:t>”</a:t>
            </a:r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区块的代码被执行，要么“</a:t>
            </a:r>
            <a:r>
              <a:rPr lang="en-US" altLang="zh-CN" sz="2500" dirty="0">
                <a:solidFill>
                  <a:srgbClr val="333333"/>
                </a:solidFill>
                <a:latin typeface="+mn-ea"/>
                <a:ea typeface="+mn-ea"/>
              </a:rPr>
              <a:t>else”</a:t>
            </a:r>
            <a:r>
              <a:rPr lang="zh-CN" altLang="en-US" sz="2500" dirty="0">
                <a:solidFill>
                  <a:srgbClr val="333333"/>
                </a:solidFill>
                <a:latin typeface="+mn-ea"/>
                <a:ea typeface="+mn-ea"/>
              </a:rPr>
              <a:t>区块的代码被执行。</a:t>
            </a:r>
            <a:endParaRPr lang="en-US" altLang="zh-CN" sz="25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5A18C9E3-0F1A-A6F5-02AA-0B73FD93D1A3}"/>
              </a:ext>
            </a:extLst>
          </p:cNvPr>
          <p:cNvGrpSpPr/>
          <p:nvPr/>
        </p:nvGrpSpPr>
        <p:grpSpPr>
          <a:xfrm>
            <a:off x="5520474" y="1374707"/>
            <a:ext cx="3497884" cy="4730140"/>
            <a:chOff x="5508523" y="1278957"/>
            <a:chExt cx="3497884" cy="473014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1037E90-C543-B3BF-0515-994D952BA3AD}"/>
                </a:ext>
              </a:extLst>
            </p:cNvPr>
            <p:cNvSpPr/>
            <p:nvPr/>
          </p:nvSpPr>
          <p:spPr>
            <a:xfrm>
              <a:off x="5702071" y="4351910"/>
              <a:ext cx="1862032" cy="697546"/>
            </a:xfrm>
            <a:prstGeom prst="rect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条件代码</a:t>
              </a:r>
            </a:p>
          </p:txBody>
        </p:sp>
        <p:sp>
          <p:nvSpPr>
            <p:cNvPr id="5" name="菱形 4">
              <a:extLst>
                <a:ext uri="{FF2B5EF4-FFF2-40B4-BE49-F238E27FC236}">
                  <a16:creationId xmlns:a16="http://schemas.microsoft.com/office/drawing/2014/main" id="{BA4FF0D2-99F8-C708-CF13-E5A0FFB8E6B5}"/>
                </a:ext>
              </a:extLst>
            </p:cNvPr>
            <p:cNvSpPr/>
            <p:nvPr/>
          </p:nvSpPr>
          <p:spPr>
            <a:xfrm>
              <a:off x="5508523" y="2179273"/>
              <a:ext cx="2249129" cy="794052"/>
            </a:xfrm>
            <a:prstGeom prst="diamond">
              <a:avLst/>
            </a:prstGeom>
            <a:noFill/>
            <a:ln w="28575">
              <a:solidFill>
                <a:schemeClr val="bg2"/>
              </a:solidFill>
            </a:ln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条件</a:t>
              </a: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8A9231CB-8B36-D956-749D-3500DCB1ABBA}"/>
                </a:ext>
              </a:extLst>
            </p:cNvPr>
            <p:cNvSpPr/>
            <p:nvPr/>
          </p:nvSpPr>
          <p:spPr>
            <a:xfrm>
              <a:off x="6478229" y="1278957"/>
              <a:ext cx="309716" cy="302341"/>
            </a:xfrm>
            <a:prstGeom prst="ellipse">
              <a:avLst/>
            </a:prstGeom>
            <a:solidFill>
              <a:schemeClr val="bg2">
                <a:lumMod val="85000"/>
                <a:lumOff val="15000"/>
              </a:schemeClr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6CA97CB2-CA55-635A-316D-75D20462DAD1}"/>
                </a:ext>
              </a:extLst>
            </p:cNvPr>
            <p:cNvSpPr/>
            <p:nvPr/>
          </p:nvSpPr>
          <p:spPr>
            <a:xfrm>
              <a:off x="6478229" y="5706756"/>
              <a:ext cx="309716" cy="302341"/>
            </a:xfrm>
            <a:prstGeom prst="ellipse">
              <a:avLst/>
            </a:prstGeom>
            <a:solidFill>
              <a:schemeClr val="bg2">
                <a:lumMod val="85000"/>
                <a:lumOff val="15000"/>
              </a:schemeClr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4E680E97-53A0-EAF2-3C08-9F6913A69168}"/>
                </a:ext>
              </a:extLst>
            </p:cNvPr>
            <p:cNvCxnSpPr>
              <a:cxnSpLocks/>
              <a:stCxn id="6" idx="4"/>
              <a:endCxn id="5" idx="0"/>
            </p:cNvCxnSpPr>
            <p:nvPr/>
          </p:nvCxnSpPr>
          <p:spPr bwMode="auto">
            <a:xfrm>
              <a:off x="6633087" y="1581298"/>
              <a:ext cx="1" cy="597975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65F340BA-D08D-1954-B7A7-817880C6D73D}"/>
                </a:ext>
              </a:extLst>
            </p:cNvPr>
            <p:cNvCxnSpPr>
              <a:cxnSpLocks/>
              <a:stCxn id="35" idx="2"/>
              <a:endCxn id="4" idx="0"/>
            </p:cNvCxnSpPr>
            <p:nvPr/>
          </p:nvCxnSpPr>
          <p:spPr bwMode="auto">
            <a:xfrm>
              <a:off x="6631467" y="3760573"/>
              <a:ext cx="1620" cy="591337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1E23391E-E90F-AFF2-54B1-8BB505910B16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 bwMode="auto">
            <a:xfrm>
              <a:off x="6633087" y="5049456"/>
              <a:ext cx="0" cy="657300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连接符: 肘形 25">
              <a:extLst>
                <a:ext uri="{FF2B5EF4-FFF2-40B4-BE49-F238E27FC236}">
                  <a16:creationId xmlns:a16="http://schemas.microsoft.com/office/drawing/2014/main" id="{9F03EEB3-00D9-CBE5-AB06-7796F691FF53}"/>
                </a:ext>
              </a:extLst>
            </p:cNvPr>
            <p:cNvCxnSpPr>
              <a:cxnSpLocks/>
              <a:stCxn id="38" idx="2"/>
              <a:endCxn id="7" idx="6"/>
            </p:cNvCxnSpPr>
            <p:nvPr/>
          </p:nvCxnSpPr>
          <p:spPr bwMode="auto">
            <a:xfrm rot="5400000">
              <a:off x="6703120" y="4224054"/>
              <a:ext cx="1718698" cy="1549048"/>
            </a:xfrm>
            <a:prstGeom prst="bentConnector2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连接符: 肘形 32">
              <a:extLst>
                <a:ext uri="{FF2B5EF4-FFF2-40B4-BE49-F238E27FC236}">
                  <a16:creationId xmlns:a16="http://schemas.microsoft.com/office/drawing/2014/main" id="{26DC0F8D-AC1F-F572-261D-8B536E7C5A01}"/>
                </a:ext>
              </a:extLst>
            </p:cNvPr>
            <p:cNvCxnSpPr>
              <a:cxnSpLocks/>
              <a:stCxn id="38" idx="0"/>
              <a:endCxn id="5" idx="3"/>
            </p:cNvCxnSpPr>
            <p:nvPr/>
          </p:nvCxnSpPr>
          <p:spPr bwMode="auto">
            <a:xfrm rot="16200000" flipV="1">
              <a:off x="7450524" y="2883427"/>
              <a:ext cx="1193598" cy="579341"/>
            </a:xfrm>
            <a:prstGeom prst="bentConnector2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C2EEEDFF-3E0A-9377-5B2F-E37FF44321F2}"/>
                </a:ext>
              </a:extLst>
            </p:cNvPr>
            <p:cNvSpPr txBox="1"/>
            <p:nvPr/>
          </p:nvSpPr>
          <p:spPr>
            <a:xfrm>
              <a:off x="5856942" y="3391241"/>
              <a:ext cx="15490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800" b="1" dirty="0">
                  <a:solidFill>
                    <a:srgbClr val="0000CC"/>
                  </a:solidFill>
                  <a:latin typeface="+mn-ea"/>
                  <a:ea typeface="+mn-ea"/>
                </a:rPr>
                <a:t>满足条件</a:t>
              </a: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9B76AD53-817B-D66B-BC02-0A5702D32E00}"/>
                </a:ext>
              </a:extLst>
            </p:cNvPr>
            <p:cNvSpPr txBox="1"/>
            <p:nvPr/>
          </p:nvSpPr>
          <p:spPr>
            <a:xfrm>
              <a:off x="7667579" y="3769897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b="1" dirty="0">
                  <a:solidFill>
                    <a:srgbClr val="0000CC"/>
                  </a:solidFill>
                  <a:latin typeface="+mn-ea"/>
                  <a:ea typeface="+mn-ea"/>
                </a:rPr>
                <a:t>不满足条件</a:t>
              </a: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DC5BE3EA-88A7-7B83-5447-842977E52C73}"/>
                </a:ext>
              </a:extLst>
            </p:cNvPr>
            <p:cNvCxnSpPr>
              <a:cxnSpLocks/>
              <a:stCxn id="5" idx="2"/>
              <a:endCxn id="35" idx="0"/>
            </p:cNvCxnSpPr>
            <p:nvPr/>
          </p:nvCxnSpPr>
          <p:spPr bwMode="auto">
            <a:xfrm flipH="1">
              <a:off x="6631467" y="2973325"/>
              <a:ext cx="1621" cy="417916"/>
            </a:xfrm>
            <a:prstGeom prst="lin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2362314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二、循环与判断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4653580" cy="4843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4. 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循环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zh-CN" altLang="zh-CN" dirty="0">
                <a:solidFill>
                  <a:srgbClr val="333333"/>
                </a:solidFill>
                <a:latin typeface="+mn-ea"/>
                <a:ea typeface="+mn-ea"/>
              </a:rPr>
              <a:t>循环语句 (Loop statement) 又称重复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语句</a:t>
            </a:r>
            <a:r>
              <a:rPr lang="zh-CN" altLang="zh-CN" dirty="0">
                <a:solidFill>
                  <a:srgbClr val="333333"/>
                </a:solidFill>
                <a:latin typeface="+mn-ea"/>
                <a:ea typeface="+mn-ea"/>
              </a:rPr>
              <a:t>，用于</a:t>
            </a:r>
            <a:r>
              <a:rPr lang="zh-CN" altLang="zh-CN" b="1" u="sng" dirty="0">
                <a:solidFill>
                  <a:srgbClr val="333333"/>
                </a:solidFill>
                <a:latin typeface="+mn-ea"/>
                <a:ea typeface="+mn-ea"/>
              </a:rPr>
              <a:t>反复执行</a:t>
            </a:r>
            <a:r>
              <a:rPr lang="zh-CN" altLang="en-US" b="1" u="sng" dirty="0">
                <a:solidFill>
                  <a:srgbClr val="333333"/>
                </a:solidFill>
                <a:latin typeface="+mn-ea"/>
                <a:ea typeface="+mn-ea"/>
              </a:rPr>
              <a:t>某种</a:t>
            </a:r>
            <a:r>
              <a:rPr lang="zh-CN" altLang="zh-CN" b="1" u="sng" dirty="0">
                <a:solidFill>
                  <a:srgbClr val="333333"/>
                </a:solidFill>
                <a:latin typeface="+mn-ea"/>
                <a:ea typeface="+mn-ea"/>
              </a:rPr>
              <a:t>操作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。循环语句一般都与条件控制语句搭配使用，根据判断条件的返回值，决定是否执行循环体。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860310E-A2A6-8DC0-9871-1DC78B0851BB}"/>
              </a:ext>
            </a:extLst>
          </p:cNvPr>
          <p:cNvGrpSpPr/>
          <p:nvPr/>
        </p:nvGrpSpPr>
        <p:grpSpPr>
          <a:xfrm>
            <a:off x="5682075" y="2325215"/>
            <a:ext cx="3247180" cy="3386565"/>
            <a:chOff x="5682075" y="1829379"/>
            <a:chExt cx="3247180" cy="3386565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CC2FDB18-72FD-634A-5DA0-E9367156C8A6}"/>
                </a:ext>
              </a:extLst>
            </p:cNvPr>
            <p:cNvSpPr/>
            <p:nvPr/>
          </p:nvSpPr>
          <p:spPr>
            <a:xfrm>
              <a:off x="5682075" y="2316719"/>
              <a:ext cx="2083886" cy="815573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循环条件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036FB50-34EA-A237-E4CA-F0BE8F02293B}"/>
                </a:ext>
              </a:extLst>
            </p:cNvPr>
            <p:cNvSpPr/>
            <p:nvPr/>
          </p:nvSpPr>
          <p:spPr>
            <a:xfrm>
              <a:off x="5682075" y="3565969"/>
              <a:ext cx="2083886" cy="815573"/>
            </a:xfrm>
            <a:prstGeom prst="rect">
              <a:avLst/>
            </a:prstGeom>
            <a:solidFill>
              <a:schemeClr val="accent6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rPr>
                <a:t>循环体</a:t>
              </a:r>
            </a:p>
          </p:txBody>
        </p: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3F16E751-D6D1-8166-7B23-5C0684B1A6B8}"/>
                </a:ext>
              </a:extLst>
            </p:cNvPr>
            <p:cNvCxnSpPr>
              <a:stCxn id="5" idx="2"/>
              <a:endCxn id="6" idx="0"/>
            </p:cNvCxnSpPr>
            <p:nvPr/>
          </p:nvCxnSpPr>
          <p:spPr bwMode="auto">
            <a:xfrm>
              <a:off x="6724018" y="3132292"/>
              <a:ext cx="0" cy="433677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86059AD7-7202-DBA6-503E-D1311CDDB2A8}"/>
                </a:ext>
              </a:extLst>
            </p:cNvPr>
            <p:cNvCxnSpPr>
              <a:cxnSpLocks/>
              <a:endCxn id="5" idx="0"/>
            </p:cNvCxnSpPr>
            <p:nvPr/>
          </p:nvCxnSpPr>
          <p:spPr bwMode="auto">
            <a:xfrm>
              <a:off x="6724018" y="1829379"/>
              <a:ext cx="0" cy="487340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连接符: 肘形 12">
              <a:extLst>
                <a:ext uri="{FF2B5EF4-FFF2-40B4-BE49-F238E27FC236}">
                  <a16:creationId xmlns:a16="http://schemas.microsoft.com/office/drawing/2014/main" id="{A1BA7944-2524-D182-5B72-8A4AA3E00F8F}"/>
                </a:ext>
              </a:extLst>
            </p:cNvPr>
            <p:cNvCxnSpPr>
              <a:cxnSpLocks/>
              <a:stCxn id="5" idx="3"/>
            </p:cNvCxnSpPr>
            <p:nvPr/>
          </p:nvCxnSpPr>
          <p:spPr bwMode="auto">
            <a:xfrm>
              <a:off x="7765961" y="2724506"/>
              <a:ext cx="264016" cy="2491438"/>
            </a:xfrm>
            <a:prstGeom prst="bentConnector2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连接符: 肘形 13">
              <a:extLst>
                <a:ext uri="{FF2B5EF4-FFF2-40B4-BE49-F238E27FC236}">
                  <a16:creationId xmlns:a16="http://schemas.microsoft.com/office/drawing/2014/main" id="{5D72AB84-0978-5B82-1032-E381A6B23A45}"/>
                </a:ext>
              </a:extLst>
            </p:cNvPr>
            <p:cNvCxnSpPr>
              <a:cxnSpLocks/>
              <a:stCxn id="6" idx="2"/>
              <a:endCxn id="5" idx="1"/>
            </p:cNvCxnSpPr>
            <p:nvPr/>
          </p:nvCxnSpPr>
          <p:spPr bwMode="auto">
            <a:xfrm rot="5400000" flipH="1">
              <a:off x="5374529" y="3032053"/>
              <a:ext cx="1657036" cy="1041943"/>
            </a:xfrm>
            <a:prstGeom prst="bentConnector4">
              <a:avLst>
                <a:gd name="adj1" fmla="val -13796"/>
                <a:gd name="adj2" fmla="val 124412"/>
              </a:avLst>
            </a:prstGeom>
            <a:ln w="2857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C2D80ACF-3D26-2E94-9688-EC532DAADAC0}"/>
                </a:ext>
              </a:extLst>
            </p:cNvPr>
            <p:cNvSpPr txBox="1"/>
            <p:nvPr/>
          </p:nvSpPr>
          <p:spPr>
            <a:xfrm>
              <a:off x="8024327" y="3429000"/>
              <a:ext cx="90492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2"/>
                  </a:solidFill>
                  <a:latin typeface="+mj-ea"/>
                  <a:ea typeface="+mj-ea"/>
                </a:rPr>
                <a:t>False</a:t>
              </a:r>
              <a:endParaRPr lang="zh-CN" altLang="en-US" dirty="0">
                <a:solidFill>
                  <a:schemeClr val="bg2"/>
                </a:solidFill>
                <a:latin typeface="+mj-ea"/>
                <a:ea typeface="+mj-ea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366E5F04-BF75-2A37-322C-D7169B736A22}"/>
                </a:ext>
              </a:extLst>
            </p:cNvPr>
            <p:cNvSpPr txBox="1"/>
            <p:nvPr/>
          </p:nvSpPr>
          <p:spPr>
            <a:xfrm>
              <a:off x="6756212" y="3118365"/>
              <a:ext cx="10419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altLang="zh-CN" dirty="0">
                  <a:solidFill>
                    <a:schemeClr val="bg2"/>
                  </a:solidFill>
                  <a:latin typeface="+mj-ea"/>
                  <a:ea typeface="+mj-ea"/>
                </a:rPr>
                <a:t>True</a:t>
              </a:r>
              <a:endParaRPr lang="zh-CN" altLang="en-US" dirty="0">
                <a:solidFill>
                  <a:schemeClr val="bg2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204831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二、循环与判断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06163" y="846748"/>
            <a:ext cx="4932741" cy="5567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4. 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循环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Python 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中的循环语句包括 </a:t>
            </a:r>
            <a:r>
              <a:rPr lang="en-US" altLang="zh-CN" b="1" u="sng" dirty="0">
                <a:solidFill>
                  <a:srgbClr val="333333"/>
                </a:solidFill>
                <a:latin typeface="+mn-ea"/>
                <a:ea typeface="+mn-ea"/>
              </a:rPr>
              <a:t>while </a:t>
            </a:r>
            <a:r>
              <a:rPr lang="zh-CN" altLang="en-US" b="1" u="sng" dirty="0">
                <a:solidFill>
                  <a:srgbClr val="333333"/>
                </a:solidFill>
                <a:latin typeface="+mn-ea"/>
                <a:ea typeface="+mn-ea"/>
              </a:rPr>
              <a:t>循环 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与 </a:t>
            </a:r>
            <a:r>
              <a:rPr lang="en-US" altLang="zh-CN" b="1" u="sng" dirty="0">
                <a:solidFill>
                  <a:srgbClr val="333333"/>
                </a:solidFill>
                <a:latin typeface="+mn-ea"/>
                <a:ea typeface="+mn-ea"/>
              </a:rPr>
              <a:t>for </a:t>
            </a:r>
            <a:r>
              <a:rPr lang="zh-CN" altLang="en-US" b="1" u="sng" dirty="0">
                <a:solidFill>
                  <a:srgbClr val="333333"/>
                </a:solidFill>
                <a:latin typeface="+mn-ea"/>
                <a:ea typeface="+mn-ea"/>
              </a:rPr>
              <a:t>循环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，前者通过判断是否满足特定条件，以决定是否重复执行某种操作；后者采用遍历的形式反复执行某种操作。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为了更加灵活的控制循环语句，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Python 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中还提供了</a:t>
            </a:r>
            <a:r>
              <a:rPr lang="en-US" altLang="zh-CN" b="1" u="sng" dirty="0">
                <a:solidFill>
                  <a:srgbClr val="333333"/>
                </a:solidFill>
                <a:latin typeface="+mn-ea"/>
                <a:ea typeface="+mn-ea"/>
              </a:rPr>
              <a:t>break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b="1" u="sng" dirty="0">
                <a:solidFill>
                  <a:srgbClr val="333333"/>
                </a:solidFill>
                <a:latin typeface="+mn-ea"/>
                <a:ea typeface="+mn-ea"/>
              </a:rPr>
              <a:t>continue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 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等语句。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grpSp>
        <p:nvGrpSpPr>
          <p:cNvPr id="105" name="组合 104">
            <a:extLst>
              <a:ext uri="{FF2B5EF4-FFF2-40B4-BE49-F238E27FC236}">
                <a16:creationId xmlns:a16="http://schemas.microsoft.com/office/drawing/2014/main" id="{D052DDC4-3246-1B3C-EF34-66067440EA89}"/>
              </a:ext>
            </a:extLst>
          </p:cNvPr>
          <p:cNvGrpSpPr/>
          <p:nvPr/>
        </p:nvGrpSpPr>
        <p:grpSpPr>
          <a:xfrm>
            <a:off x="5848350" y="3920618"/>
            <a:ext cx="3295651" cy="2715130"/>
            <a:chOff x="6403975" y="3976512"/>
            <a:chExt cx="2740025" cy="2261409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8162FAEB-1DB7-D845-F638-5C533CF6E59C}"/>
                </a:ext>
              </a:extLst>
            </p:cNvPr>
            <p:cNvSpPr/>
            <p:nvPr/>
          </p:nvSpPr>
          <p:spPr>
            <a:xfrm>
              <a:off x="7082107" y="3976512"/>
              <a:ext cx="234896" cy="236873"/>
            </a:xfrm>
            <a:prstGeom prst="ellipse">
              <a:avLst/>
            </a:prstGeom>
            <a:solidFill>
              <a:srgbClr val="00B050"/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菱形 9">
              <a:extLst>
                <a:ext uri="{FF2B5EF4-FFF2-40B4-BE49-F238E27FC236}">
                  <a16:creationId xmlns:a16="http://schemas.microsoft.com/office/drawing/2014/main" id="{BE46F00D-C7DD-34BC-73D6-15DDDB072029}"/>
                </a:ext>
              </a:extLst>
            </p:cNvPr>
            <p:cNvSpPr/>
            <p:nvPr/>
          </p:nvSpPr>
          <p:spPr>
            <a:xfrm>
              <a:off x="6403975" y="4466920"/>
              <a:ext cx="1591159" cy="634922"/>
            </a:xfrm>
            <a:prstGeom prst="diamond">
              <a:avLst/>
            </a:prstGeom>
            <a:solidFill>
              <a:srgbClr val="CC6600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sz="1800" b="1" dirty="0">
                  <a:latin typeface="微软雅黑" pitchFamily="34" charset="-122"/>
                  <a:ea typeface="微软雅黑" pitchFamily="34" charset="-122"/>
                </a:rPr>
                <a:t>元素集</a:t>
              </a:r>
            </a:p>
          </p:txBody>
        </p:sp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62B46BB3-AC68-F2FA-DD5C-53019AF569CD}"/>
                </a:ext>
              </a:extLst>
            </p:cNvPr>
            <p:cNvSpPr/>
            <p:nvPr/>
          </p:nvSpPr>
          <p:spPr>
            <a:xfrm>
              <a:off x="6553200" y="5489886"/>
              <a:ext cx="1292709" cy="552344"/>
            </a:xfrm>
            <a:prstGeom prst="roundRect">
              <a:avLst/>
            </a:prstGeom>
            <a:solidFill>
              <a:srgbClr val="CC6600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sz="1800" b="1" dirty="0">
                  <a:latin typeface="微软雅黑" pitchFamily="34" charset="-122"/>
                  <a:ea typeface="微软雅黑" pitchFamily="34" charset="-122"/>
                </a:rPr>
                <a:t>循环体</a:t>
              </a:r>
            </a:p>
          </p:txBody>
        </p: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700E8035-BBF4-301A-68AF-CF1F38D576CA}"/>
                </a:ext>
              </a:extLst>
            </p:cNvPr>
            <p:cNvSpPr/>
            <p:nvPr/>
          </p:nvSpPr>
          <p:spPr>
            <a:xfrm>
              <a:off x="8138900" y="6001048"/>
              <a:ext cx="234896" cy="236873"/>
            </a:xfrm>
            <a:prstGeom prst="ellipse">
              <a:avLst/>
            </a:prstGeom>
            <a:solidFill>
              <a:srgbClr val="00B050"/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14A08140-4680-F675-00A2-3A0814E05D4B}"/>
                </a:ext>
              </a:extLst>
            </p:cNvPr>
            <p:cNvCxnSpPr>
              <a:cxnSpLocks/>
              <a:stCxn id="9" idx="4"/>
              <a:endCxn id="10" idx="0"/>
            </p:cNvCxnSpPr>
            <p:nvPr/>
          </p:nvCxnSpPr>
          <p:spPr bwMode="auto">
            <a:xfrm>
              <a:off x="7199555" y="4213385"/>
              <a:ext cx="0" cy="253535"/>
            </a:xfrm>
            <a:prstGeom prst="straightConnector1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5D16E459-F446-67C7-181E-76EBEB653C8E}"/>
                </a:ext>
              </a:extLst>
            </p:cNvPr>
            <p:cNvCxnSpPr>
              <a:cxnSpLocks/>
              <a:stCxn id="10" idx="2"/>
              <a:endCxn id="11" idx="0"/>
            </p:cNvCxnSpPr>
            <p:nvPr/>
          </p:nvCxnSpPr>
          <p:spPr bwMode="auto">
            <a:xfrm>
              <a:off x="7199554" y="5101843"/>
              <a:ext cx="0" cy="388043"/>
            </a:xfrm>
            <a:prstGeom prst="straightConnector1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连接符: 肘形 35">
              <a:extLst>
                <a:ext uri="{FF2B5EF4-FFF2-40B4-BE49-F238E27FC236}">
                  <a16:creationId xmlns:a16="http://schemas.microsoft.com/office/drawing/2014/main" id="{E5B2402E-DE4E-F422-25D2-25202BA3C25B}"/>
                </a:ext>
              </a:extLst>
            </p:cNvPr>
            <p:cNvCxnSpPr>
              <a:cxnSpLocks/>
              <a:stCxn id="11" idx="1"/>
              <a:endCxn id="10" idx="1"/>
            </p:cNvCxnSpPr>
            <p:nvPr/>
          </p:nvCxnSpPr>
          <p:spPr bwMode="auto">
            <a:xfrm rot="10800000">
              <a:off x="6403976" y="4784382"/>
              <a:ext cx="149225" cy="981676"/>
            </a:xfrm>
            <a:prstGeom prst="bentConnector3">
              <a:avLst>
                <a:gd name="adj1" fmla="val 227364"/>
              </a:avLst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连接符: 肘形 38">
              <a:extLst>
                <a:ext uri="{FF2B5EF4-FFF2-40B4-BE49-F238E27FC236}">
                  <a16:creationId xmlns:a16="http://schemas.microsoft.com/office/drawing/2014/main" id="{61DBB9C8-0742-DE75-2284-9749A2EDC28B}"/>
                </a:ext>
              </a:extLst>
            </p:cNvPr>
            <p:cNvCxnSpPr>
              <a:cxnSpLocks/>
              <a:stCxn id="10" idx="3"/>
              <a:endCxn id="27" idx="0"/>
            </p:cNvCxnSpPr>
            <p:nvPr/>
          </p:nvCxnSpPr>
          <p:spPr bwMode="auto">
            <a:xfrm>
              <a:off x="7995134" y="4784381"/>
              <a:ext cx="261215" cy="1216667"/>
            </a:xfrm>
            <a:prstGeom prst="bentConnector2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80844747-4223-E5D6-BA2D-0FB6AC328F13}"/>
                </a:ext>
              </a:extLst>
            </p:cNvPr>
            <p:cNvSpPr txBox="1"/>
            <p:nvPr/>
          </p:nvSpPr>
          <p:spPr>
            <a:xfrm>
              <a:off x="7272864" y="5078882"/>
              <a:ext cx="7492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2"/>
                  </a:solidFill>
                  <a:latin typeface="+mj-ea"/>
                  <a:ea typeface="+mj-ea"/>
                </a:rPr>
                <a:t>True</a:t>
              </a:r>
              <a:endParaRPr lang="zh-CN" altLang="en-US" sz="2000" b="1" dirty="0">
                <a:solidFill>
                  <a:schemeClr val="bg2"/>
                </a:solidFill>
                <a:latin typeface="+mj-ea"/>
                <a:ea typeface="+mj-ea"/>
              </a:endParaRPr>
            </a:p>
          </p:txBody>
        </p:sp>
        <p:sp>
          <p:nvSpPr>
            <p:cNvPr id="101" name="文本框 100">
              <a:extLst>
                <a:ext uri="{FF2B5EF4-FFF2-40B4-BE49-F238E27FC236}">
                  <a16:creationId xmlns:a16="http://schemas.microsoft.com/office/drawing/2014/main" id="{122F7816-63C3-0C27-C6D9-25ECD9FE7520}"/>
                </a:ext>
              </a:extLst>
            </p:cNvPr>
            <p:cNvSpPr txBox="1"/>
            <p:nvPr/>
          </p:nvSpPr>
          <p:spPr>
            <a:xfrm>
              <a:off x="8256348" y="5030733"/>
              <a:ext cx="88765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2"/>
                  </a:solidFill>
                  <a:latin typeface="+mj-ea"/>
                  <a:ea typeface="+mj-ea"/>
                </a:rPr>
                <a:t>False</a:t>
              </a:r>
              <a:endParaRPr lang="zh-CN" altLang="en-US" sz="2000" b="1" dirty="0">
                <a:solidFill>
                  <a:schemeClr val="bg2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101DF4CB-7B32-BCB3-1A3A-C0474FF7E7D3}"/>
              </a:ext>
            </a:extLst>
          </p:cNvPr>
          <p:cNvGrpSpPr/>
          <p:nvPr/>
        </p:nvGrpSpPr>
        <p:grpSpPr>
          <a:xfrm>
            <a:off x="5848350" y="1174765"/>
            <a:ext cx="3287598" cy="2716250"/>
            <a:chOff x="6403976" y="1174766"/>
            <a:chExt cx="2731971" cy="2319278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A4E97B50-99B3-64F9-20FA-EDF26F766881}"/>
                </a:ext>
              </a:extLst>
            </p:cNvPr>
            <p:cNvSpPr/>
            <p:nvPr/>
          </p:nvSpPr>
          <p:spPr>
            <a:xfrm>
              <a:off x="7074053" y="1174766"/>
              <a:ext cx="251003" cy="253470"/>
            </a:xfrm>
            <a:prstGeom prst="ellipse">
              <a:avLst/>
            </a:prstGeom>
            <a:solidFill>
              <a:srgbClr val="00B050"/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7" name="菱形 6">
              <a:extLst>
                <a:ext uri="{FF2B5EF4-FFF2-40B4-BE49-F238E27FC236}">
                  <a16:creationId xmlns:a16="http://schemas.microsoft.com/office/drawing/2014/main" id="{D58DAA6B-887B-6F89-A2C9-15246563EB02}"/>
                </a:ext>
              </a:extLst>
            </p:cNvPr>
            <p:cNvSpPr/>
            <p:nvPr/>
          </p:nvSpPr>
          <p:spPr>
            <a:xfrm>
              <a:off x="6403976" y="1695075"/>
              <a:ext cx="1591158" cy="634922"/>
            </a:xfrm>
            <a:prstGeom prst="diamond">
              <a:avLst/>
            </a:prstGeom>
            <a:solidFill>
              <a:srgbClr val="CC6600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sz="1800" b="1" dirty="0">
                  <a:latin typeface="微软雅黑" pitchFamily="34" charset="-122"/>
                  <a:ea typeface="微软雅黑" pitchFamily="34" charset="-122"/>
                </a:rPr>
                <a:t>条件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E82DCEB7-44E4-078A-D7EF-C5910A9FD071}"/>
                </a:ext>
              </a:extLst>
            </p:cNvPr>
            <p:cNvSpPr/>
            <p:nvPr/>
          </p:nvSpPr>
          <p:spPr>
            <a:xfrm>
              <a:off x="6553200" y="2706668"/>
              <a:ext cx="1292709" cy="533906"/>
            </a:xfrm>
            <a:prstGeom prst="roundRect">
              <a:avLst/>
            </a:prstGeom>
            <a:solidFill>
              <a:srgbClr val="CC6600"/>
            </a:solidFill>
          </p:spPr>
          <p:txBody>
            <a:bodyPr wrap="square" lIns="0" rtlCol="0" anchor="ctr">
              <a:noAutofit/>
            </a:bodyPr>
            <a:lstStyle/>
            <a:p>
              <a:r>
                <a:rPr lang="zh-CN" altLang="en-US" sz="1800" b="1" dirty="0">
                  <a:latin typeface="微软雅黑" pitchFamily="34" charset="-122"/>
                  <a:ea typeface="微软雅黑" pitchFamily="34" charset="-122"/>
                </a:rPr>
                <a:t>循环体</a:t>
              </a: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41C280EC-69EA-9868-7549-41CE5E3241E0}"/>
                </a:ext>
              </a:extLst>
            </p:cNvPr>
            <p:cNvSpPr/>
            <p:nvPr/>
          </p:nvSpPr>
          <p:spPr>
            <a:xfrm>
              <a:off x="8122793" y="3240574"/>
              <a:ext cx="251003" cy="253470"/>
            </a:xfrm>
            <a:prstGeom prst="ellipse">
              <a:avLst/>
            </a:prstGeom>
            <a:solidFill>
              <a:srgbClr val="00B050"/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endParaRPr lang="zh-CN" altLang="en-US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61AE5B61-75AA-22F6-8BEC-F1C54F8EB53D}"/>
                </a:ext>
              </a:extLst>
            </p:cNvPr>
            <p:cNvCxnSpPr>
              <a:cxnSpLocks/>
              <a:stCxn id="6" idx="4"/>
              <a:endCxn id="7" idx="0"/>
            </p:cNvCxnSpPr>
            <p:nvPr/>
          </p:nvCxnSpPr>
          <p:spPr bwMode="auto">
            <a:xfrm>
              <a:off x="7199555" y="1428236"/>
              <a:ext cx="0" cy="266839"/>
            </a:xfrm>
            <a:prstGeom prst="straightConnector1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8A1D1A88-5A81-6790-4308-4037292255C4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 bwMode="auto">
            <a:xfrm flipH="1">
              <a:off x="7199555" y="2329997"/>
              <a:ext cx="1" cy="376671"/>
            </a:xfrm>
            <a:prstGeom prst="straightConnector1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连接符: 肘形 23">
              <a:extLst>
                <a:ext uri="{FF2B5EF4-FFF2-40B4-BE49-F238E27FC236}">
                  <a16:creationId xmlns:a16="http://schemas.microsoft.com/office/drawing/2014/main" id="{877973F6-C933-8190-2AE1-0677CB902644}"/>
                </a:ext>
              </a:extLst>
            </p:cNvPr>
            <p:cNvCxnSpPr>
              <a:cxnSpLocks/>
              <a:stCxn id="7" idx="3"/>
              <a:endCxn id="14" idx="0"/>
            </p:cNvCxnSpPr>
            <p:nvPr/>
          </p:nvCxnSpPr>
          <p:spPr bwMode="auto">
            <a:xfrm>
              <a:off x="7995134" y="2012536"/>
              <a:ext cx="253161" cy="1228038"/>
            </a:xfrm>
            <a:prstGeom prst="bentConnector2">
              <a:avLst/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连接符: 肘形 25">
              <a:extLst>
                <a:ext uri="{FF2B5EF4-FFF2-40B4-BE49-F238E27FC236}">
                  <a16:creationId xmlns:a16="http://schemas.microsoft.com/office/drawing/2014/main" id="{0B486635-09B9-729E-1E44-521F1411C510}"/>
                </a:ext>
              </a:extLst>
            </p:cNvPr>
            <p:cNvCxnSpPr>
              <a:cxnSpLocks/>
              <a:stCxn id="8" idx="1"/>
              <a:endCxn id="7" idx="1"/>
            </p:cNvCxnSpPr>
            <p:nvPr/>
          </p:nvCxnSpPr>
          <p:spPr bwMode="auto">
            <a:xfrm rot="10800000">
              <a:off x="6403977" y="2012536"/>
              <a:ext cx="149224" cy="961085"/>
            </a:xfrm>
            <a:prstGeom prst="bentConnector3">
              <a:avLst>
                <a:gd name="adj1" fmla="val 227302"/>
              </a:avLst>
            </a:prstGeom>
            <a:ln w="28575">
              <a:solidFill>
                <a:schemeClr val="accent5">
                  <a:lumMod val="60000"/>
                  <a:lumOff val="40000"/>
                </a:schemeClr>
              </a:solidFill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EF1C49CF-030C-5275-F084-AE5321095BD6}"/>
                </a:ext>
              </a:extLst>
            </p:cNvPr>
            <p:cNvSpPr txBox="1"/>
            <p:nvPr/>
          </p:nvSpPr>
          <p:spPr>
            <a:xfrm>
              <a:off x="7211178" y="2318173"/>
              <a:ext cx="7492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2"/>
                  </a:solidFill>
                  <a:latin typeface="+mj-ea"/>
                  <a:ea typeface="+mj-ea"/>
                </a:rPr>
                <a:t>True</a:t>
              </a:r>
              <a:endParaRPr lang="zh-CN" altLang="en-US" sz="2000" b="1" dirty="0">
                <a:solidFill>
                  <a:schemeClr val="bg2"/>
                </a:solidFill>
                <a:latin typeface="+mj-ea"/>
                <a:ea typeface="+mj-ea"/>
              </a:endParaRPr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BD30DFD6-20AA-FDC8-B2BA-6721A1FB1445}"/>
                </a:ext>
              </a:extLst>
            </p:cNvPr>
            <p:cNvSpPr txBox="1"/>
            <p:nvPr/>
          </p:nvSpPr>
          <p:spPr>
            <a:xfrm>
              <a:off x="8248294" y="2312540"/>
              <a:ext cx="88765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bg2"/>
                  </a:solidFill>
                  <a:latin typeface="+mj-ea"/>
                  <a:ea typeface="+mj-ea"/>
                </a:rPr>
                <a:t>False</a:t>
              </a:r>
              <a:endParaRPr lang="zh-CN" altLang="en-US" sz="2000" b="1" dirty="0">
                <a:solidFill>
                  <a:schemeClr val="bg2"/>
                </a:solidFill>
                <a:latin typeface="+mj-ea"/>
                <a:ea typeface="+mj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6878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三、函数、类与模块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90120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三、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函数、类和模块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1283" y="846748"/>
            <a:ext cx="4260717" cy="3720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1. 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函数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概念：函数是组织好的，可重复使用的，用来实现单一，或相关联功能的代码块。函数包括声明</a:t>
            </a:r>
            <a:r>
              <a:rPr lang="zh-CN" altLang="en-US" b="1" u="sng" dirty="0">
                <a:solidFill>
                  <a:srgbClr val="333333"/>
                </a:solidFill>
                <a:latin typeface="+mn-ea"/>
                <a:ea typeface="+mn-ea"/>
              </a:rPr>
              <a:t>关键字、函数名、函数体、返回值、参数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五部分。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DCF792-0652-62F7-A374-D94E5BF381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4241" b="6821"/>
          <a:stretch/>
        </p:blipFill>
        <p:spPr>
          <a:xfrm>
            <a:off x="4823929" y="1980934"/>
            <a:ext cx="4016979" cy="224977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8755C5E-03CF-2FA6-CF87-566B23A9171A}"/>
              </a:ext>
            </a:extLst>
          </p:cNvPr>
          <p:cNvSpPr txBox="1"/>
          <p:nvPr/>
        </p:nvSpPr>
        <p:spPr>
          <a:xfrm>
            <a:off x="311283" y="4674906"/>
            <a:ext cx="8529625" cy="13197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作用：函数能提高我们程序的模块性与代码的重复利用率。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提供了许多内置函数，比如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print()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，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type()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等。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335048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+mn-ea"/>
              </a:rPr>
              <a:t>三、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函数、类和模块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02168"/>
            <a:ext cx="8508670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2. 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类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317666" y="1521370"/>
            <a:ext cx="8602048" cy="4782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概念：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用来描述具有</a:t>
            </a:r>
            <a:r>
              <a:rPr lang="zh-CN" altLang="en-US" b="1" u="sng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相同属性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zh-CN" altLang="en-US" b="1" u="sng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方法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的对象的集合。其定义了该集合中每个对象所共有的属性和方法，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对象是类的实例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。如定义一个中学生类，张三同学即为中学生类的实例。</a:t>
            </a:r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类属性分为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实例属性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和</a:t>
            </a:r>
            <a:r>
              <a:rPr lang="zh-CN" altLang="en-US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类属性</a:t>
            </a:r>
            <a:r>
              <a:rPr lang="zh-CN" altLang="en-US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两种，类属性为每个实例的共有属性，实例属性为不同实例的特有属性。</a:t>
            </a:r>
            <a:endParaRPr lang="en-US" altLang="zh-CN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200000"/>
              </a:lnSpc>
            </a:pPr>
            <a:endParaRPr lang="en-US" altLang="zh-CN" b="1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2523077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+mn-ea"/>
              </a:rPr>
              <a:t>三、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函数、类和模块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0216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2. 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类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317666" y="1572170"/>
            <a:ext cx="8602048" cy="15560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sz="22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实现：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类通过</a:t>
            </a:r>
            <a:r>
              <a:rPr lang="en-US" altLang="zh-CN" sz="2200" u="sng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class</a:t>
            </a:r>
            <a:r>
              <a:rPr lang="zh-CN" altLang="en-US" sz="2200" u="sng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关键字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定义，</a:t>
            </a:r>
            <a:r>
              <a:rPr lang="zh-CN" altLang="en-CN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类名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首字母通常用大写英文字母。实例属性通过一个特殊的方法</a:t>
            </a:r>
            <a:r>
              <a:rPr lang="en-US" altLang="zh-CN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__inti__()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定义。类方法使用</a:t>
            </a:r>
            <a:r>
              <a:rPr lang="en-US" altLang="zh-CN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def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关键字定义，与一般函数不同的是类方法第一个参数为</a:t>
            </a:r>
            <a:r>
              <a:rPr lang="en-US" altLang="zh-CN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self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22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7BAF3A2-2FEC-0A6B-1CBB-4CBFECAC5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49" y="3350160"/>
            <a:ext cx="8142933" cy="292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26380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+mn-ea"/>
              </a:rPr>
              <a:t>三、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函数、类和模块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67664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2. 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类的继承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317666" y="1565832"/>
            <a:ext cx="8602048" cy="2740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CN" sz="22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概念</a:t>
            </a:r>
            <a:r>
              <a:rPr lang="zh-CN" altLang="en-US" sz="22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面向对象的编程带来的</a:t>
            </a:r>
            <a:r>
              <a:rPr lang="zh-CN" altLang="en-US" sz="2200" u="sng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最大好处之一就是代码的重用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，实现这种重用的方法之一是通过继承</a:t>
            </a:r>
            <a:r>
              <a:rPr lang="en-US" altLang="zh-CN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Inheritance)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22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>
              <a:lnSpc>
                <a:spcPct val="150000"/>
              </a:lnSpc>
            </a:pPr>
            <a:r>
              <a:rPr lang="zh-CN" altLang="en-US" sz="22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实现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：先定义一个基类</a:t>
            </a:r>
            <a:r>
              <a:rPr lang="en-US" altLang="zh-CN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Base class)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或父类</a:t>
            </a:r>
            <a:r>
              <a:rPr lang="en-US" altLang="zh-CN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Parent class)，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再按通过</a:t>
            </a:r>
            <a:r>
              <a:rPr lang="en-US" sz="2200" u="sng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class </a:t>
            </a:r>
            <a:r>
              <a:rPr lang="zh-CN" altLang="en-US" sz="2200" u="sng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子类名（父类名</a:t>
            </a:r>
            <a:r>
              <a:rPr lang="en-US" altLang="zh-CN" sz="2200" u="sng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来创建子类</a:t>
            </a:r>
            <a:r>
              <a:rPr lang="en-US" altLang="zh-CN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Child class)。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这样子类就可以从父类那里获得其已有的属性与方法，这种现象叫做类的继承。</a:t>
            </a:r>
            <a:endParaRPr lang="en-US" altLang="zh-CN" sz="22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EAB9778-0AEA-1522-9B9A-3B7F59C6CB9C}"/>
              </a:ext>
            </a:extLst>
          </p:cNvPr>
          <p:cNvGrpSpPr/>
          <p:nvPr/>
        </p:nvGrpSpPr>
        <p:grpSpPr>
          <a:xfrm>
            <a:off x="381885" y="4420111"/>
            <a:ext cx="3776050" cy="2202019"/>
            <a:chOff x="511279" y="4349771"/>
            <a:chExt cx="3776050" cy="2202019"/>
          </a:xfrm>
        </p:grpSpPr>
        <p:pic>
          <p:nvPicPr>
            <p:cNvPr id="7" name="Picture 6" descr="A computer screen with text and symbols&#10;&#10;Description automatically generated">
              <a:extLst>
                <a:ext uri="{FF2B5EF4-FFF2-40B4-BE49-F238E27FC236}">
                  <a16:creationId xmlns:a16="http://schemas.microsoft.com/office/drawing/2014/main" id="{56AFD206-FD28-770C-EF35-F12463F184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20201"/>
            <a:stretch/>
          </p:blipFill>
          <p:spPr>
            <a:xfrm>
              <a:off x="511279" y="4827849"/>
              <a:ext cx="3776049" cy="1723941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6CD4DE4-33B9-BC49-5EB6-D2640FDCABEF}"/>
                </a:ext>
              </a:extLst>
            </p:cNvPr>
            <p:cNvSpPr txBox="1"/>
            <p:nvPr/>
          </p:nvSpPr>
          <p:spPr>
            <a:xfrm>
              <a:off x="511279" y="4349771"/>
              <a:ext cx="37760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>
                  <a:solidFill>
                    <a:schemeClr val="bg2"/>
                  </a:solidFill>
                  <a:latin typeface="+mn-ea"/>
                  <a:ea typeface="+mn-ea"/>
                </a:rPr>
                <a:t>父类</a:t>
              </a:r>
              <a:r>
                <a:rPr lang="en-US" altLang="zh-CN">
                  <a:solidFill>
                    <a:schemeClr val="bg2"/>
                  </a:solidFill>
                  <a:latin typeface="+mn-ea"/>
                  <a:ea typeface="+mn-ea"/>
                </a:rPr>
                <a:t>/</a:t>
              </a:r>
              <a:r>
                <a:rPr lang="zh-CN" altLang="en-US">
                  <a:solidFill>
                    <a:schemeClr val="bg2"/>
                  </a:solidFill>
                  <a:latin typeface="+mn-ea"/>
                  <a:ea typeface="+mn-ea"/>
                </a:rPr>
                <a:t>基类</a:t>
              </a:r>
              <a:endParaRPr lang="en-CN">
                <a:solidFill>
                  <a:schemeClr val="bg2"/>
                </a:solidFill>
                <a:latin typeface="+mn-ea"/>
                <a:ea typeface="+mn-ea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5439216-C01D-A81E-7222-2768161AD0E8}"/>
              </a:ext>
            </a:extLst>
          </p:cNvPr>
          <p:cNvGrpSpPr/>
          <p:nvPr/>
        </p:nvGrpSpPr>
        <p:grpSpPr>
          <a:xfrm>
            <a:off x="4304584" y="4650943"/>
            <a:ext cx="4753155" cy="1569815"/>
            <a:chOff x="4330462" y="4580603"/>
            <a:chExt cx="4753155" cy="156981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23320C8-F7E3-9F13-0E5C-80D888365E81}"/>
                </a:ext>
              </a:extLst>
            </p:cNvPr>
            <p:cNvSpPr txBox="1"/>
            <p:nvPr/>
          </p:nvSpPr>
          <p:spPr>
            <a:xfrm>
              <a:off x="4330462" y="4580603"/>
              <a:ext cx="47531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>
                  <a:solidFill>
                    <a:schemeClr val="bg2"/>
                  </a:solidFill>
                  <a:latin typeface="+mn-ea"/>
                  <a:ea typeface="+mn-ea"/>
                </a:rPr>
                <a:t>子类</a:t>
              </a:r>
            </a:p>
          </p:txBody>
        </p:sp>
        <p:pic>
          <p:nvPicPr>
            <p:cNvPr id="11" name="Picture 10" descr="A black background with text&#10;&#10;Description automatically generated">
              <a:extLst>
                <a:ext uri="{FF2B5EF4-FFF2-40B4-BE49-F238E27FC236}">
                  <a16:creationId xmlns:a16="http://schemas.microsoft.com/office/drawing/2014/main" id="{6232C9BA-019D-10F1-1E23-5AAC912CF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30462" y="5080958"/>
              <a:ext cx="4753155" cy="10694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63398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+mn-ea"/>
              </a:rPr>
              <a:t>三、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函数、类和模块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0216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模块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317666" y="1683151"/>
            <a:ext cx="8602048" cy="37566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2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模块概念：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为了编写可维护可重用的代码，通常把代码按功能分类， 分别放在不同的文件里，这样每个文件中的代码就相对较少，且功能统一。 在</a:t>
            </a:r>
            <a:r>
              <a:rPr 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中，一个 </a:t>
            </a:r>
            <a:r>
              <a:rPr lang="en-US" altLang="zh-CN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en-US" sz="2200" dirty="0" err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</a:t>
            </a:r>
            <a:r>
              <a:rPr 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脚本源码文件就称之为一个模块 （</a:t>
            </a:r>
            <a:r>
              <a:rPr 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module）。</a:t>
            </a:r>
          </a:p>
          <a:p>
            <a:pPr algn="l">
              <a:lnSpc>
                <a:spcPct val="150000"/>
              </a:lnSpc>
            </a:pPr>
            <a:r>
              <a:rPr lang="zh-CN" altLang="en-US" sz="22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模块导入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：通过</a:t>
            </a:r>
            <a:r>
              <a:rPr lang="en-US" altLang="zh-CN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import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语句导入。一条 </a:t>
            </a:r>
            <a:r>
              <a:rPr 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import 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语句可以同时导入多个模块，以逗号分隔；</a:t>
            </a:r>
            <a:r>
              <a:rPr 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import </a:t>
            </a:r>
            <a:r>
              <a:rPr lang="zh-CN" altLang="en-US" sz="2200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导入的模块，对其中的变量和函数访问时要加上模块名；导入的模块中相同函数名和变量名不会冲突。</a:t>
            </a:r>
            <a:endParaRPr lang="en-US" altLang="zh-CN" sz="2200" dirty="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D50AFF-6FF7-D25D-39CD-DDB425597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892" y="5695619"/>
            <a:ext cx="6596215" cy="58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651410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三、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函数、类和模块</a:t>
            </a:r>
            <a:endParaRPr lang="zh-CN" altLang="en-US" dirty="0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318EC479-4C8F-0314-2C23-4A963EE0D44F}"/>
              </a:ext>
            </a:extLst>
          </p:cNvPr>
          <p:cNvGrpSpPr/>
          <p:nvPr/>
        </p:nvGrpSpPr>
        <p:grpSpPr>
          <a:xfrm>
            <a:off x="1856293" y="1666137"/>
            <a:ext cx="5079720" cy="4435387"/>
            <a:chOff x="4887533" y="2293825"/>
            <a:chExt cx="4250028" cy="4255083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0363D7C6-BBB3-A4CD-FBB4-87AD73536082}"/>
                </a:ext>
              </a:extLst>
            </p:cNvPr>
            <p:cNvGrpSpPr/>
            <p:nvPr/>
          </p:nvGrpSpPr>
          <p:grpSpPr>
            <a:xfrm>
              <a:off x="4887533" y="2293825"/>
              <a:ext cx="1227786" cy="880817"/>
              <a:chOff x="4887533" y="2293825"/>
              <a:chExt cx="1521854" cy="1030310"/>
            </a:xfrm>
          </p:grpSpPr>
          <p:sp>
            <p:nvSpPr>
              <p:cNvPr id="4" name="流程图: 文档 3">
                <a:extLst>
                  <a:ext uri="{FF2B5EF4-FFF2-40B4-BE49-F238E27FC236}">
                    <a16:creationId xmlns:a16="http://schemas.microsoft.com/office/drawing/2014/main" id="{AD708D94-CB17-D994-C15F-F1B998DC175E}"/>
                  </a:ext>
                </a:extLst>
              </p:cNvPr>
              <p:cNvSpPr/>
              <p:nvPr/>
            </p:nvSpPr>
            <p:spPr>
              <a:xfrm>
                <a:off x="4887533" y="2293825"/>
                <a:ext cx="1521854" cy="1030310"/>
              </a:xfrm>
              <a:prstGeom prst="flowChartDocument">
                <a:avLst/>
              </a:prstGeom>
              <a:solidFill>
                <a:schemeClr val="accent6"/>
              </a:solidFill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10E1A892-A237-2C70-242B-7AC8A0B45DEE}"/>
                  </a:ext>
                </a:extLst>
              </p:cNvPr>
              <p:cNvSpPr/>
              <p:nvPr/>
            </p:nvSpPr>
            <p:spPr>
              <a:xfrm>
                <a:off x="5129010" y="2467688"/>
                <a:ext cx="1143911" cy="57311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txBody>
              <a:bodyPr wrap="square" lIns="0" rtlCol="0" anchor="ctr">
                <a:noAutofit/>
              </a:bodyPr>
              <a:lstStyle/>
              <a:p>
                <a:r>
                  <a:rPr lang="zh-CN" altLang="en-US" sz="18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 函数</a:t>
                </a:r>
              </a:p>
            </p:txBody>
          </p:sp>
        </p:grp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9895D90E-D5B4-0955-25C5-87608EC0CF0B}"/>
                </a:ext>
              </a:extLst>
            </p:cNvPr>
            <p:cNvGrpSpPr/>
            <p:nvPr/>
          </p:nvGrpSpPr>
          <p:grpSpPr>
            <a:xfrm>
              <a:off x="6398654" y="2293825"/>
              <a:ext cx="1227786" cy="880817"/>
              <a:chOff x="6591837" y="2293825"/>
              <a:chExt cx="1521854" cy="1030310"/>
            </a:xfrm>
          </p:grpSpPr>
          <p:sp>
            <p:nvSpPr>
              <p:cNvPr id="8" name="流程图: 文档 7">
                <a:extLst>
                  <a:ext uri="{FF2B5EF4-FFF2-40B4-BE49-F238E27FC236}">
                    <a16:creationId xmlns:a16="http://schemas.microsoft.com/office/drawing/2014/main" id="{FA5093EB-1B01-BD2C-869A-B0E766F03968}"/>
                  </a:ext>
                </a:extLst>
              </p:cNvPr>
              <p:cNvSpPr/>
              <p:nvPr/>
            </p:nvSpPr>
            <p:spPr>
              <a:xfrm>
                <a:off x="6591837" y="2293825"/>
                <a:ext cx="1521854" cy="1030310"/>
              </a:xfrm>
              <a:prstGeom prst="flowChartDocument">
                <a:avLst/>
              </a:prstGeom>
              <a:solidFill>
                <a:schemeClr val="accent6"/>
              </a:solidFill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sz="1800" b="1" dirty="0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9" name="椭圆 8">
                <a:extLst>
                  <a:ext uri="{FF2B5EF4-FFF2-40B4-BE49-F238E27FC236}">
                    <a16:creationId xmlns:a16="http://schemas.microsoft.com/office/drawing/2014/main" id="{E4D0E67E-1AC0-7FA4-3611-57F1AA07DC5E}"/>
                  </a:ext>
                </a:extLst>
              </p:cNvPr>
              <p:cNvSpPr/>
              <p:nvPr/>
            </p:nvSpPr>
            <p:spPr>
              <a:xfrm>
                <a:off x="6793407" y="2467688"/>
                <a:ext cx="1143911" cy="5731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txBody>
              <a:bodyPr wrap="square" lIns="0" rtlCol="0" anchor="ctr">
                <a:noAutofit/>
              </a:bodyPr>
              <a:lstStyle/>
              <a:p>
                <a:r>
                  <a:rPr lang="zh-CN" altLang="en-US" sz="18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 类</a:t>
                </a:r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66B5098D-E95C-DE1C-4FFE-2418A379F9BC}"/>
                </a:ext>
              </a:extLst>
            </p:cNvPr>
            <p:cNvGrpSpPr/>
            <p:nvPr/>
          </p:nvGrpSpPr>
          <p:grpSpPr>
            <a:xfrm>
              <a:off x="7909775" y="2293825"/>
              <a:ext cx="1227786" cy="880817"/>
              <a:chOff x="8296141" y="2295211"/>
              <a:chExt cx="1521854" cy="1030310"/>
            </a:xfrm>
          </p:grpSpPr>
          <p:sp>
            <p:nvSpPr>
              <p:cNvPr id="10" name="流程图: 文档 9">
                <a:extLst>
                  <a:ext uri="{FF2B5EF4-FFF2-40B4-BE49-F238E27FC236}">
                    <a16:creationId xmlns:a16="http://schemas.microsoft.com/office/drawing/2014/main" id="{99848939-4018-9B92-A171-7BFA0A540C6E}"/>
                  </a:ext>
                </a:extLst>
              </p:cNvPr>
              <p:cNvSpPr/>
              <p:nvPr/>
            </p:nvSpPr>
            <p:spPr>
              <a:xfrm>
                <a:off x="8296141" y="2295211"/>
                <a:ext cx="1521854" cy="1030310"/>
              </a:xfrm>
              <a:prstGeom prst="flowChartDocument">
                <a:avLst/>
              </a:prstGeom>
              <a:solidFill>
                <a:schemeClr val="accent6"/>
              </a:solidFill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0000CC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1" name="椭圆 10">
                <a:extLst>
                  <a:ext uri="{FF2B5EF4-FFF2-40B4-BE49-F238E27FC236}">
                    <a16:creationId xmlns:a16="http://schemas.microsoft.com/office/drawing/2014/main" id="{0A43BAD4-CD29-6DC8-E547-9FDF05B15292}"/>
                  </a:ext>
                </a:extLst>
              </p:cNvPr>
              <p:cNvSpPr/>
              <p:nvPr/>
            </p:nvSpPr>
            <p:spPr>
              <a:xfrm>
                <a:off x="8537618" y="2469074"/>
                <a:ext cx="1143911" cy="573111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txBody>
              <a:bodyPr wrap="square" lIns="0" rtlCol="0" anchor="ctr">
                <a:noAutofit/>
              </a:bodyPr>
              <a:lstStyle/>
              <a:p>
                <a:r>
                  <a:rPr lang="zh-CN" altLang="en-US" sz="14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 其他代码</a:t>
                </a:r>
              </a:p>
            </p:txBody>
          </p:sp>
        </p:grp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CF380BDD-E79A-9830-079B-03ECFB17AA33}"/>
                </a:ext>
              </a:extLst>
            </p:cNvPr>
            <p:cNvGrpSpPr/>
            <p:nvPr/>
          </p:nvGrpSpPr>
          <p:grpSpPr>
            <a:xfrm>
              <a:off x="5661467" y="3715556"/>
              <a:ext cx="2702160" cy="2833352"/>
              <a:chOff x="5546758" y="3683359"/>
              <a:chExt cx="2702160" cy="2833352"/>
            </a:xfrm>
          </p:grpSpPr>
          <p:sp>
            <p:nvSpPr>
              <p:cNvPr id="17" name="流程图: 文档 16">
                <a:extLst>
                  <a:ext uri="{FF2B5EF4-FFF2-40B4-BE49-F238E27FC236}">
                    <a16:creationId xmlns:a16="http://schemas.microsoft.com/office/drawing/2014/main" id="{B1776D22-9E81-ACCE-C494-F0F7834E80F1}"/>
                  </a:ext>
                </a:extLst>
              </p:cNvPr>
              <p:cNvSpPr/>
              <p:nvPr/>
            </p:nvSpPr>
            <p:spPr>
              <a:xfrm>
                <a:off x="5546758" y="3683359"/>
                <a:ext cx="2702160" cy="2833352"/>
              </a:xfrm>
              <a:prstGeom prst="flowChartDocument">
                <a:avLst/>
              </a:prstGeom>
              <a:solidFill>
                <a:srgbClr val="C3E8CC"/>
              </a:solidFill>
            </p:spPr>
            <p:txBody>
              <a:bodyPr wrap="square" lIns="0" rtlCol="0" anchor="ctr">
                <a:noAutofit/>
              </a:bodyPr>
              <a:lstStyle/>
              <a:p>
                <a:pPr algn="l"/>
                <a:endParaRPr lang="zh-CN" altLang="en-US" b="1" dirty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  <p:sp>
            <p:nvSpPr>
              <p:cNvPr id="18" name="椭圆 17">
                <a:extLst>
                  <a:ext uri="{FF2B5EF4-FFF2-40B4-BE49-F238E27FC236}">
                    <a16:creationId xmlns:a16="http://schemas.microsoft.com/office/drawing/2014/main" id="{10DA118C-1246-8E2D-0477-51389CA23C06}"/>
                  </a:ext>
                </a:extLst>
              </p:cNvPr>
              <p:cNvSpPr/>
              <p:nvPr/>
            </p:nvSpPr>
            <p:spPr>
              <a:xfrm>
                <a:off x="6421321" y="4159649"/>
                <a:ext cx="985552" cy="58654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txBody>
              <a:bodyPr wrap="square" lIns="0" rtlCol="0" anchor="ctr">
                <a:noAutofit/>
              </a:bodyPr>
              <a:lstStyle/>
              <a:p>
                <a:r>
                  <a:rPr lang="zh-CN" altLang="en-US" sz="18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 函数</a:t>
                </a:r>
              </a:p>
            </p:txBody>
          </p:sp>
          <p:sp>
            <p:nvSpPr>
              <p:cNvPr id="19" name="椭圆 18">
                <a:extLst>
                  <a:ext uri="{FF2B5EF4-FFF2-40B4-BE49-F238E27FC236}">
                    <a16:creationId xmlns:a16="http://schemas.microsoft.com/office/drawing/2014/main" id="{38B8EA9F-612C-E76D-44E1-C9A305C8E1BB}"/>
                  </a:ext>
                </a:extLst>
              </p:cNvPr>
              <p:cNvSpPr/>
              <p:nvPr/>
            </p:nvSpPr>
            <p:spPr>
              <a:xfrm>
                <a:off x="6422841" y="4835348"/>
                <a:ext cx="985552" cy="58654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txBody>
              <a:bodyPr wrap="square" lIns="0" rtlCol="0" anchor="ctr">
                <a:noAutofit/>
              </a:bodyPr>
              <a:lstStyle/>
              <a:p>
                <a:r>
                  <a:rPr lang="zh-CN" altLang="en-US" sz="18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 类</a:t>
                </a:r>
              </a:p>
            </p:txBody>
          </p: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8048F48D-4FDF-7D9E-05E5-CAB6E7A1114D}"/>
                  </a:ext>
                </a:extLst>
              </p:cNvPr>
              <p:cNvSpPr/>
              <p:nvPr/>
            </p:nvSpPr>
            <p:spPr>
              <a:xfrm>
                <a:off x="6421320" y="5512160"/>
                <a:ext cx="985552" cy="58654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bg2"/>
                </a:solidFill>
              </a:ln>
            </p:spPr>
            <p:txBody>
              <a:bodyPr wrap="square" lIns="0" rtlCol="0" anchor="ctr">
                <a:noAutofit/>
              </a:bodyPr>
              <a:lstStyle/>
              <a:p>
                <a:r>
                  <a:rPr lang="zh-CN" altLang="en-US" sz="1600" b="1" dirty="0">
                    <a:solidFill>
                      <a:srgbClr val="0000CC"/>
                    </a:solidFill>
                    <a:latin typeface="微软雅黑" pitchFamily="34" charset="-122"/>
                    <a:ea typeface="微软雅黑" pitchFamily="34" charset="-122"/>
                  </a:rPr>
                  <a:t> 其他代码</a:t>
                </a:r>
              </a:p>
            </p:txBody>
          </p:sp>
        </p:grp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499344AF-6C59-A7A7-0516-7AD3C4F297AA}"/>
                </a:ext>
              </a:extLst>
            </p:cNvPr>
            <p:cNvSpPr/>
            <p:nvPr/>
          </p:nvSpPr>
          <p:spPr>
            <a:xfrm>
              <a:off x="5661467" y="3715556"/>
              <a:ext cx="2702160" cy="398918"/>
            </a:xfrm>
            <a:prstGeom prst="rect">
              <a:avLst/>
            </a:prstGeom>
            <a:solidFill>
              <a:srgbClr val="FFCC99"/>
            </a:solidFill>
          </p:spPr>
          <p:txBody>
            <a:bodyPr wrap="square" lIns="0" rtlCol="0" anchor="ctr">
              <a:noAutofit/>
            </a:bodyPr>
            <a:lstStyle/>
            <a:p>
              <a:pPr algn="l"/>
              <a:r>
                <a:rPr lang="zh-CN" altLang="en-US" sz="2000" b="1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 模块</a:t>
              </a:r>
              <a:r>
                <a:rPr lang="en-US" altLang="zh-CN" sz="2000" b="1" dirty="0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.</a:t>
              </a:r>
              <a:r>
                <a:rPr lang="en-US" altLang="zh-CN" sz="2000" b="1" dirty="0" err="1">
                  <a:solidFill>
                    <a:schemeClr val="bg2"/>
                  </a:solidFill>
                  <a:latin typeface="微软雅黑" pitchFamily="34" charset="-122"/>
                  <a:ea typeface="微软雅黑" pitchFamily="34" charset="-122"/>
                </a:rPr>
                <a:t>py</a:t>
              </a:r>
              <a:endParaRPr lang="zh-CN" altLang="en-US" sz="2000" b="1" dirty="0">
                <a:solidFill>
                  <a:schemeClr val="bg2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cxnSp>
          <p:nvCxnSpPr>
            <p:cNvPr id="24" name="连接符: 肘形 23">
              <a:extLst>
                <a:ext uri="{FF2B5EF4-FFF2-40B4-BE49-F238E27FC236}">
                  <a16:creationId xmlns:a16="http://schemas.microsoft.com/office/drawing/2014/main" id="{BEC5B533-4AC6-E556-EFDA-89264660A615}"/>
                </a:ext>
              </a:extLst>
            </p:cNvPr>
            <p:cNvCxnSpPr>
              <a:stCxn id="4" idx="2"/>
              <a:endCxn id="22" idx="0"/>
            </p:cNvCxnSpPr>
            <p:nvPr/>
          </p:nvCxnSpPr>
          <p:spPr bwMode="auto">
            <a:xfrm rot="16200000" flipH="1">
              <a:off x="5957413" y="2660422"/>
              <a:ext cx="599146" cy="1511121"/>
            </a:xfrm>
            <a:prstGeom prst="bentConnector3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" name="连接符: 肘形 24">
              <a:extLst>
                <a:ext uri="{FF2B5EF4-FFF2-40B4-BE49-F238E27FC236}">
                  <a16:creationId xmlns:a16="http://schemas.microsoft.com/office/drawing/2014/main" id="{569C13EF-3DBD-87D1-DC73-1730775D425A}"/>
                </a:ext>
              </a:extLst>
            </p:cNvPr>
            <p:cNvCxnSpPr>
              <a:cxnSpLocks/>
              <a:stCxn id="10" idx="2"/>
              <a:endCxn id="22" idx="0"/>
            </p:cNvCxnSpPr>
            <p:nvPr/>
          </p:nvCxnSpPr>
          <p:spPr bwMode="auto">
            <a:xfrm rot="5400000">
              <a:off x="7468535" y="2660423"/>
              <a:ext cx="599146" cy="1511121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07421353-846A-E07A-026B-8F740B38FB76}"/>
                </a:ext>
              </a:extLst>
            </p:cNvPr>
            <p:cNvCxnSpPr>
              <a:cxnSpLocks/>
              <a:stCxn id="8" idx="2"/>
              <a:endCxn id="22" idx="0"/>
            </p:cNvCxnSpPr>
            <p:nvPr/>
          </p:nvCxnSpPr>
          <p:spPr bwMode="auto">
            <a:xfrm>
              <a:off x="7012547" y="3116410"/>
              <a:ext cx="0" cy="599146"/>
            </a:xfrm>
            <a:prstGeom prst="straightConnector1">
              <a:avLst/>
            </a:prstGeom>
            <a:ln w="28575">
              <a:headEnd type="none" w="med" len="med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" name="TextBox 1">
            <a:extLst>
              <a:ext uri="{FF2B5EF4-FFF2-40B4-BE49-F238E27FC236}">
                <a16:creationId xmlns:a16="http://schemas.microsoft.com/office/drawing/2014/main" id="{D25C00C3-E594-B84E-16EF-38A19C4E6F7C}"/>
              </a:ext>
            </a:extLst>
          </p:cNvPr>
          <p:cNvSpPr txBox="1"/>
          <p:nvPr/>
        </p:nvSpPr>
        <p:spPr>
          <a:xfrm>
            <a:off x="317665" y="902168"/>
            <a:ext cx="3604478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模块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C9BA0B2-BC8C-2E95-FDF1-7818C2133150}"/>
              </a:ext>
            </a:extLst>
          </p:cNvPr>
          <p:cNvSpPr txBox="1"/>
          <p:nvPr/>
        </p:nvSpPr>
        <p:spPr>
          <a:xfrm>
            <a:off x="1772553" y="6147094"/>
            <a:ext cx="524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2"/>
                </a:solidFill>
                <a:latin typeface="+mn-ea"/>
                <a:ea typeface="+mn-ea"/>
              </a:rPr>
              <a:t>函数、类与模块之间关系</a:t>
            </a:r>
          </a:p>
        </p:txBody>
      </p:sp>
    </p:spTree>
    <p:extLst>
      <p:ext uri="{BB962C8B-B14F-4D97-AF65-F5344CB8AC3E}">
        <p14:creationId xmlns:p14="http://schemas.microsoft.com/office/powerpoint/2010/main" val="120192786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99121ED1-7C53-A0E5-C4F2-3734B8603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338" y="981075"/>
            <a:ext cx="8132762" cy="5184775"/>
          </a:xfrm>
        </p:spPr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整体（</a:t>
            </a:r>
            <a:r>
              <a:rPr lang="en-US" altLang="zh-CN" dirty="0"/>
              <a:t>int</a:t>
            </a:r>
            <a:r>
              <a:rPr lang="zh-CN" altLang="en-US" dirty="0"/>
              <a:t>），浮点型</a:t>
            </a:r>
            <a:r>
              <a:rPr lang="en-US" altLang="zh-CN" dirty="0"/>
              <a:t>(float)</a:t>
            </a:r>
            <a:r>
              <a:rPr lang="zh-CN" altLang="en-US" dirty="0"/>
              <a:t>，字符型</a:t>
            </a:r>
            <a:r>
              <a:rPr lang="en-US" altLang="zh-CN" dirty="0"/>
              <a:t>(string)</a:t>
            </a:r>
            <a:r>
              <a:rPr lang="zh-CN" altLang="en-US" dirty="0"/>
              <a:t>，布尔型</a:t>
            </a:r>
            <a:r>
              <a:rPr lang="en-US" altLang="zh-CN" dirty="0"/>
              <a:t>(bool)</a:t>
            </a:r>
            <a:r>
              <a:rPr lang="zh-CN" altLang="en-US" dirty="0"/>
              <a:t>、</a:t>
            </a:r>
            <a:endParaRPr lang="en-US" altLang="zh-CN" dirty="0"/>
          </a:p>
          <a:p>
            <a:r>
              <a:rPr lang="en-US" altLang="zh-CN" dirty="0"/>
              <a:t>2. for.. </a:t>
            </a:r>
          </a:p>
          <a:p>
            <a:r>
              <a:rPr lang="en-US" altLang="zh-CN" dirty="0"/>
              <a:t>While</a:t>
            </a:r>
          </a:p>
          <a:p>
            <a:r>
              <a:rPr lang="en-US" altLang="zh-CN" dirty="0"/>
              <a:t>3. if </a:t>
            </a:r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2138653-4951-7E67-19A7-A62DC2D83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79DFC4-E129-2E27-5F86-6E9684FF29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034807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+mn-ea"/>
              </a:rPr>
              <a:t>三、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函数、类和模块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0216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包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317666" y="1521370"/>
            <a:ext cx="8602048" cy="2063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200" b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包概念：</a:t>
            </a:r>
            <a:r>
              <a:rPr lang="zh-CN" altLang="en-US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在实际的编码环境中，已经存在成千上万的模块，并且新模块还在不停被创建，此外多人协同编码时，不同的人编写的模块名也可能相同。基于这样的事实，为了避免模块名冲突，</a:t>
            </a:r>
            <a:r>
              <a:rPr lang="en-US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 </a:t>
            </a:r>
            <a:r>
              <a:rPr lang="zh-CN" altLang="en-US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又引入了按目录来组织模块的方法，称为包（</a:t>
            </a:r>
            <a:r>
              <a:rPr lang="en-US" sz="220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Package）。</a:t>
            </a:r>
            <a:endParaRPr lang="en-US" altLang="zh-CN" sz="2200">
              <a:solidFill>
                <a:srgbClr val="333333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pic>
        <p:nvPicPr>
          <p:cNvPr id="5" name="Picture 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BCF1F0B0-16D2-2BC1-5DE7-519643BE3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999" y="3816090"/>
            <a:ext cx="3470365" cy="2477163"/>
          </a:xfrm>
          <a:prstGeom prst="rect">
            <a:avLst/>
          </a:prstGeom>
        </p:spPr>
      </p:pic>
      <p:pic>
        <p:nvPicPr>
          <p:cNvPr id="7" name="Picture 6" descr="A close-up of a computer code&#10;&#10;Description automatically generated">
            <a:extLst>
              <a:ext uri="{FF2B5EF4-FFF2-40B4-BE49-F238E27FC236}">
                <a16:creationId xmlns:a16="http://schemas.microsoft.com/office/drawing/2014/main" id="{415CAAA2-61AF-5EEF-FC1A-C471C43FC6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9159" y="4208100"/>
            <a:ext cx="4447176" cy="16931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F2ED4A9-13D1-D01E-580E-7AEEB4ACE2AD}"/>
              </a:ext>
            </a:extLst>
          </p:cNvPr>
          <p:cNvSpPr txBox="1"/>
          <p:nvPr/>
        </p:nvSpPr>
        <p:spPr>
          <a:xfrm>
            <a:off x="4379157" y="3765480"/>
            <a:ext cx="44471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包的导入</a:t>
            </a:r>
            <a:endParaRPr lang="en-CN" sz="2000" b="1"/>
          </a:p>
        </p:txBody>
      </p:sp>
    </p:spTree>
    <p:extLst>
      <p:ext uri="{BB962C8B-B14F-4D97-AF65-F5344CB8AC3E}">
        <p14:creationId xmlns:p14="http://schemas.microsoft.com/office/powerpoint/2010/main" val="4149704501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en-US" altLang="zh-CN" dirty="0">
                <a:latin typeface="+mn-ea"/>
              </a:rPr>
              <a:t>P</a:t>
            </a:r>
            <a:r>
              <a:rPr lang="en-CN" altLang="zh-CN" dirty="0">
                <a:latin typeface="+mn-ea"/>
              </a:rPr>
              <a:t>ython</a:t>
            </a:r>
            <a:r>
              <a:rPr lang="zh-CN" altLang="en-CN" dirty="0">
                <a:latin typeface="+mn-ea"/>
              </a:rPr>
              <a:t>程序</a:t>
            </a:r>
            <a:r>
              <a:rPr lang="zh-CN" altLang="en-US" dirty="0">
                <a:latin typeface="+mn-ea"/>
              </a:rPr>
              <a:t>设计基础</a:t>
            </a:r>
            <a:endParaRPr lang="zh-CN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414554" y="1128372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>
                <a:solidFill>
                  <a:srgbClr val="333333"/>
                </a:solidFill>
                <a:latin typeface="+mn-ea"/>
                <a:ea typeface="+mn-ea"/>
              </a:rPr>
              <a:t>课后练习</a:t>
            </a:r>
            <a:endParaRPr lang="en-US" altLang="zh-CN" sz="3200" b="1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C878-BC57-D350-27A3-F03AE48213AC}"/>
              </a:ext>
            </a:extLst>
          </p:cNvPr>
          <p:cNvSpPr txBox="1"/>
          <p:nvPr/>
        </p:nvSpPr>
        <p:spPr>
          <a:xfrm>
            <a:off x="414554" y="1872464"/>
            <a:ext cx="7967446" cy="2360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理解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不同数据类型特点。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练习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判断和循环语句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200000"/>
              </a:lnSpc>
              <a:buAutoNum type="arabicPeriod"/>
            </a:pP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518398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E6099-4967-7521-990F-89C0A34DE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C0B627F-D553-FEF3-1DEC-4ABC177D1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en-US" altLang="zh-CN" dirty="0">
                <a:latin typeface="+mn-ea"/>
              </a:rPr>
              <a:t>Python</a:t>
            </a:r>
            <a:r>
              <a:rPr lang="zh-CN" altLang="en-US" dirty="0">
                <a:latin typeface="+mn-ea"/>
              </a:rPr>
              <a:t>学习</a:t>
            </a:r>
            <a:r>
              <a:rPr lang="en-US" altLang="zh-CN" dirty="0">
                <a:latin typeface="+mn-ea"/>
              </a:rPr>
              <a:t>-</a:t>
            </a:r>
            <a:r>
              <a:rPr lang="zh-CN" altLang="en-US" dirty="0">
                <a:latin typeface="+mn-ea"/>
              </a:rPr>
              <a:t>热身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87A638-881F-E619-3936-7DD1C47F878E}"/>
              </a:ext>
            </a:extLst>
          </p:cNvPr>
          <p:cNvSpPr txBox="1"/>
          <p:nvPr/>
        </p:nvSpPr>
        <p:spPr>
          <a:xfrm>
            <a:off x="317665" y="846748"/>
            <a:ext cx="6134650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环境配置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0F5B489-94DE-93EC-80CD-D4BE3F4A5AB5}"/>
              </a:ext>
            </a:extLst>
          </p:cNvPr>
          <p:cNvSpPr txBox="1"/>
          <p:nvPr/>
        </p:nvSpPr>
        <p:spPr>
          <a:xfrm>
            <a:off x="460075" y="1792228"/>
            <a:ext cx="7832786" cy="1135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b="1" kern="100" dirty="0">
                <a:solidFill>
                  <a:schemeClr val="bg2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1. </a:t>
            </a:r>
            <a:r>
              <a:rPr lang="zh-CN" altLang="zh-CN" sz="2400" b="1" kern="100" dirty="0">
                <a:solidFill>
                  <a:schemeClr val="bg2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环境</a:t>
            </a:r>
            <a:r>
              <a:rPr lang="zh-CN" altLang="en-US" sz="2400" b="1" kern="100" dirty="0">
                <a:solidFill>
                  <a:schemeClr val="bg2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配置</a:t>
            </a:r>
            <a:r>
              <a:rPr lang="zh-CN" altLang="zh-CN" sz="2400" kern="100" dirty="0">
                <a:solidFill>
                  <a:schemeClr val="bg2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：</a:t>
            </a:r>
            <a:r>
              <a:rPr lang="en-US" altLang="zh-CN" sz="2400" kern="100" dirty="0" err="1">
                <a:solidFill>
                  <a:schemeClr val="bg2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myenv</a:t>
            </a:r>
            <a:r>
              <a:rPr lang="zh-CN" altLang="zh-CN" sz="2400" kern="100" dirty="0">
                <a:solidFill>
                  <a:schemeClr val="bg2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，并安装</a:t>
            </a:r>
            <a:r>
              <a:rPr lang="en-US" altLang="zh-CN" sz="2400" kern="100" dirty="0">
                <a:solidFill>
                  <a:schemeClr val="bg2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pandas, </a:t>
            </a:r>
            <a:r>
              <a:rPr lang="en-US" altLang="zh-CN" sz="2400" kern="100" dirty="0" err="1">
                <a:solidFill>
                  <a:schemeClr val="bg2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geopandas</a:t>
            </a:r>
            <a:r>
              <a:rPr lang="en-US" altLang="zh-CN" sz="2400" kern="100" dirty="0">
                <a:solidFill>
                  <a:schemeClr val="bg2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, </a:t>
            </a:r>
            <a:r>
              <a:rPr lang="zh-CN" altLang="zh-CN" sz="2400" kern="100" dirty="0">
                <a:solidFill>
                  <a:schemeClr val="bg2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以及</a:t>
            </a:r>
            <a:r>
              <a:rPr lang="en-US" altLang="zh-CN" sz="2400" kern="100" dirty="0">
                <a:solidFill>
                  <a:schemeClr val="bg2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matplotlib</a:t>
            </a:r>
            <a:r>
              <a:rPr lang="zh-CN" altLang="zh-CN" sz="2400" kern="100" dirty="0">
                <a:solidFill>
                  <a:schemeClr val="bg2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开源库。</a:t>
            </a:r>
            <a:endParaRPr lang="zh-CN" altLang="zh-CN" sz="1600" kern="100" dirty="0">
              <a:solidFill>
                <a:schemeClr val="bg2"/>
              </a:solidFill>
              <a:effectLst/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B877BCE-5A8C-9C8D-482E-3D94E02587F0}"/>
              </a:ext>
            </a:extLst>
          </p:cNvPr>
          <p:cNvSpPr txBox="1"/>
          <p:nvPr/>
        </p:nvSpPr>
        <p:spPr>
          <a:xfrm>
            <a:off x="511834" y="3112720"/>
            <a:ext cx="8085826" cy="2797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altLang="zh-CN" sz="2400" b="1" kern="100" dirty="0">
                <a:solidFill>
                  <a:schemeClr val="bg2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2. </a:t>
            </a:r>
            <a:r>
              <a:rPr lang="zh-CN" altLang="en-US" sz="2400" b="1" kern="100" dirty="0">
                <a:solidFill>
                  <a:schemeClr val="bg2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一个简单的实验</a:t>
            </a:r>
            <a:r>
              <a:rPr lang="zh-CN" altLang="en-US" b="1" kern="100" dirty="0">
                <a:solidFill>
                  <a:schemeClr val="bg2"/>
                </a:solidFill>
                <a:latin typeface="+mn-ea"/>
                <a:ea typeface="+mn-ea"/>
                <a:cs typeface="Times New Roman" panose="02020603050405020304" pitchFamily="18" charset="0"/>
              </a:rPr>
              <a:t>：</a:t>
            </a:r>
            <a:r>
              <a:rPr lang="zh-CN" altLang="zh-CN" sz="2400" kern="100" dirty="0">
                <a:solidFill>
                  <a:schemeClr val="bg2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展示选课同学地理信息</a:t>
            </a:r>
            <a:endParaRPr lang="zh-CN" altLang="zh-CN" sz="1600" kern="100" dirty="0">
              <a:solidFill>
                <a:schemeClr val="bg2"/>
              </a:solidFill>
              <a:effectLst/>
              <a:latin typeface="+mn-ea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altLang="zh-CN" sz="2400" kern="100" dirty="0">
                <a:solidFill>
                  <a:schemeClr val="bg2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1. </a:t>
            </a:r>
            <a:r>
              <a:rPr lang="zh-CN" altLang="zh-CN" sz="2400" kern="100" dirty="0">
                <a:solidFill>
                  <a:schemeClr val="bg2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显示全国矢量地图</a:t>
            </a:r>
            <a:endParaRPr lang="zh-CN" altLang="zh-CN" sz="1600" kern="100" dirty="0">
              <a:solidFill>
                <a:schemeClr val="bg2"/>
              </a:solidFill>
              <a:effectLst/>
              <a:latin typeface="+mn-ea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None/>
            </a:pPr>
            <a:r>
              <a:rPr lang="en-US" altLang="zh-CN" sz="2400" kern="100" dirty="0">
                <a:solidFill>
                  <a:schemeClr val="bg2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2. </a:t>
            </a:r>
            <a:r>
              <a:rPr lang="zh-CN" altLang="zh-CN" sz="2400" kern="100" dirty="0">
                <a:solidFill>
                  <a:schemeClr val="bg2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显示同学家乡</a:t>
            </a:r>
            <a:r>
              <a:rPr lang="zh-CN" altLang="en-US" sz="2400" kern="100" dirty="0">
                <a:solidFill>
                  <a:schemeClr val="bg2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在全国地图上</a:t>
            </a:r>
            <a:r>
              <a:rPr lang="zh-CN" altLang="zh-CN" sz="2400" kern="100" dirty="0">
                <a:solidFill>
                  <a:schemeClr val="bg2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地理位置；</a:t>
            </a:r>
            <a:endParaRPr lang="zh-CN" altLang="zh-CN" sz="1600" kern="100" dirty="0">
              <a:solidFill>
                <a:schemeClr val="bg2"/>
              </a:solidFill>
              <a:effectLst/>
              <a:latin typeface="+mn-ea"/>
              <a:ea typeface="+mn-ea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solidFill>
                  <a:schemeClr val="bg2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3. </a:t>
            </a:r>
            <a:r>
              <a:rPr lang="zh-CN" altLang="zh-CN" sz="2400" kern="100" dirty="0">
                <a:solidFill>
                  <a:schemeClr val="bg2"/>
                </a:solidFill>
                <a:effectLst/>
                <a:latin typeface="+mn-ea"/>
                <a:ea typeface="+mn-ea"/>
                <a:cs typeface="Times New Roman" panose="02020603050405020304" pitchFamily="18" charset="0"/>
              </a:rPr>
              <a:t>在同学家乡位置上显示同学名字</a:t>
            </a:r>
            <a:endParaRPr lang="zh-CN" altLang="zh-CN" sz="1600" kern="100" dirty="0">
              <a:solidFill>
                <a:schemeClr val="bg2"/>
              </a:solidFill>
              <a:effectLst/>
              <a:latin typeface="+mn-ea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396184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835696" cy="685800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4B9B8D5-4BCC-CDFF-1E13-B005060A8BDF}"/>
              </a:ext>
            </a:extLst>
          </p:cNvPr>
          <p:cNvGrpSpPr/>
          <p:nvPr/>
        </p:nvGrpSpPr>
        <p:grpSpPr>
          <a:xfrm>
            <a:off x="2170937" y="3306455"/>
            <a:ext cx="3505243" cy="772176"/>
            <a:chOff x="2121802" y="2115450"/>
            <a:chExt cx="2752364" cy="576000"/>
          </a:xfrm>
        </p:grpSpPr>
        <p:sp>
          <p:nvSpPr>
            <p:cNvPr id="10" name="椭圆 9"/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2697802" y="2173517"/>
              <a:ext cx="2176364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循环与判断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2ED16A1-79B8-7DB1-1CC1-250B051BAD58}"/>
              </a:ext>
            </a:extLst>
          </p:cNvPr>
          <p:cNvGrpSpPr/>
          <p:nvPr/>
        </p:nvGrpSpPr>
        <p:grpSpPr>
          <a:xfrm>
            <a:off x="2170937" y="2050328"/>
            <a:ext cx="5161516" cy="717997"/>
            <a:chOff x="2121801" y="3511390"/>
            <a:chExt cx="4609539" cy="576000"/>
          </a:xfrm>
        </p:grpSpPr>
        <p:sp>
          <p:nvSpPr>
            <p:cNvPr id="13" name="椭圆 12"/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777900" y="3580850"/>
              <a:ext cx="3953440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数据类型、变量与运算</a:t>
              </a:r>
              <a:endParaRPr lang="en-US" altLang="zh-CN" sz="3200" b="1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微软雅黑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172373" y="260648"/>
            <a:ext cx="1608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>
                <a:solidFill>
                  <a:schemeClr val="accent1"/>
                </a:solidFill>
                <a:latin typeface="Arial"/>
                <a:ea typeface="微软雅黑"/>
              </a:rPr>
              <a:t>目录</a:t>
            </a:r>
            <a:endParaRPr lang="en-US" altLang="zh-CN" sz="5400" b="1">
              <a:solidFill>
                <a:schemeClr val="accent1"/>
              </a:solidFill>
              <a:latin typeface="Arial"/>
              <a:ea typeface="微软雅黑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EAB77C7-AD64-8A0A-66A5-CD95CD99830A}"/>
              </a:ext>
            </a:extLst>
          </p:cNvPr>
          <p:cNvGrpSpPr/>
          <p:nvPr/>
        </p:nvGrpSpPr>
        <p:grpSpPr>
          <a:xfrm>
            <a:off x="2199692" y="4585048"/>
            <a:ext cx="4747448" cy="772176"/>
            <a:chOff x="2121802" y="2115450"/>
            <a:chExt cx="3727759" cy="576000"/>
          </a:xfrm>
        </p:grpSpPr>
        <p:sp>
          <p:nvSpPr>
            <p:cNvPr id="4" name="椭圆 9">
              <a:extLst>
                <a:ext uri="{FF2B5EF4-FFF2-40B4-BE49-F238E27FC236}">
                  <a16:creationId xmlns:a16="http://schemas.microsoft.com/office/drawing/2014/main" id="{9782ADAA-4B0D-90F6-547A-0006C2DA4018}"/>
                </a:ext>
              </a:extLst>
            </p:cNvPr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三</a:t>
              </a:r>
            </a:p>
          </p:txBody>
        </p:sp>
        <p:sp>
          <p:nvSpPr>
            <p:cNvPr id="5" name="矩形 11">
              <a:extLst>
                <a:ext uri="{FF2B5EF4-FFF2-40B4-BE49-F238E27FC236}">
                  <a16:creationId xmlns:a16="http://schemas.microsoft.com/office/drawing/2014/main" id="{3B5D1882-2FFD-4F87-A654-72E165472B24}"/>
                </a:ext>
              </a:extLst>
            </p:cNvPr>
            <p:cNvSpPr/>
            <p:nvPr/>
          </p:nvSpPr>
          <p:spPr>
            <a:xfrm>
              <a:off x="2697802" y="2173516"/>
              <a:ext cx="3151759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函数、类与模块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12036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一、数据类型、变量与运算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112259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数据类型、变量与运算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6134650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基本数据类型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502774-B04C-634F-1396-E5815996BC36}"/>
              </a:ext>
            </a:extLst>
          </p:cNvPr>
          <p:cNvSpPr txBox="1"/>
          <p:nvPr/>
        </p:nvSpPr>
        <p:spPr>
          <a:xfrm>
            <a:off x="470012" y="2275086"/>
            <a:ext cx="4194857" cy="4264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Bool (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布尔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)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：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True/False</a:t>
            </a: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Number (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数字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)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 ；</a:t>
            </a:r>
            <a:endParaRPr lang="en-US" altLang="zh-CN" sz="2200" dirty="0">
              <a:solidFill>
                <a:srgbClr val="151515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String (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字符串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);</a:t>
            </a:r>
          </a:p>
          <a:p>
            <a:pPr algn="just">
              <a:lnSpc>
                <a:spcPct val="150000"/>
              </a:lnSpc>
            </a:pP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4. List (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列表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)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：有序元素集合，用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[]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标识。</a:t>
            </a:r>
            <a:endParaRPr lang="en-US" altLang="zh-CN" sz="22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5. Tuple (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元组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)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：类似于列表，但元素不能更改，用 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()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 标识。</a:t>
            </a:r>
            <a:endParaRPr lang="en-US" altLang="zh-CN" sz="2200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312FD9-6A70-2645-06DB-830CEA45819A}"/>
              </a:ext>
            </a:extLst>
          </p:cNvPr>
          <p:cNvSpPr txBox="1"/>
          <p:nvPr/>
        </p:nvSpPr>
        <p:spPr>
          <a:xfrm>
            <a:off x="4979194" y="2892968"/>
            <a:ext cx="3682578" cy="3248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6. Dictionary (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字典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)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；无序元素集合，元素以</a:t>
            </a:r>
            <a:r>
              <a:rPr lang="zh-CN" altLang="en-US" sz="2200" u="sng" dirty="0">
                <a:solidFill>
                  <a:srgbClr val="151515"/>
                </a:solidFill>
                <a:latin typeface="+mn-ea"/>
                <a:ea typeface="+mn-ea"/>
              </a:rPr>
              <a:t>键值对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存在。用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{}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标识。</a:t>
            </a:r>
            <a:endParaRPr lang="en-US" altLang="zh-CN" sz="2200" dirty="0">
              <a:solidFill>
                <a:srgbClr val="151515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7. Set (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集合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)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：元素可变、无序、且不能重复的元素集合。用</a:t>
            </a:r>
            <a:r>
              <a:rPr lang="en-US" altLang="zh-CN" sz="2200" dirty="0">
                <a:solidFill>
                  <a:srgbClr val="151515"/>
                </a:solidFill>
                <a:latin typeface="+mn-ea"/>
                <a:ea typeface="+mn-ea"/>
              </a:rPr>
              <a:t>{}</a:t>
            </a:r>
            <a:r>
              <a:rPr lang="zh-CN" altLang="en-US" sz="2200" dirty="0">
                <a:solidFill>
                  <a:srgbClr val="151515"/>
                </a:solidFill>
                <a:latin typeface="+mn-ea"/>
                <a:ea typeface="+mn-ea"/>
              </a:rPr>
              <a:t>标识。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77DF381-026A-FB3F-53FB-4D3DB8C13ADB}"/>
              </a:ext>
            </a:extLst>
          </p:cNvPr>
          <p:cNvSpPr txBox="1"/>
          <p:nvPr/>
        </p:nvSpPr>
        <p:spPr>
          <a:xfrm>
            <a:off x="2085975" y="1601633"/>
            <a:ext cx="5372100" cy="662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chemeClr val="accent2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  <a:ea typeface="+mn-ea"/>
              </a:rPr>
              <a:t>主要包含</a:t>
            </a:r>
            <a:r>
              <a:rPr lang="en-US" altLang="zh-CN" sz="2800" b="1" dirty="0">
                <a:solidFill>
                  <a:schemeClr val="accent2"/>
                </a:solidFill>
                <a:latin typeface="+mn-ea"/>
                <a:ea typeface="+mn-ea"/>
              </a:rPr>
              <a:t>7</a:t>
            </a:r>
            <a:r>
              <a:rPr lang="zh-CN" altLang="en-US" sz="2800" b="1" dirty="0">
                <a:solidFill>
                  <a:schemeClr val="accent2"/>
                </a:solidFill>
                <a:latin typeface="+mn-ea"/>
                <a:ea typeface="+mn-ea"/>
              </a:rPr>
              <a:t>种数据类型</a:t>
            </a:r>
            <a:endParaRPr lang="en-US" altLang="zh-CN" sz="2800" b="1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644487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数据类型、变量与运算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226260" cy="26866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2. 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变量与赋值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500" b="1" dirty="0">
                <a:solidFill>
                  <a:schemeClr val="accent2"/>
                </a:solidFill>
                <a:latin typeface="+mn-ea"/>
                <a:ea typeface="+mn-ea"/>
              </a:rPr>
              <a:t>概念：</a:t>
            </a:r>
            <a:r>
              <a:rPr lang="en-US" altLang="zh-CN" sz="2500" dirty="0">
                <a:solidFill>
                  <a:srgbClr val="151515"/>
                </a:solidFill>
                <a:latin typeface="+mn-ea"/>
                <a:ea typeface="+mn-ea"/>
              </a:rPr>
              <a:t>Python</a:t>
            </a:r>
            <a:r>
              <a:rPr lang="zh-CN" altLang="en-US" sz="2500" dirty="0">
                <a:solidFill>
                  <a:srgbClr val="151515"/>
                </a:solidFill>
                <a:latin typeface="+mn-ea"/>
                <a:ea typeface="+mn-ea"/>
              </a:rPr>
              <a:t>中，变量是用来存储数据的容器，变量的赋值是将一个值或表达式赋给一个变量。</a:t>
            </a:r>
            <a:r>
              <a:rPr lang="en-US" altLang="zh-CN" sz="2500" dirty="0">
                <a:solidFill>
                  <a:srgbClr val="151515"/>
                </a:solidFill>
                <a:latin typeface="+mn-ea"/>
                <a:ea typeface="+mn-ea"/>
              </a:rPr>
              <a:t>Python</a:t>
            </a:r>
            <a:r>
              <a:rPr lang="zh-CN" altLang="en-US" sz="2500" dirty="0">
                <a:solidFill>
                  <a:srgbClr val="151515"/>
                </a:solidFill>
                <a:latin typeface="+mn-ea"/>
                <a:ea typeface="+mn-ea"/>
              </a:rPr>
              <a:t>中的变量赋值是动态的，即可将不同类型的值赋给同一个变量。</a:t>
            </a:r>
            <a:endParaRPr lang="en-US" altLang="zh-CN" sz="2500" dirty="0">
              <a:solidFill>
                <a:srgbClr val="151515"/>
              </a:solidFill>
              <a:latin typeface="+mn-ea"/>
              <a:ea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500043E-E3D8-AEBA-993F-1E1A68C0366D}"/>
              </a:ext>
            </a:extLst>
          </p:cNvPr>
          <p:cNvSpPr txBox="1"/>
          <p:nvPr/>
        </p:nvSpPr>
        <p:spPr>
          <a:xfrm>
            <a:off x="317665" y="3542003"/>
            <a:ext cx="8563370" cy="2909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500" b="1" dirty="0">
                <a:solidFill>
                  <a:schemeClr val="accent2"/>
                </a:solidFill>
                <a:latin typeface="+mn-ea"/>
                <a:ea typeface="+mn-ea"/>
              </a:rPr>
              <a:t>注意：</a:t>
            </a:r>
            <a:endParaRPr lang="en-US" altLang="zh-CN" sz="2500" b="1" dirty="0">
              <a:solidFill>
                <a:schemeClr val="accent2"/>
              </a:solidFill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500" dirty="0">
                <a:solidFill>
                  <a:srgbClr val="151515"/>
                </a:solidFill>
                <a:latin typeface="+mn-ea"/>
                <a:ea typeface="+mn-ea"/>
              </a:rPr>
              <a:t>1. </a:t>
            </a:r>
            <a:r>
              <a:rPr lang="zh-CN" altLang="zh-CN" sz="2500" dirty="0">
                <a:solidFill>
                  <a:srgbClr val="151515"/>
                </a:solidFill>
                <a:latin typeface="+mn-ea"/>
                <a:ea typeface="+mn-ea"/>
              </a:rPr>
              <a:t>变量名字可以包括任何字母或数字（a-z，A-Z，0-9）以及下划线（_）；</a:t>
            </a:r>
            <a:r>
              <a:rPr lang="zh-CN" altLang="en-US" sz="2500" b="1" u="sng" dirty="0">
                <a:solidFill>
                  <a:srgbClr val="151515"/>
                </a:solidFill>
                <a:latin typeface="+mn-ea"/>
                <a:ea typeface="+mn-ea"/>
              </a:rPr>
              <a:t>但</a:t>
            </a:r>
            <a:r>
              <a:rPr lang="zh-CN" altLang="zh-CN" sz="2500" b="1" u="sng" dirty="0">
                <a:solidFill>
                  <a:srgbClr val="151515"/>
                </a:solidFill>
                <a:latin typeface="+mn-ea"/>
                <a:ea typeface="+mn-ea"/>
              </a:rPr>
              <a:t>不可以由数字打头</a:t>
            </a:r>
            <a:r>
              <a:rPr lang="zh-CN" altLang="zh-CN" sz="2500" dirty="0">
                <a:solidFill>
                  <a:srgbClr val="151515"/>
                </a:solidFill>
                <a:latin typeface="+mn-ea"/>
                <a:ea typeface="+mn-ea"/>
              </a:rPr>
              <a:t>。</a:t>
            </a:r>
            <a:endParaRPr lang="en-US" altLang="zh-CN" sz="2500" dirty="0">
              <a:solidFill>
                <a:srgbClr val="151515"/>
              </a:solidFill>
              <a:latin typeface="+mn-ea"/>
              <a:ea typeface="+mn-ea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500" dirty="0">
                <a:solidFill>
                  <a:srgbClr val="151515"/>
                </a:solidFill>
                <a:latin typeface="+mn-ea"/>
                <a:ea typeface="+mn-ea"/>
              </a:rPr>
              <a:t>2. </a:t>
            </a:r>
            <a:r>
              <a:rPr lang="zh-CN" altLang="en-US" sz="2500" dirty="0">
                <a:solidFill>
                  <a:srgbClr val="151515"/>
                </a:solidFill>
                <a:latin typeface="+mn-ea"/>
                <a:ea typeface="+mn-ea"/>
              </a:rPr>
              <a:t>变量名也应避免和其它</a:t>
            </a:r>
            <a:r>
              <a:rPr lang="en-US" altLang="zh-CN" sz="2500" dirty="0">
                <a:solidFill>
                  <a:srgbClr val="151515"/>
                </a:solidFill>
                <a:latin typeface="+mn-ea"/>
                <a:ea typeface="+mn-ea"/>
              </a:rPr>
              <a:t>Python</a:t>
            </a:r>
            <a:r>
              <a:rPr lang="zh-CN" altLang="en-US" sz="2500" dirty="0">
                <a:solidFill>
                  <a:srgbClr val="151515"/>
                </a:solidFill>
                <a:latin typeface="+mn-ea"/>
                <a:ea typeface="+mn-ea"/>
              </a:rPr>
              <a:t>保留的特殊名字冲突，如</a:t>
            </a:r>
            <a:r>
              <a:rPr lang="en-US" altLang="zh-CN" sz="2500" dirty="0">
                <a:solidFill>
                  <a:srgbClr val="151515"/>
                </a:solidFill>
                <a:latin typeface="+mn-ea"/>
                <a:ea typeface="+mn-ea"/>
              </a:rPr>
              <a:t>for, int</a:t>
            </a:r>
            <a:r>
              <a:rPr lang="zh-CN" altLang="en-US" sz="2500" dirty="0">
                <a:solidFill>
                  <a:srgbClr val="151515"/>
                </a:solidFill>
                <a:latin typeface="+mn-ea"/>
                <a:ea typeface="+mn-ea"/>
              </a:rPr>
              <a:t>等。</a:t>
            </a:r>
            <a:endParaRPr lang="en-US" altLang="zh-CN" sz="2500" dirty="0">
              <a:solidFill>
                <a:srgbClr val="151515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6549635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数据类型、变量与运算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305273" y="980097"/>
            <a:ext cx="8402823" cy="20583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3200" b="1" dirty="0">
                <a:solidFill>
                  <a:schemeClr val="bg2"/>
                </a:solidFill>
                <a:highlight>
                  <a:srgbClr val="FFFFFF"/>
                </a:highlight>
                <a:latin typeface="+mn-ea"/>
                <a:ea typeface="+mn-ea"/>
              </a:rPr>
              <a:t>3</a:t>
            </a:r>
            <a:r>
              <a:rPr lang="en-US" altLang="zh-CN" sz="3200" b="1" i="0" dirty="0">
                <a:solidFill>
                  <a:schemeClr val="bg2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. </a:t>
            </a:r>
            <a:r>
              <a:rPr lang="zh-CN" altLang="en-US" sz="3200" b="1" i="0" dirty="0">
                <a:solidFill>
                  <a:schemeClr val="bg2"/>
                </a:solidFill>
                <a:effectLst/>
                <a:highlight>
                  <a:srgbClr val="FFFFFF"/>
                </a:highlight>
                <a:latin typeface="+mn-ea"/>
                <a:ea typeface="+mn-ea"/>
              </a:rPr>
              <a:t>基本运算</a:t>
            </a:r>
            <a:endParaRPr lang="en-US" altLang="zh-CN" sz="3200" b="1" i="0" dirty="0">
              <a:solidFill>
                <a:schemeClr val="bg2"/>
              </a:solidFill>
              <a:effectLst/>
              <a:highlight>
                <a:srgbClr val="FFFFFF"/>
              </a:highlight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chemeClr val="bg2"/>
                </a:solidFill>
                <a:highlight>
                  <a:srgbClr val="FFFFFF"/>
                </a:highlight>
                <a:latin typeface="+mn-ea"/>
                <a:ea typeface="+mn-ea"/>
              </a:rPr>
              <a:t>运算是编程语言的基本功能，通过运算程序可以执行各种操作，如算术运算、比较、以及逻辑判断等。</a:t>
            </a:r>
            <a:endParaRPr lang="en-US" altLang="zh-CN" dirty="0">
              <a:solidFill>
                <a:schemeClr val="bg2"/>
              </a:solidFill>
              <a:highlight>
                <a:srgbClr val="FFFFFF"/>
              </a:highlight>
              <a:latin typeface="+mn-ea"/>
              <a:ea typeface="+mn-ea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42BFBCA-9573-0586-F7F4-02CC91863D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001305"/>
              </p:ext>
            </p:extLst>
          </p:nvPr>
        </p:nvGraphicFramePr>
        <p:xfrm>
          <a:off x="323316" y="3227807"/>
          <a:ext cx="8497367" cy="29806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0353">
                  <a:extLst>
                    <a:ext uri="{9D8B030D-6E8A-4147-A177-3AD203B41FA5}">
                      <a16:colId xmlns:a16="http://schemas.microsoft.com/office/drawing/2014/main" val="1043003000"/>
                    </a:ext>
                  </a:extLst>
                </a:gridCol>
                <a:gridCol w="1050353">
                  <a:extLst>
                    <a:ext uri="{9D8B030D-6E8A-4147-A177-3AD203B41FA5}">
                      <a16:colId xmlns:a16="http://schemas.microsoft.com/office/drawing/2014/main" val="1098686767"/>
                    </a:ext>
                  </a:extLst>
                </a:gridCol>
                <a:gridCol w="1050353">
                  <a:extLst>
                    <a:ext uri="{9D8B030D-6E8A-4147-A177-3AD203B41FA5}">
                      <a16:colId xmlns:a16="http://schemas.microsoft.com/office/drawing/2014/main" val="2521600211"/>
                    </a:ext>
                  </a:extLst>
                </a:gridCol>
                <a:gridCol w="1050353">
                  <a:extLst>
                    <a:ext uri="{9D8B030D-6E8A-4147-A177-3AD203B41FA5}">
                      <a16:colId xmlns:a16="http://schemas.microsoft.com/office/drawing/2014/main" val="3117822586"/>
                    </a:ext>
                  </a:extLst>
                </a:gridCol>
                <a:gridCol w="937404">
                  <a:extLst>
                    <a:ext uri="{9D8B030D-6E8A-4147-A177-3AD203B41FA5}">
                      <a16:colId xmlns:a16="http://schemas.microsoft.com/office/drawing/2014/main" val="1742883527"/>
                    </a:ext>
                  </a:extLst>
                </a:gridCol>
                <a:gridCol w="1163302">
                  <a:extLst>
                    <a:ext uri="{9D8B030D-6E8A-4147-A177-3AD203B41FA5}">
                      <a16:colId xmlns:a16="http://schemas.microsoft.com/office/drawing/2014/main" val="2368683226"/>
                    </a:ext>
                  </a:extLst>
                </a:gridCol>
                <a:gridCol w="1108320">
                  <a:extLst>
                    <a:ext uri="{9D8B030D-6E8A-4147-A177-3AD203B41FA5}">
                      <a16:colId xmlns:a16="http://schemas.microsoft.com/office/drawing/2014/main" val="23541908"/>
                    </a:ext>
                  </a:extLst>
                </a:gridCol>
                <a:gridCol w="1086929">
                  <a:extLst>
                    <a:ext uri="{9D8B030D-6E8A-4147-A177-3AD203B41FA5}">
                      <a16:colId xmlns:a16="http://schemas.microsoft.com/office/drawing/2014/main" val="460495524"/>
                    </a:ext>
                  </a:extLst>
                </a:gridCol>
              </a:tblGrid>
              <a:tr h="52680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solidFill>
                            <a:schemeClr val="accent2"/>
                          </a:solidFill>
                          <a:effectLst/>
                        </a:rPr>
                        <a:t>算术运算符</a:t>
                      </a:r>
                    </a:p>
                    <a:p>
                      <a:pPr algn="ctr"/>
                      <a:endParaRPr lang="en-CN" b="1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solidFill>
                            <a:schemeClr val="bg2"/>
                          </a:solidFill>
                          <a:effectLst/>
                        </a:rPr>
                        <a:t>加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solidFill>
                            <a:schemeClr val="bg2"/>
                          </a:solidFill>
                          <a:effectLst/>
                        </a:rPr>
                        <a:t>减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solidFill>
                            <a:schemeClr val="bg2"/>
                          </a:solidFill>
                          <a:effectLst/>
                        </a:rPr>
                        <a:t>乘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solidFill>
                            <a:schemeClr val="bg2"/>
                          </a:solidFill>
                          <a:effectLst/>
                        </a:rPr>
                        <a:t>除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solidFill>
                            <a:schemeClr val="bg2"/>
                          </a:solidFill>
                          <a:effectLst/>
                        </a:rPr>
                        <a:t>取模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solidFill>
                            <a:schemeClr val="bg2"/>
                          </a:solidFill>
                          <a:effectLst/>
                        </a:rPr>
                        <a:t>幂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dirty="0">
                          <a:solidFill>
                            <a:schemeClr val="bg2"/>
                          </a:solidFill>
                          <a:effectLst/>
                        </a:rPr>
                        <a:t>取整除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5590707"/>
                  </a:ext>
                </a:extLst>
              </a:tr>
              <a:tr h="443577">
                <a:tc vMerge="1">
                  <a:txBody>
                    <a:bodyPr/>
                    <a:lstStyle/>
                    <a:p>
                      <a:endParaRPr lang="en-CN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800" b="1" dirty="0">
                          <a:solidFill>
                            <a:schemeClr val="bg2"/>
                          </a:solidFill>
                          <a:effectLst/>
                        </a:rPr>
                        <a:t>+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800" b="1" dirty="0">
                          <a:solidFill>
                            <a:schemeClr val="bg2"/>
                          </a:solidFill>
                          <a:effectLst/>
                        </a:rPr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800" b="1" dirty="0">
                          <a:solidFill>
                            <a:schemeClr val="bg2"/>
                          </a:solidFill>
                          <a:effectLst/>
                        </a:rPr>
                        <a:t>*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800" b="1" dirty="0">
                          <a:solidFill>
                            <a:schemeClr val="bg2"/>
                          </a:solidFill>
                          <a:effectLst/>
                        </a:rPr>
                        <a:t>/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800" b="1" dirty="0">
                          <a:solidFill>
                            <a:schemeClr val="bg2"/>
                          </a:solidFill>
                          <a:effectLst/>
                        </a:rPr>
                        <a:t>%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800" b="1" dirty="0">
                          <a:solidFill>
                            <a:schemeClr val="bg2"/>
                          </a:solidFill>
                          <a:effectLst/>
                        </a:rPr>
                        <a:t>**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800" b="1" dirty="0">
                          <a:solidFill>
                            <a:schemeClr val="bg2"/>
                          </a:solidFill>
                          <a:effectLst/>
                        </a:rPr>
                        <a:t>//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183213"/>
                  </a:ext>
                </a:extLst>
              </a:tr>
              <a:tr h="507672">
                <a:tc rowSpan="2">
                  <a:txBody>
                    <a:bodyPr/>
                    <a:lstStyle/>
                    <a:p>
                      <a:pPr algn="ctr"/>
                      <a:r>
                        <a:rPr lang="en-CN" b="1" dirty="0">
                          <a:solidFill>
                            <a:schemeClr val="accent2"/>
                          </a:solidFill>
                        </a:rPr>
                        <a:t>比较运算符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8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等于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8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不等于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8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小于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8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大于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8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小于等于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8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大于等于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6111669"/>
                  </a:ext>
                </a:extLst>
              </a:tr>
              <a:tr h="487241">
                <a:tc vMerge="1">
                  <a:txBody>
                    <a:bodyPr/>
                    <a:lstStyle/>
                    <a:p>
                      <a:endParaRPr lang="en-CN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==</a:t>
                      </a:r>
                      <a:endParaRPr lang="en-CN" sz="1800" b="1" kern="1200" dirty="0"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！</a:t>
                      </a:r>
                      <a:r>
                        <a:rPr lang="en-US" altLang="zh-CN" sz="18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endParaRPr lang="en-CN" sz="1800" b="1" kern="1200" dirty="0"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endParaRPr lang="en-CN" sz="1800" b="1" kern="1200" dirty="0"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8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&lt;=</a:t>
                      </a:r>
                      <a:endParaRPr lang="en-CN" sz="1800" b="1" kern="1200" dirty="0"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8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&gt;=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076082"/>
                  </a:ext>
                </a:extLst>
              </a:tr>
              <a:tr h="507672">
                <a:tc rowSpan="2">
                  <a:txBody>
                    <a:bodyPr/>
                    <a:lstStyle/>
                    <a:p>
                      <a:pPr algn="ctr"/>
                      <a:r>
                        <a:rPr lang="en-CN" b="1" dirty="0">
                          <a:solidFill>
                            <a:schemeClr val="accent2"/>
                          </a:solidFill>
                        </a:rPr>
                        <a:t>逻辑运算符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8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与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8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或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8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非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N" sz="1800" b="1" kern="1200" dirty="0"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N" sz="1800" b="1" kern="1200" dirty="0"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N" sz="1800" b="1" kern="1200" dirty="0"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N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9635319"/>
                  </a:ext>
                </a:extLst>
              </a:tr>
              <a:tr h="507672">
                <a:tc vMerge="1">
                  <a:txBody>
                    <a:bodyPr/>
                    <a:lstStyle/>
                    <a:p>
                      <a:endParaRPr lang="en-CN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8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8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N" sz="1800" b="1" kern="1200" dirty="0">
                          <a:solidFill>
                            <a:schemeClr val="bg2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</a:t>
                      </a: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N" sz="1800" b="1" kern="1200" dirty="0"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N" sz="1800" b="1" kern="1200" dirty="0"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N" sz="1800" b="1" kern="1200" dirty="0">
                        <a:solidFill>
                          <a:schemeClr val="bg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CN" b="1" dirty="0">
                        <a:solidFill>
                          <a:schemeClr val="bg2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040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638082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二、循环与判断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2163772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763</TotalTime>
  <Words>1398</Words>
  <Application>Microsoft Office PowerPoint</Application>
  <PresentationFormat>全屏显示(4:3)</PresentationFormat>
  <Paragraphs>161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ui-sans-serif</vt:lpstr>
      <vt:lpstr>黑体</vt:lpstr>
      <vt:lpstr>Microsoft YaHei</vt:lpstr>
      <vt:lpstr>Microsoft YaHei</vt:lpstr>
      <vt:lpstr>Arial</vt:lpstr>
      <vt:lpstr>Calibri</vt:lpstr>
      <vt:lpstr>Times New Roman</vt:lpstr>
      <vt:lpstr>Wingdings</vt:lpstr>
      <vt:lpstr>2_Global</vt:lpstr>
      <vt:lpstr>1_Copyright (c) 2007-2010 NordriDesign™ _light</vt:lpstr>
      <vt:lpstr>PowerPoint 演示文稿</vt:lpstr>
      <vt:lpstr>PowerPoint 演示文稿</vt:lpstr>
      <vt:lpstr>Python学习-热身</vt:lpstr>
      <vt:lpstr>PowerPoint 演示文稿</vt:lpstr>
      <vt:lpstr>PowerPoint 演示文稿</vt:lpstr>
      <vt:lpstr>一、数据类型、变量与运算</vt:lpstr>
      <vt:lpstr>一、数据类型、变量与运算</vt:lpstr>
      <vt:lpstr>一、数据类型、变量与运算</vt:lpstr>
      <vt:lpstr>PowerPoint 演示文稿</vt:lpstr>
      <vt:lpstr>二、循环与判断</vt:lpstr>
      <vt:lpstr>二、循环与判断</vt:lpstr>
      <vt:lpstr>二、循环与判断</vt:lpstr>
      <vt:lpstr>PowerPoint 演示文稿</vt:lpstr>
      <vt:lpstr>三、函数、类和模块</vt:lpstr>
      <vt:lpstr>三、函数、类和模块</vt:lpstr>
      <vt:lpstr>三、函数、类和模块</vt:lpstr>
      <vt:lpstr>三、函数、类和模块</vt:lpstr>
      <vt:lpstr>三、函数、类和模块</vt:lpstr>
      <vt:lpstr>三、函数、类和模块</vt:lpstr>
      <vt:lpstr>三、函数、类和模块</vt:lpstr>
      <vt:lpstr>Python程序设计基础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1327 ynu</cp:lastModifiedBy>
  <cp:revision>24</cp:revision>
  <dcterms:created xsi:type="dcterms:W3CDTF">2004-07-09T11:40:27Z</dcterms:created>
  <dcterms:modified xsi:type="dcterms:W3CDTF">2025-04-01T02:55:39Z</dcterms:modified>
</cp:coreProperties>
</file>