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4"/>
  </p:notesMasterIdLst>
  <p:handoutMasterIdLst>
    <p:handoutMasterId r:id="rId5"/>
  </p:handoutMasterIdLst>
  <p:sldIdLst>
    <p:sldId id="2742" r:id="rId3"/>
  </p:sldIdLst>
  <p:sldSz cx="9144000" cy="6858000" type="screen4x3"/>
  <p:notesSz cx="7099300" cy="10234613"/>
  <p:custDataLst>
    <p:tags r:id="rId6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EE019-CF9B-0E46-99FD-A69435707418}" v="47" dt="2024-04-14T13:42:17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50"/>
    <p:restoredTop sz="84965" autoAdjust="0"/>
  </p:normalViewPr>
  <p:slideViewPr>
    <p:cSldViewPr snapToGrid="0">
      <p:cViewPr varScale="1">
        <p:scale>
          <a:sx n="75" d="100"/>
          <a:sy n="75" d="100"/>
        </p:scale>
        <p:origin x="903" y="33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6F4EE019-CF9B-0E46-99FD-A69435707418}"/>
    <pc:docChg chg="undo custSel addSld delSld modSld sldOrd">
      <pc:chgData name="Xin Luo" userId="82312ee5779919a4" providerId="LiveId" clId="{6F4EE019-CF9B-0E46-99FD-A69435707418}" dt="2024-04-14T14:24:44.511" v="2505" actId="404"/>
      <pc:docMkLst>
        <pc:docMk/>
      </pc:docMkLst>
      <pc:sldChg chg="modSp mod">
        <pc:chgData name="Xin Luo" userId="82312ee5779919a4" providerId="LiveId" clId="{6F4EE019-CF9B-0E46-99FD-A69435707418}" dt="2024-04-14T05:52:00.889" v="166" actId="20577"/>
        <pc:sldMkLst>
          <pc:docMk/>
          <pc:sldMk cId="1576120367" sldId="2387"/>
        </pc:sldMkLst>
        <pc:spChg chg="mod">
          <ac:chgData name="Xin Luo" userId="82312ee5779919a4" providerId="LiveId" clId="{6F4EE019-CF9B-0E46-99FD-A69435707418}" dt="2024-04-14T05:47:53.569" v="109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6F4EE019-CF9B-0E46-99FD-A69435707418}" dt="2024-04-14T05:51:51.200" v="161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6F4EE019-CF9B-0E46-99FD-A69435707418}" dt="2024-04-14T05:52:00.889" v="166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05:58:19.523" v="187" actId="20577"/>
        <pc:sldMkLst>
          <pc:docMk/>
          <pc:sldMk cId="2415901206" sldId="2447"/>
        </pc:sldMkLst>
        <pc:spChg chg="mod">
          <ac:chgData name="Xin Luo" userId="82312ee5779919a4" providerId="LiveId" clId="{6F4EE019-CF9B-0E46-99FD-A69435707418}" dt="2024-04-14T05:58:19.523" v="18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14:24:44.511" v="2505" actId="404"/>
        <pc:sldMkLst>
          <pc:docMk/>
          <pc:sldMk cId="1658607177" sldId="2708"/>
        </pc:sldMkLst>
        <pc:spChg chg="mod">
          <ac:chgData name="Xin Luo" userId="82312ee5779919a4" providerId="LiveId" clId="{6F4EE019-CF9B-0E46-99FD-A69435707418}" dt="2024-04-14T05:45:35.680" v="50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6F4EE019-CF9B-0E46-99FD-A69435707418}" dt="2024-04-14T14:24:44.511" v="2505" actId="404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06:20:30.229" v="829" actId="20577"/>
        <pc:sldMkLst>
          <pc:docMk/>
          <pc:sldMk cId="481122590" sldId="2709"/>
        </pc:sldMkLst>
        <pc:spChg chg="mod">
          <ac:chgData name="Xin Luo" userId="82312ee5779919a4" providerId="LiveId" clId="{6F4EE019-CF9B-0E46-99FD-A69435707418}" dt="2024-04-14T06:20:30.229" v="8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">
        <pc:chgData name="Xin Luo" userId="82312ee5779919a4" providerId="LiveId" clId="{6F4EE019-CF9B-0E46-99FD-A69435707418}" dt="2024-04-14T14:23:28.998" v="2498" actId="20577"/>
        <pc:sldMkLst>
          <pc:docMk/>
          <pc:sldMk cId="3833073590" sldId="2716"/>
        </pc:sldMkLst>
        <pc:spChg chg="mod">
          <ac:chgData name="Xin Luo" userId="82312ee5779919a4" providerId="LiveId" clId="{6F4EE019-CF9B-0E46-99FD-A69435707418}" dt="2024-04-14T06:20:41.640" v="840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14:23:28.998" v="2498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00:06.974" v="1057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6F4EE019-CF9B-0E46-99FD-A69435707418}" dt="2024-04-14T06:20:36.969" v="83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mod">
        <pc:chgData name="Xin Luo" userId="82312ee5779919a4" providerId="LiveId" clId="{6F4EE019-CF9B-0E46-99FD-A69435707418}" dt="2024-04-14T08:22:07.674" v="1558" actId="20577"/>
        <pc:sldMkLst>
          <pc:docMk/>
          <pc:sldMk cId="972163772" sldId="2720"/>
        </pc:sldMkLst>
        <pc:spChg chg="mod">
          <ac:chgData name="Xin Luo" userId="82312ee5779919a4" providerId="LiveId" clId="{6F4EE019-CF9B-0E46-99FD-A69435707418}" dt="2024-04-14T08:22:07.674" v="155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13:43:01.397" v="1702" actId="20577"/>
        <pc:sldMkLst>
          <pc:docMk/>
          <pc:sldMk cId="2689695864" sldId="2721"/>
        </pc:sldMkLst>
        <pc:spChg chg="mod">
          <ac:chgData name="Xin Luo" userId="82312ee5779919a4" providerId="LiveId" clId="{6F4EE019-CF9B-0E46-99FD-A69435707418}" dt="2024-04-14T13:43:01.397" v="1702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08:22:39.042" v="1576" actId="20577"/>
          <ac:spMkLst>
            <pc:docMk/>
            <pc:sldMk cId="2689695864" sldId="2721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25:46.402" v="1647" actId="2710"/>
          <ac:spMkLst>
            <pc:docMk/>
            <pc:sldMk cId="2689695864" sldId="2721"/>
            <ac:spMk id="17" creationId="{9E05FFCA-3371-AF5C-381D-71D984055F5A}"/>
          </ac:spMkLst>
        </pc:spChg>
      </pc:sldChg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modSp mod">
        <pc:chgData name="Xin Luo" userId="82312ee5779919a4" providerId="LiveId" clId="{6F4EE019-CF9B-0E46-99FD-A69435707418}" dt="2024-04-14T14:23:05.135" v="2470" actId="20577"/>
        <pc:sldMkLst>
          <pc:docMk/>
          <pc:sldMk cId="1125183986" sldId="2760"/>
        </pc:sldMkLst>
        <pc:spChg chg="mod">
          <ac:chgData name="Xin Luo" userId="82312ee5779919a4" providerId="LiveId" clId="{6F4EE019-CF9B-0E46-99FD-A69435707418}" dt="2024-04-14T14:23:05.135" v="2470" actId="20577"/>
          <ac:spMkLst>
            <pc:docMk/>
            <pc:sldMk cId="1125183986" sldId="2760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14:22:09.384" v="2446" actId="1036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  <pc:sldChg chg="addSp delSp modSp add mod ord">
        <pc:chgData name="Xin Luo" userId="82312ee5779919a4" providerId="LiveId" clId="{6F4EE019-CF9B-0E46-99FD-A69435707418}" dt="2024-04-14T06:19:11.497" v="793" actId="20577"/>
        <pc:sldMkLst>
          <pc:docMk/>
          <pc:sldMk cId="2024411194" sldId="2761"/>
        </pc:sldMkLst>
        <pc:spChg chg="mod">
          <ac:chgData name="Xin Luo" userId="82312ee5779919a4" providerId="LiveId" clId="{6F4EE019-CF9B-0E46-99FD-A69435707418}" dt="2024-04-14T06:19:11.497" v="793" actId="20577"/>
          <ac:spMkLst>
            <pc:docMk/>
            <pc:sldMk cId="2024411194" sldId="2761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05:58:36.924" v="206" actId="20577"/>
          <ac:spMkLst>
            <pc:docMk/>
            <pc:sldMk cId="2024411194" sldId="2761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6:07:00.345" v="396" actId="14100"/>
          <ac:spMkLst>
            <pc:docMk/>
            <pc:sldMk cId="2024411194" sldId="2761"/>
            <ac:spMk id="6" creationId="{6741FEA2-C046-FD82-2800-2CB513792080}"/>
          </ac:spMkLst>
        </pc:spChg>
        <pc:picChg chg="add mod">
          <ac:chgData name="Xin Luo" userId="82312ee5779919a4" providerId="LiveId" clId="{6F4EE019-CF9B-0E46-99FD-A69435707418}" dt="2024-04-14T06:07:06.005" v="398" actId="1076"/>
          <ac:picMkLst>
            <pc:docMk/>
            <pc:sldMk cId="2024411194" sldId="2761"/>
            <ac:picMk id="4" creationId="{9B747F7A-F4EF-8227-F557-9E225EE5CE74}"/>
          </ac:picMkLst>
        </pc:picChg>
        <pc:picChg chg="del">
          <ac:chgData name="Xin Luo" userId="82312ee5779919a4" providerId="LiveId" clId="{6F4EE019-CF9B-0E46-99FD-A69435707418}" dt="2024-04-14T05:58:54.119" v="207" actId="478"/>
          <ac:picMkLst>
            <pc:docMk/>
            <pc:sldMk cId="2024411194" sldId="2761"/>
            <ac:picMk id="1030" creationId="{C93DB76E-C02F-05AC-2014-674F7E808ADA}"/>
          </ac:picMkLst>
        </pc:picChg>
      </pc:sldChg>
      <pc:sldChg chg="addSp delSp modSp add mod">
        <pc:chgData name="Xin Luo" userId="82312ee5779919a4" providerId="LiveId" clId="{6F4EE019-CF9B-0E46-99FD-A69435707418}" dt="2024-04-14T06:18:47.790" v="776" actId="207"/>
        <pc:sldMkLst>
          <pc:docMk/>
          <pc:sldMk cId="2062870849" sldId="2762"/>
        </pc:sldMkLst>
        <pc:spChg chg="mod">
          <ac:chgData name="Xin Luo" userId="82312ee5779919a4" providerId="LiveId" clId="{6F4EE019-CF9B-0E46-99FD-A69435707418}" dt="2024-04-14T06:08:15.555" v="435" actId="20577"/>
          <ac:spMkLst>
            <pc:docMk/>
            <pc:sldMk cId="2062870849" sldId="2762"/>
            <ac:spMk id="2" creationId="{631AADB6-C88A-D817-4683-FC087E4E240F}"/>
          </ac:spMkLst>
        </pc:spChg>
        <pc:spChg chg="del">
          <ac:chgData name="Xin Luo" userId="82312ee5779919a4" providerId="LiveId" clId="{6F4EE019-CF9B-0E46-99FD-A69435707418}" dt="2024-04-14T06:05:08.459" v="383" actId="478"/>
          <ac:spMkLst>
            <pc:docMk/>
            <pc:sldMk cId="2062870849" sldId="2762"/>
            <ac:spMk id="6" creationId="{6741FEA2-C046-FD82-2800-2CB513792080}"/>
          </ac:spMkLst>
        </pc:spChg>
        <pc:spChg chg="add mod">
          <ac:chgData name="Xin Luo" userId="82312ee5779919a4" providerId="LiveId" clId="{6F4EE019-CF9B-0E46-99FD-A69435707418}" dt="2024-04-14T06:18:47.790" v="776" actId="207"/>
          <ac:spMkLst>
            <pc:docMk/>
            <pc:sldMk cId="2062870849" sldId="2762"/>
            <ac:spMk id="8" creationId="{CF0A46FB-7B1F-38BA-4783-7D8B17F03C9F}"/>
          </ac:spMkLst>
        </pc:spChg>
        <pc:picChg chg="add del mod">
          <ac:chgData name="Xin Luo" userId="82312ee5779919a4" providerId="LiveId" clId="{6F4EE019-CF9B-0E46-99FD-A69435707418}" dt="2024-04-14T06:07:10.281" v="399" actId="478"/>
          <ac:picMkLst>
            <pc:docMk/>
            <pc:sldMk cId="2062870849" sldId="2762"/>
            <ac:picMk id="5" creationId="{7F85D973-1C4E-01A4-27F4-270B00862B54}"/>
          </ac:picMkLst>
        </pc:picChg>
      </pc:sldChg>
      <pc:sldChg chg="modSp add mod">
        <pc:chgData name="Xin Luo" userId="82312ee5779919a4" providerId="LiveId" clId="{6F4EE019-CF9B-0E46-99FD-A69435707418}" dt="2024-04-14T14:23:42.622" v="2501" actId="20577"/>
        <pc:sldMkLst>
          <pc:docMk/>
          <pc:sldMk cId="2609645228" sldId="2763"/>
        </pc:sldMkLst>
        <pc:spChg chg="mod">
          <ac:chgData name="Xin Luo" userId="82312ee5779919a4" providerId="LiveId" clId="{6F4EE019-CF9B-0E46-99FD-A69435707418}" dt="2024-04-14T14:23:42.622" v="2501" actId="20577"/>
          <ac:spMkLst>
            <pc:docMk/>
            <pc:sldMk cId="2609645228" sldId="2763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00:17.440" v="1066" actId="20577"/>
          <ac:spMkLst>
            <pc:docMk/>
            <pc:sldMk cId="2609645228" sldId="2763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6F4EE019-CF9B-0E46-99FD-A69435707418}" dt="2024-04-14T14:23:47.864" v="2502"/>
        <pc:sldMkLst>
          <pc:docMk/>
          <pc:sldMk cId="3506380824" sldId="2764"/>
        </pc:sldMkLst>
        <pc:spChg chg="mod">
          <ac:chgData name="Xin Luo" userId="82312ee5779919a4" providerId="LiveId" clId="{6F4EE019-CF9B-0E46-99FD-A69435707418}" dt="2024-04-14T14:23:47.864" v="2502"/>
          <ac:spMkLst>
            <pc:docMk/>
            <pc:sldMk cId="3506380824" sldId="2764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19:51.386" v="1531" actId="2710"/>
          <ac:spMkLst>
            <pc:docMk/>
            <pc:sldMk cId="3506380824" sldId="2764"/>
            <ac:spMk id="6" creationId="{6741FEA2-C046-FD82-2800-2CB513792080}"/>
          </ac:spMkLst>
        </pc:spChg>
        <pc:spChg chg="add del">
          <ac:chgData name="Xin Luo" userId="82312ee5779919a4" providerId="LiveId" clId="{6F4EE019-CF9B-0E46-99FD-A69435707418}" dt="2024-04-14T08:16:38.996" v="1342" actId="22"/>
          <ac:spMkLst>
            <pc:docMk/>
            <pc:sldMk cId="3506380824" sldId="2764"/>
            <ac:spMk id="9" creationId="{1650CDD0-BAB5-BD6C-229A-CEDC2E2D3701}"/>
          </ac:spMkLst>
        </pc:spChg>
        <pc:graphicFrameChg chg="add del mod modGraphic">
          <ac:chgData name="Xin Luo" userId="82312ee5779919a4" providerId="LiveId" clId="{6F4EE019-CF9B-0E46-99FD-A69435707418}" dt="2024-04-14T08:19:45.263" v="1529" actId="478"/>
          <ac:graphicFrameMkLst>
            <pc:docMk/>
            <pc:sldMk cId="3506380824" sldId="2764"/>
            <ac:graphicFrameMk id="4" creationId="{609DF2EF-906B-9309-09E5-31320FE3F8F1}"/>
          </ac:graphicFrameMkLst>
        </pc:graphicFrameChg>
        <pc:graphicFrameChg chg="add mod modGraphic">
          <ac:chgData name="Xin Luo" userId="82312ee5779919a4" providerId="LiveId" clId="{6F4EE019-CF9B-0E46-99FD-A69435707418}" dt="2024-04-14T13:14:20.275" v="1648" actId="113"/>
          <ac:graphicFrameMkLst>
            <pc:docMk/>
            <pc:sldMk cId="3506380824" sldId="2764"/>
            <ac:graphicFrameMk id="5" creationId="{842BFBCA-9573-0586-F7F4-02CC91863DEB}"/>
          </ac:graphicFrameMkLst>
        </pc:graphicFrameChg>
        <pc:picChg chg="add del mod">
          <ac:chgData name="Xin Luo" userId="82312ee5779919a4" providerId="LiveId" clId="{6F4EE019-CF9B-0E46-99FD-A69435707418}" dt="2024-04-14T08:04:44.592" v="1089" actId="478"/>
          <ac:picMkLst>
            <pc:docMk/>
            <pc:sldMk cId="3506380824" sldId="2764"/>
            <ac:picMk id="1026" creationId="{ADCB918E-8C74-9D27-3542-C8AA90FF7EC1}"/>
          </ac:picMkLst>
        </pc:picChg>
        <pc:inkChg chg="add del">
          <ac:chgData name="Xin Luo" userId="82312ee5779919a4" providerId="LiveId" clId="{6F4EE019-CF9B-0E46-99FD-A69435707418}" dt="2024-04-14T08:16:05.977" v="1336" actId="9405"/>
          <ac:inkMkLst>
            <pc:docMk/>
            <pc:sldMk cId="3506380824" sldId="2764"/>
            <ac:inkMk id="7" creationId="{EE9E4CBE-E9DA-D39D-6F30-F3FDC864A3EF}"/>
          </ac:inkMkLst>
        </pc:inkChg>
      </pc:sldChg>
      <pc:sldChg chg="modSp add mod">
        <pc:chgData name="Xin Luo" userId="82312ee5779919a4" providerId="LiveId" clId="{6F4EE019-CF9B-0E46-99FD-A69435707418}" dt="2024-04-14T14:09:24.628" v="2284" actId="1076"/>
        <pc:sldMkLst>
          <pc:docMk/>
          <pc:sldMk cId="1464806993" sldId="2765"/>
        </pc:sldMkLst>
        <pc:spChg chg="mod">
          <ac:chgData name="Xin Luo" userId="82312ee5779919a4" providerId="LiveId" clId="{6F4EE019-CF9B-0E46-99FD-A69435707418}" dt="2024-04-14T13:46:23.086" v="2012" actId="20577"/>
          <ac:spMkLst>
            <pc:docMk/>
            <pc:sldMk cId="1464806993" sldId="2765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14:09:24.628" v="2284" actId="1076"/>
          <ac:spMkLst>
            <pc:docMk/>
            <pc:sldMk cId="1464806993" sldId="2765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05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第二次选做作业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2" y="2065171"/>
            <a:ext cx="844543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家乡所在城市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Sentinel-2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遥感影像一幅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）配置开源项目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(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https://github.com/xinluo2018/WatNet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)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运行环境。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）根据开源项目代码说明，提取家乡城市水体信息，并制作专题水体地图。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）实验问题及解决过程总结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实验文档，以</a:t>
            </a:r>
            <a:r>
              <a:rPr lang="en-US" altLang="zh-CN" sz="2000" b="1" u="sng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格式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提交，要求格式规范、内容准确且</a:t>
            </a:r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实验细节充分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。作业文件大小总结不超过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2025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4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542097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题目：开源项目运行环境配置及使用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8012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127</Words>
  <Application>Microsoft Office PowerPoint</Application>
  <PresentationFormat>全屏显示(4:3)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黑体</vt:lpstr>
      <vt:lpstr>微软雅黑</vt:lpstr>
      <vt:lpstr>Arial</vt:lpstr>
      <vt:lpstr>Times New Roman</vt:lpstr>
      <vt:lpstr>Wingdings</vt:lpstr>
      <vt:lpstr>2_Global</vt:lpstr>
      <vt:lpstr>1_Copyright (c) 2007-2010 NordriDesign™ _light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24</cp:revision>
  <dcterms:created xsi:type="dcterms:W3CDTF">2004-07-09T11:40:27Z</dcterms:created>
  <dcterms:modified xsi:type="dcterms:W3CDTF">2025-04-01T02:53:47Z</dcterms:modified>
</cp:coreProperties>
</file>