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16"/>
  </p:notesMasterIdLst>
  <p:handoutMasterIdLst>
    <p:handoutMasterId r:id="rId17"/>
  </p:handoutMasterIdLst>
  <p:sldIdLst>
    <p:sldId id="2708" r:id="rId3"/>
    <p:sldId id="2387" r:id="rId4"/>
    <p:sldId id="2447" r:id="rId5"/>
    <p:sldId id="2716" r:id="rId6"/>
    <p:sldId id="2709" r:id="rId7"/>
    <p:sldId id="2761" r:id="rId8"/>
    <p:sldId id="2762" r:id="rId9"/>
    <p:sldId id="2763" r:id="rId10"/>
    <p:sldId id="2764" r:id="rId11"/>
    <p:sldId id="2765" r:id="rId12"/>
    <p:sldId id="2766" r:id="rId13"/>
    <p:sldId id="2767" r:id="rId14"/>
    <p:sldId id="2760" r:id="rId15"/>
  </p:sldIdLst>
  <p:sldSz cx="9144000" cy="6858000" type="screen4x3"/>
  <p:notesSz cx="7099300" cy="10234613"/>
  <p:custDataLst>
    <p:tags r:id="rId1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256512-1F02-954A-8BB9-ABE91C332B30}" v="4" dt="2024-04-16T10:27:55.252"/>
    <p1510:client id="{7970A8E4-9FA8-EB43-975F-FF273197657B}" v="6" dt="2024-04-16T15:10:06.0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702"/>
    <p:restoredTop sz="87157"/>
  </p:normalViewPr>
  <p:slideViewPr>
    <p:cSldViewPr snapToGrid="0">
      <p:cViewPr varScale="1">
        <p:scale>
          <a:sx n="77" d="100"/>
          <a:sy n="77" d="100"/>
        </p:scale>
        <p:origin x="828" y="4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gs" Target="tags/tag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6/11/relationships/changesInfo" Target="changesInfos/changesInfo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6F4EE019-CF9B-0E46-99FD-A69435707418}"/>
    <pc:docChg chg="delSld">
      <pc:chgData name="Xin Luo" userId="82312ee5779919a4" providerId="LiveId" clId="{6F4EE019-CF9B-0E46-99FD-A69435707418}" dt="2024-04-14T01:59:58.456" v="13" actId="2696"/>
      <pc:docMkLst>
        <pc:docMk/>
      </pc:docMkLst>
      <pc:sldChg chg="del">
        <pc:chgData name="Xin Luo" userId="82312ee5779919a4" providerId="LiveId" clId="{6F4EE019-CF9B-0E46-99FD-A69435707418}" dt="2024-04-14T01:57:24.687" v="3" actId="2696"/>
        <pc:sldMkLst>
          <pc:docMk/>
          <pc:sldMk cId="1209572041" sldId="2722"/>
        </pc:sldMkLst>
      </pc:sldChg>
      <pc:sldChg chg="del">
        <pc:chgData name="Xin Luo" userId="82312ee5779919a4" providerId="LiveId" clId="{6F4EE019-CF9B-0E46-99FD-A69435707418}" dt="2024-04-14T01:59:58.393" v="9" actId="2696"/>
        <pc:sldMkLst>
          <pc:docMk/>
          <pc:sldMk cId="2510358707" sldId="2740"/>
        </pc:sldMkLst>
      </pc:sldChg>
      <pc:sldChg chg="del">
        <pc:chgData name="Xin Luo" userId="82312ee5779919a4" providerId="LiveId" clId="{6F4EE019-CF9B-0E46-99FD-A69435707418}" dt="2024-04-14T01:59:58.338" v="6" actId="2696"/>
        <pc:sldMkLst>
          <pc:docMk/>
          <pc:sldMk cId="3883315984" sldId="2744"/>
        </pc:sldMkLst>
      </pc:sldChg>
      <pc:sldChg chg="del">
        <pc:chgData name="Xin Luo" userId="82312ee5779919a4" providerId="LiveId" clId="{6F4EE019-CF9B-0E46-99FD-A69435707418}" dt="2024-04-14T01:59:58.368" v="8" actId="2696"/>
        <pc:sldMkLst>
          <pc:docMk/>
          <pc:sldMk cId="3741103209" sldId="2745"/>
        </pc:sldMkLst>
      </pc:sldChg>
      <pc:sldChg chg="del">
        <pc:chgData name="Xin Luo" userId="82312ee5779919a4" providerId="LiveId" clId="{6F4EE019-CF9B-0E46-99FD-A69435707418}" dt="2024-04-14T01:59:58.366" v="7" actId="2696"/>
        <pc:sldMkLst>
          <pc:docMk/>
          <pc:sldMk cId="322086101" sldId="2746"/>
        </pc:sldMkLst>
      </pc:sldChg>
      <pc:sldChg chg="del">
        <pc:chgData name="Xin Luo" userId="82312ee5779919a4" providerId="LiveId" clId="{6F4EE019-CF9B-0E46-99FD-A69435707418}" dt="2024-04-14T01:59:58.425" v="11" actId="2696"/>
        <pc:sldMkLst>
          <pc:docMk/>
          <pc:sldMk cId="2920839983" sldId="2747"/>
        </pc:sldMkLst>
      </pc:sldChg>
      <pc:sldChg chg="del">
        <pc:chgData name="Xin Luo" userId="82312ee5779919a4" providerId="LiveId" clId="{6F4EE019-CF9B-0E46-99FD-A69435707418}" dt="2024-04-14T01:59:58.440" v="12" actId="2696"/>
        <pc:sldMkLst>
          <pc:docMk/>
          <pc:sldMk cId="2081473989" sldId="2748"/>
        </pc:sldMkLst>
      </pc:sldChg>
      <pc:sldChg chg="del">
        <pc:chgData name="Xin Luo" userId="82312ee5779919a4" providerId="LiveId" clId="{6F4EE019-CF9B-0E46-99FD-A69435707418}" dt="2024-04-14T01:59:58.456" v="13" actId="2696"/>
        <pc:sldMkLst>
          <pc:docMk/>
          <pc:sldMk cId="1994915307" sldId="2749"/>
        </pc:sldMkLst>
      </pc:sldChg>
      <pc:sldChg chg="del">
        <pc:chgData name="Xin Luo" userId="82312ee5779919a4" providerId="LiveId" clId="{6F4EE019-CF9B-0E46-99FD-A69435707418}" dt="2024-04-14T01:57:24.683" v="1" actId="2696"/>
        <pc:sldMkLst>
          <pc:docMk/>
          <pc:sldMk cId="202264030" sldId="2750"/>
        </pc:sldMkLst>
      </pc:sldChg>
      <pc:sldChg chg="del">
        <pc:chgData name="Xin Luo" userId="82312ee5779919a4" providerId="LiveId" clId="{6F4EE019-CF9B-0E46-99FD-A69435707418}" dt="2024-04-14T01:59:50.983" v="5" actId="2696"/>
        <pc:sldMkLst>
          <pc:docMk/>
          <pc:sldMk cId="2371836296" sldId="2756"/>
        </pc:sldMkLst>
      </pc:sldChg>
      <pc:sldChg chg="del">
        <pc:chgData name="Xin Luo" userId="82312ee5779919a4" providerId="LiveId" clId="{6F4EE019-CF9B-0E46-99FD-A69435707418}" dt="2024-04-14T01:59:50.974" v="4" actId="2696"/>
        <pc:sldMkLst>
          <pc:docMk/>
          <pc:sldMk cId="397779649" sldId="2757"/>
        </pc:sldMkLst>
      </pc:sldChg>
      <pc:sldChg chg="del">
        <pc:chgData name="Xin Luo" userId="82312ee5779919a4" providerId="LiveId" clId="{6F4EE019-CF9B-0E46-99FD-A69435707418}" dt="2024-04-14T01:59:58.410" v="10" actId="2696"/>
        <pc:sldMkLst>
          <pc:docMk/>
          <pc:sldMk cId="1878724924" sldId="2758"/>
        </pc:sldMkLst>
      </pc:sldChg>
      <pc:sldChg chg="del">
        <pc:chgData name="Xin Luo" userId="82312ee5779919a4" providerId="LiveId" clId="{6F4EE019-CF9B-0E46-99FD-A69435707418}" dt="2024-04-14T01:57:24.680" v="0" actId="2696"/>
        <pc:sldMkLst>
          <pc:docMk/>
          <pc:sldMk cId="472418319" sldId="2759"/>
        </pc:sldMkLst>
      </pc:sldChg>
      <pc:sldChg chg="del">
        <pc:chgData name="Xin Luo" userId="82312ee5779919a4" providerId="LiveId" clId="{6F4EE019-CF9B-0E46-99FD-A69435707418}" dt="2024-04-14T01:57:24.685" v="2" actId="2696"/>
        <pc:sldMkLst>
          <pc:docMk/>
          <pc:sldMk cId="1417780723" sldId="2761"/>
        </pc:sldMkLst>
      </pc:sldChg>
    </pc:docChg>
  </pc:docChgLst>
  <pc:docChgLst>
    <pc:chgData name="Xin Luo" userId="82312ee5779919a4" providerId="LiveId" clId="{98EC8ECB-A80D-1449-ACFE-0D931F29C13A}"/>
    <pc:docChg chg="undo custSel addSld delSld modSld">
      <pc:chgData name="Xin Luo" userId="82312ee5779919a4" providerId="LiveId" clId="{98EC8ECB-A80D-1449-ACFE-0D931F29C13A}" dt="2023-02-23T15:47:30.471" v="734" actId="478"/>
      <pc:docMkLst>
        <pc:docMk/>
      </pc:docMkLst>
      <pc:sldChg chg="modSp mod">
        <pc:chgData name="Xin Luo" userId="82312ee5779919a4" providerId="LiveId" clId="{98EC8ECB-A80D-1449-ACFE-0D931F29C13A}" dt="2023-02-23T15:07:38.481" v="282" actId="20577"/>
        <pc:sldMkLst>
          <pc:docMk/>
          <pc:sldMk cId="1576120367" sldId="2387"/>
        </pc:sldMkLst>
        <pc:spChg chg="mod">
          <ac:chgData name="Xin Luo" userId="82312ee5779919a4" providerId="LiveId" clId="{98EC8ECB-A80D-1449-ACFE-0D931F29C13A}" dt="2023-02-23T15:07:38.481" v="282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98EC8ECB-A80D-1449-ACFE-0D931F29C13A}" dt="2023-02-23T15:06:04.024" v="241" actId="1076"/>
          <ac:spMkLst>
            <pc:docMk/>
            <pc:sldMk cId="1576120367" sldId="2387"/>
            <ac:spMk id="6" creationId="{00000000-0000-0000-0000-000000000000}"/>
          </ac:spMkLst>
        </pc:spChg>
        <pc:spChg chg="mod">
          <ac:chgData name="Xin Luo" userId="82312ee5779919a4" providerId="LiveId" clId="{98EC8ECB-A80D-1449-ACFE-0D931F29C13A}" dt="2023-02-23T15:05:37.607" v="201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98EC8ECB-A80D-1449-ACFE-0D931F29C13A}" dt="2023-02-23T15:04:17.856" v="99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23:38.561" v="288" actId="20577"/>
        <pc:sldMkLst>
          <pc:docMk/>
          <pc:sldMk cId="2415901206" sldId="2447"/>
        </pc:sldMkLst>
        <pc:spChg chg="mod">
          <ac:chgData name="Xin Luo" userId="82312ee5779919a4" providerId="LiveId" clId="{98EC8ECB-A80D-1449-ACFE-0D931F29C13A}" dt="2023-02-23T15:23:38.561" v="28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98EC8ECB-A80D-1449-ACFE-0D931F29C13A}" dt="2023-02-23T15:32:00.813" v="490" actId="20577"/>
        <pc:sldMkLst>
          <pc:docMk/>
          <pc:sldMk cId="4067577602" sldId="2605"/>
        </pc:sldMkLst>
        <pc:spChg chg="mod">
          <ac:chgData name="Xin Luo" userId="82312ee5779919a4" providerId="LiveId" clId="{98EC8ECB-A80D-1449-ACFE-0D931F29C13A}" dt="2023-02-23T15:23:43.970" v="296" actId="20577"/>
          <ac:spMkLst>
            <pc:docMk/>
            <pc:sldMk cId="4067577602" sldId="2605"/>
            <ac:spMk id="3" creationId="{00000000-0000-0000-0000-000000000000}"/>
          </ac:spMkLst>
        </pc:spChg>
        <pc:spChg chg="add mod">
          <ac:chgData name="Xin Luo" userId="82312ee5779919a4" providerId="LiveId" clId="{98EC8ECB-A80D-1449-ACFE-0D931F29C13A}" dt="2023-02-23T15:32:00.813" v="490" actId="20577"/>
          <ac:spMkLst>
            <pc:docMk/>
            <pc:sldMk cId="4067577602" sldId="2605"/>
            <ac:spMk id="5" creationId="{78502774-B04C-634F-1396-E5815996BC36}"/>
          </ac:spMkLst>
        </pc:spChg>
        <pc:spChg chg="add del">
          <ac:chgData name="Xin Luo" userId="82312ee5779919a4" providerId="LiveId" clId="{98EC8ECB-A80D-1449-ACFE-0D931F29C13A}" dt="2023-02-23T15:31:17.254" v="472" actId="478"/>
          <ac:spMkLst>
            <pc:docMk/>
            <pc:sldMk cId="4067577602" sldId="2605"/>
            <ac:spMk id="8" creationId="{F79B8069-33FF-F2D3-2749-C72697740AC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5" creationId="{8F7436BD-0CD5-04DA-2B44-925CE86CF70D}"/>
          </ac:spMkLst>
        </pc:spChg>
        <pc:spChg chg="del">
          <ac:chgData name="Xin Luo" userId="82312ee5779919a4" providerId="LiveId" clId="{98EC8ECB-A80D-1449-ACFE-0D931F29C13A}" dt="2023-02-23T15:23:49.248" v="298" actId="478"/>
          <ac:spMkLst>
            <pc:docMk/>
            <pc:sldMk cId="4067577602" sldId="2605"/>
            <ac:spMk id="16" creationId="{5E1E7D79-A815-9A32-ABAB-129BFCE643F1}"/>
          </ac:spMkLst>
        </pc:spChg>
        <pc:spChg chg="del mod">
          <ac:chgData name="Xin Luo" userId="82312ee5779919a4" providerId="LiveId" clId="{98EC8ECB-A80D-1449-ACFE-0D931F29C13A}" dt="2023-02-23T15:23:47.004" v="297" actId="478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7" creationId="{C7993E05-4ADB-9D0C-E633-5749F445E47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28" creationId="{9FA49340-63F1-4959-1786-FD893DE76CE9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0" creationId="{35CDAC06-D9CF-2AC8-535E-A1B01EC14218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2" creationId="{AFE202E8-A338-4627-93EE-5AD65BEE9525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4" creationId="{D5CBEF68-23C0-8F4A-FA5F-CB6BCAE76176}"/>
          </ac:picMkLst>
        </pc:picChg>
        <pc:picChg chg="del">
          <ac:chgData name="Xin Luo" userId="82312ee5779919a4" providerId="LiveId" clId="{98EC8ECB-A80D-1449-ACFE-0D931F29C13A}" dt="2023-02-23T15:23:49.248" v="298" actId="478"/>
          <ac:picMkLst>
            <pc:docMk/>
            <pc:sldMk cId="4067577602" sldId="2605"/>
            <ac:picMk id="1036" creationId="{5E2738F1-9461-1F5B-3007-2AA2AD20C330}"/>
          </ac:picMkLst>
        </pc:picChg>
        <pc:cxnChg chg="del">
          <ac:chgData name="Xin Luo" userId="82312ee5779919a4" providerId="LiveId" clId="{98EC8ECB-A80D-1449-ACFE-0D931F29C13A}" dt="2023-02-23T15:23:49.248" v="298" actId="478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modSp mod">
        <pc:chgData name="Xin Luo" userId="82312ee5779919a4" providerId="LiveId" clId="{98EC8ECB-A80D-1449-ACFE-0D931F29C13A}" dt="2023-02-23T15:03:54.789" v="48" actId="20577"/>
        <pc:sldMkLst>
          <pc:docMk/>
          <pc:sldMk cId="1658607177" sldId="2708"/>
        </pc:sldMkLst>
        <pc:spChg chg="mod">
          <ac:chgData name="Xin Luo" userId="82312ee5779919a4" providerId="LiveId" clId="{98EC8ECB-A80D-1449-ACFE-0D931F29C13A}" dt="2023-02-23T15:03:29.071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98EC8ECB-A80D-1449-ACFE-0D931F29C13A}" dt="2023-02-23T15:03:54.789" v="48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16.929" v="710" actId="20577"/>
        <pc:sldMkLst>
          <pc:docMk/>
          <pc:sldMk cId="481122590" sldId="2709"/>
        </pc:sldMkLst>
        <pc:spChg chg="mod">
          <ac:chgData name="Xin Luo" userId="82312ee5779919a4" providerId="LiveId" clId="{98EC8ECB-A80D-1449-ACFE-0D931F29C13A}" dt="2023-02-23T15:46:16.929" v="710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6:36.362" v="717" actId="20577"/>
        <pc:sldMkLst>
          <pc:docMk/>
          <pc:sldMk cId="3833073590" sldId="2716"/>
        </pc:sldMkLst>
        <pc:spChg chg="mod">
          <ac:chgData name="Xin Luo" userId="82312ee5779919a4" providerId="LiveId" clId="{98EC8ECB-A80D-1449-ACFE-0D931F29C13A}" dt="2023-02-23T15:46:29.354" v="716" actId="108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6:36.362" v="717" actId="20577"/>
          <ac:spMkLst>
            <pc:docMk/>
            <pc:sldMk cId="3833073590" sldId="2716"/>
            <ac:spMk id="5" creationId="{9F4AEA98-0C33-E82A-EB75-839D0F0B55A4}"/>
          </ac:spMkLst>
        </pc:spChg>
      </pc:sldChg>
      <pc:sldChg chg="modSp mod">
        <pc:chgData name="Xin Luo" userId="82312ee5779919a4" providerId="LiveId" clId="{98EC8ECB-A80D-1449-ACFE-0D931F29C13A}" dt="2023-02-23T15:47:08.933" v="728" actId="20577"/>
        <pc:sldMkLst>
          <pc:docMk/>
          <pc:sldMk cId="972163772" sldId="2720"/>
        </pc:sldMkLst>
        <pc:spChg chg="mod">
          <ac:chgData name="Xin Luo" userId="82312ee5779919a4" providerId="LiveId" clId="{98EC8ECB-A80D-1449-ACFE-0D931F29C13A}" dt="2023-02-23T15:47:00.360" v="722" actId="1076"/>
          <ac:spMkLst>
            <pc:docMk/>
            <pc:sldMk cId="972163772" sldId="2720"/>
            <ac:spMk id="3" creationId="{00000000-0000-0000-0000-000000000000}"/>
          </ac:spMkLst>
        </pc:spChg>
        <pc:spChg chg="mod">
          <ac:chgData name="Xin Luo" userId="82312ee5779919a4" providerId="LiveId" clId="{98EC8ECB-A80D-1449-ACFE-0D931F29C13A}" dt="2023-02-23T15:47:08.933" v="728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mod">
        <pc:chgData name="Xin Luo" userId="82312ee5779919a4" providerId="LiveId" clId="{98EC8ECB-A80D-1449-ACFE-0D931F29C13A}" dt="2023-02-23T15:47:17.016" v="729"/>
        <pc:sldMkLst>
          <pc:docMk/>
          <pc:sldMk cId="2689695864" sldId="2721"/>
        </pc:sldMkLst>
        <pc:spChg chg="mod">
          <ac:chgData name="Xin Luo" userId="82312ee5779919a4" providerId="LiveId" clId="{98EC8ECB-A80D-1449-ACFE-0D931F29C13A}" dt="2023-02-23T15:47:17.016" v="729"/>
          <ac:spMkLst>
            <pc:docMk/>
            <pc:sldMk cId="2689695864" sldId="2721"/>
            <ac:spMk id="3" creationId="{00000000-0000-0000-0000-000000000000}"/>
          </ac:spMkLst>
        </pc:spChg>
      </pc:sldChg>
      <pc:sldChg chg="delSp modSp mod">
        <pc:chgData name="Xin Luo" userId="82312ee5779919a4" providerId="LiveId" clId="{98EC8ECB-A80D-1449-ACFE-0D931F29C13A}" dt="2023-02-23T15:47:30.471" v="734" actId="478"/>
        <pc:sldMkLst>
          <pc:docMk/>
          <pc:sldMk cId="1209572041" sldId="2722"/>
        </pc:sldMkLst>
        <pc:spChg chg="del mod">
          <ac:chgData name="Xin Luo" userId="82312ee5779919a4" providerId="LiveId" clId="{98EC8ECB-A80D-1449-ACFE-0D931F29C13A}" dt="2023-02-23T15:47:30.471" v="734" actId="478"/>
          <ac:spMkLst>
            <pc:docMk/>
            <pc:sldMk cId="1209572041" sldId="2722"/>
            <ac:spMk id="14" creationId="{0DADB612-499B-577C-8C56-FA81A4204DD1}"/>
          </ac:spMkLst>
        </pc:spChg>
      </pc:sldChg>
      <pc:sldChg chg="del">
        <pc:chgData name="Xin Luo" userId="82312ee5779919a4" providerId="LiveId" clId="{98EC8ECB-A80D-1449-ACFE-0D931F29C13A}" dt="2023-02-23T15:46:08.434" v="701" actId="2696"/>
        <pc:sldMkLst>
          <pc:docMk/>
          <pc:sldMk cId="353940032" sldId="2725"/>
        </pc:sldMkLst>
      </pc:sldChg>
      <pc:sldChg chg="del">
        <pc:chgData name="Xin Luo" userId="82312ee5779919a4" providerId="LiveId" clId="{98EC8ECB-A80D-1449-ACFE-0D931F29C13A}" dt="2023-02-23T15:46:08.455" v="709" actId="2696"/>
        <pc:sldMkLst>
          <pc:docMk/>
          <pc:sldMk cId="45083394" sldId="2726"/>
        </pc:sldMkLst>
      </pc:sldChg>
      <pc:sldChg chg="del">
        <pc:chgData name="Xin Luo" userId="82312ee5779919a4" providerId="LiveId" clId="{98EC8ECB-A80D-1449-ACFE-0D931F29C13A}" dt="2023-02-23T15:46:08.437" v="702" actId="2696"/>
        <pc:sldMkLst>
          <pc:docMk/>
          <pc:sldMk cId="148985918" sldId="2727"/>
        </pc:sldMkLst>
      </pc:sldChg>
      <pc:sldChg chg="del">
        <pc:chgData name="Xin Luo" userId="82312ee5779919a4" providerId="LiveId" clId="{98EC8ECB-A80D-1449-ACFE-0D931F29C13A}" dt="2023-02-23T15:46:08.445" v="706" actId="2696"/>
        <pc:sldMkLst>
          <pc:docMk/>
          <pc:sldMk cId="3544980656" sldId="2728"/>
        </pc:sldMkLst>
      </pc:sldChg>
      <pc:sldChg chg="del">
        <pc:chgData name="Xin Luo" userId="82312ee5779919a4" providerId="LiveId" clId="{98EC8ECB-A80D-1449-ACFE-0D931F29C13A}" dt="2023-02-23T15:46:08.448" v="708" actId="2696"/>
        <pc:sldMkLst>
          <pc:docMk/>
          <pc:sldMk cId="1664139585" sldId="2729"/>
        </pc:sldMkLst>
      </pc:sldChg>
      <pc:sldChg chg="del">
        <pc:chgData name="Xin Luo" userId="82312ee5779919a4" providerId="LiveId" clId="{98EC8ECB-A80D-1449-ACFE-0D931F29C13A}" dt="2023-02-23T15:46:08.446" v="707" actId="2696"/>
        <pc:sldMkLst>
          <pc:docMk/>
          <pc:sldMk cId="3561803108" sldId="2730"/>
        </pc:sldMkLst>
      </pc:sldChg>
      <pc:sldChg chg="del">
        <pc:chgData name="Xin Luo" userId="82312ee5779919a4" providerId="LiveId" clId="{98EC8ECB-A80D-1449-ACFE-0D931F29C13A}" dt="2023-02-23T15:46:08.439" v="703" actId="2696"/>
        <pc:sldMkLst>
          <pc:docMk/>
          <pc:sldMk cId="236610701" sldId="2731"/>
        </pc:sldMkLst>
      </pc:sldChg>
      <pc:sldChg chg="del">
        <pc:chgData name="Xin Luo" userId="82312ee5779919a4" providerId="LiveId" clId="{98EC8ECB-A80D-1449-ACFE-0D931F29C13A}" dt="2023-02-23T15:46:08.441" v="704" actId="2696"/>
        <pc:sldMkLst>
          <pc:docMk/>
          <pc:sldMk cId="1986913413" sldId="2732"/>
        </pc:sldMkLst>
      </pc:sldChg>
      <pc:sldChg chg="del">
        <pc:chgData name="Xin Luo" userId="82312ee5779919a4" providerId="LiveId" clId="{98EC8ECB-A80D-1449-ACFE-0D931F29C13A}" dt="2023-02-23T15:46:08.443" v="705" actId="2696"/>
        <pc:sldMkLst>
          <pc:docMk/>
          <pc:sldMk cId="270311508" sldId="2733"/>
        </pc:sldMkLst>
      </pc:sldChg>
      <pc:sldChg chg="del">
        <pc:chgData name="Xin Luo" userId="82312ee5779919a4" providerId="LiveId" clId="{98EC8ECB-A80D-1449-ACFE-0D931F29C13A}" dt="2023-02-23T15:47:22.827" v="730" actId="2696"/>
        <pc:sldMkLst>
          <pc:docMk/>
          <pc:sldMk cId="3138813826" sldId="2734"/>
        </pc:sldMkLst>
      </pc:sldChg>
      <pc:sldChg chg="del">
        <pc:chgData name="Xin Luo" userId="82312ee5779919a4" providerId="LiveId" clId="{98EC8ECB-A80D-1449-ACFE-0D931F29C13A}" dt="2023-02-23T15:47:22.864" v="732" actId="2696"/>
        <pc:sldMkLst>
          <pc:docMk/>
          <pc:sldMk cId="128317883" sldId="2735"/>
        </pc:sldMkLst>
      </pc:sldChg>
      <pc:sldChg chg="del">
        <pc:chgData name="Xin Luo" userId="82312ee5779919a4" providerId="LiveId" clId="{98EC8ECB-A80D-1449-ACFE-0D931F29C13A}" dt="2023-02-23T15:47:22.829" v="731" actId="2696"/>
        <pc:sldMkLst>
          <pc:docMk/>
          <pc:sldMk cId="383906436" sldId="2736"/>
        </pc:sldMkLst>
      </pc:sldChg>
      <pc:sldChg chg="addSp delSp modSp add mod">
        <pc:chgData name="Xin Luo" userId="82312ee5779919a4" providerId="LiveId" clId="{98EC8ECB-A80D-1449-ACFE-0D931F29C13A}" dt="2023-02-23T15:45:27.987" v="683" actId="1037"/>
        <pc:sldMkLst>
          <pc:docMk/>
          <pc:sldMk cId="655142816" sldId="2737"/>
        </pc:sldMkLst>
        <pc:spChg chg="add del mod">
          <ac:chgData name="Xin Luo" userId="82312ee5779919a4" providerId="LiveId" clId="{98EC8ECB-A80D-1449-ACFE-0D931F29C13A}" dt="2023-02-23T15:36:38.445" v="650" actId="20577"/>
          <ac:spMkLst>
            <pc:docMk/>
            <pc:sldMk cId="655142816" sldId="2737"/>
            <ac:spMk id="5" creationId="{78502774-B04C-634F-1396-E5815996BC36}"/>
          </ac:spMkLst>
        </pc:spChg>
        <pc:spChg chg="del mod">
          <ac:chgData name="Xin Luo" userId="82312ee5779919a4" providerId="LiveId" clId="{98EC8ECB-A80D-1449-ACFE-0D931F29C13A}" dt="2023-02-23T15:31:28.203" v="477" actId="478"/>
          <ac:spMkLst>
            <pc:docMk/>
            <pc:sldMk cId="655142816" sldId="2737"/>
            <ac:spMk id="8" creationId="{F79B8069-33FF-F2D3-2749-C72697740ACD}"/>
          </ac:spMkLst>
        </pc:sp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6" creationId="{75908E15-58DA-73BD-95F9-CACD1B8B9D82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28" creationId="{1E2BFB6C-B7E5-CAF9-B8CC-09A5029EC264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0" creationId="{CB7EE236-3D18-EC53-3225-10EBB3B4EC77}"/>
          </ac:picMkLst>
        </pc:picChg>
        <pc:picChg chg="add mod">
          <ac:chgData name="Xin Luo" userId="82312ee5779919a4" providerId="LiveId" clId="{98EC8ECB-A80D-1449-ACFE-0D931F29C13A}" dt="2023-02-23T15:45:27.987" v="683" actId="1037"/>
          <ac:picMkLst>
            <pc:docMk/>
            <pc:sldMk cId="655142816" sldId="2737"/>
            <ac:picMk id="1032" creationId="{BFA8C7BD-9CEC-ADA1-21BA-0EE8338C6EA3}"/>
          </ac:picMkLst>
        </pc:picChg>
      </pc:sldChg>
    </pc:docChg>
  </pc:docChgLst>
  <pc:docChgLst>
    <pc:chgData name="Xin Luo" userId="82312ee5779919a4" providerId="LiveId" clId="{A508F461-0D73-864F-B88A-277BCD613B0A}"/>
    <pc:docChg chg="modSld">
      <pc:chgData name="Xin Luo" userId="82312ee5779919a4" providerId="LiveId" clId="{A508F461-0D73-864F-B88A-277BCD613B0A}" dt="2023-09-11T02:08:48.074" v="121" actId="1076"/>
      <pc:docMkLst>
        <pc:docMk/>
      </pc:docMkLst>
      <pc:sldChg chg="modSp mod">
        <pc:chgData name="Xin Luo" userId="82312ee5779919a4" providerId="LiveId" clId="{A508F461-0D73-864F-B88A-277BCD613B0A}" dt="2023-09-11T01:25:36.157" v="49" actId="255"/>
        <pc:sldMkLst>
          <pc:docMk/>
          <pc:sldMk cId="1209572041" sldId="2722"/>
        </pc:sldMkLst>
        <pc:spChg chg="mod">
          <ac:chgData name="Xin Luo" userId="82312ee5779919a4" providerId="LiveId" clId="{A508F461-0D73-864F-B88A-277BCD613B0A}" dt="2023-09-11T01:25:36.157" v="49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modSp mod">
        <pc:chgData name="Xin Luo" userId="82312ee5779919a4" providerId="LiveId" clId="{A508F461-0D73-864F-B88A-277BCD613B0A}" dt="2023-09-11T02:08:48.074" v="121" actId="1076"/>
        <pc:sldMkLst>
          <pc:docMk/>
          <pc:sldMk cId="3151170836" sldId="2742"/>
        </pc:sldMkLst>
        <pc:spChg chg="mod">
          <ac:chgData name="Xin Luo" userId="82312ee5779919a4" providerId="LiveId" clId="{A508F461-0D73-864F-B88A-277BCD613B0A}" dt="2023-09-11T02:08:48.074" v="121" actId="1076"/>
          <ac:spMkLst>
            <pc:docMk/>
            <pc:sldMk cId="3151170836" sldId="2742"/>
            <ac:spMk id="6" creationId="{FA343B24-C04E-C7D0-D427-DA131ECB74AB}"/>
          </ac:spMkLst>
        </pc:spChg>
      </pc:sldChg>
      <pc:sldChg chg="modSp mod">
        <pc:chgData name="Xin Luo" userId="82312ee5779919a4" providerId="LiveId" clId="{A508F461-0D73-864F-B88A-277BCD613B0A}" dt="2023-09-11T01:24:19.474" v="26" actId="255"/>
        <pc:sldMkLst>
          <pc:docMk/>
          <pc:sldMk cId="3741103209" sldId="2745"/>
        </pc:sldMkLst>
        <pc:spChg chg="mod">
          <ac:chgData name="Xin Luo" userId="82312ee5779919a4" providerId="LiveId" clId="{A508F461-0D73-864F-B88A-277BCD613B0A}" dt="2023-09-11T01:24:19.474" v="26" actId="255"/>
          <ac:spMkLst>
            <pc:docMk/>
            <pc:sldMk cId="3741103209" sldId="2745"/>
            <ac:spMk id="17" creationId="{9E05FFCA-3371-AF5C-381D-71D984055F5A}"/>
          </ac:spMkLst>
        </pc:spChg>
      </pc:sldChg>
      <pc:sldChg chg="modSp mod">
        <pc:chgData name="Xin Luo" userId="82312ee5779919a4" providerId="LiveId" clId="{A508F461-0D73-864F-B88A-277BCD613B0A}" dt="2023-09-11T01:25:10.921" v="46" actId="1035"/>
        <pc:sldMkLst>
          <pc:docMk/>
          <pc:sldMk cId="2081473989" sldId="2748"/>
        </pc:sldMkLst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5" creationId="{DAE75BEB-15B0-6AD3-FEA5-24688F0C9399}"/>
          </ac:spMkLst>
        </pc:spChg>
        <pc:spChg chg="mod">
          <ac:chgData name="Xin Luo" userId="82312ee5779919a4" providerId="LiveId" clId="{A508F461-0D73-864F-B88A-277BCD613B0A}" dt="2023-09-11T01:25:10.921" v="46" actId="1035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A508F461-0D73-864F-B88A-277BCD613B0A}" dt="2023-09-11T01:25:03.190" v="37" actId="2710"/>
          <ac:spMkLst>
            <pc:docMk/>
            <pc:sldMk cId="2081473989" sldId="2748"/>
            <ac:spMk id="17" creationId="{9E05FFCA-3371-AF5C-381D-71D984055F5A}"/>
          </ac:spMkLst>
        </pc:sp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8" creationId="{79143EB1-6171-6D6B-E065-52F98AD03CCA}"/>
          </ac:picMkLst>
        </pc:picChg>
        <pc:picChg chg="mod">
          <ac:chgData name="Xin Luo" userId="82312ee5779919a4" providerId="LiveId" clId="{A508F461-0D73-864F-B88A-277BCD613B0A}" dt="2023-09-11T01:25:10.921" v="46" actId="1035"/>
          <ac:picMkLst>
            <pc:docMk/>
            <pc:sldMk cId="2081473989" sldId="2748"/>
            <ac:picMk id="12" creationId="{CD5784D5-D55B-B02C-C48B-B4566A95D7A5}"/>
          </ac:picMkLst>
        </pc:picChg>
      </pc:sldChg>
      <pc:sldChg chg="modSp mod">
        <pc:chgData name="Xin Luo" userId="82312ee5779919a4" providerId="LiveId" clId="{A508F461-0D73-864F-B88A-277BCD613B0A}" dt="2023-09-11T01:23:28.376" v="25" actId="1037"/>
        <pc:sldMkLst>
          <pc:docMk/>
          <pc:sldMk cId="2927474256" sldId="2754"/>
        </pc:sldMkLst>
        <pc:spChg chg="mod">
          <ac:chgData name="Xin Luo" userId="82312ee5779919a4" providerId="LiveId" clId="{A508F461-0D73-864F-B88A-277BCD613B0A}" dt="2023-09-11T01:23:28.376" v="25" actId="1037"/>
          <ac:spMkLst>
            <pc:docMk/>
            <pc:sldMk cId="2927474256" sldId="2754"/>
            <ac:spMk id="17" creationId="{8CFF8A22-C033-47DF-8707-CA76F142CBBA}"/>
          </ac:spMkLst>
        </pc:spChg>
        <pc:grpChg chg="mod">
          <ac:chgData name="Xin Luo" userId="82312ee5779919a4" providerId="LiveId" clId="{A508F461-0D73-864F-B88A-277BCD613B0A}" dt="2023-09-11T01:23:15.792" v="0" actId="1037"/>
          <ac:grpSpMkLst>
            <pc:docMk/>
            <pc:sldMk cId="2927474256" sldId="2754"/>
            <ac:grpSpMk id="20" creationId="{8AA7B3E2-1D42-96C9-43F0-1F320D3EFD63}"/>
          </ac:grpSpMkLst>
        </pc:grpChg>
        <pc:picChg chg="mod">
          <ac:chgData name="Xin Luo" userId="82312ee5779919a4" providerId="LiveId" clId="{A508F461-0D73-864F-B88A-277BCD613B0A}" dt="2023-09-11T01:23:18.846" v="10" actId="1038"/>
          <ac:picMkLst>
            <pc:docMk/>
            <pc:sldMk cId="2927474256" sldId="2754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44968A38-E2ED-AB49-A7AA-4E241E470C4E}"/>
    <pc:docChg chg="custSel addSld modSld">
      <pc:chgData name="Xin Luo" userId="82312ee5779919a4" providerId="LiveId" clId="{44968A38-E2ED-AB49-A7AA-4E241E470C4E}" dt="2024-04-06T05:28:09.746" v="48" actId="20577"/>
      <pc:docMkLst>
        <pc:docMk/>
      </pc:docMkLst>
      <pc:sldChg chg="addSp delSp modSp mod">
        <pc:chgData name="Xin Luo" userId="82312ee5779919a4" providerId="LiveId" clId="{44968A38-E2ED-AB49-A7AA-4E241E470C4E}" dt="2024-04-06T05:28:09.746" v="48" actId="20577"/>
        <pc:sldMkLst>
          <pc:docMk/>
          <pc:sldMk cId="1209572041" sldId="2722"/>
        </pc:sldMkLst>
        <pc:spChg chg="mod">
          <ac:chgData name="Xin Luo" userId="82312ee5779919a4" providerId="LiveId" clId="{44968A38-E2ED-AB49-A7AA-4E241E470C4E}" dt="2024-04-06T05:28:09.746" v="48" actId="20577"/>
          <ac:spMkLst>
            <pc:docMk/>
            <pc:sldMk cId="1209572041" sldId="2722"/>
            <ac:spMk id="11" creationId="{53A7E693-8098-76C4-CD5D-47166ABEB164}"/>
          </ac:spMkLst>
        </pc:spChg>
        <pc:spChg chg="del">
          <ac:chgData name="Xin Luo" userId="82312ee5779919a4" providerId="LiveId" clId="{44968A38-E2ED-AB49-A7AA-4E241E470C4E}" dt="2024-04-06T03:15:41.935" v="2" actId="478"/>
          <ac:spMkLst>
            <pc:docMk/>
            <pc:sldMk cId="1209572041" sldId="2722"/>
            <ac:spMk id="13" creationId="{303BC878-BC57-D350-27A3-F03AE48213AC}"/>
          </ac:spMkLst>
        </pc:spChg>
        <pc:picChg chg="add del mod">
          <ac:chgData name="Xin Luo" userId="82312ee5779919a4" providerId="LiveId" clId="{44968A38-E2ED-AB49-A7AA-4E241E470C4E}" dt="2024-04-06T03:17:10.354" v="11" actId="478"/>
          <ac:picMkLst>
            <pc:docMk/>
            <pc:sldMk cId="1209572041" sldId="2722"/>
            <ac:picMk id="4" creationId="{72641C54-2AA3-804C-A31F-7C3A27A0CD85}"/>
          </ac:picMkLst>
        </pc:picChg>
        <pc:picChg chg="add mod">
          <ac:chgData name="Xin Luo" userId="82312ee5779919a4" providerId="LiveId" clId="{44968A38-E2ED-AB49-A7AA-4E241E470C4E}" dt="2024-04-06T03:16:12.957" v="9"/>
          <ac:picMkLst>
            <pc:docMk/>
            <pc:sldMk cId="1209572041" sldId="2722"/>
            <ac:picMk id="6" creationId="{6D5D3EA7-6E0C-64ED-506E-916744BC645B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8" creationId="{B220845A-E0D1-4B72-AEC5-8BB95B5A486D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0" creationId="{1A128217-E358-6641-EA3F-CEFFB8B3B374}"/>
          </ac:picMkLst>
        </pc:picChg>
        <pc:picChg chg="add mod">
          <ac:chgData name="Xin Luo" userId="82312ee5779919a4" providerId="LiveId" clId="{44968A38-E2ED-AB49-A7AA-4E241E470C4E}" dt="2024-04-06T03:17:56.854" v="30" actId="1076"/>
          <ac:picMkLst>
            <pc:docMk/>
            <pc:sldMk cId="1209572041" sldId="2722"/>
            <ac:picMk id="14" creationId="{A5FA40EC-58DE-9083-1ABE-4D0A007E5831}"/>
          </ac:picMkLst>
        </pc:picChg>
      </pc:sldChg>
      <pc:sldChg chg="add">
        <pc:chgData name="Xin Luo" userId="82312ee5779919a4" providerId="LiveId" clId="{44968A38-E2ED-AB49-A7AA-4E241E470C4E}" dt="2024-04-06T03:15:35.142" v="0"/>
        <pc:sldMkLst>
          <pc:docMk/>
          <pc:sldMk cId="472418319" sldId="2759"/>
        </pc:sldMkLst>
      </pc:sldChg>
      <pc:sldChg chg="add">
        <pc:chgData name="Xin Luo" userId="82312ee5779919a4" providerId="LiveId" clId="{44968A38-E2ED-AB49-A7AA-4E241E470C4E}" dt="2024-04-06T03:15:37.385" v="1"/>
        <pc:sldMkLst>
          <pc:docMk/>
          <pc:sldMk cId="1125183986" sldId="2760"/>
        </pc:sldMkLst>
      </pc:sldChg>
      <pc:sldChg chg="add">
        <pc:chgData name="Xin Luo" userId="82312ee5779919a4" providerId="LiveId" clId="{44968A38-E2ED-AB49-A7AA-4E241E470C4E}" dt="2024-04-06T03:16:16.152" v="10"/>
        <pc:sldMkLst>
          <pc:docMk/>
          <pc:sldMk cId="1417780723" sldId="2761"/>
        </pc:sldMkLst>
      </pc:sldChg>
    </pc:docChg>
  </pc:docChgLst>
  <pc:docChgLst>
    <pc:chgData name="Xin Luo" userId="82312ee5779919a4" providerId="LiveId" clId="{ABECCF1F-1CAA-3A42-9710-47D9CB1C5B21}"/>
    <pc:docChg chg="undo custSel addSld modSld sldOrd">
      <pc:chgData name="Xin Luo" userId="82312ee5779919a4" providerId="LiveId" clId="{ABECCF1F-1CAA-3A42-9710-47D9CB1C5B21}" dt="2023-08-21T09:31:16.266" v="879" actId="20577"/>
      <pc:docMkLst>
        <pc:docMk/>
      </pc:docMkLst>
      <pc:sldChg chg="modSp mod">
        <pc:chgData name="Xin Luo" userId="82312ee5779919a4" providerId="LiveId" clId="{ABECCF1F-1CAA-3A42-9710-47D9CB1C5B21}" dt="2023-08-21T02:55:15.471" v="67" actId="20577"/>
        <pc:sldMkLst>
          <pc:docMk/>
          <pc:sldMk cId="1576120367" sldId="2387"/>
        </pc:sldMkLst>
        <pc:spChg chg="mod">
          <ac:chgData name="Xin Luo" userId="82312ee5779919a4" providerId="LiveId" clId="{ABECCF1F-1CAA-3A42-9710-47D9CB1C5B21}" dt="2023-08-21T02:55:15.471" v="67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ABECCF1F-1CAA-3A42-9710-47D9CB1C5B21}" dt="2023-08-21T02:38:36.931" v="3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ABECCF1F-1CAA-3A42-9710-47D9CB1C5B21}" dt="2023-08-21T03:50:02.826" v="70" actId="14100"/>
        <pc:sldMkLst>
          <pc:docMk/>
          <pc:sldMk cId="3833073590" sldId="2716"/>
        </pc:sldMkLst>
        <pc:spChg chg="mod">
          <ac:chgData name="Xin Luo" userId="82312ee5779919a4" providerId="LiveId" clId="{ABECCF1F-1CAA-3A42-9710-47D9CB1C5B21}" dt="2023-08-21T03:50:02.826" v="70" actId="14100"/>
          <ac:spMkLst>
            <pc:docMk/>
            <pc:sldMk cId="3833073590" sldId="2716"/>
            <ac:spMk id="6" creationId="{6741FEA2-C046-FD82-2800-2CB513792080}"/>
          </ac:spMkLst>
        </pc:spChg>
        <pc:picChg chg="mod">
          <ac:chgData name="Xin Luo" userId="82312ee5779919a4" providerId="LiveId" clId="{ABECCF1F-1CAA-3A42-9710-47D9CB1C5B21}" dt="2023-08-21T03:50:00.106" v="69" actId="1076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ABECCF1F-1CAA-3A42-9710-47D9CB1C5B21}" dt="2023-08-21T03:52:56.239" v="118"/>
        <pc:sldMkLst>
          <pc:docMk/>
          <pc:sldMk cId="2776132283" sldId="2739"/>
        </pc:sldMkLst>
        <pc:spChg chg="add del mod">
          <ac:chgData name="Xin Luo" userId="82312ee5779919a4" providerId="LiveId" clId="{ABECCF1F-1CAA-3A42-9710-47D9CB1C5B21}" dt="2023-08-21T03:52:56.239" v="118"/>
          <ac:spMkLst>
            <pc:docMk/>
            <pc:sldMk cId="2776132283" sldId="2739"/>
            <ac:spMk id="4" creationId="{0411BEA9-35E9-6B80-5BDE-4EEB0EC8EBCB}"/>
          </ac:spMkLst>
        </pc:spChg>
        <pc:spChg chg="mod">
          <ac:chgData name="Xin Luo" userId="82312ee5779919a4" providerId="LiveId" clId="{ABECCF1F-1CAA-3A42-9710-47D9CB1C5B21}" dt="2023-08-21T03:50:50.271" v="115" actId="20577"/>
          <ac:spMkLst>
            <pc:docMk/>
            <pc:sldMk cId="2776132283" sldId="2739"/>
            <ac:spMk id="6" creationId="{6741FEA2-C046-FD82-2800-2CB513792080}"/>
          </ac:spMkLst>
        </pc:spChg>
      </pc:sldChg>
      <pc:sldChg chg="addSp modSp mod ord">
        <pc:chgData name="Xin Luo" userId="82312ee5779919a4" providerId="LiveId" clId="{ABECCF1F-1CAA-3A42-9710-47D9CB1C5B21}" dt="2023-08-21T07:26:51.742" v="177" actId="20578"/>
        <pc:sldMkLst>
          <pc:docMk/>
          <pc:sldMk cId="4194482579" sldId="2743"/>
        </pc:sldMkLst>
        <pc:spChg chg="mod">
          <ac:chgData name="Xin Luo" userId="82312ee5779919a4" providerId="LiveId" clId="{ABECCF1F-1CAA-3A42-9710-47D9CB1C5B21}" dt="2023-08-21T03:59:16.975" v="136" actId="1076"/>
          <ac:spMkLst>
            <pc:docMk/>
            <pc:sldMk cId="4194482579" sldId="2743"/>
            <ac:spMk id="6" creationId="{6741FEA2-C046-FD82-2800-2CB513792080}"/>
          </ac:spMkLst>
        </pc:spChg>
        <pc:picChg chg="add mod">
          <ac:chgData name="Xin Luo" userId="82312ee5779919a4" providerId="LiveId" clId="{ABECCF1F-1CAA-3A42-9710-47D9CB1C5B21}" dt="2023-08-21T04:10:13.653" v="140" actId="1076"/>
          <ac:picMkLst>
            <pc:docMk/>
            <pc:sldMk cId="4194482579" sldId="2743"/>
            <ac:picMk id="5" creationId="{9ADF8EDA-38B9-3779-D260-4F6A4E5D19BA}"/>
          </ac:picMkLst>
        </pc:picChg>
      </pc:sldChg>
      <pc:sldChg chg="addSp delSp modSp add mod">
        <pc:chgData name="Xin Luo" userId="82312ee5779919a4" providerId="LiveId" clId="{ABECCF1F-1CAA-3A42-9710-47D9CB1C5B21}" dt="2023-08-21T07:50:33.166" v="356" actId="20577"/>
        <pc:sldMkLst>
          <pc:docMk/>
          <pc:sldMk cId="738332523" sldId="2751"/>
        </pc:sldMkLst>
        <pc:spChg chg="mod">
          <ac:chgData name="Xin Luo" userId="82312ee5779919a4" providerId="LiveId" clId="{ABECCF1F-1CAA-3A42-9710-47D9CB1C5B21}" dt="2023-08-21T07:50:33.166" v="356" actId="20577"/>
          <ac:spMkLst>
            <pc:docMk/>
            <pc:sldMk cId="738332523" sldId="2751"/>
            <ac:spMk id="6" creationId="{6741FEA2-C046-FD82-2800-2CB513792080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9" creationId="{7DC24FD0-4314-6A12-D955-592B771F546D}"/>
          </ac:spMkLst>
        </pc:spChg>
        <pc:spChg chg="add mod">
          <ac:chgData name="Xin Luo" userId="82312ee5779919a4" providerId="LiveId" clId="{ABECCF1F-1CAA-3A42-9710-47D9CB1C5B21}" dt="2023-08-21T07:34:15.357" v="219" actId="1582"/>
          <ac:spMkLst>
            <pc:docMk/>
            <pc:sldMk cId="738332523" sldId="2751"/>
            <ac:spMk id="10" creationId="{99C411EF-3CC5-A5C6-671F-2074FAC1B2AA}"/>
          </ac:spMkLst>
        </pc:spChg>
        <pc:picChg chg="del">
          <ac:chgData name="Xin Luo" userId="82312ee5779919a4" providerId="LiveId" clId="{ABECCF1F-1CAA-3A42-9710-47D9CB1C5B21}" dt="2023-08-21T04:10:31.596" v="142" actId="478"/>
          <ac:picMkLst>
            <pc:docMk/>
            <pc:sldMk cId="738332523" sldId="2751"/>
            <ac:picMk id="5" creationId="{9ADF8EDA-38B9-3779-D260-4F6A4E5D19BA}"/>
          </ac:picMkLst>
        </pc:picChg>
        <pc:picChg chg="add mod">
          <ac:chgData name="Xin Luo" userId="82312ee5779919a4" providerId="LiveId" clId="{ABECCF1F-1CAA-3A42-9710-47D9CB1C5B21}" dt="2023-08-21T07:32:54.017" v="202" actId="14100"/>
          <ac:picMkLst>
            <pc:docMk/>
            <pc:sldMk cId="738332523" sldId="2751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2:58.176" v="211" actId="1037"/>
          <ac:picMkLst>
            <pc:docMk/>
            <pc:sldMk cId="738332523" sldId="2751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7:50:29.891" v="352" actId="20577"/>
        <pc:sldMkLst>
          <pc:docMk/>
          <pc:sldMk cId="3189639985" sldId="2752"/>
        </pc:sldMkLst>
        <pc:spChg chg="mod">
          <ac:chgData name="Xin Luo" userId="82312ee5779919a4" providerId="LiveId" clId="{ABECCF1F-1CAA-3A42-9710-47D9CB1C5B21}" dt="2023-08-21T07:50:29.891" v="352" actId="20577"/>
          <ac:spMkLst>
            <pc:docMk/>
            <pc:sldMk cId="3189639985" sldId="2752"/>
            <ac:spMk id="6" creationId="{6741FEA2-C046-FD82-2800-2CB513792080}"/>
          </ac:spMkLst>
        </pc:spChg>
        <pc:spChg chg="del">
          <ac:chgData name="Xin Luo" userId="82312ee5779919a4" providerId="LiveId" clId="{ABECCF1F-1CAA-3A42-9710-47D9CB1C5B21}" dt="2023-08-21T07:35:06.445" v="254" actId="478"/>
          <ac:spMkLst>
            <pc:docMk/>
            <pc:sldMk cId="3189639985" sldId="2752"/>
            <ac:spMk id="9" creationId="{7DC24FD0-4314-6A12-D955-592B771F546D}"/>
          </ac:spMkLst>
        </pc:spChg>
        <pc:spChg chg="del">
          <ac:chgData name="Xin Luo" userId="82312ee5779919a4" providerId="LiveId" clId="{ABECCF1F-1CAA-3A42-9710-47D9CB1C5B21}" dt="2023-08-21T07:35:05.287" v="253" actId="478"/>
          <ac:spMkLst>
            <pc:docMk/>
            <pc:sldMk cId="3189639985" sldId="2752"/>
            <ac:spMk id="10" creationId="{99C411EF-3CC5-A5C6-671F-2074FAC1B2AA}"/>
          </ac:spMkLst>
        </pc:spChg>
        <pc:spChg chg="add mod">
          <ac:chgData name="Xin Luo" userId="82312ee5779919a4" providerId="LiveId" clId="{ABECCF1F-1CAA-3A42-9710-47D9CB1C5B21}" dt="2023-08-21T07:40:48.338" v="306" actId="1036"/>
          <ac:spMkLst>
            <pc:docMk/>
            <pc:sldMk cId="3189639985" sldId="2752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7:35:02.911" v="251" actId="478"/>
          <ac:picMkLst>
            <pc:docMk/>
            <pc:sldMk cId="3189639985" sldId="2752"/>
            <ac:picMk id="5" creationId="{BE72E01E-2598-0120-36F4-36F0A128ED69}"/>
          </ac:picMkLst>
        </pc:picChg>
        <pc:picChg chg="add mod">
          <ac:chgData name="Xin Luo" userId="82312ee5779919a4" providerId="LiveId" clId="{ABECCF1F-1CAA-3A42-9710-47D9CB1C5B21}" dt="2023-08-21T07:39:33.543" v="260" actId="1076"/>
          <ac:picMkLst>
            <pc:docMk/>
            <pc:sldMk cId="3189639985" sldId="2752"/>
            <ac:picMk id="7" creationId="{24022410-0AAA-D584-D160-5FF352C689F2}"/>
          </ac:picMkLst>
        </pc:picChg>
        <pc:picChg chg="del">
          <ac:chgData name="Xin Luo" userId="82312ee5779919a4" providerId="LiveId" clId="{ABECCF1F-1CAA-3A42-9710-47D9CB1C5B21}" dt="2023-08-21T07:35:04.316" v="252" actId="478"/>
          <ac:picMkLst>
            <pc:docMk/>
            <pc:sldMk cId="3189639985" sldId="2752"/>
            <ac:picMk id="8" creationId="{BE0108F0-EC07-C1EA-3126-BA6F63A1A7B8}"/>
          </ac:picMkLst>
        </pc:picChg>
      </pc:sldChg>
      <pc:sldChg chg="addSp delSp modSp add mod">
        <pc:chgData name="Xin Luo" userId="82312ee5779919a4" providerId="LiveId" clId="{ABECCF1F-1CAA-3A42-9710-47D9CB1C5B21}" dt="2023-08-21T08:59:24.857" v="602" actId="478"/>
        <pc:sldMkLst>
          <pc:docMk/>
          <pc:sldMk cId="2878944048" sldId="2753"/>
        </pc:sldMkLst>
        <pc:spChg chg="add mod">
          <ac:chgData name="Xin Luo" userId="82312ee5779919a4" providerId="LiveId" clId="{ABECCF1F-1CAA-3A42-9710-47D9CB1C5B21}" dt="2023-08-21T08:50:36.994" v="558" actId="1035"/>
          <ac:spMkLst>
            <pc:docMk/>
            <pc:sldMk cId="2878944048" sldId="2753"/>
            <ac:spMk id="4" creationId="{7C941D71-E279-B2E7-21F9-0FFA72E7FAD1}"/>
          </ac:spMkLst>
        </pc:spChg>
        <pc:spChg chg="add mod">
          <ac:chgData name="Xin Luo" userId="82312ee5779919a4" providerId="LiveId" clId="{ABECCF1F-1CAA-3A42-9710-47D9CB1C5B21}" dt="2023-08-21T08:57:49.557" v="576" actId="20577"/>
          <ac:spMkLst>
            <pc:docMk/>
            <pc:sldMk cId="2878944048" sldId="2753"/>
            <ac:spMk id="5" creationId="{94F1BB64-6BD2-B2BF-B804-61A5AE170068}"/>
          </ac:spMkLst>
        </pc:spChg>
        <pc:spChg chg="mod">
          <ac:chgData name="Xin Luo" userId="82312ee5779919a4" providerId="LiveId" clId="{ABECCF1F-1CAA-3A42-9710-47D9CB1C5B21}" dt="2023-08-21T07:50:17.070" v="348" actId="20577"/>
          <ac:spMkLst>
            <pc:docMk/>
            <pc:sldMk cId="2878944048" sldId="2753"/>
            <ac:spMk id="6" creationId="{6741FEA2-C046-FD82-2800-2CB513792080}"/>
          </ac:spMkLst>
        </pc:spChg>
        <pc:spChg chg="add del mod">
          <ac:chgData name="Xin Luo" userId="82312ee5779919a4" providerId="LiveId" clId="{ABECCF1F-1CAA-3A42-9710-47D9CB1C5B21}" dt="2023-08-21T08:59:24.857" v="602" actId="478"/>
          <ac:spMkLst>
            <pc:docMk/>
            <pc:sldMk cId="2878944048" sldId="2753"/>
            <ac:spMk id="8" creationId="{A2337412-D749-2149-F722-E14B45A47143}"/>
          </ac:spMkLst>
        </pc:spChg>
        <pc:spChg chg="add del mod">
          <ac:chgData name="Xin Luo" userId="82312ee5779919a4" providerId="LiveId" clId="{ABECCF1F-1CAA-3A42-9710-47D9CB1C5B21}" dt="2023-08-21T08:59:23.825" v="601" actId="478"/>
          <ac:spMkLst>
            <pc:docMk/>
            <pc:sldMk cId="2878944048" sldId="2753"/>
            <ac:spMk id="10" creationId="{5FE06F54-CFCF-1F7B-8703-FF45449C4348}"/>
          </ac:spMkLst>
        </pc:spChg>
        <pc:spChg chg="mod">
          <ac:chgData name="Xin Luo" userId="82312ee5779919a4" providerId="LiveId" clId="{ABECCF1F-1CAA-3A42-9710-47D9CB1C5B21}" dt="2023-08-21T08:23:18.853" v="465" actId="1076"/>
          <ac:spMkLst>
            <pc:docMk/>
            <pc:sldMk cId="2878944048" sldId="2753"/>
            <ac:spMk id="11" creationId="{C402EBD9-8BC8-2A75-1218-C7F537BD4F74}"/>
          </ac:spMkLst>
        </pc:spChg>
        <pc:picChg chg="del">
          <ac:chgData name="Xin Luo" userId="82312ee5779919a4" providerId="LiveId" clId="{ABECCF1F-1CAA-3A42-9710-47D9CB1C5B21}" dt="2023-08-21T08:21:53.593" v="357" actId="478"/>
          <ac:picMkLst>
            <pc:docMk/>
            <pc:sldMk cId="2878944048" sldId="2753"/>
            <ac:picMk id="7" creationId="{24022410-0AAA-D584-D160-5FF352C689F2}"/>
          </ac:picMkLst>
        </pc:picChg>
      </pc:sldChg>
      <pc:sldChg chg="addSp delSp modSp add mod">
        <pc:chgData name="Xin Luo" userId="82312ee5779919a4" providerId="LiveId" clId="{ABECCF1F-1CAA-3A42-9710-47D9CB1C5B21}" dt="2023-08-21T09:09:03.859" v="781" actId="14100"/>
        <pc:sldMkLst>
          <pc:docMk/>
          <pc:sldMk cId="2927474256" sldId="2754"/>
        </pc:sldMkLst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4" creationId="{7C941D71-E279-B2E7-21F9-0FFA72E7FAD1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5" creationId="{94F1BB64-6BD2-B2BF-B804-61A5AE17006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6" creationId="{6741FEA2-C046-FD82-2800-2CB513792080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0" creationId="{5FE06F54-CFCF-1F7B-8703-FF45449C4348}"/>
          </ac:spMkLst>
        </pc:spChg>
        <pc:spChg chg="del">
          <ac:chgData name="Xin Luo" userId="82312ee5779919a4" providerId="LiveId" clId="{ABECCF1F-1CAA-3A42-9710-47D9CB1C5B21}" dt="2023-08-21T08:59:29.253" v="603" actId="478"/>
          <ac:spMkLst>
            <pc:docMk/>
            <pc:sldMk cId="2927474256" sldId="2754"/>
            <ac:spMk id="11" creationId="{C402EBD9-8BC8-2A75-1218-C7F537BD4F74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6" creationId="{2EA13607-3EE9-0EBE-2310-AB66CADD8400}"/>
          </ac:spMkLst>
        </pc:spChg>
        <pc:spChg chg="add mod">
          <ac:chgData name="Xin Luo" userId="82312ee5779919a4" providerId="LiveId" clId="{ABECCF1F-1CAA-3A42-9710-47D9CB1C5B21}" dt="2023-08-21T09:08:39.577" v="757" actId="1035"/>
          <ac:spMkLst>
            <pc:docMk/>
            <pc:sldMk cId="2927474256" sldId="2754"/>
            <ac:spMk id="17" creationId="{8CFF8A22-C033-47DF-8707-CA76F142CBBA}"/>
          </ac:spMkLst>
        </pc:spChg>
        <pc:spChg chg="add mod">
          <ac:chgData name="Xin Luo" userId="82312ee5779919a4" providerId="LiveId" clId="{ABECCF1F-1CAA-3A42-9710-47D9CB1C5B21}" dt="2023-08-21T09:09:03.859" v="781" actId="14100"/>
          <ac:spMkLst>
            <pc:docMk/>
            <pc:sldMk cId="2927474256" sldId="2754"/>
            <ac:spMk id="19" creationId="{F1F8BC3A-2851-66F8-445F-CC5C10AB9E4F}"/>
          </ac:spMkLst>
        </pc:spChg>
        <pc:grpChg chg="add mod">
          <ac:chgData name="Xin Luo" userId="82312ee5779919a4" providerId="LiveId" clId="{ABECCF1F-1CAA-3A42-9710-47D9CB1C5B21}" dt="2023-08-21T09:08:55.770" v="774" actId="1036"/>
          <ac:grpSpMkLst>
            <pc:docMk/>
            <pc:sldMk cId="2927474256" sldId="2754"/>
            <ac:grpSpMk id="20" creationId="{8AA7B3E2-1D42-96C9-43F0-1F320D3EFD63}"/>
          </ac:grpSpMkLst>
        </pc:grpChg>
        <pc:picChg chg="add mod modCrop">
          <ac:chgData name="Xin Luo" userId="82312ee5779919a4" providerId="LiveId" clId="{ABECCF1F-1CAA-3A42-9710-47D9CB1C5B21}" dt="2023-08-21T09:08:55.770" v="774" actId="1036"/>
          <ac:picMkLst>
            <pc:docMk/>
            <pc:sldMk cId="2927474256" sldId="2754"/>
            <ac:picMk id="9" creationId="{0CF46726-2B51-43A4-FDEF-A6131C46F05F}"/>
          </ac:picMkLst>
        </pc:picChg>
        <pc:picChg chg="add del mod">
          <ac:chgData name="Xin Luo" userId="82312ee5779919a4" providerId="LiveId" clId="{ABECCF1F-1CAA-3A42-9710-47D9CB1C5B21}" dt="2023-08-21T09:04:37.137" v="680" actId="478"/>
          <ac:picMkLst>
            <pc:docMk/>
            <pc:sldMk cId="2927474256" sldId="2754"/>
            <ac:picMk id="13" creationId="{2C310207-BBE2-954A-9122-8957AF07383A}"/>
          </ac:picMkLst>
        </pc:picChg>
        <pc:picChg chg="add mod modCrop">
          <ac:chgData name="Xin Luo" userId="82312ee5779919a4" providerId="LiveId" clId="{ABECCF1F-1CAA-3A42-9710-47D9CB1C5B21}" dt="2023-08-21T09:08:39.577" v="757" actId="1035"/>
          <ac:picMkLst>
            <pc:docMk/>
            <pc:sldMk cId="2927474256" sldId="2754"/>
            <ac:picMk id="15" creationId="{639D3A36-F4F5-4F0C-7519-97D401E3DE91}"/>
          </ac:picMkLst>
        </pc:picChg>
      </pc:sldChg>
      <pc:sldChg chg="delSp modSp add mod">
        <pc:chgData name="Xin Luo" userId="82312ee5779919a4" providerId="LiveId" clId="{ABECCF1F-1CAA-3A42-9710-47D9CB1C5B21}" dt="2023-08-21T09:31:16.266" v="879" actId="20577"/>
        <pc:sldMkLst>
          <pc:docMk/>
          <pc:sldMk cId="3593416967" sldId="2755"/>
        </pc:sldMkLst>
        <pc:spChg chg="mod">
          <ac:chgData name="Xin Luo" userId="82312ee5779919a4" providerId="LiveId" clId="{ABECCF1F-1CAA-3A42-9710-47D9CB1C5B21}" dt="2023-08-21T09:31:03.242" v="873" actId="20577"/>
          <ac:spMkLst>
            <pc:docMk/>
            <pc:sldMk cId="3593416967" sldId="2755"/>
            <ac:spMk id="8" creationId="{A2337412-D749-2149-F722-E14B45A47143}"/>
          </ac:spMkLst>
        </pc:spChg>
        <pc:spChg chg="mod">
          <ac:chgData name="Xin Luo" userId="82312ee5779919a4" providerId="LiveId" clId="{ABECCF1F-1CAA-3A42-9710-47D9CB1C5B21}" dt="2023-08-21T09:31:16.266" v="879" actId="20577"/>
          <ac:spMkLst>
            <pc:docMk/>
            <pc:sldMk cId="3593416967" sldId="2755"/>
            <ac:spMk id="10" creationId="{5FE06F54-CFCF-1F7B-8703-FF45449C4348}"/>
          </ac:spMkLst>
        </pc:spChg>
        <pc:grpChg chg="del">
          <ac:chgData name="Xin Luo" userId="82312ee5779919a4" providerId="LiveId" clId="{ABECCF1F-1CAA-3A42-9710-47D9CB1C5B21}" dt="2023-08-21T09:31:06.835" v="875" actId="478"/>
          <ac:grpSpMkLst>
            <pc:docMk/>
            <pc:sldMk cId="3593416967" sldId="2755"/>
            <ac:grpSpMk id="20" creationId="{8AA7B3E2-1D42-96C9-43F0-1F320D3EFD63}"/>
          </ac:grpSpMkLst>
        </pc:grpChg>
        <pc:picChg chg="del">
          <ac:chgData name="Xin Luo" userId="82312ee5779919a4" providerId="LiveId" clId="{ABECCF1F-1CAA-3A42-9710-47D9CB1C5B21}" dt="2023-08-21T09:31:06.186" v="874" actId="478"/>
          <ac:picMkLst>
            <pc:docMk/>
            <pc:sldMk cId="3593416967" sldId="2755"/>
            <ac:picMk id="9" creationId="{0CF46726-2B51-43A4-FDEF-A6131C46F05F}"/>
          </ac:picMkLst>
        </pc:picChg>
      </pc:sldChg>
    </pc:docChg>
  </pc:docChgLst>
  <pc:docChgLst>
    <pc:chgData name="Xin Luo" userId="82312ee5779919a4" providerId="LiveId" clId="{9DD00C57-1E20-5F45-A5A7-A6F833EE305E}"/>
    <pc:docChg chg="custSel delSld modSld">
      <pc:chgData name="Xin Luo" userId="82312ee5779919a4" providerId="LiveId" clId="{9DD00C57-1E20-5F45-A5A7-A6F833EE305E}" dt="2024-04-05T07:56:38.877" v="69" actId="2696"/>
      <pc:docMkLst>
        <pc:docMk/>
      </pc:docMkLst>
      <pc:sldChg chg="del">
        <pc:chgData name="Xin Luo" userId="82312ee5779919a4" providerId="LiveId" clId="{9DD00C57-1E20-5F45-A5A7-A6F833EE305E}" dt="2024-04-05T07:51:34.265" v="18" actId="2696"/>
        <pc:sldMkLst>
          <pc:docMk/>
          <pc:sldMk cId="4067577602" sldId="2605"/>
        </pc:sldMkLst>
      </pc:sldChg>
      <pc:sldChg chg="modSp mod">
        <pc:chgData name="Xin Luo" userId="82312ee5779919a4" providerId="LiveId" clId="{9DD00C57-1E20-5F45-A5A7-A6F833EE305E}" dt="2024-04-05T07:42:36.104" v="17" actId="5793"/>
        <pc:sldMkLst>
          <pc:docMk/>
          <pc:sldMk cId="1658607177" sldId="2708"/>
        </pc:sldMkLst>
        <pc:spChg chg="mod">
          <ac:chgData name="Xin Luo" userId="82312ee5779919a4" providerId="LiveId" clId="{9DD00C57-1E20-5F45-A5A7-A6F833EE305E}" dt="2024-04-05T07:42:36.104" v="17" actId="5793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9DD00C57-1E20-5F45-A5A7-A6F833EE305E}" dt="2024-04-05T07:52:08.536" v="62" actId="20577"/>
        <pc:sldMkLst>
          <pc:docMk/>
          <pc:sldMk cId="481122590" sldId="2709"/>
        </pc:sldMkLst>
        <pc:spChg chg="mod">
          <ac:chgData name="Xin Luo" userId="82312ee5779919a4" providerId="LiveId" clId="{9DD00C57-1E20-5F45-A5A7-A6F833EE305E}" dt="2024-04-05T07:52:08.536" v="6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">
        <pc:chgData name="Xin Luo" userId="82312ee5779919a4" providerId="LiveId" clId="{9DD00C57-1E20-5F45-A5A7-A6F833EE305E}" dt="2024-04-05T07:51:35.106" v="19" actId="2696"/>
        <pc:sldMkLst>
          <pc:docMk/>
          <pc:sldMk cId="655142816" sldId="2737"/>
        </pc:sldMkLst>
      </pc:sldChg>
      <pc:sldChg chg="del">
        <pc:chgData name="Xin Luo" userId="82312ee5779919a4" providerId="LiveId" clId="{9DD00C57-1E20-5F45-A5A7-A6F833EE305E}" dt="2024-04-05T07:56:34.386" v="63" actId="2696"/>
        <pc:sldMkLst>
          <pc:docMk/>
          <pc:sldMk cId="4156684215" sldId="2738"/>
        </pc:sldMkLst>
      </pc:sldChg>
      <pc:sldChg chg="del">
        <pc:chgData name="Xin Luo" userId="82312ee5779919a4" providerId="LiveId" clId="{9DD00C57-1E20-5F45-A5A7-A6F833EE305E}" dt="2024-04-05T07:56:38.877" v="69" actId="2696"/>
        <pc:sldMkLst>
          <pc:docMk/>
          <pc:sldMk cId="2776132283" sldId="2739"/>
        </pc:sldMkLst>
      </pc:sldChg>
      <pc:sldChg chg="del">
        <pc:chgData name="Xin Luo" userId="82312ee5779919a4" providerId="LiveId" clId="{9DD00C57-1E20-5F45-A5A7-A6F833EE305E}" dt="2024-04-05T07:51:37.161" v="20" actId="2696"/>
        <pc:sldMkLst>
          <pc:docMk/>
          <pc:sldMk cId="3151170836" sldId="2742"/>
        </pc:sldMkLst>
      </pc:sldChg>
      <pc:sldChg chg="del">
        <pc:chgData name="Xin Luo" userId="82312ee5779919a4" providerId="LiveId" clId="{9DD00C57-1E20-5F45-A5A7-A6F833EE305E}" dt="2024-04-05T07:56:34.962" v="64" actId="2696"/>
        <pc:sldMkLst>
          <pc:docMk/>
          <pc:sldMk cId="738332523" sldId="2751"/>
        </pc:sldMkLst>
      </pc:sldChg>
      <pc:sldChg chg="del">
        <pc:chgData name="Xin Luo" userId="82312ee5779919a4" providerId="LiveId" clId="{9DD00C57-1E20-5F45-A5A7-A6F833EE305E}" dt="2024-04-05T07:56:35.443" v="65" actId="2696"/>
        <pc:sldMkLst>
          <pc:docMk/>
          <pc:sldMk cId="3189639985" sldId="2752"/>
        </pc:sldMkLst>
      </pc:sldChg>
      <pc:sldChg chg="del">
        <pc:chgData name="Xin Luo" userId="82312ee5779919a4" providerId="LiveId" clId="{9DD00C57-1E20-5F45-A5A7-A6F833EE305E}" dt="2024-04-05T07:56:35.917" v="66" actId="2696"/>
        <pc:sldMkLst>
          <pc:docMk/>
          <pc:sldMk cId="2878944048" sldId="2753"/>
        </pc:sldMkLst>
      </pc:sldChg>
      <pc:sldChg chg="del">
        <pc:chgData name="Xin Luo" userId="82312ee5779919a4" providerId="LiveId" clId="{9DD00C57-1E20-5F45-A5A7-A6F833EE305E}" dt="2024-04-05T07:56:36.696" v="67" actId="2696"/>
        <pc:sldMkLst>
          <pc:docMk/>
          <pc:sldMk cId="2927474256" sldId="2754"/>
        </pc:sldMkLst>
      </pc:sldChg>
      <pc:sldChg chg="del">
        <pc:chgData name="Xin Luo" userId="82312ee5779919a4" providerId="LiveId" clId="{9DD00C57-1E20-5F45-A5A7-A6F833EE305E}" dt="2024-04-05T07:56:37.562" v="68" actId="2696"/>
        <pc:sldMkLst>
          <pc:docMk/>
          <pc:sldMk cId="3593416967" sldId="2755"/>
        </pc:sldMkLst>
      </pc:sldChg>
    </pc:docChg>
  </pc:docChgLst>
  <pc:docChgLst>
    <pc:chgData name="Xin Luo" userId="82312ee5779919a4" providerId="LiveId" clId="{7970A8E4-9FA8-EB43-975F-FF273197657B}"/>
    <pc:docChg chg="undo custSel addSld delSld modSld sldOrd">
      <pc:chgData name="Xin Luo" userId="82312ee5779919a4" providerId="LiveId" clId="{7970A8E4-9FA8-EB43-975F-FF273197657B}" dt="2024-04-16T15:21:57.246" v="918" actId="20577"/>
      <pc:docMkLst>
        <pc:docMk/>
      </pc:docMkLst>
      <pc:sldChg chg="delSp modSp mod">
        <pc:chgData name="Xin Luo" userId="82312ee5779919a4" providerId="LiveId" clId="{7970A8E4-9FA8-EB43-975F-FF273197657B}" dt="2024-04-15T15:24:17.530" v="210" actId="20577"/>
        <pc:sldMkLst>
          <pc:docMk/>
          <pc:sldMk cId="1576120367" sldId="2387"/>
        </pc:sldMkLst>
        <pc:spChg chg="mod">
          <ac:chgData name="Xin Luo" userId="82312ee5779919a4" providerId="LiveId" clId="{7970A8E4-9FA8-EB43-975F-FF273197657B}" dt="2024-04-15T15:24:17.530" v="21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7970A8E4-9FA8-EB43-975F-FF273197657B}" dt="2024-04-15T15:17:46.225" v="69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7970A8E4-9FA8-EB43-975F-FF273197657B}" dt="2024-04-15T15:22:51.698" v="180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7970A8E4-9FA8-EB43-975F-FF273197657B}" dt="2024-04-15T15:23:33.296" v="184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7970A8E4-9FA8-EB43-975F-FF273197657B}" dt="2024-04-15T15:23:29.057" v="183" actId="1076"/>
          <ac:grpSpMkLst>
            <pc:docMk/>
            <pc:sldMk cId="1576120367" sldId="2387"/>
            <ac:grpSpMk id="3" creationId="{12ED16A1-79B8-7DB1-1CC1-250B051BAD58}"/>
          </ac:grpSpMkLst>
        </pc:grpChg>
        <pc:grpChg chg="del">
          <ac:chgData name="Xin Luo" userId="82312ee5779919a4" providerId="LiveId" clId="{7970A8E4-9FA8-EB43-975F-FF273197657B}" dt="2024-04-15T15:22:57.896" v="182" actId="478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7970A8E4-9FA8-EB43-975F-FF273197657B}" dt="2024-04-15T15:24:13.450" v="207" actId="20577"/>
        <pc:sldMkLst>
          <pc:docMk/>
          <pc:sldMk cId="2415901206" sldId="2447"/>
        </pc:sldMkLst>
        <pc:spChg chg="mod">
          <ac:chgData name="Xin Luo" userId="82312ee5779919a4" providerId="LiveId" clId="{7970A8E4-9FA8-EB43-975F-FF273197657B}" dt="2024-04-15T15:24:13.450" v="20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08:53.333" v="39" actId="20577"/>
        <pc:sldMkLst>
          <pc:docMk/>
          <pc:sldMk cId="1658607177" sldId="2708"/>
        </pc:sldMkLst>
        <pc:spChg chg="mod">
          <ac:chgData name="Xin Luo" userId="82312ee5779919a4" providerId="LiveId" clId="{7970A8E4-9FA8-EB43-975F-FF273197657B}" dt="2024-04-15T15:08:53.333" v="3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7970A8E4-9FA8-EB43-975F-FF273197657B}" dt="2024-04-15T15:24:32.208" v="229" actId="20577"/>
        <pc:sldMkLst>
          <pc:docMk/>
          <pc:sldMk cId="481122590" sldId="2709"/>
        </pc:sldMkLst>
        <pc:spChg chg="mod">
          <ac:chgData name="Xin Luo" userId="82312ee5779919a4" providerId="LiveId" clId="{7970A8E4-9FA8-EB43-975F-FF273197657B}" dt="2024-04-15T15:24:32.208" v="229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delSp modSp mod ord">
        <pc:chgData name="Xin Luo" userId="82312ee5779919a4" providerId="LiveId" clId="{7970A8E4-9FA8-EB43-975F-FF273197657B}" dt="2024-04-15T15:37:14.712" v="441" actId="20577"/>
        <pc:sldMkLst>
          <pc:docMk/>
          <pc:sldMk cId="3833073590" sldId="2716"/>
        </pc:sldMkLst>
        <pc:spChg chg="del mod">
          <ac:chgData name="Xin Luo" userId="82312ee5779919a4" providerId="LiveId" clId="{7970A8E4-9FA8-EB43-975F-FF273197657B}" dt="2024-04-15T15:32:49.133" v="338" actId="478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7970A8E4-9FA8-EB43-975F-FF273197657B}" dt="2024-04-15T15:31:03.371" v="325" actId="20577"/>
          <ac:spMkLst>
            <pc:docMk/>
            <pc:sldMk cId="3833073590" sldId="2716"/>
            <ac:spMk id="3" creationId="{00000000-0000-0000-0000-000000000000}"/>
          </ac:spMkLst>
        </pc:spChg>
        <pc:spChg chg="mod">
          <ac:chgData name="Xin Luo" userId="82312ee5779919a4" providerId="LiveId" clId="{7970A8E4-9FA8-EB43-975F-FF273197657B}" dt="2024-04-15T15:37:14.712" v="441" actId="20577"/>
          <ac:spMkLst>
            <pc:docMk/>
            <pc:sldMk cId="3833073590" sldId="2716"/>
            <ac:spMk id="6" creationId="{6741FEA2-C046-FD82-2800-2CB513792080}"/>
          </ac:spMkLst>
        </pc:spChg>
        <pc:picChg chg="del">
          <ac:chgData name="Xin Luo" userId="82312ee5779919a4" providerId="LiveId" clId="{7970A8E4-9FA8-EB43-975F-FF273197657B}" dt="2024-04-15T15:09:05.015" v="40" actId="478"/>
          <ac:picMkLst>
            <pc:docMk/>
            <pc:sldMk cId="3833073590" sldId="2716"/>
            <ac:picMk id="1030" creationId="{C93DB76E-C02F-05AC-2014-674F7E808ADA}"/>
          </ac:picMkLst>
        </pc:picChg>
      </pc:sldChg>
      <pc:sldChg chg="modSp del mod">
        <pc:chgData name="Xin Luo" userId="82312ee5779919a4" providerId="LiveId" clId="{7970A8E4-9FA8-EB43-975F-FF273197657B}" dt="2024-04-15T15:24:37.052" v="230" actId="2696"/>
        <pc:sldMkLst>
          <pc:docMk/>
          <pc:sldMk cId="972163772" sldId="2720"/>
        </pc:sldMkLst>
        <pc:spChg chg="mod">
          <ac:chgData name="Xin Luo" userId="82312ee5779919a4" providerId="LiveId" clId="{7970A8E4-9FA8-EB43-975F-FF273197657B}" dt="2024-04-15T15:20:56.127" v="107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modSp del mod">
        <pc:chgData name="Xin Luo" userId="82312ee5779919a4" providerId="LiveId" clId="{7970A8E4-9FA8-EB43-975F-FF273197657B}" dt="2024-04-15T15:24:37.068" v="231" actId="2696"/>
        <pc:sldMkLst>
          <pc:docMk/>
          <pc:sldMk cId="2689695864" sldId="2721"/>
        </pc:sldMkLst>
        <pc:spChg chg="mod">
          <ac:chgData name="Xin Luo" userId="82312ee5779919a4" providerId="LiveId" clId="{7970A8E4-9FA8-EB43-975F-FF273197657B}" dt="2024-04-15T15:21:03.148" v="113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modSp mod">
        <pc:chgData name="Xin Luo" userId="82312ee5779919a4" providerId="LiveId" clId="{7970A8E4-9FA8-EB43-975F-FF273197657B}" dt="2024-04-15T15:30:39.625" v="268" actId="20577"/>
        <pc:sldMkLst>
          <pc:docMk/>
          <pc:sldMk cId="1125183986" sldId="2760"/>
        </pc:sldMkLst>
        <pc:spChg chg="mod">
          <ac:chgData name="Xin Luo" userId="82312ee5779919a4" providerId="LiveId" clId="{7970A8E4-9FA8-EB43-975F-FF273197657B}" dt="2024-04-15T15:30:39.625" v="268" actId="20577"/>
          <ac:spMkLst>
            <pc:docMk/>
            <pc:sldMk cId="1125183986" sldId="2760"/>
            <ac:spMk id="13" creationId="{303BC878-BC57-D350-27A3-F03AE48213AC}"/>
          </ac:spMkLst>
        </pc:spChg>
      </pc:sldChg>
      <pc:sldChg chg="add">
        <pc:chgData name="Xin Luo" userId="82312ee5779919a4" providerId="LiveId" clId="{7970A8E4-9FA8-EB43-975F-FF273197657B}" dt="2024-04-15T15:09:42.736" v="43"/>
        <pc:sldMkLst>
          <pc:docMk/>
          <pc:sldMk cId="1177607245" sldId="2761"/>
        </pc:sldMkLst>
      </pc:sldChg>
      <pc:sldChg chg="modSp mod">
        <pc:chgData name="Xin Luo" userId="82312ee5779919a4" providerId="LiveId" clId="{7970A8E4-9FA8-EB43-975F-FF273197657B}" dt="2024-04-16T15:11:05.930" v="845" actId="113"/>
        <pc:sldMkLst>
          <pc:docMk/>
          <pc:sldMk cId="1921898556" sldId="2765"/>
        </pc:sldMkLst>
        <pc:spChg chg="mod">
          <ac:chgData name="Xin Luo" userId="82312ee5779919a4" providerId="LiveId" clId="{7970A8E4-9FA8-EB43-975F-FF273197657B}" dt="2024-04-16T15:11:05.930" v="845" actId="113"/>
          <ac:spMkLst>
            <pc:docMk/>
            <pc:sldMk cId="1921898556" sldId="2765"/>
            <ac:spMk id="6" creationId="{6741FEA2-C046-FD82-2800-2CB513792080}"/>
          </ac:spMkLst>
        </pc:spChg>
      </pc:sldChg>
      <pc:sldChg chg="addSp delSp modSp add mod ord">
        <pc:chgData name="Xin Luo" userId="82312ee5779919a4" providerId="LiveId" clId="{7970A8E4-9FA8-EB43-975F-FF273197657B}" dt="2024-04-16T15:10:03.687" v="794" actId="22"/>
        <pc:sldMkLst>
          <pc:docMk/>
          <pc:sldMk cId="836646187" sldId="2766"/>
        </pc:sldMkLst>
        <pc:spChg chg="mod">
          <ac:chgData name="Xin Luo" userId="82312ee5779919a4" providerId="LiveId" clId="{7970A8E4-9FA8-EB43-975F-FF273197657B}" dt="2024-04-16T15:02:32.607" v="703" actId="20577"/>
          <ac:spMkLst>
            <pc:docMk/>
            <pc:sldMk cId="836646187" sldId="2766"/>
            <ac:spMk id="2" creationId="{631AADB6-C88A-D817-4683-FC087E4E240F}"/>
          </ac:spMkLst>
        </pc:spChg>
        <pc:spChg chg="add del">
          <ac:chgData name="Xin Luo" userId="82312ee5779919a4" providerId="LiveId" clId="{7970A8E4-9FA8-EB43-975F-FF273197657B}" dt="2024-04-16T15:10:03.687" v="794" actId="22"/>
          <ac:spMkLst>
            <pc:docMk/>
            <pc:sldMk cId="836646187" sldId="2766"/>
            <ac:spMk id="5" creationId="{86ECF985-364B-C29D-536B-280AED2AE198}"/>
          </ac:spMkLst>
        </pc:spChg>
        <pc:spChg chg="mod">
          <ac:chgData name="Xin Luo" userId="82312ee5779919a4" providerId="LiveId" clId="{7970A8E4-9FA8-EB43-975F-FF273197657B}" dt="2024-04-16T15:08:19.990" v="792"/>
          <ac:spMkLst>
            <pc:docMk/>
            <pc:sldMk cId="836646187" sldId="2766"/>
            <ac:spMk id="6" creationId="{6741FEA2-C046-FD82-2800-2CB513792080}"/>
          </ac:spMkLst>
        </pc:spChg>
      </pc:sldChg>
      <pc:sldChg chg="modSp add mod">
        <pc:chgData name="Xin Luo" userId="82312ee5779919a4" providerId="LiveId" clId="{7970A8E4-9FA8-EB43-975F-FF273197657B}" dt="2024-04-16T15:21:57.246" v="918" actId="20577"/>
        <pc:sldMkLst>
          <pc:docMk/>
          <pc:sldMk cId="2158930716" sldId="2767"/>
        </pc:sldMkLst>
        <pc:spChg chg="mod">
          <ac:chgData name="Xin Luo" userId="82312ee5779919a4" providerId="LiveId" clId="{7970A8E4-9FA8-EB43-975F-FF273197657B}" dt="2024-04-16T15:21:57.246" v="918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  <pc:docChgLst>
    <pc:chgData name="Xin Luo" userId="82312ee5779919a4" providerId="LiveId" clId="{D28526AD-BB72-0B4E-9638-04907E1F3622}"/>
    <pc:docChg chg="delSld modSld">
      <pc:chgData name="Xin Luo" userId="82312ee5779919a4" providerId="LiveId" clId="{D28526AD-BB72-0B4E-9638-04907E1F3622}" dt="2023-09-18T01:27:13.837" v="116" actId="2696"/>
      <pc:docMkLst>
        <pc:docMk/>
      </pc:docMkLst>
      <pc:sldChg chg="modSp mod">
        <pc:chgData name="Xin Luo" userId="82312ee5779919a4" providerId="LiveId" clId="{D28526AD-BB72-0B4E-9638-04907E1F3622}" dt="2023-09-18T01:27:09.604" v="115" actId="255"/>
        <pc:sldMkLst>
          <pc:docMk/>
          <pc:sldMk cId="1209572041" sldId="2722"/>
        </pc:sldMkLst>
        <pc:spChg chg="mod">
          <ac:chgData name="Xin Luo" userId="82312ee5779919a4" providerId="LiveId" clId="{D28526AD-BB72-0B4E-9638-04907E1F3622}" dt="2023-09-18T01:27:09.604" v="115" actId="255"/>
          <ac:spMkLst>
            <pc:docMk/>
            <pc:sldMk cId="1209572041" sldId="2722"/>
            <ac:spMk id="13" creationId="{303BC878-BC57-D350-27A3-F03AE48213AC}"/>
          </ac:spMkLst>
        </pc:spChg>
      </pc:sldChg>
      <pc:sldChg chg="del">
        <pc:chgData name="Xin Luo" userId="82312ee5779919a4" providerId="LiveId" clId="{D28526AD-BB72-0B4E-9638-04907E1F3622}" dt="2023-09-18T01:27:13.837" v="116" actId="2696"/>
        <pc:sldMkLst>
          <pc:docMk/>
          <pc:sldMk cId="2476237792" sldId="2741"/>
        </pc:sldMkLst>
      </pc:sldChg>
    </pc:docChg>
  </pc:docChgLst>
  <pc:docChgLst>
    <pc:chgData name="Xin Luo" userId="82312ee5779919a4" providerId="LiveId" clId="{3C4A7AF4-6488-5041-B432-D36EF53163D3}"/>
    <pc:docChg chg="undo custSel addSld delSld modSld sldOrd">
      <pc:chgData name="Xin Luo" userId="82312ee5779919a4" providerId="LiveId" clId="{3C4A7AF4-6488-5041-B432-D36EF53163D3}" dt="2023-02-23T14:33:41.327" v="6919" actId="478"/>
      <pc:docMkLst>
        <pc:docMk/>
      </pc:docMkLst>
      <pc:sldChg chg="del">
        <pc:chgData name="Xin Luo" userId="82312ee5779919a4" providerId="LiveId" clId="{3C4A7AF4-6488-5041-B432-D36EF53163D3}" dt="2023-02-22T05:30:51.981" v="0" actId="2696"/>
        <pc:sldMkLst>
          <pc:docMk/>
          <pc:sldMk cId="1153920038" sldId="2206"/>
        </pc:sldMkLst>
      </pc:sldChg>
      <pc:sldChg chg="addSp modSp mod">
        <pc:chgData name="Xin Luo" userId="82312ee5779919a4" providerId="LiveId" clId="{3C4A7AF4-6488-5041-B432-D36EF53163D3}" dt="2023-02-23T07:39:26.083" v="2380" actId="20577"/>
        <pc:sldMkLst>
          <pc:docMk/>
          <pc:sldMk cId="1576120367" sldId="2387"/>
        </pc:sldMkLst>
        <pc:spChg chg="mod">
          <ac:chgData name="Xin Luo" userId="82312ee5779919a4" providerId="LiveId" clId="{3C4A7AF4-6488-5041-B432-D36EF53163D3}" dt="2023-02-22T07:31:19.249" v="233"/>
          <ac:spMkLst>
            <pc:docMk/>
            <pc:sldMk cId="1576120367" sldId="2387"/>
            <ac:spMk id="4" creationId="{E22E439B-4B3F-A527-61D0-3ED55D24E856}"/>
          </ac:spMkLst>
        </pc:spChg>
        <pc:spChg chg="mod">
          <ac:chgData name="Xin Luo" userId="82312ee5779919a4" providerId="LiveId" clId="{3C4A7AF4-6488-5041-B432-D36EF53163D3}" dt="2023-02-22T07:31:49.764" v="280" actId="20577"/>
          <ac:spMkLst>
            <pc:docMk/>
            <pc:sldMk cId="1576120367" sldId="2387"/>
            <ac:spMk id="5" creationId="{494DAA55-5621-28DB-D255-E0EBB6C6477B}"/>
          </ac:spMkLst>
        </pc:spChg>
        <pc:spChg chg="mod">
          <ac:chgData name="Xin Luo" userId="82312ee5779919a4" providerId="LiveId" clId="{3C4A7AF4-6488-5041-B432-D36EF53163D3}" dt="2023-02-23T07:39:26.083" v="2380" actId="20577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3C4A7AF4-6488-5041-B432-D36EF53163D3}" dt="2023-02-23T04:51:20.387" v="1923" actId="20577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3C4A7AF4-6488-5041-B432-D36EF53163D3}" dt="2023-02-23T07:39:23.145" v="2375" actId="2057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3C4A7AF4-6488-5041-B432-D36EF53163D3}" dt="2023-02-23T04:51:33.868" v="1950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3C4A7AF4-6488-5041-B432-D36EF53163D3}" dt="2023-02-22T07:32:25.478" v="308" actId="1076"/>
          <ac:grpSpMkLst>
            <pc:docMk/>
            <pc:sldMk cId="1576120367" sldId="2387"/>
            <ac:grpSpMk id="2" creationId="{AFCAA61D-767A-24EA-9072-7425684288BB}"/>
          </ac:grpSpMkLst>
        </pc:grpChg>
        <pc:grpChg chg="mod">
          <ac:chgData name="Xin Luo" userId="82312ee5779919a4" providerId="LiveId" clId="{3C4A7AF4-6488-5041-B432-D36EF53163D3}" dt="2023-02-23T07:39:19.698" v="2367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3C4A7AF4-6488-5041-B432-D36EF53163D3}" dt="2023-02-23T07:39:15.729" v="2366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modSp mod">
        <pc:chgData name="Xin Luo" userId="82312ee5779919a4" providerId="LiveId" clId="{3C4A7AF4-6488-5041-B432-D36EF53163D3}" dt="2023-02-22T07:33:21.001" v="351" actId="20577"/>
        <pc:sldMkLst>
          <pc:docMk/>
          <pc:sldMk cId="2415901206" sldId="2447"/>
        </pc:sldMkLst>
        <pc:spChg chg="mod">
          <ac:chgData name="Xin Luo" userId="82312ee5779919a4" providerId="LiveId" clId="{3C4A7AF4-6488-5041-B432-D36EF53163D3}" dt="2023-02-22T07:33:21.001" v="351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3C4A7AF4-6488-5041-B432-D36EF53163D3}" dt="2023-02-23T01:16:39.011" v="1571" actId="1037"/>
        <pc:sldMkLst>
          <pc:docMk/>
          <pc:sldMk cId="4067577602" sldId="2605"/>
        </pc:sldMkLst>
        <pc:spChg chg="mod">
          <ac:chgData name="Xin Luo" userId="82312ee5779919a4" providerId="LiveId" clId="{3C4A7AF4-6488-5041-B432-D36EF53163D3}" dt="2023-02-22T07:38:53.396" v="381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2T14:18:41.269" v="1148" actId="478"/>
          <ac:spMkLst>
            <pc:docMk/>
            <pc:sldMk cId="4067577602" sldId="2605"/>
            <ac:spMk id="4" creationId="{3684DBBF-D5C3-AAFB-5142-DEFC9143FCE7}"/>
          </ac:spMkLst>
        </pc:spChg>
        <pc:spChg chg="del">
          <ac:chgData name="Xin Luo" userId="82312ee5779919a4" providerId="LiveId" clId="{3C4A7AF4-6488-5041-B432-D36EF53163D3}" dt="2023-02-22T13:47:47.275" v="383" actId="478"/>
          <ac:spMkLst>
            <pc:docMk/>
            <pc:sldMk cId="4067577602" sldId="2605"/>
            <ac:spMk id="5" creationId="{8CB3051E-1455-F2D6-027A-C359D1264B18}"/>
          </ac:spMkLst>
        </pc:spChg>
        <pc:spChg chg="add mod">
          <ac:chgData name="Xin Luo" userId="82312ee5779919a4" providerId="LiveId" clId="{3C4A7AF4-6488-5041-B432-D36EF53163D3}" dt="2023-02-23T01:16:39.011" v="1571" actId="1037"/>
          <ac:spMkLst>
            <pc:docMk/>
            <pc:sldMk cId="4067577602" sldId="2605"/>
            <ac:spMk id="15" creationId="{8F7436BD-0CD5-04DA-2B44-925CE86CF70D}"/>
          </ac:spMkLst>
        </pc:spChg>
        <pc:spChg chg="add mod">
          <ac:chgData name="Xin Luo" userId="82312ee5779919a4" providerId="LiveId" clId="{3C4A7AF4-6488-5041-B432-D36EF53163D3}" dt="2023-02-22T14:35:48.413" v="1376" actId="1076"/>
          <ac:spMkLst>
            <pc:docMk/>
            <pc:sldMk cId="4067577602" sldId="2605"/>
            <ac:spMk id="16" creationId="{5E1E7D79-A815-9A32-ABAB-129BFCE643F1}"/>
          </ac:spMkLst>
        </pc:spChg>
        <pc:spChg chg="mod">
          <ac:chgData name="Xin Luo" userId="82312ee5779919a4" providerId="LiveId" clId="{3C4A7AF4-6488-5041-B432-D36EF53163D3}" dt="2023-02-22T14:25:21.534" v="1184" actId="115"/>
          <ac:spMkLst>
            <pc:docMk/>
            <pc:sldMk cId="4067577602" sldId="2605"/>
            <ac:spMk id="17" creationId="{9E05FFCA-3371-AF5C-381D-71D984055F5A}"/>
          </ac:spMkLst>
        </pc:spChg>
        <pc:picChg chg="add mod">
          <ac:chgData name="Xin Luo" userId="82312ee5779919a4" providerId="LiveId" clId="{3C4A7AF4-6488-5041-B432-D36EF53163D3}" dt="2023-02-22T14:36:37.590" v="1394" actId="1076"/>
          <ac:picMkLst>
            <pc:docMk/>
            <pc:sldMk cId="4067577602" sldId="2605"/>
            <ac:picMk id="7" creationId="{C7993E05-4ADB-9D0C-E633-5749F445E479}"/>
          </ac:picMkLst>
        </pc:picChg>
        <pc:picChg chg="add del mod">
          <ac:chgData name="Xin Luo" userId="82312ee5779919a4" providerId="LiveId" clId="{3C4A7AF4-6488-5041-B432-D36EF53163D3}" dt="2023-02-22T14:24:46.251" v="1173" actId="478"/>
          <ac:picMkLst>
            <pc:docMk/>
            <pc:sldMk cId="4067577602" sldId="2605"/>
            <ac:picMk id="9" creationId="{D4A1F7D5-C3DE-337A-6369-48B839C7030D}"/>
          </ac:picMkLst>
        </pc:picChg>
        <pc:picChg chg="add mod">
          <ac:chgData name="Xin Luo" userId="82312ee5779919a4" providerId="LiveId" clId="{3C4A7AF4-6488-5041-B432-D36EF53163D3}" dt="2023-02-22T14:36:43.182" v="1396" actId="1076"/>
          <ac:picMkLst>
            <pc:docMk/>
            <pc:sldMk cId="4067577602" sldId="2605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2T13:47:45.826" v="382" actId="478"/>
          <ac:picMkLst>
            <pc:docMk/>
            <pc:sldMk cId="4067577602" sldId="2605"/>
            <ac:picMk id="1026" creationId="{9270A6EE-B03E-77C5-630F-E811251395A0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28" creationId="{9FA49340-63F1-4959-1786-FD893DE76CE9}"/>
          </ac:picMkLst>
        </pc:picChg>
        <pc:picChg chg="add mod">
          <ac:chgData name="Xin Luo" userId="82312ee5779919a4" providerId="LiveId" clId="{3C4A7AF4-6488-5041-B432-D36EF53163D3}" dt="2023-02-22T14:36:33.444" v="1393" actId="1076"/>
          <ac:picMkLst>
            <pc:docMk/>
            <pc:sldMk cId="4067577602" sldId="2605"/>
            <ac:picMk id="1030" creationId="{35CDAC06-D9CF-2AC8-535E-A1B01EC14218}"/>
          </ac:picMkLst>
        </pc:picChg>
        <pc:picChg chg="add mod">
          <ac:chgData name="Xin Luo" userId="82312ee5779919a4" providerId="LiveId" clId="{3C4A7AF4-6488-5041-B432-D36EF53163D3}" dt="2023-02-22T14:35:58.140" v="1379" actId="14100"/>
          <ac:picMkLst>
            <pc:docMk/>
            <pc:sldMk cId="4067577602" sldId="2605"/>
            <ac:picMk id="1032" creationId="{AFE202E8-A338-4627-93EE-5AD65BEE9525}"/>
          </ac:picMkLst>
        </pc:picChg>
        <pc:picChg chg="add mod">
          <ac:chgData name="Xin Luo" userId="82312ee5779919a4" providerId="LiveId" clId="{3C4A7AF4-6488-5041-B432-D36EF53163D3}" dt="2023-02-22T14:34:30.005" v="1302" actId="1036"/>
          <ac:picMkLst>
            <pc:docMk/>
            <pc:sldMk cId="4067577602" sldId="2605"/>
            <ac:picMk id="1034" creationId="{D5CBEF68-23C0-8F4A-FA5F-CB6BCAE76176}"/>
          </ac:picMkLst>
        </pc:picChg>
        <pc:picChg chg="add mod">
          <ac:chgData name="Xin Luo" userId="82312ee5779919a4" providerId="LiveId" clId="{3C4A7AF4-6488-5041-B432-D36EF53163D3}" dt="2023-02-22T14:34:36.142" v="1309" actId="1035"/>
          <ac:picMkLst>
            <pc:docMk/>
            <pc:sldMk cId="4067577602" sldId="2605"/>
            <ac:picMk id="1036" creationId="{5E2738F1-9461-1F5B-3007-2AA2AD20C330}"/>
          </ac:picMkLst>
        </pc:picChg>
        <pc:cxnChg chg="add mod">
          <ac:chgData name="Xin Luo" userId="82312ee5779919a4" providerId="LiveId" clId="{3C4A7AF4-6488-5041-B432-D36EF53163D3}" dt="2023-02-22T14:33:32.573" v="1248" actId="14100"/>
          <ac:cxnSpMkLst>
            <pc:docMk/>
            <pc:sldMk cId="4067577602" sldId="2605"/>
            <ac:cxnSpMk id="12" creationId="{78FA799A-1F2C-F1DA-9F71-B1B8AFBC5758}"/>
          </ac:cxnSpMkLst>
        </pc:cxnChg>
      </pc:sldChg>
      <pc:sldChg chg="del">
        <pc:chgData name="Xin Luo" userId="82312ee5779919a4" providerId="LiveId" clId="{3C4A7AF4-6488-5041-B432-D36EF53163D3}" dt="2023-02-22T05:30:52.002" v="3" actId="2696"/>
        <pc:sldMkLst>
          <pc:docMk/>
          <pc:sldMk cId="2688334957" sldId="2705"/>
        </pc:sldMkLst>
      </pc:sldChg>
      <pc:sldChg chg="del">
        <pc:chgData name="Xin Luo" userId="82312ee5779919a4" providerId="LiveId" clId="{3C4A7AF4-6488-5041-B432-D36EF53163D3}" dt="2023-02-22T05:30:51.986" v="2" actId="2696"/>
        <pc:sldMkLst>
          <pc:docMk/>
          <pc:sldMk cId="2464444856" sldId="2706"/>
        </pc:sldMkLst>
      </pc:sldChg>
      <pc:sldChg chg="del">
        <pc:chgData name="Xin Luo" userId="82312ee5779919a4" providerId="LiveId" clId="{3C4A7AF4-6488-5041-B432-D36EF53163D3}" dt="2023-02-22T05:30:51.983" v="1" actId="2696"/>
        <pc:sldMkLst>
          <pc:docMk/>
          <pc:sldMk cId="1602808061" sldId="2707"/>
        </pc:sldMkLst>
      </pc:sldChg>
      <pc:sldChg chg="modSp mod">
        <pc:chgData name="Xin Luo" userId="82312ee5779919a4" providerId="LiveId" clId="{3C4A7AF4-6488-5041-B432-D36EF53163D3}" dt="2023-02-22T07:27:49.994" v="45" actId="20577"/>
        <pc:sldMkLst>
          <pc:docMk/>
          <pc:sldMk cId="1658607177" sldId="2708"/>
        </pc:sldMkLst>
        <pc:spChg chg="mod">
          <ac:chgData name="Xin Luo" userId="82312ee5779919a4" providerId="LiveId" clId="{3C4A7AF4-6488-5041-B432-D36EF53163D3}" dt="2023-02-22T05:30:59.167" v="9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3C4A7AF4-6488-5041-B432-D36EF53163D3}" dt="2023-02-22T07:27:49.994" v="45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add mod">
        <pc:chgData name="Xin Luo" userId="82312ee5779919a4" providerId="LiveId" clId="{3C4A7AF4-6488-5041-B432-D36EF53163D3}" dt="2023-02-23T07:39:57.891" v="2394" actId="20577"/>
        <pc:sldMkLst>
          <pc:docMk/>
          <pc:sldMk cId="481122590" sldId="2709"/>
        </pc:sldMkLst>
        <pc:spChg chg="mod">
          <ac:chgData name="Xin Luo" userId="82312ee5779919a4" providerId="LiveId" clId="{3C4A7AF4-6488-5041-B432-D36EF53163D3}" dt="2023-02-23T07:39:57.891" v="2394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addSp delSp modSp del mod">
        <pc:chgData name="Xin Luo" userId="82312ee5779919a4" providerId="LiveId" clId="{3C4A7AF4-6488-5041-B432-D36EF53163D3}" dt="2023-02-23T07:26:52.546" v="2336" actId="2696"/>
        <pc:sldMkLst>
          <pc:docMk/>
          <pc:sldMk cId="1257969106" sldId="2709"/>
        </pc:sldMkLst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2" creationId="{4F16F311-539C-1B93-3CE1-715CE6FEC011}"/>
          </ac:spMkLst>
        </pc:spChg>
        <pc:spChg chg="add del mod">
          <ac:chgData name="Xin Luo" userId="82312ee5779919a4" providerId="LiveId" clId="{3C4A7AF4-6488-5041-B432-D36EF53163D3}" dt="2023-02-23T07:23:16.824" v="2299"/>
          <ac:spMkLst>
            <pc:docMk/>
            <pc:sldMk cId="1257969106" sldId="2709"/>
            <ac:spMk id="4" creationId="{883EF12F-27CE-609F-1E57-59730B969DB2}"/>
          </ac:spMkLst>
        </pc:spChg>
        <pc:spChg chg="mod">
          <ac:chgData name="Xin Luo" userId="82312ee5779919a4" providerId="LiveId" clId="{3C4A7AF4-6488-5041-B432-D36EF53163D3}" dt="2023-02-23T07:23:37.260" v="2303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46.487" v="311" actId="2696"/>
        <pc:sldMkLst>
          <pc:docMk/>
          <pc:sldMk cId="2744383376" sldId="2711"/>
        </pc:sldMkLst>
      </pc:sldChg>
      <pc:sldChg chg="del">
        <pc:chgData name="Xin Luo" userId="82312ee5779919a4" providerId="LiveId" clId="{3C4A7AF4-6488-5041-B432-D36EF53163D3}" dt="2023-02-22T07:32:46.489" v="312" actId="2696"/>
        <pc:sldMkLst>
          <pc:docMk/>
          <pc:sldMk cId="280619949" sldId="2714"/>
        </pc:sldMkLst>
      </pc:sldChg>
      <pc:sldChg chg="del">
        <pc:chgData name="Xin Luo" userId="82312ee5779919a4" providerId="LiveId" clId="{3C4A7AF4-6488-5041-B432-D36EF53163D3}" dt="2023-02-22T07:32:53.087" v="313" actId="2696"/>
        <pc:sldMkLst>
          <pc:docMk/>
          <pc:sldMk cId="3852391939" sldId="2715"/>
        </pc:sldMkLst>
      </pc:sldChg>
      <pc:sldChg chg="delSp modSp del mod ord">
        <pc:chgData name="Xin Luo" userId="82312ee5779919a4" providerId="LiveId" clId="{3C4A7AF4-6488-5041-B432-D36EF53163D3}" dt="2023-02-23T07:26:52.546" v="2336" actId="2696"/>
        <pc:sldMkLst>
          <pc:docMk/>
          <pc:sldMk cId="3026715585" sldId="2716"/>
        </pc:sldMkLst>
        <pc:spChg chg="mod">
          <ac:chgData name="Xin Luo" userId="82312ee5779919a4" providerId="LiveId" clId="{3C4A7AF4-6488-5041-B432-D36EF53163D3}" dt="2023-02-23T07:23:45.452" v="2305" actId="20577"/>
          <ac:spMkLst>
            <pc:docMk/>
            <pc:sldMk cId="3026715585" sldId="2716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1:12:00.098" v="1532" actId="478"/>
          <ac:spMkLst>
            <pc:docMk/>
            <pc:sldMk cId="3026715585" sldId="2716"/>
            <ac:spMk id="4" creationId="{B31A8325-31D8-6F06-6D89-E39763C56875}"/>
          </ac:spMkLst>
        </pc:spChg>
        <pc:spChg chg="del">
          <ac:chgData name="Xin Luo" userId="82312ee5779919a4" providerId="LiveId" clId="{3C4A7AF4-6488-5041-B432-D36EF53163D3}" dt="2023-02-23T01:11:57.107" v="1531" actId="478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07:58:34.775" v="2627" actId="20577"/>
        <pc:sldMkLst>
          <pc:docMk/>
          <pc:sldMk cId="3833073590" sldId="2716"/>
        </pc:sldMkLst>
        <pc:spChg chg="mod">
          <ac:chgData name="Xin Luo" userId="82312ee5779919a4" providerId="LiveId" clId="{3C4A7AF4-6488-5041-B432-D36EF53163D3}" dt="2023-02-23T07:58:34.775" v="2627" actId="20577"/>
          <ac:spMkLst>
            <pc:docMk/>
            <pc:sldMk cId="3833073590" sldId="2716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40:13.902" v="2397" actId="20577"/>
          <ac:spMkLst>
            <pc:docMk/>
            <pc:sldMk cId="3833073590" sldId="2716"/>
            <ac:spMk id="3" creationId="{00000000-0000-0000-0000-000000000000}"/>
          </ac:spMkLst>
        </pc:spChg>
        <pc:spChg chg="add mod">
          <ac:chgData name="Xin Luo" userId="82312ee5779919a4" providerId="LiveId" clId="{3C4A7AF4-6488-5041-B432-D36EF53163D3}" dt="2023-02-23T07:55:19.067" v="2577" actId="115"/>
          <ac:spMkLst>
            <pc:docMk/>
            <pc:sldMk cId="3833073590" sldId="2716"/>
            <ac:spMk id="5" creationId="{9F4AEA98-0C33-E82A-EB75-839D0F0B55A4}"/>
          </ac:spMkLst>
        </pc:spChg>
      </pc:sldChg>
      <pc:sldChg chg="del">
        <pc:chgData name="Xin Luo" userId="82312ee5779919a4" providerId="LiveId" clId="{3C4A7AF4-6488-5041-B432-D36EF53163D3}" dt="2023-02-22T07:32:53.106" v="315" actId="2696"/>
        <pc:sldMkLst>
          <pc:docMk/>
          <pc:sldMk cId="4136986794" sldId="2717"/>
        </pc:sldMkLst>
      </pc:sldChg>
      <pc:sldChg chg="del">
        <pc:chgData name="Xin Luo" userId="82312ee5779919a4" providerId="LiveId" clId="{3C4A7AF4-6488-5041-B432-D36EF53163D3}" dt="2023-02-22T07:32:53.089" v="314" actId="2696"/>
        <pc:sldMkLst>
          <pc:docMk/>
          <pc:sldMk cId="1778017482" sldId="2718"/>
        </pc:sldMkLst>
      </pc:sldChg>
      <pc:sldChg chg="modSp del mod ord">
        <pc:chgData name="Xin Luo" userId="82312ee5779919a4" providerId="LiveId" clId="{3C4A7AF4-6488-5041-B432-D36EF53163D3}" dt="2023-02-23T07:26:52.546" v="2336" actId="2696"/>
        <pc:sldMkLst>
          <pc:docMk/>
          <pc:sldMk cId="1858913004" sldId="2719"/>
        </pc:sldMkLst>
        <pc:spChg chg="mod">
          <ac:chgData name="Xin Luo" userId="82312ee5779919a4" providerId="LiveId" clId="{3C4A7AF4-6488-5041-B432-D36EF53163D3}" dt="2023-02-23T07:06:13.687" v="1964" actId="20577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41.367" v="2335" actId="20577"/>
          <ac:spMkLst>
            <pc:docMk/>
            <pc:sldMk cId="1858913004" sldId="2719"/>
            <ac:spMk id="3" creationId="{00000000-0000-0000-0000-000000000000}"/>
          </ac:spMkLst>
        </pc:spChg>
        <pc:spChg chg="mod">
          <ac:chgData name="Xin Luo" userId="82312ee5779919a4" providerId="LiveId" clId="{3C4A7AF4-6488-5041-B432-D36EF53163D3}" dt="2023-02-23T07:18:35.599" v="2267" actId="20577"/>
          <ac:spMkLst>
            <pc:docMk/>
            <pc:sldMk cId="1858913004" sldId="2719"/>
            <ac:spMk id="5" creationId="{FCD10A89-5E0E-5D73-1D4F-9E11D943B29C}"/>
          </ac:spMkLst>
        </pc:spChg>
      </pc:sldChg>
      <pc:sldChg chg="modSp add del mod">
        <pc:chgData name="Xin Luo" userId="82312ee5779919a4" providerId="LiveId" clId="{3C4A7AF4-6488-5041-B432-D36EF53163D3}" dt="2023-02-23T07:29:10.384" v="2343" actId="2696"/>
        <pc:sldMkLst>
          <pc:docMk/>
          <pc:sldMk cId="3840444413" sldId="2719"/>
        </pc:sldMkLst>
        <pc:spChg chg="mod">
          <ac:chgData name="Xin Luo" userId="82312ee5779919a4" providerId="LiveId" clId="{3C4A7AF4-6488-5041-B432-D36EF53163D3}" dt="2023-02-23T07:27:15.924" v="2338" actId="1076"/>
          <ac:spMkLst>
            <pc:docMk/>
            <pc:sldMk cId="3840444413" sldId="2719"/>
            <ac:spMk id="5" creationId="{FCD10A89-5E0E-5D73-1D4F-9E11D943B29C}"/>
          </ac:spMkLst>
        </pc:spChg>
      </pc:sldChg>
      <pc:sldChg chg="modSp add mod ord">
        <pc:chgData name="Xin Luo" userId="82312ee5779919a4" providerId="LiveId" clId="{3C4A7AF4-6488-5041-B432-D36EF53163D3}" dt="2023-02-23T04:51:04.333" v="1905" actId="20577"/>
        <pc:sldMkLst>
          <pc:docMk/>
          <pc:sldMk cId="972163772" sldId="2720"/>
        </pc:sldMkLst>
        <pc:spChg chg="mod">
          <ac:chgData name="Xin Luo" userId="82312ee5779919a4" providerId="LiveId" clId="{3C4A7AF4-6488-5041-B432-D36EF53163D3}" dt="2023-02-23T04:51:04.333" v="1905" actId="20577"/>
          <ac:spMkLst>
            <pc:docMk/>
            <pc:sldMk cId="972163772" sldId="2720"/>
            <ac:spMk id="7" creationId="{00000000-0000-0000-0000-000000000000}"/>
          </ac:spMkLst>
        </pc:spChg>
      </pc:sldChg>
      <pc:sldChg chg="del">
        <pc:chgData name="Xin Luo" userId="82312ee5779919a4" providerId="LiveId" clId="{3C4A7AF4-6488-5041-B432-D36EF53163D3}" dt="2023-02-22T07:32:37.778" v="309" actId="2696"/>
        <pc:sldMkLst>
          <pc:docMk/>
          <pc:sldMk cId="3480831675" sldId="2720"/>
        </pc:sldMkLst>
      </pc:sldChg>
      <pc:sldChg chg="del">
        <pc:chgData name="Xin Luo" userId="82312ee5779919a4" providerId="LiveId" clId="{3C4A7AF4-6488-5041-B432-D36EF53163D3}" dt="2023-02-22T07:32:46.484" v="310" actId="2696"/>
        <pc:sldMkLst>
          <pc:docMk/>
          <pc:sldMk cId="1410676903" sldId="2721"/>
        </pc:sldMkLst>
      </pc:sldChg>
      <pc:sldChg chg="delSp modSp add mod ord">
        <pc:chgData name="Xin Luo" userId="82312ee5779919a4" providerId="LiveId" clId="{3C4A7AF4-6488-5041-B432-D36EF53163D3}" dt="2023-02-23T07:12:50.196" v="2062" actId="478"/>
        <pc:sldMkLst>
          <pc:docMk/>
          <pc:sldMk cId="2689695864" sldId="2721"/>
        </pc:sldMkLst>
        <pc:spChg chg="mod">
          <ac:chgData name="Xin Luo" userId="82312ee5779919a4" providerId="LiveId" clId="{3C4A7AF4-6488-5041-B432-D36EF53163D3}" dt="2023-02-23T07:07:57.259" v="2017" actId="20577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07:20.323" v="1987"/>
          <ac:spMkLst>
            <pc:docMk/>
            <pc:sldMk cId="2689695864" sldId="2721"/>
            <ac:spMk id="3" creationId="{00000000-0000-0000-0000-000000000000}"/>
          </ac:spMkLst>
        </pc:spChg>
        <pc:spChg chg="del">
          <ac:chgData name="Xin Luo" userId="82312ee5779919a4" providerId="LiveId" clId="{3C4A7AF4-6488-5041-B432-D36EF53163D3}" dt="2023-02-23T07:12:50.196" v="2062" actId="478"/>
          <ac:spMkLst>
            <pc:docMk/>
            <pc:sldMk cId="2689695864" sldId="2721"/>
            <ac:spMk id="4" creationId="{B31A8325-31D8-6F06-6D89-E39763C56875}"/>
          </ac:spMkLst>
        </pc:spChg>
        <pc:spChg chg="mod">
          <ac:chgData name="Xin Luo" userId="82312ee5779919a4" providerId="LiveId" clId="{3C4A7AF4-6488-5041-B432-D36EF53163D3}" dt="2023-02-23T07:09:59.951" v="2061" actId="20577"/>
          <ac:spMkLst>
            <pc:docMk/>
            <pc:sldMk cId="2689695864" sldId="2721"/>
            <ac:spMk id="17" creationId="{9E05FFCA-3371-AF5C-381D-71D984055F5A}"/>
          </ac:spMkLst>
        </pc:spChg>
      </pc:sldChg>
      <pc:sldChg chg="add del">
        <pc:chgData name="Xin Luo" userId="82312ee5779919a4" providerId="LiveId" clId="{3C4A7AF4-6488-5041-B432-D36EF53163D3}" dt="2023-02-23T01:10:59.145" v="1497"/>
        <pc:sldMkLst>
          <pc:docMk/>
          <pc:sldMk cId="2910826875" sldId="2721"/>
        </pc:sldMkLst>
      </pc:sldChg>
      <pc:sldChg chg="addSp delSp modSp add mod ord">
        <pc:chgData name="Xin Luo" userId="82312ee5779919a4" providerId="LiveId" clId="{3C4A7AF4-6488-5041-B432-D36EF53163D3}" dt="2023-02-23T07:26:03.168" v="2327" actId="20577"/>
        <pc:sldMkLst>
          <pc:docMk/>
          <pc:sldMk cId="1209572041" sldId="2722"/>
        </pc:sldMkLst>
        <pc:spChg chg="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26:03.168" v="2327" actId="20577"/>
          <ac:spMkLst>
            <pc:docMk/>
            <pc:sldMk cId="1209572041" sldId="2722"/>
            <ac:spMk id="3" creationId="{00000000-0000-0000-0000-000000000000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4" creationId="{1142D573-39B3-7F92-D797-85454C098638}"/>
          </ac:spMkLst>
        </pc:spChg>
        <pc:spChg chg="add del mod">
          <ac:chgData name="Xin Luo" userId="82312ee5779919a4" providerId="LiveId" clId="{3C4A7AF4-6488-5041-B432-D36EF53163D3}" dt="2023-02-23T07:25:42.840" v="2313" actId="478"/>
          <ac:spMkLst>
            <pc:docMk/>
            <pc:sldMk cId="1209572041" sldId="2722"/>
            <ac:spMk id="5" creationId="{A5864BEB-996C-F0AF-3A0B-26BB46B4EE87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6" creationId="{D5048D8D-770E-37C2-8271-C710C5C8E2D0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8" creationId="{196BD59A-0CC5-48B3-F0DD-26A59FE6A391}"/>
          </ac:spMkLst>
        </pc:spChg>
        <pc:spChg chg="add del mod">
          <ac:chgData name="Xin Luo" userId="82312ee5779919a4" providerId="LiveId" clId="{3C4A7AF4-6488-5041-B432-D36EF53163D3}" dt="2023-02-23T07:25:48.882" v="2315" actId="478"/>
          <ac:spMkLst>
            <pc:docMk/>
            <pc:sldMk cId="1209572041" sldId="2722"/>
            <ac:spMk id="9" creationId="{C753F62A-4457-3186-8C22-1660EC8CABE8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1" creationId="{53A7E693-8098-76C4-CD5D-47166ABEB164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3" creationId="{303BC878-BC57-D350-27A3-F03AE48213AC}"/>
          </ac:spMkLst>
        </pc:spChg>
        <pc:spChg chg="add mod">
          <ac:chgData name="Xin Luo" userId="82312ee5779919a4" providerId="LiveId" clId="{3C4A7AF4-6488-5041-B432-D36EF53163D3}" dt="2023-02-23T07:25:49.454" v="2316"/>
          <ac:spMkLst>
            <pc:docMk/>
            <pc:sldMk cId="1209572041" sldId="2722"/>
            <ac:spMk id="14" creationId="{0DADB612-499B-577C-8C56-FA81A4204DD1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5" creationId="{8F7436BD-0CD5-04DA-2B44-925CE86CF70D}"/>
          </ac:spMkLst>
        </pc:spChg>
        <pc:spChg chg="del">
          <ac:chgData name="Xin Luo" userId="82312ee5779919a4" providerId="LiveId" clId="{3C4A7AF4-6488-5041-B432-D36EF53163D3}" dt="2023-02-23T01:32:29.566" v="1590" actId="478"/>
          <ac:spMkLst>
            <pc:docMk/>
            <pc:sldMk cId="1209572041" sldId="2722"/>
            <ac:spMk id="16" creationId="{5E1E7D79-A815-9A32-ABAB-129BFCE643F1}"/>
          </ac:spMkLst>
        </pc:spChg>
        <pc:spChg chg="del">
          <ac:chgData name="Xin Luo" userId="82312ee5779919a4" providerId="LiveId" clId="{3C4A7AF4-6488-5041-B432-D36EF53163D3}" dt="2023-02-23T01:32:26.511" v="1589" actId="478"/>
          <ac:spMkLst>
            <pc:docMk/>
            <pc:sldMk cId="1209572041" sldId="2722"/>
            <ac:spMk id="17" creationId="{9E05FFCA-3371-AF5C-381D-71D984055F5A}"/>
          </ac:spMkLst>
        </pc:sp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7" creationId="{C7993E05-4ADB-9D0C-E633-5749F445E47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" creationId="{26D555B6-DE11-BF17-8D9F-B5F93A87683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28" creationId="{9FA49340-63F1-4959-1786-FD893DE76CE9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0" creationId="{35CDAC06-D9CF-2AC8-535E-A1B01EC14218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2" creationId="{AFE202E8-A338-4627-93EE-5AD65BEE9525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4" creationId="{D5CBEF68-23C0-8F4A-FA5F-CB6BCAE76176}"/>
          </ac:picMkLst>
        </pc:picChg>
        <pc:picChg chg="del">
          <ac:chgData name="Xin Luo" userId="82312ee5779919a4" providerId="LiveId" clId="{3C4A7AF4-6488-5041-B432-D36EF53163D3}" dt="2023-02-23T01:32:29.566" v="1590" actId="478"/>
          <ac:picMkLst>
            <pc:docMk/>
            <pc:sldMk cId="1209572041" sldId="2722"/>
            <ac:picMk id="1036" creationId="{5E2738F1-9461-1F5B-3007-2AA2AD20C330}"/>
          </ac:picMkLst>
        </pc:picChg>
        <pc:cxnChg chg="del">
          <ac:chgData name="Xin Luo" userId="82312ee5779919a4" providerId="LiveId" clId="{3C4A7AF4-6488-5041-B432-D36EF53163D3}" dt="2023-02-23T01:32:29.566" v="1590" actId="478"/>
          <ac:cxnSpMkLst>
            <pc:docMk/>
            <pc:sldMk cId="1209572041" sldId="2722"/>
            <ac:cxnSpMk id="12" creationId="{78FA799A-1F2C-F1DA-9F71-B1B8AFBC5758}"/>
          </ac:cxnSpMkLst>
        </pc:cxnChg>
      </pc:sldChg>
      <pc:sldChg chg="add del">
        <pc:chgData name="Xin Luo" userId="82312ee5779919a4" providerId="LiveId" clId="{3C4A7AF4-6488-5041-B432-D36EF53163D3}" dt="2023-02-23T01:15:26.280" v="1535"/>
        <pc:sldMkLst>
          <pc:docMk/>
          <pc:sldMk cId="1287359691" sldId="2722"/>
        </pc:sldMkLst>
      </pc:sldChg>
      <pc:sldChg chg="add del">
        <pc:chgData name="Xin Luo" userId="82312ee5779919a4" providerId="LiveId" clId="{3C4A7AF4-6488-5041-B432-D36EF53163D3}" dt="2023-02-23T04:49:30.686" v="1883" actId="2696"/>
        <pc:sldMkLst>
          <pc:docMk/>
          <pc:sldMk cId="510300836" sldId="2723"/>
        </pc:sldMkLst>
      </pc:sldChg>
      <pc:sldChg chg="addSp delSp modSp add del mod">
        <pc:chgData name="Xin Luo" userId="82312ee5779919a4" providerId="LiveId" clId="{3C4A7AF4-6488-5041-B432-D36EF53163D3}" dt="2023-02-23T07:26:33.576" v="2330" actId="2696"/>
        <pc:sldMkLst>
          <pc:docMk/>
          <pc:sldMk cId="2794277739" sldId="2723"/>
        </pc:sldMkLst>
        <pc:spChg chg="mod">
          <ac:chgData name="Xin Luo" userId="82312ee5779919a4" providerId="LiveId" clId="{3C4A7AF4-6488-5041-B432-D36EF53163D3}" dt="2023-02-23T07:06:24.407" v="1980" actId="20577"/>
          <ac:spMkLst>
            <pc:docMk/>
            <pc:sldMk cId="2794277739" sldId="2723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7:19:15.938" v="2297" actId="1076"/>
          <ac:spMkLst>
            <pc:docMk/>
            <pc:sldMk cId="2794277739" sldId="2723"/>
            <ac:spMk id="4" creationId="{7D2A1925-7BBA-27BB-70E3-C015303A4605}"/>
          </ac:spMkLst>
        </pc:spChg>
        <pc:spChg chg="mod">
          <ac:chgData name="Xin Luo" userId="82312ee5779919a4" providerId="LiveId" clId="{3C4A7AF4-6488-5041-B432-D36EF53163D3}" dt="2023-02-23T07:19:11.984" v="2296" actId="1035"/>
          <ac:spMkLst>
            <pc:docMk/>
            <pc:sldMk cId="2794277739" sldId="2723"/>
            <ac:spMk id="5" creationId="{FCD10A89-5E0E-5D73-1D4F-9E11D943B29C}"/>
          </ac:spMkLst>
        </pc:spChg>
        <pc:spChg chg="add del mod">
          <ac:chgData name="Xin Luo" userId="82312ee5779919a4" providerId="LiveId" clId="{3C4A7AF4-6488-5041-B432-D36EF53163D3}" dt="2023-02-23T07:18:49.470" v="2269" actId="478"/>
          <ac:spMkLst>
            <pc:docMk/>
            <pc:sldMk cId="2794277739" sldId="2723"/>
            <ac:spMk id="6" creationId="{0CFC768D-C6B8-7C78-18C8-88120E1BA164}"/>
          </ac:spMkLst>
        </pc:spChg>
      </pc:sldChg>
      <pc:sldChg chg="addSp delSp new del mod">
        <pc:chgData name="Xin Luo" userId="82312ee5779919a4" providerId="LiveId" clId="{3C4A7AF4-6488-5041-B432-D36EF53163D3}" dt="2023-02-23T07:57:59.493" v="2582" actId="2696"/>
        <pc:sldMkLst>
          <pc:docMk/>
          <pc:sldMk cId="2812212654" sldId="2723"/>
        </pc:sldMkLst>
        <pc:spChg chg="add del">
          <ac:chgData name="Xin Luo" userId="82312ee5779919a4" providerId="LiveId" clId="{3C4A7AF4-6488-5041-B432-D36EF53163D3}" dt="2023-02-23T07:57:53.654" v="2580" actId="478"/>
          <ac:spMkLst>
            <pc:docMk/>
            <pc:sldMk cId="2812212654" sldId="2723"/>
            <ac:spMk id="5" creationId="{32DB6C91-4B3F-C593-6DD6-5D44AE8A16A1}"/>
          </ac:spMkLst>
        </pc:spChg>
      </pc:sldChg>
      <pc:sldChg chg="delSp modSp add del mod">
        <pc:chgData name="Xin Luo" userId="82312ee5779919a4" providerId="LiveId" clId="{3C4A7AF4-6488-5041-B432-D36EF53163D3}" dt="2023-02-23T07:58:40.953" v="2629" actId="2696"/>
        <pc:sldMkLst>
          <pc:docMk/>
          <pc:sldMk cId="1937332499" sldId="2724"/>
        </pc:sldMkLst>
        <pc:spChg chg="del">
          <ac:chgData name="Xin Luo" userId="82312ee5779919a4" providerId="LiveId" clId="{3C4A7AF4-6488-5041-B432-D36EF53163D3}" dt="2023-02-23T07:58:08.084" v="2584" actId="478"/>
          <ac:spMkLst>
            <pc:docMk/>
            <pc:sldMk cId="1937332499" sldId="2724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7:58:04.716" v="2583" actId="20577"/>
          <ac:spMkLst>
            <pc:docMk/>
            <pc:sldMk cId="1937332499" sldId="2724"/>
            <ac:spMk id="5" creationId="{9F4AEA98-0C33-E82A-EB75-839D0F0B55A4}"/>
          </ac:spMkLst>
        </pc:spChg>
      </pc:sldChg>
      <pc:sldChg chg="addSp delSp modSp add mod">
        <pc:chgData name="Xin Luo" userId="82312ee5779919a4" providerId="LiveId" clId="{3C4A7AF4-6488-5041-B432-D36EF53163D3}" dt="2023-02-23T14:01:10.568" v="6309" actId="403"/>
        <pc:sldMkLst>
          <pc:docMk/>
          <pc:sldMk cId="353940032" sldId="2725"/>
        </pc:sldMkLst>
        <pc:spChg chg="del">
          <ac:chgData name="Xin Luo" userId="82312ee5779919a4" providerId="LiveId" clId="{3C4A7AF4-6488-5041-B432-D36EF53163D3}" dt="2023-02-23T07:58:44.285" v="2630" actId="478"/>
          <ac:spMkLst>
            <pc:docMk/>
            <pc:sldMk cId="353940032" sldId="2725"/>
            <ac:spMk id="5" creationId="{9F4AEA98-0C33-E82A-EB75-839D0F0B55A4}"/>
          </ac:spMkLst>
        </pc:spChg>
        <pc:spChg chg="add del mod">
          <ac:chgData name="Xin Luo" userId="82312ee5779919a4" providerId="LiveId" clId="{3C4A7AF4-6488-5041-B432-D36EF53163D3}" dt="2023-02-23T08:03:26.952" v="2830" actId="478"/>
          <ac:spMkLst>
            <pc:docMk/>
            <pc:sldMk cId="353940032" sldId="2725"/>
            <ac:spMk id="8" creationId="{B4BD9B36-DD0F-C605-CD8A-4496EF1E69FB}"/>
          </ac:spMkLst>
        </pc:spChg>
        <pc:spChg chg="add del mod">
          <ac:chgData name="Xin Luo" userId="82312ee5779919a4" providerId="LiveId" clId="{3C4A7AF4-6488-5041-B432-D36EF53163D3}" dt="2023-02-23T08:17:02.315" v="2960" actId="478"/>
          <ac:spMkLst>
            <pc:docMk/>
            <pc:sldMk cId="353940032" sldId="2725"/>
            <ac:spMk id="9" creationId="{C5D5B32B-C0A4-3998-E51B-D49719750C93}"/>
          </ac:spMkLst>
        </pc:spChg>
        <pc:spChg chg="add del">
          <ac:chgData name="Xin Luo" userId="82312ee5779919a4" providerId="LiveId" clId="{3C4A7AF4-6488-5041-B432-D36EF53163D3}" dt="2023-02-23T08:13:11.506" v="2838" actId="22"/>
          <ac:spMkLst>
            <pc:docMk/>
            <pc:sldMk cId="353940032" sldId="2725"/>
            <ac:spMk id="11" creationId="{394DCEF2-1A72-55F4-C8F5-0A6F901EB8C5}"/>
          </ac:spMkLst>
        </pc:spChg>
        <pc:spChg chg="add del mod">
          <ac:chgData name="Xin Luo" userId="82312ee5779919a4" providerId="LiveId" clId="{3C4A7AF4-6488-5041-B432-D36EF53163D3}" dt="2023-02-23T08:13:58.411" v="2853" actId="478"/>
          <ac:spMkLst>
            <pc:docMk/>
            <pc:sldMk cId="353940032" sldId="2725"/>
            <ac:spMk id="14" creationId="{CB13D4B6-397A-405A-F3FA-3AB8A074904A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18" creationId="{EA1F849C-A369-B918-F9E4-7A2F143D4F50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3" creationId="{86451A61-9A98-4F6C-FD33-95BBB6A82E9B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27" creationId="{B5505DF4-B06F-0E86-A93E-D8AA97280A97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2" creationId="{4C666A96-1F83-4E49-2237-FBD1F6223EE5}"/>
          </ac:spMkLst>
        </pc:spChg>
        <pc:spChg chg="add del mod">
          <ac:chgData name="Xin Luo" userId="82312ee5779919a4" providerId="LiveId" clId="{3C4A7AF4-6488-5041-B432-D36EF53163D3}" dt="2023-02-23T08:17:34.201" v="2978" actId="478"/>
          <ac:spMkLst>
            <pc:docMk/>
            <pc:sldMk cId="353940032" sldId="2725"/>
            <ac:spMk id="33" creationId="{58A165C7-14DF-84A3-969A-9CD45F1DCE16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36" creationId="{61265673-F240-13EE-D023-1E17A69A2015}"/>
          </ac:spMkLst>
        </pc:spChg>
        <pc:spChg chg="add mod">
          <ac:chgData name="Xin Luo" userId="82312ee5779919a4" providerId="LiveId" clId="{3C4A7AF4-6488-5041-B432-D36EF53163D3}" dt="2023-02-23T14:01:07.716" v="6308" actId="1037"/>
          <ac:spMkLst>
            <pc:docMk/>
            <pc:sldMk cId="353940032" sldId="2725"/>
            <ac:spMk id="41" creationId="{4AEBC326-1609-596B-8537-39F116527A31}"/>
          </ac:spMkLst>
        </pc:spChg>
        <pc:spChg chg="add mod">
          <ac:chgData name="Xin Luo" userId="82312ee5779919a4" providerId="LiveId" clId="{3C4A7AF4-6488-5041-B432-D36EF53163D3}" dt="2023-02-23T14:01:10.568" v="6309" actId="403"/>
          <ac:spMkLst>
            <pc:docMk/>
            <pc:sldMk cId="353940032" sldId="2725"/>
            <ac:spMk id="52" creationId="{BDCBD33D-9B4F-EBEE-30C8-194823DDF5C4}"/>
          </ac:spMkLst>
        </pc:spChg>
        <pc:picChg chg="add del mod">
          <ac:chgData name="Xin Luo" userId="82312ee5779919a4" providerId="LiveId" clId="{3C4A7AF4-6488-5041-B432-D36EF53163D3}" dt="2023-02-23T07:59:45.150" v="2636" actId="478"/>
          <ac:picMkLst>
            <pc:docMk/>
            <pc:sldMk cId="353940032" sldId="2725"/>
            <ac:picMk id="6" creationId="{ABF2538E-3931-684C-5309-B671AB9AA143}"/>
          </ac:picMkLst>
        </pc:picChg>
        <pc:picChg chg="add mod">
          <ac:chgData name="Xin Luo" userId="82312ee5779919a4" providerId="LiveId" clId="{3C4A7AF4-6488-5041-B432-D36EF53163D3}" dt="2023-02-23T14:01:07.716" v="6308" actId="1037"/>
          <ac:picMkLst>
            <pc:docMk/>
            <pc:sldMk cId="353940032" sldId="2725"/>
            <ac:picMk id="13" creationId="{8C9C030C-3B7C-019D-DCD0-031FFB65880B}"/>
          </ac:picMkLst>
        </pc:picChg>
        <pc:picChg chg="add del mod">
          <ac:chgData name="Xin Luo" userId="82312ee5779919a4" providerId="LiveId" clId="{3C4A7AF4-6488-5041-B432-D36EF53163D3}" dt="2023-02-23T08:14:05.156" v="2855"/>
          <ac:picMkLst>
            <pc:docMk/>
            <pc:sldMk cId="353940032" sldId="2725"/>
            <ac:picMk id="16" creationId="{77387614-61CB-0F04-BCF9-79224E134DDE}"/>
          </ac:picMkLst>
        </pc:picChg>
        <pc:picChg chg="add del mod">
          <ac:chgData name="Xin Luo" userId="82312ee5779919a4" providerId="LiveId" clId="{3C4A7AF4-6488-5041-B432-D36EF53163D3}" dt="2023-02-23T08:13:09.198" v="2836" actId="478"/>
          <ac:picMkLst>
            <pc:docMk/>
            <pc:sldMk cId="353940032" sldId="2725"/>
            <ac:picMk id="7170" creationId="{597AA3CD-2B11-EA12-7C93-7AEDDD1C97EB}"/>
          </ac:picMkLst>
        </pc:pic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0" creationId="{F2DADA90-0297-320A-7A9B-7BCB73C8D26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4" creationId="{82FB81A3-8873-C2B6-3A89-83770CDB4D12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28" creationId="{69368A4A-1E30-C7FF-93A8-823E0BFFDDAF}"/>
          </ac:cxnSpMkLst>
        </pc:cxnChg>
        <pc:cxnChg chg="add del mod">
          <ac:chgData name="Xin Luo" userId="82312ee5779919a4" providerId="LiveId" clId="{3C4A7AF4-6488-5041-B432-D36EF53163D3}" dt="2023-02-23T08:16:31.548" v="2938" actId="478"/>
          <ac:cxnSpMkLst>
            <pc:docMk/>
            <pc:sldMk cId="353940032" sldId="2725"/>
            <ac:cxnSpMk id="34" creationId="{BE0EC96C-0881-8776-2467-19FDCB952D04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37" creationId="{ED1D5863-9CEA-F4CB-B242-8166548C4786}"/>
          </ac:cxnSpMkLst>
        </pc:cxnChg>
        <pc:cxnChg chg="add mod">
          <ac:chgData name="Xin Luo" userId="82312ee5779919a4" providerId="LiveId" clId="{3C4A7AF4-6488-5041-B432-D36EF53163D3}" dt="2023-02-23T14:01:07.716" v="6308" actId="1037"/>
          <ac:cxnSpMkLst>
            <pc:docMk/>
            <pc:sldMk cId="353940032" sldId="2725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8:31:04.830" v="3778" actId="113"/>
        <pc:sldMkLst>
          <pc:docMk/>
          <pc:sldMk cId="45083394" sldId="2726"/>
        </pc:sldMkLst>
        <pc:spChg chg="mod">
          <ac:chgData name="Xin Luo" userId="82312ee5779919a4" providerId="LiveId" clId="{3C4A7AF4-6488-5041-B432-D36EF53163D3}" dt="2023-02-23T08:22:15.262" v="3115" actId="20577"/>
          <ac:spMkLst>
            <pc:docMk/>
            <pc:sldMk cId="45083394" sldId="2726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28:50.576" v="3636" actId="21"/>
          <ac:spMkLst>
            <pc:docMk/>
            <pc:sldMk cId="45083394" sldId="2726"/>
            <ac:spMk id="4" creationId="{D9BBA39C-AB76-6753-5B9C-0A4D018B0DED}"/>
          </ac:spMkLst>
        </pc:spChg>
        <pc:spChg chg="add mod">
          <ac:chgData name="Xin Luo" userId="82312ee5779919a4" providerId="LiveId" clId="{3C4A7AF4-6488-5041-B432-D36EF53163D3}" dt="2023-02-23T08:29:47.843" v="3720" actId="20577"/>
          <ac:spMkLst>
            <pc:docMk/>
            <pc:sldMk cId="45083394" sldId="2726"/>
            <ac:spMk id="8" creationId="{D11D64FF-DB4E-870B-A0A7-C88F2B6D8D18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9" creationId="{43B7FFBD-DD4A-E963-5F79-321CB599D69F}"/>
          </ac:spMkLst>
        </pc:spChg>
        <pc:spChg chg="add mod">
          <ac:chgData name="Xin Luo" userId="82312ee5779919a4" providerId="LiveId" clId="{3C4A7AF4-6488-5041-B432-D36EF53163D3}" dt="2023-02-23T08:31:04.830" v="3778" actId="113"/>
          <ac:spMkLst>
            <pc:docMk/>
            <pc:sldMk cId="45083394" sldId="2726"/>
            <ac:spMk id="10" creationId="{169CC821-AC60-1C05-1AAB-8774F66B13FE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18" creationId="{EA1F849C-A369-B918-F9E4-7A2F143D4F50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3" creationId="{86451A61-9A98-4F6C-FD33-95BBB6A82E9B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27" creationId="{B5505DF4-B06F-0E86-A93E-D8AA97280A97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2" creationId="{4C666A96-1F83-4E49-2237-FBD1F6223EE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36" creationId="{61265673-F240-13EE-D023-1E17A69A2015}"/>
          </ac:spMkLst>
        </pc:spChg>
        <pc:spChg chg="del">
          <ac:chgData name="Xin Luo" userId="82312ee5779919a4" providerId="LiveId" clId="{3C4A7AF4-6488-5041-B432-D36EF53163D3}" dt="2023-02-23T08:20:54.394" v="3035" actId="478"/>
          <ac:spMkLst>
            <pc:docMk/>
            <pc:sldMk cId="45083394" sldId="2726"/>
            <ac:spMk id="41" creationId="{4AEBC326-1609-596B-8537-39F116527A31}"/>
          </ac:spMkLst>
        </pc:spChg>
        <pc:spChg chg="del">
          <ac:chgData name="Xin Luo" userId="82312ee5779919a4" providerId="LiveId" clId="{3C4A7AF4-6488-5041-B432-D36EF53163D3}" dt="2023-02-23T08:20:57.243" v="3036" actId="478"/>
          <ac:spMkLst>
            <pc:docMk/>
            <pc:sldMk cId="45083394" sldId="2726"/>
            <ac:spMk id="52" creationId="{BDCBD33D-9B4F-EBEE-30C8-194823DDF5C4}"/>
          </ac:spMkLst>
        </pc:spChg>
        <pc:picChg chg="add mod">
          <ac:chgData name="Xin Luo" userId="82312ee5779919a4" providerId="LiveId" clId="{3C4A7AF4-6488-5041-B432-D36EF53163D3}" dt="2023-02-23T08:29:04.406" v="3641" actId="1076"/>
          <ac:picMkLst>
            <pc:docMk/>
            <pc:sldMk cId="45083394" sldId="2726"/>
            <ac:picMk id="6" creationId="{8F0ECEE9-414A-4841-4298-78B3FB0882AD}"/>
          </ac:picMkLst>
        </pc:picChg>
        <pc:picChg chg="del">
          <ac:chgData name="Xin Luo" userId="82312ee5779919a4" providerId="LiveId" clId="{3C4A7AF4-6488-5041-B432-D36EF53163D3}" dt="2023-02-23T08:20:54.394" v="3035" actId="478"/>
          <ac:picMkLst>
            <pc:docMk/>
            <pc:sldMk cId="45083394" sldId="2726"/>
            <ac:picMk id="13" creationId="{8C9C030C-3B7C-019D-DCD0-031FFB65880B}"/>
          </ac:picMkLst>
        </pc:picChg>
        <pc:cxnChg chg="add mod">
          <ac:chgData name="Xin Luo" userId="82312ee5779919a4" providerId="LiveId" clId="{3C4A7AF4-6488-5041-B432-D36EF53163D3}" dt="2023-02-23T08:30:42.382" v="3770" actId="13822"/>
          <ac:cxnSpMkLst>
            <pc:docMk/>
            <pc:sldMk cId="45083394" sldId="2726"/>
            <ac:cxnSpMk id="12" creationId="{A43ECA29-12BC-846A-2DE4-6FB5931244DE}"/>
          </ac:cxnSpMkLst>
        </pc:cxnChg>
        <pc:cxnChg chg="add mod">
          <ac:chgData name="Xin Luo" userId="82312ee5779919a4" providerId="LiveId" clId="{3C4A7AF4-6488-5041-B432-D36EF53163D3}" dt="2023-02-23T08:30:54.723" v="3774" actId="14100"/>
          <ac:cxnSpMkLst>
            <pc:docMk/>
            <pc:sldMk cId="45083394" sldId="2726"/>
            <ac:cxnSpMk id="14" creationId="{6561B644-72BB-3413-18C9-17D070F6E82C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0" creationId="{F2DADA90-0297-320A-7A9B-7BCB73C8D26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4" creationId="{82FB81A3-8873-C2B6-3A89-83770CDB4D12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28" creationId="{69368A4A-1E30-C7FF-93A8-823E0BFFDDAF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37" creationId="{ED1D5863-9CEA-F4CB-B242-8166548C4786}"/>
          </ac:cxnSpMkLst>
        </pc:cxnChg>
        <pc:cxnChg chg="del mod">
          <ac:chgData name="Xin Luo" userId="82312ee5779919a4" providerId="LiveId" clId="{3C4A7AF4-6488-5041-B432-D36EF53163D3}" dt="2023-02-23T08:20:54.394" v="3035" actId="478"/>
          <ac:cxnSpMkLst>
            <pc:docMk/>
            <pc:sldMk cId="45083394" sldId="2726"/>
            <ac:cxnSpMk id="43" creationId="{C3F4E5FF-54E3-E9AA-5351-C586D6201A32}"/>
          </ac:cxnSpMkLst>
        </pc:cxnChg>
      </pc:sldChg>
      <pc:sldChg chg="addSp delSp modSp add mod">
        <pc:chgData name="Xin Luo" userId="82312ee5779919a4" providerId="LiveId" clId="{3C4A7AF4-6488-5041-B432-D36EF53163D3}" dt="2023-02-23T09:13:39.268" v="5260" actId="1076"/>
        <pc:sldMkLst>
          <pc:docMk/>
          <pc:sldMk cId="148985918" sldId="2727"/>
        </pc:sldMkLst>
        <pc:spChg chg="mod">
          <ac:chgData name="Xin Luo" userId="82312ee5779919a4" providerId="LiveId" clId="{3C4A7AF4-6488-5041-B432-D36EF53163D3}" dt="2023-02-23T09:02:50.639" v="4813" actId="20577"/>
          <ac:spMkLst>
            <pc:docMk/>
            <pc:sldMk cId="148985918" sldId="2727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9:13:32.099" v="5259" actId="20577"/>
          <ac:spMkLst>
            <pc:docMk/>
            <pc:sldMk cId="148985918" sldId="2727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9" creationId="{2A57F97B-233C-EA66-362B-DE220896F614}"/>
          </ac:spMkLst>
        </pc:spChg>
        <pc:spChg chg="add mod">
          <ac:chgData name="Xin Luo" userId="82312ee5779919a4" providerId="LiveId" clId="{3C4A7AF4-6488-5041-B432-D36EF53163D3}" dt="2023-02-23T09:06:57.700" v="4996" actId="164"/>
          <ac:spMkLst>
            <pc:docMk/>
            <pc:sldMk cId="148985918" sldId="2727"/>
            <ac:spMk id="10" creationId="{05061545-3FDF-F0F7-4A20-489EFC9330A5}"/>
          </ac:spMkLst>
        </pc:spChg>
        <pc:spChg chg="add del mod">
          <ac:chgData name="Xin Luo" userId="82312ee5779919a4" providerId="LiveId" clId="{3C4A7AF4-6488-5041-B432-D36EF53163D3}" dt="2023-02-23T09:07:43.842" v="5057" actId="478"/>
          <ac:spMkLst>
            <pc:docMk/>
            <pc:sldMk cId="148985918" sldId="2727"/>
            <ac:spMk id="14" creationId="{2A050FDD-5C29-A58A-197A-D5C19F9B5220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5" creationId="{DF93D913-36DA-AAF7-8561-3F9531FE4A54}"/>
          </ac:spMkLst>
        </pc:spChg>
        <pc:spChg chg="add mod">
          <ac:chgData name="Xin Luo" userId="82312ee5779919a4" providerId="LiveId" clId="{3C4A7AF4-6488-5041-B432-D36EF53163D3}" dt="2023-02-23T09:09:33.604" v="5094" actId="164"/>
          <ac:spMkLst>
            <pc:docMk/>
            <pc:sldMk cId="148985918" sldId="2727"/>
            <ac:spMk id="16" creationId="{A455D8E5-C706-2A45-C85C-DFAC15A06B89}"/>
          </ac:spMkLst>
        </pc:s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3" creationId="{1FD0C9A9-218B-07EF-0C27-42925534088E}"/>
          </ac:grpSpMkLst>
        </pc:grpChg>
        <pc:grpChg chg="add mod">
          <ac:chgData name="Xin Luo" userId="82312ee5779919a4" providerId="LiveId" clId="{3C4A7AF4-6488-5041-B432-D36EF53163D3}" dt="2023-02-23T09:13:39.268" v="5260" actId="1076"/>
          <ac:grpSpMkLst>
            <pc:docMk/>
            <pc:sldMk cId="148985918" sldId="2727"/>
            <ac:grpSpMk id="17" creationId="{48848DA8-CFA1-BCEC-5CB7-145BDC28B35D}"/>
          </ac:grpSpMkLst>
        </pc:grpChg>
        <pc:picChg chg="add del mod">
          <ac:chgData name="Xin Luo" userId="82312ee5779919a4" providerId="LiveId" clId="{3C4A7AF4-6488-5041-B432-D36EF53163D3}" dt="2023-02-23T08:54:57.402" v="4456" actId="21"/>
          <ac:picMkLst>
            <pc:docMk/>
            <pc:sldMk cId="148985918" sldId="2727"/>
            <ac:picMk id="5" creationId="{EBA5FE03-5125-C70A-F513-A5C24B3C1A14}"/>
          </ac:picMkLst>
        </pc:picChg>
        <pc:picChg chg="add mod">
          <ac:chgData name="Xin Luo" userId="82312ee5779919a4" providerId="LiveId" clId="{3C4A7AF4-6488-5041-B432-D36EF53163D3}" dt="2023-02-23T09:06:57.700" v="4996" actId="164"/>
          <ac:picMkLst>
            <pc:docMk/>
            <pc:sldMk cId="148985918" sldId="2727"/>
            <ac:picMk id="7" creationId="{2A956C61-5B6E-D321-B51C-B54690362CE0}"/>
          </ac:picMkLst>
        </pc:picChg>
        <pc:picChg chg="add mod">
          <ac:chgData name="Xin Luo" userId="82312ee5779919a4" providerId="LiveId" clId="{3C4A7AF4-6488-5041-B432-D36EF53163D3}" dt="2023-02-23T09:09:33.604" v="5094" actId="164"/>
          <ac:picMkLst>
            <pc:docMk/>
            <pc:sldMk cId="148985918" sldId="2727"/>
            <ac:picMk id="12" creationId="{66610A52-7A60-4351-A358-E26F160E7D72}"/>
          </ac:picMkLst>
        </pc:picChg>
      </pc:sldChg>
      <pc:sldChg chg="addSp delSp modSp add mod">
        <pc:chgData name="Xin Luo" userId="82312ee5779919a4" providerId="LiveId" clId="{3C4A7AF4-6488-5041-B432-D36EF53163D3}" dt="2023-02-23T08:32:21.875" v="3790" actId="1076"/>
        <pc:sldMkLst>
          <pc:docMk/>
          <pc:sldMk cId="3544980656" sldId="2728"/>
        </pc:sldMkLst>
        <pc:spChg chg="del">
          <ac:chgData name="Xin Luo" userId="82312ee5779919a4" providerId="LiveId" clId="{3C4A7AF4-6488-5041-B432-D36EF53163D3}" dt="2023-02-23T08:31:33.135" v="3781" actId="478"/>
          <ac:spMkLst>
            <pc:docMk/>
            <pc:sldMk cId="3544980656" sldId="2728"/>
            <ac:spMk id="4" creationId="{D9BBA39C-AB76-6753-5B9C-0A4D018B0DED}"/>
          </ac:spMkLst>
        </pc:spChg>
        <pc:spChg chg="del">
          <ac:chgData name="Xin Luo" userId="82312ee5779919a4" providerId="LiveId" clId="{3C4A7AF4-6488-5041-B432-D36EF53163D3}" dt="2023-02-23T08:31:29.753" v="3780" actId="478"/>
          <ac:spMkLst>
            <pc:docMk/>
            <pc:sldMk cId="3544980656" sldId="2728"/>
            <ac:spMk id="8" creationId="{D11D64FF-DB4E-870B-A0A7-C88F2B6D8D18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9" creationId="{43B7FFBD-DD4A-E963-5F79-321CB599D69F}"/>
          </ac:spMkLst>
        </pc:spChg>
        <pc:spChg chg="del">
          <ac:chgData name="Xin Luo" userId="82312ee5779919a4" providerId="LiveId" clId="{3C4A7AF4-6488-5041-B432-D36EF53163D3}" dt="2023-02-23T08:31:36.177" v="3782" actId="478"/>
          <ac:spMkLst>
            <pc:docMk/>
            <pc:sldMk cId="3544980656" sldId="2728"/>
            <ac:spMk id="10" creationId="{169CC821-AC60-1C05-1AAB-8774F66B13FE}"/>
          </ac:spMkLst>
        </pc:spChg>
        <pc:picChg chg="del">
          <ac:chgData name="Xin Luo" userId="82312ee5779919a4" providerId="LiveId" clId="{3C4A7AF4-6488-5041-B432-D36EF53163D3}" dt="2023-02-23T08:31:36.177" v="3782" actId="478"/>
          <ac:picMkLst>
            <pc:docMk/>
            <pc:sldMk cId="3544980656" sldId="2728"/>
            <ac:picMk id="6" creationId="{8F0ECEE9-414A-4841-4298-78B3FB0882AD}"/>
          </ac:picMkLst>
        </pc:picChg>
        <pc:picChg chg="add mod">
          <ac:chgData name="Xin Luo" userId="82312ee5779919a4" providerId="LiveId" clId="{3C4A7AF4-6488-5041-B432-D36EF53163D3}" dt="2023-02-23T08:32:21.875" v="3790" actId="1076"/>
          <ac:picMkLst>
            <pc:docMk/>
            <pc:sldMk cId="3544980656" sldId="2728"/>
            <ac:picMk id="7" creationId="{E9C83831-84AF-EB65-1442-172F35DE9DAB}"/>
          </ac:picMkLst>
        </pc:pic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2" creationId="{A43ECA29-12BC-846A-2DE4-6FB5931244DE}"/>
          </ac:cxnSpMkLst>
        </pc:cxnChg>
        <pc:cxnChg chg="del">
          <ac:chgData name="Xin Luo" userId="82312ee5779919a4" providerId="LiveId" clId="{3C4A7AF4-6488-5041-B432-D36EF53163D3}" dt="2023-02-23T08:31:36.177" v="3782" actId="478"/>
          <ac:cxnSpMkLst>
            <pc:docMk/>
            <pc:sldMk cId="3544980656" sldId="2728"/>
            <ac:cxnSpMk id="14" creationId="{6561B644-72BB-3413-18C9-17D070F6E82C}"/>
          </ac:cxnSpMkLst>
        </pc:cxnChg>
      </pc:sldChg>
      <pc:sldChg chg="addSp delSp modSp add mod">
        <pc:chgData name="Xin Luo" userId="82312ee5779919a4" providerId="LiveId" clId="{3C4A7AF4-6488-5041-B432-D36EF53163D3}" dt="2023-02-23T09:02:43.022" v="4809" actId="20577"/>
        <pc:sldMkLst>
          <pc:docMk/>
          <pc:sldMk cId="1664139585" sldId="2729"/>
        </pc:sldMkLst>
        <pc:spChg chg="mod">
          <ac:chgData name="Xin Luo" userId="82312ee5779919a4" providerId="LiveId" clId="{3C4A7AF4-6488-5041-B432-D36EF53163D3}" dt="2023-02-23T09:02:43.022" v="4809" actId="20577"/>
          <ac:spMkLst>
            <pc:docMk/>
            <pc:sldMk cId="1664139585" sldId="2729"/>
            <ac:spMk id="2" creationId="{631AADB6-C88A-D817-4683-FC087E4E240F}"/>
          </ac:spMkLst>
        </pc:spChg>
        <pc:spChg chg="add mod">
          <ac:chgData name="Xin Luo" userId="82312ee5779919a4" providerId="LiveId" clId="{3C4A7AF4-6488-5041-B432-D36EF53163D3}" dt="2023-02-23T08:46:44.018" v="4297" actId="20577"/>
          <ac:spMkLst>
            <pc:docMk/>
            <pc:sldMk cId="1664139585" sldId="2729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8" creationId="{9597684A-B805-E883-E79A-691F6EF9A66B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2" creationId="{E306EF68-0494-C32C-D024-73CAA4391062}"/>
          </ac:spMkLst>
        </pc:spChg>
        <pc:spChg chg="add del mod">
          <ac:chgData name="Xin Luo" userId="82312ee5779919a4" providerId="LiveId" clId="{3C4A7AF4-6488-5041-B432-D36EF53163D3}" dt="2023-02-23T08:46:58.841" v="4299"/>
          <ac:spMkLst>
            <pc:docMk/>
            <pc:sldMk cId="1664139585" sldId="2729"/>
            <ac:spMk id="13" creationId="{1F1152D4-0A0D-97DF-84F0-894EBB9433D0}"/>
          </ac:spMkLst>
        </pc:spChg>
        <pc:spChg chg="add del mod">
          <ac:chgData name="Xin Luo" userId="82312ee5779919a4" providerId="LiveId" clId="{3C4A7AF4-6488-5041-B432-D36EF53163D3}" dt="2023-02-23T08:47:04.887" v="4301"/>
          <ac:spMkLst>
            <pc:docMk/>
            <pc:sldMk cId="1664139585" sldId="2729"/>
            <ac:spMk id="14" creationId="{1002F82A-FD74-219B-01B5-80247C07A991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6" creationId="{E2DA478E-BBDA-94A9-C4E5-8DF31834C994}"/>
          </ac:spMkLst>
        </pc:spChg>
        <pc:spChg chg="add mod">
          <ac:chgData name="Xin Luo" userId="82312ee5779919a4" providerId="LiveId" clId="{3C4A7AF4-6488-5041-B432-D36EF53163D3}" dt="2023-02-23T08:48:14.635" v="4350" actId="404"/>
          <ac:spMkLst>
            <pc:docMk/>
            <pc:sldMk cId="1664139585" sldId="2729"/>
            <ac:spMk id="17" creationId="{FBB4FC8D-8E08-9397-E459-DBB800FF6754}"/>
          </ac:spMkLst>
        </pc:spChg>
        <pc:grpChg chg="add mod">
          <ac:chgData name="Xin Luo" userId="82312ee5779919a4" providerId="LiveId" clId="{3C4A7AF4-6488-5041-B432-D36EF53163D3}" dt="2023-02-23T08:47:57.186" v="4348" actId="164"/>
          <ac:grpSpMkLst>
            <pc:docMk/>
            <pc:sldMk cId="1664139585" sldId="2729"/>
            <ac:grpSpMk id="9" creationId="{AB82EF5E-36B6-4B68-763F-8260BCED7E25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8" creationId="{0DD68EE4-6630-75BA-7E39-99DB63529BEC}"/>
          </ac:grpSpMkLst>
        </pc:grpChg>
        <pc:grpChg chg="add mod">
          <ac:chgData name="Xin Luo" userId="82312ee5779919a4" providerId="LiveId" clId="{3C4A7AF4-6488-5041-B432-D36EF53163D3}" dt="2023-02-23T08:48:31.559" v="4354" actId="1076"/>
          <ac:grpSpMkLst>
            <pc:docMk/>
            <pc:sldMk cId="1664139585" sldId="2729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44:29.871" v="4141" actId="164"/>
          <ac:picMkLst>
            <pc:docMk/>
            <pc:sldMk cId="1664139585" sldId="2729"/>
            <ac:picMk id="6" creationId="{1DE4B58D-C83F-B09C-55FD-73CA2236BAC9}"/>
          </ac:picMkLst>
        </pc:picChg>
        <pc:picChg chg="del">
          <ac:chgData name="Xin Luo" userId="82312ee5779919a4" providerId="LiveId" clId="{3C4A7AF4-6488-5041-B432-D36EF53163D3}" dt="2023-02-23T08:32:51.104" v="3831" actId="478"/>
          <ac:picMkLst>
            <pc:docMk/>
            <pc:sldMk cId="1664139585" sldId="2729"/>
            <ac:picMk id="7" creationId="{E9C83831-84AF-EB65-1442-172F35DE9DAB}"/>
          </ac:picMkLst>
        </pc:picChg>
        <pc:picChg chg="add mod">
          <ac:chgData name="Xin Luo" userId="82312ee5779919a4" providerId="LiveId" clId="{3C4A7AF4-6488-5041-B432-D36EF53163D3}" dt="2023-02-23T08:48:23.436" v="4353" actId="14100"/>
          <ac:picMkLst>
            <pc:docMk/>
            <pc:sldMk cId="1664139585" sldId="2729"/>
            <ac:picMk id="11" creationId="{BE4A142E-6DBB-4445-BF78-4D6C23EB8C69}"/>
          </ac:picMkLst>
        </pc:picChg>
      </pc:sldChg>
      <pc:sldChg chg="addSp delSp modSp add mod">
        <pc:chgData name="Xin Luo" userId="82312ee5779919a4" providerId="LiveId" clId="{3C4A7AF4-6488-5041-B432-D36EF53163D3}" dt="2023-02-23T09:02:46.545" v="4811" actId="20577"/>
        <pc:sldMkLst>
          <pc:docMk/>
          <pc:sldMk cId="3561803108" sldId="2730"/>
        </pc:sldMkLst>
        <pc:spChg chg="mod">
          <ac:chgData name="Xin Luo" userId="82312ee5779919a4" providerId="LiveId" clId="{3C4A7AF4-6488-5041-B432-D36EF53163D3}" dt="2023-02-23T09:02:46.545" v="4811" actId="20577"/>
          <ac:spMkLst>
            <pc:docMk/>
            <pc:sldMk cId="3561803108" sldId="2730"/>
            <ac:spMk id="2" creationId="{631AADB6-C88A-D817-4683-FC087E4E240F}"/>
          </ac:spMkLst>
        </pc:spChg>
        <pc:spChg chg="mod">
          <ac:chgData name="Xin Luo" userId="82312ee5779919a4" providerId="LiveId" clId="{3C4A7AF4-6488-5041-B432-D36EF53163D3}" dt="2023-02-23T08:57:21.442" v="4706" actId="20577"/>
          <ac:spMkLst>
            <pc:docMk/>
            <pc:sldMk cId="3561803108" sldId="2730"/>
            <ac:spMk id="4" creationId="{A48F68EC-B4FA-96B9-0619-1D7CA71743F2}"/>
          </ac:spMkLst>
        </pc:spChg>
        <pc:spChg chg="add mod">
          <ac:chgData name="Xin Luo" userId="82312ee5779919a4" providerId="LiveId" clId="{3C4A7AF4-6488-5041-B432-D36EF53163D3}" dt="2023-02-23T08:59:18.569" v="4780" actId="1076"/>
          <ac:spMkLst>
            <pc:docMk/>
            <pc:sldMk cId="3561803108" sldId="2730"/>
            <ac:spMk id="13" creationId="{04321939-84B1-BDA1-9A32-0A1D3A224B4E}"/>
          </ac:spMkLst>
        </pc:spChg>
        <pc:spChg chg="add mod">
          <ac:chgData name="Xin Luo" userId="82312ee5779919a4" providerId="LiveId" clId="{3C4A7AF4-6488-5041-B432-D36EF53163D3}" dt="2023-02-23T08:59:05.661" v="4776" actId="1076"/>
          <ac:spMkLst>
            <pc:docMk/>
            <pc:sldMk cId="3561803108" sldId="2730"/>
            <ac:spMk id="14" creationId="{44C585EA-9BC6-24DF-B96C-D6B18443B7ED}"/>
          </ac:spMkLst>
        </pc:s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8" creationId="{0DD68EE4-6630-75BA-7E39-99DB63529BEC}"/>
          </ac:grpSpMkLst>
        </pc:grpChg>
        <pc:grpChg chg="del">
          <ac:chgData name="Xin Luo" userId="82312ee5779919a4" providerId="LiveId" clId="{3C4A7AF4-6488-5041-B432-D36EF53163D3}" dt="2023-02-23T08:51:50.637" v="4356" actId="478"/>
          <ac:grpSpMkLst>
            <pc:docMk/>
            <pc:sldMk cId="3561803108" sldId="2730"/>
            <ac:grpSpMk id="19" creationId="{CC13FC93-9D53-8437-285C-997C8D3C5460}"/>
          </ac:grpSpMkLst>
        </pc:grpChg>
        <pc:picChg chg="add mod">
          <ac:chgData name="Xin Luo" userId="82312ee5779919a4" providerId="LiveId" clId="{3C4A7AF4-6488-5041-B432-D36EF53163D3}" dt="2023-02-23T08:59:15.233" v="4779" actId="1076"/>
          <ac:picMkLst>
            <pc:docMk/>
            <pc:sldMk cId="3561803108" sldId="2730"/>
            <ac:picMk id="5" creationId="{A93DD3EB-FFE1-BEF3-1059-6F1C5837F783}"/>
          </ac:picMkLst>
        </pc:picChg>
        <pc:picChg chg="add mod">
          <ac:chgData name="Xin Luo" userId="82312ee5779919a4" providerId="LiveId" clId="{3C4A7AF4-6488-5041-B432-D36EF53163D3}" dt="2023-02-23T08:58:08.013" v="4717" actId="1076"/>
          <ac:picMkLst>
            <pc:docMk/>
            <pc:sldMk cId="3561803108" sldId="2730"/>
            <ac:picMk id="10" creationId="{D64AD824-256D-4966-4AC9-6C2C2EA4A0CC}"/>
          </ac:picMkLst>
        </pc:picChg>
      </pc:sldChg>
      <pc:sldChg chg="addSp delSp modSp add mod">
        <pc:chgData name="Xin Luo" userId="82312ee5779919a4" providerId="LiveId" clId="{3C4A7AF4-6488-5041-B432-D36EF53163D3}" dt="2023-02-23T11:42:21.434" v="5641" actId="20577"/>
        <pc:sldMkLst>
          <pc:docMk/>
          <pc:sldMk cId="236610701" sldId="2731"/>
        </pc:sldMkLst>
        <pc:spChg chg="mod">
          <ac:chgData name="Xin Luo" userId="82312ee5779919a4" providerId="LiveId" clId="{3C4A7AF4-6488-5041-B432-D36EF53163D3}" dt="2023-02-23T09:13:26.596" v="5258" actId="20577"/>
          <ac:spMkLst>
            <pc:docMk/>
            <pc:sldMk cId="236610701" sldId="2731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1" creationId="{9E5C7F14-8DBC-F1A3-04A2-0F4098DCEFB1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4" creationId="{686F3DD9-150B-080E-A0DD-364869B53625}"/>
          </ac:spMkLst>
        </pc:spChg>
        <pc:spChg chg="add mod">
          <ac:chgData name="Xin Luo" userId="82312ee5779919a4" providerId="LiveId" clId="{3C4A7AF4-6488-5041-B432-D36EF53163D3}" dt="2023-02-23T09:17:26.318" v="5367" actId="164"/>
          <ac:spMkLst>
            <pc:docMk/>
            <pc:sldMk cId="236610701" sldId="2731"/>
            <ac:spMk id="18" creationId="{0EA5ECFB-D617-12D2-A81B-C4CFF2A4717D}"/>
          </ac:spMkLst>
        </pc:spChg>
        <pc:spChg chg="add del mod">
          <ac:chgData name="Xin Luo" userId="82312ee5779919a4" providerId="LiveId" clId="{3C4A7AF4-6488-5041-B432-D36EF53163D3}" dt="2023-02-23T09:16:21.438" v="5320"/>
          <ac:spMkLst>
            <pc:docMk/>
            <pc:sldMk cId="236610701" sldId="2731"/>
            <ac:spMk id="21" creationId="{8BED0A83-9C8C-9FEE-3D3C-E0DDB3352BF2}"/>
          </ac:spMkLst>
        </pc:spChg>
        <pc:spChg chg="add mod">
          <ac:chgData name="Xin Luo" userId="82312ee5779919a4" providerId="LiveId" clId="{3C4A7AF4-6488-5041-B432-D36EF53163D3}" dt="2023-02-23T09:17:22.065" v="5366" actId="164"/>
          <ac:spMkLst>
            <pc:docMk/>
            <pc:sldMk cId="236610701" sldId="2731"/>
            <ac:spMk id="24" creationId="{2BC5AFCA-8C0F-694D-C8E4-96DC57905D7C}"/>
          </ac:spMkLst>
        </pc:spChg>
        <pc:spChg chg="add mod">
          <ac:chgData name="Xin Luo" userId="82312ee5779919a4" providerId="LiveId" clId="{3C4A7AF4-6488-5041-B432-D36EF53163D3}" dt="2023-02-23T11:42:21.434" v="5641" actId="20577"/>
          <ac:spMkLst>
            <pc:docMk/>
            <pc:sldMk cId="236610701" sldId="2731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13:14.650" v="5252" actId="478"/>
          <ac:grpSpMkLst>
            <pc:docMk/>
            <pc:sldMk cId="236610701" sldId="2731"/>
            <ac:grpSpMk id="13" creationId="{1FD0C9A9-218B-07EF-0C27-42925534088E}"/>
          </ac:grpSpMkLst>
        </pc:grpChg>
        <pc:grpChg chg="del">
          <ac:chgData name="Xin Luo" userId="82312ee5779919a4" providerId="LiveId" clId="{3C4A7AF4-6488-5041-B432-D36EF53163D3}" dt="2023-02-23T09:13:16.234" v="5253" actId="478"/>
          <ac:grpSpMkLst>
            <pc:docMk/>
            <pc:sldMk cId="236610701" sldId="2731"/>
            <ac:grpSpMk id="17" creationId="{48848DA8-CFA1-BCEC-5CB7-145BDC28B35D}"/>
          </ac:grpSpMkLst>
        </pc:grpChg>
        <pc:grpChg chg="add mod">
          <ac:chgData name="Xin Luo" userId="82312ee5779919a4" providerId="LiveId" clId="{3C4A7AF4-6488-5041-B432-D36EF53163D3}" dt="2023-02-23T09:20:40.507" v="5582" actId="1076"/>
          <ac:grpSpMkLst>
            <pc:docMk/>
            <pc:sldMk cId="236610701" sldId="2731"/>
            <ac:grpSpMk id="25" creationId="{0B21BADB-6B5A-522D-BF02-92EE6C415AC5}"/>
          </ac:grpSpMkLst>
        </pc:grpChg>
        <pc:grpChg chg="add mod">
          <ac:chgData name="Xin Luo" userId="82312ee5779919a4" providerId="LiveId" clId="{3C4A7AF4-6488-5041-B432-D36EF53163D3}" dt="2023-02-23T09:17:26.318" v="5367" actId="164"/>
          <ac:grpSpMkLst>
            <pc:docMk/>
            <pc:sldMk cId="236610701" sldId="2731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09:22:32.183" v="5612" actId="14100"/>
          <ac:grpSpMkLst>
            <pc:docMk/>
            <pc:sldMk cId="236610701" sldId="2731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09:13:09.369" v="5251" actId="21"/>
          <ac:picMkLst>
            <pc:docMk/>
            <pc:sldMk cId="236610701" sldId="2731"/>
            <ac:picMk id="5" creationId="{DDA50919-604F-7994-0EBE-62535FEF2A8F}"/>
          </ac:picMkLst>
        </pc:picChg>
        <pc:picChg chg="add mod">
          <ac:chgData name="Xin Luo" userId="82312ee5779919a4" providerId="LiveId" clId="{3C4A7AF4-6488-5041-B432-D36EF53163D3}" dt="2023-02-23T09:17:26.318" v="5367" actId="164"/>
          <ac:picMkLst>
            <pc:docMk/>
            <pc:sldMk cId="236610701" sldId="2731"/>
            <ac:picMk id="6" creationId="{B0A2D4E0-98C8-E402-421A-F04C8C179FCD}"/>
          </ac:picMkLst>
        </pc:picChg>
        <pc:picChg chg="add mod">
          <ac:chgData name="Xin Luo" userId="82312ee5779919a4" providerId="LiveId" clId="{3C4A7AF4-6488-5041-B432-D36EF53163D3}" dt="2023-02-23T09:17:22.065" v="5366" actId="164"/>
          <ac:picMkLst>
            <pc:docMk/>
            <pc:sldMk cId="236610701" sldId="2731"/>
            <ac:picMk id="23" creationId="{EDB68736-0547-1775-0EC0-381F53A99851}"/>
          </ac:picMkLst>
        </pc:picChg>
        <pc:cxnChg chg="add mod">
          <ac:chgData name="Xin Luo" userId="82312ee5779919a4" providerId="LiveId" clId="{3C4A7AF4-6488-5041-B432-D36EF53163D3}" dt="2023-02-23T09:17:26.318" v="5367" actId="164"/>
          <ac:cxnSpMkLst>
            <pc:docMk/>
            <pc:sldMk cId="236610701" sldId="2731"/>
            <ac:cxnSpMk id="20" creationId="{20EA748A-F362-CFAF-00A1-8064C2727630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28" creationId="{22ABCAC2-3896-1807-0504-ED7D00362192}"/>
          </ac:cxnSpMkLst>
        </pc:cxnChg>
        <pc:cxnChg chg="add mod">
          <ac:chgData name="Xin Luo" userId="82312ee5779919a4" providerId="LiveId" clId="{3C4A7AF4-6488-5041-B432-D36EF53163D3}" dt="2023-02-23T09:22:56.564" v="5618" actId="1582"/>
          <ac:cxnSpMkLst>
            <pc:docMk/>
            <pc:sldMk cId="236610701" sldId="2731"/>
            <ac:cxnSpMk id="31" creationId="{00341ACC-3D99-3C97-0E83-F5CD7B18B865}"/>
          </ac:cxnSpMkLst>
        </pc:cxnChg>
        <pc:cxnChg chg="add mod">
          <ac:chgData name="Xin Luo" userId="82312ee5779919a4" providerId="LiveId" clId="{3C4A7AF4-6488-5041-B432-D36EF53163D3}" dt="2023-02-23T09:23:20.010" v="5622" actId="14100"/>
          <ac:cxnSpMkLst>
            <pc:docMk/>
            <pc:sldMk cId="236610701" sldId="2731"/>
            <ac:cxnSpMk id="34" creationId="{85A86870-8686-A430-1EC5-D3515360DAE4}"/>
          </ac:cxnSpMkLst>
        </pc:cxnChg>
      </pc:sldChg>
      <pc:sldChg chg="add del">
        <pc:chgData name="Xin Luo" userId="82312ee5779919a4" providerId="LiveId" clId="{3C4A7AF4-6488-5041-B432-D36EF53163D3}" dt="2023-02-23T08:54:40.823" v="4449"/>
        <pc:sldMkLst>
          <pc:docMk/>
          <pc:sldMk cId="3607281671" sldId="2731"/>
        </pc:sldMkLst>
      </pc:sldChg>
      <pc:sldChg chg="addSp delSp modSp add mod modNotesTx">
        <pc:chgData name="Xin Luo" userId="82312ee5779919a4" providerId="LiveId" clId="{3C4A7AF4-6488-5041-B432-D36EF53163D3}" dt="2023-02-23T13:58:03.496" v="6246" actId="1076"/>
        <pc:sldMkLst>
          <pc:docMk/>
          <pc:sldMk cId="1986913413" sldId="2732"/>
        </pc:sldMkLst>
        <pc:spChg chg="mod">
          <ac:chgData name="Xin Luo" userId="82312ee5779919a4" providerId="LiveId" clId="{3C4A7AF4-6488-5041-B432-D36EF53163D3}" dt="2023-02-23T09:23:56.813" v="5638" actId="20577"/>
          <ac:spMkLst>
            <pc:docMk/>
            <pc:sldMk cId="1986913413" sldId="2732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3:49:16.589" v="6211" actId="1036"/>
          <ac:spMkLst>
            <pc:docMk/>
            <pc:sldMk cId="1986913413" sldId="2732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6" creationId="{3E7D4095-D2BB-E6C2-A00B-51E8F93D4AE6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7" creationId="{2FD57DA2-ED22-9246-7698-C699E342AAED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19" creationId="{2D2DD260-BF22-E834-D80F-BCFA1E042E54}"/>
          </ac:spMkLst>
        </pc:spChg>
        <pc:spChg chg="add mod">
          <ac:chgData name="Xin Luo" userId="82312ee5779919a4" providerId="LiveId" clId="{3C4A7AF4-6488-5041-B432-D36EF53163D3}" dt="2023-02-23T13:39:58.827" v="6149" actId="164"/>
          <ac:spMkLst>
            <pc:docMk/>
            <pc:sldMk cId="1986913413" sldId="2732"/>
            <ac:spMk id="21" creationId="{E8AF9E53-BC95-D1E3-82CA-CCA0B85D0BAB}"/>
          </ac:spMkLst>
        </pc:spChg>
        <pc:spChg chg="del">
          <ac:chgData name="Xin Luo" userId="82312ee5779919a4" providerId="LiveId" clId="{3C4A7AF4-6488-5041-B432-D36EF53163D3}" dt="2023-02-23T09:23:50.475" v="5626" actId="478"/>
          <ac:spMkLst>
            <pc:docMk/>
            <pc:sldMk cId="1986913413" sldId="2732"/>
            <ac:spMk id="27" creationId="{277CEA1D-ACA7-1951-68B0-9AFFF02511BD}"/>
          </ac:spMkLst>
        </pc:spChg>
        <pc:grpChg chg="del">
          <ac:chgData name="Xin Luo" userId="82312ee5779919a4" providerId="LiveId" clId="{3C4A7AF4-6488-5041-B432-D36EF53163D3}" dt="2023-02-23T09:23:46.458" v="5625" actId="478"/>
          <ac:grpSpMkLst>
            <pc:docMk/>
            <pc:sldMk cId="1986913413" sldId="2732"/>
            <ac:grpSpMk id="25" creationId="{0B21BADB-6B5A-522D-BF02-92EE6C415AC5}"/>
          </ac:grpSpMkLst>
        </pc:grpChg>
        <pc:grpChg chg="del">
          <ac:chgData name="Xin Luo" userId="82312ee5779919a4" providerId="LiveId" clId="{3C4A7AF4-6488-5041-B432-D36EF53163D3}" dt="2023-02-23T09:23:44.579" v="5624" actId="478"/>
          <ac:grpSpMkLst>
            <pc:docMk/>
            <pc:sldMk cId="1986913413" sldId="2732"/>
            <ac:grpSpMk id="26" creationId="{5B1A5EB8-5704-DE8A-ECFB-CA0887FF9903}"/>
          </ac:grpSpMkLst>
        </pc:grpChg>
        <pc:grpChg chg="add mod">
          <ac:chgData name="Xin Luo" userId="82312ee5779919a4" providerId="LiveId" clId="{3C4A7AF4-6488-5041-B432-D36EF53163D3}" dt="2023-02-23T13:39:58.827" v="6149" actId="164"/>
          <ac:grpSpMkLst>
            <pc:docMk/>
            <pc:sldMk cId="1986913413" sldId="2732"/>
            <ac:grpSpMk id="33" creationId="{1E36E9C9-B23B-0B90-084E-246D2143D484}"/>
          </ac:grpSpMkLst>
        </pc:grpChg>
        <pc:grpChg chg="del">
          <ac:chgData name="Xin Luo" userId="82312ee5779919a4" providerId="LiveId" clId="{3C4A7AF4-6488-5041-B432-D36EF53163D3}" dt="2023-02-23T09:23:50.475" v="5626" actId="478"/>
          <ac:grpSpMkLst>
            <pc:docMk/>
            <pc:sldMk cId="1986913413" sldId="2732"/>
            <ac:grpSpMk id="40" creationId="{6EB5AEC1-1519-3329-CA3D-552C73370758}"/>
          </ac:grpSpMkLst>
        </pc:grpChg>
        <pc:picChg chg="add del mod">
          <ac:chgData name="Xin Luo" userId="82312ee5779919a4" providerId="LiveId" clId="{3C4A7AF4-6488-5041-B432-D36EF53163D3}" dt="2023-02-23T13:20:09.106" v="5841" actId="478"/>
          <ac:picMkLst>
            <pc:docMk/>
            <pc:sldMk cId="1986913413" sldId="2732"/>
            <ac:picMk id="5" creationId="{0F3C6337-840A-A22F-FD29-8C76197A2702}"/>
          </ac:picMkLst>
        </pc:picChg>
        <pc:picChg chg="add del mod">
          <ac:chgData name="Xin Luo" userId="82312ee5779919a4" providerId="LiveId" clId="{3C4A7AF4-6488-5041-B432-D36EF53163D3}" dt="2023-02-23T13:27:51.021" v="5863" actId="478"/>
          <ac:picMkLst>
            <pc:docMk/>
            <pc:sldMk cId="1986913413" sldId="2732"/>
            <ac:picMk id="9" creationId="{47AF5BBB-3A60-7AF4-EF37-81EE546F448A}"/>
          </ac:picMkLst>
        </pc:picChg>
        <pc:picChg chg="add del mod">
          <ac:chgData name="Xin Luo" userId="82312ee5779919a4" providerId="LiveId" clId="{3C4A7AF4-6488-5041-B432-D36EF53163D3}" dt="2023-02-23T13:39:58.827" v="6149" actId="164"/>
          <ac:picMkLst>
            <pc:docMk/>
            <pc:sldMk cId="1986913413" sldId="2732"/>
            <ac:picMk id="12" creationId="{6D7A52DC-C29A-9A43-F4B2-B0D7F2AF1CF6}"/>
          </ac:picMkLst>
        </pc:picChg>
        <pc:picChg chg="add del mod">
          <ac:chgData name="Xin Luo" userId="82312ee5779919a4" providerId="LiveId" clId="{3C4A7AF4-6488-5041-B432-D36EF53163D3}" dt="2023-02-23T13:28:13.051" v="5873" actId="478"/>
          <ac:picMkLst>
            <pc:docMk/>
            <pc:sldMk cId="1986913413" sldId="2732"/>
            <ac:picMk id="15" creationId="{9246C021-1A0B-9FC2-CF78-BC1081966B66}"/>
          </ac:picMkLst>
        </pc:picChg>
        <pc:picChg chg="add del mod">
          <ac:chgData name="Xin Luo" userId="82312ee5779919a4" providerId="LiveId" clId="{3C4A7AF4-6488-5041-B432-D36EF53163D3}" dt="2023-02-23T13:40:02.652" v="6150" actId="478"/>
          <ac:picMkLst>
            <pc:docMk/>
            <pc:sldMk cId="1986913413" sldId="2732"/>
            <ac:picMk id="29" creationId="{762ED712-67A1-F501-F2D8-DCB0592E22F5}"/>
          </ac:picMkLst>
        </pc:picChg>
        <pc:picChg chg="add del mod">
          <ac:chgData name="Xin Luo" userId="82312ee5779919a4" providerId="LiveId" clId="{3C4A7AF4-6488-5041-B432-D36EF53163D3}" dt="2023-02-23T13:38:40.792" v="6061" actId="478"/>
          <ac:picMkLst>
            <pc:docMk/>
            <pc:sldMk cId="1986913413" sldId="2732"/>
            <ac:picMk id="32" creationId="{9F62F483-2BDD-4BAD-3328-1C24C2029096}"/>
          </ac:picMkLst>
        </pc:picChg>
        <pc:picChg chg="add del mod">
          <ac:chgData name="Xin Luo" userId="82312ee5779919a4" providerId="LiveId" clId="{3C4A7AF4-6488-5041-B432-D36EF53163D3}" dt="2023-02-23T13:57:48.638" v="6238" actId="478"/>
          <ac:picMkLst>
            <pc:docMk/>
            <pc:sldMk cId="1986913413" sldId="2732"/>
            <ac:picMk id="36" creationId="{D10FE31F-3F42-EDC5-5A69-239D66ABC871}"/>
          </ac:picMkLst>
        </pc:picChg>
        <pc:picChg chg="add mod">
          <ac:chgData name="Xin Luo" userId="82312ee5779919a4" providerId="LiveId" clId="{3C4A7AF4-6488-5041-B432-D36EF53163D3}" dt="2023-02-23T13:58:03.496" v="6246" actId="1076"/>
          <ac:picMkLst>
            <pc:docMk/>
            <pc:sldMk cId="1986913413" sldId="2732"/>
            <ac:picMk id="38" creationId="{DBB716A2-DAE4-A0CB-0685-0DD3A5848392}"/>
          </ac:picMkLst>
        </pc:picChg>
      </pc:sldChg>
      <pc:sldChg chg="addSp delSp modSp add mod">
        <pc:chgData name="Xin Luo" userId="82312ee5779919a4" providerId="LiveId" clId="{3C4A7AF4-6488-5041-B432-D36EF53163D3}" dt="2023-02-23T14:00:47.321" v="6304" actId="1076"/>
        <pc:sldMkLst>
          <pc:docMk/>
          <pc:sldMk cId="270311508" sldId="2733"/>
        </pc:sldMkLst>
        <pc:spChg chg="mod">
          <ac:chgData name="Xin Luo" userId="82312ee5779919a4" providerId="LiveId" clId="{3C4A7AF4-6488-5041-B432-D36EF53163D3}" dt="2023-02-23T13:58:33.465" v="6260" actId="14100"/>
          <ac:spMkLst>
            <pc:docMk/>
            <pc:sldMk cId="270311508" sldId="2733"/>
            <ac:spMk id="8" creationId="{BE76C63F-77AB-4EA1-EEE4-7A2884A0CA66}"/>
          </ac:spMkLst>
        </pc:spChg>
        <pc:spChg chg="add mod">
          <ac:chgData name="Xin Luo" userId="82312ee5779919a4" providerId="LiveId" clId="{3C4A7AF4-6488-5041-B432-D36EF53163D3}" dt="2023-02-23T14:00:40.779" v="6302" actId="1076"/>
          <ac:spMkLst>
            <pc:docMk/>
            <pc:sldMk cId="270311508" sldId="2733"/>
            <ac:spMk id="10" creationId="{D5E5B261-8775-C3AF-17E6-8E3B7B2EB8DD}"/>
          </ac:spMkLst>
        </pc:spChg>
        <pc:grpChg chg="del">
          <ac:chgData name="Xin Luo" userId="82312ee5779919a4" providerId="LiveId" clId="{3C4A7AF4-6488-5041-B432-D36EF53163D3}" dt="2023-02-23T13:49:30.079" v="6213" actId="478"/>
          <ac:grpSpMkLst>
            <pc:docMk/>
            <pc:sldMk cId="270311508" sldId="2733"/>
            <ac:grpSpMk id="33" creationId="{1E36E9C9-B23B-0B90-084E-246D2143D484}"/>
          </ac:grpSpMkLst>
        </pc:grpChg>
        <pc:picChg chg="add del mod">
          <ac:chgData name="Xin Luo" userId="82312ee5779919a4" providerId="LiveId" clId="{3C4A7AF4-6488-5041-B432-D36EF53163D3}" dt="2023-02-23T13:50:54.929" v="6237" actId="478"/>
          <ac:picMkLst>
            <pc:docMk/>
            <pc:sldMk cId="270311508" sldId="2733"/>
            <ac:picMk id="5" creationId="{45C11474-3B63-2E64-AA9D-2A10A27D3F65}"/>
          </ac:picMkLst>
        </pc:picChg>
        <pc:picChg chg="add mod">
          <ac:chgData name="Xin Luo" userId="82312ee5779919a4" providerId="LiveId" clId="{3C4A7AF4-6488-5041-B432-D36EF53163D3}" dt="2023-02-23T14:00:47.321" v="6304" actId="1076"/>
          <ac:picMkLst>
            <pc:docMk/>
            <pc:sldMk cId="270311508" sldId="2733"/>
            <ac:picMk id="7" creationId="{FD4880BA-9A41-FB72-F608-E8DF18426892}"/>
          </ac:picMkLst>
        </pc:picChg>
        <pc:picChg chg="del">
          <ac:chgData name="Xin Luo" userId="82312ee5779919a4" providerId="LiveId" clId="{3C4A7AF4-6488-5041-B432-D36EF53163D3}" dt="2023-02-23T13:49:30.079" v="6213" actId="478"/>
          <ac:picMkLst>
            <pc:docMk/>
            <pc:sldMk cId="270311508" sldId="2733"/>
            <ac:picMk id="36" creationId="{D10FE31F-3F42-EDC5-5A69-239D66ABC871}"/>
          </ac:picMkLst>
        </pc:picChg>
      </pc:sldChg>
      <pc:sldChg chg="addSp delSp modSp add mod">
        <pc:chgData name="Xin Luo" userId="82312ee5779919a4" providerId="LiveId" clId="{3C4A7AF4-6488-5041-B432-D36EF53163D3}" dt="2023-02-23T14:29:59.110" v="6746" actId="403"/>
        <pc:sldMkLst>
          <pc:docMk/>
          <pc:sldMk cId="3138813826" sldId="2734"/>
        </pc:sldMkLst>
        <pc:spChg chg="mod">
          <ac:chgData name="Xin Luo" userId="82312ee5779919a4" providerId="LiveId" clId="{3C4A7AF4-6488-5041-B432-D36EF53163D3}" dt="2023-02-23T14:24:45.076" v="6407" actId="20577"/>
          <ac:spMkLst>
            <pc:docMk/>
            <pc:sldMk cId="3138813826" sldId="2734"/>
            <ac:spMk id="2" creationId="{631AADB6-C88A-D817-4683-FC087E4E240F}"/>
          </ac:spMkLst>
        </pc:spChg>
        <pc:spChg chg="add del mod">
          <ac:chgData name="Xin Luo" userId="82312ee5779919a4" providerId="LiveId" clId="{3C4A7AF4-6488-5041-B432-D36EF53163D3}" dt="2023-02-23T14:29:54.827" v="6743" actId="478"/>
          <ac:spMkLst>
            <pc:docMk/>
            <pc:sldMk cId="3138813826" sldId="2734"/>
            <ac:spMk id="5" creationId="{045952CA-B870-EE0D-254E-C4F0D7559A1D}"/>
          </ac:spMkLst>
        </pc:spChg>
        <pc:spChg chg="add mod">
          <ac:chgData name="Xin Luo" userId="82312ee5779919a4" providerId="LiveId" clId="{3C4A7AF4-6488-5041-B432-D36EF53163D3}" dt="2023-02-23T14:29:59.110" v="6746" actId="403"/>
          <ac:spMkLst>
            <pc:docMk/>
            <pc:sldMk cId="3138813826" sldId="2734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27:23.377" v="6681" actId="1076"/>
          <ac:spMkLst>
            <pc:docMk/>
            <pc:sldMk cId="3138813826" sldId="2734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3C4A7AF4-6488-5041-B432-D36EF53163D3}" dt="2023-02-23T14:33:30.940" v="6917" actId="1037"/>
        <pc:sldMkLst>
          <pc:docMk/>
          <pc:sldMk cId="128317883" sldId="2735"/>
        </pc:sldMkLst>
        <pc:spChg chg="add mod">
          <ac:chgData name="Xin Luo" userId="82312ee5779919a4" providerId="LiveId" clId="{3C4A7AF4-6488-5041-B432-D36EF53163D3}" dt="2023-02-23T14:33:24.596" v="6912" actId="1076"/>
          <ac:spMkLst>
            <pc:docMk/>
            <pc:sldMk cId="128317883" sldId="2735"/>
            <ac:spMk id="4" creationId="{3C988FB7-FCA7-1C11-558C-286915D478EB}"/>
          </ac:spMkLst>
        </pc:spChg>
        <pc:spChg chg="mod">
          <ac:chgData name="Xin Luo" userId="82312ee5779919a4" providerId="LiveId" clId="{3C4A7AF4-6488-5041-B432-D36EF53163D3}" dt="2023-02-23T14:30:37.592" v="6752" actId="1035"/>
          <ac:spMkLst>
            <pc:docMk/>
            <pc:sldMk cId="128317883" sldId="2735"/>
            <ac:spMk id="6" creationId="{7F081F01-398A-43C9-F4B4-7155679B9827}"/>
          </ac:spMkLst>
        </pc:spChg>
        <pc:spChg chg="mod">
          <ac:chgData name="Xin Luo" userId="82312ee5779919a4" providerId="LiveId" clId="{3C4A7AF4-6488-5041-B432-D36EF53163D3}" dt="2023-02-23T14:33:30.940" v="6917" actId="1037"/>
          <ac:spMkLst>
            <pc:docMk/>
            <pc:sldMk cId="128317883" sldId="2735"/>
            <ac:spMk id="17" creationId="{9E05FFCA-3371-AF5C-381D-71D984055F5A}"/>
          </ac:spMkLst>
        </pc:spChg>
      </pc:sldChg>
      <pc:sldChg chg="delSp add mod">
        <pc:chgData name="Xin Luo" userId="82312ee5779919a4" providerId="LiveId" clId="{3C4A7AF4-6488-5041-B432-D36EF53163D3}" dt="2023-02-23T14:33:41.327" v="6919" actId="478"/>
        <pc:sldMkLst>
          <pc:docMk/>
          <pc:sldMk cId="383906436" sldId="2736"/>
        </pc:sldMkLst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4" creationId="{3C988FB7-FCA7-1C11-558C-286915D478EB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6" creationId="{7F081F01-398A-43C9-F4B4-7155679B9827}"/>
          </ac:spMkLst>
        </pc:spChg>
        <pc:spChg chg="del">
          <ac:chgData name="Xin Luo" userId="82312ee5779919a4" providerId="LiveId" clId="{3C4A7AF4-6488-5041-B432-D36EF53163D3}" dt="2023-02-23T14:33:41.327" v="6919" actId="478"/>
          <ac:spMkLst>
            <pc:docMk/>
            <pc:sldMk cId="383906436" sldId="2736"/>
            <ac:spMk id="17" creationId="{9E05FFCA-3371-AF5C-381D-71D984055F5A}"/>
          </ac:spMkLst>
        </pc:spChg>
      </pc:sldChg>
    </pc:docChg>
  </pc:docChgLst>
  <pc:docChgLst>
    <pc:chgData name="Xin Luo" userId="82312ee5779919a4" providerId="LiveId" clId="{4807F875-6F75-AB41-83F0-5AE490FE2F1C}"/>
    <pc:docChg chg="custSel addSld modSld">
      <pc:chgData name="Xin Luo" userId="82312ee5779919a4" providerId="LiveId" clId="{4807F875-6F75-AB41-83F0-5AE490FE2F1C}" dt="2023-09-13T14:07:01.122" v="8" actId="1076"/>
      <pc:docMkLst>
        <pc:docMk/>
      </pc:docMkLst>
      <pc:sldChg chg="addSp delSp modSp mod">
        <pc:chgData name="Xin Luo" userId="82312ee5779919a4" providerId="LiveId" clId="{4807F875-6F75-AB41-83F0-5AE490FE2F1C}" dt="2023-09-13T14:06:41.345" v="2" actId="478"/>
        <pc:sldMkLst>
          <pc:docMk/>
          <pc:sldMk cId="3741103209" sldId="2745"/>
        </pc:sldMkLst>
        <pc:picChg chg="add del mod">
          <ac:chgData name="Xin Luo" userId="82312ee5779919a4" providerId="LiveId" clId="{4807F875-6F75-AB41-83F0-5AE490FE2F1C}" dt="2023-09-13T14:06:41.345" v="2" actId="478"/>
          <ac:picMkLst>
            <pc:docMk/>
            <pc:sldMk cId="3741103209" sldId="2745"/>
            <ac:picMk id="5" creationId="{197EF1EF-C4B4-1C55-B736-D9AE60BE4C77}"/>
          </ac:picMkLst>
        </pc:picChg>
      </pc:sldChg>
      <pc:sldChg chg="modSp add mod">
        <pc:chgData name="Xin Luo" userId="82312ee5779919a4" providerId="LiveId" clId="{4807F875-6F75-AB41-83F0-5AE490FE2F1C}" dt="2023-09-13T14:07:01.122" v="8" actId="1076"/>
        <pc:sldMkLst>
          <pc:docMk/>
          <pc:sldMk cId="1878724924" sldId="2758"/>
        </pc:sldMkLst>
        <pc:spChg chg="mod">
          <ac:chgData name="Xin Luo" userId="82312ee5779919a4" providerId="LiveId" clId="{4807F875-6F75-AB41-83F0-5AE490FE2F1C}" dt="2023-09-13T14:06:54.082" v="5" actId="20577"/>
          <ac:spMkLst>
            <pc:docMk/>
            <pc:sldMk cId="1878724924" sldId="2758"/>
            <ac:spMk id="17" creationId="{9E05FFCA-3371-AF5C-381D-71D984055F5A}"/>
          </ac:spMkLst>
        </pc:spChg>
        <pc:picChg chg="mod">
          <ac:chgData name="Xin Luo" userId="82312ee5779919a4" providerId="LiveId" clId="{4807F875-6F75-AB41-83F0-5AE490FE2F1C}" dt="2023-09-13T14:07:01.122" v="8" actId="1076"/>
          <ac:picMkLst>
            <pc:docMk/>
            <pc:sldMk cId="1878724924" sldId="2758"/>
            <ac:picMk id="5" creationId="{197EF1EF-C4B4-1C55-B736-D9AE60BE4C77}"/>
          </ac:picMkLst>
        </pc:picChg>
      </pc:sldChg>
    </pc:docChg>
  </pc:docChgLst>
  <pc:docChgLst>
    <pc:chgData name="Xin Luo" userId="82312ee5779919a4" providerId="LiveId" clId="{7C35D78A-E8DF-394E-816A-D2222F18F092}"/>
    <pc:docChg chg="delSld modSld">
      <pc:chgData name="Xin Luo" userId="82312ee5779919a4" providerId="LiveId" clId="{7C35D78A-E8DF-394E-816A-D2222F18F092}" dt="2022-11-28T03:56:42.353" v="21" actId="2696"/>
      <pc:docMkLst>
        <pc:docMk/>
      </pc:docMkLst>
      <pc:sldChg chg="del">
        <pc:chgData name="Xin Luo" userId="82312ee5779919a4" providerId="LiveId" clId="{7C35D78A-E8DF-394E-816A-D2222F18F092}" dt="2022-11-28T03:56:38.106" v="20" actId="2696"/>
        <pc:sldMkLst>
          <pc:docMk/>
          <pc:sldMk cId="0" sldId="279"/>
        </pc:sldMkLst>
      </pc:sldChg>
      <pc:sldChg chg="modSp mod">
        <pc:chgData name="Xin Luo" userId="82312ee5779919a4" providerId="LiveId" clId="{7C35D78A-E8DF-394E-816A-D2222F18F092}" dt="2022-11-28T03:56:03.446" v="17" actId="20577"/>
        <pc:sldMkLst>
          <pc:docMk/>
          <pc:sldMk cId="1153920038" sldId="2206"/>
        </pc:sldMkLst>
        <pc:spChg chg="mod">
          <ac:chgData name="Xin Luo" userId="82312ee5779919a4" providerId="LiveId" clId="{7C35D78A-E8DF-394E-816A-D2222F18F092}" dt="2022-11-28T03:56:03.446" v="17" actId="20577"/>
          <ac:spMkLst>
            <pc:docMk/>
            <pc:sldMk cId="1153920038" sldId="2206"/>
            <ac:spMk id="24" creationId="{00000000-0000-0000-0000-000000000000}"/>
          </ac:spMkLst>
        </pc:spChg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0" sldId="2501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689840772" sldId="2604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92274363" sldId="2606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2605530" sldId="2607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432126823" sldId="2608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780969545" sldId="2609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351738911" sldId="2610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1504723508" sldId="2611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3705705" sldId="26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70817833" sldId="265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2261973024" sldId="2686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1836653143" sldId="2688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715274259" sldId="269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906920652" sldId="2694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58234131" sldId="2697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07602036" sldId="2700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569668922" sldId="2703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693600848" sldId="2705"/>
        </pc:sldMkLst>
      </pc:sldChg>
      <pc:sldChg chg="del">
        <pc:chgData name="Xin Luo" userId="82312ee5779919a4" providerId="LiveId" clId="{7C35D78A-E8DF-394E-816A-D2222F18F092}" dt="2022-11-28T03:56:38.106" v="20" actId="2696"/>
        <pc:sldMkLst>
          <pc:docMk/>
          <pc:sldMk cId="2447019445" sldId="2706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3037020054" sldId="2707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46628750" sldId="2708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770366385" sldId="2709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1259562490" sldId="2710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573676958" sldId="2711"/>
        </pc:sldMkLst>
      </pc:sldChg>
      <pc:sldChg chg="del">
        <pc:chgData name="Xin Luo" userId="82312ee5779919a4" providerId="LiveId" clId="{7C35D78A-E8DF-394E-816A-D2222F18F092}" dt="2022-11-28T03:56:33.667" v="19" actId="2696"/>
        <pc:sldMkLst>
          <pc:docMk/>
          <pc:sldMk cId="2970267871" sldId="2712"/>
        </pc:sldMkLst>
      </pc:sldChg>
      <pc:sldChg chg="del">
        <pc:chgData name="Xin Luo" userId="82312ee5779919a4" providerId="LiveId" clId="{7C35D78A-E8DF-394E-816A-D2222F18F092}" dt="2022-11-28T03:56:42.353" v="21" actId="2696"/>
        <pc:sldMkLst>
          <pc:docMk/>
          <pc:sldMk cId="4061658258" sldId="2713"/>
        </pc:sldMkLst>
      </pc:sldChg>
      <pc:sldChg chg="del">
        <pc:chgData name="Xin Luo" userId="82312ee5779919a4" providerId="LiveId" clId="{7C35D78A-E8DF-394E-816A-D2222F18F092}" dt="2022-11-28T03:56:17.803" v="18" actId="2696"/>
        <pc:sldMkLst>
          <pc:docMk/>
          <pc:sldMk cId="2358282757" sldId="2714"/>
        </pc:sldMkLst>
      </pc:sldChg>
    </pc:docChg>
  </pc:docChgLst>
  <pc:docChgLst>
    <pc:chgData name="Xin Luo" userId="82312ee5779919a4" providerId="LiveId" clId="{82BFAA31-791A-9843-976C-3AAFAA5AC07D}"/>
    <pc:docChg chg="undo custSel addSld delSld modSld">
      <pc:chgData name="Xin Luo" userId="82312ee5779919a4" providerId="LiveId" clId="{82BFAA31-791A-9843-976C-3AAFAA5AC07D}" dt="2023-03-05T13:50:34.172" v="6224" actId="1035"/>
      <pc:docMkLst>
        <pc:docMk/>
      </pc:docMkLst>
      <pc:sldChg chg="modSp mod">
        <pc:chgData name="Xin Luo" userId="82312ee5779919a4" providerId="LiveId" clId="{82BFAA31-791A-9843-976C-3AAFAA5AC07D}" dt="2023-03-04T01:58:49.501" v="2918" actId="20577"/>
        <pc:sldMkLst>
          <pc:docMk/>
          <pc:sldMk cId="4067577602" sldId="2605"/>
        </pc:sldMkLst>
        <pc:spChg chg="mod">
          <ac:chgData name="Xin Luo" userId="82312ee5779919a4" providerId="LiveId" clId="{82BFAA31-791A-9843-976C-3AAFAA5AC07D}" dt="2023-03-04T01:58:49.501" v="2918" actId="20577"/>
          <ac:spMkLst>
            <pc:docMk/>
            <pc:sldMk cId="4067577602" sldId="2605"/>
            <ac:spMk id="5" creationId="{78502774-B04C-634F-1396-E5815996BC36}"/>
          </ac:spMkLst>
        </pc:spChg>
      </pc:sldChg>
      <pc:sldChg chg="addSp delSp modSp mod">
        <pc:chgData name="Xin Luo" userId="82312ee5779919a4" providerId="LiveId" clId="{82BFAA31-791A-9843-976C-3AAFAA5AC07D}" dt="2023-03-04T03:17:04.154" v="3027" actId="20577"/>
        <pc:sldMkLst>
          <pc:docMk/>
          <pc:sldMk cId="3833073590" sldId="2716"/>
        </pc:sldMkLst>
        <pc:spChg chg="mod">
          <ac:chgData name="Xin Luo" userId="82312ee5779919a4" providerId="LiveId" clId="{82BFAA31-791A-9843-976C-3AAFAA5AC07D}" dt="2023-02-24T03:06:08.550" v="104" actId="20577"/>
          <ac:spMkLst>
            <pc:docMk/>
            <pc:sldMk cId="3833073590" sldId="2716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2-24T03:02:42.862" v="33" actId="478"/>
          <ac:spMkLst>
            <pc:docMk/>
            <pc:sldMk cId="3833073590" sldId="2716"/>
            <ac:spMk id="5" creationId="{9F4AEA98-0C33-E82A-EB75-839D0F0B55A4}"/>
          </ac:spMkLst>
        </pc:spChg>
        <pc:spChg chg="add mod">
          <ac:chgData name="Xin Luo" userId="82312ee5779919a4" providerId="LiveId" clId="{82BFAA31-791A-9843-976C-3AAFAA5AC07D}" dt="2023-03-04T03:17:04.154" v="3027" actId="20577"/>
          <ac:spMkLst>
            <pc:docMk/>
            <pc:sldMk cId="3833073590" sldId="2716"/>
            <ac:spMk id="6" creationId="{6741FEA2-C046-FD82-2800-2CB513792080}"/>
          </ac:spMkLst>
        </pc:spChg>
        <pc:picChg chg="add del">
          <ac:chgData name="Xin Luo" userId="82312ee5779919a4" providerId="LiveId" clId="{82BFAA31-791A-9843-976C-3AAFAA5AC07D}" dt="2023-02-24T03:02:42.862" v="33" actId="478"/>
          <ac:picMkLst>
            <pc:docMk/>
            <pc:sldMk cId="3833073590" sldId="2716"/>
            <ac:picMk id="1026" creationId="{37EB6838-2807-43B3-E78E-EF1353DBEC4D}"/>
          </ac:picMkLst>
        </pc:picChg>
        <pc:picChg chg="add del mod">
          <ac:chgData name="Xin Luo" userId="82312ee5779919a4" providerId="LiveId" clId="{82BFAA31-791A-9843-976C-3AAFAA5AC07D}" dt="2023-02-24T03:03:49.502" v="38" actId="478"/>
          <ac:picMkLst>
            <pc:docMk/>
            <pc:sldMk cId="3833073590" sldId="2716"/>
            <ac:picMk id="1028" creationId="{0060DCE3-4593-4CBE-2C1A-12A7D72C453A}"/>
          </ac:picMkLst>
        </pc:picChg>
        <pc:picChg chg="add del mod">
          <ac:chgData name="Xin Luo" userId="82312ee5779919a4" providerId="LiveId" clId="{82BFAA31-791A-9843-976C-3AAFAA5AC07D}" dt="2023-03-04T03:16:57.384" v="3023" actId="14100"/>
          <ac:picMkLst>
            <pc:docMk/>
            <pc:sldMk cId="3833073590" sldId="2716"/>
            <ac:picMk id="1030" creationId="{C93DB76E-C02F-05AC-2014-674F7E808ADA}"/>
          </ac:picMkLst>
        </pc:picChg>
      </pc:sldChg>
      <pc:sldChg chg="addSp delSp modSp mod">
        <pc:chgData name="Xin Luo" userId="82312ee5779919a4" providerId="LiveId" clId="{82BFAA31-791A-9843-976C-3AAFAA5AC07D}" dt="2023-02-24T08:50:06.402" v="585" actId="20577"/>
        <pc:sldMkLst>
          <pc:docMk/>
          <pc:sldMk cId="972163772" sldId="2720"/>
        </pc:sldMkLst>
        <pc:spChg chg="mod">
          <ac:chgData name="Xin Luo" userId="82312ee5779919a4" providerId="LiveId" clId="{82BFAA31-791A-9843-976C-3AAFAA5AC07D}" dt="2023-02-24T08:50:06.402" v="585" actId="20577"/>
          <ac:spMkLst>
            <pc:docMk/>
            <pc:sldMk cId="972163772" sldId="2720"/>
            <ac:spMk id="7" creationId="{00000000-0000-0000-0000-000000000000}"/>
          </ac:spMkLst>
        </pc:spChg>
        <pc:picChg chg="add del">
          <ac:chgData name="Xin Luo" userId="82312ee5779919a4" providerId="LiveId" clId="{82BFAA31-791A-9843-976C-3AAFAA5AC07D}" dt="2023-02-24T08:47:42.881" v="485"/>
          <ac:picMkLst>
            <pc:docMk/>
            <pc:sldMk cId="972163772" sldId="2720"/>
            <ac:picMk id="3074" creationId="{C4128BB6-F8FE-667B-1E3D-38360E7E0C3C}"/>
          </ac:picMkLst>
        </pc:picChg>
      </pc:sldChg>
      <pc:sldChg chg="addSp delSp modSp mod">
        <pc:chgData name="Xin Luo" userId="82312ee5779919a4" providerId="LiveId" clId="{82BFAA31-791A-9843-976C-3AAFAA5AC07D}" dt="2023-02-24T13:00:34.955" v="2586" actId="1036"/>
        <pc:sldMkLst>
          <pc:docMk/>
          <pc:sldMk cId="2689695864" sldId="2721"/>
        </pc:sldMkLst>
        <pc:spChg chg="mod">
          <ac:chgData name="Xin Luo" userId="82312ee5779919a4" providerId="LiveId" clId="{82BFAA31-791A-9843-976C-3AAFAA5AC07D}" dt="2023-02-24T13:00:34.955" v="2586" actId="1036"/>
          <ac:spMkLst>
            <pc:docMk/>
            <pc:sldMk cId="2689695864" sldId="272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08:50:21.921" v="586"/>
          <ac:spMkLst>
            <pc:docMk/>
            <pc:sldMk cId="2689695864" sldId="2721"/>
            <ac:spMk id="3" creationId="{00000000-0000-0000-0000-000000000000}"/>
          </ac:spMkLst>
        </pc:spChg>
        <pc:spChg chg="add del mod">
          <ac:chgData name="Xin Luo" userId="82312ee5779919a4" providerId="LiveId" clId="{82BFAA31-791A-9843-976C-3AAFAA5AC07D}" dt="2023-02-24T12:38:43.360" v="1999" actId="478"/>
          <ac:spMkLst>
            <pc:docMk/>
            <pc:sldMk cId="2689695864" sldId="2721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3:00:31.975" v="2582" actId="1036"/>
          <ac:spMkLst>
            <pc:docMk/>
            <pc:sldMk cId="2689695864" sldId="2721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82BFAA31-791A-9843-976C-3AAFAA5AC07D}" dt="2023-03-05T13:50:34.172" v="6224" actId="1035"/>
        <pc:sldMkLst>
          <pc:docMk/>
          <pc:sldMk cId="1209572041" sldId="2722"/>
        </pc:sldMkLst>
        <pc:spChg chg="mod">
          <ac:chgData name="Xin Luo" userId="82312ee5779919a4" providerId="LiveId" clId="{82BFAA31-791A-9843-976C-3AAFAA5AC07D}" dt="2023-03-04T15:50:28.639" v="6152" actId="20577"/>
          <ac:spMkLst>
            <pc:docMk/>
            <pc:sldMk cId="1209572041" sldId="2722"/>
            <ac:spMk id="11" creationId="{53A7E693-8098-76C4-CD5D-47166ABEB164}"/>
          </ac:spMkLst>
        </pc:spChg>
        <pc:spChg chg="mod">
          <ac:chgData name="Xin Luo" userId="82312ee5779919a4" providerId="LiveId" clId="{82BFAA31-791A-9843-976C-3AAFAA5AC07D}" dt="2023-03-05T13:50:34.172" v="6224" actId="1035"/>
          <ac:spMkLst>
            <pc:docMk/>
            <pc:sldMk cId="1209572041" sldId="2722"/>
            <ac:spMk id="13" creationId="{303BC878-BC57-D350-27A3-F03AE48213AC}"/>
          </ac:spMkLst>
        </pc:spChg>
      </pc:sldChg>
      <pc:sldChg chg="add del">
        <pc:chgData name="Xin Luo" userId="82312ee5779919a4" providerId="LiveId" clId="{82BFAA31-791A-9843-976C-3AAFAA5AC07D}" dt="2023-03-04T02:01:30.300" v="3010" actId="2696"/>
        <pc:sldMkLst>
          <pc:docMk/>
          <pc:sldMk cId="2179406886" sldId="2724"/>
        </pc:sldMkLst>
      </pc:sldChg>
      <pc:sldChg chg="addSp delSp modSp add mod">
        <pc:chgData name="Xin Luo" userId="82312ee5779919a4" providerId="LiveId" clId="{82BFAA31-791A-9843-976C-3AAFAA5AC07D}" dt="2023-03-04T03:20:48.887" v="3034" actId="1036"/>
        <pc:sldMkLst>
          <pc:docMk/>
          <pc:sldMk cId="4156684215" sldId="2738"/>
        </pc:sldMkLst>
        <pc:spChg chg="mod">
          <ac:chgData name="Xin Luo" userId="82312ee5779919a4" providerId="LiveId" clId="{82BFAA31-791A-9843-976C-3AAFAA5AC07D}" dt="2023-02-24T07:02:55.789" v="157" actId="20577"/>
          <ac:spMkLst>
            <pc:docMk/>
            <pc:sldMk cId="4156684215" sldId="2738"/>
            <ac:spMk id="2" creationId="{631AADB6-C88A-D817-4683-FC087E4E240F}"/>
          </ac:spMkLst>
        </pc:spChg>
        <pc:spChg chg="add del mod">
          <ac:chgData name="Xin Luo" userId="82312ee5779919a4" providerId="LiveId" clId="{82BFAA31-791A-9843-976C-3AAFAA5AC07D}" dt="2023-03-04T03:20:48.887" v="3034" actId="1036"/>
          <ac:spMkLst>
            <pc:docMk/>
            <pc:sldMk cId="4156684215" sldId="2738"/>
            <ac:spMk id="6" creationId="{6741FEA2-C046-FD82-2800-2CB513792080}"/>
          </ac:spMkLst>
        </pc:spChg>
        <pc:picChg chg="del mod">
          <ac:chgData name="Xin Luo" userId="82312ee5779919a4" providerId="LiveId" clId="{82BFAA31-791A-9843-976C-3AAFAA5AC07D}" dt="2023-02-24T07:03:01.663" v="158" actId="478"/>
          <ac:picMkLst>
            <pc:docMk/>
            <pc:sldMk cId="4156684215" sldId="2738"/>
            <ac:picMk id="1030" creationId="{C93DB76E-C02F-05AC-2014-674F7E808ADA}"/>
          </ac:picMkLst>
        </pc:picChg>
        <pc:picChg chg="add del mod">
          <ac:chgData name="Xin Luo" userId="82312ee5779919a4" providerId="LiveId" clId="{82BFAA31-791A-9843-976C-3AAFAA5AC07D}" dt="2023-03-04T03:20:37.844" v="3030" actId="14100"/>
          <ac:picMkLst>
            <pc:docMk/>
            <pc:sldMk cId="4156684215" sldId="2738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3-04T03:45:03.441" v="3776" actId="21"/>
        <pc:sldMkLst>
          <pc:docMk/>
          <pc:sldMk cId="2776132283" sldId="2739"/>
        </pc:sldMkLst>
        <pc:spChg chg="mod">
          <ac:chgData name="Xin Luo" userId="82312ee5779919a4" providerId="LiveId" clId="{82BFAA31-791A-9843-976C-3AAFAA5AC07D}" dt="2023-03-04T03:21:31.106" v="3042" actId="20577"/>
          <ac:spMkLst>
            <pc:docMk/>
            <pc:sldMk cId="2776132283" sldId="2739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3-04T03:45:03.441" v="3776" actId="21"/>
          <ac:spMkLst>
            <pc:docMk/>
            <pc:sldMk cId="2776132283" sldId="2739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2-24T09:02:09.130" v="665" actId="478"/>
          <ac:picMkLst>
            <pc:docMk/>
            <pc:sldMk cId="2776132283" sldId="2739"/>
            <ac:picMk id="2050" creationId="{324F0AC4-07BA-4B3E-1A6B-D49FF0B87AC4}"/>
          </ac:picMkLst>
        </pc:picChg>
      </pc:sldChg>
      <pc:sldChg chg="delSp modSp add mod">
        <pc:chgData name="Xin Luo" userId="82312ee5779919a4" providerId="LiveId" clId="{82BFAA31-791A-9843-976C-3AAFAA5AC07D}" dt="2023-02-24T12:42:54.354" v="2196" actId="20577"/>
        <pc:sldMkLst>
          <pc:docMk/>
          <pc:sldMk cId="2510358707" sldId="2740"/>
        </pc:sldMkLst>
        <pc:spChg chg="mod">
          <ac:chgData name="Xin Luo" userId="82312ee5779919a4" providerId="LiveId" clId="{82BFAA31-791A-9843-976C-3AAFAA5AC07D}" dt="2023-02-24T12:39:15.147" v="2006" actId="20577"/>
          <ac:spMkLst>
            <pc:docMk/>
            <pc:sldMk cId="2510358707" sldId="2740"/>
            <ac:spMk id="2" creationId="{631AADB6-C88A-D817-4683-FC087E4E240F}"/>
          </ac:spMkLst>
        </pc:spChg>
        <pc:spChg chg="del mod">
          <ac:chgData name="Xin Luo" userId="82312ee5779919a4" providerId="LiveId" clId="{82BFAA31-791A-9843-976C-3AAFAA5AC07D}" dt="2023-02-24T12:26:37.033" v="1934" actId="478"/>
          <ac:spMkLst>
            <pc:docMk/>
            <pc:sldMk cId="2510358707" sldId="2740"/>
            <ac:spMk id="5" creationId="{D45B97A4-ED20-7E18-1BEF-4A81710B7783}"/>
          </ac:spMkLst>
        </pc:spChg>
        <pc:spChg chg="mod">
          <ac:chgData name="Xin Luo" userId="82312ee5779919a4" providerId="LiveId" clId="{82BFAA31-791A-9843-976C-3AAFAA5AC07D}" dt="2023-02-24T12:42:54.354" v="2196" actId="20577"/>
          <ac:spMkLst>
            <pc:docMk/>
            <pc:sldMk cId="2510358707" sldId="2740"/>
            <ac:spMk id="17" creationId="{9E05FFCA-3371-AF5C-381D-71D984055F5A}"/>
          </ac:spMkLst>
        </pc:spChg>
      </pc:sldChg>
      <pc:sldChg chg="add del">
        <pc:chgData name="Xin Luo" userId="82312ee5779919a4" providerId="LiveId" clId="{82BFAA31-791A-9843-976C-3AAFAA5AC07D}" dt="2023-02-24T12:26:24.988" v="1931"/>
        <pc:sldMkLst>
          <pc:docMk/>
          <pc:sldMk cId="2028886328" sldId="2741"/>
        </pc:sldMkLst>
      </pc:sldChg>
      <pc:sldChg chg="delSp modSp add mod">
        <pc:chgData name="Xin Luo" userId="82312ee5779919a4" providerId="LiveId" clId="{82BFAA31-791A-9843-976C-3AAFAA5AC07D}" dt="2023-03-04T15:50:04.739" v="6144" actId="1076"/>
        <pc:sldMkLst>
          <pc:docMk/>
          <pc:sldMk cId="2476237792" sldId="2741"/>
        </pc:sldMkLst>
        <pc:spChg chg="del mod">
          <ac:chgData name="Xin Luo" userId="82312ee5779919a4" providerId="LiveId" clId="{82BFAA31-791A-9843-976C-3AAFAA5AC07D}" dt="2023-03-04T15:49:54.035" v="6137" actId="478"/>
          <ac:spMkLst>
            <pc:docMk/>
            <pc:sldMk cId="2476237792" sldId="2741"/>
            <ac:spMk id="2" creationId="{631AADB6-C88A-D817-4683-FC087E4E240F}"/>
          </ac:spMkLst>
        </pc:spChg>
        <pc:spChg chg="mod">
          <ac:chgData name="Xin Luo" userId="82312ee5779919a4" providerId="LiveId" clId="{82BFAA31-791A-9843-976C-3AAFAA5AC07D}" dt="2023-02-24T12:39:25.368" v="2008"/>
          <ac:spMkLst>
            <pc:docMk/>
            <pc:sldMk cId="2476237792" sldId="2741"/>
            <ac:spMk id="3" creationId="{00000000-0000-0000-0000-000000000000}"/>
          </ac:spMkLst>
        </pc:spChg>
        <pc:spChg chg="mod">
          <ac:chgData name="Xin Luo" userId="82312ee5779919a4" providerId="LiveId" clId="{82BFAA31-791A-9843-976C-3AAFAA5AC07D}" dt="2023-03-04T15:50:04.739" v="6144" actId="1076"/>
          <ac:spMkLst>
            <pc:docMk/>
            <pc:sldMk cId="2476237792" sldId="2741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82BFAA31-791A-9843-976C-3AAFAA5AC07D}" dt="2023-03-04T03:03:29.776" v="3020" actId="1036"/>
        <pc:sldMkLst>
          <pc:docMk/>
          <pc:sldMk cId="3151170836" sldId="2742"/>
        </pc:sldMkLst>
        <pc:spChg chg="mod">
          <ac:chgData name="Xin Luo" userId="82312ee5779919a4" providerId="LiveId" clId="{82BFAA31-791A-9843-976C-3AAFAA5AC07D}" dt="2023-03-04T02:00:17.248" v="3002" actId="20577"/>
          <ac:spMkLst>
            <pc:docMk/>
            <pc:sldMk cId="3151170836" sldId="2742"/>
            <ac:spMk id="2" creationId="{631AADB6-C88A-D817-4683-FC087E4E240F}"/>
          </ac:spMkLst>
        </pc:spChg>
        <pc:spChg chg="del">
          <ac:chgData name="Xin Luo" userId="82312ee5779919a4" providerId="LiveId" clId="{82BFAA31-791A-9843-976C-3AAFAA5AC07D}" dt="2023-03-04T02:01:16.980" v="3004" actId="478"/>
          <ac:spMkLst>
            <pc:docMk/>
            <pc:sldMk cId="3151170836" sldId="2742"/>
            <ac:spMk id="5" creationId="{78502774-B04C-634F-1396-E5815996BC36}"/>
          </ac:spMkLst>
        </pc:spChg>
        <pc:spChg chg="add mod">
          <ac:chgData name="Xin Luo" userId="82312ee5779919a4" providerId="LiveId" clId="{82BFAA31-791A-9843-976C-3AAFAA5AC07D}" dt="2023-03-04T03:03:29.776" v="3020" actId="1036"/>
          <ac:spMkLst>
            <pc:docMk/>
            <pc:sldMk cId="3151170836" sldId="2742"/>
            <ac:spMk id="6" creationId="{FA343B24-C04E-C7D0-D427-DA131ECB74AB}"/>
          </ac:spMkLst>
        </pc:spChg>
        <pc:picChg chg="add del mod">
          <ac:chgData name="Xin Luo" userId="82312ee5779919a4" providerId="LiveId" clId="{82BFAA31-791A-9843-976C-3AAFAA5AC07D}" dt="2023-03-04T02:04:10.432" v="3011" actId="478"/>
          <ac:picMkLst>
            <pc:docMk/>
            <pc:sldMk cId="3151170836" sldId="2742"/>
            <ac:picMk id="4" creationId="{5EA5EFD9-CFD1-878E-F82B-E455DCC4FB27}"/>
          </ac:picMkLst>
        </pc:picChg>
        <pc:picChg chg="add mod">
          <ac:chgData name="Xin Luo" userId="82312ee5779919a4" providerId="LiveId" clId="{82BFAA31-791A-9843-976C-3AAFAA5AC07D}" dt="2023-03-04T03:03:27.642" v="3017" actId="1036"/>
          <ac:picMkLst>
            <pc:docMk/>
            <pc:sldMk cId="3151170836" sldId="2742"/>
            <ac:picMk id="7" creationId="{3DD36E7D-5F30-A7D7-486A-8D2AC067CE47}"/>
          </ac:picMkLst>
        </pc:picChg>
        <pc:picChg chg="del">
          <ac:chgData name="Xin Luo" userId="82312ee5779919a4" providerId="LiveId" clId="{82BFAA31-791A-9843-976C-3AAFAA5AC07D}" dt="2023-03-04T02:01:21.181" v="3006" actId="478"/>
          <ac:picMkLst>
            <pc:docMk/>
            <pc:sldMk cId="3151170836" sldId="2742"/>
            <ac:picMk id="1026" creationId="{75908E15-58DA-73BD-95F9-CACD1B8B9D82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28" creationId="{1E2BFB6C-B7E5-CAF9-B8CC-09A5029EC264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0" creationId="{CB7EE236-3D18-EC53-3225-10EBB3B4EC77}"/>
          </ac:picMkLst>
        </pc:picChg>
        <pc:picChg chg="del">
          <ac:chgData name="Xin Luo" userId="82312ee5779919a4" providerId="LiveId" clId="{82BFAA31-791A-9843-976C-3AAFAA5AC07D}" dt="2023-03-04T02:01:19.315" v="3005" actId="478"/>
          <ac:picMkLst>
            <pc:docMk/>
            <pc:sldMk cId="3151170836" sldId="2742"/>
            <ac:picMk id="1032" creationId="{BFA8C7BD-9CEC-ADA1-21BA-0EE8338C6EA3}"/>
          </ac:picMkLst>
        </pc:picChg>
      </pc:sldChg>
      <pc:sldChg chg="addSp delSp modSp add mod">
        <pc:chgData name="Xin Luo" userId="82312ee5779919a4" providerId="LiveId" clId="{82BFAA31-791A-9843-976C-3AAFAA5AC07D}" dt="2023-03-04T03:37:26.975" v="3431" actId="1076"/>
        <pc:sldMkLst>
          <pc:docMk/>
          <pc:sldMk cId="4194482579" sldId="2743"/>
        </pc:sldMkLst>
        <pc:spChg chg="add del mod">
          <ac:chgData name="Xin Luo" userId="82312ee5779919a4" providerId="LiveId" clId="{82BFAA31-791A-9843-976C-3AAFAA5AC07D}" dt="2023-03-04T03:37:26.975" v="3431" actId="1076"/>
          <ac:spMkLst>
            <pc:docMk/>
            <pc:sldMk cId="4194482579" sldId="2743"/>
            <ac:spMk id="6" creationId="{6741FEA2-C046-FD82-2800-2CB513792080}"/>
          </ac:spMkLst>
        </pc:spChg>
        <pc:picChg chg="del">
          <ac:chgData name="Xin Luo" userId="82312ee5779919a4" providerId="LiveId" clId="{82BFAA31-791A-9843-976C-3AAFAA5AC07D}" dt="2023-03-04T03:21:59.148" v="3044" actId="478"/>
          <ac:picMkLst>
            <pc:docMk/>
            <pc:sldMk cId="4194482579" sldId="2743"/>
            <ac:picMk id="2050" creationId="{324F0AC4-07BA-4B3E-1A6B-D49FF0B87AC4}"/>
          </ac:picMkLst>
        </pc:picChg>
      </pc:sldChg>
      <pc:sldChg chg="addSp delSp modSp add mod">
        <pc:chgData name="Xin Luo" userId="82312ee5779919a4" providerId="LiveId" clId="{82BFAA31-791A-9843-976C-3AAFAA5AC07D}" dt="2023-03-04T15:11:00.971" v="4794" actId="2711"/>
        <pc:sldMkLst>
          <pc:docMk/>
          <pc:sldMk cId="3883315984" sldId="2744"/>
        </pc:sldMkLst>
        <pc:spChg chg="mod">
          <ac:chgData name="Xin Luo" userId="82312ee5779919a4" providerId="LiveId" clId="{82BFAA31-791A-9843-976C-3AAFAA5AC07D}" dt="2023-03-04T15:08:30.473" v="4619" actId="20577"/>
          <ac:spMkLst>
            <pc:docMk/>
            <pc:sldMk cId="3883315984" sldId="2744"/>
            <ac:spMk id="17" creationId="{9E05FFCA-3371-AF5C-381D-71D984055F5A}"/>
          </ac:spMkLst>
        </pc:spChg>
        <pc:spChg chg="add mod">
          <ac:chgData name="Xin Luo" userId="82312ee5779919a4" providerId="LiveId" clId="{82BFAA31-791A-9843-976C-3AAFAA5AC07D}" dt="2023-03-04T15:11:00.971" v="4794" actId="2711"/>
          <ac:spMkLst>
            <pc:docMk/>
            <pc:sldMk cId="3883315984" sldId="2744"/>
            <ac:spMk id="21" creationId="{E7C93A00-7E31-E000-6BED-292B08A4B198}"/>
          </ac:spMkLst>
        </pc:spChg>
        <pc:picChg chg="add del mod">
          <ac:chgData name="Xin Luo" userId="82312ee5779919a4" providerId="LiveId" clId="{82BFAA31-791A-9843-976C-3AAFAA5AC07D}" dt="2023-03-04T14:43:12.336" v="4260" actId="478"/>
          <ac:picMkLst>
            <pc:docMk/>
            <pc:sldMk cId="3883315984" sldId="2744"/>
            <ac:picMk id="5" creationId="{6A29A75C-8731-031C-F586-AB16E9D87EF1}"/>
          </ac:picMkLst>
        </pc:picChg>
        <pc:picChg chg="add del mod">
          <ac:chgData name="Xin Luo" userId="82312ee5779919a4" providerId="LiveId" clId="{82BFAA31-791A-9843-976C-3AAFAA5AC07D}" dt="2023-03-04T14:43:13.340" v="4261" actId="478"/>
          <ac:picMkLst>
            <pc:docMk/>
            <pc:sldMk cId="3883315984" sldId="2744"/>
            <ac:picMk id="7" creationId="{56F139B7-CE64-C317-CDCE-ED656E5CE752}"/>
          </ac:picMkLst>
        </pc:picChg>
        <pc:picChg chg="add del mod">
          <ac:chgData name="Xin Luo" userId="82312ee5779919a4" providerId="LiveId" clId="{82BFAA31-791A-9843-976C-3AAFAA5AC07D}" dt="2023-03-04T14:57:11.977" v="4367" actId="478"/>
          <ac:picMkLst>
            <pc:docMk/>
            <pc:sldMk cId="3883315984" sldId="2744"/>
            <ac:picMk id="9" creationId="{B93FB35F-20AA-92EB-B0CA-45DF00DB1C48}"/>
          </ac:picMkLst>
        </pc:picChg>
        <pc:picChg chg="add del mod">
          <ac:chgData name="Xin Luo" userId="82312ee5779919a4" providerId="LiveId" clId="{82BFAA31-791A-9843-976C-3AAFAA5AC07D}" dt="2023-03-04T15:08:25.973" v="4617" actId="478"/>
          <ac:picMkLst>
            <pc:docMk/>
            <pc:sldMk cId="3883315984" sldId="2744"/>
            <ac:picMk id="11" creationId="{7FFE9DD7-9FAD-B833-34A7-F9D00BB93C74}"/>
          </ac:picMkLst>
        </pc:picChg>
        <pc:picChg chg="add del mod">
          <ac:chgData name="Xin Luo" userId="82312ee5779919a4" providerId="LiveId" clId="{82BFAA31-791A-9843-976C-3AAFAA5AC07D}" dt="2023-03-04T15:08:26.853" v="4618" actId="478"/>
          <ac:picMkLst>
            <pc:docMk/>
            <pc:sldMk cId="3883315984" sldId="2744"/>
            <ac:picMk id="13" creationId="{99DA1880-9B80-A24C-3180-693E3B5EE1BF}"/>
          </ac:picMkLst>
        </pc:picChg>
        <pc:picChg chg="add del mod">
          <ac:chgData name="Xin Luo" userId="82312ee5779919a4" providerId="LiveId" clId="{82BFAA31-791A-9843-976C-3AAFAA5AC07D}" dt="2023-03-04T15:07:19.751" v="4571" actId="478"/>
          <ac:picMkLst>
            <pc:docMk/>
            <pc:sldMk cId="3883315984" sldId="2744"/>
            <ac:picMk id="15" creationId="{76264687-7C79-E28C-9AC8-4ACC581E6CB9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18" creationId="{0837DC30-4620-0035-DE40-9319EFBA876D}"/>
          </ac:picMkLst>
        </pc:picChg>
        <pc:picChg chg="add mod">
          <ac:chgData name="Xin Luo" userId="82312ee5779919a4" providerId="LiveId" clId="{82BFAA31-791A-9843-976C-3AAFAA5AC07D}" dt="2023-03-04T15:09:03.244" v="4634" actId="1076"/>
          <ac:picMkLst>
            <pc:docMk/>
            <pc:sldMk cId="3883315984" sldId="2744"/>
            <ac:picMk id="20" creationId="{1C80845A-A83F-D903-2B37-F9CB37E4E25A}"/>
          </ac:picMkLst>
        </pc:picChg>
      </pc:sldChg>
      <pc:sldChg chg="modSp add mod">
        <pc:chgData name="Xin Luo" userId="82312ee5779919a4" providerId="LiveId" clId="{82BFAA31-791A-9843-976C-3AAFAA5AC07D}" dt="2023-03-04T15:21:58.766" v="5230" actId="1038"/>
        <pc:sldMkLst>
          <pc:docMk/>
          <pc:sldMk cId="3741103209" sldId="2745"/>
        </pc:sldMkLst>
        <pc:spChg chg="mod">
          <ac:chgData name="Xin Luo" userId="82312ee5779919a4" providerId="LiveId" clId="{82BFAA31-791A-9843-976C-3AAFAA5AC07D}" dt="2023-03-04T15:21:58.766" v="5230" actId="1038"/>
          <ac:spMkLst>
            <pc:docMk/>
            <pc:sldMk cId="3741103209" sldId="2745"/>
            <ac:spMk id="17" creationId="{9E05FFCA-3371-AF5C-381D-71D984055F5A}"/>
          </ac:spMkLst>
        </pc:spChg>
      </pc:sldChg>
      <pc:sldChg chg="modSp add mod">
        <pc:chgData name="Xin Luo" userId="82312ee5779919a4" providerId="LiveId" clId="{82BFAA31-791A-9843-976C-3AAFAA5AC07D}" dt="2023-03-04T15:08:22.005" v="4615" actId="1035"/>
        <pc:sldMkLst>
          <pc:docMk/>
          <pc:sldMk cId="322086101" sldId="2746"/>
        </pc:sldMkLst>
        <pc:spChg chg="mod">
          <ac:chgData name="Xin Luo" userId="82312ee5779919a4" providerId="LiveId" clId="{82BFAA31-791A-9843-976C-3AAFAA5AC07D}" dt="2023-03-04T15:07:51.391" v="4588" actId="20577"/>
          <ac:spMkLst>
            <pc:docMk/>
            <pc:sldMk cId="322086101" sldId="2746"/>
            <ac:spMk id="17" creationId="{9E05FFCA-3371-AF5C-381D-71D984055F5A}"/>
          </ac:spMkLst>
        </pc:sp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1" creationId="{7FFE9DD7-9FAD-B833-34A7-F9D00BB93C74}"/>
          </ac:picMkLst>
        </pc:picChg>
        <pc:picChg chg="mod">
          <ac:chgData name="Xin Luo" userId="82312ee5779919a4" providerId="LiveId" clId="{82BFAA31-791A-9843-976C-3AAFAA5AC07D}" dt="2023-03-04T15:08:22.005" v="4615" actId="1035"/>
          <ac:picMkLst>
            <pc:docMk/>
            <pc:sldMk cId="322086101" sldId="2746"/>
            <ac:picMk id="13" creationId="{99DA1880-9B80-A24C-3180-693E3B5EE1BF}"/>
          </ac:picMkLst>
        </pc:picChg>
      </pc:sldChg>
      <pc:sldChg chg="addSp modSp add mod">
        <pc:chgData name="Xin Luo" userId="82312ee5779919a4" providerId="LiveId" clId="{82BFAA31-791A-9843-976C-3AAFAA5AC07D}" dt="2023-03-04T15:26:46.366" v="5547" actId="1076"/>
        <pc:sldMkLst>
          <pc:docMk/>
          <pc:sldMk cId="2920839983" sldId="2747"/>
        </pc:sldMkLst>
        <pc:spChg chg="mod">
          <ac:chgData name="Xin Luo" userId="82312ee5779919a4" providerId="LiveId" clId="{82BFAA31-791A-9843-976C-3AAFAA5AC07D}" dt="2023-03-04T15:26:37.013" v="5544" actId="1076"/>
          <ac:spMkLst>
            <pc:docMk/>
            <pc:sldMk cId="2920839983" sldId="2747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26:46.366" v="5547" actId="1076"/>
          <ac:picMkLst>
            <pc:docMk/>
            <pc:sldMk cId="2920839983" sldId="2747"/>
            <ac:picMk id="5" creationId="{4B5D1AA6-D397-9A79-221A-E20C2E9E5B76}"/>
          </ac:picMkLst>
        </pc:picChg>
      </pc:sldChg>
      <pc:sldChg chg="addSp delSp modSp add mod">
        <pc:chgData name="Xin Luo" userId="82312ee5779919a4" providerId="LiveId" clId="{82BFAA31-791A-9843-976C-3AAFAA5AC07D}" dt="2023-03-04T15:46:20.499" v="5952" actId="1582"/>
        <pc:sldMkLst>
          <pc:docMk/>
          <pc:sldMk cId="2081473989" sldId="2748"/>
        </pc:sldMkLst>
        <pc:spChg chg="add del">
          <ac:chgData name="Xin Luo" userId="82312ee5779919a4" providerId="LiveId" clId="{82BFAA31-791A-9843-976C-3AAFAA5AC07D}" dt="2023-03-04T15:37:10.804" v="5659" actId="22"/>
          <ac:spMkLst>
            <pc:docMk/>
            <pc:sldMk cId="2081473989" sldId="2748"/>
            <ac:spMk id="6" creationId="{82D7925B-E2FA-6C82-149E-D49FD97901D4}"/>
          </ac:spMkLst>
        </pc:spChg>
        <pc:spChg chg="add mod">
          <ac:chgData name="Xin Luo" userId="82312ee5779919a4" providerId="LiveId" clId="{82BFAA31-791A-9843-976C-3AAFAA5AC07D}" dt="2023-03-04T15:45:35.826" v="5941" actId="1076"/>
          <ac:spMkLst>
            <pc:docMk/>
            <pc:sldMk cId="2081473989" sldId="2748"/>
            <ac:spMk id="15" creationId="{DAE75BEB-15B0-6AD3-FEA5-24688F0C9399}"/>
          </ac:spMkLst>
        </pc:spChg>
        <pc:spChg chg="add mod">
          <ac:chgData name="Xin Luo" userId="82312ee5779919a4" providerId="LiveId" clId="{82BFAA31-791A-9843-976C-3AAFAA5AC07D}" dt="2023-03-04T15:46:20.499" v="5952" actId="1582"/>
          <ac:spMkLst>
            <pc:docMk/>
            <pc:sldMk cId="2081473989" sldId="2748"/>
            <ac:spMk id="16" creationId="{011A1F98-9159-4FE6-698D-1B0B7EFC1F4C}"/>
          </ac:spMkLst>
        </pc:spChg>
        <pc:spChg chg="mod">
          <ac:chgData name="Xin Luo" userId="82312ee5779919a4" providerId="LiveId" clId="{82BFAA31-791A-9843-976C-3AAFAA5AC07D}" dt="2023-03-04T15:28:15.646" v="5654" actId="20577"/>
          <ac:spMkLst>
            <pc:docMk/>
            <pc:sldMk cId="2081473989" sldId="2748"/>
            <ac:spMk id="17" creationId="{9E05FFCA-3371-AF5C-381D-71D984055F5A}"/>
          </ac:spMkLst>
        </pc:spChg>
        <pc:picChg chg="del mod">
          <ac:chgData name="Xin Luo" userId="82312ee5779919a4" providerId="LiveId" clId="{82BFAA31-791A-9843-976C-3AAFAA5AC07D}" dt="2023-03-04T15:37:06.482" v="5657" actId="478"/>
          <ac:picMkLst>
            <pc:docMk/>
            <pc:sldMk cId="2081473989" sldId="2748"/>
            <ac:picMk id="5" creationId="{4B5D1AA6-D397-9A79-221A-E20C2E9E5B76}"/>
          </ac:picMkLst>
        </pc:picChg>
        <pc:picChg chg="add mod">
          <ac:chgData name="Xin Luo" userId="82312ee5779919a4" providerId="LiveId" clId="{82BFAA31-791A-9843-976C-3AAFAA5AC07D}" dt="2023-03-04T15:45:05.183" v="5929" actId="1036"/>
          <ac:picMkLst>
            <pc:docMk/>
            <pc:sldMk cId="2081473989" sldId="2748"/>
            <ac:picMk id="8" creationId="{79143EB1-6171-6D6B-E065-52F98AD03CCA}"/>
          </ac:picMkLst>
        </pc:picChg>
        <pc:picChg chg="add del mod">
          <ac:chgData name="Xin Luo" userId="82312ee5779919a4" providerId="LiveId" clId="{82BFAA31-791A-9843-976C-3AAFAA5AC07D}" dt="2023-03-04T15:45:07.251" v="5930" actId="478"/>
          <ac:picMkLst>
            <pc:docMk/>
            <pc:sldMk cId="2081473989" sldId="2748"/>
            <ac:picMk id="10" creationId="{30790A72-1A1F-A99B-2602-70052914B570}"/>
          </ac:picMkLst>
        </pc:picChg>
        <pc:picChg chg="add mod">
          <ac:chgData name="Xin Luo" userId="82312ee5779919a4" providerId="LiveId" clId="{82BFAA31-791A-9843-976C-3AAFAA5AC07D}" dt="2023-03-04T15:45:33.555" v="5940" actId="1076"/>
          <ac:picMkLst>
            <pc:docMk/>
            <pc:sldMk cId="2081473989" sldId="2748"/>
            <ac:picMk id="12" creationId="{CD5784D5-D55B-B02C-C48B-B4566A95D7A5}"/>
          </ac:picMkLst>
        </pc:picChg>
        <pc:picChg chg="add del mod">
          <ac:chgData name="Xin Luo" userId="82312ee5779919a4" providerId="LiveId" clId="{82BFAA31-791A-9843-976C-3AAFAA5AC07D}" dt="2023-03-04T15:45:23.214" v="5937"/>
          <ac:picMkLst>
            <pc:docMk/>
            <pc:sldMk cId="2081473989" sldId="2748"/>
            <ac:picMk id="14" creationId="{5DFB8C07-8D07-8D50-004D-9E3F08E7DE84}"/>
          </ac:picMkLst>
        </pc:picChg>
      </pc:sldChg>
      <pc:sldChg chg="addSp delSp modSp add mod">
        <pc:chgData name="Xin Luo" userId="82312ee5779919a4" providerId="LiveId" clId="{82BFAA31-791A-9843-976C-3AAFAA5AC07D}" dt="2023-03-04T15:48:59.888" v="6079" actId="1076"/>
        <pc:sldMkLst>
          <pc:docMk/>
          <pc:sldMk cId="1994915307" sldId="2749"/>
        </pc:sldMkLst>
        <pc:spChg chg="mod">
          <ac:chgData name="Xin Luo" userId="82312ee5779919a4" providerId="LiveId" clId="{82BFAA31-791A-9843-976C-3AAFAA5AC07D}" dt="2023-03-04T15:48:51.612" v="6078" actId="20577"/>
          <ac:spMkLst>
            <pc:docMk/>
            <pc:sldMk cId="1994915307" sldId="2749"/>
            <ac:spMk id="17" creationId="{9E05FFCA-3371-AF5C-381D-71D984055F5A}"/>
          </ac:spMkLst>
        </pc:spChg>
        <pc:picChg chg="add del mod">
          <ac:chgData name="Xin Luo" userId="82312ee5779919a4" providerId="LiveId" clId="{82BFAA31-791A-9843-976C-3AAFAA5AC07D}" dt="2023-03-04T15:38:11.661" v="5720" actId="478"/>
          <ac:picMkLst>
            <pc:docMk/>
            <pc:sldMk cId="1994915307" sldId="2749"/>
            <ac:picMk id="5" creationId="{EA1C2F80-6A2A-D60C-9FB3-F25B1C6511A4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8:59.888" v="6079" actId="1076"/>
          <ac:picMkLst>
            <pc:docMk/>
            <pc:sldMk cId="1994915307" sldId="2749"/>
            <ac:picMk id="9" creationId="{6773422F-41A1-CECC-4339-862D5F305E78}"/>
          </ac:picMkLst>
        </pc:picChg>
      </pc:sldChg>
      <pc:sldChg chg="addSp delSp modSp add mod">
        <pc:chgData name="Xin Luo" userId="82312ee5779919a4" providerId="LiveId" clId="{82BFAA31-791A-9843-976C-3AAFAA5AC07D}" dt="2023-03-04T15:43:09.927" v="5903" actId="1035"/>
        <pc:sldMkLst>
          <pc:docMk/>
          <pc:sldMk cId="202264030" sldId="2750"/>
        </pc:sldMkLst>
        <pc:spChg chg="add mod">
          <ac:chgData name="Xin Luo" userId="82312ee5779919a4" providerId="LiveId" clId="{82BFAA31-791A-9843-976C-3AAFAA5AC07D}" dt="2023-03-04T15:43:09.927" v="5903" actId="1035"/>
          <ac:spMkLst>
            <pc:docMk/>
            <pc:sldMk cId="202264030" sldId="2750"/>
            <ac:spMk id="9" creationId="{D732F9A9-4A61-8CFE-4FB6-79B6EB588A79}"/>
          </ac:spMkLst>
        </pc:spChg>
        <pc:spChg chg="mod">
          <ac:chgData name="Xin Luo" userId="82312ee5779919a4" providerId="LiveId" clId="{82BFAA31-791A-9843-976C-3AAFAA5AC07D}" dt="2023-03-04T15:40:49.611" v="5818" actId="14100"/>
          <ac:spMkLst>
            <pc:docMk/>
            <pc:sldMk cId="202264030" sldId="2750"/>
            <ac:spMk id="17" creationId="{9E05FFCA-3371-AF5C-381D-71D984055F5A}"/>
          </ac:spMkLst>
        </pc:sp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5" creationId="{9BBBBD8B-688B-710D-3D8D-BFDFD56DB232}"/>
          </ac:picMkLst>
        </pc:picChg>
        <pc:picChg chg="del">
          <ac:chgData name="Xin Luo" userId="82312ee5779919a4" providerId="LiveId" clId="{82BFAA31-791A-9843-976C-3AAFAA5AC07D}" dt="2023-03-04T15:38:51.044" v="5743" actId="478"/>
          <ac:picMkLst>
            <pc:docMk/>
            <pc:sldMk cId="202264030" sldId="2750"/>
            <ac:picMk id="7" creationId="{FBCB15A5-92D2-31A6-9C98-86B1AA96537C}"/>
          </ac:picMkLst>
        </pc:picChg>
        <pc:picChg chg="add mod">
          <ac:chgData name="Xin Luo" userId="82312ee5779919a4" providerId="LiveId" clId="{82BFAA31-791A-9843-976C-3AAFAA5AC07D}" dt="2023-03-04T15:43:09.927" v="5903" actId="1035"/>
          <ac:picMkLst>
            <pc:docMk/>
            <pc:sldMk cId="202264030" sldId="2750"/>
            <ac:picMk id="8" creationId="{B765428C-F39A-9703-24D3-B125CFA04483}"/>
          </ac:picMkLst>
        </pc:picChg>
      </pc:sldChg>
      <pc:sldChg chg="add del">
        <pc:chgData name="Xin Luo" userId="82312ee5779919a4" providerId="LiveId" clId="{82BFAA31-791A-9843-976C-3AAFAA5AC07D}" dt="2023-03-04T15:46:42.673" v="5956" actId="2696"/>
        <pc:sldMkLst>
          <pc:docMk/>
          <pc:sldMk cId="1628918360" sldId="2751"/>
        </pc:sldMkLst>
      </pc:sldChg>
    </pc:docChg>
  </pc:docChgLst>
  <pc:docChgLst>
    <pc:chgData name="Xin Luo" userId="82312ee5779919a4" providerId="LiveId" clId="{23920C8D-EBCE-A347-9C82-C14316D20539}"/>
    <pc:docChg chg="undo custSel addSld modSld">
      <pc:chgData name="Xin Luo" userId="82312ee5779919a4" providerId="LiveId" clId="{23920C8D-EBCE-A347-9C82-C14316D20539}" dt="2022-10-26T12:19:06.428" v="501" actId="767"/>
      <pc:docMkLst>
        <pc:docMk/>
      </pc:docMkLst>
      <pc:sldChg chg="modSp mod">
        <pc:chgData name="Xin Luo" userId="82312ee5779919a4" providerId="LiveId" clId="{23920C8D-EBCE-A347-9C82-C14316D20539}" dt="2022-10-10T01:06:29.261" v="368" actId="404"/>
        <pc:sldMkLst>
          <pc:docMk/>
          <pc:sldMk cId="1576120367" sldId="2387"/>
        </pc:sldMkLst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0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3.262" v="366" actId="403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23920C8D-EBCE-A347-9C82-C14316D20539}" dt="2022-10-10T01:06:29.261" v="368" actId="404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23920C8D-EBCE-A347-9C82-C14316D20539}" dt="2022-10-10T01:06:19.369" v="367" actId="14100"/>
          <ac:spMkLst>
            <pc:docMk/>
            <pc:sldMk cId="1576120367" sldId="2387"/>
            <ac:spMk id="16" creationId="{00000000-0000-0000-0000-000000000000}"/>
          </ac:spMkLst>
        </pc:spChg>
      </pc:sldChg>
      <pc:sldChg chg="modSp mod">
        <pc:chgData name="Xin Luo" userId="82312ee5779919a4" providerId="LiveId" clId="{23920C8D-EBCE-A347-9C82-C14316D20539}" dt="2022-10-10T01:06:39.449" v="369" actId="403"/>
        <pc:sldMkLst>
          <pc:docMk/>
          <pc:sldMk cId="2415901206" sldId="2447"/>
        </pc:sldMkLst>
        <pc:spChg chg="mod">
          <ac:chgData name="Xin Luo" userId="82312ee5779919a4" providerId="LiveId" clId="{23920C8D-EBCE-A347-9C82-C14316D20539}" dt="2022-10-10T01:06:39.449" v="369" actId="403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">
        <pc:chgData name="Xin Luo" userId="82312ee5779919a4" providerId="LiveId" clId="{23920C8D-EBCE-A347-9C82-C14316D20539}" dt="2022-10-26T11:18:20.490" v="500"/>
        <pc:sldMkLst>
          <pc:docMk/>
          <pc:sldMk cId="2689840772" sldId="2604"/>
        </pc:sldMkLst>
        <pc:spChg chg="mod">
          <ac:chgData name="Xin Luo" userId="82312ee5779919a4" providerId="LiveId" clId="{23920C8D-EBCE-A347-9C82-C14316D20539}" dt="2022-10-26T11:18:14.630" v="497" actId="1038"/>
          <ac:spMkLst>
            <pc:docMk/>
            <pc:sldMk cId="2689840772" sldId="2604"/>
            <ac:spMk id="2" creationId="{DB381E7B-A050-4BE4-6756-9B64308C74D7}"/>
          </ac:spMkLst>
        </pc:spChg>
        <pc:spChg chg="del mod">
          <ac:chgData name="Xin Luo" userId="82312ee5779919a4" providerId="LiveId" clId="{23920C8D-EBCE-A347-9C82-C14316D20539}" dt="2022-10-10T00:58:26.498" v="9" actId="478"/>
          <ac:spMkLst>
            <pc:docMk/>
            <pc:sldMk cId="2689840772" sldId="2604"/>
            <ac:spMk id="3" creationId="{00000000-0000-0000-0000-000000000000}"/>
          </ac:spMkLst>
        </pc:spChg>
        <pc:spChg chg="add del mod">
          <ac:chgData name="Xin Luo" userId="82312ee5779919a4" providerId="LiveId" clId="{23920C8D-EBCE-A347-9C82-C14316D20539}" dt="2022-10-26T11:18:20.490" v="500"/>
          <ac:spMkLst>
            <pc:docMk/>
            <pc:sldMk cId="2689840772" sldId="2604"/>
            <ac:spMk id="3" creationId="{0AC6D251-AEF6-35BE-71D5-DE25EAD72977}"/>
          </ac:spMkLst>
        </pc:spChg>
        <pc:spChg chg="add mod">
          <ac:chgData name="Xin Luo" userId="82312ee5779919a4" providerId="LiveId" clId="{23920C8D-EBCE-A347-9C82-C14316D20539}" dt="2022-10-10T01:03:50.909" v="356" actId="20577"/>
          <ac:spMkLst>
            <pc:docMk/>
            <pc:sldMk cId="2689840772" sldId="2604"/>
            <ac:spMk id="4" creationId="{5B949F23-92C2-3ACE-AE9A-58F8C8D7AB52}"/>
          </ac:spMkLst>
        </pc:spChg>
      </pc:sldChg>
      <pc:sldChg chg="modSp mod">
        <pc:chgData name="Xin Luo" userId="82312ee5779919a4" providerId="LiveId" clId="{23920C8D-EBCE-A347-9C82-C14316D20539}" dt="2022-10-25T11:53:23.523" v="402" actId="207"/>
        <pc:sldMkLst>
          <pc:docMk/>
          <pc:sldMk cId="1392274363" sldId="2606"/>
        </pc:sldMkLst>
        <pc:spChg chg="mod">
          <ac:chgData name="Xin Luo" userId="82312ee5779919a4" providerId="LiveId" clId="{23920C8D-EBCE-A347-9C82-C14316D20539}" dt="2022-10-10T01:08:08.448" v="392" actId="20577"/>
          <ac:spMkLst>
            <pc:docMk/>
            <pc:sldMk cId="1392274363" sldId="2606"/>
            <ac:spMk id="35" creationId="{2CBBD54C-A0C4-CFAB-2A67-F8BF299D28F5}"/>
          </ac:spMkLst>
        </pc:spChg>
        <pc:spChg chg="mod">
          <ac:chgData name="Xin Luo" userId="82312ee5779919a4" providerId="LiveId" clId="{23920C8D-EBCE-A347-9C82-C14316D20539}" dt="2022-10-25T11:53:23.523" v="402" actId="207"/>
          <ac:spMkLst>
            <pc:docMk/>
            <pc:sldMk cId="1392274363" sldId="2606"/>
            <ac:spMk id="42" creationId="{E4B07DDE-AB89-2B16-6B7A-2142621DE6F5}"/>
          </ac:spMkLst>
        </pc:spChg>
      </pc:sldChg>
      <pc:sldChg chg="modSp mod">
        <pc:chgData name="Xin Luo" userId="82312ee5779919a4" providerId="LiveId" clId="{23920C8D-EBCE-A347-9C82-C14316D20539}" dt="2022-10-25T12:03:26.240" v="414" actId="14100"/>
        <pc:sldMkLst>
          <pc:docMk/>
          <pc:sldMk cId="292605530" sldId="2607"/>
        </pc:sldMkLst>
        <pc:spChg chg="mod">
          <ac:chgData name="Xin Luo" userId="82312ee5779919a4" providerId="LiveId" clId="{23920C8D-EBCE-A347-9C82-C14316D20539}" dt="2022-10-25T12:03:26.240" v="414" actId="14100"/>
          <ac:spMkLst>
            <pc:docMk/>
            <pc:sldMk cId="292605530" sldId="2607"/>
            <ac:spMk id="18" creationId="{8399C9E7-13B6-1DAF-F5BF-4471E8528C5F}"/>
          </ac:spMkLst>
        </pc:spChg>
      </pc:sldChg>
      <pc:sldChg chg="modSp mod">
        <pc:chgData name="Xin Luo" userId="82312ee5779919a4" providerId="LiveId" clId="{23920C8D-EBCE-A347-9C82-C14316D20539}" dt="2022-10-25T12:09:03.730" v="478" actId="1036"/>
        <pc:sldMkLst>
          <pc:docMk/>
          <pc:sldMk cId="2780969545" sldId="2609"/>
        </pc:sldMkLst>
        <pc:spChg chg="mod">
          <ac:chgData name="Xin Luo" userId="82312ee5779919a4" providerId="LiveId" clId="{23920C8D-EBCE-A347-9C82-C14316D20539}" dt="2022-10-25T12:08:56.496" v="469" actId="115"/>
          <ac:spMkLst>
            <pc:docMk/>
            <pc:sldMk cId="2780969545" sldId="2609"/>
            <ac:spMk id="6" creationId="{2D1A6305-FF43-CF53-224A-B6D4901EAB0F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1" creationId="{63EAC848-88D2-7A10-E878-444ADA855E23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12" creationId="{BED7A820-9D6E-7E7E-A906-8A942452831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0" creationId="{87EC125B-CB98-6914-1633-6697471A2CB4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1" creationId="{0AF67847-7DEF-CDAB-6208-0271BFB4FB06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3" creationId="{0011846D-F543-398E-85CB-0AB0A842928A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4" creationId="{37B5D87E-7419-7CC0-91CC-8A0807F0F999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5" creationId="{4745244D-B431-F067-4A97-7CC4387296FB}"/>
          </ac:spMkLst>
        </pc:spChg>
        <pc:spChg chg="mod">
          <ac:chgData name="Xin Luo" userId="82312ee5779919a4" providerId="LiveId" clId="{23920C8D-EBCE-A347-9C82-C14316D20539}" dt="2022-10-25T12:09:03.730" v="478" actId="1036"/>
          <ac:spMkLst>
            <pc:docMk/>
            <pc:sldMk cId="2780969545" sldId="2609"/>
            <ac:spMk id="26" creationId="{FB9C53DE-8D1F-6DF4-8CE3-3A262A9F8737}"/>
          </ac:spMkLst>
        </pc:sp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4" creationId="{49B7ACC6-6794-9162-52B2-E80F7E4B0442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" creationId="{42FD45A0-A9EA-D518-41B5-21FA7A24BA60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10" creationId="{C2B12388-3179-41F8-2462-0C9BA14093FF}"/>
          </ac:picMkLst>
        </pc:picChg>
        <pc:picChg chg="mod">
          <ac:chgData name="Xin Luo" userId="82312ee5779919a4" providerId="LiveId" clId="{23920C8D-EBCE-A347-9C82-C14316D20539}" dt="2022-10-25T12:09:03.730" v="478" actId="1036"/>
          <ac:picMkLst>
            <pc:docMk/>
            <pc:sldMk cId="2780969545" sldId="2609"/>
            <ac:picMk id="7170" creationId="{A3C33C8C-6841-03A7-574F-E161D6BA2409}"/>
          </ac:picMkLst>
        </pc:pic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9" creationId="{FD972B84-6C44-171E-8256-D2A04F01B0C9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6" creationId="{612BCBDC-DECE-5090-7C5B-6492FF4CE722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17" creationId="{AF045F09-2718-C456-D477-E816A43885FF}"/>
          </ac:cxnSpMkLst>
        </pc:cxnChg>
        <pc:cxnChg chg="mod">
          <ac:chgData name="Xin Luo" userId="82312ee5779919a4" providerId="LiveId" clId="{23920C8D-EBCE-A347-9C82-C14316D20539}" dt="2022-10-25T12:09:03.730" v="478" actId="1036"/>
          <ac:cxnSpMkLst>
            <pc:docMk/>
            <pc:sldMk cId="2780969545" sldId="2609"/>
            <ac:cxnSpMk id="28" creationId="{6C11ADF7-6234-2989-2798-F5AAD5EDE3BF}"/>
          </ac:cxnSpMkLst>
        </pc:cxnChg>
      </pc:sldChg>
      <pc:sldChg chg="modSp mod">
        <pc:chgData name="Xin Luo" userId="82312ee5779919a4" providerId="LiveId" clId="{23920C8D-EBCE-A347-9C82-C14316D20539}" dt="2022-10-26T02:56:58.658" v="480" actId="207"/>
        <pc:sldMkLst>
          <pc:docMk/>
          <pc:sldMk cId="63705705" sldId="2612"/>
        </pc:sldMkLst>
        <pc:spChg chg="mod">
          <ac:chgData name="Xin Luo" userId="82312ee5779919a4" providerId="LiveId" clId="{23920C8D-EBCE-A347-9C82-C14316D20539}" dt="2022-10-26T02:56:58.658" v="480" actId="207"/>
          <ac:spMkLst>
            <pc:docMk/>
            <pc:sldMk cId="63705705" sldId="2612"/>
            <ac:spMk id="63" creationId="{6400CC45-5050-7ACD-CE08-CC6D7000A1DA}"/>
          </ac:spMkLst>
        </pc:spChg>
      </pc:sldChg>
      <pc:sldChg chg="addSp modSp">
        <pc:chgData name="Xin Luo" userId="82312ee5779919a4" providerId="LiveId" clId="{23920C8D-EBCE-A347-9C82-C14316D20539}" dt="2022-10-26T12:19:06.428" v="501" actId="767"/>
        <pc:sldMkLst>
          <pc:docMk/>
          <pc:sldMk cId="963926578" sldId="2613"/>
        </pc:sldMkLst>
        <pc:spChg chg="add mod">
          <ac:chgData name="Xin Luo" userId="82312ee5779919a4" providerId="LiveId" clId="{23920C8D-EBCE-A347-9C82-C14316D20539}" dt="2022-10-26T12:19:06.428" v="501" actId="767"/>
          <ac:spMkLst>
            <pc:docMk/>
            <pc:sldMk cId="963926578" sldId="2613"/>
            <ac:spMk id="2" creationId="{5F7683B3-77E0-69A9-94AE-FF04E7249325}"/>
          </ac:spMkLst>
        </pc:spChg>
      </pc:sldChg>
      <pc:sldChg chg="modSp add mod">
        <pc:chgData name="Xin Luo" userId="82312ee5779919a4" providerId="LiveId" clId="{23920C8D-EBCE-A347-9C82-C14316D20539}" dt="2022-10-10T01:06:02.902" v="365" actId="403"/>
        <pc:sldMkLst>
          <pc:docMk/>
          <pc:sldMk cId="2358282757" sldId="2714"/>
        </pc:sldMkLst>
        <pc:spChg chg="mod">
          <ac:chgData name="Xin Luo" userId="82312ee5779919a4" providerId="LiveId" clId="{23920C8D-EBCE-A347-9C82-C14316D20539}" dt="2022-10-10T01:06:02.902" v="365" actId="403"/>
          <ac:spMkLst>
            <pc:docMk/>
            <pc:sldMk cId="2358282757" sldId="2714"/>
            <ac:spMk id="2" creationId="{DB381E7B-A050-4BE4-6756-9B64308C74D7}"/>
          </ac:spMkLst>
        </pc:spChg>
      </pc:sldChg>
    </pc:docChg>
  </pc:docChgLst>
  <pc:docChgLst>
    <pc:chgData name="Xin Luo" userId="82312ee5779919a4" providerId="LiveId" clId="{4DB6C473-8E57-A543-81F7-48BE109E8C13}"/>
    <pc:docChg chg="undo custSel addSld delSld modSld sldOrd delMainMaster">
      <pc:chgData name="Xin Luo" userId="82312ee5779919a4" providerId="LiveId" clId="{4DB6C473-8E57-A543-81F7-48BE109E8C13}" dt="2023-02-21T15:10:04.498" v="5724" actId="108"/>
      <pc:docMkLst>
        <pc:docMk/>
      </pc:docMkLst>
      <pc:sldChg chg="addSp delSp modSp mod">
        <pc:chgData name="Xin Luo" userId="82312ee5779919a4" providerId="LiveId" clId="{4DB6C473-8E57-A543-81F7-48BE109E8C13}" dt="2023-02-21T08:54:32.554" v="3595" actId="1076"/>
        <pc:sldMkLst>
          <pc:docMk/>
          <pc:sldMk cId="1576120367" sldId="2387"/>
        </pc:sldMkLst>
        <pc:spChg chg="add del mod">
          <ac:chgData name="Xin Luo" userId="82312ee5779919a4" providerId="LiveId" clId="{4DB6C473-8E57-A543-81F7-48BE109E8C13}" dt="2023-02-21T05:44:22.831" v="2010"/>
          <ac:spMkLst>
            <pc:docMk/>
            <pc:sldMk cId="1576120367" sldId="2387"/>
            <ac:spMk id="4" creationId="{14071939-13A8-68AD-CF24-E66618C9CB95}"/>
          </ac:spMkLst>
        </pc:spChg>
        <pc:spChg chg="add del">
          <ac:chgData name="Xin Luo" userId="82312ee5779919a4" providerId="LiveId" clId="{4DB6C473-8E57-A543-81F7-48BE109E8C13}" dt="2023-02-21T05:42:59.400" v="1996" actId="478"/>
          <ac:spMkLst>
            <pc:docMk/>
            <pc:sldMk cId="1576120367" sldId="2387"/>
            <ac:spMk id="6" creationId="{00000000-0000-0000-0000-000000000000}"/>
          </ac:spMkLst>
        </pc:spChg>
        <pc:spChg chg="del">
          <ac:chgData name="Xin Luo" userId="82312ee5779919a4" providerId="LiveId" clId="{4DB6C473-8E57-A543-81F7-48BE109E8C13}" dt="2023-02-21T05:42:53.918" v="1994" actId="478"/>
          <ac:spMkLst>
            <pc:docMk/>
            <pc:sldMk cId="1576120367" sldId="2387"/>
            <ac:spMk id="7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5:46:39.935" v="2038" actId="478"/>
          <ac:spMkLst>
            <pc:docMk/>
            <pc:sldMk cId="1576120367" sldId="2387"/>
            <ac:spMk id="8" creationId="{5795B555-5780-95D6-6939-E2A2F840CEDB}"/>
          </ac:spMkLst>
        </pc:spChg>
        <pc:spChg chg="add del 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0" creationId="{00000000-0000-0000-0000-000000000000}"/>
          </ac:spMkLst>
        </pc:spChg>
        <pc:spChg chg="mod topLvl">
          <ac:chgData name="Xin Luo" userId="82312ee5779919a4" providerId="LiveId" clId="{4DB6C473-8E57-A543-81F7-48BE109E8C13}" dt="2023-02-21T05:47:15.440" v="2044" actId="164"/>
          <ac:spMkLst>
            <pc:docMk/>
            <pc:sldMk cId="1576120367" sldId="2387"/>
            <ac:spMk id="12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3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4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5" creationId="{00000000-0000-0000-0000-000000000000}"/>
          </ac:spMkLst>
        </pc:spChg>
        <pc:spChg chg="mod">
          <ac:chgData name="Xin Luo" userId="82312ee5779919a4" providerId="LiveId" clId="{4DB6C473-8E57-A543-81F7-48BE109E8C13}" dt="2023-02-21T05:45:26.754" v="2016" actId="207"/>
          <ac:spMkLst>
            <pc:docMk/>
            <pc:sldMk cId="1576120367" sldId="2387"/>
            <ac:spMk id="16" creationId="{00000000-0000-0000-0000-000000000000}"/>
          </ac:spMkLst>
        </pc:spChg>
        <pc:grpChg chg="add del mod">
          <ac:chgData name="Xin Luo" userId="82312ee5779919a4" providerId="LiveId" clId="{4DB6C473-8E57-A543-81F7-48BE109E8C13}" dt="2023-02-21T08:54:26.670" v="3594" actId="478"/>
          <ac:grpSpMkLst>
            <pc:docMk/>
            <pc:sldMk cId="1576120367" sldId="2387"/>
            <ac:grpSpMk id="2" creationId="{390AEDC4-AC8C-713C-F926-259F989CB162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3" creationId="{12ED16A1-79B8-7DB1-1CC1-250B051BAD58}"/>
          </ac:grpSpMkLst>
        </pc:grpChg>
        <pc:grpChg chg="add del mod">
          <ac:chgData name="Xin Luo" userId="82312ee5779919a4" providerId="LiveId" clId="{4DB6C473-8E57-A543-81F7-48BE109E8C13}" dt="2023-02-21T05:45:51.755" v="2019" actId="165"/>
          <ac:grpSpMkLst>
            <pc:docMk/>
            <pc:sldMk cId="1576120367" sldId="2387"/>
            <ac:grpSpMk id="5" creationId="{8F30E2E3-F8BB-EDF1-8726-1256D1547BF7}"/>
          </ac:grpSpMkLst>
        </pc:grpChg>
        <pc:grpChg chg="add mod">
          <ac:chgData name="Xin Luo" userId="82312ee5779919a4" providerId="LiveId" clId="{4DB6C473-8E57-A543-81F7-48BE109E8C13}" dt="2023-02-21T08:54:32.554" v="3595" actId="1076"/>
          <ac:grpSpMkLst>
            <pc:docMk/>
            <pc:sldMk cId="1576120367" sldId="2387"/>
            <ac:grpSpMk id="9" creationId="{84B9B8D5-4BCC-CDFF-1E13-B005060A8BDF}"/>
          </ac:grpSpMkLst>
        </pc:grpChg>
      </pc:sldChg>
      <pc:sldChg chg="del">
        <pc:chgData name="Xin Luo" userId="82312ee5779919a4" providerId="LiveId" clId="{4DB6C473-8E57-A543-81F7-48BE109E8C13}" dt="2023-02-21T08:54:15.767" v="3575" actId="2696"/>
        <pc:sldMkLst>
          <pc:docMk/>
          <pc:sldMk cId="0" sldId="2446"/>
        </pc:sldMkLst>
      </pc:sldChg>
      <pc:sldChg chg="modSp mod ord">
        <pc:chgData name="Xin Luo" userId="82312ee5779919a4" providerId="LiveId" clId="{4DB6C473-8E57-A543-81F7-48BE109E8C13}" dt="2023-02-21T06:59:18.091" v="3225" actId="20578"/>
        <pc:sldMkLst>
          <pc:docMk/>
          <pc:sldMk cId="2415901206" sldId="2447"/>
        </pc:sldMkLst>
        <pc:spChg chg="mod">
          <ac:chgData name="Xin Luo" userId="82312ee5779919a4" providerId="LiveId" clId="{4DB6C473-8E57-A543-81F7-48BE109E8C13}" dt="2023-02-21T03:26:36.249" v="1977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addSp delSp modSp mod ord">
        <pc:chgData name="Xin Luo" userId="82312ee5779919a4" providerId="LiveId" clId="{4DB6C473-8E57-A543-81F7-48BE109E8C13}" dt="2023-02-21T07:23:56.843" v="3356" actId="20577"/>
        <pc:sldMkLst>
          <pc:docMk/>
          <pc:sldMk cId="4067577602" sldId="2605"/>
        </pc:sldMkLst>
        <pc:spChg chg="mod">
          <ac:chgData name="Xin Luo" userId="82312ee5779919a4" providerId="LiveId" clId="{4DB6C473-8E57-A543-81F7-48BE109E8C13}" dt="2023-02-21T07:23:56.843" v="3356" actId="20577"/>
          <ac:spMkLst>
            <pc:docMk/>
            <pc:sldMk cId="4067577602" sldId="260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3:26:50.232" v="1984" actId="20577"/>
          <ac:spMkLst>
            <pc:docMk/>
            <pc:sldMk cId="4067577602" sldId="2605"/>
            <ac:spMk id="3" creationId="{00000000-0000-0000-0000-000000000000}"/>
          </ac:spMkLst>
        </pc:spChg>
        <pc:spChg chg="add del mod">
          <ac:chgData name="Xin Luo" userId="82312ee5779919a4" providerId="LiveId" clId="{4DB6C473-8E57-A543-81F7-48BE109E8C13}" dt="2023-02-21T07:21:29.220" v="3297"/>
          <ac:spMkLst>
            <pc:docMk/>
            <pc:sldMk cId="4067577602" sldId="2605"/>
            <ac:spMk id="4" creationId="{6043EA4A-1AB3-028D-434C-C16CE58B3A2A}"/>
          </ac:spMkLst>
        </pc:spChg>
        <pc:spChg chg="add mod">
          <ac:chgData name="Xin Luo" userId="82312ee5779919a4" providerId="LiveId" clId="{4DB6C473-8E57-A543-81F7-48BE109E8C13}" dt="2023-02-21T07:23:29.335" v="3346" actId="1076"/>
          <ac:spMkLst>
            <pc:docMk/>
            <pc:sldMk cId="4067577602" sldId="2605"/>
            <ac:spMk id="5" creationId="{8CB3051E-1455-F2D6-027A-C359D1264B18}"/>
          </ac:spMkLst>
        </pc:spChg>
        <pc:spChg chg="del">
          <ac:chgData name="Xin Luo" userId="82312ee5779919a4" providerId="LiveId" clId="{4DB6C473-8E57-A543-81F7-48BE109E8C13}" dt="2023-02-21T05:48:10.681" v="2114" actId="478"/>
          <ac:spMkLst>
            <pc:docMk/>
            <pc:sldMk cId="4067577602" sldId="26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7:11:29.463" v="3277" actId="2710"/>
          <ac:spMkLst>
            <pc:docMk/>
            <pc:sldMk cId="4067577602" sldId="26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5:48:06.479" v="2112" actId="478"/>
          <ac:picMkLst>
            <pc:docMk/>
            <pc:sldMk cId="4067577602" sldId="26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5:48:08.245" v="2113" actId="478"/>
          <ac:picMkLst>
            <pc:docMk/>
            <pc:sldMk cId="4067577602" sldId="2605"/>
            <ac:picMk id="14" creationId="{0637D38F-D0BE-5E7D-7891-2D7FAA4B4ED9}"/>
          </ac:picMkLst>
        </pc:picChg>
        <pc:picChg chg="add mod">
          <ac:chgData name="Xin Luo" userId="82312ee5779919a4" providerId="LiveId" clId="{4DB6C473-8E57-A543-81F7-48BE109E8C13}" dt="2023-02-21T07:23:29.335" v="3346" actId="1076"/>
          <ac:picMkLst>
            <pc:docMk/>
            <pc:sldMk cId="4067577602" sldId="2605"/>
            <ac:picMk id="1026" creationId="{9270A6EE-B03E-77C5-630F-E811251395A0}"/>
          </ac:picMkLst>
        </pc:picChg>
      </pc:sldChg>
      <pc:sldChg chg="del">
        <pc:chgData name="Xin Luo" userId="82312ee5779919a4" providerId="LiveId" clId="{4DB6C473-8E57-A543-81F7-48BE109E8C13}" dt="2023-02-21T14:49:50.253" v="5372" actId="2696"/>
        <pc:sldMkLst>
          <pc:docMk/>
          <pc:sldMk cId="963926578" sldId="2613"/>
        </pc:sldMkLst>
      </pc:sldChg>
      <pc:sldChg chg="del">
        <pc:chgData name="Xin Luo" userId="82312ee5779919a4" providerId="LiveId" clId="{4DB6C473-8E57-A543-81F7-48BE109E8C13}" dt="2023-02-21T14:49:50.286" v="5373" actId="2696"/>
        <pc:sldMkLst>
          <pc:docMk/>
          <pc:sldMk cId="1377829391" sldId="2689"/>
        </pc:sldMkLst>
      </pc:sldChg>
      <pc:sldChg chg="del">
        <pc:chgData name="Xin Luo" userId="82312ee5779919a4" providerId="LiveId" clId="{4DB6C473-8E57-A543-81F7-48BE109E8C13}" dt="2023-02-21T14:49:50.299" v="5374" actId="2696"/>
        <pc:sldMkLst>
          <pc:docMk/>
          <pc:sldMk cId="2843640805" sldId="2704"/>
        </pc:sldMkLst>
      </pc:sldChg>
      <pc:sldChg chg="delSp modSp add mod ord">
        <pc:chgData name="Xin Luo" userId="82312ee5779919a4" providerId="LiveId" clId="{4DB6C473-8E57-A543-81F7-48BE109E8C13}" dt="2023-02-21T05:54:53.172" v="2328" actId="113"/>
        <pc:sldMkLst>
          <pc:docMk/>
          <pc:sldMk cId="2688334957" sldId="2705"/>
        </pc:sldMkLst>
        <pc:spChg chg="mod">
          <ac:chgData name="Xin Luo" userId="82312ee5779919a4" providerId="LiveId" clId="{4DB6C473-8E57-A543-81F7-48BE109E8C13}" dt="2023-02-21T03:04:15.029" v="17" actId="20577"/>
          <ac:spMkLst>
            <pc:docMk/>
            <pc:sldMk cId="2688334957" sldId="2705"/>
            <ac:spMk id="2" creationId="{631AADB6-C88A-D817-4683-FC087E4E240F}"/>
          </ac:spMkLst>
        </pc:spChg>
        <pc:spChg chg="del">
          <ac:chgData name="Xin Luo" userId="82312ee5779919a4" providerId="LiveId" clId="{4DB6C473-8E57-A543-81F7-48BE109E8C13}" dt="2023-02-21T03:04:17.351" v="18" actId="478"/>
          <ac:spMkLst>
            <pc:docMk/>
            <pc:sldMk cId="2688334957" sldId="2705"/>
            <ac:spMk id="15" creationId="{32C45697-89D7-5F4B-C2BC-3A7FBC2C544B}"/>
          </ac:spMkLst>
        </pc:spChg>
        <pc:spChg chg="mod">
          <ac:chgData name="Xin Luo" userId="82312ee5779919a4" providerId="LiveId" clId="{4DB6C473-8E57-A543-81F7-48BE109E8C13}" dt="2023-02-21T05:54:53.172" v="2328" actId="113"/>
          <ac:spMkLst>
            <pc:docMk/>
            <pc:sldMk cId="2688334957" sldId="2705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03:04:18.544" v="20" actId="478"/>
          <ac:picMkLst>
            <pc:docMk/>
            <pc:sldMk cId="2688334957" sldId="2705"/>
            <ac:picMk id="10" creationId="{492CAE81-3897-13BB-6E5A-74F2AC5F581A}"/>
          </ac:picMkLst>
        </pc:picChg>
        <pc:picChg chg="del">
          <ac:chgData name="Xin Luo" userId="82312ee5779919a4" providerId="LiveId" clId="{4DB6C473-8E57-A543-81F7-48BE109E8C13}" dt="2023-02-21T03:04:17.947" v="19" actId="478"/>
          <ac:picMkLst>
            <pc:docMk/>
            <pc:sldMk cId="2688334957" sldId="2705"/>
            <ac:picMk id="14" creationId="{0637D38F-D0BE-5E7D-7891-2D7FAA4B4ED9}"/>
          </ac:picMkLst>
        </pc:picChg>
      </pc:sldChg>
      <pc:sldChg chg="modSp add mod">
        <pc:chgData name="Xin Luo" userId="82312ee5779919a4" providerId="LiveId" clId="{4DB6C473-8E57-A543-81F7-48BE109E8C13}" dt="2023-02-21T05:59:45.306" v="2357" actId="2711"/>
        <pc:sldMkLst>
          <pc:docMk/>
          <pc:sldMk cId="2464444856" sldId="2706"/>
        </pc:sldMkLst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3" creationId="{00000000-0000-0000-0000-000000000000}"/>
          </ac:spMkLst>
        </pc:spChg>
        <pc:spChg chg="mod">
          <ac:chgData name="Xin Luo" userId="82312ee5779919a4" providerId="LiveId" clId="{4DB6C473-8E57-A543-81F7-48BE109E8C13}" dt="2023-02-21T05:59:45.306" v="2357" actId="2711"/>
          <ac:spMkLst>
            <pc:docMk/>
            <pc:sldMk cId="2464444856" sldId="2706"/>
            <ac:spMk id="17" creationId="{9E05FFCA-3371-AF5C-381D-71D984055F5A}"/>
          </ac:spMkLst>
        </pc:spChg>
      </pc:sldChg>
      <pc:sldChg chg="modSp add mod">
        <pc:chgData name="Xin Luo" userId="82312ee5779919a4" providerId="LiveId" clId="{4DB6C473-8E57-A543-81F7-48BE109E8C13}" dt="2023-02-21T06:00:27.005" v="2362" actId="113"/>
        <pc:sldMkLst>
          <pc:docMk/>
          <pc:sldMk cId="1602808061" sldId="2707"/>
        </pc:sldMkLst>
        <pc:spChg chg="mod">
          <ac:chgData name="Xin Luo" userId="82312ee5779919a4" providerId="LiveId" clId="{4DB6C473-8E57-A543-81F7-48BE109E8C13}" dt="2023-02-21T03:16:48.798" v="1289" actId="20577"/>
          <ac:spMkLst>
            <pc:docMk/>
            <pc:sldMk cId="1602808061" sldId="2707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00:27.005" v="2362" actId="113"/>
          <ac:spMkLst>
            <pc:docMk/>
            <pc:sldMk cId="1602808061" sldId="2707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3:24:12.660" v="1798" actId="207"/>
        <pc:sldMkLst>
          <pc:docMk/>
          <pc:sldMk cId="1658607177" sldId="2708"/>
        </pc:sldMkLst>
        <pc:spChg chg="add mod">
          <ac:chgData name="Xin Luo" userId="82312ee5779919a4" providerId="LiveId" clId="{4DB6C473-8E57-A543-81F7-48BE109E8C13}" dt="2023-02-21T03:24:12.660" v="1798" actId="20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4DB6C473-8E57-A543-81F7-48BE109E8C13}" dt="2023-02-21T03:22:03.139" v="1731" actId="20577"/>
          <ac:spMkLst>
            <pc:docMk/>
            <pc:sldMk cId="1658607177" sldId="2708"/>
            <ac:spMk id="24" creationId="{00000000-0000-0000-0000-000000000000}"/>
          </ac:spMkLst>
        </pc:spChg>
        <pc:picChg chg="mod">
          <ac:chgData name="Xin Luo" userId="82312ee5779919a4" providerId="LiveId" clId="{4DB6C473-8E57-A543-81F7-48BE109E8C13}" dt="2023-02-21T03:23:29.344" v="1786" actId="1076"/>
          <ac:picMkLst>
            <pc:docMk/>
            <pc:sldMk cId="1658607177" sldId="2708"/>
            <ac:picMk id="4" creationId="{C5A20417-E7CA-C285-EB98-9BD26873E83E}"/>
          </ac:picMkLst>
        </pc:picChg>
      </pc:sldChg>
      <pc:sldChg chg="add del setBg">
        <pc:chgData name="Xin Luo" userId="82312ee5779919a4" providerId="LiveId" clId="{4DB6C473-8E57-A543-81F7-48BE109E8C13}" dt="2023-02-21T03:21:36.224" v="1707"/>
        <pc:sldMkLst>
          <pc:docMk/>
          <pc:sldMk cId="3430641667" sldId="2708"/>
        </pc:sldMkLst>
      </pc:sldChg>
      <pc:sldChg chg="modSp add mod ord">
        <pc:chgData name="Xin Luo" userId="82312ee5779919a4" providerId="LiveId" clId="{4DB6C473-8E57-A543-81F7-48BE109E8C13}" dt="2023-02-21T07:27:15.123" v="3399" actId="20578"/>
        <pc:sldMkLst>
          <pc:docMk/>
          <pc:sldMk cId="1257969106" sldId="2709"/>
        </pc:sldMkLst>
        <pc:spChg chg="mod">
          <ac:chgData name="Xin Luo" userId="82312ee5779919a4" providerId="LiveId" clId="{4DB6C473-8E57-A543-81F7-48BE109E8C13}" dt="2023-02-21T05:47:38.868" v="2080" actId="20577"/>
          <ac:spMkLst>
            <pc:docMk/>
            <pc:sldMk cId="1257969106" sldId="2709"/>
            <ac:spMk id="7" creationId="{00000000-0000-0000-0000-000000000000}"/>
          </ac:spMkLst>
        </pc:spChg>
      </pc:sldChg>
      <pc:sldChg chg="add del setBg">
        <pc:chgData name="Xin Luo" userId="82312ee5779919a4" providerId="LiveId" clId="{4DB6C473-8E57-A543-81F7-48BE109E8C13}" dt="2023-02-21T03:22:38.148" v="1735"/>
        <pc:sldMkLst>
          <pc:docMk/>
          <pc:sldMk cId="2068292362" sldId="2709"/>
        </pc:sldMkLst>
      </pc:sldChg>
      <pc:sldChg chg="add del setBg">
        <pc:chgData name="Xin Luo" userId="82312ee5779919a4" providerId="LiveId" clId="{4DB6C473-8E57-A543-81F7-48BE109E8C13}" dt="2023-02-21T03:22:29.206" v="1733"/>
        <pc:sldMkLst>
          <pc:docMk/>
          <pc:sldMk cId="4244071672" sldId="2709"/>
        </pc:sldMkLst>
      </pc:sldChg>
      <pc:sldChg chg="modSp add del mod">
        <pc:chgData name="Xin Luo" userId="82312ee5779919a4" providerId="LiveId" clId="{4DB6C473-8E57-A543-81F7-48BE109E8C13}" dt="2023-02-21T12:49:10.754" v="4207" actId="2696"/>
        <pc:sldMkLst>
          <pc:docMk/>
          <pc:sldMk cId="4096743637" sldId="2710"/>
        </pc:sldMkLst>
        <pc:spChg chg="mod">
          <ac:chgData name="Xin Luo" userId="82312ee5779919a4" providerId="LiveId" clId="{4DB6C473-8E57-A543-81F7-48BE109E8C13}" dt="2023-02-21T05:47:46.587" v="2093" actId="20577"/>
          <ac:spMkLst>
            <pc:docMk/>
            <pc:sldMk cId="4096743637" sldId="2710"/>
            <ac:spMk id="7" creationId="{00000000-0000-0000-0000-000000000000}"/>
          </ac:spMkLst>
        </pc:spChg>
      </pc:sldChg>
      <pc:sldChg chg="addSp delSp modSp add mod">
        <pc:chgData name="Xin Luo" userId="82312ee5779919a4" providerId="LiveId" clId="{4DB6C473-8E57-A543-81F7-48BE109E8C13}" dt="2023-02-21T15:08:47.651" v="5619" actId="113"/>
        <pc:sldMkLst>
          <pc:docMk/>
          <pc:sldMk cId="2744383376" sldId="2711"/>
        </pc:sldMkLst>
        <pc:spChg chg="mod">
          <ac:chgData name="Xin Luo" userId="82312ee5779919a4" providerId="LiveId" clId="{4DB6C473-8E57-A543-81F7-48BE109E8C13}" dt="2023-02-21T07:01:42.969" v="3272" actId="20577"/>
          <ac:spMkLst>
            <pc:docMk/>
            <pc:sldMk cId="2744383376" sldId="2711"/>
            <ac:spMk id="2" creationId="{631AADB6-C88A-D817-4683-FC087E4E240F}"/>
          </ac:spMkLst>
        </pc:spChg>
        <pc:spChg chg="add del">
          <ac:chgData name="Xin Luo" userId="82312ee5779919a4" providerId="LiveId" clId="{4DB6C473-8E57-A543-81F7-48BE109E8C13}" dt="2023-02-21T06:08:19.635" v="2522" actId="22"/>
          <ac:spMkLst>
            <pc:docMk/>
            <pc:sldMk cId="2744383376" sldId="2711"/>
            <ac:spMk id="5" creationId="{9005BDE5-6349-121C-B95F-5D695486765F}"/>
          </ac:spMkLst>
        </pc:spChg>
        <pc:spChg chg="add del mod">
          <ac:chgData name="Xin Luo" userId="82312ee5779919a4" providerId="LiveId" clId="{4DB6C473-8E57-A543-81F7-48BE109E8C13}" dt="2023-02-21T06:36:09.199" v="3158" actId="478"/>
          <ac:spMkLst>
            <pc:docMk/>
            <pc:sldMk cId="2744383376" sldId="2711"/>
            <ac:spMk id="7" creationId="{508CFB8D-1428-2D03-7C0B-F181DD0AC3B0}"/>
          </ac:spMkLst>
        </pc:spChg>
        <pc:spChg chg="add del mod">
          <ac:chgData name="Xin Luo" userId="82312ee5779919a4" providerId="LiveId" clId="{4DB6C473-8E57-A543-81F7-48BE109E8C13}" dt="2023-02-21T06:35:09.270" v="3110" actId="478"/>
          <ac:spMkLst>
            <pc:docMk/>
            <pc:sldMk cId="2744383376" sldId="2711"/>
            <ac:spMk id="8" creationId="{FE049113-DA9A-B499-A9F7-CE696334739C}"/>
          </ac:spMkLst>
        </pc:spChg>
        <pc:spChg chg="add del">
          <ac:chgData name="Xin Luo" userId="82312ee5779919a4" providerId="LiveId" clId="{4DB6C473-8E57-A543-81F7-48BE109E8C13}" dt="2023-02-21T06:24:41.792" v="2925" actId="22"/>
          <ac:spMkLst>
            <pc:docMk/>
            <pc:sldMk cId="2744383376" sldId="2711"/>
            <ac:spMk id="10" creationId="{2A70B923-8B0E-BFB6-100F-07B5471C1335}"/>
          </ac:spMkLst>
        </pc:spChg>
        <pc:spChg chg="add del mod">
          <ac:chgData name="Xin Luo" userId="82312ee5779919a4" providerId="LiveId" clId="{4DB6C473-8E57-A543-81F7-48BE109E8C13}" dt="2023-02-21T06:36:24.547" v="3163" actId="478"/>
          <ac:spMkLst>
            <pc:docMk/>
            <pc:sldMk cId="2744383376" sldId="2711"/>
            <ac:spMk id="12" creationId="{7AC7943F-2EEF-E2BC-7188-7457E9CCE47B}"/>
          </ac:spMkLst>
        </pc:spChg>
        <pc:spChg chg="add del mod">
          <ac:chgData name="Xin Luo" userId="82312ee5779919a4" providerId="LiveId" clId="{4DB6C473-8E57-A543-81F7-48BE109E8C13}" dt="2023-02-21T06:36:21.741" v="3162" actId="478"/>
          <ac:spMkLst>
            <pc:docMk/>
            <pc:sldMk cId="2744383376" sldId="2711"/>
            <ac:spMk id="13" creationId="{4D3246D5-B603-994F-3AE4-6B8ADC01AFBD}"/>
          </ac:spMkLst>
        </pc:spChg>
        <pc:spChg chg="add del mod">
          <ac:chgData name="Xin Luo" userId="82312ee5779919a4" providerId="LiveId" clId="{4DB6C473-8E57-A543-81F7-48BE109E8C13}" dt="2023-02-21T06:34:25.015" v="3081" actId="478"/>
          <ac:spMkLst>
            <pc:docMk/>
            <pc:sldMk cId="2744383376" sldId="2711"/>
            <ac:spMk id="15" creationId="{E4EF7755-FC04-518B-64D9-6CC2D64CFD40}"/>
          </ac:spMkLst>
        </pc:spChg>
        <pc:spChg chg="mod">
          <ac:chgData name="Xin Luo" userId="82312ee5779919a4" providerId="LiveId" clId="{4DB6C473-8E57-A543-81F7-48BE109E8C13}" dt="2023-02-21T15:07:43.844" v="5615" actId="1038"/>
          <ac:spMkLst>
            <pc:docMk/>
            <pc:sldMk cId="2744383376" sldId="2711"/>
            <ac:spMk id="17" creationId="{9E05FFCA-3371-AF5C-381D-71D984055F5A}"/>
          </ac:spMkLst>
        </pc:spChg>
        <pc:spChg chg="add mod">
          <ac:chgData name="Xin Luo" userId="82312ee5779919a4" providerId="LiveId" clId="{4DB6C473-8E57-A543-81F7-48BE109E8C13}" dt="2023-02-21T15:08:47.651" v="5619" actId="113"/>
          <ac:spMkLst>
            <pc:docMk/>
            <pc:sldMk cId="2744383376" sldId="2711"/>
            <ac:spMk id="18" creationId="{9D310AF3-A081-4032-01C0-C288D4F7AC53}"/>
          </ac:spMkLst>
        </pc:spChg>
      </pc:sldChg>
      <pc:sldChg chg="delSp modSp add del mod">
        <pc:chgData name="Xin Luo" userId="82312ee5779919a4" providerId="LiveId" clId="{4DB6C473-8E57-A543-81F7-48BE109E8C13}" dt="2023-02-21T07:27:24.620" v="3402" actId="2696"/>
        <pc:sldMkLst>
          <pc:docMk/>
          <pc:sldMk cId="1581220802" sldId="2712"/>
        </pc:sldMkLst>
        <pc:spChg chg="mod">
          <ac:chgData name="Xin Luo" userId="82312ee5779919a4" providerId="LiveId" clId="{4DB6C473-8E57-A543-81F7-48BE109E8C13}" dt="2023-02-21T07:01:48.402" v="3274" actId="20577"/>
          <ac:spMkLst>
            <pc:docMk/>
            <pc:sldMk cId="1581220802" sldId="2712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6:58:28.109" v="3222" actId="20577"/>
          <ac:spMkLst>
            <pc:docMk/>
            <pc:sldMk cId="1581220802" sldId="2712"/>
            <ac:spMk id="3" creationId="{00000000-0000-0000-0000-000000000000}"/>
          </ac:spMkLst>
        </pc:spChg>
        <pc:spChg chg="del mod">
          <ac:chgData name="Xin Luo" userId="82312ee5779919a4" providerId="LiveId" clId="{4DB6C473-8E57-A543-81F7-48BE109E8C13}" dt="2023-02-21T07:24:25.709" v="3365"/>
          <ac:spMkLst>
            <pc:docMk/>
            <pc:sldMk cId="1581220802" sldId="2712"/>
            <ac:spMk id="17" creationId="{9E05FFCA-3371-AF5C-381D-71D984055F5A}"/>
          </ac:spMkLst>
        </pc:spChg>
      </pc:sldChg>
      <pc:sldChg chg="modSp add del mod">
        <pc:chgData name="Xin Luo" userId="82312ee5779919a4" providerId="LiveId" clId="{4DB6C473-8E57-A543-81F7-48BE109E8C13}" dt="2023-02-21T07:24:13.066" v="3357" actId="2696"/>
        <pc:sldMkLst>
          <pc:docMk/>
          <pc:sldMk cId="2395170792" sldId="2713"/>
        </pc:sldMkLst>
        <pc:spChg chg="mod">
          <ac:chgData name="Xin Luo" userId="82312ee5779919a4" providerId="LiveId" clId="{4DB6C473-8E57-A543-81F7-48BE109E8C13}" dt="2023-02-21T06:15:05.106" v="2898" actId="20577"/>
          <ac:spMkLst>
            <pc:docMk/>
            <pc:sldMk cId="2395170792" sldId="2713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07:23:52.393" v="3353" actId="20577"/>
        <pc:sldMkLst>
          <pc:docMk/>
          <pc:sldMk cId="280619949" sldId="2714"/>
        </pc:sldMkLst>
        <pc:spChg chg="mod">
          <ac:chgData name="Xin Luo" userId="82312ee5779919a4" providerId="LiveId" clId="{4DB6C473-8E57-A543-81F7-48BE109E8C13}" dt="2023-02-21T07:23:52.393" v="3353" actId="20577"/>
          <ac:spMkLst>
            <pc:docMk/>
            <pc:sldMk cId="280619949" sldId="2714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13:49.998" v="3283" actId="404"/>
          <ac:spMkLst>
            <pc:docMk/>
            <pc:sldMk cId="280619949" sldId="2714"/>
            <ac:spMk id="17" creationId="{9E05FFCA-3371-AF5C-381D-71D984055F5A}"/>
          </ac:spMkLst>
        </pc:spChg>
        <pc:picChg chg="add mod">
          <ac:chgData name="Xin Luo" userId="82312ee5779919a4" providerId="LiveId" clId="{4DB6C473-8E57-A543-81F7-48BE109E8C13}" dt="2023-02-21T07:23:39.455" v="3348" actId="14100"/>
          <ac:picMkLst>
            <pc:docMk/>
            <pc:sldMk cId="280619949" sldId="2714"/>
            <ac:picMk id="5" creationId="{0604E948-208D-161C-F579-7EA72A1F42DC}"/>
          </ac:picMkLst>
        </pc:picChg>
      </pc:sldChg>
      <pc:sldChg chg="addSp modSp add mod">
        <pc:chgData name="Xin Luo" userId="82312ee5779919a4" providerId="LiveId" clId="{4DB6C473-8E57-A543-81F7-48BE109E8C13}" dt="2023-02-21T13:47:35.461" v="4912" actId="1076"/>
        <pc:sldMkLst>
          <pc:docMk/>
          <pc:sldMk cId="3852391939" sldId="2715"/>
        </pc:sldMkLst>
        <pc:spChg chg="mod">
          <ac:chgData name="Xin Luo" userId="82312ee5779919a4" providerId="LiveId" clId="{4DB6C473-8E57-A543-81F7-48BE109E8C13}" dt="2023-02-21T13:06:48.362" v="4245" actId="20577"/>
          <ac:spMkLst>
            <pc:docMk/>
            <pc:sldMk cId="3852391939" sldId="2715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07:43:23.802" v="3522" actId="20577"/>
          <ac:spMkLst>
            <pc:docMk/>
            <pc:sldMk cId="3852391939" sldId="2715"/>
            <ac:spMk id="3" creationId="{00000000-0000-0000-0000-000000000000}"/>
          </ac:spMkLst>
        </pc:spChg>
        <pc:spChg chg="add mod">
          <ac:chgData name="Xin Luo" userId="82312ee5779919a4" providerId="LiveId" clId="{4DB6C473-8E57-A543-81F7-48BE109E8C13}" dt="2023-02-21T13:41:38.670" v="4903" actId="20577"/>
          <ac:spMkLst>
            <pc:docMk/>
            <pc:sldMk cId="3852391939" sldId="2715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7:35.461" v="4912" actId="1076"/>
          <ac:picMkLst>
            <pc:docMk/>
            <pc:sldMk cId="3852391939" sldId="2715"/>
            <ac:picMk id="2050" creationId="{8F8FBDFD-CF37-F4FE-58FA-9350A0CDABC7}"/>
          </ac:picMkLst>
        </pc:picChg>
      </pc:sldChg>
      <pc:sldChg chg="addSp modSp add mod ord">
        <pc:chgData name="Xin Luo" userId="82312ee5779919a4" providerId="LiveId" clId="{4DB6C473-8E57-A543-81F7-48BE109E8C13}" dt="2023-02-21T13:15:30.678" v="4562" actId="1035"/>
        <pc:sldMkLst>
          <pc:docMk/>
          <pc:sldMk cId="3026715585" sldId="2716"/>
        </pc:sldMkLst>
        <pc:spChg chg="mod">
          <ac:chgData name="Xin Luo" userId="82312ee5779919a4" providerId="LiveId" clId="{4DB6C473-8E57-A543-81F7-48BE109E8C13}" dt="2023-02-21T07:27:17.840" v="3401" actId="20577"/>
          <ac:spMkLst>
            <pc:docMk/>
            <pc:sldMk cId="3026715585" sldId="2716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3:15:30.678" v="4562" actId="1035"/>
          <ac:spMkLst>
            <pc:docMk/>
            <pc:sldMk cId="3026715585" sldId="2716"/>
            <ac:spMk id="4" creationId="{B31A8325-31D8-6F06-6D89-E39763C56875}"/>
          </ac:spMkLst>
        </pc:spChg>
        <pc:spChg chg="mod">
          <ac:chgData name="Xin Luo" userId="82312ee5779919a4" providerId="LiveId" clId="{4DB6C473-8E57-A543-81F7-48BE109E8C13}" dt="2023-02-21T12:48:49.893" v="4206" actId="1076"/>
          <ac:spMkLst>
            <pc:docMk/>
            <pc:sldMk cId="3026715585" sldId="2716"/>
            <ac:spMk id="17" creationId="{9E05FFCA-3371-AF5C-381D-71D984055F5A}"/>
          </ac:spMkLst>
        </pc:spChg>
      </pc:sldChg>
      <pc:sldChg chg="addSp modSp add mod">
        <pc:chgData name="Xin Luo" userId="82312ee5779919a4" providerId="LiveId" clId="{4DB6C473-8E57-A543-81F7-48BE109E8C13}" dt="2023-02-21T13:48:38.001" v="4936" actId="1076"/>
        <pc:sldMkLst>
          <pc:docMk/>
          <pc:sldMk cId="4136986794" sldId="2717"/>
        </pc:sldMkLst>
        <pc:spChg chg="mod">
          <ac:chgData name="Xin Luo" userId="82312ee5779919a4" providerId="LiveId" clId="{4DB6C473-8E57-A543-81F7-48BE109E8C13}" dt="2023-02-21T13:48:32.535" v="4933" actId="1035"/>
          <ac:spMkLst>
            <pc:docMk/>
            <pc:sldMk cId="4136986794" sldId="2717"/>
            <ac:spMk id="5" creationId="{FCD10A89-5E0E-5D73-1D4F-9E11D943B29C}"/>
          </ac:spMkLst>
        </pc:spChg>
        <pc:picChg chg="add mod">
          <ac:chgData name="Xin Luo" userId="82312ee5779919a4" providerId="LiveId" clId="{4DB6C473-8E57-A543-81F7-48BE109E8C13}" dt="2023-02-21T13:48:38.001" v="4936" actId="1076"/>
          <ac:picMkLst>
            <pc:docMk/>
            <pc:sldMk cId="4136986794" sldId="2717"/>
            <ac:picMk id="6" creationId="{2260B411-AFF0-1E09-142B-45C9F88562F7}"/>
          </ac:picMkLst>
        </pc:picChg>
      </pc:sldChg>
      <pc:sldChg chg="addSp delSp modSp add mod">
        <pc:chgData name="Xin Luo" userId="82312ee5779919a4" providerId="LiveId" clId="{4DB6C473-8E57-A543-81F7-48BE109E8C13}" dt="2023-02-21T14:08:09.514" v="5152" actId="1035"/>
        <pc:sldMkLst>
          <pc:docMk/>
          <pc:sldMk cId="1778017482" sldId="2718"/>
        </pc:sldMkLst>
        <pc:spChg chg="mod">
          <ac:chgData name="Xin Luo" userId="82312ee5779919a4" providerId="LiveId" clId="{4DB6C473-8E57-A543-81F7-48BE109E8C13}" dt="2023-02-21T14:08:07.366" v="5145" actId="1035"/>
          <ac:spMkLst>
            <pc:docMk/>
            <pc:sldMk cId="1778017482" sldId="2718"/>
            <ac:spMk id="5" creationId="{FCD10A89-5E0E-5D73-1D4F-9E11D943B29C}"/>
          </ac:spMkLst>
        </pc:spChg>
        <pc:picChg chg="del">
          <ac:chgData name="Xin Luo" userId="82312ee5779919a4" providerId="LiveId" clId="{4DB6C473-8E57-A543-81F7-48BE109E8C13}" dt="2023-02-21T13:48:49.937" v="4938" actId="478"/>
          <ac:picMkLst>
            <pc:docMk/>
            <pc:sldMk cId="1778017482" sldId="2718"/>
            <ac:picMk id="6" creationId="{2260B411-AFF0-1E09-142B-45C9F88562F7}"/>
          </ac:picMkLst>
        </pc:picChg>
        <pc:picChg chg="add mod">
          <ac:chgData name="Xin Luo" userId="82312ee5779919a4" providerId="LiveId" clId="{4DB6C473-8E57-A543-81F7-48BE109E8C13}" dt="2023-02-21T14:08:09.514" v="5152" actId="1035"/>
          <ac:picMkLst>
            <pc:docMk/>
            <pc:sldMk cId="1778017482" sldId="2718"/>
            <ac:picMk id="3074" creationId="{3E8CF22C-6E5D-0AAE-1F79-795E8B77EEF7}"/>
          </ac:picMkLst>
        </pc:picChg>
      </pc:sldChg>
      <pc:sldChg chg="delSp modSp add mod">
        <pc:chgData name="Xin Luo" userId="82312ee5779919a4" providerId="LiveId" clId="{4DB6C473-8E57-A543-81F7-48BE109E8C13}" dt="2023-02-21T15:10:04.498" v="5724" actId="108"/>
        <pc:sldMkLst>
          <pc:docMk/>
          <pc:sldMk cId="1858913004" sldId="2719"/>
        </pc:sldMkLst>
        <pc:spChg chg="mod">
          <ac:chgData name="Xin Luo" userId="82312ee5779919a4" providerId="LiveId" clId="{4DB6C473-8E57-A543-81F7-48BE109E8C13}" dt="2023-02-21T14:49:05.255" v="5311" actId="1076"/>
          <ac:spMkLst>
            <pc:docMk/>
            <pc:sldMk cId="1858913004" sldId="2719"/>
            <ac:spMk id="2" creationId="{631AADB6-C88A-D817-4683-FC087E4E240F}"/>
          </ac:spMkLst>
        </pc:spChg>
        <pc:spChg chg="mod">
          <ac:chgData name="Xin Luo" userId="82312ee5779919a4" providerId="LiveId" clId="{4DB6C473-8E57-A543-81F7-48BE109E8C13}" dt="2023-02-21T15:10:04.498" v="5724" actId="108"/>
          <ac:spMkLst>
            <pc:docMk/>
            <pc:sldMk cId="1858913004" sldId="2719"/>
            <ac:spMk id="5" creationId="{FCD10A89-5E0E-5D73-1D4F-9E11D943B29C}"/>
          </ac:spMkLst>
        </pc:spChg>
        <pc:spChg chg="del">
          <ac:chgData name="Xin Luo" userId="82312ee5779919a4" providerId="LiveId" clId="{4DB6C473-8E57-A543-81F7-48BE109E8C13}" dt="2023-02-21T14:48:56.090" v="5307" actId="478"/>
          <ac:spMkLst>
            <pc:docMk/>
            <pc:sldMk cId="1858913004" sldId="2719"/>
            <ac:spMk id="17" creationId="{9E05FFCA-3371-AF5C-381D-71D984055F5A}"/>
          </ac:spMkLst>
        </pc:spChg>
        <pc:picChg chg="del">
          <ac:chgData name="Xin Luo" userId="82312ee5779919a4" providerId="LiveId" clId="{4DB6C473-8E57-A543-81F7-48BE109E8C13}" dt="2023-02-21T14:47:16.549" v="5154" actId="478"/>
          <ac:picMkLst>
            <pc:docMk/>
            <pc:sldMk cId="1858913004" sldId="2719"/>
            <ac:picMk id="3074" creationId="{3E8CF22C-6E5D-0AAE-1F79-795E8B77EEF7}"/>
          </ac:picMkLst>
        </pc:picChg>
      </pc:sldChg>
      <pc:sldChg chg="addSp delSp modSp add mod ord">
        <pc:chgData name="Xin Luo" userId="82312ee5779919a4" providerId="LiveId" clId="{4DB6C473-8E57-A543-81F7-48BE109E8C13}" dt="2023-02-21T15:06:45.211" v="5600" actId="20578"/>
        <pc:sldMkLst>
          <pc:docMk/>
          <pc:sldMk cId="3480831675" sldId="2720"/>
        </pc:sldMkLst>
        <pc:spChg chg="mod">
          <ac:chgData name="Xin Luo" userId="82312ee5779919a4" providerId="LiveId" clId="{4DB6C473-8E57-A543-81F7-48BE109E8C13}" dt="2023-02-21T14:58:21.259" v="5529" actId="1035"/>
          <ac:spMkLst>
            <pc:docMk/>
            <pc:sldMk cId="3480831675" sldId="2720"/>
            <ac:spMk id="2" creationId="{631AADB6-C88A-D817-4683-FC087E4E240F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4" creationId="{58EE51E5-8ACA-984C-6E8D-F8AA658223AD}"/>
          </ac:spMkLst>
        </pc:spChg>
        <pc:spChg chg="add mod">
          <ac:chgData name="Xin Luo" userId="82312ee5779919a4" providerId="LiveId" clId="{4DB6C473-8E57-A543-81F7-48BE109E8C13}" dt="2023-02-21T14:58:48.813" v="5569" actId="404"/>
          <ac:spMkLst>
            <pc:docMk/>
            <pc:sldMk cId="3480831675" sldId="2720"/>
            <ac:spMk id="5" creationId="{7F4897FB-F086-F339-A15F-A899143C7919}"/>
          </ac:spMkLst>
        </pc:spChg>
        <pc:spChg chg="add mod">
          <ac:chgData name="Xin Luo" userId="82312ee5779919a4" providerId="LiveId" clId="{4DB6C473-8E57-A543-81F7-48BE109E8C13}" dt="2023-02-21T15:06:20.559" v="5576" actId="962"/>
          <ac:spMkLst>
            <pc:docMk/>
            <pc:sldMk cId="3480831675" sldId="2720"/>
            <ac:spMk id="6" creationId="{7ED1482E-3610-E252-0E80-41B202D30E30}"/>
          </ac:spMkLst>
        </pc:spChg>
        <pc:spChg chg="del">
          <ac:chgData name="Xin Luo" userId="82312ee5779919a4" providerId="LiveId" clId="{4DB6C473-8E57-A543-81F7-48BE109E8C13}" dt="2023-02-21T14:51:13.253" v="5388" actId="478"/>
          <ac:spMkLst>
            <pc:docMk/>
            <pc:sldMk cId="3480831675" sldId="2720"/>
            <ac:spMk id="17" creationId="{9E05FFCA-3371-AF5C-381D-71D984055F5A}"/>
          </ac:spMkLst>
        </pc:spChg>
        <pc:spChg chg="del">
          <ac:chgData name="Xin Luo" userId="82312ee5779919a4" providerId="LiveId" clId="{4DB6C473-8E57-A543-81F7-48BE109E8C13}" dt="2023-02-21T14:51:18.075" v="5389" actId="478"/>
          <ac:spMkLst>
            <pc:docMk/>
            <pc:sldMk cId="3480831675" sldId="2720"/>
            <ac:spMk id="18" creationId="{9D310AF3-A081-4032-01C0-C288D4F7AC53}"/>
          </ac:spMkLst>
        </pc:spChg>
        <pc:picChg chg="add del mod">
          <ac:chgData name="Xin Luo" userId="82312ee5779919a4" providerId="LiveId" clId="{4DB6C473-8E57-A543-81F7-48BE109E8C13}" dt="2023-02-21T14:53:26.825" v="5442" actId="478"/>
          <ac:picMkLst>
            <pc:docMk/>
            <pc:sldMk cId="3480831675" sldId="2720"/>
            <ac:picMk id="5122" creationId="{379580DC-45F0-D6EF-6EA0-1FB906F02465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4" creationId="{D17BE6F3-1008-2FC6-54D2-736C673B73E8}"/>
          </ac:picMkLst>
        </pc:picChg>
        <pc:picChg chg="add mod">
          <ac:chgData name="Xin Luo" userId="82312ee5779919a4" providerId="LiveId" clId="{4DB6C473-8E57-A543-81F7-48BE109E8C13}" dt="2023-02-21T14:58:17.635" v="5525" actId="1035"/>
          <ac:picMkLst>
            <pc:docMk/>
            <pc:sldMk cId="3480831675" sldId="2720"/>
            <ac:picMk id="5126" creationId="{EBB0C876-4E86-C2ED-5EE6-3B2BD26768B9}"/>
          </ac:picMkLst>
        </pc:picChg>
        <pc:picChg chg="add mod">
          <ac:chgData name="Xin Luo" userId="82312ee5779919a4" providerId="LiveId" clId="{4DB6C473-8E57-A543-81F7-48BE109E8C13}" dt="2023-02-21T14:58:48.813" v="5569" actId="404"/>
          <ac:picMkLst>
            <pc:docMk/>
            <pc:sldMk cId="3480831675" sldId="2720"/>
            <ac:picMk id="5128" creationId="{59C29F54-F731-6EBD-ECA9-847BE3563121}"/>
          </ac:picMkLst>
        </pc:picChg>
      </pc:sldChg>
      <pc:sldChg chg="add del">
        <pc:chgData name="Xin Luo" userId="82312ee5779919a4" providerId="LiveId" clId="{4DB6C473-8E57-A543-81F7-48BE109E8C13}" dt="2023-02-21T14:55:30.326" v="5468" actId="2696"/>
        <pc:sldMkLst>
          <pc:docMk/>
          <pc:sldMk cId="120373349" sldId="2721"/>
        </pc:sldMkLst>
      </pc:sldChg>
      <pc:sldChg chg="addSp delSp modSp add mod ord">
        <pc:chgData name="Xin Luo" userId="82312ee5779919a4" providerId="LiveId" clId="{4DB6C473-8E57-A543-81F7-48BE109E8C13}" dt="2023-02-21T15:06:40.684" v="5599" actId="20578"/>
        <pc:sldMkLst>
          <pc:docMk/>
          <pc:sldMk cId="1410676903" sldId="2721"/>
        </pc:sldMkLst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4" creationId="{58EE51E5-8ACA-984C-6E8D-F8AA658223AD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5" creationId="{7F4897FB-F086-F339-A15F-A899143C7919}"/>
          </ac:spMkLst>
        </pc:spChg>
        <pc:spChg chg="del">
          <ac:chgData name="Xin Luo" userId="82312ee5779919a4" providerId="LiveId" clId="{4DB6C473-8E57-A543-81F7-48BE109E8C13}" dt="2023-02-21T14:59:05.282" v="5571" actId="478"/>
          <ac:spMkLst>
            <pc:docMk/>
            <pc:sldMk cId="1410676903" sldId="2721"/>
            <ac:spMk id="6" creationId="{7ED1482E-3610-E252-0E80-41B202D30E30}"/>
          </ac:spMkLst>
        </pc:spChg>
        <pc:spChg chg="add mod">
          <ac:chgData name="Xin Luo" userId="82312ee5779919a4" providerId="LiveId" clId="{4DB6C473-8E57-A543-81F7-48BE109E8C13}" dt="2023-02-21T15:06:36.607" v="5598" actId="1076"/>
          <ac:spMkLst>
            <pc:docMk/>
            <pc:sldMk cId="1410676903" sldId="2721"/>
            <ac:spMk id="9" creationId="{D5E43916-6543-2664-EE40-07ABFFB01F26}"/>
          </ac:spMkLst>
        </pc:spChg>
        <pc:picChg chg="add mod">
          <ac:chgData name="Xin Luo" userId="82312ee5779919a4" providerId="LiveId" clId="{4DB6C473-8E57-A543-81F7-48BE109E8C13}" dt="2023-02-21T15:06:20.558" v="5575" actId="27614"/>
          <ac:picMkLst>
            <pc:docMk/>
            <pc:sldMk cId="1410676903" sldId="2721"/>
            <ac:picMk id="8" creationId="{BA45F6EA-D51F-F9F8-F33E-5E3217612D76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4" creationId="{D17BE6F3-1008-2FC6-54D2-736C673B73E8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6" creationId="{EBB0C876-4E86-C2ED-5EE6-3B2BD26768B9}"/>
          </ac:picMkLst>
        </pc:picChg>
        <pc:picChg chg="del">
          <ac:chgData name="Xin Luo" userId="82312ee5779919a4" providerId="LiveId" clId="{4DB6C473-8E57-A543-81F7-48BE109E8C13}" dt="2023-02-21T14:59:05.282" v="5571" actId="478"/>
          <ac:picMkLst>
            <pc:docMk/>
            <pc:sldMk cId="1410676903" sldId="2721"/>
            <ac:picMk id="5128" creationId="{59C29F54-F731-6EBD-ECA9-847BE3563121}"/>
          </ac:picMkLst>
        </pc:picChg>
      </pc:sldChg>
      <pc:sldMasterChg chg="del delSldLayout">
        <pc:chgData name="Xin Luo" userId="82312ee5779919a4" providerId="LiveId" clId="{4DB6C473-8E57-A543-81F7-48BE109E8C13}" dt="2023-02-21T08:54:15.791" v="3593" actId="2696"/>
        <pc:sldMasterMkLst>
          <pc:docMk/>
          <pc:sldMasterMk cId="1248561168" sldId="2147484998"/>
        </pc:sldMasterMkLst>
        <pc:sldLayoutChg chg="del">
          <pc:chgData name="Xin Luo" userId="82312ee5779919a4" providerId="LiveId" clId="{4DB6C473-8E57-A543-81F7-48BE109E8C13}" dt="2023-02-21T08:54:15.772" v="3576" actId="2696"/>
          <pc:sldLayoutMkLst>
            <pc:docMk/>
            <pc:sldMasterMk cId="1248561168" sldId="2147484998"/>
            <pc:sldLayoutMk cId="2755518727" sldId="2147484999"/>
          </pc:sldLayoutMkLst>
        </pc:sldLayoutChg>
        <pc:sldLayoutChg chg="del">
          <pc:chgData name="Xin Luo" userId="82312ee5779919a4" providerId="LiveId" clId="{4DB6C473-8E57-A543-81F7-48BE109E8C13}" dt="2023-02-21T08:54:15.773" v="3577" actId="2696"/>
          <pc:sldLayoutMkLst>
            <pc:docMk/>
            <pc:sldMasterMk cId="1248561168" sldId="2147484998"/>
            <pc:sldLayoutMk cId="784447712" sldId="2147485000"/>
          </pc:sldLayoutMkLst>
        </pc:sldLayoutChg>
        <pc:sldLayoutChg chg="del">
          <pc:chgData name="Xin Luo" userId="82312ee5779919a4" providerId="LiveId" clId="{4DB6C473-8E57-A543-81F7-48BE109E8C13}" dt="2023-02-21T08:54:15.774" v="3578" actId="2696"/>
          <pc:sldLayoutMkLst>
            <pc:docMk/>
            <pc:sldMasterMk cId="1248561168" sldId="2147484998"/>
            <pc:sldLayoutMk cId="36404751" sldId="2147485001"/>
          </pc:sldLayoutMkLst>
        </pc:sldLayoutChg>
        <pc:sldLayoutChg chg="del">
          <pc:chgData name="Xin Luo" userId="82312ee5779919a4" providerId="LiveId" clId="{4DB6C473-8E57-A543-81F7-48BE109E8C13}" dt="2023-02-21T08:54:15.775" v="3579" actId="2696"/>
          <pc:sldLayoutMkLst>
            <pc:docMk/>
            <pc:sldMasterMk cId="1248561168" sldId="2147484998"/>
            <pc:sldLayoutMk cId="2142531553" sldId="2147485002"/>
          </pc:sldLayoutMkLst>
        </pc:sldLayoutChg>
        <pc:sldLayoutChg chg="del">
          <pc:chgData name="Xin Luo" userId="82312ee5779919a4" providerId="LiveId" clId="{4DB6C473-8E57-A543-81F7-48BE109E8C13}" dt="2023-02-21T08:54:15.776" v="3580" actId="2696"/>
          <pc:sldLayoutMkLst>
            <pc:docMk/>
            <pc:sldMasterMk cId="1248561168" sldId="2147484998"/>
            <pc:sldLayoutMk cId="646270699" sldId="2147485003"/>
          </pc:sldLayoutMkLst>
        </pc:sldLayoutChg>
        <pc:sldLayoutChg chg="del">
          <pc:chgData name="Xin Luo" userId="82312ee5779919a4" providerId="LiveId" clId="{4DB6C473-8E57-A543-81F7-48BE109E8C13}" dt="2023-02-21T08:54:15.777" v="3581" actId="2696"/>
          <pc:sldLayoutMkLst>
            <pc:docMk/>
            <pc:sldMasterMk cId="1248561168" sldId="2147484998"/>
            <pc:sldLayoutMk cId="1316154404" sldId="2147485004"/>
          </pc:sldLayoutMkLst>
        </pc:sldLayoutChg>
        <pc:sldLayoutChg chg="del">
          <pc:chgData name="Xin Luo" userId="82312ee5779919a4" providerId="LiveId" clId="{4DB6C473-8E57-A543-81F7-48BE109E8C13}" dt="2023-02-21T08:54:15.778" v="3582" actId="2696"/>
          <pc:sldLayoutMkLst>
            <pc:docMk/>
            <pc:sldMasterMk cId="1248561168" sldId="2147484998"/>
            <pc:sldLayoutMk cId="275448905" sldId="2147485005"/>
          </pc:sldLayoutMkLst>
        </pc:sldLayoutChg>
        <pc:sldLayoutChg chg="del">
          <pc:chgData name="Xin Luo" userId="82312ee5779919a4" providerId="LiveId" clId="{4DB6C473-8E57-A543-81F7-48BE109E8C13}" dt="2023-02-21T08:54:15.779" v="3583" actId="2696"/>
          <pc:sldLayoutMkLst>
            <pc:docMk/>
            <pc:sldMasterMk cId="1248561168" sldId="2147484998"/>
            <pc:sldLayoutMk cId="3173493555" sldId="2147485006"/>
          </pc:sldLayoutMkLst>
        </pc:sldLayoutChg>
        <pc:sldLayoutChg chg="del">
          <pc:chgData name="Xin Luo" userId="82312ee5779919a4" providerId="LiveId" clId="{4DB6C473-8E57-A543-81F7-48BE109E8C13}" dt="2023-02-21T08:54:15.780" v="3584" actId="2696"/>
          <pc:sldLayoutMkLst>
            <pc:docMk/>
            <pc:sldMasterMk cId="1248561168" sldId="2147484998"/>
            <pc:sldLayoutMk cId="2494408642" sldId="2147485007"/>
          </pc:sldLayoutMkLst>
        </pc:sldLayoutChg>
        <pc:sldLayoutChg chg="del">
          <pc:chgData name="Xin Luo" userId="82312ee5779919a4" providerId="LiveId" clId="{4DB6C473-8E57-A543-81F7-48BE109E8C13}" dt="2023-02-21T08:54:15.781" v="3585" actId="2696"/>
          <pc:sldLayoutMkLst>
            <pc:docMk/>
            <pc:sldMasterMk cId="1248561168" sldId="2147484998"/>
            <pc:sldLayoutMk cId="2144339703" sldId="2147485008"/>
          </pc:sldLayoutMkLst>
        </pc:sldLayoutChg>
        <pc:sldLayoutChg chg="del">
          <pc:chgData name="Xin Luo" userId="82312ee5779919a4" providerId="LiveId" clId="{4DB6C473-8E57-A543-81F7-48BE109E8C13}" dt="2023-02-21T08:54:15.781" v="3586" actId="2696"/>
          <pc:sldLayoutMkLst>
            <pc:docMk/>
            <pc:sldMasterMk cId="1248561168" sldId="2147484998"/>
            <pc:sldLayoutMk cId="3933479768" sldId="2147485009"/>
          </pc:sldLayoutMkLst>
        </pc:sldLayoutChg>
        <pc:sldLayoutChg chg="del">
          <pc:chgData name="Xin Luo" userId="82312ee5779919a4" providerId="LiveId" clId="{4DB6C473-8E57-A543-81F7-48BE109E8C13}" dt="2023-02-21T08:54:15.782" v="3587" actId="2696"/>
          <pc:sldLayoutMkLst>
            <pc:docMk/>
            <pc:sldMasterMk cId="1248561168" sldId="2147484998"/>
            <pc:sldLayoutMk cId="2569911404" sldId="2147485010"/>
          </pc:sldLayoutMkLst>
        </pc:sldLayoutChg>
        <pc:sldLayoutChg chg="del">
          <pc:chgData name="Xin Luo" userId="82312ee5779919a4" providerId="LiveId" clId="{4DB6C473-8E57-A543-81F7-48BE109E8C13}" dt="2023-02-21T08:54:15.783" v="3588" actId="2696"/>
          <pc:sldLayoutMkLst>
            <pc:docMk/>
            <pc:sldMasterMk cId="1248561168" sldId="2147484998"/>
            <pc:sldLayoutMk cId="487309151" sldId="2147485011"/>
          </pc:sldLayoutMkLst>
        </pc:sldLayoutChg>
        <pc:sldLayoutChg chg="del">
          <pc:chgData name="Xin Luo" userId="82312ee5779919a4" providerId="LiveId" clId="{4DB6C473-8E57-A543-81F7-48BE109E8C13}" dt="2023-02-21T08:54:15.784" v="3589" actId="2696"/>
          <pc:sldLayoutMkLst>
            <pc:docMk/>
            <pc:sldMasterMk cId="1248561168" sldId="2147484998"/>
            <pc:sldLayoutMk cId="940838525" sldId="2147485012"/>
          </pc:sldLayoutMkLst>
        </pc:sldLayoutChg>
        <pc:sldLayoutChg chg="del">
          <pc:chgData name="Xin Luo" userId="82312ee5779919a4" providerId="LiveId" clId="{4DB6C473-8E57-A543-81F7-48BE109E8C13}" dt="2023-02-21T08:54:15.785" v="3590" actId="2696"/>
          <pc:sldLayoutMkLst>
            <pc:docMk/>
            <pc:sldMasterMk cId="1248561168" sldId="2147484998"/>
            <pc:sldLayoutMk cId="858249230" sldId="2147485013"/>
          </pc:sldLayoutMkLst>
        </pc:sldLayoutChg>
        <pc:sldLayoutChg chg="del">
          <pc:chgData name="Xin Luo" userId="82312ee5779919a4" providerId="LiveId" clId="{4DB6C473-8E57-A543-81F7-48BE109E8C13}" dt="2023-02-21T08:54:15.786" v="3591" actId="2696"/>
          <pc:sldLayoutMkLst>
            <pc:docMk/>
            <pc:sldMasterMk cId="1248561168" sldId="2147484998"/>
            <pc:sldLayoutMk cId="1094809115" sldId="2147485014"/>
          </pc:sldLayoutMkLst>
        </pc:sldLayoutChg>
        <pc:sldLayoutChg chg="del">
          <pc:chgData name="Xin Luo" userId="82312ee5779919a4" providerId="LiveId" clId="{4DB6C473-8E57-A543-81F7-48BE109E8C13}" dt="2023-02-21T08:54:15.787" v="3592" actId="2696"/>
          <pc:sldLayoutMkLst>
            <pc:docMk/>
            <pc:sldMasterMk cId="1248561168" sldId="2147484998"/>
            <pc:sldLayoutMk cId="2452001345" sldId="2147485015"/>
          </pc:sldLayoutMkLst>
        </pc:sldLayoutChg>
      </pc:sldMasterChg>
    </pc:docChg>
  </pc:docChgLst>
  <pc:docChgLst>
    <pc:chgData name="Xin Luo" userId="82312ee5779919a4" providerId="LiveId" clId="{2D256512-1F02-954A-8BB9-ABE91C332B30}"/>
    <pc:docChg chg="undo custSel addSld modSld">
      <pc:chgData name="Xin Luo" userId="82312ee5779919a4" providerId="LiveId" clId="{2D256512-1F02-954A-8BB9-ABE91C332B30}" dt="2024-04-17T02:55:47.723" v="2325" actId="20577"/>
      <pc:docMkLst>
        <pc:docMk/>
      </pc:docMkLst>
      <pc:sldChg chg="modSp mod">
        <pc:chgData name="Xin Luo" userId="82312ee5779919a4" providerId="LiveId" clId="{2D256512-1F02-954A-8BB9-ABE91C332B30}" dt="2024-04-16T04:42:44.837" v="78" actId="20577"/>
        <pc:sldMkLst>
          <pc:docMk/>
          <pc:sldMk cId="1576120367" sldId="2387"/>
        </pc:sldMkLst>
        <pc:spChg chg="mod">
          <ac:chgData name="Xin Luo" userId="82312ee5779919a4" providerId="LiveId" clId="{2D256512-1F02-954A-8BB9-ABE91C332B30}" dt="2024-04-16T04:42:44.837" v="78" actId="20577"/>
          <ac:spMkLst>
            <pc:docMk/>
            <pc:sldMk cId="1576120367" sldId="2387"/>
            <ac:spMk id="14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43:41.165" v="112" actId="20577"/>
        <pc:sldMkLst>
          <pc:docMk/>
          <pc:sldMk cId="481122590" sldId="2709"/>
        </pc:sldMkLst>
        <pc:spChg chg="mod">
          <ac:chgData name="Xin Luo" userId="82312ee5779919a4" providerId="LiveId" clId="{2D256512-1F02-954A-8BB9-ABE91C332B30}" dt="2024-04-16T04:43:41.165" v="112" actId="20577"/>
          <ac:spMkLst>
            <pc:docMk/>
            <pc:sldMk cId="481122590" sldId="2709"/>
            <ac:spMk id="7" creationId="{00000000-0000-0000-0000-000000000000}"/>
          </ac:spMkLst>
        </pc:spChg>
      </pc:sldChg>
      <pc:sldChg chg="modSp mod">
        <pc:chgData name="Xin Luo" userId="82312ee5779919a4" providerId="LiveId" clId="{2D256512-1F02-954A-8BB9-ABE91C332B30}" dt="2024-04-16T04:59:58.067" v="298" actId="20577"/>
        <pc:sldMkLst>
          <pc:docMk/>
          <pc:sldMk cId="3833073590" sldId="2716"/>
        </pc:sldMkLst>
        <pc:spChg chg="mod">
          <ac:chgData name="Xin Luo" userId="82312ee5779919a4" providerId="LiveId" clId="{2D256512-1F02-954A-8BB9-ABE91C332B30}" dt="2024-04-16T04:59:58.067" v="298" actId="20577"/>
          <ac:spMkLst>
            <pc:docMk/>
            <pc:sldMk cId="3833073590" sldId="2716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6T05:01:00.676" v="309" actId="115"/>
        <pc:sldMkLst>
          <pc:docMk/>
          <pc:sldMk cId="1177607245" sldId="2761"/>
        </pc:sldMkLst>
        <pc:spChg chg="mod">
          <ac:chgData name="Xin Luo" userId="82312ee5779919a4" providerId="LiveId" clId="{2D256512-1F02-954A-8BB9-ABE91C332B30}" dt="2024-04-16T04:53:33.151" v="233" actId="1036"/>
          <ac:spMkLst>
            <pc:docMk/>
            <pc:sldMk cId="1177607245" sldId="2761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04:44:48.657" v="147" actId="20577"/>
          <ac:spMkLst>
            <pc:docMk/>
            <pc:sldMk cId="1177607245" sldId="2761"/>
            <ac:spMk id="3" creationId="{00000000-0000-0000-0000-000000000000}"/>
          </ac:spMkLst>
        </pc:spChg>
        <pc:spChg chg="mod">
          <ac:chgData name="Xin Luo" userId="82312ee5779919a4" providerId="LiveId" clId="{2D256512-1F02-954A-8BB9-ABE91C332B30}" dt="2024-04-16T05:01:00.676" v="309" actId="115"/>
          <ac:spMkLst>
            <pc:docMk/>
            <pc:sldMk cId="1177607245" sldId="2761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5:12:57.164" v="820" actId="1035"/>
        <pc:sldMkLst>
          <pc:docMk/>
          <pc:sldMk cId="2372094037" sldId="2762"/>
        </pc:sldMkLst>
        <pc:spChg chg="mod">
          <ac:chgData name="Xin Luo" userId="82312ee5779919a4" providerId="LiveId" clId="{2D256512-1F02-954A-8BB9-ABE91C332B30}" dt="2024-04-16T05:12:57.164" v="820" actId="1035"/>
          <ac:spMkLst>
            <pc:docMk/>
            <pc:sldMk cId="2372094037" sldId="2762"/>
            <ac:spMk id="6" creationId="{6741FEA2-C046-FD82-2800-2CB513792080}"/>
          </ac:spMkLst>
        </pc:spChg>
      </pc:sldChg>
      <pc:sldChg chg="modSp add mod">
        <pc:chgData name="Xin Luo" userId="82312ee5779919a4" providerId="LiveId" clId="{2D256512-1F02-954A-8BB9-ABE91C332B30}" dt="2024-04-16T08:52:36.453" v="1731" actId="20577"/>
        <pc:sldMkLst>
          <pc:docMk/>
          <pc:sldMk cId="1735176010" sldId="2763"/>
        </pc:sldMkLst>
        <pc:spChg chg="mod">
          <ac:chgData name="Xin Luo" userId="82312ee5779919a4" providerId="LiveId" clId="{2D256512-1F02-954A-8BB9-ABE91C332B30}" dt="2024-04-16T08:52:36.453" v="1731" actId="20577"/>
          <ac:spMkLst>
            <pc:docMk/>
            <pc:sldMk cId="1735176010" sldId="2763"/>
            <ac:spMk id="6" creationId="{6741FEA2-C046-FD82-2800-2CB513792080}"/>
          </ac:spMkLst>
        </pc:spChg>
      </pc:sldChg>
      <pc:sldChg chg="modSp add mod modNotesTx">
        <pc:chgData name="Xin Luo" userId="82312ee5779919a4" providerId="LiveId" clId="{2D256512-1F02-954A-8BB9-ABE91C332B30}" dt="2024-04-16T10:32:37.027" v="1961" actId="20577"/>
        <pc:sldMkLst>
          <pc:docMk/>
          <pc:sldMk cId="2182068740" sldId="2764"/>
        </pc:sldMkLst>
        <pc:spChg chg="mod">
          <ac:chgData name="Xin Luo" userId="82312ee5779919a4" providerId="LiveId" clId="{2D256512-1F02-954A-8BB9-ABE91C332B30}" dt="2024-04-16T10:21:01.713" v="1741" actId="20577"/>
          <ac:spMkLst>
            <pc:docMk/>
            <pc:sldMk cId="2182068740" sldId="2764"/>
            <ac:spMk id="2" creationId="{631AADB6-C88A-D817-4683-FC087E4E240F}"/>
          </ac:spMkLst>
        </pc:spChg>
        <pc:spChg chg="mod">
          <ac:chgData name="Xin Luo" userId="82312ee5779919a4" providerId="LiveId" clId="{2D256512-1F02-954A-8BB9-ABE91C332B30}" dt="2024-04-16T10:30:45.094" v="1841" actId="20577"/>
          <ac:spMkLst>
            <pc:docMk/>
            <pc:sldMk cId="2182068740" sldId="2764"/>
            <ac:spMk id="6" creationId="{6741FEA2-C046-FD82-2800-2CB513792080}"/>
          </ac:spMkLst>
        </pc:spChg>
      </pc:sldChg>
      <pc:sldChg chg="addSp delSp modSp add mod">
        <pc:chgData name="Xin Luo" userId="82312ee5779919a4" providerId="LiveId" clId="{2D256512-1F02-954A-8BB9-ABE91C332B30}" dt="2024-04-16T10:50:32.816" v="2100" actId="20577"/>
        <pc:sldMkLst>
          <pc:docMk/>
          <pc:sldMk cId="1921898556" sldId="2765"/>
        </pc:sldMkLst>
        <pc:spChg chg="add del mod">
          <ac:chgData name="Xin Luo" userId="82312ee5779919a4" providerId="LiveId" clId="{2D256512-1F02-954A-8BB9-ABE91C332B30}" dt="2024-04-16T10:50:32.816" v="2100" actId="20577"/>
          <ac:spMkLst>
            <pc:docMk/>
            <pc:sldMk cId="1921898556" sldId="2765"/>
            <ac:spMk id="6" creationId="{6741FEA2-C046-FD82-2800-2CB513792080}"/>
          </ac:spMkLst>
        </pc:spChg>
      </pc:sldChg>
      <pc:sldChg chg="modSp mod">
        <pc:chgData name="Xin Luo" userId="82312ee5779919a4" providerId="LiveId" clId="{2D256512-1F02-954A-8BB9-ABE91C332B30}" dt="2024-04-17T02:55:47.723" v="2325" actId="20577"/>
        <pc:sldMkLst>
          <pc:docMk/>
          <pc:sldMk cId="2158930716" sldId="2767"/>
        </pc:sldMkLst>
        <pc:spChg chg="mod">
          <ac:chgData name="Xin Luo" userId="82312ee5779919a4" providerId="LiveId" clId="{2D256512-1F02-954A-8BB9-ABE91C332B30}" dt="2024-04-17T02:55:47.723" v="2325" actId="20577"/>
          <ac:spMkLst>
            <pc:docMk/>
            <pc:sldMk cId="2158930716" sldId="2767"/>
            <ac:spMk id="6" creationId="{6741FEA2-C046-FD82-2800-2CB51379208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52115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66307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结构化数据可简单理解为表格数据。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27495975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116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55554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08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423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2466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结构化数据可简单理解为表格数据。</a:t>
            </a:r>
          </a:p>
        </p:txBody>
      </p:sp>
    </p:spTree>
    <p:extLst>
      <p:ext uri="{BB962C8B-B14F-4D97-AF65-F5344CB8AC3E}">
        <p14:creationId xmlns:p14="http://schemas.microsoft.com/office/powerpoint/2010/main" val="2644317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3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节：</a:t>
            </a:r>
            <a:r>
              <a:rPr kumimoji="0" lang="en-US" altLang="zh-CN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python</a:t>
            </a: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库调用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219690" y="261082"/>
            <a:ext cx="37160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 开源GIS </a:t>
            </a:r>
            <a:r>
              <a:rPr lang="en-US" altLang="zh-CN" sz="1800" b="1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>
                <a:solidFill>
                  <a:schemeClr val="bg2"/>
                </a:solidFill>
                <a:latin typeface="+mn-ea"/>
                <a:ea typeface="+mn-ea"/>
              </a:rPr>
              <a:t>三</a:t>
            </a:r>
            <a:r>
              <a:rPr lang="en-CN" sz="1800" b="1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50442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数据结构：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1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）序列数据（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Series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pandas.series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）表格型数据（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pandas.DataFrame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en-US" altLang="zh-CN" sz="2100" b="1" dirty="0" err="1">
                <a:solidFill>
                  <a:schemeClr val="bg2"/>
                </a:solidFill>
                <a:latin typeface="+mn-ea"/>
                <a:ea typeface="+mn-ea"/>
              </a:rPr>
              <a:t>DataFrame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添加</a:t>
            </a:r>
            <a:r>
              <a:rPr lang="en-US" altLang="zh-CN" sz="2100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删除数据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处理丢失的数据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 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dataframe.drop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数据读写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pandas.read_csv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dataframe.to_csv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数据合并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pandas.concat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数据可视化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dataframe.plot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9218985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8508670" cy="43575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200000"/>
              </a:lnSpc>
            </a:pPr>
            <a:r>
              <a:rPr lang="en-US" sz="2100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Matplotlib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是一个用于绘制二维图形的</a:t>
            </a:r>
            <a:r>
              <a:rPr lang="en-US" sz="2100" dirty="0" err="1">
                <a:solidFill>
                  <a:schemeClr val="bg2"/>
                </a:solidFill>
                <a:latin typeface="+mn-ea"/>
                <a:ea typeface="+mn-ea"/>
              </a:rPr>
              <a:t>Python第三方库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，作为一个非常流行的数据可视化工具，特别适合绘制各种类型的二维图像。通常和 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pandas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与 </a:t>
            </a:r>
            <a:r>
              <a:rPr lang="en-US" sz="2100" dirty="0">
                <a:solidFill>
                  <a:schemeClr val="bg2"/>
                </a:solidFill>
                <a:latin typeface="+mn-ea"/>
                <a:ea typeface="+mn-ea"/>
              </a:rPr>
              <a:t>NumPy </a:t>
            </a:r>
            <a:r>
              <a:rPr lang="zh-CN" altLang="en-US" sz="2100" dirty="0">
                <a:solidFill>
                  <a:schemeClr val="bg2"/>
                </a:solidFill>
                <a:latin typeface="+mn-ea"/>
                <a:ea typeface="+mn-ea"/>
              </a:rPr>
              <a:t>库一起使用。</a:t>
            </a:r>
            <a:endParaRPr lang="en-US" altLang="zh-CN" sz="21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zh-CN" altLang="en-US" sz="2100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sz="21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200000"/>
              </a:lnSpc>
            </a:pP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pip install matplotlib</a:t>
            </a:r>
          </a:p>
          <a:p>
            <a:pPr algn="l">
              <a:lnSpc>
                <a:spcPct val="200000"/>
              </a:lnSpc>
            </a:pPr>
            <a:r>
              <a:rPr lang="en-US" altLang="zh-CN" sz="2100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sz="2100" dirty="0">
                <a:solidFill>
                  <a:schemeClr val="bg2"/>
                </a:solidFill>
                <a:latin typeface="+mn-ea"/>
                <a:ea typeface="+mn-ea"/>
              </a:rPr>
              <a:t> install matplotlib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0A14D2-2A76-F42D-0D6D-9E37407C0BF5}"/>
              </a:ext>
            </a:extLst>
          </p:cNvPr>
          <p:cNvSpPr txBox="1"/>
          <p:nvPr/>
        </p:nvSpPr>
        <p:spPr>
          <a:xfrm>
            <a:off x="894184" y="6287678"/>
            <a:ext cx="75904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solidFill>
                  <a:schemeClr val="accent1"/>
                </a:solidFill>
                <a:latin typeface="+mn-ea"/>
                <a:ea typeface="+mn-ea"/>
              </a:rPr>
              <a:t>官方文档：https://matplotlib.org/stable/users/index.html</a:t>
            </a:r>
          </a:p>
        </p:txBody>
      </p:sp>
    </p:spTree>
    <p:extLst>
      <p:ext uri="{BB962C8B-B14F-4D97-AF65-F5344CB8AC3E}">
        <p14:creationId xmlns:p14="http://schemas.microsoft.com/office/powerpoint/2010/main" val="836646187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3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43372"/>
            <a:ext cx="7706663" cy="42743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画布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/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画板：</a:t>
            </a:r>
            <a:r>
              <a:rPr lang="en-US" altLang="zh-CN" b="1" dirty="0" err="1">
                <a:solidFill>
                  <a:schemeClr val="bg2"/>
                </a:solidFill>
                <a:latin typeface="+mn-ea"/>
                <a:ea typeface="+mn-ea"/>
              </a:rPr>
              <a:t>plt.figure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b="1" dirty="0">
                <a:solidFill>
                  <a:schemeClr val="bg2"/>
                </a:solidFill>
                <a:latin typeface="+mn-ea"/>
                <a:ea typeface="+mn-ea"/>
              </a:rPr>
              <a:t>.subplots(1,1)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线性图绘制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plt.plot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坐标系设置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CN" altLang="zh-CN" dirty="0">
                <a:solidFill>
                  <a:schemeClr val="bg2"/>
                </a:solidFill>
                <a:latin typeface="+mn-ea"/>
                <a:ea typeface="+mn-ea"/>
              </a:rPr>
              <a:t>plt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.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set_xlabel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(),</a:t>
            </a:r>
            <a:r>
              <a:rPr lang="en-CN" altLang="zh-CN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plt.set_ylabel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()…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添加图例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: 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plt.legend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柱状图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plt.bar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图像显示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plt.imshow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58930716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414554" y="1783013"/>
            <a:ext cx="7967446" cy="3206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zh-CN" altLang="en-CN" sz="2200" dirty="0">
                <a:solidFill>
                  <a:srgbClr val="333333"/>
                </a:solidFill>
                <a:latin typeface="+mn-ea"/>
                <a:ea typeface="+mn-ea"/>
              </a:rPr>
              <a:t>练习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常用内置函数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pandas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matplotlib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库的使用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457200" indent="-457200" algn="just">
              <a:lnSpc>
                <a:spcPct val="200000"/>
              </a:lnSpc>
              <a:buAutoNum type="arabicPeriod"/>
            </a:pP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30680" y="3897541"/>
            <a:ext cx="6734646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第三方库调用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FCAA61D-767A-24EA-9072-7425684288BB}"/>
              </a:ext>
            </a:extLst>
          </p:cNvPr>
          <p:cNvGrpSpPr/>
          <p:nvPr/>
        </p:nvGrpSpPr>
        <p:grpSpPr>
          <a:xfrm>
            <a:off x="2130680" y="2456690"/>
            <a:ext cx="6649827" cy="772176"/>
            <a:chOff x="2121802" y="2115450"/>
            <a:chExt cx="5221533" cy="576000"/>
          </a:xfrm>
        </p:grpSpPr>
        <p:sp>
          <p:nvSpPr>
            <p:cNvPr id="4" name="椭圆 9">
              <a:extLst>
                <a:ext uri="{FF2B5EF4-FFF2-40B4-BE49-F238E27FC236}">
                  <a16:creationId xmlns:a16="http://schemas.microsoft.com/office/drawing/2014/main" id="{E22E439B-4B3F-A527-61D0-3ED55D24E856}"/>
                </a:ext>
              </a:extLst>
            </p:cNvPr>
            <p:cNvSpPr/>
            <p:nvPr/>
          </p:nvSpPr>
          <p:spPr>
            <a:xfrm>
              <a:off x="2121802" y="2115450"/>
              <a:ext cx="576000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5" name="矩形 11">
              <a:extLst>
                <a:ext uri="{FF2B5EF4-FFF2-40B4-BE49-F238E27FC236}">
                  <a16:creationId xmlns:a16="http://schemas.microsoft.com/office/drawing/2014/main" id="{494DAA55-5621-28DB-D255-E0EBB6C6477B}"/>
                </a:ext>
              </a:extLst>
            </p:cNvPr>
            <p:cNvSpPr/>
            <p:nvPr/>
          </p:nvSpPr>
          <p:spPr>
            <a:xfrm>
              <a:off x="2697802" y="2173516"/>
              <a:ext cx="4645533" cy="436209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en-US" altLang="zh-CN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Python</a:t>
              </a: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内置函数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 dirty="0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一、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内置函数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64687" y="967409"/>
            <a:ext cx="8094816" cy="4702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所谓内置函数，就是</a:t>
            </a:r>
            <a:r>
              <a:rPr lang="en-US" sz="28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提供的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, 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可以直接拿来直接用的函数。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20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常用内置函数：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print()</a:t>
            </a: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  <a:latin typeface="+mn-ea"/>
                <a:ea typeface="+mn-ea"/>
              </a:rPr>
              <a:t>range(), enumerate(), abs(), round(), sum(), len(), </a:t>
            </a:r>
            <a:r>
              <a:rPr lang="en-US" sz="2800" dirty="0">
                <a:solidFill>
                  <a:schemeClr val="bg2"/>
                </a:solidFill>
                <a:latin typeface="+mn-ea"/>
                <a:ea typeface="+mn-ea"/>
              </a:rPr>
              <a:t>sorted()…</a:t>
            </a:r>
          </a:p>
          <a:p>
            <a:pPr algn="just">
              <a:lnSpc>
                <a:spcPct val="200000"/>
              </a:lnSpc>
            </a:pP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307359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sz="4000" b="1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811225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901612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什么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是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第三方库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826836"/>
            <a:ext cx="8094816" cy="2935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第三方库指的是由非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官方提供的库。它们通常由独立的开发者或组织开发和维护，</a:t>
            </a:r>
            <a:r>
              <a:rPr lang="zh-CN" altLang="en-US" b="1" u="sng" dirty="0">
                <a:solidFill>
                  <a:schemeClr val="bg2"/>
                </a:solidFill>
                <a:latin typeface="+mn-ea"/>
                <a:ea typeface="+mn-ea"/>
              </a:rPr>
              <a:t>用于扩展</a:t>
            </a:r>
            <a:r>
              <a:rPr lang="en-US" b="1" u="sng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b="1" u="sng" dirty="0">
                <a:solidFill>
                  <a:schemeClr val="bg2"/>
                </a:solidFill>
                <a:latin typeface="+mn-ea"/>
                <a:ea typeface="+mn-ea"/>
              </a:rPr>
              <a:t>的功能和应用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 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除了丰富的内置函数外，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语言有超过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12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万个第三方库，覆盖信息技术几乎所有领域。</a:t>
            </a:r>
            <a:endParaRPr lang="en-US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77607245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17664" y="1562422"/>
            <a:ext cx="8695707" cy="5223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是一个开源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库，广泛应用在数据分析和科学计算领域。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NumPy可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看作是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数据计算的基础，很多常用数据分析和机器学习库都是基于</a:t>
            </a:r>
            <a:r>
              <a:rPr lang="en-US" sz="2200" dirty="0" err="1">
                <a:solidFill>
                  <a:schemeClr val="bg2"/>
                </a:solidFill>
                <a:latin typeface="+mn-ea"/>
                <a:ea typeface="+mn-ea"/>
              </a:rPr>
              <a:t>NumPy开发的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比如：</a:t>
            </a:r>
            <a:r>
              <a:rPr lang="en-US" sz="2200" dirty="0">
                <a:solidFill>
                  <a:schemeClr val="bg2"/>
                </a:solidFill>
                <a:latin typeface="+mn-ea"/>
                <a:ea typeface="+mn-ea"/>
              </a:rPr>
              <a:t>Pandas, SciPy, Matplotlib, scikit-learn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等。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的许多底层函数是有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C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语言编写的，因此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具有较高的运算效果。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000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sz="2000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pip install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</a:t>
            </a:r>
          </a:p>
          <a:p>
            <a:pPr algn="l">
              <a:lnSpc>
                <a:spcPct val="150000"/>
              </a:lnSpc>
            </a:pP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sz="2000" dirty="0">
                <a:solidFill>
                  <a:schemeClr val="bg2"/>
                </a:solidFill>
                <a:latin typeface="+mn-ea"/>
                <a:ea typeface="+mn-ea"/>
              </a:rPr>
              <a:t> install </a:t>
            </a:r>
            <a:r>
              <a:rPr lang="en-US" altLang="zh-CN" sz="20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endParaRPr lang="en-US" altLang="zh-CN" sz="20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7209403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72609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1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 err="1">
                <a:solidFill>
                  <a:srgbClr val="333333"/>
                </a:solidFill>
                <a:latin typeface="+mn-ea"/>
                <a:ea typeface="+mn-ea"/>
              </a:rPr>
              <a:t>Numpy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228764" y="1575122"/>
            <a:ext cx="8870786" cy="4433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Numpy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对象属性：维数（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ndim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）、形状（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shape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），元素个数（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size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）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创建数组：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np.array()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.zeros(), 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np.ones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()…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矩阵运算：*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对应元素相乘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， 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.dot()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（矩阵内积）、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np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.mean()(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平均值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，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np.max()(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最大值</a:t>
            </a:r>
            <a:r>
              <a:rPr lang="en-CN" altLang="zh-CN" sz="2200" dirty="0">
                <a:solidFill>
                  <a:schemeClr val="bg2"/>
                </a:solidFill>
                <a:latin typeface="+mn-ea"/>
                <a:ea typeface="+mn-ea"/>
              </a:rPr>
              <a:t>)</a:t>
            </a:r>
            <a:r>
              <a:rPr lang="zh-CN" altLang="en-CN" sz="2200" dirty="0">
                <a:solidFill>
                  <a:schemeClr val="bg2"/>
                </a:solidFill>
                <a:latin typeface="+mn-ea"/>
                <a:ea typeface="+mn-ea"/>
              </a:rPr>
              <a:t>等</a:t>
            </a: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。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索引：元素所在数组位置。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数组合并：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np.vstack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np.hstack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np.newaxis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(), </a:t>
            </a:r>
            <a:r>
              <a:rPr lang="en-US" altLang="zh-CN" sz="2200" dirty="0" err="1">
                <a:solidFill>
                  <a:schemeClr val="bg2"/>
                </a:solidFill>
                <a:latin typeface="+mn-ea"/>
                <a:ea typeface="+mn-ea"/>
              </a:rPr>
              <a:t>np.concatenate</a:t>
            </a:r>
            <a:r>
              <a:rPr lang="en-US" altLang="zh-CN" sz="2200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l">
              <a:lnSpc>
                <a:spcPct val="150000"/>
              </a:lnSpc>
            </a:pPr>
            <a:r>
              <a:rPr lang="zh-CN" altLang="en-US" sz="2200" dirty="0">
                <a:solidFill>
                  <a:schemeClr val="bg2"/>
                </a:solidFill>
                <a:latin typeface="+mn-ea"/>
                <a:ea typeface="+mn-ea"/>
              </a:rPr>
              <a:t>赋值与复制</a:t>
            </a:r>
            <a:endParaRPr lang="en-US" altLang="zh-CN" sz="2200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35176010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二、</a:t>
            </a:r>
            <a:r>
              <a:rPr lang="en-US" altLang="zh-CN" dirty="0">
                <a:latin typeface="微软雅黑" pitchFamily="34" charset="-122"/>
                <a:ea typeface="微软雅黑" pitchFamily="34" charset="-122"/>
              </a:rPr>
              <a:t>python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第三方库调用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7665" y="846748"/>
            <a:ext cx="8508670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2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、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Pandas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1FEA2-C046-FD82-2800-2CB513792080}"/>
              </a:ext>
            </a:extLst>
          </p:cNvPr>
          <p:cNvSpPr txBox="1"/>
          <p:nvPr/>
        </p:nvSpPr>
        <p:spPr>
          <a:xfrm>
            <a:off x="381000" y="1562422"/>
            <a:ext cx="8445334" cy="3905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dirty="0" err="1">
                <a:solidFill>
                  <a:schemeClr val="bg2"/>
                </a:solidFill>
                <a:latin typeface="+mn-ea"/>
                <a:ea typeface="+mn-ea"/>
              </a:rPr>
              <a:t>简介</a:t>
            </a: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Pandas 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是基于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Numpy开发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，用于数据挖掘、数据分析以及数据清洗的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python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的第三方库。其提供了快速、灵活、明确的数据结构，能够简单、直观地处理结构化数据。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zh-CN" altLang="en-US" b="1" dirty="0">
                <a:solidFill>
                  <a:schemeClr val="bg2"/>
                </a:solidFill>
                <a:latin typeface="+mn-ea"/>
                <a:ea typeface="+mn-ea"/>
              </a:rPr>
              <a:t>安装：</a:t>
            </a:r>
            <a:endParaRPr lang="en-US" altLang="zh-CN" b="1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pip install pandas</a:t>
            </a:r>
          </a:p>
          <a:p>
            <a:pPr algn="l">
              <a:lnSpc>
                <a:spcPct val="150000"/>
              </a:lnSpc>
            </a:pPr>
            <a:r>
              <a:rPr lang="en-US" altLang="zh-CN" dirty="0" err="1">
                <a:solidFill>
                  <a:schemeClr val="bg2"/>
                </a:solidFill>
                <a:latin typeface="+mn-ea"/>
                <a:ea typeface="+mn-ea"/>
              </a:rPr>
              <a:t>conda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 install pandas</a:t>
            </a:r>
          </a:p>
        </p:txBody>
      </p:sp>
    </p:spTree>
    <p:extLst>
      <p:ext uri="{BB962C8B-B14F-4D97-AF65-F5344CB8AC3E}">
        <p14:creationId xmlns:p14="http://schemas.microsoft.com/office/powerpoint/2010/main" val="218206874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1528</TotalTime>
  <Words>702</Words>
  <Application>Microsoft Office PowerPoint</Application>
  <PresentationFormat>全屏显示(4:3)</PresentationFormat>
  <Paragraphs>75</Paragraphs>
  <Slides>13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黑体</vt:lpstr>
      <vt:lpstr>微软雅黑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演示文稿</vt:lpstr>
      <vt:lpstr>PowerPoint 演示文稿</vt:lpstr>
      <vt:lpstr>PowerPoint 演示文稿</vt:lpstr>
      <vt:lpstr>一、python内置函数</vt:lpstr>
      <vt:lpstr>PowerPoint 演示文稿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二、python第三方库调用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1327 ynu</cp:lastModifiedBy>
  <cp:revision>8</cp:revision>
  <dcterms:created xsi:type="dcterms:W3CDTF">2004-07-09T11:40:27Z</dcterms:created>
  <dcterms:modified xsi:type="dcterms:W3CDTF">2025-04-08T10:35:10Z</dcterms:modified>
</cp:coreProperties>
</file>