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5">
  <p:sldMasterIdLst>
    <p:sldMasterId id="2147484773" r:id="rId1"/>
    <p:sldMasterId id="2147484986" r:id="rId2"/>
  </p:sldMasterIdLst>
  <p:notesMasterIdLst>
    <p:notesMasterId r:id="rId30"/>
  </p:notesMasterIdLst>
  <p:handoutMasterIdLst>
    <p:handoutMasterId r:id="rId31"/>
  </p:handoutMasterIdLst>
  <p:sldIdLst>
    <p:sldId id="2206" r:id="rId3"/>
    <p:sldId id="2722" r:id="rId4"/>
    <p:sldId id="2727" r:id="rId5"/>
    <p:sldId id="2777" r:id="rId6"/>
    <p:sldId id="2728" r:id="rId7"/>
    <p:sldId id="2778" r:id="rId8"/>
    <p:sldId id="2779" r:id="rId9"/>
    <p:sldId id="2780" r:id="rId10"/>
    <p:sldId id="2708" r:id="rId11"/>
    <p:sldId id="2387" r:id="rId12"/>
    <p:sldId id="2447" r:id="rId13"/>
    <p:sldId id="2762" r:id="rId14"/>
    <p:sldId id="2716" r:id="rId15"/>
    <p:sldId id="2781" r:id="rId16"/>
    <p:sldId id="2782" r:id="rId17"/>
    <p:sldId id="2709" r:id="rId18"/>
    <p:sldId id="2764" r:id="rId19"/>
    <p:sldId id="2757" r:id="rId20"/>
    <p:sldId id="2768" r:id="rId21"/>
    <p:sldId id="2767" r:id="rId22"/>
    <p:sldId id="2747" r:id="rId23"/>
    <p:sldId id="2775" r:id="rId24"/>
    <p:sldId id="2771" r:id="rId25"/>
    <p:sldId id="2783" r:id="rId26"/>
    <p:sldId id="2784" r:id="rId27"/>
    <p:sldId id="2785" r:id="rId28"/>
    <p:sldId id="2765" r:id="rId29"/>
  </p:sldIdLst>
  <p:sldSz cx="9144000" cy="6858000" type="screen4x3"/>
  <p:notesSz cx="7099300" cy="10234613"/>
  <p:custDataLst>
    <p:tags r:id="rId32"/>
  </p:custDataLst>
  <p:defaultTextStyle>
    <a:defPPr>
      <a:defRPr lang="zh-CN"/>
    </a:defPPr>
    <a:lvl1pPr algn="ctr" rtl="0" fontAlgn="base">
      <a:spcBef>
        <a:spcPct val="50000"/>
      </a:spcBef>
      <a:spcAft>
        <a:spcPct val="0"/>
      </a:spcAft>
      <a:defRPr sz="2400" kern="1200">
        <a:solidFill>
          <a:schemeClr val="tx1"/>
        </a:solidFill>
        <a:latin typeface="Times New Roman" charset="0"/>
        <a:ea typeface="宋体" charset="0"/>
        <a:cs typeface="宋体" charset="0"/>
      </a:defRPr>
    </a:lvl1pPr>
    <a:lvl2pPr marL="457200" algn="ctr" rtl="0" fontAlgn="base">
      <a:spcBef>
        <a:spcPct val="50000"/>
      </a:spcBef>
      <a:spcAft>
        <a:spcPct val="0"/>
      </a:spcAft>
      <a:defRPr sz="2400" kern="1200">
        <a:solidFill>
          <a:schemeClr val="tx1"/>
        </a:solidFill>
        <a:latin typeface="Times New Roman" charset="0"/>
        <a:ea typeface="宋体" charset="0"/>
        <a:cs typeface="宋体" charset="0"/>
      </a:defRPr>
    </a:lvl2pPr>
    <a:lvl3pPr marL="914400" algn="ctr" rtl="0" fontAlgn="base">
      <a:spcBef>
        <a:spcPct val="50000"/>
      </a:spcBef>
      <a:spcAft>
        <a:spcPct val="0"/>
      </a:spcAft>
      <a:defRPr sz="2400" kern="1200">
        <a:solidFill>
          <a:schemeClr val="tx1"/>
        </a:solidFill>
        <a:latin typeface="Times New Roman" charset="0"/>
        <a:ea typeface="宋体" charset="0"/>
        <a:cs typeface="宋体" charset="0"/>
      </a:defRPr>
    </a:lvl3pPr>
    <a:lvl4pPr marL="1371600" algn="ctr" rtl="0" fontAlgn="base">
      <a:spcBef>
        <a:spcPct val="50000"/>
      </a:spcBef>
      <a:spcAft>
        <a:spcPct val="0"/>
      </a:spcAft>
      <a:defRPr sz="2400" kern="1200">
        <a:solidFill>
          <a:schemeClr val="tx1"/>
        </a:solidFill>
        <a:latin typeface="Times New Roman" charset="0"/>
        <a:ea typeface="宋体" charset="0"/>
        <a:cs typeface="宋体" charset="0"/>
      </a:defRPr>
    </a:lvl4pPr>
    <a:lvl5pPr marL="1828800" algn="ctr" rtl="0" fontAlgn="base">
      <a:spcBef>
        <a:spcPct val="50000"/>
      </a:spcBef>
      <a:spcAft>
        <a:spcPct val="0"/>
      </a:spcAft>
      <a:defRPr sz="2400" kern="1200">
        <a:solidFill>
          <a:schemeClr val="tx1"/>
        </a:solidFill>
        <a:latin typeface="Times New Roman" charset="0"/>
        <a:ea typeface="宋体" charset="0"/>
        <a:cs typeface="宋体" charset="0"/>
      </a:defRPr>
    </a:lvl5pPr>
    <a:lvl6pPr marL="2286000" algn="l" defTabSz="457200" rtl="0" eaLnBrk="1" latinLnBrk="0" hangingPunct="1">
      <a:defRPr sz="2400" kern="1200">
        <a:solidFill>
          <a:schemeClr val="tx1"/>
        </a:solidFill>
        <a:latin typeface="Times New Roman" charset="0"/>
        <a:ea typeface="宋体" charset="0"/>
        <a:cs typeface="宋体" charset="0"/>
      </a:defRPr>
    </a:lvl6pPr>
    <a:lvl7pPr marL="2743200" algn="l" defTabSz="457200" rtl="0" eaLnBrk="1" latinLnBrk="0" hangingPunct="1">
      <a:defRPr sz="2400" kern="1200">
        <a:solidFill>
          <a:schemeClr val="tx1"/>
        </a:solidFill>
        <a:latin typeface="Times New Roman" charset="0"/>
        <a:ea typeface="宋体" charset="0"/>
        <a:cs typeface="宋体" charset="0"/>
      </a:defRPr>
    </a:lvl7pPr>
    <a:lvl8pPr marL="3200400" algn="l" defTabSz="457200" rtl="0" eaLnBrk="1" latinLnBrk="0" hangingPunct="1">
      <a:defRPr sz="2400" kern="1200">
        <a:solidFill>
          <a:schemeClr val="tx1"/>
        </a:solidFill>
        <a:latin typeface="Times New Roman" charset="0"/>
        <a:ea typeface="宋体" charset="0"/>
        <a:cs typeface="宋体" charset="0"/>
      </a:defRPr>
    </a:lvl8pPr>
    <a:lvl9pPr marL="3657600" algn="l" defTabSz="457200" rtl="0" eaLnBrk="1" latinLnBrk="0" hangingPunct="1">
      <a:defRPr sz="2400" kern="1200">
        <a:solidFill>
          <a:schemeClr val="tx1"/>
        </a:solidFill>
        <a:latin typeface="Times New Roman" charset="0"/>
        <a:ea typeface="宋体" charset="0"/>
        <a:cs typeface="宋体" charset="0"/>
      </a:defRPr>
    </a:lvl9pPr>
  </p:defaultTextStyle>
  <p:extLst>
    <p:ext uri="{EFAFB233-063F-42B5-8137-9DF3F51BA10A}">
      <p15:sldGuideLst xmlns:p15="http://schemas.microsoft.com/office/powerpoint/2012/main">
        <p15:guide id="1" orient="horz" pos="663">
          <p15:clr>
            <a:srgbClr val="A4A3A4"/>
          </p15:clr>
        </p15:guide>
        <p15:guide id="2" orient="horz" pos="1412">
          <p15:clr>
            <a:srgbClr val="A4A3A4"/>
          </p15:clr>
        </p15:guide>
        <p15:guide id="3" pos="181">
          <p15:clr>
            <a:srgbClr val="A4A3A4"/>
          </p15:clr>
        </p15:guide>
        <p15:guide id="4" pos="5556">
          <p15:clr>
            <a:srgbClr val="A4A3A4"/>
          </p15:clr>
        </p15:guide>
        <p15:guide id="5" pos="2903">
          <p15:clr>
            <a:srgbClr val="A4A3A4"/>
          </p15:clr>
        </p15:guide>
        <p15:guide id="6" orient="horz" pos="700">
          <p15:clr>
            <a:srgbClr val="A4A3A4"/>
          </p15:clr>
        </p15:guide>
        <p15:guide id="7" orient="horz" pos="4119">
          <p15:clr>
            <a:srgbClr val="A4A3A4"/>
          </p15:clr>
        </p15:guide>
        <p15:guide id="8" pos="311">
          <p15:clr>
            <a:srgbClr val="A4A3A4"/>
          </p15:clr>
        </p15:guide>
        <p15:guide id="9" pos="5501">
          <p15:clr>
            <a:srgbClr val="A4A3A4"/>
          </p15:clr>
        </p15:guide>
        <p15:guide id="10" orient="horz" pos="462">
          <p15:clr>
            <a:srgbClr val="A4A3A4"/>
          </p15:clr>
        </p15:guide>
        <p15:guide id="11" pos="77">
          <p15:clr>
            <a:srgbClr val="A4A3A4"/>
          </p15:clr>
        </p15:guide>
        <p15:guide id="12" pos="72">
          <p15:clr>
            <a:srgbClr val="A4A3A4"/>
          </p15:clr>
        </p15:guide>
        <p15:guide id="13" orient="horz" pos="2">
          <p15:clr>
            <a:srgbClr val="A4A3A4"/>
          </p15:clr>
        </p15:guide>
        <p15:guide id="14" pos="807">
          <p15:clr>
            <a:srgbClr val="A4A3A4"/>
          </p15:clr>
        </p15:guide>
        <p15:guide id="15" pos="1463">
          <p15:clr>
            <a:srgbClr val="A4A3A4"/>
          </p15:clr>
        </p15:guide>
        <p15:guide id="16" pos="2079">
          <p15:clr>
            <a:srgbClr val="A4A3A4"/>
          </p15:clr>
        </p15:guide>
        <p15:guide id="17" pos="2714">
          <p15:clr>
            <a:srgbClr val="A4A3A4"/>
          </p15:clr>
        </p15:guide>
        <p15:guide id="18" pos="3370">
          <p15:clr>
            <a:srgbClr val="A4A3A4"/>
          </p15:clr>
        </p15:guide>
        <p15:guide id="19" pos="3985">
          <p15:clr>
            <a:srgbClr val="A4A3A4"/>
          </p15:clr>
        </p15:guide>
        <p15:guide id="20" pos="4631">
          <p15:clr>
            <a:srgbClr val="A4A3A4"/>
          </p15:clr>
        </p15:guide>
        <p15:guide id="21" orient="horz" pos="581">
          <p15:clr>
            <a:srgbClr val="A4A3A4"/>
          </p15:clr>
        </p15:guide>
        <p15:guide id="22" orient="horz" pos="3230">
          <p15:clr>
            <a:srgbClr val="A4A3A4"/>
          </p15:clr>
        </p15:guide>
        <p15:guide id="23" orient="horz" pos="1230">
          <p15:clr>
            <a:srgbClr val="A4A3A4"/>
          </p15:clr>
        </p15:guide>
        <p15:guide id="24" orient="horz">
          <p15:clr>
            <a:srgbClr val="A4A3A4"/>
          </p15:clr>
        </p15:guide>
        <p15:guide id="25" orient="horz" pos="1450">
          <p15:clr>
            <a:srgbClr val="A4A3A4"/>
          </p15:clr>
        </p15:guide>
        <p15:guide id="26" pos="281">
          <p15:clr>
            <a:srgbClr val="A4A3A4"/>
          </p15:clr>
        </p15:guide>
        <p15:guide id="27" orient="horz" pos="3095">
          <p15:clr>
            <a:srgbClr val="A4A3A4"/>
          </p15:clr>
        </p15:guide>
        <p15:guide id="28" orient="horz" pos="2372">
          <p15:clr>
            <a:srgbClr val="A4A3A4"/>
          </p15:clr>
        </p15:guide>
        <p15:guide id="29" orient="horz" pos="4159">
          <p15:clr>
            <a:srgbClr val="A4A3A4"/>
          </p15:clr>
        </p15:guide>
        <p15:guide id="30" pos="313">
          <p15:clr>
            <a:srgbClr val="A4A3A4"/>
          </p15:clr>
        </p15:guide>
        <p15:guide id="31" pos="1655">
          <p15:clr>
            <a:srgbClr val="A4A3A4"/>
          </p15:clr>
        </p15:guide>
        <p15:guide id="32" pos="5727">
          <p15:clr>
            <a:srgbClr val="A4A3A4"/>
          </p15:clr>
        </p15:guide>
        <p15:guide id="33" orient="horz" pos="632">
          <p15:clr>
            <a:srgbClr val="A4A3A4"/>
          </p15:clr>
        </p15:guide>
        <p15:guide id="34" orient="horz" pos="1461">
          <p15:clr>
            <a:srgbClr val="A4A3A4"/>
          </p15:clr>
        </p15:guide>
        <p15:guide id="35" orient="horz" pos="2262">
          <p15:clr>
            <a:srgbClr val="A4A3A4"/>
          </p15:clr>
        </p15:guide>
        <p15:guide id="36" orient="horz" pos="3072">
          <p15:clr>
            <a:srgbClr val="A4A3A4"/>
          </p15:clr>
        </p15:guide>
        <p15:guide id="37" pos="765">
          <p15:clr>
            <a:srgbClr val="A4A3A4"/>
          </p15:clr>
        </p15:guide>
        <p15:guide id="38" pos="5580">
          <p15:clr>
            <a:srgbClr val="A4A3A4"/>
          </p15:clr>
        </p15:guide>
        <p15:guide id="39" pos="5039">
          <p15:clr>
            <a:srgbClr val="A4A3A4"/>
          </p15:clr>
        </p15:guide>
        <p15:guide id="40" orient="horz" pos="621">
          <p15:clr>
            <a:srgbClr val="A4A3A4"/>
          </p15:clr>
        </p15:guide>
        <p15:guide id="41" orient="horz" pos="38">
          <p15:clr>
            <a:srgbClr val="A4A3A4"/>
          </p15:clr>
        </p15:guide>
        <p15:guide id="42" orient="horz" pos="4319">
          <p15:clr>
            <a:srgbClr val="A4A3A4"/>
          </p15:clr>
        </p15:guide>
        <p15:guide id="43" orient="horz" pos="39">
          <p15:clr>
            <a:srgbClr val="A4A3A4"/>
          </p15:clr>
        </p15:guide>
        <p15:guide id="44" pos="3367">
          <p15:clr>
            <a:srgbClr val="A4A3A4"/>
          </p15:clr>
        </p15:guide>
        <p15:guide id="45" pos="4655">
          <p15:clr>
            <a:srgbClr val="A4A3A4"/>
          </p15:clr>
        </p15:guide>
        <p15:guide id="46" orient="horz" pos="1">
          <p15:clr>
            <a:srgbClr val="A4A3A4"/>
          </p15:clr>
        </p15:guide>
        <p15:guide id="47" orient="horz" pos="4067">
          <p15:clr>
            <a:srgbClr val="A4A3A4"/>
          </p15:clr>
        </p15:guide>
        <p15:guide id="48" orient="horz" pos="601">
          <p15:clr>
            <a:srgbClr val="A4A3A4"/>
          </p15:clr>
        </p15:guide>
        <p15:guide id="49" pos="149">
          <p15:clr>
            <a:srgbClr val="A4A3A4"/>
          </p15:clr>
        </p15:guide>
        <p15:guide id="50" pos="5589">
          <p15:clr>
            <a:srgbClr val="A4A3A4"/>
          </p15:clr>
        </p15:guide>
        <p15:guide id="51" pos="3227">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ffice316" initials="o"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DF"/>
    <a:srgbClr val="7A81FF"/>
    <a:srgbClr val="00B050"/>
    <a:srgbClr val="C3E8CC"/>
    <a:srgbClr val="FF00FF"/>
    <a:srgbClr val="269FA0"/>
    <a:srgbClr val="FFC000"/>
    <a:srgbClr val="333399"/>
    <a:srgbClr val="0000CC"/>
    <a:srgbClr val="9507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42"/>
    <p:restoredTop sz="95220" autoAdjust="0"/>
  </p:normalViewPr>
  <p:slideViewPr>
    <p:cSldViewPr snapToGrid="0">
      <p:cViewPr varScale="1">
        <p:scale>
          <a:sx n="84" d="100"/>
          <a:sy n="84" d="100"/>
        </p:scale>
        <p:origin x="753" y="42"/>
      </p:cViewPr>
      <p:guideLst>
        <p:guide orient="horz" pos="663"/>
        <p:guide orient="horz" pos="1412"/>
        <p:guide pos="181"/>
        <p:guide pos="5556"/>
        <p:guide pos="2903"/>
        <p:guide orient="horz" pos="700"/>
        <p:guide orient="horz" pos="4119"/>
        <p:guide pos="311"/>
        <p:guide pos="5501"/>
        <p:guide orient="horz" pos="462"/>
        <p:guide pos="77"/>
        <p:guide pos="72"/>
        <p:guide orient="horz" pos="2"/>
        <p:guide pos="807"/>
        <p:guide pos="1463"/>
        <p:guide pos="2079"/>
        <p:guide pos="2714"/>
        <p:guide pos="3370"/>
        <p:guide pos="3985"/>
        <p:guide pos="4631"/>
        <p:guide orient="horz" pos="581"/>
        <p:guide orient="horz" pos="3230"/>
        <p:guide orient="horz" pos="1230"/>
        <p:guide orient="horz"/>
        <p:guide orient="horz" pos="1450"/>
        <p:guide pos="281"/>
        <p:guide orient="horz" pos="3095"/>
        <p:guide orient="horz" pos="2372"/>
        <p:guide orient="horz" pos="4159"/>
        <p:guide pos="313"/>
        <p:guide pos="1655"/>
        <p:guide pos="5727"/>
        <p:guide orient="horz" pos="632"/>
        <p:guide orient="horz" pos="1461"/>
        <p:guide orient="horz" pos="2262"/>
        <p:guide orient="horz" pos="3072"/>
        <p:guide pos="765"/>
        <p:guide pos="5580"/>
        <p:guide pos="5039"/>
        <p:guide orient="horz" pos="621"/>
        <p:guide orient="horz" pos="38"/>
        <p:guide orient="horz" pos="4319"/>
        <p:guide orient="horz" pos="39"/>
        <p:guide pos="3367"/>
        <p:guide pos="4655"/>
        <p:guide orient="horz" pos="1"/>
        <p:guide orient="horz" pos="4067"/>
        <p:guide orient="horz" pos="601"/>
        <p:guide pos="149"/>
        <p:guide pos="5589"/>
        <p:guide pos="3227"/>
      </p:guideLst>
    </p:cSldViewPr>
  </p:slideViewPr>
  <p:notesTextViewPr>
    <p:cViewPr>
      <p:scale>
        <a:sx n="125" d="100"/>
        <a:sy n="125" d="100"/>
      </p:scale>
      <p:origin x="0" y="0"/>
    </p:cViewPr>
  </p:notesTextViewPr>
  <p:notesViewPr>
    <p:cSldViewPr snapToGrid="0">
      <p:cViewPr>
        <p:scale>
          <a:sx n="1" d="2"/>
          <a:sy n="1" d="2"/>
        </p:scale>
        <p:origin x="0" y="0"/>
      </p:cViewPr>
      <p:guideLst>
        <p:guide orient="horz" pos="3224"/>
        <p:guide pos="223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 Luo" userId="82312ee5779919a4" providerId="LiveId" clId="{98EC8ECB-A80D-1449-ACFE-0D931F29C13A}"/>
    <pc:docChg chg="undo custSel addSld delSld modSld">
      <pc:chgData name="Xin Luo" userId="82312ee5779919a4" providerId="LiveId" clId="{98EC8ECB-A80D-1449-ACFE-0D931F29C13A}" dt="2023-02-23T15:47:30.471" v="734" actId="478"/>
      <pc:docMkLst>
        <pc:docMk/>
      </pc:docMkLst>
      <pc:sldChg chg="modSp mod">
        <pc:chgData name="Xin Luo" userId="82312ee5779919a4" providerId="LiveId" clId="{98EC8ECB-A80D-1449-ACFE-0D931F29C13A}" dt="2023-02-23T15:07:38.481" v="282" actId="20577"/>
        <pc:sldMkLst>
          <pc:docMk/>
          <pc:sldMk cId="1576120367" sldId="2387"/>
        </pc:sldMkLst>
      </pc:sldChg>
      <pc:sldChg chg="modSp mod">
        <pc:chgData name="Xin Luo" userId="82312ee5779919a4" providerId="LiveId" clId="{98EC8ECB-A80D-1449-ACFE-0D931F29C13A}" dt="2023-02-23T15:23:38.561" v="288" actId="20577"/>
        <pc:sldMkLst>
          <pc:docMk/>
          <pc:sldMk cId="2415901206" sldId="2447"/>
        </pc:sldMkLst>
      </pc:sldChg>
      <pc:sldChg chg="addSp delSp modSp mod">
        <pc:chgData name="Xin Luo" userId="82312ee5779919a4" providerId="LiveId" clId="{98EC8ECB-A80D-1449-ACFE-0D931F29C13A}" dt="2023-02-23T15:32:00.813" v="490" actId="20577"/>
        <pc:sldMkLst>
          <pc:docMk/>
          <pc:sldMk cId="4067577602" sldId="2605"/>
        </pc:sldMkLst>
      </pc:sldChg>
      <pc:sldChg chg="modSp mod">
        <pc:chgData name="Xin Luo" userId="82312ee5779919a4" providerId="LiveId" clId="{98EC8ECB-A80D-1449-ACFE-0D931F29C13A}" dt="2023-02-23T15:03:54.789" v="48" actId="20577"/>
        <pc:sldMkLst>
          <pc:docMk/>
          <pc:sldMk cId="1658607177" sldId="2708"/>
        </pc:sldMkLst>
      </pc:sldChg>
      <pc:sldChg chg="modSp mod">
        <pc:chgData name="Xin Luo" userId="82312ee5779919a4" providerId="LiveId" clId="{98EC8ECB-A80D-1449-ACFE-0D931F29C13A}" dt="2023-02-23T15:46:16.929" v="710" actId="20577"/>
        <pc:sldMkLst>
          <pc:docMk/>
          <pc:sldMk cId="481122590" sldId="2709"/>
        </pc:sldMkLst>
      </pc:sldChg>
      <pc:sldChg chg="modSp mod">
        <pc:chgData name="Xin Luo" userId="82312ee5779919a4" providerId="LiveId" clId="{98EC8ECB-A80D-1449-ACFE-0D931F29C13A}" dt="2023-02-23T15:46:36.362" v="717" actId="20577"/>
        <pc:sldMkLst>
          <pc:docMk/>
          <pc:sldMk cId="3833073590" sldId="2716"/>
        </pc:sldMkLst>
      </pc:sldChg>
      <pc:sldChg chg="modSp mod">
        <pc:chgData name="Xin Luo" userId="82312ee5779919a4" providerId="LiveId" clId="{98EC8ECB-A80D-1449-ACFE-0D931F29C13A}" dt="2023-02-23T15:47:08.933" v="728" actId="20577"/>
        <pc:sldMkLst>
          <pc:docMk/>
          <pc:sldMk cId="972163772" sldId="2720"/>
        </pc:sldMkLst>
      </pc:sldChg>
      <pc:sldChg chg="modSp mod">
        <pc:chgData name="Xin Luo" userId="82312ee5779919a4" providerId="LiveId" clId="{98EC8ECB-A80D-1449-ACFE-0D931F29C13A}" dt="2023-02-23T15:47:17.016" v="729"/>
        <pc:sldMkLst>
          <pc:docMk/>
          <pc:sldMk cId="2689695864" sldId="2721"/>
        </pc:sldMkLst>
      </pc:sldChg>
      <pc:sldChg chg="delSp modSp mod">
        <pc:chgData name="Xin Luo" userId="82312ee5779919a4" providerId="LiveId" clId="{98EC8ECB-A80D-1449-ACFE-0D931F29C13A}" dt="2023-02-23T15:47:30.471" v="734" actId="478"/>
        <pc:sldMkLst>
          <pc:docMk/>
          <pc:sldMk cId="1209572041" sldId="2722"/>
        </pc:sldMkLst>
      </pc:sldChg>
      <pc:sldChg chg="del">
        <pc:chgData name="Xin Luo" userId="82312ee5779919a4" providerId="LiveId" clId="{98EC8ECB-A80D-1449-ACFE-0D931F29C13A}" dt="2023-02-23T15:46:08.434" v="701" actId="2696"/>
        <pc:sldMkLst>
          <pc:docMk/>
          <pc:sldMk cId="353940032" sldId="2725"/>
        </pc:sldMkLst>
      </pc:sldChg>
      <pc:sldChg chg="del">
        <pc:chgData name="Xin Luo" userId="82312ee5779919a4" providerId="LiveId" clId="{98EC8ECB-A80D-1449-ACFE-0D931F29C13A}" dt="2023-02-23T15:46:08.455" v="709" actId="2696"/>
        <pc:sldMkLst>
          <pc:docMk/>
          <pc:sldMk cId="45083394" sldId="2726"/>
        </pc:sldMkLst>
      </pc:sldChg>
      <pc:sldChg chg="del">
        <pc:chgData name="Xin Luo" userId="82312ee5779919a4" providerId="LiveId" clId="{98EC8ECB-A80D-1449-ACFE-0D931F29C13A}" dt="2023-02-23T15:46:08.437" v="702" actId="2696"/>
        <pc:sldMkLst>
          <pc:docMk/>
          <pc:sldMk cId="148985918" sldId="2727"/>
        </pc:sldMkLst>
      </pc:sldChg>
      <pc:sldChg chg="del">
        <pc:chgData name="Xin Luo" userId="82312ee5779919a4" providerId="LiveId" clId="{98EC8ECB-A80D-1449-ACFE-0D931F29C13A}" dt="2023-02-23T15:46:08.445" v="706" actId="2696"/>
        <pc:sldMkLst>
          <pc:docMk/>
          <pc:sldMk cId="3544980656" sldId="2728"/>
        </pc:sldMkLst>
      </pc:sldChg>
      <pc:sldChg chg="del">
        <pc:chgData name="Xin Luo" userId="82312ee5779919a4" providerId="LiveId" clId="{98EC8ECB-A80D-1449-ACFE-0D931F29C13A}" dt="2023-02-23T15:46:08.448" v="708" actId="2696"/>
        <pc:sldMkLst>
          <pc:docMk/>
          <pc:sldMk cId="1664139585" sldId="2729"/>
        </pc:sldMkLst>
      </pc:sldChg>
      <pc:sldChg chg="del">
        <pc:chgData name="Xin Luo" userId="82312ee5779919a4" providerId="LiveId" clId="{98EC8ECB-A80D-1449-ACFE-0D931F29C13A}" dt="2023-02-23T15:46:08.446" v="707" actId="2696"/>
        <pc:sldMkLst>
          <pc:docMk/>
          <pc:sldMk cId="3561803108" sldId="2730"/>
        </pc:sldMkLst>
      </pc:sldChg>
      <pc:sldChg chg="del">
        <pc:chgData name="Xin Luo" userId="82312ee5779919a4" providerId="LiveId" clId="{98EC8ECB-A80D-1449-ACFE-0D931F29C13A}" dt="2023-02-23T15:46:08.439" v="703" actId="2696"/>
        <pc:sldMkLst>
          <pc:docMk/>
          <pc:sldMk cId="236610701" sldId="2731"/>
        </pc:sldMkLst>
      </pc:sldChg>
      <pc:sldChg chg="del">
        <pc:chgData name="Xin Luo" userId="82312ee5779919a4" providerId="LiveId" clId="{98EC8ECB-A80D-1449-ACFE-0D931F29C13A}" dt="2023-02-23T15:46:08.441" v="704" actId="2696"/>
        <pc:sldMkLst>
          <pc:docMk/>
          <pc:sldMk cId="1986913413" sldId="2732"/>
        </pc:sldMkLst>
      </pc:sldChg>
      <pc:sldChg chg="del">
        <pc:chgData name="Xin Luo" userId="82312ee5779919a4" providerId="LiveId" clId="{98EC8ECB-A80D-1449-ACFE-0D931F29C13A}" dt="2023-02-23T15:46:08.443" v="705" actId="2696"/>
        <pc:sldMkLst>
          <pc:docMk/>
          <pc:sldMk cId="270311508" sldId="2733"/>
        </pc:sldMkLst>
      </pc:sldChg>
      <pc:sldChg chg="del">
        <pc:chgData name="Xin Luo" userId="82312ee5779919a4" providerId="LiveId" clId="{98EC8ECB-A80D-1449-ACFE-0D931F29C13A}" dt="2023-02-23T15:47:22.827" v="730" actId="2696"/>
        <pc:sldMkLst>
          <pc:docMk/>
          <pc:sldMk cId="3138813826" sldId="2734"/>
        </pc:sldMkLst>
      </pc:sldChg>
      <pc:sldChg chg="del">
        <pc:chgData name="Xin Luo" userId="82312ee5779919a4" providerId="LiveId" clId="{98EC8ECB-A80D-1449-ACFE-0D931F29C13A}" dt="2023-02-23T15:47:22.864" v="732" actId="2696"/>
        <pc:sldMkLst>
          <pc:docMk/>
          <pc:sldMk cId="128317883" sldId="2735"/>
        </pc:sldMkLst>
      </pc:sldChg>
      <pc:sldChg chg="del">
        <pc:chgData name="Xin Luo" userId="82312ee5779919a4" providerId="LiveId" clId="{98EC8ECB-A80D-1449-ACFE-0D931F29C13A}" dt="2023-02-23T15:47:22.829" v="731" actId="2696"/>
        <pc:sldMkLst>
          <pc:docMk/>
          <pc:sldMk cId="383906436" sldId="2736"/>
        </pc:sldMkLst>
      </pc:sldChg>
      <pc:sldChg chg="addSp delSp modSp add mod">
        <pc:chgData name="Xin Luo" userId="82312ee5779919a4" providerId="LiveId" clId="{98EC8ECB-A80D-1449-ACFE-0D931F29C13A}" dt="2023-02-23T15:45:27.987" v="683" actId="1037"/>
        <pc:sldMkLst>
          <pc:docMk/>
          <pc:sldMk cId="655142816" sldId="2737"/>
        </pc:sldMkLst>
      </pc:sldChg>
    </pc:docChg>
  </pc:docChgLst>
  <pc:docChgLst>
    <pc:chgData name="Xin Luo" userId="82312ee5779919a4" providerId="LiveId" clId="{A508F461-0D73-864F-B88A-277BCD613B0A}"/>
    <pc:docChg chg="modSld">
      <pc:chgData name="Xin Luo" userId="82312ee5779919a4" providerId="LiveId" clId="{A508F461-0D73-864F-B88A-277BCD613B0A}" dt="2023-09-11T02:08:48.074" v="121" actId="1076"/>
      <pc:docMkLst>
        <pc:docMk/>
      </pc:docMkLst>
      <pc:sldChg chg="modSp mod">
        <pc:chgData name="Xin Luo" userId="82312ee5779919a4" providerId="LiveId" clId="{A508F461-0D73-864F-B88A-277BCD613B0A}" dt="2023-09-11T01:25:36.157" v="49" actId="255"/>
        <pc:sldMkLst>
          <pc:docMk/>
          <pc:sldMk cId="1209572041" sldId="2722"/>
        </pc:sldMkLst>
      </pc:sldChg>
      <pc:sldChg chg="modSp mod">
        <pc:chgData name="Xin Luo" userId="82312ee5779919a4" providerId="LiveId" clId="{A508F461-0D73-864F-B88A-277BCD613B0A}" dt="2023-09-11T02:08:48.074" v="121" actId="1076"/>
        <pc:sldMkLst>
          <pc:docMk/>
          <pc:sldMk cId="3151170836" sldId="2742"/>
        </pc:sldMkLst>
      </pc:sldChg>
      <pc:sldChg chg="modSp mod">
        <pc:chgData name="Xin Luo" userId="82312ee5779919a4" providerId="LiveId" clId="{A508F461-0D73-864F-B88A-277BCD613B0A}" dt="2023-09-11T01:24:19.474" v="26" actId="255"/>
        <pc:sldMkLst>
          <pc:docMk/>
          <pc:sldMk cId="3741103209" sldId="2745"/>
        </pc:sldMkLst>
      </pc:sldChg>
      <pc:sldChg chg="modSp mod">
        <pc:chgData name="Xin Luo" userId="82312ee5779919a4" providerId="LiveId" clId="{A508F461-0D73-864F-B88A-277BCD613B0A}" dt="2023-09-11T01:25:10.921" v="46" actId="1035"/>
        <pc:sldMkLst>
          <pc:docMk/>
          <pc:sldMk cId="2081473989" sldId="2748"/>
        </pc:sldMkLst>
      </pc:sldChg>
      <pc:sldChg chg="modSp mod">
        <pc:chgData name="Xin Luo" userId="82312ee5779919a4" providerId="LiveId" clId="{A508F461-0D73-864F-B88A-277BCD613B0A}" dt="2023-09-11T01:23:28.376" v="25" actId="1037"/>
        <pc:sldMkLst>
          <pc:docMk/>
          <pc:sldMk cId="2927474256" sldId="2754"/>
        </pc:sldMkLst>
      </pc:sldChg>
    </pc:docChg>
  </pc:docChgLst>
  <pc:docChgLst>
    <pc:chgData name="Xin Luo" userId="82312ee5779919a4" providerId="LiveId" clId="{44968A38-E2ED-AB49-A7AA-4E241E470C4E}"/>
    <pc:docChg chg="custSel addSld modSld">
      <pc:chgData name="Xin Luo" userId="82312ee5779919a4" providerId="LiveId" clId="{44968A38-E2ED-AB49-A7AA-4E241E470C4E}" dt="2024-04-06T05:28:09.746" v="48" actId="20577"/>
      <pc:docMkLst>
        <pc:docMk/>
      </pc:docMkLst>
      <pc:sldChg chg="addSp delSp modSp mod">
        <pc:chgData name="Xin Luo" userId="82312ee5779919a4" providerId="LiveId" clId="{44968A38-E2ED-AB49-A7AA-4E241E470C4E}" dt="2024-04-06T05:28:09.746" v="48" actId="20577"/>
        <pc:sldMkLst>
          <pc:docMk/>
          <pc:sldMk cId="1209572041" sldId="2722"/>
        </pc:sldMkLst>
      </pc:sldChg>
      <pc:sldChg chg="add">
        <pc:chgData name="Xin Luo" userId="82312ee5779919a4" providerId="LiveId" clId="{44968A38-E2ED-AB49-A7AA-4E241E470C4E}" dt="2024-04-06T03:15:35.142" v="0"/>
        <pc:sldMkLst>
          <pc:docMk/>
          <pc:sldMk cId="472418319" sldId="2759"/>
        </pc:sldMkLst>
      </pc:sldChg>
      <pc:sldChg chg="add">
        <pc:chgData name="Xin Luo" userId="82312ee5779919a4" providerId="LiveId" clId="{44968A38-E2ED-AB49-A7AA-4E241E470C4E}" dt="2024-04-06T03:15:37.385" v="1"/>
        <pc:sldMkLst>
          <pc:docMk/>
          <pc:sldMk cId="1125183986" sldId="2760"/>
        </pc:sldMkLst>
      </pc:sldChg>
      <pc:sldChg chg="add">
        <pc:chgData name="Xin Luo" userId="82312ee5779919a4" providerId="LiveId" clId="{44968A38-E2ED-AB49-A7AA-4E241E470C4E}" dt="2024-04-06T03:16:16.152" v="10"/>
        <pc:sldMkLst>
          <pc:docMk/>
          <pc:sldMk cId="1417780723" sldId="2761"/>
        </pc:sldMkLst>
      </pc:sldChg>
    </pc:docChg>
  </pc:docChgLst>
  <pc:docChgLst>
    <pc:chgData name="Xin Luo" userId="82312ee5779919a4" providerId="LiveId" clId="{ABECCF1F-1CAA-3A42-9710-47D9CB1C5B21}"/>
    <pc:docChg chg="undo custSel addSld modSld sldOrd">
      <pc:chgData name="Xin Luo" userId="82312ee5779919a4" providerId="LiveId" clId="{ABECCF1F-1CAA-3A42-9710-47D9CB1C5B21}" dt="2023-08-21T09:31:16.266" v="879" actId="20577"/>
      <pc:docMkLst>
        <pc:docMk/>
      </pc:docMkLst>
      <pc:sldChg chg="modSp mod">
        <pc:chgData name="Xin Luo" userId="82312ee5779919a4" providerId="LiveId" clId="{ABECCF1F-1CAA-3A42-9710-47D9CB1C5B21}" dt="2023-08-21T02:55:15.471" v="67" actId="20577"/>
        <pc:sldMkLst>
          <pc:docMk/>
          <pc:sldMk cId="1576120367" sldId="2387"/>
        </pc:sldMkLst>
      </pc:sldChg>
      <pc:sldChg chg="modSp mod">
        <pc:chgData name="Xin Luo" userId="82312ee5779919a4" providerId="LiveId" clId="{ABECCF1F-1CAA-3A42-9710-47D9CB1C5B21}" dt="2023-08-21T03:50:02.826" v="70" actId="14100"/>
        <pc:sldMkLst>
          <pc:docMk/>
          <pc:sldMk cId="3833073590" sldId="2716"/>
        </pc:sldMkLst>
      </pc:sldChg>
      <pc:sldChg chg="addSp delSp modSp mod">
        <pc:chgData name="Xin Luo" userId="82312ee5779919a4" providerId="LiveId" clId="{ABECCF1F-1CAA-3A42-9710-47D9CB1C5B21}" dt="2023-08-21T03:52:56.239" v="118"/>
        <pc:sldMkLst>
          <pc:docMk/>
          <pc:sldMk cId="2776132283" sldId="2739"/>
        </pc:sldMkLst>
      </pc:sldChg>
      <pc:sldChg chg="addSp modSp mod ord">
        <pc:chgData name="Xin Luo" userId="82312ee5779919a4" providerId="LiveId" clId="{ABECCF1F-1CAA-3A42-9710-47D9CB1C5B21}" dt="2023-08-21T07:26:51.742" v="177" actId="20578"/>
        <pc:sldMkLst>
          <pc:docMk/>
          <pc:sldMk cId="4194482579" sldId="2743"/>
        </pc:sldMkLst>
      </pc:sldChg>
      <pc:sldChg chg="addSp delSp modSp add mod">
        <pc:chgData name="Xin Luo" userId="82312ee5779919a4" providerId="LiveId" clId="{ABECCF1F-1CAA-3A42-9710-47D9CB1C5B21}" dt="2023-08-21T07:50:33.166" v="356" actId="20577"/>
        <pc:sldMkLst>
          <pc:docMk/>
          <pc:sldMk cId="738332523" sldId="2751"/>
        </pc:sldMkLst>
      </pc:sldChg>
      <pc:sldChg chg="addSp delSp modSp add mod">
        <pc:chgData name="Xin Luo" userId="82312ee5779919a4" providerId="LiveId" clId="{ABECCF1F-1CAA-3A42-9710-47D9CB1C5B21}" dt="2023-08-21T07:50:29.891" v="352" actId="20577"/>
        <pc:sldMkLst>
          <pc:docMk/>
          <pc:sldMk cId="3189639985" sldId="2752"/>
        </pc:sldMkLst>
      </pc:sldChg>
      <pc:sldChg chg="addSp delSp modSp add mod">
        <pc:chgData name="Xin Luo" userId="82312ee5779919a4" providerId="LiveId" clId="{ABECCF1F-1CAA-3A42-9710-47D9CB1C5B21}" dt="2023-08-21T08:59:24.857" v="602" actId="478"/>
        <pc:sldMkLst>
          <pc:docMk/>
          <pc:sldMk cId="2878944048" sldId="2753"/>
        </pc:sldMkLst>
      </pc:sldChg>
      <pc:sldChg chg="addSp delSp modSp add mod">
        <pc:chgData name="Xin Luo" userId="82312ee5779919a4" providerId="LiveId" clId="{ABECCF1F-1CAA-3A42-9710-47D9CB1C5B21}" dt="2023-08-21T09:09:03.859" v="781" actId="14100"/>
        <pc:sldMkLst>
          <pc:docMk/>
          <pc:sldMk cId="2927474256" sldId="2754"/>
        </pc:sldMkLst>
      </pc:sldChg>
      <pc:sldChg chg="delSp modSp add mod">
        <pc:chgData name="Xin Luo" userId="82312ee5779919a4" providerId="LiveId" clId="{ABECCF1F-1CAA-3A42-9710-47D9CB1C5B21}" dt="2023-08-21T09:31:16.266" v="879" actId="20577"/>
        <pc:sldMkLst>
          <pc:docMk/>
          <pc:sldMk cId="3593416967" sldId="2755"/>
        </pc:sldMkLst>
      </pc:sldChg>
    </pc:docChg>
  </pc:docChgLst>
  <pc:docChgLst>
    <pc:chgData name="Xin Luo" userId="82312ee5779919a4" providerId="LiveId" clId="{9DD00C57-1E20-5F45-A5A7-A6F833EE305E}"/>
    <pc:docChg chg="custSel delSld modSld">
      <pc:chgData name="Xin Luo" userId="82312ee5779919a4" providerId="LiveId" clId="{9DD00C57-1E20-5F45-A5A7-A6F833EE305E}" dt="2024-04-05T07:56:38.877" v="69" actId="2696"/>
      <pc:docMkLst>
        <pc:docMk/>
      </pc:docMkLst>
      <pc:sldChg chg="del">
        <pc:chgData name="Xin Luo" userId="82312ee5779919a4" providerId="LiveId" clId="{9DD00C57-1E20-5F45-A5A7-A6F833EE305E}" dt="2024-04-05T07:51:34.265" v="18" actId="2696"/>
        <pc:sldMkLst>
          <pc:docMk/>
          <pc:sldMk cId="4067577602" sldId="2605"/>
        </pc:sldMkLst>
      </pc:sldChg>
      <pc:sldChg chg="modSp mod">
        <pc:chgData name="Xin Luo" userId="82312ee5779919a4" providerId="LiveId" clId="{9DD00C57-1E20-5F45-A5A7-A6F833EE305E}" dt="2024-04-05T07:42:36.104" v="17" actId="5793"/>
        <pc:sldMkLst>
          <pc:docMk/>
          <pc:sldMk cId="1658607177" sldId="2708"/>
        </pc:sldMkLst>
      </pc:sldChg>
      <pc:sldChg chg="modSp mod">
        <pc:chgData name="Xin Luo" userId="82312ee5779919a4" providerId="LiveId" clId="{9DD00C57-1E20-5F45-A5A7-A6F833EE305E}" dt="2024-04-05T07:52:08.536" v="62" actId="20577"/>
        <pc:sldMkLst>
          <pc:docMk/>
          <pc:sldMk cId="481122590" sldId="2709"/>
        </pc:sldMkLst>
      </pc:sldChg>
      <pc:sldChg chg="del">
        <pc:chgData name="Xin Luo" userId="82312ee5779919a4" providerId="LiveId" clId="{9DD00C57-1E20-5F45-A5A7-A6F833EE305E}" dt="2024-04-05T07:51:35.106" v="19" actId="2696"/>
        <pc:sldMkLst>
          <pc:docMk/>
          <pc:sldMk cId="655142816" sldId="2737"/>
        </pc:sldMkLst>
      </pc:sldChg>
      <pc:sldChg chg="del">
        <pc:chgData name="Xin Luo" userId="82312ee5779919a4" providerId="LiveId" clId="{9DD00C57-1E20-5F45-A5A7-A6F833EE305E}" dt="2024-04-05T07:56:34.386" v="63" actId="2696"/>
        <pc:sldMkLst>
          <pc:docMk/>
          <pc:sldMk cId="4156684215" sldId="2738"/>
        </pc:sldMkLst>
      </pc:sldChg>
      <pc:sldChg chg="del">
        <pc:chgData name="Xin Luo" userId="82312ee5779919a4" providerId="LiveId" clId="{9DD00C57-1E20-5F45-A5A7-A6F833EE305E}" dt="2024-04-05T07:56:38.877" v="69" actId="2696"/>
        <pc:sldMkLst>
          <pc:docMk/>
          <pc:sldMk cId="2776132283" sldId="2739"/>
        </pc:sldMkLst>
      </pc:sldChg>
      <pc:sldChg chg="del">
        <pc:chgData name="Xin Luo" userId="82312ee5779919a4" providerId="LiveId" clId="{9DD00C57-1E20-5F45-A5A7-A6F833EE305E}" dt="2024-04-05T07:51:37.161" v="20" actId="2696"/>
        <pc:sldMkLst>
          <pc:docMk/>
          <pc:sldMk cId="3151170836" sldId="2742"/>
        </pc:sldMkLst>
      </pc:sldChg>
      <pc:sldChg chg="del">
        <pc:chgData name="Xin Luo" userId="82312ee5779919a4" providerId="LiveId" clId="{9DD00C57-1E20-5F45-A5A7-A6F833EE305E}" dt="2024-04-05T07:56:34.962" v="64" actId="2696"/>
        <pc:sldMkLst>
          <pc:docMk/>
          <pc:sldMk cId="738332523" sldId="2751"/>
        </pc:sldMkLst>
      </pc:sldChg>
      <pc:sldChg chg="del">
        <pc:chgData name="Xin Luo" userId="82312ee5779919a4" providerId="LiveId" clId="{9DD00C57-1E20-5F45-A5A7-A6F833EE305E}" dt="2024-04-05T07:56:35.443" v="65" actId="2696"/>
        <pc:sldMkLst>
          <pc:docMk/>
          <pc:sldMk cId="3189639985" sldId="2752"/>
        </pc:sldMkLst>
      </pc:sldChg>
      <pc:sldChg chg="del">
        <pc:chgData name="Xin Luo" userId="82312ee5779919a4" providerId="LiveId" clId="{9DD00C57-1E20-5F45-A5A7-A6F833EE305E}" dt="2024-04-05T07:56:35.917" v="66" actId="2696"/>
        <pc:sldMkLst>
          <pc:docMk/>
          <pc:sldMk cId="2878944048" sldId="2753"/>
        </pc:sldMkLst>
      </pc:sldChg>
      <pc:sldChg chg="del">
        <pc:chgData name="Xin Luo" userId="82312ee5779919a4" providerId="LiveId" clId="{9DD00C57-1E20-5F45-A5A7-A6F833EE305E}" dt="2024-04-05T07:56:36.696" v="67" actId="2696"/>
        <pc:sldMkLst>
          <pc:docMk/>
          <pc:sldMk cId="2927474256" sldId="2754"/>
        </pc:sldMkLst>
      </pc:sldChg>
      <pc:sldChg chg="del">
        <pc:chgData name="Xin Luo" userId="82312ee5779919a4" providerId="LiveId" clId="{9DD00C57-1E20-5F45-A5A7-A6F833EE305E}" dt="2024-04-05T07:56:37.562" v="68" actId="2696"/>
        <pc:sldMkLst>
          <pc:docMk/>
          <pc:sldMk cId="3593416967" sldId="2755"/>
        </pc:sldMkLst>
      </pc:sldChg>
    </pc:docChg>
  </pc:docChgLst>
  <pc:docChgLst>
    <pc:chgData name="Xin Luo" userId="82312ee5779919a4" providerId="LiveId" clId="{D28526AD-BB72-0B4E-9638-04907E1F3622}"/>
    <pc:docChg chg="delSld modSld">
      <pc:chgData name="Xin Luo" userId="82312ee5779919a4" providerId="LiveId" clId="{D28526AD-BB72-0B4E-9638-04907E1F3622}" dt="2023-09-18T01:27:13.837" v="116" actId="2696"/>
      <pc:docMkLst>
        <pc:docMk/>
      </pc:docMkLst>
      <pc:sldChg chg="modSp mod">
        <pc:chgData name="Xin Luo" userId="82312ee5779919a4" providerId="LiveId" clId="{D28526AD-BB72-0B4E-9638-04907E1F3622}" dt="2023-09-18T01:27:09.604" v="115" actId="255"/>
        <pc:sldMkLst>
          <pc:docMk/>
          <pc:sldMk cId="1209572041" sldId="2722"/>
        </pc:sldMkLst>
      </pc:sldChg>
      <pc:sldChg chg="del">
        <pc:chgData name="Xin Luo" userId="82312ee5779919a4" providerId="LiveId" clId="{D28526AD-BB72-0B4E-9638-04907E1F3622}" dt="2023-09-18T01:27:13.837" v="116" actId="2696"/>
        <pc:sldMkLst>
          <pc:docMk/>
          <pc:sldMk cId="2476237792" sldId="2741"/>
        </pc:sldMkLst>
      </pc:sldChg>
    </pc:docChg>
  </pc:docChgLst>
  <pc:docChgLst>
    <pc:chgData name="Xin Luo" userId="82312ee5779919a4" providerId="LiveId" clId="{3C4A7AF4-6488-5041-B432-D36EF53163D3}"/>
    <pc:docChg chg="undo custSel addSld delSld modSld sldOrd">
      <pc:chgData name="Xin Luo" userId="82312ee5779919a4" providerId="LiveId" clId="{3C4A7AF4-6488-5041-B432-D36EF53163D3}" dt="2023-02-23T14:33:41.327" v="6919" actId="478"/>
      <pc:docMkLst>
        <pc:docMk/>
      </pc:docMkLst>
      <pc:sldChg chg="del">
        <pc:chgData name="Xin Luo" userId="82312ee5779919a4" providerId="LiveId" clId="{3C4A7AF4-6488-5041-B432-D36EF53163D3}" dt="2023-02-22T05:30:51.981" v="0" actId="2696"/>
        <pc:sldMkLst>
          <pc:docMk/>
          <pc:sldMk cId="1153920038" sldId="2206"/>
        </pc:sldMkLst>
      </pc:sldChg>
      <pc:sldChg chg="addSp modSp mod">
        <pc:chgData name="Xin Luo" userId="82312ee5779919a4" providerId="LiveId" clId="{3C4A7AF4-6488-5041-B432-D36EF53163D3}" dt="2023-02-23T07:39:26.083" v="2380" actId="20577"/>
        <pc:sldMkLst>
          <pc:docMk/>
          <pc:sldMk cId="1576120367" sldId="2387"/>
        </pc:sldMkLst>
      </pc:sldChg>
      <pc:sldChg chg="modSp mod">
        <pc:chgData name="Xin Luo" userId="82312ee5779919a4" providerId="LiveId" clId="{3C4A7AF4-6488-5041-B432-D36EF53163D3}" dt="2023-02-22T07:33:21.001" v="351" actId="20577"/>
        <pc:sldMkLst>
          <pc:docMk/>
          <pc:sldMk cId="2415901206" sldId="2447"/>
        </pc:sldMkLst>
      </pc:sldChg>
      <pc:sldChg chg="addSp delSp modSp mod">
        <pc:chgData name="Xin Luo" userId="82312ee5779919a4" providerId="LiveId" clId="{3C4A7AF4-6488-5041-B432-D36EF53163D3}" dt="2023-02-23T01:16:39.011" v="1571" actId="1037"/>
        <pc:sldMkLst>
          <pc:docMk/>
          <pc:sldMk cId="4067577602" sldId="2605"/>
        </pc:sldMkLst>
      </pc:sldChg>
      <pc:sldChg chg="del">
        <pc:chgData name="Xin Luo" userId="82312ee5779919a4" providerId="LiveId" clId="{3C4A7AF4-6488-5041-B432-D36EF53163D3}" dt="2023-02-22T05:30:52.002" v="3" actId="2696"/>
        <pc:sldMkLst>
          <pc:docMk/>
          <pc:sldMk cId="2688334957" sldId="2705"/>
        </pc:sldMkLst>
      </pc:sldChg>
      <pc:sldChg chg="del">
        <pc:chgData name="Xin Luo" userId="82312ee5779919a4" providerId="LiveId" clId="{3C4A7AF4-6488-5041-B432-D36EF53163D3}" dt="2023-02-22T05:30:51.986" v="2" actId="2696"/>
        <pc:sldMkLst>
          <pc:docMk/>
          <pc:sldMk cId="2464444856" sldId="2706"/>
        </pc:sldMkLst>
      </pc:sldChg>
      <pc:sldChg chg="del">
        <pc:chgData name="Xin Luo" userId="82312ee5779919a4" providerId="LiveId" clId="{3C4A7AF4-6488-5041-B432-D36EF53163D3}" dt="2023-02-22T05:30:51.983" v="1" actId="2696"/>
        <pc:sldMkLst>
          <pc:docMk/>
          <pc:sldMk cId="1602808061" sldId="2707"/>
        </pc:sldMkLst>
      </pc:sldChg>
      <pc:sldChg chg="modSp mod">
        <pc:chgData name="Xin Luo" userId="82312ee5779919a4" providerId="LiveId" clId="{3C4A7AF4-6488-5041-B432-D36EF53163D3}" dt="2023-02-22T07:27:49.994" v="45" actId="20577"/>
        <pc:sldMkLst>
          <pc:docMk/>
          <pc:sldMk cId="1658607177" sldId="2708"/>
        </pc:sldMkLst>
      </pc:sldChg>
      <pc:sldChg chg="modSp add mod">
        <pc:chgData name="Xin Luo" userId="82312ee5779919a4" providerId="LiveId" clId="{3C4A7AF4-6488-5041-B432-D36EF53163D3}" dt="2023-02-23T07:39:57.891" v="2394" actId="20577"/>
        <pc:sldMkLst>
          <pc:docMk/>
          <pc:sldMk cId="481122590" sldId="2709"/>
        </pc:sldMkLst>
      </pc:sldChg>
      <pc:sldChg chg="addSp delSp modSp del mod">
        <pc:chgData name="Xin Luo" userId="82312ee5779919a4" providerId="LiveId" clId="{3C4A7AF4-6488-5041-B432-D36EF53163D3}" dt="2023-02-23T07:26:52.546" v="2336" actId="2696"/>
        <pc:sldMkLst>
          <pc:docMk/>
          <pc:sldMk cId="1257969106" sldId="2709"/>
        </pc:sldMkLst>
      </pc:sldChg>
      <pc:sldChg chg="del">
        <pc:chgData name="Xin Luo" userId="82312ee5779919a4" providerId="LiveId" clId="{3C4A7AF4-6488-5041-B432-D36EF53163D3}" dt="2023-02-22T07:32:46.487" v="311" actId="2696"/>
        <pc:sldMkLst>
          <pc:docMk/>
          <pc:sldMk cId="2744383376" sldId="2711"/>
        </pc:sldMkLst>
      </pc:sldChg>
      <pc:sldChg chg="del">
        <pc:chgData name="Xin Luo" userId="82312ee5779919a4" providerId="LiveId" clId="{3C4A7AF4-6488-5041-B432-D36EF53163D3}" dt="2023-02-22T07:32:46.489" v="312" actId="2696"/>
        <pc:sldMkLst>
          <pc:docMk/>
          <pc:sldMk cId="280619949" sldId="2714"/>
        </pc:sldMkLst>
      </pc:sldChg>
      <pc:sldChg chg="del">
        <pc:chgData name="Xin Luo" userId="82312ee5779919a4" providerId="LiveId" clId="{3C4A7AF4-6488-5041-B432-D36EF53163D3}" dt="2023-02-22T07:32:53.087" v="313" actId="2696"/>
        <pc:sldMkLst>
          <pc:docMk/>
          <pc:sldMk cId="3852391939" sldId="2715"/>
        </pc:sldMkLst>
      </pc:sldChg>
      <pc:sldChg chg="delSp modSp del mod ord">
        <pc:chgData name="Xin Luo" userId="82312ee5779919a4" providerId="LiveId" clId="{3C4A7AF4-6488-5041-B432-D36EF53163D3}" dt="2023-02-23T07:26:52.546" v="2336" actId="2696"/>
        <pc:sldMkLst>
          <pc:docMk/>
          <pc:sldMk cId="3026715585" sldId="2716"/>
        </pc:sldMkLst>
      </pc:sldChg>
      <pc:sldChg chg="addSp modSp add mod">
        <pc:chgData name="Xin Luo" userId="82312ee5779919a4" providerId="LiveId" clId="{3C4A7AF4-6488-5041-B432-D36EF53163D3}" dt="2023-02-23T07:58:34.775" v="2627" actId="20577"/>
        <pc:sldMkLst>
          <pc:docMk/>
          <pc:sldMk cId="3833073590" sldId="2716"/>
        </pc:sldMkLst>
      </pc:sldChg>
      <pc:sldChg chg="del">
        <pc:chgData name="Xin Luo" userId="82312ee5779919a4" providerId="LiveId" clId="{3C4A7AF4-6488-5041-B432-D36EF53163D3}" dt="2023-02-22T07:32:53.106" v="315" actId="2696"/>
        <pc:sldMkLst>
          <pc:docMk/>
          <pc:sldMk cId="4136986794" sldId="2717"/>
        </pc:sldMkLst>
      </pc:sldChg>
      <pc:sldChg chg="del">
        <pc:chgData name="Xin Luo" userId="82312ee5779919a4" providerId="LiveId" clId="{3C4A7AF4-6488-5041-B432-D36EF53163D3}" dt="2023-02-22T07:32:53.089" v="314" actId="2696"/>
        <pc:sldMkLst>
          <pc:docMk/>
          <pc:sldMk cId="1778017482" sldId="2718"/>
        </pc:sldMkLst>
      </pc:sldChg>
      <pc:sldChg chg="modSp del mod ord">
        <pc:chgData name="Xin Luo" userId="82312ee5779919a4" providerId="LiveId" clId="{3C4A7AF4-6488-5041-B432-D36EF53163D3}" dt="2023-02-23T07:26:52.546" v="2336" actId="2696"/>
        <pc:sldMkLst>
          <pc:docMk/>
          <pc:sldMk cId="1858913004" sldId="2719"/>
        </pc:sldMkLst>
      </pc:sldChg>
      <pc:sldChg chg="modSp add del mod">
        <pc:chgData name="Xin Luo" userId="82312ee5779919a4" providerId="LiveId" clId="{3C4A7AF4-6488-5041-B432-D36EF53163D3}" dt="2023-02-23T07:29:10.384" v="2343" actId="2696"/>
        <pc:sldMkLst>
          <pc:docMk/>
          <pc:sldMk cId="3840444413" sldId="2719"/>
        </pc:sldMkLst>
      </pc:sldChg>
      <pc:sldChg chg="modSp add mod ord">
        <pc:chgData name="Xin Luo" userId="82312ee5779919a4" providerId="LiveId" clId="{3C4A7AF4-6488-5041-B432-D36EF53163D3}" dt="2023-02-23T04:51:04.333" v="1905" actId="20577"/>
        <pc:sldMkLst>
          <pc:docMk/>
          <pc:sldMk cId="972163772" sldId="2720"/>
        </pc:sldMkLst>
      </pc:sldChg>
      <pc:sldChg chg="del">
        <pc:chgData name="Xin Luo" userId="82312ee5779919a4" providerId="LiveId" clId="{3C4A7AF4-6488-5041-B432-D36EF53163D3}" dt="2023-02-22T07:32:37.778" v="309" actId="2696"/>
        <pc:sldMkLst>
          <pc:docMk/>
          <pc:sldMk cId="3480831675" sldId="2720"/>
        </pc:sldMkLst>
      </pc:sldChg>
      <pc:sldChg chg="del">
        <pc:chgData name="Xin Luo" userId="82312ee5779919a4" providerId="LiveId" clId="{3C4A7AF4-6488-5041-B432-D36EF53163D3}" dt="2023-02-22T07:32:46.484" v="310" actId="2696"/>
        <pc:sldMkLst>
          <pc:docMk/>
          <pc:sldMk cId="1410676903" sldId="2721"/>
        </pc:sldMkLst>
      </pc:sldChg>
      <pc:sldChg chg="delSp modSp add mod ord">
        <pc:chgData name="Xin Luo" userId="82312ee5779919a4" providerId="LiveId" clId="{3C4A7AF4-6488-5041-B432-D36EF53163D3}" dt="2023-02-23T07:12:50.196" v="2062" actId="478"/>
        <pc:sldMkLst>
          <pc:docMk/>
          <pc:sldMk cId="2689695864" sldId="2721"/>
        </pc:sldMkLst>
      </pc:sldChg>
      <pc:sldChg chg="add del">
        <pc:chgData name="Xin Luo" userId="82312ee5779919a4" providerId="LiveId" clId="{3C4A7AF4-6488-5041-B432-D36EF53163D3}" dt="2023-02-23T01:10:59.145" v="1497"/>
        <pc:sldMkLst>
          <pc:docMk/>
          <pc:sldMk cId="2910826875" sldId="2721"/>
        </pc:sldMkLst>
      </pc:sldChg>
      <pc:sldChg chg="addSp delSp modSp add mod ord">
        <pc:chgData name="Xin Luo" userId="82312ee5779919a4" providerId="LiveId" clId="{3C4A7AF4-6488-5041-B432-D36EF53163D3}" dt="2023-02-23T07:26:03.168" v="2327" actId="20577"/>
        <pc:sldMkLst>
          <pc:docMk/>
          <pc:sldMk cId="1209572041" sldId="2722"/>
        </pc:sldMkLst>
      </pc:sldChg>
      <pc:sldChg chg="add del">
        <pc:chgData name="Xin Luo" userId="82312ee5779919a4" providerId="LiveId" clId="{3C4A7AF4-6488-5041-B432-D36EF53163D3}" dt="2023-02-23T01:15:26.280" v="1535"/>
        <pc:sldMkLst>
          <pc:docMk/>
          <pc:sldMk cId="1287359691" sldId="2722"/>
        </pc:sldMkLst>
      </pc:sldChg>
      <pc:sldChg chg="add del">
        <pc:chgData name="Xin Luo" userId="82312ee5779919a4" providerId="LiveId" clId="{3C4A7AF4-6488-5041-B432-D36EF53163D3}" dt="2023-02-23T04:49:30.686" v="1883" actId="2696"/>
        <pc:sldMkLst>
          <pc:docMk/>
          <pc:sldMk cId="510300836" sldId="2723"/>
        </pc:sldMkLst>
      </pc:sldChg>
      <pc:sldChg chg="addSp delSp modSp add del mod">
        <pc:chgData name="Xin Luo" userId="82312ee5779919a4" providerId="LiveId" clId="{3C4A7AF4-6488-5041-B432-D36EF53163D3}" dt="2023-02-23T07:26:33.576" v="2330" actId="2696"/>
        <pc:sldMkLst>
          <pc:docMk/>
          <pc:sldMk cId="2794277739" sldId="2723"/>
        </pc:sldMkLst>
      </pc:sldChg>
      <pc:sldChg chg="addSp delSp new del mod">
        <pc:chgData name="Xin Luo" userId="82312ee5779919a4" providerId="LiveId" clId="{3C4A7AF4-6488-5041-B432-D36EF53163D3}" dt="2023-02-23T07:57:59.493" v="2582" actId="2696"/>
        <pc:sldMkLst>
          <pc:docMk/>
          <pc:sldMk cId="2812212654" sldId="2723"/>
        </pc:sldMkLst>
      </pc:sldChg>
      <pc:sldChg chg="delSp modSp add del mod">
        <pc:chgData name="Xin Luo" userId="82312ee5779919a4" providerId="LiveId" clId="{3C4A7AF4-6488-5041-B432-D36EF53163D3}" dt="2023-02-23T07:58:40.953" v="2629" actId="2696"/>
        <pc:sldMkLst>
          <pc:docMk/>
          <pc:sldMk cId="1937332499" sldId="2724"/>
        </pc:sldMkLst>
      </pc:sldChg>
      <pc:sldChg chg="addSp delSp modSp add mod">
        <pc:chgData name="Xin Luo" userId="82312ee5779919a4" providerId="LiveId" clId="{3C4A7AF4-6488-5041-B432-D36EF53163D3}" dt="2023-02-23T14:01:10.568" v="6309" actId="403"/>
        <pc:sldMkLst>
          <pc:docMk/>
          <pc:sldMk cId="353940032" sldId="2725"/>
        </pc:sldMkLst>
      </pc:sldChg>
      <pc:sldChg chg="addSp delSp modSp add mod">
        <pc:chgData name="Xin Luo" userId="82312ee5779919a4" providerId="LiveId" clId="{3C4A7AF4-6488-5041-B432-D36EF53163D3}" dt="2023-02-23T08:31:04.830" v="3778" actId="113"/>
        <pc:sldMkLst>
          <pc:docMk/>
          <pc:sldMk cId="45083394" sldId="2726"/>
        </pc:sldMkLst>
      </pc:sldChg>
      <pc:sldChg chg="addSp delSp modSp add mod">
        <pc:chgData name="Xin Luo" userId="82312ee5779919a4" providerId="LiveId" clId="{3C4A7AF4-6488-5041-B432-D36EF53163D3}" dt="2023-02-23T09:13:39.268" v="5260" actId="1076"/>
        <pc:sldMkLst>
          <pc:docMk/>
          <pc:sldMk cId="148985918" sldId="2727"/>
        </pc:sldMkLst>
      </pc:sldChg>
      <pc:sldChg chg="addSp delSp modSp add mod">
        <pc:chgData name="Xin Luo" userId="82312ee5779919a4" providerId="LiveId" clId="{3C4A7AF4-6488-5041-B432-D36EF53163D3}" dt="2023-02-23T08:32:21.875" v="3790" actId="1076"/>
        <pc:sldMkLst>
          <pc:docMk/>
          <pc:sldMk cId="3544980656" sldId="2728"/>
        </pc:sldMkLst>
      </pc:sldChg>
      <pc:sldChg chg="addSp delSp modSp add mod">
        <pc:chgData name="Xin Luo" userId="82312ee5779919a4" providerId="LiveId" clId="{3C4A7AF4-6488-5041-B432-D36EF53163D3}" dt="2023-02-23T09:02:43.022" v="4809" actId="20577"/>
        <pc:sldMkLst>
          <pc:docMk/>
          <pc:sldMk cId="1664139585" sldId="2729"/>
        </pc:sldMkLst>
      </pc:sldChg>
      <pc:sldChg chg="addSp delSp modSp add mod">
        <pc:chgData name="Xin Luo" userId="82312ee5779919a4" providerId="LiveId" clId="{3C4A7AF4-6488-5041-B432-D36EF53163D3}" dt="2023-02-23T09:02:46.545" v="4811" actId="20577"/>
        <pc:sldMkLst>
          <pc:docMk/>
          <pc:sldMk cId="3561803108" sldId="2730"/>
        </pc:sldMkLst>
      </pc:sldChg>
      <pc:sldChg chg="addSp delSp modSp add mod">
        <pc:chgData name="Xin Luo" userId="82312ee5779919a4" providerId="LiveId" clId="{3C4A7AF4-6488-5041-B432-D36EF53163D3}" dt="2023-02-23T11:42:21.434" v="5641" actId="20577"/>
        <pc:sldMkLst>
          <pc:docMk/>
          <pc:sldMk cId="236610701" sldId="2731"/>
        </pc:sldMkLst>
      </pc:sldChg>
      <pc:sldChg chg="add del">
        <pc:chgData name="Xin Luo" userId="82312ee5779919a4" providerId="LiveId" clId="{3C4A7AF4-6488-5041-B432-D36EF53163D3}" dt="2023-02-23T08:54:40.823" v="4449"/>
        <pc:sldMkLst>
          <pc:docMk/>
          <pc:sldMk cId="3607281671" sldId="2731"/>
        </pc:sldMkLst>
      </pc:sldChg>
      <pc:sldChg chg="addSp delSp modSp add mod modNotesTx">
        <pc:chgData name="Xin Luo" userId="82312ee5779919a4" providerId="LiveId" clId="{3C4A7AF4-6488-5041-B432-D36EF53163D3}" dt="2023-02-23T13:58:03.496" v="6246" actId="1076"/>
        <pc:sldMkLst>
          <pc:docMk/>
          <pc:sldMk cId="1986913413" sldId="2732"/>
        </pc:sldMkLst>
      </pc:sldChg>
      <pc:sldChg chg="addSp delSp modSp add mod">
        <pc:chgData name="Xin Luo" userId="82312ee5779919a4" providerId="LiveId" clId="{3C4A7AF4-6488-5041-B432-D36EF53163D3}" dt="2023-02-23T14:00:47.321" v="6304" actId="1076"/>
        <pc:sldMkLst>
          <pc:docMk/>
          <pc:sldMk cId="270311508" sldId="2733"/>
        </pc:sldMkLst>
      </pc:sldChg>
      <pc:sldChg chg="addSp delSp modSp add mod">
        <pc:chgData name="Xin Luo" userId="82312ee5779919a4" providerId="LiveId" clId="{3C4A7AF4-6488-5041-B432-D36EF53163D3}" dt="2023-02-23T14:29:59.110" v="6746" actId="403"/>
        <pc:sldMkLst>
          <pc:docMk/>
          <pc:sldMk cId="3138813826" sldId="2734"/>
        </pc:sldMkLst>
      </pc:sldChg>
      <pc:sldChg chg="addSp modSp add mod">
        <pc:chgData name="Xin Luo" userId="82312ee5779919a4" providerId="LiveId" clId="{3C4A7AF4-6488-5041-B432-D36EF53163D3}" dt="2023-02-23T14:33:30.940" v="6917" actId="1037"/>
        <pc:sldMkLst>
          <pc:docMk/>
          <pc:sldMk cId="128317883" sldId="2735"/>
        </pc:sldMkLst>
      </pc:sldChg>
      <pc:sldChg chg="delSp add mod">
        <pc:chgData name="Xin Luo" userId="82312ee5779919a4" providerId="LiveId" clId="{3C4A7AF4-6488-5041-B432-D36EF53163D3}" dt="2023-02-23T14:33:41.327" v="6919" actId="478"/>
        <pc:sldMkLst>
          <pc:docMk/>
          <pc:sldMk cId="383906436" sldId="2736"/>
        </pc:sldMkLst>
      </pc:sldChg>
    </pc:docChg>
  </pc:docChgLst>
  <pc:docChgLst>
    <pc:chgData name="Xin Luo" userId="82312ee5779919a4" providerId="LiveId" clId="{4807F875-6F75-AB41-83F0-5AE490FE2F1C}"/>
    <pc:docChg chg="custSel addSld modSld">
      <pc:chgData name="Xin Luo" userId="82312ee5779919a4" providerId="LiveId" clId="{4807F875-6F75-AB41-83F0-5AE490FE2F1C}" dt="2023-09-13T14:07:01.122" v="8" actId="1076"/>
      <pc:docMkLst>
        <pc:docMk/>
      </pc:docMkLst>
      <pc:sldChg chg="addSp delSp modSp mod">
        <pc:chgData name="Xin Luo" userId="82312ee5779919a4" providerId="LiveId" clId="{4807F875-6F75-AB41-83F0-5AE490FE2F1C}" dt="2023-09-13T14:06:41.345" v="2" actId="478"/>
        <pc:sldMkLst>
          <pc:docMk/>
          <pc:sldMk cId="3741103209" sldId="2745"/>
        </pc:sldMkLst>
      </pc:sldChg>
      <pc:sldChg chg="modSp add mod">
        <pc:chgData name="Xin Luo" userId="82312ee5779919a4" providerId="LiveId" clId="{4807F875-6F75-AB41-83F0-5AE490FE2F1C}" dt="2023-09-13T14:07:01.122" v="8" actId="1076"/>
        <pc:sldMkLst>
          <pc:docMk/>
          <pc:sldMk cId="1878724924" sldId="2758"/>
        </pc:sldMkLst>
      </pc:sldChg>
    </pc:docChg>
  </pc:docChgLst>
  <pc:docChgLst>
    <pc:chgData name="Xin Luo" userId="82312ee5779919a4" providerId="LiveId" clId="{7C35D78A-E8DF-394E-816A-D2222F18F092}"/>
    <pc:docChg chg="delSld modSld">
      <pc:chgData name="Xin Luo" userId="82312ee5779919a4" providerId="LiveId" clId="{7C35D78A-E8DF-394E-816A-D2222F18F092}" dt="2022-11-28T03:56:42.353" v="21" actId="2696"/>
      <pc:docMkLst>
        <pc:docMk/>
      </pc:docMkLst>
      <pc:sldChg chg="del">
        <pc:chgData name="Xin Luo" userId="82312ee5779919a4" providerId="LiveId" clId="{7C35D78A-E8DF-394E-816A-D2222F18F092}" dt="2022-11-28T03:56:38.106" v="20" actId="2696"/>
        <pc:sldMkLst>
          <pc:docMk/>
          <pc:sldMk cId="0" sldId="279"/>
        </pc:sldMkLst>
      </pc:sldChg>
      <pc:sldChg chg="modSp mod">
        <pc:chgData name="Xin Luo" userId="82312ee5779919a4" providerId="LiveId" clId="{7C35D78A-E8DF-394E-816A-D2222F18F092}" dt="2022-11-28T03:56:03.446" v="17" actId="20577"/>
        <pc:sldMkLst>
          <pc:docMk/>
          <pc:sldMk cId="1153920038" sldId="2206"/>
        </pc:sldMkLst>
      </pc:sldChg>
      <pc:sldChg chg="del">
        <pc:chgData name="Xin Luo" userId="82312ee5779919a4" providerId="LiveId" clId="{7C35D78A-E8DF-394E-816A-D2222F18F092}" dt="2022-11-28T03:56:42.353" v="21" actId="2696"/>
        <pc:sldMkLst>
          <pc:docMk/>
          <pc:sldMk cId="0" sldId="2501"/>
        </pc:sldMkLst>
      </pc:sldChg>
      <pc:sldChg chg="del">
        <pc:chgData name="Xin Luo" userId="82312ee5779919a4" providerId="LiveId" clId="{7C35D78A-E8DF-394E-816A-D2222F18F092}" dt="2022-11-28T03:56:17.803" v="18" actId="2696"/>
        <pc:sldMkLst>
          <pc:docMk/>
          <pc:sldMk cId="2689840772" sldId="2604"/>
        </pc:sldMkLst>
      </pc:sldChg>
      <pc:sldChg chg="del">
        <pc:chgData name="Xin Luo" userId="82312ee5779919a4" providerId="LiveId" clId="{7C35D78A-E8DF-394E-816A-D2222F18F092}" dt="2022-11-28T03:56:33.667" v="19" actId="2696"/>
        <pc:sldMkLst>
          <pc:docMk/>
          <pc:sldMk cId="1392274363" sldId="2606"/>
        </pc:sldMkLst>
      </pc:sldChg>
      <pc:sldChg chg="del">
        <pc:chgData name="Xin Luo" userId="82312ee5779919a4" providerId="LiveId" clId="{7C35D78A-E8DF-394E-816A-D2222F18F092}" dt="2022-11-28T03:56:33.667" v="19" actId="2696"/>
        <pc:sldMkLst>
          <pc:docMk/>
          <pc:sldMk cId="292605530" sldId="2607"/>
        </pc:sldMkLst>
      </pc:sldChg>
      <pc:sldChg chg="del">
        <pc:chgData name="Xin Luo" userId="82312ee5779919a4" providerId="LiveId" clId="{7C35D78A-E8DF-394E-816A-D2222F18F092}" dt="2022-11-28T03:56:33.667" v="19" actId="2696"/>
        <pc:sldMkLst>
          <pc:docMk/>
          <pc:sldMk cId="1432126823" sldId="2608"/>
        </pc:sldMkLst>
      </pc:sldChg>
      <pc:sldChg chg="del">
        <pc:chgData name="Xin Luo" userId="82312ee5779919a4" providerId="LiveId" clId="{7C35D78A-E8DF-394E-816A-D2222F18F092}" dt="2022-11-28T03:56:33.667" v="19" actId="2696"/>
        <pc:sldMkLst>
          <pc:docMk/>
          <pc:sldMk cId="2780969545" sldId="2609"/>
        </pc:sldMkLst>
      </pc:sldChg>
      <pc:sldChg chg="del">
        <pc:chgData name="Xin Luo" userId="82312ee5779919a4" providerId="LiveId" clId="{7C35D78A-E8DF-394E-816A-D2222F18F092}" dt="2022-11-28T03:56:33.667" v="19" actId="2696"/>
        <pc:sldMkLst>
          <pc:docMk/>
          <pc:sldMk cId="1351738911" sldId="2610"/>
        </pc:sldMkLst>
      </pc:sldChg>
      <pc:sldChg chg="del">
        <pc:chgData name="Xin Luo" userId="82312ee5779919a4" providerId="LiveId" clId="{7C35D78A-E8DF-394E-816A-D2222F18F092}" dt="2022-11-28T03:56:33.667" v="19" actId="2696"/>
        <pc:sldMkLst>
          <pc:docMk/>
          <pc:sldMk cId="1504723508" sldId="2611"/>
        </pc:sldMkLst>
      </pc:sldChg>
      <pc:sldChg chg="del">
        <pc:chgData name="Xin Luo" userId="82312ee5779919a4" providerId="LiveId" clId="{7C35D78A-E8DF-394E-816A-D2222F18F092}" dt="2022-11-28T03:56:38.106" v="20" actId="2696"/>
        <pc:sldMkLst>
          <pc:docMk/>
          <pc:sldMk cId="63705705" sldId="2612"/>
        </pc:sldMkLst>
      </pc:sldChg>
      <pc:sldChg chg="del">
        <pc:chgData name="Xin Luo" userId="82312ee5779919a4" providerId="LiveId" clId="{7C35D78A-E8DF-394E-816A-D2222F18F092}" dt="2022-11-28T03:56:42.353" v="21" actId="2696"/>
        <pc:sldMkLst>
          <pc:docMk/>
          <pc:sldMk cId="3070817833" sldId="2652"/>
        </pc:sldMkLst>
      </pc:sldChg>
      <pc:sldChg chg="del">
        <pc:chgData name="Xin Luo" userId="82312ee5779919a4" providerId="LiveId" clId="{7C35D78A-E8DF-394E-816A-D2222F18F092}" dt="2022-11-28T03:56:42.353" v="21" actId="2696"/>
        <pc:sldMkLst>
          <pc:docMk/>
          <pc:sldMk cId="2261973024" sldId="2686"/>
        </pc:sldMkLst>
      </pc:sldChg>
      <pc:sldChg chg="del">
        <pc:chgData name="Xin Luo" userId="82312ee5779919a4" providerId="LiveId" clId="{7C35D78A-E8DF-394E-816A-D2222F18F092}" dt="2022-11-28T03:56:38.106" v="20" actId="2696"/>
        <pc:sldMkLst>
          <pc:docMk/>
          <pc:sldMk cId="1836653143" sldId="2688"/>
        </pc:sldMkLst>
      </pc:sldChg>
      <pc:sldChg chg="del">
        <pc:chgData name="Xin Luo" userId="82312ee5779919a4" providerId="LiveId" clId="{7C35D78A-E8DF-394E-816A-D2222F18F092}" dt="2022-11-28T03:56:38.106" v="20" actId="2696"/>
        <pc:sldMkLst>
          <pc:docMk/>
          <pc:sldMk cId="715274259" sldId="2690"/>
        </pc:sldMkLst>
      </pc:sldChg>
      <pc:sldChg chg="del">
        <pc:chgData name="Xin Luo" userId="82312ee5779919a4" providerId="LiveId" clId="{7C35D78A-E8DF-394E-816A-D2222F18F092}" dt="2022-11-28T03:56:42.353" v="21" actId="2696"/>
        <pc:sldMkLst>
          <pc:docMk/>
          <pc:sldMk cId="3906920652" sldId="2694"/>
        </pc:sldMkLst>
      </pc:sldChg>
      <pc:sldChg chg="del">
        <pc:chgData name="Xin Luo" userId="82312ee5779919a4" providerId="LiveId" clId="{7C35D78A-E8DF-394E-816A-D2222F18F092}" dt="2022-11-28T03:56:42.353" v="21" actId="2696"/>
        <pc:sldMkLst>
          <pc:docMk/>
          <pc:sldMk cId="558234131" sldId="2697"/>
        </pc:sldMkLst>
      </pc:sldChg>
      <pc:sldChg chg="del">
        <pc:chgData name="Xin Luo" userId="82312ee5779919a4" providerId="LiveId" clId="{7C35D78A-E8DF-394E-816A-D2222F18F092}" dt="2022-11-28T03:56:38.106" v="20" actId="2696"/>
        <pc:sldMkLst>
          <pc:docMk/>
          <pc:sldMk cId="507602036" sldId="2700"/>
        </pc:sldMkLst>
      </pc:sldChg>
      <pc:sldChg chg="del">
        <pc:chgData name="Xin Luo" userId="82312ee5779919a4" providerId="LiveId" clId="{7C35D78A-E8DF-394E-816A-D2222F18F092}" dt="2022-11-28T03:56:38.106" v="20" actId="2696"/>
        <pc:sldMkLst>
          <pc:docMk/>
          <pc:sldMk cId="569668922" sldId="2703"/>
        </pc:sldMkLst>
      </pc:sldChg>
      <pc:sldChg chg="del">
        <pc:chgData name="Xin Luo" userId="82312ee5779919a4" providerId="LiveId" clId="{7C35D78A-E8DF-394E-816A-D2222F18F092}" dt="2022-11-28T03:56:38.106" v="20" actId="2696"/>
        <pc:sldMkLst>
          <pc:docMk/>
          <pc:sldMk cId="693600848" sldId="2705"/>
        </pc:sldMkLst>
      </pc:sldChg>
      <pc:sldChg chg="del">
        <pc:chgData name="Xin Luo" userId="82312ee5779919a4" providerId="LiveId" clId="{7C35D78A-E8DF-394E-816A-D2222F18F092}" dt="2022-11-28T03:56:38.106" v="20" actId="2696"/>
        <pc:sldMkLst>
          <pc:docMk/>
          <pc:sldMk cId="2447019445" sldId="2706"/>
        </pc:sldMkLst>
      </pc:sldChg>
      <pc:sldChg chg="del">
        <pc:chgData name="Xin Luo" userId="82312ee5779919a4" providerId="LiveId" clId="{7C35D78A-E8DF-394E-816A-D2222F18F092}" dt="2022-11-28T03:56:42.353" v="21" actId="2696"/>
        <pc:sldMkLst>
          <pc:docMk/>
          <pc:sldMk cId="3037020054" sldId="2707"/>
        </pc:sldMkLst>
      </pc:sldChg>
      <pc:sldChg chg="del">
        <pc:chgData name="Xin Luo" userId="82312ee5779919a4" providerId="LiveId" clId="{7C35D78A-E8DF-394E-816A-D2222F18F092}" dt="2022-11-28T03:56:42.353" v="21" actId="2696"/>
        <pc:sldMkLst>
          <pc:docMk/>
          <pc:sldMk cId="446628750" sldId="2708"/>
        </pc:sldMkLst>
      </pc:sldChg>
      <pc:sldChg chg="del">
        <pc:chgData name="Xin Luo" userId="82312ee5779919a4" providerId="LiveId" clId="{7C35D78A-E8DF-394E-816A-D2222F18F092}" dt="2022-11-28T03:56:42.353" v="21" actId="2696"/>
        <pc:sldMkLst>
          <pc:docMk/>
          <pc:sldMk cId="770366385" sldId="2709"/>
        </pc:sldMkLst>
      </pc:sldChg>
      <pc:sldChg chg="del">
        <pc:chgData name="Xin Luo" userId="82312ee5779919a4" providerId="LiveId" clId="{7C35D78A-E8DF-394E-816A-D2222F18F092}" dt="2022-11-28T03:56:42.353" v="21" actId="2696"/>
        <pc:sldMkLst>
          <pc:docMk/>
          <pc:sldMk cId="1259562490" sldId="2710"/>
        </pc:sldMkLst>
      </pc:sldChg>
      <pc:sldChg chg="del">
        <pc:chgData name="Xin Luo" userId="82312ee5779919a4" providerId="LiveId" clId="{7C35D78A-E8DF-394E-816A-D2222F18F092}" dt="2022-11-28T03:56:42.353" v="21" actId="2696"/>
        <pc:sldMkLst>
          <pc:docMk/>
          <pc:sldMk cId="573676958" sldId="2711"/>
        </pc:sldMkLst>
      </pc:sldChg>
      <pc:sldChg chg="del">
        <pc:chgData name="Xin Luo" userId="82312ee5779919a4" providerId="LiveId" clId="{7C35D78A-E8DF-394E-816A-D2222F18F092}" dt="2022-11-28T03:56:33.667" v="19" actId="2696"/>
        <pc:sldMkLst>
          <pc:docMk/>
          <pc:sldMk cId="2970267871" sldId="2712"/>
        </pc:sldMkLst>
      </pc:sldChg>
      <pc:sldChg chg="del">
        <pc:chgData name="Xin Luo" userId="82312ee5779919a4" providerId="LiveId" clId="{7C35D78A-E8DF-394E-816A-D2222F18F092}" dt="2022-11-28T03:56:42.353" v="21" actId="2696"/>
        <pc:sldMkLst>
          <pc:docMk/>
          <pc:sldMk cId="4061658258" sldId="2713"/>
        </pc:sldMkLst>
      </pc:sldChg>
      <pc:sldChg chg="del">
        <pc:chgData name="Xin Luo" userId="82312ee5779919a4" providerId="LiveId" clId="{7C35D78A-E8DF-394E-816A-D2222F18F092}" dt="2022-11-28T03:56:17.803" v="18" actId="2696"/>
        <pc:sldMkLst>
          <pc:docMk/>
          <pc:sldMk cId="2358282757" sldId="2714"/>
        </pc:sldMkLst>
      </pc:sldChg>
    </pc:docChg>
  </pc:docChgLst>
  <pc:docChgLst>
    <pc:chgData name="Xin Luo" userId="82312ee5779919a4" providerId="LiveId" clId="{82BFAA31-791A-9843-976C-3AAFAA5AC07D}"/>
    <pc:docChg chg="undo custSel addSld delSld modSld">
      <pc:chgData name="Xin Luo" userId="82312ee5779919a4" providerId="LiveId" clId="{82BFAA31-791A-9843-976C-3AAFAA5AC07D}" dt="2023-03-05T13:50:34.172" v="6224" actId="1035"/>
      <pc:docMkLst>
        <pc:docMk/>
      </pc:docMkLst>
      <pc:sldChg chg="modSp mod">
        <pc:chgData name="Xin Luo" userId="82312ee5779919a4" providerId="LiveId" clId="{82BFAA31-791A-9843-976C-3AAFAA5AC07D}" dt="2023-03-04T01:58:49.501" v="2918" actId="20577"/>
        <pc:sldMkLst>
          <pc:docMk/>
          <pc:sldMk cId="4067577602" sldId="2605"/>
        </pc:sldMkLst>
      </pc:sldChg>
      <pc:sldChg chg="addSp delSp modSp mod">
        <pc:chgData name="Xin Luo" userId="82312ee5779919a4" providerId="LiveId" clId="{82BFAA31-791A-9843-976C-3AAFAA5AC07D}" dt="2023-03-04T03:17:04.154" v="3027" actId="20577"/>
        <pc:sldMkLst>
          <pc:docMk/>
          <pc:sldMk cId="3833073590" sldId="2716"/>
        </pc:sldMkLst>
      </pc:sldChg>
      <pc:sldChg chg="addSp delSp modSp mod">
        <pc:chgData name="Xin Luo" userId="82312ee5779919a4" providerId="LiveId" clId="{82BFAA31-791A-9843-976C-3AAFAA5AC07D}" dt="2023-02-24T08:50:06.402" v="585" actId="20577"/>
        <pc:sldMkLst>
          <pc:docMk/>
          <pc:sldMk cId="972163772" sldId="2720"/>
        </pc:sldMkLst>
      </pc:sldChg>
      <pc:sldChg chg="addSp delSp modSp mod">
        <pc:chgData name="Xin Luo" userId="82312ee5779919a4" providerId="LiveId" clId="{82BFAA31-791A-9843-976C-3AAFAA5AC07D}" dt="2023-02-24T13:00:34.955" v="2586" actId="1036"/>
        <pc:sldMkLst>
          <pc:docMk/>
          <pc:sldMk cId="2689695864" sldId="2721"/>
        </pc:sldMkLst>
      </pc:sldChg>
      <pc:sldChg chg="modSp add del mod">
        <pc:chgData name="Xin Luo" userId="82312ee5779919a4" providerId="LiveId" clId="{82BFAA31-791A-9843-976C-3AAFAA5AC07D}" dt="2023-03-05T13:50:34.172" v="6224" actId="1035"/>
        <pc:sldMkLst>
          <pc:docMk/>
          <pc:sldMk cId="1209572041" sldId="2722"/>
        </pc:sldMkLst>
      </pc:sldChg>
      <pc:sldChg chg="add del">
        <pc:chgData name="Xin Luo" userId="82312ee5779919a4" providerId="LiveId" clId="{82BFAA31-791A-9843-976C-3AAFAA5AC07D}" dt="2023-03-04T02:01:30.300" v="3010" actId="2696"/>
        <pc:sldMkLst>
          <pc:docMk/>
          <pc:sldMk cId="2179406886" sldId="2724"/>
        </pc:sldMkLst>
      </pc:sldChg>
      <pc:sldChg chg="addSp delSp modSp add mod">
        <pc:chgData name="Xin Luo" userId="82312ee5779919a4" providerId="LiveId" clId="{82BFAA31-791A-9843-976C-3AAFAA5AC07D}" dt="2023-03-04T03:20:48.887" v="3034" actId="1036"/>
        <pc:sldMkLst>
          <pc:docMk/>
          <pc:sldMk cId="4156684215" sldId="2738"/>
        </pc:sldMkLst>
      </pc:sldChg>
      <pc:sldChg chg="delSp modSp add mod">
        <pc:chgData name="Xin Luo" userId="82312ee5779919a4" providerId="LiveId" clId="{82BFAA31-791A-9843-976C-3AAFAA5AC07D}" dt="2023-03-04T03:45:03.441" v="3776" actId="21"/>
        <pc:sldMkLst>
          <pc:docMk/>
          <pc:sldMk cId="2776132283" sldId="2739"/>
        </pc:sldMkLst>
      </pc:sldChg>
      <pc:sldChg chg="delSp modSp add mod">
        <pc:chgData name="Xin Luo" userId="82312ee5779919a4" providerId="LiveId" clId="{82BFAA31-791A-9843-976C-3AAFAA5AC07D}" dt="2023-02-24T12:42:54.354" v="2196" actId="20577"/>
        <pc:sldMkLst>
          <pc:docMk/>
          <pc:sldMk cId="2510358707" sldId="2740"/>
        </pc:sldMkLst>
      </pc:sldChg>
      <pc:sldChg chg="add del">
        <pc:chgData name="Xin Luo" userId="82312ee5779919a4" providerId="LiveId" clId="{82BFAA31-791A-9843-976C-3AAFAA5AC07D}" dt="2023-02-24T12:26:24.988" v="1931"/>
        <pc:sldMkLst>
          <pc:docMk/>
          <pc:sldMk cId="2028886328" sldId="2741"/>
        </pc:sldMkLst>
      </pc:sldChg>
      <pc:sldChg chg="delSp modSp add mod">
        <pc:chgData name="Xin Luo" userId="82312ee5779919a4" providerId="LiveId" clId="{82BFAA31-791A-9843-976C-3AAFAA5AC07D}" dt="2023-03-04T15:50:04.739" v="6144" actId="1076"/>
        <pc:sldMkLst>
          <pc:docMk/>
          <pc:sldMk cId="2476237792" sldId="2741"/>
        </pc:sldMkLst>
      </pc:sldChg>
      <pc:sldChg chg="addSp delSp modSp add mod">
        <pc:chgData name="Xin Luo" userId="82312ee5779919a4" providerId="LiveId" clId="{82BFAA31-791A-9843-976C-3AAFAA5AC07D}" dt="2023-03-04T03:03:29.776" v="3020" actId="1036"/>
        <pc:sldMkLst>
          <pc:docMk/>
          <pc:sldMk cId="3151170836" sldId="2742"/>
        </pc:sldMkLst>
      </pc:sldChg>
      <pc:sldChg chg="addSp delSp modSp add mod">
        <pc:chgData name="Xin Luo" userId="82312ee5779919a4" providerId="LiveId" clId="{82BFAA31-791A-9843-976C-3AAFAA5AC07D}" dt="2023-03-04T03:37:26.975" v="3431" actId="1076"/>
        <pc:sldMkLst>
          <pc:docMk/>
          <pc:sldMk cId="4194482579" sldId="2743"/>
        </pc:sldMkLst>
      </pc:sldChg>
      <pc:sldChg chg="addSp delSp modSp add mod">
        <pc:chgData name="Xin Luo" userId="82312ee5779919a4" providerId="LiveId" clId="{82BFAA31-791A-9843-976C-3AAFAA5AC07D}" dt="2023-03-04T15:11:00.971" v="4794" actId="2711"/>
        <pc:sldMkLst>
          <pc:docMk/>
          <pc:sldMk cId="3883315984" sldId="2744"/>
        </pc:sldMkLst>
      </pc:sldChg>
      <pc:sldChg chg="modSp add mod">
        <pc:chgData name="Xin Luo" userId="82312ee5779919a4" providerId="LiveId" clId="{82BFAA31-791A-9843-976C-3AAFAA5AC07D}" dt="2023-03-04T15:21:58.766" v="5230" actId="1038"/>
        <pc:sldMkLst>
          <pc:docMk/>
          <pc:sldMk cId="3741103209" sldId="2745"/>
        </pc:sldMkLst>
      </pc:sldChg>
      <pc:sldChg chg="modSp add mod">
        <pc:chgData name="Xin Luo" userId="82312ee5779919a4" providerId="LiveId" clId="{82BFAA31-791A-9843-976C-3AAFAA5AC07D}" dt="2023-03-04T15:08:22.005" v="4615" actId="1035"/>
        <pc:sldMkLst>
          <pc:docMk/>
          <pc:sldMk cId="322086101" sldId="2746"/>
        </pc:sldMkLst>
      </pc:sldChg>
      <pc:sldChg chg="addSp modSp add mod">
        <pc:chgData name="Xin Luo" userId="82312ee5779919a4" providerId="LiveId" clId="{82BFAA31-791A-9843-976C-3AAFAA5AC07D}" dt="2023-03-04T15:26:46.366" v="5547" actId="1076"/>
        <pc:sldMkLst>
          <pc:docMk/>
          <pc:sldMk cId="2920839983" sldId="2747"/>
        </pc:sldMkLst>
      </pc:sldChg>
      <pc:sldChg chg="addSp delSp modSp add mod">
        <pc:chgData name="Xin Luo" userId="82312ee5779919a4" providerId="LiveId" clId="{82BFAA31-791A-9843-976C-3AAFAA5AC07D}" dt="2023-03-04T15:46:20.499" v="5952" actId="1582"/>
        <pc:sldMkLst>
          <pc:docMk/>
          <pc:sldMk cId="2081473989" sldId="2748"/>
        </pc:sldMkLst>
      </pc:sldChg>
      <pc:sldChg chg="addSp delSp modSp add mod">
        <pc:chgData name="Xin Luo" userId="82312ee5779919a4" providerId="LiveId" clId="{82BFAA31-791A-9843-976C-3AAFAA5AC07D}" dt="2023-03-04T15:48:59.888" v="6079" actId="1076"/>
        <pc:sldMkLst>
          <pc:docMk/>
          <pc:sldMk cId="1994915307" sldId="2749"/>
        </pc:sldMkLst>
      </pc:sldChg>
      <pc:sldChg chg="addSp delSp modSp add mod">
        <pc:chgData name="Xin Luo" userId="82312ee5779919a4" providerId="LiveId" clId="{82BFAA31-791A-9843-976C-3AAFAA5AC07D}" dt="2023-03-04T15:43:09.927" v="5903" actId="1035"/>
        <pc:sldMkLst>
          <pc:docMk/>
          <pc:sldMk cId="202264030" sldId="2750"/>
        </pc:sldMkLst>
      </pc:sldChg>
      <pc:sldChg chg="add del">
        <pc:chgData name="Xin Luo" userId="82312ee5779919a4" providerId="LiveId" clId="{82BFAA31-791A-9843-976C-3AAFAA5AC07D}" dt="2023-03-04T15:46:42.673" v="5956" actId="2696"/>
        <pc:sldMkLst>
          <pc:docMk/>
          <pc:sldMk cId="1628918360" sldId="2751"/>
        </pc:sldMkLst>
      </pc:sldChg>
    </pc:docChg>
  </pc:docChgLst>
  <pc:docChgLst>
    <pc:chgData name="Xin Luo" userId="82312ee5779919a4" providerId="LiveId" clId="{23920C8D-EBCE-A347-9C82-C14316D20539}"/>
    <pc:docChg chg="undo custSel addSld modSld">
      <pc:chgData name="Xin Luo" userId="82312ee5779919a4" providerId="LiveId" clId="{23920C8D-EBCE-A347-9C82-C14316D20539}" dt="2022-10-26T12:19:06.428" v="501" actId="767"/>
      <pc:docMkLst>
        <pc:docMk/>
      </pc:docMkLst>
      <pc:sldChg chg="modSp mod">
        <pc:chgData name="Xin Luo" userId="82312ee5779919a4" providerId="LiveId" clId="{23920C8D-EBCE-A347-9C82-C14316D20539}" dt="2022-10-10T01:06:29.261" v="368" actId="404"/>
        <pc:sldMkLst>
          <pc:docMk/>
          <pc:sldMk cId="1576120367" sldId="2387"/>
        </pc:sldMkLst>
      </pc:sldChg>
      <pc:sldChg chg="modSp mod">
        <pc:chgData name="Xin Luo" userId="82312ee5779919a4" providerId="LiveId" clId="{23920C8D-EBCE-A347-9C82-C14316D20539}" dt="2022-10-10T01:06:39.449" v="369" actId="403"/>
        <pc:sldMkLst>
          <pc:docMk/>
          <pc:sldMk cId="2415901206" sldId="2447"/>
        </pc:sldMkLst>
      </pc:sldChg>
      <pc:sldChg chg="addSp delSp modSp mod">
        <pc:chgData name="Xin Luo" userId="82312ee5779919a4" providerId="LiveId" clId="{23920C8D-EBCE-A347-9C82-C14316D20539}" dt="2022-10-26T11:18:20.490" v="500"/>
        <pc:sldMkLst>
          <pc:docMk/>
          <pc:sldMk cId="2689840772" sldId="2604"/>
        </pc:sldMkLst>
      </pc:sldChg>
      <pc:sldChg chg="modSp mod">
        <pc:chgData name="Xin Luo" userId="82312ee5779919a4" providerId="LiveId" clId="{23920C8D-EBCE-A347-9C82-C14316D20539}" dt="2022-10-25T11:53:23.523" v="402" actId="207"/>
        <pc:sldMkLst>
          <pc:docMk/>
          <pc:sldMk cId="1392274363" sldId="2606"/>
        </pc:sldMkLst>
      </pc:sldChg>
      <pc:sldChg chg="modSp mod">
        <pc:chgData name="Xin Luo" userId="82312ee5779919a4" providerId="LiveId" clId="{23920C8D-EBCE-A347-9C82-C14316D20539}" dt="2022-10-25T12:03:26.240" v="414" actId="14100"/>
        <pc:sldMkLst>
          <pc:docMk/>
          <pc:sldMk cId="292605530" sldId="2607"/>
        </pc:sldMkLst>
      </pc:sldChg>
      <pc:sldChg chg="modSp mod">
        <pc:chgData name="Xin Luo" userId="82312ee5779919a4" providerId="LiveId" clId="{23920C8D-EBCE-A347-9C82-C14316D20539}" dt="2022-10-25T12:09:03.730" v="478" actId="1036"/>
        <pc:sldMkLst>
          <pc:docMk/>
          <pc:sldMk cId="2780969545" sldId="2609"/>
        </pc:sldMkLst>
      </pc:sldChg>
      <pc:sldChg chg="modSp mod">
        <pc:chgData name="Xin Luo" userId="82312ee5779919a4" providerId="LiveId" clId="{23920C8D-EBCE-A347-9C82-C14316D20539}" dt="2022-10-26T02:56:58.658" v="480" actId="207"/>
        <pc:sldMkLst>
          <pc:docMk/>
          <pc:sldMk cId="63705705" sldId="2612"/>
        </pc:sldMkLst>
      </pc:sldChg>
      <pc:sldChg chg="addSp modSp">
        <pc:chgData name="Xin Luo" userId="82312ee5779919a4" providerId="LiveId" clId="{23920C8D-EBCE-A347-9C82-C14316D20539}" dt="2022-10-26T12:19:06.428" v="501" actId="767"/>
        <pc:sldMkLst>
          <pc:docMk/>
          <pc:sldMk cId="963926578" sldId="2613"/>
        </pc:sldMkLst>
      </pc:sldChg>
      <pc:sldChg chg="modSp add mod">
        <pc:chgData name="Xin Luo" userId="82312ee5779919a4" providerId="LiveId" clId="{23920C8D-EBCE-A347-9C82-C14316D20539}" dt="2022-10-10T01:06:02.902" v="365" actId="403"/>
        <pc:sldMkLst>
          <pc:docMk/>
          <pc:sldMk cId="2358282757" sldId="2714"/>
        </pc:sldMkLst>
      </pc:sldChg>
    </pc:docChg>
  </pc:docChgLst>
  <pc:docChgLst>
    <pc:chgData name="Xin Luo" userId="82312ee5779919a4" providerId="LiveId" clId="{4DB6C473-8E57-A543-81F7-48BE109E8C13}"/>
    <pc:docChg chg="undo custSel addSld delSld modSld sldOrd delMainMaster">
      <pc:chgData name="Xin Luo" userId="82312ee5779919a4" providerId="LiveId" clId="{4DB6C473-8E57-A543-81F7-48BE109E8C13}" dt="2023-02-21T15:10:04.498" v="5724" actId="108"/>
      <pc:docMkLst>
        <pc:docMk/>
      </pc:docMkLst>
      <pc:sldChg chg="addSp delSp modSp mod">
        <pc:chgData name="Xin Luo" userId="82312ee5779919a4" providerId="LiveId" clId="{4DB6C473-8E57-A543-81F7-48BE109E8C13}" dt="2023-02-21T08:54:32.554" v="3595" actId="1076"/>
        <pc:sldMkLst>
          <pc:docMk/>
          <pc:sldMk cId="1576120367" sldId="2387"/>
        </pc:sldMkLst>
      </pc:sldChg>
      <pc:sldChg chg="del">
        <pc:chgData name="Xin Luo" userId="82312ee5779919a4" providerId="LiveId" clId="{4DB6C473-8E57-A543-81F7-48BE109E8C13}" dt="2023-02-21T08:54:15.767" v="3575" actId="2696"/>
        <pc:sldMkLst>
          <pc:docMk/>
          <pc:sldMk cId="0" sldId="2446"/>
        </pc:sldMkLst>
      </pc:sldChg>
      <pc:sldChg chg="modSp mod ord">
        <pc:chgData name="Xin Luo" userId="82312ee5779919a4" providerId="LiveId" clId="{4DB6C473-8E57-A543-81F7-48BE109E8C13}" dt="2023-02-21T06:59:18.091" v="3225" actId="20578"/>
        <pc:sldMkLst>
          <pc:docMk/>
          <pc:sldMk cId="2415901206" sldId="2447"/>
        </pc:sldMkLst>
      </pc:sldChg>
      <pc:sldChg chg="addSp delSp modSp mod ord">
        <pc:chgData name="Xin Luo" userId="82312ee5779919a4" providerId="LiveId" clId="{4DB6C473-8E57-A543-81F7-48BE109E8C13}" dt="2023-02-21T07:23:56.843" v="3356" actId="20577"/>
        <pc:sldMkLst>
          <pc:docMk/>
          <pc:sldMk cId="4067577602" sldId="2605"/>
        </pc:sldMkLst>
      </pc:sldChg>
      <pc:sldChg chg="del">
        <pc:chgData name="Xin Luo" userId="82312ee5779919a4" providerId="LiveId" clId="{4DB6C473-8E57-A543-81F7-48BE109E8C13}" dt="2023-02-21T14:49:50.253" v="5372" actId="2696"/>
        <pc:sldMkLst>
          <pc:docMk/>
          <pc:sldMk cId="963926578" sldId="2613"/>
        </pc:sldMkLst>
      </pc:sldChg>
      <pc:sldChg chg="del">
        <pc:chgData name="Xin Luo" userId="82312ee5779919a4" providerId="LiveId" clId="{4DB6C473-8E57-A543-81F7-48BE109E8C13}" dt="2023-02-21T14:49:50.286" v="5373" actId="2696"/>
        <pc:sldMkLst>
          <pc:docMk/>
          <pc:sldMk cId="1377829391" sldId="2689"/>
        </pc:sldMkLst>
      </pc:sldChg>
      <pc:sldChg chg="del">
        <pc:chgData name="Xin Luo" userId="82312ee5779919a4" providerId="LiveId" clId="{4DB6C473-8E57-A543-81F7-48BE109E8C13}" dt="2023-02-21T14:49:50.299" v="5374" actId="2696"/>
        <pc:sldMkLst>
          <pc:docMk/>
          <pc:sldMk cId="2843640805" sldId="2704"/>
        </pc:sldMkLst>
      </pc:sldChg>
      <pc:sldChg chg="delSp modSp add mod ord">
        <pc:chgData name="Xin Luo" userId="82312ee5779919a4" providerId="LiveId" clId="{4DB6C473-8E57-A543-81F7-48BE109E8C13}" dt="2023-02-21T05:54:53.172" v="2328" actId="113"/>
        <pc:sldMkLst>
          <pc:docMk/>
          <pc:sldMk cId="2688334957" sldId="2705"/>
        </pc:sldMkLst>
      </pc:sldChg>
      <pc:sldChg chg="modSp add mod">
        <pc:chgData name="Xin Luo" userId="82312ee5779919a4" providerId="LiveId" clId="{4DB6C473-8E57-A543-81F7-48BE109E8C13}" dt="2023-02-21T05:59:45.306" v="2357" actId="2711"/>
        <pc:sldMkLst>
          <pc:docMk/>
          <pc:sldMk cId="2464444856" sldId="2706"/>
        </pc:sldMkLst>
      </pc:sldChg>
      <pc:sldChg chg="modSp add mod">
        <pc:chgData name="Xin Luo" userId="82312ee5779919a4" providerId="LiveId" clId="{4DB6C473-8E57-A543-81F7-48BE109E8C13}" dt="2023-02-21T06:00:27.005" v="2362" actId="113"/>
        <pc:sldMkLst>
          <pc:docMk/>
          <pc:sldMk cId="1602808061" sldId="2707"/>
        </pc:sldMkLst>
      </pc:sldChg>
      <pc:sldChg chg="addSp modSp add mod">
        <pc:chgData name="Xin Luo" userId="82312ee5779919a4" providerId="LiveId" clId="{4DB6C473-8E57-A543-81F7-48BE109E8C13}" dt="2023-02-21T03:24:12.660" v="1798" actId="207"/>
        <pc:sldMkLst>
          <pc:docMk/>
          <pc:sldMk cId="1658607177" sldId="2708"/>
        </pc:sldMkLst>
      </pc:sldChg>
      <pc:sldChg chg="add del setBg">
        <pc:chgData name="Xin Luo" userId="82312ee5779919a4" providerId="LiveId" clId="{4DB6C473-8E57-A543-81F7-48BE109E8C13}" dt="2023-02-21T03:21:36.224" v="1707"/>
        <pc:sldMkLst>
          <pc:docMk/>
          <pc:sldMk cId="3430641667" sldId="2708"/>
        </pc:sldMkLst>
      </pc:sldChg>
      <pc:sldChg chg="modSp add mod ord">
        <pc:chgData name="Xin Luo" userId="82312ee5779919a4" providerId="LiveId" clId="{4DB6C473-8E57-A543-81F7-48BE109E8C13}" dt="2023-02-21T07:27:15.123" v="3399" actId="20578"/>
        <pc:sldMkLst>
          <pc:docMk/>
          <pc:sldMk cId="1257969106" sldId="2709"/>
        </pc:sldMkLst>
      </pc:sldChg>
      <pc:sldChg chg="add del setBg">
        <pc:chgData name="Xin Luo" userId="82312ee5779919a4" providerId="LiveId" clId="{4DB6C473-8E57-A543-81F7-48BE109E8C13}" dt="2023-02-21T03:22:38.148" v="1735"/>
        <pc:sldMkLst>
          <pc:docMk/>
          <pc:sldMk cId="2068292362" sldId="2709"/>
        </pc:sldMkLst>
      </pc:sldChg>
      <pc:sldChg chg="add del setBg">
        <pc:chgData name="Xin Luo" userId="82312ee5779919a4" providerId="LiveId" clId="{4DB6C473-8E57-A543-81F7-48BE109E8C13}" dt="2023-02-21T03:22:29.206" v="1733"/>
        <pc:sldMkLst>
          <pc:docMk/>
          <pc:sldMk cId="4244071672" sldId="2709"/>
        </pc:sldMkLst>
      </pc:sldChg>
      <pc:sldChg chg="modSp add del mod">
        <pc:chgData name="Xin Luo" userId="82312ee5779919a4" providerId="LiveId" clId="{4DB6C473-8E57-A543-81F7-48BE109E8C13}" dt="2023-02-21T12:49:10.754" v="4207" actId="2696"/>
        <pc:sldMkLst>
          <pc:docMk/>
          <pc:sldMk cId="4096743637" sldId="2710"/>
        </pc:sldMkLst>
      </pc:sldChg>
      <pc:sldChg chg="addSp delSp modSp add mod">
        <pc:chgData name="Xin Luo" userId="82312ee5779919a4" providerId="LiveId" clId="{4DB6C473-8E57-A543-81F7-48BE109E8C13}" dt="2023-02-21T15:08:47.651" v="5619" actId="113"/>
        <pc:sldMkLst>
          <pc:docMk/>
          <pc:sldMk cId="2744383376" sldId="2711"/>
        </pc:sldMkLst>
      </pc:sldChg>
      <pc:sldChg chg="delSp modSp add del mod">
        <pc:chgData name="Xin Luo" userId="82312ee5779919a4" providerId="LiveId" clId="{4DB6C473-8E57-A543-81F7-48BE109E8C13}" dt="2023-02-21T07:27:24.620" v="3402" actId="2696"/>
        <pc:sldMkLst>
          <pc:docMk/>
          <pc:sldMk cId="1581220802" sldId="2712"/>
        </pc:sldMkLst>
      </pc:sldChg>
      <pc:sldChg chg="modSp add del mod">
        <pc:chgData name="Xin Luo" userId="82312ee5779919a4" providerId="LiveId" clId="{4DB6C473-8E57-A543-81F7-48BE109E8C13}" dt="2023-02-21T07:24:13.066" v="3357" actId="2696"/>
        <pc:sldMkLst>
          <pc:docMk/>
          <pc:sldMk cId="2395170792" sldId="2713"/>
        </pc:sldMkLst>
      </pc:sldChg>
      <pc:sldChg chg="addSp modSp add mod">
        <pc:chgData name="Xin Luo" userId="82312ee5779919a4" providerId="LiveId" clId="{4DB6C473-8E57-A543-81F7-48BE109E8C13}" dt="2023-02-21T07:23:52.393" v="3353" actId="20577"/>
        <pc:sldMkLst>
          <pc:docMk/>
          <pc:sldMk cId="280619949" sldId="2714"/>
        </pc:sldMkLst>
      </pc:sldChg>
      <pc:sldChg chg="addSp modSp add mod">
        <pc:chgData name="Xin Luo" userId="82312ee5779919a4" providerId="LiveId" clId="{4DB6C473-8E57-A543-81F7-48BE109E8C13}" dt="2023-02-21T13:47:35.461" v="4912" actId="1076"/>
        <pc:sldMkLst>
          <pc:docMk/>
          <pc:sldMk cId="3852391939" sldId="2715"/>
        </pc:sldMkLst>
      </pc:sldChg>
      <pc:sldChg chg="addSp modSp add mod ord">
        <pc:chgData name="Xin Luo" userId="82312ee5779919a4" providerId="LiveId" clId="{4DB6C473-8E57-A543-81F7-48BE109E8C13}" dt="2023-02-21T13:15:30.678" v="4562" actId="1035"/>
        <pc:sldMkLst>
          <pc:docMk/>
          <pc:sldMk cId="3026715585" sldId="2716"/>
        </pc:sldMkLst>
      </pc:sldChg>
      <pc:sldChg chg="addSp modSp add mod">
        <pc:chgData name="Xin Luo" userId="82312ee5779919a4" providerId="LiveId" clId="{4DB6C473-8E57-A543-81F7-48BE109E8C13}" dt="2023-02-21T13:48:38.001" v="4936" actId="1076"/>
        <pc:sldMkLst>
          <pc:docMk/>
          <pc:sldMk cId="4136986794" sldId="2717"/>
        </pc:sldMkLst>
      </pc:sldChg>
      <pc:sldChg chg="addSp delSp modSp add mod">
        <pc:chgData name="Xin Luo" userId="82312ee5779919a4" providerId="LiveId" clId="{4DB6C473-8E57-A543-81F7-48BE109E8C13}" dt="2023-02-21T14:08:09.514" v="5152" actId="1035"/>
        <pc:sldMkLst>
          <pc:docMk/>
          <pc:sldMk cId="1778017482" sldId="2718"/>
        </pc:sldMkLst>
      </pc:sldChg>
      <pc:sldChg chg="delSp modSp add mod">
        <pc:chgData name="Xin Luo" userId="82312ee5779919a4" providerId="LiveId" clId="{4DB6C473-8E57-A543-81F7-48BE109E8C13}" dt="2023-02-21T15:10:04.498" v="5724" actId="108"/>
        <pc:sldMkLst>
          <pc:docMk/>
          <pc:sldMk cId="1858913004" sldId="2719"/>
        </pc:sldMkLst>
      </pc:sldChg>
      <pc:sldChg chg="addSp delSp modSp add mod ord">
        <pc:chgData name="Xin Luo" userId="82312ee5779919a4" providerId="LiveId" clId="{4DB6C473-8E57-A543-81F7-48BE109E8C13}" dt="2023-02-21T15:06:45.211" v="5600" actId="20578"/>
        <pc:sldMkLst>
          <pc:docMk/>
          <pc:sldMk cId="3480831675" sldId="2720"/>
        </pc:sldMkLst>
      </pc:sldChg>
      <pc:sldChg chg="add del">
        <pc:chgData name="Xin Luo" userId="82312ee5779919a4" providerId="LiveId" clId="{4DB6C473-8E57-A543-81F7-48BE109E8C13}" dt="2023-02-21T14:55:30.326" v="5468" actId="2696"/>
        <pc:sldMkLst>
          <pc:docMk/>
          <pc:sldMk cId="120373349" sldId="2721"/>
        </pc:sldMkLst>
      </pc:sldChg>
      <pc:sldChg chg="addSp delSp modSp add mod ord">
        <pc:chgData name="Xin Luo" userId="82312ee5779919a4" providerId="LiveId" clId="{4DB6C473-8E57-A543-81F7-48BE109E8C13}" dt="2023-02-21T15:06:40.684" v="5599" actId="20578"/>
        <pc:sldMkLst>
          <pc:docMk/>
          <pc:sldMk cId="1410676903" sldId="2721"/>
        </pc:sldMkLst>
      </pc:sldChg>
      <pc:sldMasterChg chg="del delSldLayout">
        <pc:chgData name="Xin Luo" userId="82312ee5779919a4" providerId="LiveId" clId="{4DB6C473-8E57-A543-81F7-48BE109E8C13}" dt="2023-02-21T08:54:15.791" v="3593" actId="2696"/>
        <pc:sldMasterMkLst>
          <pc:docMk/>
          <pc:sldMasterMk cId="1248561168" sldId="2147484998"/>
        </pc:sldMasterMkLst>
        <pc:sldLayoutChg chg="del">
          <pc:chgData name="Xin Luo" userId="82312ee5779919a4" providerId="LiveId" clId="{4DB6C473-8E57-A543-81F7-48BE109E8C13}" dt="2023-02-21T08:54:15.772" v="3576" actId="2696"/>
          <pc:sldLayoutMkLst>
            <pc:docMk/>
            <pc:sldMasterMk cId="1248561168" sldId="2147484998"/>
            <pc:sldLayoutMk cId="2755518727" sldId="2147484999"/>
          </pc:sldLayoutMkLst>
        </pc:sldLayoutChg>
        <pc:sldLayoutChg chg="del">
          <pc:chgData name="Xin Luo" userId="82312ee5779919a4" providerId="LiveId" clId="{4DB6C473-8E57-A543-81F7-48BE109E8C13}" dt="2023-02-21T08:54:15.773" v="3577" actId="2696"/>
          <pc:sldLayoutMkLst>
            <pc:docMk/>
            <pc:sldMasterMk cId="1248561168" sldId="2147484998"/>
            <pc:sldLayoutMk cId="784447712" sldId="2147485000"/>
          </pc:sldLayoutMkLst>
        </pc:sldLayoutChg>
        <pc:sldLayoutChg chg="del">
          <pc:chgData name="Xin Luo" userId="82312ee5779919a4" providerId="LiveId" clId="{4DB6C473-8E57-A543-81F7-48BE109E8C13}" dt="2023-02-21T08:54:15.774" v="3578" actId="2696"/>
          <pc:sldLayoutMkLst>
            <pc:docMk/>
            <pc:sldMasterMk cId="1248561168" sldId="2147484998"/>
            <pc:sldLayoutMk cId="36404751" sldId="2147485001"/>
          </pc:sldLayoutMkLst>
        </pc:sldLayoutChg>
        <pc:sldLayoutChg chg="del">
          <pc:chgData name="Xin Luo" userId="82312ee5779919a4" providerId="LiveId" clId="{4DB6C473-8E57-A543-81F7-48BE109E8C13}" dt="2023-02-21T08:54:15.775" v="3579" actId="2696"/>
          <pc:sldLayoutMkLst>
            <pc:docMk/>
            <pc:sldMasterMk cId="1248561168" sldId="2147484998"/>
            <pc:sldLayoutMk cId="2142531553" sldId="2147485002"/>
          </pc:sldLayoutMkLst>
        </pc:sldLayoutChg>
        <pc:sldLayoutChg chg="del">
          <pc:chgData name="Xin Luo" userId="82312ee5779919a4" providerId="LiveId" clId="{4DB6C473-8E57-A543-81F7-48BE109E8C13}" dt="2023-02-21T08:54:15.776" v="3580" actId="2696"/>
          <pc:sldLayoutMkLst>
            <pc:docMk/>
            <pc:sldMasterMk cId="1248561168" sldId="2147484998"/>
            <pc:sldLayoutMk cId="646270699" sldId="2147485003"/>
          </pc:sldLayoutMkLst>
        </pc:sldLayoutChg>
        <pc:sldLayoutChg chg="del">
          <pc:chgData name="Xin Luo" userId="82312ee5779919a4" providerId="LiveId" clId="{4DB6C473-8E57-A543-81F7-48BE109E8C13}" dt="2023-02-21T08:54:15.777" v="3581" actId="2696"/>
          <pc:sldLayoutMkLst>
            <pc:docMk/>
            <pc:sldMasterMk cId="1248561168" sldId="2147484998"/>
            <pc:sldLayoutMk cId="1316154404" sldId="2147485004"/>
          </pc:sldLayoutMkLst>
        </pc:sldLayoutChg>
        <pc:sldLayoutChg chg="del">
          <pc:chgData name="Xin Luo" userId="82312ee5779919a4" providerId="LiveId" clId="{4DB6C473-8E57-A543-81F7-48BE109E8C13}" dt="2023-02-21T08:54:15.778" v="3582" actId="2696"/>
          <pc:sldLayoutMkLst>
            <pc:docMk/>
            <pc:sldMasterMk cId="1248561168" sldId="2147484998"/>
            <pc:sldLayoutMk cId="275448905" sldId="2147485005"/>
          </pc:sldLayoutMkLst>
        </pc:sldLayoutChg>
        <pc:sldLayoutChg chg="del">
          <pc:chgData name="Xin Luo" userId="82312ee5779919a4" providerId="LiveId" clId="{4DB6C473-8E57-A543-81F7-48BE109E8C13}" dt="2023-02-21T08:54:15.779" v="3583" actId="2696"/>
          <pc:sldLayoutMkLst>
            <pc:docMk/>
            <pc:sldMasterMk cId="1248561168" sldId="2147484998"/>
            <pc:sldLayoutMk cId="3173493555" sldId="2147485006"/>
          </pc:sldLayoutMkLst>
        </pc:sldLayoutChg>
        <pc:sldLayoutChg chg="del">
          <pc:chgData name="Xin Luo" userId="82312ee5779919a4" providerId="LiveId" clId="{4DB6C473-8E57-A543-81F7-48BE109E8C13}" dt="2023-02-21T08:54:15.780" v="3584" actId="2696"/>
          <pc:sldLayoutMkLst>
            <pc:docMk/>
            <pc:sldMasterMk cId="1248561168" sldId="2147484998"/>
            <pc:sldLayoutMk cId="2494408642" sldId="2147485007"/>
          </pc:sldLayoutMkLst>
        </pc:sldLayoutChg>
        <pc:sldLayoutChg chg="del">
          <pc:chgData name="Xin Luo" userId="82312ee5779919a4" providerId="LiveId" clId="{4DB6C473-8E57-A543-81F7-48BE109E8C13}" dt="2023-02-21T08:54:15.781" v="3585" actId="2696"/>
          <pc:sldLayoutMkLst>
            <pc:docMk/>
            <pc:sldMasterMk cId="1248561168" sldId="2147484998"/>
            <pc:sldLayoutMk cId="2144339703" sldId="2147485008"/>
          </pc:sldLayoutMkLst>
        </pc:sldLayoutChg>
        <pc:sldLayoutChg chg="del">
          <pc:chgData name="Xin Luo" userId="82312ee5779919a4" providerId="LiveId" clId="{4DB6C473-8E57-A543-81F7-48BE109E8C13}" dt="2023-02-21T08:54:15.781" v="3586" actId="2696"/>
          <pc:sldLayoutMkLst>
            <pc:docMk/>
            <pc:sldMasterMk cId="1248561168" sldId="2147484998"/>
            <pc:sldLayoutMk cId="3933479768" sldId="2147485009"/>
          </pc:sldLayoutMkLst>
        </pc:sldLayoutChg>
        <pc:sldLayoutChg chg="del">
          <pc:chgData name="Xin Luo" userId="82312ee5779919a4" providerId="LiveId" clId="{4DB6C473-8E57-A543-81F7-48BE109E8C13}" dt="2023-02-21T08:54:15.782" v="3587" actId="2696"/>
          <pc:sldLayoutMkLst>
            <pc:docMk/>
            <pc:sldMasterMk cId="1248561168" sldId="2147484998"/>
            <pc:sldLayoutMk cId="2569911404" sldId="2147485010"/>
          </pc:sldLayoutMkLst>
        </pc:sldLayoutChg>
        <pc:sldLayoutChg chg="del">
          <pc:chgData name="Xin Luo" userId="82312ee5779919a4" providerId="LiveId" clId="{4DB6C473-8E57-A543-81F7-48BE109E8C13}" dt="2023-02-21T08:54:15.783" v="3588" actId="2696"/>
          <pc:sldLayoutMkLst>
            <pc:docMk/>
            <pc:sldMasterMk cId="1248561168" sldId="2147484998"/>
            <pc:sldLayoutMk cId="487309151" sldId="2147485011"/>
          </pc:sldLayoutMkLst>
        </pc:sldLayoutChg>
        <pc:sldLayoutChg chg="del">
          <pc:chgData name="Xin Luo" userId="82312ee5779919a4" providerId="LiveId" clId="{4DB6C473-8E57-A543-81F7-48BE109E8C13}" dt="2023-02-21T08:54:15.784" v="3589" actId="2696"/>
          <pc:sldLayoutMkLst>
            <pc:docMk/>
            <pc:sldMasterMk cId="1248561168" sldId="2147484998"/>
            <pc:sldLayoutMk cId="940838525" sldId="2147485012"/>
          </pc:sldLayoutMkLst>
        </pc:sldLayoutChg>
        <pc:sldLayoutChg chg="del">
          <pc:chgData name="Xin Luo" userId="82312ee5779919a4" providerId="LiveId" clId="{4DB6C473-8E57-A543-81F7-48BE109E8C13}" dt="2023-02-21T08:54:15.785" v="3590" actId="2696"/>
          <pc:sldLayoutMkLst>
            <pc:docMk/>
            <pc:sldMasterMk cId="1248561168" sldId="2147484998"/>
            <pc:sldLayoutMk cId="858249230" sldId="2147485013"/>
          </pc:sldLayoutMkLst>
        </pc:sldLayoutChg>
        <pc:sldLayoutChg chg="del">
          <pc:chgData name="Xin Luo" userId="82312ee5779919a4" providerId="LiveId" clId="{4DB6C473-8E57-A543-81F7-48BE109E8C13}" dt="2023-02-21T08:54:15.786" v="3591" actId="2696"/>
          <pc:sldLayoutMkLst>
            <pc:docMk/>
            <pc:sldMasterMk cId="1248561168" sldId="2147484998"/>
            <pc:sldLayoutMk cId="1094809115" sldId="2147485014"/>
          </pc:sldLayoutMkLst>
        </pc:sldLayoutChg>
        <pc:sldLayoutChg chg="del">
          <pc:chgData name="Xin Luo" userId="82312ee5779919a4" providerId="LiveId" clId="{4DB6C473-8E57-A543-81F7-48BE109E8C13}" dt="2023-02-21T08:54:15.787" v="3592" actId="2696"/>
          <pc:sldLayoutMkLst>
            <pc:docMk/>
            <pc:sldMasterMk cId="1248561168" sldId="2147484998"/>
            <pc:sldLayoutMk cId="2452001345" sldId="2147485015"/>
          </pc:sldLayoutMkLst>
        </pc:sldLayoutChg>
      </pc:sldMasterChg>
    </pc:docChg>
  </pc:docChgLst>
  <pc:docChgLst>
    <pc:chgData name="Xin Luo" userId="82312ee5779919a4" providerId="LiveId" clId="{DA3CAFA3-5513-6141-A5FE-EEEF42866040}"/>
    <pc:docChg chg="modSld">
      <pc:chgData name="Xin Luo" userId="82312ee5779919a4" providerId="LiveId" clId="{DA3CAFA3-5513-6141-A5FE-EEEF42866040}" dt="2025-02-25T01:22:35.983" v="43" actId="1035"/>
      <pc:docMkLst>
        <pc:docMk/>
      </pc:docMkLst>
      <pc:sldChg chg="modSp mod">
        <pc:chgData name="Xin Luo" userId="82312ee5779919a4" providerId="LiveId" clId="{DA3CAFA3-5513-6141-A5FE-EEEF42866040}" dt="2025-02-25T01:22:35.983" v="43" actId="1035"/>
        <pc:sldMkLst>
          <pc:docMk/>
          <pc:sldMk cId="1602808061" sldId="2707"/>
        </pc:sldMkLst>
        <pc:spChg chg="mod">
          <ac:chgData name="Xin Luo" userId="82312ee5779919a4" providerId="LiveId" clId="{DA3CAFA3-5513-6141-A5FE-EEEF42866040}" dt="2025-02-25T01:22:35.983" v="43" actId="1035"/>
          <ac:spMkLst>
            <pc:docMk/>
            <pc:sldMk cId="1602808061" sldId="2707"/>
            <ac:spMk id="2" creationId="{631AADB6-C88A-D817-4683-FC087E4E240F}"/>
          </ac:spMkLst>
        </pc:spChg>
      </pc:sldChg>
    </pc:docChg>
  </pc:docChgLst>
  <pc:docChgLst>
    <pc:chgData name="Xin Luo" userId="82312ee5779919a4" providerId="LiveId" clId="{F0FBE88A-F528-A34D-8F82-6AAA647597C3}"/>
    <pc:docChg chg="undo custSel addSld delSld modSld sldOrd">
      <pc:chgData name="Xin Luo" userId="82312ee5779919a4" providerId="LiveId" clId="{F0FBE88A-F528-A34D-8F82-6AAA647597C3}" dt="2024-04-13T15:36:19.917" v="5171" actId="20577"/>
      <pc:docMkLst>
        <pc:docMk/>
      </pc:docMkLst>
      <pc:sldChg chg="addSp modSp add del mod setBg">
        <pc:chgData name="Xin Luo" userId="82312ee5779919a4" providerId="LiveId" clId="{F0FBE88A-F528-A34D-8F82-6AAA647597C3}" dt="2024-04-13T15:36:19.917" v="5171" actId="20577"/>
        <pc:sldMkLst>
          <pc:docMk/>
          <pc:sldMk cId="1153920038" sldId="2206"/>
        </pc:sldMkLst>
      </pc:sldChg>
      <pc:sldChg chg="modSp mod">
        <pc:chgData name="Xin Luo" userId="82312ee5779919a4" providerId="LiveId" clId="{F0FBE88A-F528-A34D-8F82-6AAA647597C3}" dt="2024-04-13T08:18:58.151" v="4543" actId="20577"/>
        <pc:sldMkLst>
          <pc:docMk/>
          <pc:sldMk cId="1576120367" sldId="2387"/>
        </pc:sldMkLst>
      </pc:sldChg>
      <pc:sldChg chg="modSp mod">
        <pc:chgData name="Xin Luo" userId="82312ee5779919a4" providerId="LiveId" clId="{F0FBE88A-F528-A34D-8F82-6AAA647597C3}" dt="2024-04-13T02:27:50.549" v="270" actId="20577"/>
        <pc:sldMkLst>
          <pc:docMk/>
          <pc:sldMk cId="2415901206" sldId="2447"/>
        </pc:sldMkLst>
      </pc:sldChg>
      <pc:sldChg chg="modSp add mod">
        <pc:chgData name="Xin Luo" userId="82312ee5779919a4" providerId="LiveId" clId="{F0FBE88A-F528-A34D-8F82-6AAA647597C3}" dt="2024-04-13T08:51:14.691" v="4836" actId="113"/>
        <pc:sldMkLst>
          <pc:docMk/>
          <pc:sldMk cId="4067577602" sldId="2605"/>
        </pc:sldMkLst>
      </pc:sldChg>
      <pc:sldChg chg="modSp add del mod">
        <pc:chgData name="Xin Luo" userId="82312ee5779919a4" providerId="LiveId" clId="{F0FBE88A-F528-A34D-8F82-6AAA647597C3}" dt="2024-04-13T03:42:39.714" v="2750" actId="20577"/>
        <pc:sldMkLst>
          <pc:docMk/>
          <pc:sldMk cId="1602808061" sldId="2707"/>
        </pc:sldMkLst>
      </pc:sldChg>
      <pc:sldChg chg="modSp mod">
        <pc:chgData name="Xin Luo" userId="82312ee5779919a4" providerId="LiveId" clId="{F0FBE88A-F528-A34D-8F82-6AAA647597C3}" dt="2024-04-13T02:12:47.595" v="50" actId="20577"/>
        <pc:sldMkLst>
          <pc:docMk/>
          <pc:sldMk cId="1658607177" sldId="2708"/>
        </pc:sldMkLst>
      </pc:sldChg>
      <pc:sldChg chg="modSp mod ord">
        <pc:chgData name="Xin Luo" userId="82312ee5779919a4" providerId="LiveId" clId="{F0FBE88A-F528-A34D-8F82-6AAA647597C3}" dt="2024-04-13T08:18:50.433" v="4541" actId="20577"/>
        <pc:sldMkLst>
          <pc:docMk/>
          <pc:sldMk cId="481122590" sldId="2709"/>
        </pc:sldMkLst>
      </pc:sldChg>
      <pc:sldChg chg="addSp delSp modSp mod ord">
        <pc:chgData name="Xin Luo" userId="82312ee5779919a4" providerId="LiveId" clId="{F0FBE88A-F528-A34D-8F82-6AAA647597C3}" dt="2024-04-13T03:21:22.841" v="1478" actId="1076"/>
        <pc:sldMkLst>
          <pc:docMk/>
          <pc:sldMk cId="3833073590" sldId="2716"/>
        </pc:sldMkLst>
      </pc:sldChg>
      <pc:sldChg chg="del">
        <pc:chgData name="Xin Luo" userId="82312ee5779919a4" providerId="LiveId" clId="{F0FBE88A-F528-A34D-8F82-6AAA647597C3}" dt="2024-04-13T02:13:13.781" v="55" actId="2696"/>
        <pc:sldMkLst>
          <pc:docMk/>
          <pc:sldMk cId="972163772" sldId="2720"/>
        </pc:sldMkLst>
      </pc:sldChg>
      <pc:sldChg chg="del">
        <pc:chgData name="Xin Luo" userId="82312ee5779919a4" providerId="LiveId" clId="{F0FBE88A-F528-A34D-8F82-6AAA647597C3}" dt="2024-04-13T02:13:13.789" v="59" actId="2696"/>
        <pc:sldMkLst>
          <pc:docMk/>
          <pc:sldMk cId="2689695864" sldId="2721"/>
        </pc:sldMkLst>
      </pc:sldChg>
      <pc:sldChg chg="add del">
        <pc:chgData name="Xin Luo" userId="82312ee5779919a4" providerId="LiveId" clId="{F0FBE88A-F528-A34D-8F82-6AAA647597C3}" dt="2024-04-13T03:26:27.559" v="1481"/>
        <pc:sldMkLst>
          <pc:docMk/>
          <pc:sldMk cId="295872025" sldId="2722"/>
        </pc:sldMkLst>
      </pc:sldChg>
      <pc:sldChg chg="del">
        <pc:chgData name="Xin Luo" userId="82312ee5779919a4" providerId="LiveId" clId="{F0FBE88A-F528-A34D-8F82-6AAA647597C3}" dt="2024-04-13T02:13:13.782" v="56" actId="2696"/>
        <pc:sldMkLst>
          <pc:docMk/>
          <pc:sldMk cId="1209572041" sldId="2722"/>
        </pc:sldMkLst>
      </pc:sldChg>
      <pc:sldChg chg="add del">
        <pc:chgData name="Xin Luo" userId="82312ee5779919a4" providerId="LiveId" clId="{F0FBE88A-F528-A34D-8F82-6AAA647597C3}" dt="2024-04-13T03:42:57.438" v="2751" actId="2696"/>
        <pc:sldMkLst>
          <pc:docMk/>
          <pc:sldMk cId="57442970" sldId="2725"/>
        </pc:sldMkLst>
      </pc:sldChg>
      <pc:sldChg chg="add">
        <pc:chgData name="Xin Luo" userId="82312ee5779919a4" providerId="LiveId" clId="{F0FBE88A-F528-A34D-8F82-6AAA647597C3}" dt="2024-04-13T08:48:53.693" v="4830"/>
        <pc:sldMkLst>
          <pc:docMk/>
          <pc:sldMk cId="353940032" sldId="2725"/>
        </pc:sldMkLst>
      </pc:sldChg>
      <pc:sldChg chg="add del">
        <pc:chgData name="Xin Luo" userId="82312ee5779919a4" providerId="LiveId" clId="{F0FBE88A-F528-A34D-8F82-6AAA647597C3}" dt="2024-04-13T08:50:33.689" v="4834" actId="2696"/>
        <pc:sldMkLst>
          <pc:docMk/>
          <pc:sldMk cId="45083394" sldId="2726"/>
        </pc:sldMkLst>
      </pc:sldChg>
      <pc:sldChg chg="add del">
        <pc:chgData name="Xin Luo" userId="82312ee5779919a4" providerId="LiveId" clId="{F0FBE88A-F528-A34D-8F82-6AAA647597C3}" dt="2024-04-13T03:31:17.598" v="1743" actId="2696"/>
        <pc:sldMkLst>
          <pc:docMk/>
          <pc:sldMk cId="4114066566" sldId="2726"/>
        </pc:sldMkLst>
      </pc:sldChg>
      <pc:sldChg chg="modSp add del mod">
        <pc:chgData name="Xin Luo" userId="82312ee5779919a4" providerId="LiveId" clId="{F0FBE88A-F528-A34D-8F82-6AAA647597C3}" dt="2024-04-13T03:30:52.360" v="1741" actId="20577"/>
        <pc:sldMkLst>
          <pc:docMk/>
          <pc:sldMk cId="623131075" sldId="2727"/>
        </pc:sldMkLst>
      </pc:sldChg>
      <pc:sldChg chg="modSp add del mod">
        <pc:chgData name="Xin Luo" userId="82312ee5779919a4" providerId="LiveId" clId="{F0FBE88A-F528-A34D-8F82-6AAA647597C3}" dt="2024-04-13T03:34:43.758" v="2136" actId="113"/>
        <pc:sldMkLst>
          <pc:docMk/>
          <pc:sldMk cId="1683372320" sldId="2728"/>
        </pc:sldMkLst>
      </pc:sldChg>
      <pc:sldChg chg="add del">
        <pc:chgData name="Xin Luo" userId="82312ee5779919a4" providerId="LiveId" clId="{F0FBE88A-F528-A34D-8F82-6AAA647597C3}" dt="2024-04-13T03:31:15.836" v="1742" actId="2696"/>
        <pc:sldMkLst>
          <pc:docMk/>
          <pc:sldMk cId="736914780" sldId="2730"/>
        </pc:sldMkLst>
      </pc:sldChg>
      <pc:sldChg chg="addSp modSp add del mod">
        <pc:chgData name="Xin Luo" userId="82312ee5779919a4" providerId="LiveId" clId="{F0FBE88A-F528-A34D-8F82-6AAA647597C3}" dt="2024-04-13T03:45:02.891" v="2833" actId="1036"/>
        <pc:sldMkLst>
          <pc:docMk/>
          <pc:sldMk cId="3309691984" sldId="2731"/>
        </pc:sldMkLst>
      </pc:sldChg>
      <pc:sldChg chg="del">
        <pc:chgData name="Xin Luo" userId="82312ee5779919a4" providerId="LiveId" clId="{F0FBE88A-F528-A34D-8F82-6AAA647597C3}" dt="2024-04-13T02:13:13.787" v="58" actId="2696"/>
        <pc:sldMkLst>
          <pc:docMk/>
          <pc:sldMk cId="2510358707" sldId="2740"/>
        </pc:sldMkLst>
      </pc:sldChg>
      <pc:sldChg chg="del">
        <pc:chgData name="Xin Luo" userId="82312ee5779919a4" providerId="LiveId" clId="{F0FBE88A-F528-A34D-8F82-6AAA647597C3}" dt="2024-04-13T02:13:13.791" v="60" actId="2696"/>
        <pc:sldMkLst>
          <pc:docMk/>
          <pc:sldMk cId="3883315984" sldId="2744"/>
        </pc:sldMkLst>
      </pc:sldChg>
      <pc:sldChg chg="del">
        <pc:chgData name="Xin Luo" userId="82312ee5779919a4" providerId="LiveId" clId="{F0FBE88A-F528-A34D-8F82-6AAA647597C3}" dt="2024-04-13T02:13:13.801" v="64" actId="2696"/>
        <pc:sldMkLst>
          <pc:docMk/>
          <pc:sldMk cId="3741103209" sldId="2745"/>
        </pc:sldMkLst>
      </pc:sldChg>
      <pc:sldChg chg="del">
        <pc:chgData name="Xin Luo" userId="82312ee5779919a4" providerId="LiveId" clId="{F0FBE88A-F528-A34D-8F82-6AAA647597C3}" dt="2024-04-13T02:13:13.779" v="54" actId="2696"/>
        <pc:sldMkLst>
          <pc:docMk/>
          <pc:sldMk cId="322086101" sldId="2746"/>
        </pc:sldMkLst>
      </pc:sldChg>
      <pc:sldChg chg="modSp add mod">
        <pc:chgData name="Xin Luo" userId="82312ee5779919a4" providerId="LiveId" clId="{F0FBE88A-F528-A34D-8F82-6AAA647597C3}" dt="2024-04-13T08:43:28.234" v="4788" actId="20577"/>
        <pc:sldMkLst>
          <pc:docMk/>
          <pc:sldMk cId="580867947" sldId="2747"/>
        </pc:sldMkLst>
      </pc:sldChg>
      <pc:sldChg chg="del">
        <pc:chgData name="Xin Luo" userId="82312ee5779919a4" providerId="LiveId" clId="{F0FBE88A-F528-A34D-8F82-6AAA647597C3}" dt="2024-04-13T02:13:13.803" v="65" actId="2696"/>
        <pc:sldMkLst>
          <pc:docMk/>
          <pc:sldMk cId="2920839983" sldId="2747"/>
        </pc:sldMkLst>
      </pc:sldChg>
      <pc:sldChg chg="del">
        <pc:chgData name="Xin Luo" userId="82312ee5779919a4" providerId="LiveId" clId="{F0FBE88A-F528-A34D-8F82-6AAA647597C3}" dt="2024-04-13T02:13:13.796" v="62" actId="2696"/>
        <pc:sldMkLst>
          <pc:docMk/>
          <pc:sldMk cId="2081473989" sldId="2748"/>
        </pc:sldMkLst>
      </pc:sldChg>
      <pc:sldChg chg="del">
        <pc:chgData name="Xin Luo" userId="82312ee5779919a4" providerId="LiveId" clId="{F0FBE88A-F528-A34D-8F82-6AAA647597C3}" dt="2024-04-13T02:13:13.793" v="61" actId="2696"/>
        <pc:sldMkLst>
          <pc:docMk/>
          <pc:sldMk cId="1994915307" sldId="2749"/>
        </pc:sldMkLst>
      </pc:sldChg>
      <pc:sldChg chg="add del">
        <pc:chgData name="Xin Luo" userId="82312ee5779919a4" providerId="LiveId" clId="{F0FBE88A-F528-A34D-8F82-6AAA647597C3}" dt="2024-04-13T08:50:33.686" v="4833" actId="2696"/>
        <pc:sldMkLst>
          <pc:docMk/>
          <pc:sldMk cId="3415083729" sldId="2749"/>
        </pc:sldMkLst>
      </pc:sldChg>
      <pc:sldChg chg="del">
        <pc:chgData name="Xin Luo" userId="82312ee5779919a4" providerId="LiveId" clId="{F0FBE88A-F528-A34D-8F82-6AAA647597C3}" dt="2024-04-13T02:13:13.785" v="57" actId="2696"/>
        <pc:sldMkLst>
          <pc:docMk/>
          <pc:sldMk cId="202264030" sldId="2750"/>
        </pc:sldMkLst>
      </pc:sldChg>
      <pc:sldChg chg="del">
        <pc:chgData name="Xin Luo" userId="82312ee5779919a4" providerId="LiveId" clId="{F0FBE88A-F528-A34D-8F82-6AAA647597C3}" dt="2024-04-13T02:13:13.777" v="53" actId="2696"/>
        <pc:sldMkLst>
          <pc:docMk/>
          <pc:sldMk cId="2371836296" sldId="2756"/>
        </pc:sldMkLst>
      </pc:sldChg>
      <pc:sldChg chg="del">
        <pc:chgData name="Xin Luo" userId="82312ee5779919a4" providerId="LiveId" clId="{F0FBE88A-F528-A34D-8F82-6AAA647597C3}" dt="2024-04-13T02:13:13.775" v="52" actId="2696"/>
        <pc:sldMkLst>
          <pc:docMk/>
          <pc:sldMk cId="397779649" sldId="2757"/>
        </pc:sldMkLst>
      </pc:sldChg>
      <pc:sldChg chg="delSp modSp add del mod">
        <pc:chgData name="Xin Luo" userId="82312ee5779919a4" providerId="LiveId" clId="{F0FBE88A-F528-A34D-8F82-6AAA647597C3}" dt="2024-04-13T09:12:58.210" v="5012" actId="20577"/>
        <pc:sldMkLst>
          <pc:docMk/>
          <pc:sldMk cId="1157508697" sldId="2757"/>
        </pc:sldMkLst>
      </pc:sldChg>
      <pc:sldChg chg="del">
        <pc:chgData name="Xin Luo" userId="82312ee5779919a4" providerId="LiveId" clId="{F0FBE88A-F528-A34D-8F82-6AAA647597C3}" dt="2024-04-13T02:13:13.799" v="63" actId="2696"/>
        <pc:sldMkLst>
          <pc:docMk/>
          <pc:sldMk cId="1878724924" sldId="2758"/>
        </pc:sldMkLst>
      </pc:sldChg>
      <pc:sldChg chg="del">
        <pc:chgData name="Xin Luo" userId="82312ee5779919a4" providerId="LiveId" clId="{F0FBE88A-F528-A34D-8F82-6AAA647597C3}" dt="2024-04-13T02:13:13.772" v="51" actId="2696"/>
        <pc:sldMkLst>
          <pc:docMk/>
          <pc:sldMk cId="472418319" sldId="2759"/>
        </pc:sldMkLst>
      </pc:sldChg>
      <pc:sldChg chg="modSp del mod">
        <pc:chgData name="Xin Luo" userId="82312ee5779919a4" providerId="LiveId" clId="{F0FBE88A-F528-A34D-8F82-6AAA647597C3}" dt="2024-04-13T08:50:42.684" v="4835" actId="2696"/>
        <pc:sldMkLst>
          <pc:docMk/>
          <pc:sldMk cId="1125183986" sldId="2760"/>
        </pc:sldMkLst>
      </pc:sldChg>
      <pc:sldChg chg="modSp add mod">
        <pc:chgData name="Xin Luo" userId="82312ee5779919a4" providerId="LiveId" clId="{F0FBE88A-F528-A34D-8F82-6AAA647597C3}" dt="2024-04-13T05:43:47.695" v="3172" actId="20577"/>
        <pc:sldMkLst>
          <pc:docMk/>
          <pc:sldMk cId="238412614" sldId="2761"/>
        </pc:sldMkLst>
      </pc:sldChg>
      <pc:sldChg chg="del">
        <pc:chgData name="Xin Luo" userId="82312ee5779919a4" providerId="LiveId" clId="{F0FBE88A-F528-A34D-8F82-6AAA647597C3}" dt="2024-04-13T02:13:13.804" v="66" actId="2696"/>
        <pc:sldMkLst>
          <pc:docMk/>
          <pc:sldMk cId="1417780723" sldId="2761"/>
        </pc:sldMkLst>
      </pc:sldChg>
      <pc:sldChg chg="add">
        <pc:chgData name="Xin Luo" userId="82312ee5779919a4" providerId="LiveId" clId="{F0FBE88A-F528-A34D-8F82-6AAA647597C3}" dt="2024-04-13T02:57:33.342" v="942"/>
        <pc:sldMkLst>
          <pc:docMk/>
          <pc:sldMk cId="887195454" sldId="2762"/>
        </pc:sldMkLst>
      </pc:sldChg>
      <pc:sldChg chg="modSp add mod">
        <pc:chgData name="Xin Luo" userId="82312ee5779919a4" providerId="LiveId" clId="{F0FBE88A-F528-A34D-8F82-6AAA647597C3}" dt="2024-04-13T08:32:52.996" v="4745" actId="20577"/>
        <pc:sldMkLst>
          <pc:docMk/>
          <pc:sldMk cId="914300824" sldId="2763"/>
        </pc:sldMkLst>
      </pc:sldChg>
      <pc:sldChg chg="addSp modSp add mod modNotesTx">
        <pc:chgData name="Xin Luo" userId="82312ee5779919a4" providerId="LiveId" clId="{F0FBE88A-F528-A34D-8F82-6AAA647597C3}" dt="2024-04-13T09:10:41.028" v="4988" actId="404"/>
        <pc:sldMkLst>
          <pc:docMk/>
          <pc:sldMk cId="3723559852" sldId="2764"/>
        </pc:sldMkLst>
      </pc:sldChg>
      <pc:sldChg chg="add">
        <pc:chgData name="Xin Luo" userId="82312ee5779919a4" providerId="LiveId" clId="{F0FBE88A-F528-A34D-8F82-6AAA647597C3}" dt="2024-04-13T05:05:22.920" v="2863"/>
        <pc:sldMkLst>
          <pc:docMk/>
          <pc:sldMk cId="4133479638" sldId="2765"/>
        </pc:sldMkLst>
      </pc:sldChg>
      <pc:sldChg chg="add del">
        <pc:chgData name="Xin Luo" userId="82312ee5779919a4" providerId="LiveId" clId="{F0FBE88A-F528-A34D-8F82-6AAA647597C3}" dt="2024-04-13T05:06:45.001" v="2889" actId="2696"/>
        <pc:sldMkLst>
          <pc:docMk/>
          <pc:sldMk cId="554472414" sldId="2766"/>
        </pc:sldMkLst>
      </pc:sldChg>
      <pc:sldChg chg="modSp add del mod">
        <pc:chgData name="Xin Luo" userId="82312ee5779919a4" providerId="LiveId" clId="{F0FBE88A-F528-A34D-8F82-6AAA647597C3}" dt="2024-04-13T05:45:32.665" v="3178" actId="2696"/>
        <pc:sldMkLst>
          <pc:docMk/>
          <pc:sldMk cId="2183732383" sldId="2766"/>
        </pc:sldMkLst>
      </pc:sldChg>
      <pc:sldChg chg="addSp delSp modSp add del mod">
        <pc:chgData name="Xin Luo" userId="82312ee5779919a4" providerId="LiveId" clId="{F0FBE88A-F528-A34D-8F82-6AAA647597C3}" dt="2024-04-13T09:12:53.126" v="5009" actId="2696"/>
        <pc:sldMkLst>
          <pc:docMk/>
          <pc:sldMk cId="3163765970" sldId="2767"/>
        </pc:sldMkLst>
      </pc:sldChg>
      <pc:sldChg chg="modSp add del mod">
        <pc:chgData name="Xin Luo" userId="82312ee5779919a4" providerId="LiveId" clId="{F0FBE88A-F528-A34D-8F82-6AAA647597C3}" dt="2024-04-13T09:12:54.303" v="5010" actId="2696"/>
        <pc:sldMkLst>
          <pc:docMk/>
          <pc:sldMk cId="2097263393" sldId="2768"/>
        </pc:sldMkLst>
      </pc:sldChg>
      <pc:sldChg chg="delSp modSp add del mod">
        <pc:chgData name="Xin Luo" userId="82312ee5779919a4" providerId="LiveId" clId="{F0FBE88A-F528-A34D-8F82-6AAA647597C3}" dt="2024-04-13T09:12:49.731" v="5006" actId="2696"/>
        <pc:sldMkLst>
          <pc:docMk/>
          <pc:sldMk cId="1727642787" sldId="2769"/>
        </pc:sldMkLst>
      </pc:sldChg>
      <pc:sldChg chg="delSp add del mod">
        <pc:chgData name="Xin Luo" userId="82312ee5779919a4" providerId="LiveId" clId="{F0FBE88A-F528-A34D-8F82-6AAA647597C3}" dt="2024-04-13T08:15:01.635" v="4457" actId="2696"/>
        <pc:sldMkLst>
          <pc:docMk/>
          <pc:sldMk cId="2107240143" sldId="2770"/>
        </pc:sldMkLst>
      </pc:sldChg>
      <pc:sldChg chg="modSp add del mod">
        <pc:chgData name="Xin Luo" userId="82312ee5779919a4" providerId="LiveId" clId="{F0FBE88A-F528-A34D-8F82-6AAA647597C3}" dt="2024-04-13T14:47:13.400" v="5013" actId="20577"/>
        <pc:sldMkLst>
          <pc:docMk/>
          <pc:sldMk cId="3633815285" sldId="2771"/>
        </pc:sldMkLst>
      </pc:sldChg>
      <pc:sldChg chg="add del">
        <pc:chgData name="Xin Luo" userId="82312ee5779919a4" providerId="LiveId" clId="{F0FBE88A-F528-A34D-8F82-6AAA647597C3}" dt="2024-04-13T07:51:12.119" v="3449"/>
        <pc:sldMkLst>
          <pc:docMk/>
          <pc:sldMk cId="4099059838" sldId="2771"/>
        </pc:sldMkLst>
      </pc:sldChg>
      <pc:sldChg chg="addSp modSp add del mod">
        <pc:chgData name="Xin Luo" userId="82312ee5779919a4" providerId="LiveId" clId="{F0FBE88A-F528-A34D-8F82-6AAA647597C3}" dt="2024-04-13T14:49:35.734" v="5130" actId="20577"/>
        <pc:sldMkLst>
          <pc:docMk/>
          <pc:sldMk cId="4027169521" sldId="2775"/>
        </pc:sldMkLst>
      </pc:sldChg>
      <pc:sldChg chg="add">
        <pc:chgData name="Xin Luo" userId="82312ee5779919a4" providerId="LiveId" clId="{F0FBE88A-F528-A34D-8F82-6AAA647597C3}" dt="2024-04-13T08:48:06.257" v="4829"/>
        <pc:sldMkLst>
          <pc:docMk/>
          <pc:sldMk cId="135278940" sldId="2776"/>
        </pc:sldMkLst>
      </pc:sldChg>
      <pc:sldChg chg="add del">
        <pc:chgData name="Xin Luo" userId="82312ee5779919a4" providerId="LiveId" clId="{F0FBE88A-F528-A34D-8F82-6AAA647597C3}" dt="2024-04-13T09:06:11.227" v="4839"/>
        <pc:sldMkLst>
          <pc:docMk/>
          <pc:sldMk cId="1528319414" sldId="2777"/>
        </pc:sldMkLst>
      </pc:sldChg>
    </pc:docChg>
  </pc:docChgLst>
  <pc:docChgLst>
    <pc:chgData name="Xin Luo" userId="82312ee5779919a4" providerId="LiveId" clId="{A75072D1-87DF-CE4C-A763-8A88A0853F9A}"/>
    <pc:docChg chg="undo custSel addSld modSld">
      <pc:chgData name="Xin Luo" userId="82312ee5779919a4" providerId="LiveId" clId="{A75072D1-87DF-CE4C-A763-8A88A0853F9A}" dt="2024-12-25T09:53:39.592" v="413" actId="255"/>
      <pc:docMkLst>
        <pc:docMk/>
      </pc:docMkLst>
      <pc:sldChg chg="addSp delSp modSp mod">
        <pc:chgData name="Xin Luo" userId="82312ee5779919a4" providerId="LiveId" clId="{A75072D1-87DF-CE4C-A763-8A88A0853F9A}" dt="2024-12-25T08:53:47.991" v="86" actId="1076"/>
        <pc:sldMkLst>
          <pc:docMk/>
          <pc:sldMk cId="4067577602" sldId="2605"/>
        </pc:sldMkLst>
        <pc:spChg chg="mod">
          <ac:chgData name="Xin Luo" userId="82312ee5779919a4" providerId="LiveId" clId="{A75072D1-87DF-CE4C-A763-8A88A0853F9A}" dt="2024-12-25T08:48:23.594" v="13" actId="20577"/>
          <ac:spMkLst>
            <pc:docMk/>
            <pc:sldMk cId="4067577602" sldId="2605"/>
            <ac:spMk id="2" creationId="{631AADB6-C88A-D817-4683-FC087E4E240F}"/>
          </ac:spMkLst>
        </pc:spChg>
        <pc:spChg chg="mod">
          <ac:chgData name="Xin Luo" userId="82312ee5779919a4" providerId="LiveId" clId="{A75072D1-87DF-CE4C-A763-8A88A0853F9A}" dt="2024-12-25T08:48:44.141" v="23" actId="20577"/>
          <ac:spMkLst>
            <pc:docMk/>
            <pc:sldMk cId="4067577602" sldId="2605"/>
            <ac:spMk id="15" creationId="{8F7436BD-0CD5-04DA-2B44-925CE86CF70D}"/>
          </ac:spMkLst>
        </pc:spChg>
        <pc:spChg chg="mod">
          <ac:chgData name="Xin Luo" userId="82312ee5779919a4" providerId="LiveId" clId="{A75072D1-87DF-CE4C-A763-8A88A0853F9A}" dt="2024-12-25T08:48:39.443" v="19" actId="20577"/>
          <ac:spMkLst>
            <pc:docMk/>
            <pc:sldMk cId="4067577602" sldId="2605"/>
            <ac:spMk id="16" creationId="{5E1E7D79-A815-9A32-ABAB-129BFCE643F1}"/>
          </ac:spMkLst>
        </pc:spChg>
        <pc:spChg chg="mod">
          <ac:chgData name="Xin Luo" userId="82312ee5779919a4" providerId="LiveId" clId="{A75072D1-87DF-CE4C-A763-8A88A0853F9A}" dt="2024-12-25T08:48:27.706" v="14" actId="20577"/>
          <ac:spMkLst>
            <pc:docMk/>
            <pc:sldMk cId="4067577602" sldId="2605"/>
            <ac:spMk id="17" creationId="{9E05FFCA-3371-AF5C-381D-71D984055F5A}"/>
          </ac:spMkLst>
        </pc:spChg>
        <pc:picChg chg="add mod">
          <ac:chgData name="Xin Luo" userId="82312ee5779919a4" providerId="LiveId" clId="{A75072D1-87DF-CE4C-A763-8A88A0853F9A}" dt="2024-12-25T08:53:31.545" v="82" actId="1076"/>
          <ac:picMkLst>
            <pc:docMk/>
            <pc:sldMk cId="4067577602" sldId="2605"/>
            <ac:picMk id="6" creationId="{55AC85E7-6822-D0D7-AD97-A186EBA7430B}"/>
          </ac:picMkLst>
        </pc:picChg>
        <pc:picChg chg="mod">
          <ac:chgData name="Xin Luo" userId="82312ee5779919a4" providerId="LiveId" clId="{A75072D1-87DF-CE4C-A763-8A88A0853F9A}" dt="2024-12-25T08:53:47.991" v="86" actId="1076"/>
          <ac:picMkLst>
            <pc:docMk/>
            <pc:sldMk cId="4067577602" sldId="2605"/>
            <ac:picMk id="7" creationId="{C7993E05-4ADB-9D0C-E633-5749F445E479}"/>
          </ac:picMkLst>
        </pc:picChg>
        <pc:picChg chg="mod">
          <ac:chgData name="Xin Luo" userId="82312ee5779919a4" providerId="LiveId" clId="{A75072D1-87DF-CE4C-A763-8A88A0853F9A}" dt="2024-12-25T08:53:19.169" v="76" actId="1076"/>
          <ac:picMkLst>
            <pc:docMk/>
            <pc:sldMk cId="4067577602" sldId="2605"/>
            <ac:picMk id="10" creationId="{26D555B6-DE11-BF17-8D9F-B5F93A876835}"/>
          </ac:picMkLst>
        </pc:picChg>
        <pc:picChg chg="add mod">
          <ac:chgData name="Xin Luo" userId="82312ee5779919a4" providerId="LiveId" clId="{A75072D1-87DF-CE4C-A763-8A88A0853F9A}" dt="2024-12-25T08:53:25.944" v="79" actId="1076"/>
          <ac:picMkLst>
            <pc:docMk/>
            <pc:sldMk cId="4067577602" sldId="2605"/>
            <ac:picMk id="1026" creationId="{BC61DCDD-697A-D888-0ECE-C78EDA612C4E}"/>
          </ac:picMkLst>
        </pc:picChg>
        <pc:picChg chg="mod">
          <ac:chgData name="Xin Luo" userId="82312ee5779919a4" providerId="LiveId" clId="{A75072D1-87DF-CE4C-A763-8A88A0853F9A}" dt="2024-12-25T08:53:20.447" v="77" actId="1076"/>
          <ac:picMkLst>
            <pc:docMk/>
            <pc:sldMk cId="4067577602" sldId="2605"/>
            <ac:picMk id="1030" creationId="{35CDAC06-D9CF-2AC8-535E-A1B01EC14218}"/>
          </ac:picMkLst>
        </pc:picChg>
        <pc:picChg chg="add del mod">
          <ac:chgData name="Xin Luo" userId="82312ee5779919a4" providerId="LiveId" clId="{A75072D1-87DF-CE4C-A763-8A88A0853F9A}" dt="2024-12-25T08:52:29.142" v="62" actId="478"/>
          <ac:picMkLst>
            <pc:docMk/>
            <pc:sldMk cId="4067577602" sldId="2605"/>
            <ac:picMk id="1032" creationId="{AFE202E8-A338-4627-93EE-5AD65BEE9525}"/>
          </ac:picMkLst>
        </pc:picChg>
      </pc:sldChg>
      <pc:sldChg chg="modSp mod">
        <pc:chgData name="Xin Luo" userId="82312ee5779919a4" providerId="LiveId" clId="{A75072D1-87DF-CE4C-A763-8A88A0853F9A}" dt="2024-12-25T09:50:48.323" v="374" actId="113"/>
        <pc:sldMkLst>
          <pc:docMk/>
          <pc:sldMk cId="1602808061" sldId="2707"/>
        </pc:sldMkLst>
        <pc:spChg chg="mod">
          <ac:chgData name="Xin Luo" userId="82312ee5779919a4" providerId="LiveId" clId="{A75072D1-87DF-CE4C-A763-8A88A0853F9A}" dt="2024-12-25T09:50:48.323" v="374" actId="113"/>
          <ac:spMkLst>
            <pc:docMk/>
            <pc:sldMk cId="1602808061" sldId="2707"/>
            <ac:spMk id="2" creationId="{631AADB6-C88A-D817-4683-FC087E4E240F}"/>
          </ac:spMkLst>
        </pc:spChg>
      </pc:sldChg>
      <pc:sldChg chg="modSp mod">
        <pc:chgData name="Xin Luo" userId="82312ee5779919a4" providerId="LiveId" clId="{A75072D1-87DF-CE4C-A763-8A88A0853F9A}" dt="2024-12-25T08:54:52.059" v="132" actId="21"/>
        <pc:sldMkLst>
          <pc:docMk/>
          <pc:sldMk cId="623131075" sldId="2727"/>
        </pc:sldMkLst>
        <pc:spChg chg="mod">
          <ac:chgData name="Xin Luo" userId="82312ee5779919a4" providerId="LiveId" clId="{A75072D1-87DF-CE4C-A763-8A88A0853F9A}" dt="2024-12-25T08:54:52.059" v="132" actId="21"/>
          <ac:spMkLst>
            <pc:docMk/>
            <pc:sldMk cId="623131075" sldId="2727"/>
            <ac:spMk id="17" creationId="{9E05FFCA-3371-AF5C-381D-71D984055F5A}"/>
          </ac:spMkLst>
        </pc:spChg>
      </pc:sldChg>
      <pc:sldChg chg="modSp mod">
        <pc:chgData name="Xin Luo" userId="82312ee5779919a4" providerId="LiveId" clId="{A75072D1-87DF-CE4C-A763-8A88A0853F9A}" dt="2024-12-25T09:50:39.377" v="373" actId="20577"/>
        <pc:sldMkLst>
          <pc:docMk/>
          <pc:sldMk cId="3309691984" sldId="2731"/>
        </pc:sldMkLst>
        <pc:spChg chg="mod">
          <ac:chgData name="Xin Luo" userId="82312ee5779919a4" providerId="LiveId" clId="{A75072D1-87DF-CE4C-A763-8A88A0853F9A}" dt="2024-12-25T09:46:37.583" v="197" actId="20577"/>
          <ac:spMkLst>
            <pc:docMk/>
            <pc:sldMk cId="3309691984" sldId="2731"/>
            <ac:spMk id="2" creationId="{E734EA80-5581-08CD-3822-C512E746220E}"/>
          </ac:spMkLst>
        </pc:spChg>
        <pc:spChg chg="mod">
          <ac:chgData name="Xin Luo" userId="82312ee5779919a4" providerId="LiveId" clId="{A75072D1-87DF-CE4C-A763-8A88A0853F9A}" dt="2024-12-25T09:44:49.679" v="188" actId="2711"/>
          <ac:spMkLst>
            <pc:docMk/>
            <pc:sldMk cId="3309691984" sldId="2731"/>
            <ac:spMk id="3" creationId="{00000000-0000-0000-0000-000000000000}"/>
          </ac:spMkLst>
        </pc:spChg>
        <pc:spChg chg="mod">
          <ac:chgData name="Xin Luo" userId="82312ee5779919a4" providerId="LiveId" clId="{A75072D1-87DF-CE4C-A763-8A88A0853F9A}" dt="2024-12-25T09:44:49.679" v="188" actId="2711"/>
          <ac:spMkLst>
            <pc:docMk/>
            <pc:sldMk cId="3309691984" sldId="2731"/>
            <ac:spMk id="4" creationId="{DFE91C0B-C9F8-3FEC-3419-2DE0C6E6DCB8}"/>
          </ac:spMkLst>
        </pc:spChg>
        <pc:spChg chg="mod">
          <ac:chgData name="Xin Luo" userId="82312ee5779919a4" providerId="LiveId" clId="{A75072D1-87DF-CE4C-A763-8A88A0853F9A}" dt="2024-12-25T09:50:39.377" v="373" actId="20577"/>
          <ac:spMkLst>
            <pc:docMk/>
            <pc:sldMk cId="3309691984" sldId="2731"/>
            <ac:spMk id="5" creationId="{1B0BE935-AC9C-D1EE-AD6A-7C386013DA7C}"/>
          </ac:spMkLst>
        </pc:spChg>
        <pc:spChg chg="mod">
          <ac:chgData name="Xin Luo" userId="82312ee5779919a4" providerId="LiveId" clId="{A75072D1-87DF-CE4C-A763-8A88A0853F9A}" dt="2024-12-25T09:48:58.387" v="365" actId="14100"/>
          <ac:spMkLst>
            <pc:docMk/>
            <pc:sldMk cId="3309691984" sldId="2731"/>
            <ac:spMk id="6" creationId="{33F109D0-AAA1-7AD3-B10D-6934C5844CDF}"/>
          </ac:spMkLst>
        </pc:spChg>
        <pc:spChg chg="mod">
          <ac:chgData name="Xin Luo" userId="82312ee5779919a4" providerId="LiveId" clId="{A75072D1-87DF-CE4C-A763-8A88A0853F9A}" dt="2024-12-25T09:49:16.450" v="372" actId="1038"/>
          <ac:spMkLst>
            <pc:docMk/>
            <pc:sldMk cId="3309691984" sldId="2731"/>
            <ac:spMk id="7" creationId="{30E99D8D-10A9-408E-D876-09FB0C8EBDB2}"/>
          </ac:spMkLst>
        </pc:spChg>
        <pc:spChg chg="mod">
          <ac:chgData name="Xin Luo" userId="82312ee5779919a4" providerId="LiveId" clId="{A75072D1-87DF-CE4C-A763-8A88A0853F9A}" dt="2024-12-25T09:48:53.687" v="364" actId="14100"/>
          <ac:spMkLst>
            <pc:docMk/>
            <pc:sldMk cId="3309691984" sldId="2731"/>
            <ac:spMk id="8" creationId="{7D33CA86-78C6-3B8B-51BB-B57FBBE5679D}"/>
          </ac:spMkLst>
        </pc:spChg>
        <pc:spChg chg="mod">
          <ac:chgData name="Xin Luo" userId="82312ee5779919a4" providerId="LiveId" clId="{A75072D1-87DF-CE4C-A763-8A88A0853F9A}" dt="2024-12-25T09:49:12.775" v="371" actId="1037"/>
          <ac:spMkLst>
            <pc:docMk/>
            <pc:sldMk cId="3309691984" sldId="2731"/>
            <ac:spMk id="9" creationId="{100AD77A-3706-464A-3EA9-8E8FB10A183C}"/>
          </ac:spMkLst>
        </pc:spChg>
      </pc:sldChg>
      <pc:sldChg chg="modSp mod">
        <pc:chgData name="Xin Luo" userId="82312ee5779919a4" providerId="LiveId" clId="{A75072D1-87DF-CE4C-A763-8A88A0853F9A}" dt="2024-12-25T09:53:39.592" v="413" actId="255"/>
        <pc:sldMkLst>
          <pc:docMk/>
          <pc:sldMk cId="887195454" sldId="2762"/>
        </pc:sldMkLst>
        <pc:spChg chg="mod">
          <ac:chgData name="Xin Luo" userId="82312ee5779919a4" providerId="LiveId" clId="{A75072D1-87DF-CE4C-A763-8A88A0853F9A}" dt="2024-12-25T09:53:39.592" v="413" actId="255"/>
          <ac:spMkLst>
            <pc:docMk/>
            <pc:sldMk cId="887195454" sldId="2762"/>
            <ac:spMk id="2" creationId="{631AADB6-C88A-D817-4683-FC087E4E240F}"/>
          </ac:spMkLst>
        </pc:spChg>
      </pc:sldChg>
      <pc:sldChg chg="modSp mod">
        <pc:chgData name="Xin Luo" userId="82312ee5779919a4" providerId="LiveId" clId="{A75072D1-87DF-CE4C-A763-8A88A0853F9A}" dt="2024-12-25T08:45:45.359" v="5" actId="5793"/>
        <pc:sldMkLst>
          <pc:docMk/>
          <pc:sldMk cId="4133479638" sldId="2765"/>
        </pc:sldMkLst>
        <pc:spChg chg="mod">
          <ac:chgData name="Xin Luo" userId="82312ee5779919a4" providerId="LiveId" clId="{A75072D1-87DF-CE4C-A763-8A88A0853F9A}" dt="2024-12-25T08:45:45.359" v="5" actId="5793"/>
          <ac:spMkLst>
            <pc:docMk/>
            <pc:sldMk cId="4133479638" sldId="2765"/>
            <ac:spMk id="13" creationId="{303BC878-BC57-D350-27A3-F03AE48213AC}"/>
          </ac:spMkLst>
        </pc:spChg>
      </pc:sldChg>
      <pc:sldChg chg="modSp add mod modNotesTx">
        <pc:chgData name="Xin Luo" userId="82312ee5779919a4" providerId="LiveId" clId="{A75072D1-87DF-CE4C-A763-8A88A0853F9A}" dt="2024-12-25T08:55:40.899" v="187" actId="20577"/>
        <pc:sldMkLst>
          <pc:docMk/>
          <pc:sldMk cId="1482627123" sldId="2777"/>
        </pc:sldMkLst>
        <pc:spChg chg="mod">
          <ac:chgData name="Xin Luo" userId="82312ee5779919a4" providerId="LiveId" clId="{A75072D1-87DF-CE4C-A763-8A88A0853F9A}" dt="2024-12-25T08:55:12.817" v="167" actId="20577"/>
          <ac:spMkLst>
            <pc:docMk/>
            <pc:sldMk cId="1482627123" sldId="2777"/>
            <ac:spMk id="17" creationId="{76082054-D3A0-D179-C2ED-137B14F3CDE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6578" name="Rectangle 2"/>
          <p:cNvSpPr>
            <a:spLocks noGrp="1" noChangeArrowheads="1"/>
          </p:cNvSpPr>
          <p:nvPr>
            <p:ph type="hdr" sz="quarter"/>
          </p:nvPr>
        </p:nvSpPr>
        <p:spPr bwMode="auto">
          <a:xfrm>
            <a:off x="0" y="0"/>
            <a:ext cx="3074988" cy="511175"/>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lvl1pPr algn="l" defTabSz="944563">
              <a:defRPr sz="1100">
                <a:latin typeface="Times New Roman" pitchFamily="18" charset="0"/>
                <a:ea typeface="宋体" pitchFamily="2" charset="-122"/>
                <a:cs typeface="+mn-cs"/>
              </a:defRPr>
            </a:lvl1pPr>
          </a:lstStyle>
          <a:p>
            <a:pPr>
              <a:defRPr/>
            </a:pPr>
            <a:endParaRPr lang="en-US" altLang="zh-CN"/>
          </a:p>
        </p:txBody>
      </p:sp>
      <p:sp>
        <p:nvSpPr>
          <p:cNvPr id="536579" name="Rectangle 3"/>
          <p:cNvSpPr>
            <a:spLocks noGrp="1" noChangeArrowheads="1"/>
          </p:cNvSpPr>
          <p:nvPr>
            <p:ph type="dt" sz="quarter" idx="1"/>
          </p:nvPr>
        </p:nvSpPr>
        <p:spPr bwMode="auto">
          <a:xfrm>
            <a:off x="4024313" y="0"/>
            <a:ext cx="3074987" cy="511175"/>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lvl1pPr algn="r" defTabSz="944563">
              <a:defRPr sz="1100">
                <a:latin typeface="Times New Roman" pitchFamily="18" charset="0"/>
                <a:ea typeface="宋体" pitchFamily="2" charset="-122"/>
                <a:cs typeface="+mn-cs"/>
              </a:defRPr>
            </a:lvl1pPr>
          </a:lstStyle>
          <a:p>
            <a:pPr>
              <a:defRPr/>
            </a:pPr>
            <a:endParaRPr lang="en-US" altLang="zh-CN"/>
          </a:p>
        </p:txBody>
      </p:sp>
      <p:sp>
        <p:nvSpPr>
          <p:cNvPr id="536580" name="Rectangle 4"/>
          <p:cNvSpPr>
            <a:spLocks noGrp="1" noChangeArrowheads="1"/>
          </p:cNvSpPr>
          <p:nvPr>
            <p:ph type="ftr" sz="quarter" idx="2"/>
          </p:nvPr>
        </p:nvSpPr>
        <p:spPr bwMode="auto">
          <a:xfrm>
            <a:off x="0" y="9723438"/>
            <a:ext cx="3074988" cy="511175"/>
          </a:xfrm>
          <a:prstGeom prst="rect">
            <a:avLst/>
          </a:prstGeom>
          <a:noFill/>
          <a:ln w="9525">
            <a:noFill/>
            <a:miter lim="800000"/>
            <a:headEnd/>
            <a:tailEnd/>
          </a:ln>
          <a:effectLst/>
        </p:spPr>
        <p:txBody>
          <a:bodyPr vert="horz" wrap="square" lIns="94566" tIns="47283" rIns="94566" bIns="47283" numCol="1" anchor="b" anchorCtr="0" compatLnSpc="1">
            <a:prstTxWarp prst="textNoShape">
              <a:avLst/>
            </a:prstTxWarp>
          </a:bodyPr>
          <a:lstStyle>
            <a:lvl1pPr algn="l" defTabSz="944563">
              <a:defRPr sz="1100">
                <a:latin typeface="Times New Roman" pitchFamily="18" charset="0"/>
                <a:ea typeface="宋体" pitchFamily="2" charset="-122"/>
                <a:cs typeface="+mn-cs"/>
              </a:defRPr>
            </a:lvl1pPr>
          </a:lstStyle>
          <a:p>
            <a:pPr>
              <a:defRPr/>
            </a:pPr>
            <a:endParaRPr lang="en-US" altLang="zh-CN"/>
          </a:p>
        </p:txBody>
      </p:sp>
      <p:sp>
        <p:nvSpPr>
          <p:cNvPr id="536581" name="Rectangle 5"/>
          <p:cNvSpPr>
            <a:spLocks noGrp="1" noChangeArrowheads="1"/>
          </p:cNvSpPr>
          <p:nvPr>
            <p:ph type="sldNum" sz="quarter" idx="3"/>
          </p:nvPr>
        </p:nvSpPr>
        <p:spPr bwMode="auto">
          <a:xfrm>
            <a:off x="4024313" y="9723438"/>
            <a:ext cx="3074987" cy="511175"/>
          </a:xfrm>
          <a:prstGeom prst="rect">
            <a:avLst/>
          </a:prstGeom>
          <a:noFill/>
          <a:ln w="9525">
            <a:noFill/>
            <a:miter lim="800000"/>
            <a:headEnd/>
            <a:tailEnd/>
          </a:ln>
          <a:effectLst/>
        </p:spPr>
        <p:txBody>
          <a:bodyPr vert="horz" wrap="square" lIns="94566" tIns="47283" rIns="94566" bIns="47283" numCol="1" anchor="b" anchorCtr="0" compatLnSpc="1">
            <a:prstTxWarp prst="textNoShape">
              <a:avLst/>
            </a:prstTxWarp>
          </a:bodyPr>
          <a:lstStyle>
            <a:lvl1pPr algn="r" defTabSz="944563">
              <a:defRPr sz="1100"/>
            </a:lvl1pPr>
          </a:lstStyle>
          <a:p>
            <a:pPr>
              <a:defRPr/>
            </a:pPr>
            <a:fld id="{6D45C849-0B45-C74F-ACD3-3797B4D29440}" type="slidenum">
              <a:rPr lang="en-US" altLang="zh-CN"/>
              <a:pPr>
                <a:defRPr/>
              </a:pPr>
              <a:t>‹#›</a:t>
            </a:fld>
            <a:endParaRPr lang="en-US" altLang="zh-CN"/>
          </a:p>
        </p:txBody>
      </p:sp>
    </p:spTree>
    <p:extLst>
      <p:ext uri="{BB962C8B-B14F-4D97-AF65-F5344CB8AC3E}">
        <p14:creationId xmlns:p14="http://schemas.microsoft.com/office/powerpoint/2010/main" val="282899936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3074988" cy="511175"/>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lvl1pPr algn="l" defTabSz="944563">
              <a:spcBef>
                <a:spcPct val="0"/>
              </a:spcBef>
              <a:defRPr sz="1100">
                <a:latin typeface="Arial" charset="0"/>
                <a:ea typeface="宋体" pitchFamily="2" charset="-122"/>
                <a:cs typeface="+mn-cs"/>
              </a:defRPr>
            </a:lvl1pPr>
          </a:lstStyle>
          <a:p>
            <a:pPr>
              <a:defRPr/>
            </a:pPr>
            <a:endParaRPr lang="en-US" altLang="zh-CN"/>
          </a:p>
        </p:txBody>
      </p:sp>
      <p:sp>
        <p:nvSpPr>
          <p:cNvPr id="84995" name="Rectangle 3"/>
          <p:cNvSpPr>
            <a:spLocks noGrp="1" noChangeArrowheads="1"/>
          </p:cNvSpPr>
          <p:nvPr>
            <p:ph type="dt" idx="1"/>
          </p:nvPr>
        </p:nvSpPr>
        <p:spPr bwMode="auto">
          <a:xfrm>
            <a:off x="4022725" y="0"/>
            <a:ext cx="3074988" cy="511175"/>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lvl1pPr algn="r" defTabSz="944563">
              <a:spcBef>
                <a:spcPct val="0"/>
              </a:spcBef>
              <a:defRPr sz="1100">
                <a:latin typeface="Arial" charset="0"/>
                <a:ea typeface="宋体" pitchFamily="2" charset="-122"/>
                <a:cs typeface="+mn-cs"/>
              </a:defRPr>
            </a:lvl1pPr>
          </a:lstStyle>
          <a:p>
            <a:pPr>
              <a:defRPr/>
            </a:pPr>
            <a:endParaRPr lang="en-US" altLang="zh-CN"/>
          </a:p>
        </p:txBody>
      </p:sp>
      <p:sp>
        <p:nvSpPr>
          <p:cNvPr id="6148" name="Rectangle 4"/>
          <p:cNvSpPr>
            <a:spLocks noGrp="1" noRot="1" noChangeAspect="1" noChangeArrowheads="1" noTextEdit="1"/>
          </p:cNvSpPr>
          <p:nvPr>
            <p:ph type="sldImg" idx="2"/>
          </p:nvPr>
        </p:nvSpPr>
        <p:spPr bwMode="auto">
          <a:xfrm>
            <a:off x="993775" y="768350"/>
            <a:ext cx="5116513"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499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4998" name="Rectangle 6"/>
          <p:cNvSpPr>
            <a:spLocks noGrp="1" noChangeArrowheads="1"/>
          </p:cNvSpPr>
          <p:nvPr>
            <p:ph type="ftr" sz="quarter" idx="4"/>
          </p:nvPr>
        </p:nvSpPr>
        <p:spPr bwMode="auto">
          <a:xfrm>
            <a:off x="0" y="9721850"/>
            <a:ext cx="3074988" cy="511175"/>
          </a:xfrm>
          <a:prstGeom prst="rect">
            <a:avLst/>
          </a:prstGeom>
          <a:noFill/>
          <a:ln w="9525">
            <a:noFill/>
            <a:miter lim="800000"/>
            <a:headEnd/>
            <a:tailEnd/>
          </a:ln>
          <a:effectLst/>
        </p:spPr>
        <p:txBody>
          <a:bodyPr vert="horz" wrap="square" lIns="94566" tIns="47283" rIns="94566" bIns="47283" numCol="1" anchor="b" anchorCtr="0" compatLnSpc="1">
            <a:prstTxWarp prst="textNoShape">
              <a:avLst/>
            </a:prstTxWarp>
          </a:bodyPr>
          <a:lstStyle>
            <a:lvl1pPr algn="l" defTabSz="944563">
              <a:spcBef>
                <a:spcPct val="0"/>
              </a:spcBef>
              <a:defRPr sz="1100">
                <a:latin typeface="Arial" charset="0"/>
                <a:ea typeface="宋体" pitchFamily="2" charset="-122"/>
                <a:cs typeface="+mn-cs"/>
              </a:defRPr>
            </a:lvl1pPr>
          </a:lstStyle>
          <a:p>
            <a:pPr>
              <a:defRPr/>
            </a:pPr>
            <a:endParaRPr lang="en-US" altLang="zh-CN"/>
          </a:p>
        </p:txBody>
      </p:sp>
      <p:sp>
        <p:nvSpPr>
          <p:cNvPr id="84999" name="Rectangle 7"/>
          <p:cNvSpPr>
            <a:spLocks noGrp="1" noChangeArrowheads="1"/>
          </p:cNvSpPr>
          <p:nvPr>
            <p:ph type="sldNum" sz="quarter" idx="5"/>
          </p:nvPr>
        </p:nvSpPr>
        <p:spPr bwMode="auto">
          <a:xfrm>
            <a:off x="4022725" y="9721850"/>
            <a:ext cx="3074988" cy="511175"/>
          </a:xfrm>
          <a:prstGeom prst="rect">
            <a:avLst/>
          </a:prstGeom>
          <a:noFill/>
          <a:ln w="9525">
            <a:noFill/>
            <a:miter lim="800000"/>
            <a:headEnd/>
            <a:tailEnd/>
          </a:ln>
          <a:effectLst/>
        </p:spPr>
        <p:txBody>
          <a:bodyPr vert="horz" wrap="square" lIns="94566" tIns="47283" rIns="94566" bIns="47283" numCol="1" anchor="b" anchorCtr="0" compatLnSpc="1">
            <a:prstTxWarp prst="textNoShape">
              <a:avLst/>
            </a:prstTxWarp>
          </a:bodyPr>
          <a:lstStyle>
            <a:lvl1pPr algn="r" defTabSz="944563">
              <a:spcBef>
                <a:spcPct val="0"/>
              </a:spcBef>
              <a:defRPr sz="1100">
                <a:latin typeface="Arial" charset="0"/>
              </a:defRPr>
            </a:lvl1pPr>
          </a:lstStyle>
          <a:p>
            <a:pPr>
              <a:defRPr/>
            </a:pPr>
            <a:fld id="{BAF496D9-25EC-FE4B-A1BF-34C514AB2829}" type="slidenum">
              <a:rPr lang="en-US" altLang="zh-CN"/>
              <a:pPr>
                <a:defRPr/>
              </a:pPr>
              <a:t>‹#›</a:t>
            </a:fld>
            <a:endParaRPr lang="en-US" altLang="zh-CN"/>
          </a:p>
        </p:txBody>
      </p:sp>
    </p:spTree>
    <p:extLst>
      <p:ext uri="{BB962C8B-B14F-4D97-AF65-F5344CB8AC3E}">
        <p14:creationId xmlns:p14="http://schemas.microsoft.com/office/powerpoint/2010/main" val="169059369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ChangeArrowheads="1" noTextEdit="1"/>
          </p:cNvSpPr>
          <p:nvPr>
            <p:ph type="sldImg"/>
          </p:nvPr>
        </p:nvSpPr>
        <p:spPr>
          <a:ln/>
        </p:spPr>
      </p:sp>
      <p:sp>
        <p:nvSpPr>
          <p:cNvPr id="81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kumimoji="1" lang="zh-CN" altLang="zh-CN" sz="1200" kern="1200" dirty="0">
              <a:solidFill>
                <a:schemeClr val="tx1"/>
              </a:solidFill>
              <a:effectLst/>
              <a:latin typeface="Arial" charset="0"/>
              <a:ea typeface="宋体" pitchFamily="2" charset="-122"/>
              <a:cs typeface="宋体" charset="0"/>
            </a:endParaRPr>
          </a:p>
        </p:txBody>
      </p:sp>
    </p:spTree>
    <p:extLst>
      <p:ext uri="{BB962C8B-B14F-4D97-AF65-F5344CB8AC3E}">
        <p14:creationId xmlns:p14="http://schemas.microsoft.com/office/powerpoint/2010/main" val="1995548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7ECF62-1638-4DD4-9C28-B7A1E023F854}"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2582552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47110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49728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13116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CD987-F231-726B-B530-6828946D030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5F3A9F3-3044-59C1-D2C6-CDE3155B331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9D14998-FF22-B8FA-94FA-1903E12F361A}"/>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12332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4863D4-7036-9F2C-8493-7FDD99929BA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5B13A53-E4A0-0401-854F-B9906FB02D2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ED18BD8-0BD6-52C6-F5DB-A10044FF514B}"/>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98287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85555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具体内容见第二节</a:t>
            </a:r>
          </a:p>
        </p:txBody>
      </p:sp>
    </p:spTree>
    <p:extLst>
      <p:ext uri="{BB962C8B-B14F-4D97-AF65-F5344CB8AC3E}">
        <p14:creationId xmlns:p14="http://schemas.microsoft.com/office/powerpoint/2010/main" val="16276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矢量数据：点的有序集合，一个点构成点要素，多个点构成线要素，多个点且首尾闭合构成面要素。</a:t>
            </a:r>
            <a:endParaRPr lang="en-US" altLang="zh-CN" dirty="0"/>
          </a:p>
          <a:p>
            <a:r>
              <a:rPr lang="zh-CN" altLang="en-US" dirty="0"/>
              <a:t>矢量数据表示不同要素相互关系，如距离，位置。属性数据相互关系，如面要素面积大小、线要素长短关系。</a:t>
            </a:r>
            <a:endParaRPr lang="en-US" altLang="zh-CN" dirty="0"/>
          </a:p>
        </p:txBody>
      </p:sp>
    </p:spTree>
    <p:extLst>
      <p:ext uri="{BB962C8B-B14F-4D97-AF65-F5344CB8AC3E}">
        <p14:creationId xmlns:p14="http://schemas.microsoft.com/office/powerpoint/2010/main" val="2430468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矢量数据复合类型：多点，多线，多面。</a:t>
            </a:r>
            <a:r>
              <a:rPr lang="en-US" altLang="zh-CN" dirty="0" err="1"/>
              <a:t>qgis</a:t>
            </a:r>
            <a:r>
              <a:rPr lang="zh-CN" altLang="en-US" dirty="0"/>
              <a:t>新建矢量要素演示。</a:t>
            </a:r>
            <a:endParaRPr lang="en-US" altLang="zh-CN" dirty="0"/>
          </a:p>
          <a:p>
            <a:r>
              <a:rPr lang="zh-CN" altLang="en-US" dirty="0"/>
              <a:t>矢量几何和属性：结合全国行政地图说明</a:t>
            </a:r>
            <a:endParaRPr lang="en-US" altLang="zh-CN" dirty="0"/>
          </a:p>
          <a:p>
            <a:endParaRPr lang="zh-CN" altLang="en-US" dirty="0"/>
          </a:p>
        </p:txBody>
      </p:sp>
    </p:spTree>
    <p:extLst>
      <p:ext uri="{BB962C8B-B14F-4D97-AF65-F5344CB8AC3E}">
        <p14:creationId xmlns:p14="http://schemas.microsoft.com/office/powerpoint/2010/main" val="3493576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44563" rtl="0" eaLnBrk="1" fontAlgn="base" latinLnBrk="0" hangingPunct="1">
              <a:lnSpc>
                <a:spcPct val="100000"/>
              </a:lnSpc>
              <a:spcBef>
                <a:spcPct val="0"/>
              </a:spcBef>
              <a:spcAft>
                <a:spcPct val="0"/>
              </a:spcAft>
              <a:buClrTx/>
              <a:buSzTx/>
              <a:buFontTx/>
              <a:buNone/>
              <a:tabLst/>
              <a:defRPr/>
            </a:pPr>
            <a:fld id="{B77ECF62-1638-4DD4-9C28-B7A1E023F854}" type="slidenum">
              <a:rPr kumimoji="0" lang="zh-CN" altLang="en-US" sz="1100" b="0" i="0" u="none" strike="noStrike" kern="1200" cap="none" spc="0" normalizeH="0" baseline="0" noProof="0" smtClean="0">
                <a:ln>
                  <a:noFill/>
                </a:ln>
                <a:solidFill>
                  <a:prstClr val="black"/>
                </a:solidFill>
                <a:effectLst/>
                <a:uLnTx/>
                <a:uFillTx/>
                <a:latin typeface="Arial" charset="0"/>
                <a:ea typeface="宋体" charset="0"/>
              </a:rPr>
              <a:pPr marL="0" marR="0" lvl="0" indent="0" algn="r" defTabSz="944563" rtl="0" eaLnBrk="1" fontAlgn="base" latinLnBrk="0" hangingPunct="1">
                <a:lnSpc>
                  <a:spcPct val="100000"/>
                </a:lnSpc>
                <a:spcBef>
                  <a:spcPct val="0"/>
                </a:spcBef>
                <a:spcAft>
                  <a:spcPct val="0"/>
                </a:spcAft>
                <a:buClrTx/>
                <a:buSzTx/>
                <a:buFontTx/>
                <a:buNone/>
                <a:tabLst/>
                <a:defRPr/>
              </a:pPr>
              <a:t>2</a:t>
            </a:fld>
            <a:endParaRPr kumimoji="0" lang="zh-CN" altLang="en-US" sz="1100" b="0" i="0" u="none" strike="noStrike" kern="1200" cap="none" spc="0" normalizeH="0" baseline="0" noProof="0">
              <a:ln>
                <a:noFill/>
              </a:ln>
              <a:solidFill>
                <a:prstClr val="black"/>
              </a:solidFill>
              <a:effectLst/>
              <a:uLnTx/>
              <a:uFillTx/>
              <a:latin typeface="Arial" charset="0"/>
              <a:ea typeface="宋体" charset="0"/>
            </a:endParaRPr>
          </a:p>
        </p:txBody>
      </p:sp>
    </p:spTree>
    <p:extLst>
      <p:ext uri="{BB962C8B-B14F-4D97-AF65-F5344CB8AC3E}">
        <p14:creationId xmlns:p14="http://schemas.microsoft.com/office/powerpoint/2010/main" val="29472792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拓扑关系：描述空间对象之间不受几何变形影响的固有空间关系。即使几何对象被拉伸、旋转或缩放，其拓扑关系保持不变。如包含、邻接等。</a:t>
            </a:r>
          </a:p>
        </p:txBody>
      </p:sp>
    </p:spTree>
    <p:extLst>
      <p:ext uri="{BB962C8B-B14F-4D97-AF65-F5344CB8AC3E}">
        <p14:creationId xmlns:p14="http://schemas.microsoft.com/office/powerpoint/2010/main" val="3820524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242437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利用</a:t>
            </a:r>
            <a:r>
              <a:rPr lang="en-US" altLang="zh-CN" dirty="0" err="1"/>
              <a:t>qgis</a:t>
            </a:r>
            <a:r>
              <a:rPr lang="zh-CN" altLang="en-US" dirty="0"/>
              <a:t>软件打开昆明市遥感影像说明。</a:t>
            </a:r>
          </a:p>
        </p:txBody>
      </p:sp>
    </p:spTree>
    <p:extLst>
      <p:ext uri="{BB962C8B-B14F-4D97-AF65-F5344CB8AC3E}">
        <p14:creationId xmlns:p14="http://schemas.microsoft.com/office/powerpoint/2010/main" val="42335716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地表连续：地貌上，海洋</a:t>
            </a:r>
            <a:r>
              <a:rPr lang="en-US" altLang="zh-CN" dirty="0"/>
              <a:t>-</a:t>
            </a:r>
            <a:r>
              <a:rPr lang="zh-CN" altLang="en-US" dirty="0"/>
              <a:t>草地</a:t>
            </a:r>
            <a:r>
              <a:rPr lang="en-US" altLang="zh-CN" dirty="0"/>
              <a:t>-</a:t>
            </a:r>
            <a:r>
              <a:rPr lang="zh-CN" altLang="en-US" dirty="0"/>
              <a:t>沙漠，地形上，平原</a:t>
            </a:r>
            <a:r>
              <a:rPr lang="en-US" altLang="zh-CN" dirty="0"/>
              <a:t>-</a:t>
            </a:r>
            <a:r>
              <a:rPr lang="zh-CN" altLang="en-US" dirty="0"/>
              <a:t>丘陵</a:t>
            </a:r>
            <a:r>
              <a:rPr lang="en-US" altLang="zh-CN" dirty="0"/>
              <a:t>-</a:t>
            </a:r>
            <a:r>
              <a:rPr lang="zh-CN" altLang="en-US" dirty="0"/>
              <a:t>山地</a:t>
            </a:r>
          </a:p>
        </p:txBody>
      </p:sp>
    </p:spTree>
    <p:extLst>
      <p:ext uri="{BB962C8B-B14F-4D97-AF65-F5344CB8AC3E}">
        <p14:creationId xmlns:p14="http://schemas.microsoft.com/office/powerpoint/2010/main" val="30462343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BDB68C-A93C-3532-2639-AEB54B4D440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75AE902-4C24-FC2E-7D40-43BF1CB27F4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8516817-6CB4-A826-D381-074100505979}"/>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21632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545A0D-17FA-0BB6-1708-57CF864A6E5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5C753DE-8BE4-9F71-18A8-382B1C3A3BE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13B011B-7065-1C2E-59A1-00B7F50B9FE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131795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4C4062-2F4C-A6BF-0580-C21069012C3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82B7F88-29E8-043A-218E-9D231B11FB8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D9C52A7-5E06-FDC3-B933-402300ABA4DD}"/>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solidFill>
                  <a:schemeClr val="bg2"/>
                </a:solidFill>
                <a:latin typeface="+mn-ea"/>
                <a:ea typeface="+mn-ea"/>
              </a:rPr>
              <a:t>两种数据类型也经常混合使用</a:t>
            </a:r>
            <a:r>
              <a:rPr lang="zh-CN" altLang="en-US" sz="1200" dirty="0">
                <a:solidFill>
                  <a:schemeClr val="bg2"/>
                </a:solidFill>
                <a:latin typeface="+mn-ea"/>
                <a:ea typeface="+mn-ea"/>
              </a:rPr>
              <a:t>，以满足不同需求</a:t>
            </a:r>
            <a:endParaRPr lang="en-CN" dirty="0"/>
          </a:p>
          <a:p>
            <a:endParaRPr lang="zh-CN" altLang="en-US" dirty="0"/>
          </a:p>
        </p:txBody>
      </p:sp>
    </p:spTree>
    <p:extLst>
      <p:ext uri="{BB962C8B-B14F-4D97-AF65-F5344CB8AC3E}">
        <p14:creationId xmlns:p14="http://schemas.microsoft.com/office/powerpoint/2010/main" val="35817988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91045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空间数据举例；</a:t>
            </a:r>
          </a:p>
        </p:txBody>
      </p:sp>
    </p:spTree>
    <p:extLst>
      <p:ext uri="{BB962C8B-B14F-4D97-AF65-F5344CB8AC3E}">
        <p14:creationId xmlns:p14="http://schemas.microsoft.com/office/powerpoint/2010/main" val="1437439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0DE870-0104-4EF2-204C-8182CBEDFDD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FCF2C3C-A3CF-6E58-86E3-8B41FD7A280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E958AFA-133E-8539-E233-626DA29DD1F9}"/>
              </a:ext>
            </a:extLst>
          </p:cNvPr>
          <p:cNvSpPr>
            <a:spLocks noGrp="1"/>
          </p:cNvSpPr>
          <p:nvPr>
            <p:ph type="body" idx="1"/>
          </p:nvPr>
        </p:nvSpPr>
        <p:spPr/>
        <p:txBody>
          <a:bodyPr/>
          <a:lstStyle/>
          <a:p>
            <a:pPr marL="0" indent="0">
              <a:buNone/>
            </a:pPr>
            <a:r>
              <a:rPr lang="en-US" altLang="zh-CN" dirty="0"/>
              <a:t>1. </a:t>
            </a:r>
            <a:r>
              <a:rPr lang="zh-CN" altLang="en-US" dirty="0"/>
              <a:t>遥感</a:t>
            </a:r>
            <a:r>
              <a:rPr lang="en-US" altLang="zh-CN" dirty="0" err="1"/>
              <a:t>gis</a:t>
            </a:r>
            <a:r>
              <a:rPr lang="zh-CN" altLang="en-US" dirty="0"/>
              <a:t>课程。</a:t>
            </a:r>
            <a:r>
              <a:rPr lang="en-US" altLang="zh-CN" dirty="0"/>
              <a:t>2. </a:t>
            </a:r>
            <a:r>
              <a:rPr lang="zh-CN" altLang="en-US" dirty="0"/>
              <a:t>地理数据读写；</a:t>
            </a:r>
            <a:r>
              <a:rPr lang="en-US" altLang="zh-CN" dirty="0"/>
              <a:t>3. </a:t>
            </a:r>
            <a:r>
              <a:rPr lang="zh-CN" altLang="en-US" dirty="0"/>
              <a:t>地理数据可视化；</a:t>
            </a:r>
            <a:r>
              <a:rPr lang="en-US" altLang="zh-CN" dirty="0"/>
              <a:t>4. </a:t>
            </a:r>
            <a:r>
              <a:rPr lang="zh-CN" altLang="en-US" dirty="0"/>
              <a:t>数据类型转换（矢量化、栅格化）；</a:t>
            </a:r>
            <a:r>
              <a:rPr lang="en-US" altLang="zh-CN" dirty="0"/>
              <a:t>5. </a:t>
            </a:r>
            <a:r>
              <a:rPr lang="zh-CN" altLang="en-US" dirty="0"/>
              <a:t>空间参考转换；</a:t>
            </a:r>
            <a:endParaRPr lang="en-US" altLang="zh-CN" dirty="0"/>
          </a:p>
          <a:p>
            <a:r>
              <a:rPr lang="en-US" altLang="zh-CN" dirty="0"/>
              <a:t>6. </a:t>
            </a:r>
            <a:r>
              <a:rPr lang="zh-CN" altLang="en-US" dirty="0"/>
              <a:t>矢量数据编辑；</a:t>
            </a:r>
            <a:r>
              <a:rPr lang="en-US" altLang="zh-CN" dirty="0"/>
              <a:t>7. </a:t>
            </a:r>
            <a:r>
              <a:rPr lang="zh-CN" altLang="en-US" dirty="0"/>
              <a:t>矢量数据叠加分析、缓冲区分析等。</a:t>
            </a:r>
            <a:r>
              <a:rPr lang="en-US" altLang="zh-CN" dirty="0"/>
              <a:t>8. </a:t>
            </a:r>
            <a:r>
              <a:rPr lang="zh-CN" altLang="en-US" dirty="0"/>
              <a:t>遥感影像裁剪、拼接、采样等。</a:t>
            </a:r>
            <a:r>
              <a:rPr lang="en-US" altLang="zh-CN" dirty="0"/>
              <a:t>9. </a:t>
            </a:r>
            <a:r>
              <a:rPr lang="zh-CN" altLang="en-US" dirty="0"/>
              <a:t>遥感影像信息提取（指数、机器学习）；</a:t>
            </a:r>
            <a:endParaRPr lang="en-US" altLang="zh-CN" dirty="0"/>
          </a:p>
          <a:p>
            <a:endParaRPr lang="zh-CN" altLang="en-US" dirty="0"/>
          </a:p>
        </p:txBody>
      </p:sp>
    </p:spTree>
    <p:extLst>
      <p:ext uri="{BB962C8B-B14F-4D97-AF65-F5344CB8AC3E}">
        <p14:creationId xmlns:p14="http://schemas.microsoft.com/office/powerpoint/2010/main" val="4241050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39463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 不严格按照进度，根据大家学习情况调整。</a:t>
            </a:r>
          </a:p>
        </p:txBody>
      </p:sp>
    </p:spTree>
    <p:extLst>
      <p:ext uri="{BB962C8B-B14F-4D97-AF65-F5344CB8AC3E}">
        <p14:creationId xmlns:p14="http://schemas.microsoft.com/office/powerpoint/2010/main" val="2420041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97539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47650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ChangeArrowheads="1" noTextEdit="1"/>
          </p:cNvSpPr>
          <p:nvPr>
            <p:ph type="sldImg"/>
          </p:nvPr>
        </p:nvSpPr>
        <p:spPr>
          <a:ln/>
        </p:spPr>
      </p:sp>
      <p:sp>
        <p:nvSpPr>
          <p:cNvPr id="81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kumimoji="1" lang="zh-CN" altLang="zh-CN" sz="1200" kern="1200">
              <a:solidFill>
                <a:schemeClr val="tx1"/>
              </a:solidFill>
              <a:effectLst/>
              <a:latin typeface="Arial" charset="0"/>
              <a:ea typeface="宋体" pitchFamily="2" charset="-122"/>
              <a:cs typeface="宋体" charset="0"/>
            </a:endParaRPr>
          </a:p>
        </p:txBody>
      </p:sp>
    </p:spTree>
    <p:extLst>
      <p:ext uri="{BB962C8B-B14F-4D97-AF65-F5344CB8AC3E}">
        <p14:creationId xmlns:p14="http://schemas.microsoft.com/office/powerpoint/2010/main" val="4128186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tx1"/>
        </a:solidFill>
        <a:effectLst/>
      </p:bgPr>
    </p:bg>
    <p:spTree>
      <p:nvGrpSpPr>
        <p:cNvPr id="1" name=""/>
        <p:cNvGrpSpPr/>
        <p:nvPr/>
      </p:nvGrpSpPr>
      <p:grpSpPr>
        <a:xfrm>
          <a:off x="0" y="0"/>
          <a:ext cx="0" cy="0"/>
          <a:chOff x="0" y="0"/>
          <a:chExt cx="0" cy="0"/>
        </a:xfrm>
      </p:grpSpPr>
      <p:sp>
        <p:nvSpPr>
          <p:cNvPr id="4" name="矩形 3"/>
          <p:cNvSpPr>
            <a:spLocks noChangeArrowheads="1"/>
          </p:cNvSpPr>
          <p:nvPr userDrawn="1"/>
        </p:nvSpPr>
        <p:spPr bwMode="auto">
          <a:xfrm>
            <a:off x="0" y="2276475"/>
            <a:ext cx="9144000" cy="2665413"/>
          </a:xfrm>
          <a:prstGeom prst="rect">
            <a:avLst/>
          </a:prstGeom>
          <a:solidFill>
            <a:schemeClr val="accent1"/>
          </a:solidFill>
          <a:ln>
            <a:noFill/>
          </a:ln>
        </p:spPr>
        <p:txBody>
          <a:bodyPr lIns="0" tIns="0" rIns="0" bIns="0">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fontAlgn="base">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fontAlgn="base">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fontAlgn="base">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fontAlgn="base">
              <a:spcBef>
                <a:spcPct val="50000"/>
              </a:spcBef>
              <a:spcAft>
                <a:spcPct val="0"/>
              </a:spcAft>
              <a:defRPr kumimoji="1" sz="2400">
                <a:solidFill>
                  <a:schemeClr val="tx1"/>
                </a:solidFill>
                <a:latin typeface="Times New Roman" pitchFamily="18" charset="0"/>
                <a:ea typeface="宋体" pitchFamily="2" charset="-122"/>
              </a:defRPr>
            </a:lvl9pPr>
          </a:lstStyle>
          <a:p>
            <a:pPr>
              <a:defRPr/>
            </a:pPr>
            <a:endParaRPr kumimoji="0" lang="zh-CN" altLang="en-US">
              <a:solidFill>
                <a:prstClr val="white"/>
              </a:solidFill>
              <a:cs typeface="+mn-cs"/>
            </a:endParaRPr>
          </a:p>
        </p:txBody>
      </p:sp>
      <p:sp>
        <p:nvSpPr>
          <p:cNvPr id="5" name="矩形 4"/>
          <p:cNvSpPr>
            <a:spLocks noChangeArrowheads="1"/>
          </p:cNvSpPr>
          <p:nvPr userDrawn="1"/>
        </p:nvSpPr>
        <p:spPr bwMode="auto">
          <a:xfrm>
            <a:off x="0" y="2203450"/>
            <a:ext cx="9144000" cy="71438"/>
          </a:xfrm>
          <a:prstGeom prst="rect">
            <a:avLst/>
          </a:prstGeom>
          <a:solidFill>
            <a:srgbClr val="FFC000"/>
          </a:solidFill>
          <a:ln>
            <a:noFill/>
          </a:ln>
        </p:spPr>
        <p:txBody>
          <a:bodyPr lIns="0" tIns="0" rIns="0" bIns="0">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fontAlgn="base">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fontAlgn="base">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fontAlgn="base">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fontAlgn="base">
              <a:spcBef>
                <a:spcPct val="50000"/>
              </a:spcBef>
              <a:spcAft>
                <a:spcPct val="0"/>
              </a:spcAft>
              <a:defRPr kumimoji="1" sz="2400">
                <a:solidFill>
                  <a:schemeClr val="tx1"/>
                </a:solidFill>
                <a:latin typeface="Times New Roman" pitchFamily="18" charset="0"/>
                <a:ea typeface="宋体" pitchFamily="2" charset="-122"/>
              </a:defRPr>
            </a:lvl9pPr>
          </a:lstStyle>
          <a:p>
            <a:pPr>
              <a:defRPr/>
            </a:pPr>
            <a:endParaRPr kumimoji="0" lang="zh-CN" altLang="en-US">
              <a:solidFill>
                <a:prstClr val="white"/>
              </a:solidFill>
              <a:cs typeface="+mn-cs"/>
            </a:endParaRPr>
          </a:p>
        </p:txBody>
      </p:sp>
      <p:sp>
        <p:nvSpPr>
          <p:cNvPr id="6" name="矩形 5"/>
          <p:cNvSpPr>
            <a:spLocks noChangeArrowheads="1"/>
          </p:cNvSpPr>
          <p:nvPr userDrawn="1"/>
        </p:nvSpPr>
        <p:spPr bwMode="auto">
          <a:xfrm>
            <a:off x="0" y="4870450"/>
            <a:ext cx="9144000" cy="71438"/>
          </a:xfrm>
          <a:prstGeom prst="rect">
            <a:avLst/>
          </a:prstGeom>
          <a:solidFill>
            <a:srgbClr val="FFC000"/>
          </a:solidFill>
          <a:ln>
            <a:noFill/>
          </a:ln>
        </p:spPr>
        <p:txBody>
          <a:bodyPr lIns="0" tIns="0" rIns="0" bIns="0">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fontAlgn="base">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fontAlgn="base">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fontAlgn="base">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fontAlgn="base">
              <a:spcBef>
                <a:spcPct val="50000"/>
              </a:spcBef>
              <a:spcAft>
                <a:spcPct val="0"/>
              </a:spcAft>
              <a:defRPr kumimoji="1" sz="2400">
                <a:solidFill>
                  <a:schemeClr val="tx1"/>
                </a:solidFill>
                <a:latin typeface="Times New Roman" pitchFamily="18" charset="0"/>
                <a:ea typeface="宋体" pitchFamily="2" charset="-122"/>
              </a:defRPr>
            </a:lvl9pPr>
          </a:lstStyle>
          <a:p>
            <a:pPr>
              <a:defRPr/>
            </a:pPr>
            <a:endParaRPr kumimoji="0" lang="zh-CN" altLang="en-US">
              <a:solidFill>
                <a:prstClr val="white"/>
              </a:solidFill>
              <a:cs typeface="+mn-cs"/>
            </a:endParaRPr>
          </a:p>
        </p:txBody>
      </p:sp>
      <p:sp>
        <p:nvSpPr>
          <p:cNvPr id="32860" name="Rectangle 92"/>
          <p:cNvSpPr>
            <a:spLocks noGrp="1" noChangeArrowheads="1"/>
          </p:cNvSpPr>
          <p:nvPr>
            <p:ph type="ctrTitle"/>
          </p:nvPr>
        </p:nvSpPr>
        <p:spPr>
          <a:xfrm>
            <a:off x="1828800" y="1828800"/>
            <a:ext cx="6934200" cy="2362200"/>
          </a:xfrm>
          <a:noFill/>
        </p:spPr>
        <p:txBody>
          <a:bodyPr/>
          <a:lstStyle>
            <a:lvl1pPr>
              <a:defRPr/>
            </a:lvl1pPr>
          </a:lstStyle>
          <a:p>
            <a:r>
              <a:rPr lang="zh-CN" altLang="en-US"/>
              <a:t>单击此处编辑母版标题样式</a:t>
            </a:r>
          </a:p>
        </p:txBody>
      </p:sp>
      <p:sp>
        <p:nvSpPr>
          <p:cNvPr id="32861" name="Rectangle 93"/>
          <p:cNvSpPr>
            <a:spLocks noGrp="1" noChangeArrowheads="1"/>
          </p:cNvSpPr>
          <p:nvPr>
            <p:ph type="subTitle" idx="1"/>
          </p:nvPr>
        </p:nvSpPr>
        <p:spPr>
          <a:xfrm>
            <a:off x="1828800" y="4572000"/>
            <a:ext cx="6934200" cy="1295400"/>
          </a:xfrm>
          <a:prstGeom prst="rect">
            <a:avLst/>
          </a:prstGeom>
        </p:spPr>
        <p:txBody>
          <a:bodyPr/>
          <a:lstStyle>
            <a:lvl1pPr marL="0" indent="0">
              <a:buFontTx/>
              <a:buNone/>
              <a:defRPr/>
            </a:lvl1pPr>
          </a:lstStyle>
          <a:p>
            <a:r>
              <a:rPr lang="zh-CN" altLang="en-US"/>
              <a:t>单击此处编辑母版副标题样式</a:t>
            </a:r>
          </a:p>
        </p:txBody>
      </p:sp>
      <p:sp>
        <p:nvSpPr>
          <p:cNvPr id="2" name="灯片编号占位符 1"/>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03243613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287338" y="981075"/>
            <a:ext cx="7772400" cy="518477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30788887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6988"/>
            <a:ext cx="2286000" cy="6192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26988"/>
            <a:ext cx="6705600" cy="6192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92179869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26988"/>
            <a:ext cx="9144000" cy="61928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灯片编号占位符 2"/>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03182318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26988"/>
            <a:ext cx="9144000" cy="792163"/>
          </a:xfrm>
        </p:spPr>
        <p:txBody>
          <a:bodyPr/>
          <a:lstStyle/>
          <a:p>
            <a:r>
              <a:rPr lang="zh-CN" altLang="en-US"/>
              <a:t>单击此处编辑母版标题样式</a:t>
            </a:r>
          </a:p>
        </p:txBody>
      </p:sp>
      <p:sp>
        <p:nvSpPr>
          <p:cNvPr id="3" name="表格占位符 2"/>
          <p:cNvSpPr>
            <a:spLocks noGrp="1"/>
          </p:cNvSpPr>
          <p:nvPr>
            <p:ph type="tbl" idx="1"/>
          </p:nvPr>
        </p:nvSpPr>
        <p:spPr>
          <a:xfrm>
            <a:off x="685800" y="981075"/>
            <a:ext cx="7772400" cy="5184775"/>
          </a:xfrm>
          <a:prstGeom prst="rect">
            <a:avLst/>
          </a:prstGeom>
        </p:spPr>
        <p:txBody>
          <a:bodyPr/>
          <a:lstStyle/>
          <a:p>
            <a:pPr lvl="0"/>
            <a:endParaRPr lang="zh-CN" altLang="en-US" noProof="0"/>
          </a:p>
        </p:txBody>
      </p:sp>
      <p:sp>
        <p:nvSpPr>
          <p:cNvPr id="4" name="灯片编号占位符 3"/>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38429749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26988"/>
            <a:ext cx="9144000" cy="792163"/>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981075"/>
            <a:ext cx="3810000" cy="51847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81075"/>
            <a:ext cx="3810000" cy="51847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34900904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pic>
        <p:nvPicPr>
          <p:cNvPr id="105473" name="Picture 1" descr="D:\5万更新包奖PPT\张嘉\PPT用图\2.整饰相关\整饰 周老师改\5 31整饰-1副本.jpg"/>
          <p:cNvPicPr>
            <a:picLocks noChangeAspect="1" noChangeArrowheads="1"/>
          </p:cNvPicPr>
          <p:nvPr userDrawn="1"/>
        </p:nvPicPr>
        <p:blipFill>
          <a:blip r:embed="rId2" cstate="print"/>
          <a:srcRect/>
          <a:stretch>
            <a:fillRect/>
          </a:stretch>
        </p:blipFill>
        <p:spPr bwMode="auto">
          <a:xfrm>
            <a:off x="0" y="-1"/>
            <a:ext cx="9144000" cy="6858001"/>
          </a:xfrm>
          <a:prstGeom prst="rect">
            <a:avLst/>
          </a:prstGeom>
          <a:noFill/>
        </p:spPr>
      </p:pic>
      <p:sp>
        <p:nvSpPr>
          <p:cNvPr id="2" name="大标题"/>
          <p:cNvSpPr>
            <a:spLocks noGrp="1"/>
          </p:cNvSpPr>
          <p:nvPr>
            <p:ph type="title"/>
          </p:nvPr>
        </p:nvSpPr>
        <p:spPr>
          <a:xfrm>
            <a:off x="0" y="0"/>
            <a:ext cx="9144000" cy="1071546"/>
          </a:xfrm>
          <a:prstGeom prst="rect">
            <a:avLst/>
          </a:prstGeom>
        </p:spPr>
        <p:txBody>
          <a:bodyPr anchor="ctr"/>
          <a:lstStyle>
            <a:lvl1pPr algn="ctr">
              <a:defRPr lang="zh-CN" altLang="en-US" sz="3600" b="1" dirty="0">
                <a:ln w="19050">
                  <a:noFill/>
                </a:ln>
                <a:solidFill>
                  <a:schemeClr val="bg1"/>
                </a:solidFill>
                <a:effectLst>
                  <a:outerShdw blurRad="50800" dist="38100" dir="2700000" algn="tl" rotWithShape="0">
                    <a:prstClr val="black">
                      <a:alpha val="40000"/>
                    </a:prstClr>
                  </a:outerShdw>
                </a:effectLst>
                <a:latin typeface="微软雅黑" pitchFamily="34" charset="-122"/>
                <a:ea typeface="微软雅黑" pitchFamily="34" charset="-122"/>
                <a:cs typeface="+mj-cs"/>
              </a:defRPr>
            </a:lvl1pPr>
          </a:lstStyle>
          <a:p>
            <a:r>
              <a:rPr lang="zh-CN" altLang="en-US"/>
              <a:t>单击此处编辑母版标题样式</a:t>
            </a:r>
          </a:p>
        </p:txBody>
      </p:sp>
    </p:spTree>
    <p:extLst>
      <p:ext uri="{BB962C8B-B14F-4D97-AF65-F5344CB8AC3E}">
        <p14:creationId xmlns:p14="http://schemas.microsoft.com/office/powerpoint/2010/main" val="253477105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rotWithShape="1">
          <a:gsLst>
            <a:gs pos="0">
              <a:schemeClr val="bg1">
                <a:tint val="80000"/>
                <a:satMod val="300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6356350"/>
            <a:ext cx="2133600" cy="365125"/>
          </a:xfrm>
          <a:prstGeom prst="rect">
            <a:avLst/>
          </a:prstGeom>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219865972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6356350"/>
            <a:ext cx="2133600" cy="365125"/>
          </a:xfrm>
          <a:prstGeom prst="rect">
            <a:avLst/>
          </a:prstGeom>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261613086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6982264" y="6467404"/>
            <a:ext cx="2133600" cy="365125"/>
          </a:xfrm>
          <a:prstGeom prst="rect">
            <a:avLst/>
          </a:prstGeom>
        </p:spPr>
        <p:txBody>
          <a:bodyPr/>
          <a:lstStyle>
            <a:lvl1pPr>
              <a:defRPr>
                <a:latin typeface="+mn-lt"/>
              </a:defRPr>
            </a:lvl1pPr>
          </a:lstStyle>
          <a:p>
            <a:r>
              <a:rPr lang="en-US" altLang="zh-CN">
                <a:solidFill>
                  <a:prstClr val="black">
                    <a:tint val="75000"/>
                  </a:prstClr>
                </a:solidFill>
              </a:rPr>
              <a:t>Page </a:t>
            </a:r>
            <a:fld id="{5B7D6B44-8869-44D6-9B46-FD9D3C769EB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10" name="任意多边形 9"/>
          <p:cNvSpPr/>
          <p:nvPr userDrawn="1"/>
        </p:nvSpPr>
        <p:spPr>
          <a:xfrm>
            <a:off x="0" y="6395396"/>
            <a:ext cx="9144000" cy="0"/>
          </a:xfrm>
          <a:custGeom>
            <a:avLst/>
            <a:gdLst>
              <a:gd name="connsiteX0" fmla="*/ 0 w 9144000"/>
              <a:gd name="connsiteY0" fmla="*/ 0 h 0"/>
              <a:gd name="connsiteX1" fmla="*/ 9144000 w 9144000"/>
              <a:gd name="connsiteY1" fmla="*/ 0 h 0"/>
            </a:gdLst>
            <a:ahLst/>
            <a:cxnLst>
              <a:cxn ang="0">
                <a:pos x="connsiteX0" y="connsiteY0"/>
              </a:cxn>
              <a:cxn ang="0">
                <a:pos x="connsiteX1" y="connsiteY1"/>
              </a:cxn>
            </a:cxnLst>
            <a:rect l="l" t="t" r="r" b="b"/>
            <a:pathLst>
              <a:path w="9144000">
                <a:moveTo>
                  <a:pt x="0" y="0"/>
                </a:moveTo>
                <a:lnTo>
                  <a:pt x="9144000" y="0"/>
                </a:lnTo>
              </a:path>
            </a:pathLst>
          </a:cu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prstClr val="white"/>
              </a:solidFill>
            </a:endParaRPr>
          </a:p>
        </p:txBody>
      </p:sp>
      <p:sp>
        <p:nvSpPr>
          <p:cNvPr id="11" name="Rectangle 2"/>
          <p:cNvSpPr>
            <a:spLocks noGrp="1" noChangeArrowheads="1"/>
          </p:cNvSpPr>
          <p:nvPr>
            <p:ph type="title"/>
          </p:nvPr>
        </p:nvSpPr>
        <p:spPr bwMode="auto">
          <a:xfrm>
            <a:off x="0" y="8526"/>
            <a:ext cx="802481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extLst>
      <p:ext uri="{BB962C8B-B14F-4D97-AF65-F5344CB8AC3E}">
        <p14:creationId xmlns:p14="http://schemas.microsoft.com/office/powerpoint/2010/main" val="155685361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30629FCA-9BCC-4D94-BCF1-50AA18210C8D}" type="slidenum">
              <a:rPr lang="en-US" altLang="zh-CN"/>
              <a:t>‹#›</a:t>
            </a:fld>
            <a:r>
              <a:rPr lang="en-US" altLang="zh-CN"/>
              <a:t> </a:t>
            </a:r>
          </a:p>
        </p:txBody>
      </p:sp>
    </p:spTree>
    <p:extLst>
      <p:ext uri="{BB962C8B-B14F-4D97-AF65-F5344CB8AC3E}">
        <p14:creationId xmlns:p14="http://schemas.microsoft.com/office/powerpoint/2010/main" val="325955421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287338" y="981075"/>
            <a:ext cx="7772400" cy="51847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标题 5"/>
          <p:cNvSpPr>
            <a:spLocks noGrp="1"/>
          </p:cNvSpPr>
          <p:nvPr>
            <p:ph type="title"/>
          </p:nvPr>
        </p:nvSpPr>
        <p:spPr/>
        <p:txBody>
          <a:bodyPr/>
          <a:lstStyle/>
          <a:p>
            <a:r>
              <a:rPr lang="zh-CN" altLang="en-US"/>
              <a:t>单击此处编辑母版标题样式</a:t>
            </a:r>
          </a:p>
        </p:txBody>
      </p:sp>
      <p:sp>
        <p:nvSpPr>
          <p:cNvPr id="7" name="灯片编号占位符 6"/>
          <p:cNvSpPr>
            <a:spLocks noGrp="1"/>
          </p:cNvSpPr>
          <p:nvPr>
            <p:ph type="sldNum" sz="quarter" idx="10"/>
          </p:nvPr>
        </p:nvSpPr>
        <p:spPr/>
        <p:txBody>
          <a:bodyPr/>
          <a:lstStyle>
            <a:lvl1pPr>
              <a:defRPr>
                <a:solidFill>
                  <a:schemeClr val="bg2"/>
                </a:solidFill>
              </a:defRPr>
            </a:lvl1pPr>
          </a:lstStyle>
          <a:p>
            <a:fld id="{B8E54011-88F9-4C11-89A5-A0E112247FEB}" type="slidenum">
              <a:rPr lang="zh-CN" altLang="en-US" smtClean="0"/>
              <a:pPr/>
              <a:t>‹#›</a:t>
            </a:fld>
            <a:endParaRPr lang="zh-CN" altLang="en-US"/>
          </a:p>
        </p:txBody>
      </p:sp>
    </p:spTree>
    <p:extLst>
      <p:ext uri="{BB962C8B-B14F-4D97-AF65-F5344CB8AC3E}">
        <p14:creationId xmlns:p14="http://schemas.microsoft.com/office/powerpoint/2010/main" val="306292966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480EE588-B514-4B83-883F-1A90AE4C4A85}" type="slidenum">
              <a:rPr lang="en-US" altLang="zh-CN"/>
              <a:t>‹#›</a:t>
            </a:fld>
            <a:r>
              <a:rPr lang="en-US" altLang="zh-CN"/>
              <a:t> </a:t>
            </a:r>
          </a:p>
        </p:txBody>
      </p:sp>
    </p:spTree>
    <p:extLst>
      <p:ext uri="{BB962C8B-B14F-4D97-AF65-F5344CB8AC3E}">
        <p14:creationId xmlns:p14="http://schemas.microsoft.com/office/powerpoint/2010/main" val="130249880"/>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0523AAF6-DDDF-4D98-B1C8-197F7B964DB6}" type="slidenum">
              <a:rPr lang="en-US" altLang="zh-CN"/>
              <a:t>‹#›</a:t>
            </a:fld>
            <a:r>
              <a:rPr lang="en-US" altLang="zh-CN"/>
              <a:t> </a:t>
            </a:r>
          </a:p>
        </p:txBody>
      </p:sp>
    </p:spTree>
    <p:extLst>
      <p:ext uri="{BB962C8B-B14F-4D97-AF65-F5344CB8AC3E}">
        <p14:creationId xmlns:p14="http://schemas.microsoft.com/office/powerpoint/2010/main" val="234411538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5438" y="1087438"/>
            <a:ext cx="4027487" cy="2270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05325" y="1087438"/>
            <a:ext cx="4027488" cy="2270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sldNum" sz="quarter" idx="10"/>
          </p:nvPr>
        </p:nvSpPr>
        <p:spPr/>
        <p:txBody>
          <a:bodyPr/>
          <a:lstStyle>
            <a:lvl1pPr>
              <a:defRPr/>
            </a:lvl1pPr>
          </a:lstStyle>
          <a:p>
            <a:pPr>
              <a:defRPr/>
            </a:pPr>
            <a:r>
              <a:rPr lang="en-US" altLang="zh-CN"/>
              <a:t> </a:t>
            </a:r>
            <a:fld id="{DAC03A7A-4C91-400B-8A5E-521C0E46A7DC}" type="slidenum">
              <a:rPr lang="en-US" altLang="zh-CN"/>
              <a:t>‹#›</a:t>
            </a:fld>
            <a:r>
              <a:rPr lang="en-US" altLang="zh-CN"/>
              <a:t> </a:t>
            </a:r>
          </a:p>
        </p:txBody>
      </p:sp>
    </p:spTree>
    <p:extLst>
      <p:ext uri="{BB962C8B-B14F-4D97-AF65-F5344CB8AC3E}">
        <p14:creationId xmlns:p14="http://schemas.microsoft.com/office/powerpoint/2010/main" val="296186905"/>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sldNum" sz="quarter" idx="10"/>
          </p:nvPr>
        </p:nvSpPr>
        <p:spPr/>
        <p:txBody>
          <a:bodyPr/>
          <a:lstStyle>
            <a:lvl1pPr>
              <a:defRPr/>
            </a:lvl1pPr>
          </a:lstStyle>
          <a:p>
            <a:pPr>
              <a:defRPr/>
            </a:pPr>
            <a:r>
              <a:rPr lang="en-US" altLang="zh-CN"/>
              <a:t> </a:t>
            </a:r>
            <a:fld id="{CE4B736F-8802-4601-81EF-2D08228E192A}" type="slidenum">
              <a:rPr lang="en-US" altLang="zh-CN"/>
              <a:t>‹#›</a:t>
            </a:fld>
            <a:r>
              <a:rPr lang="en-US" altLang="zh-CN"/>
              <a:t> </a:t>
            </a:r>
          </a:p>
        </p:txBody>
      </p:sp>
    </p:spTree>
    <p:extLst>
      <p:ext uri="{BB962C8B-B14F-4D97-AF65-F5344CB8AC3E}">
        <p14:creationId xmlns:p14="http://schemas.microsoft.com/office/powerpoint/2010/main" val="3292782090"/>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sldNum" sz="quarter" idx="10"/>
          </p:nvPr>
        </p:nvSpPr>
        <p:spPr/>
        <p:txBody>
          <a:bodyPr/>
          <a:lstStyle>
            <a:lvl1pPr>
              <a:defRPr/>
            </a:lvl1pPr>
          </a:lstStyle>
          <a:p>
            <a:pPr>
              <a:defRPr/>
            </a:pPr>
            <a:r>
              <a:rPr lang="en-US" altLang="zh-CN"/>
              <a:t> </a:t>
            </a:r>
            <a:fld id="{94C19E30-39C3-491E-99F3-94FA9B6A4A6B}" type="slidenum">
              <a:rPr lang="en-US" altLang="zh-CN"/>
              <a:t>‹#›</a:t>
            </a:fld>
            <a:r>
              <a:rPr lang="en-US" altLang="zh-CN"/>
              <a:t> </a:t>
            </a:r>
          </a:p>
        </p:txBody>
      </p:sp>
    </p:spTree>
    <p:extLst>
      <p:ext uri="{BB962C8B-B14F-4D97-AF65-F5344CB8AC3E}">
        <p14:creationId xmlns:p14="http://schemas.microsoft.com/office/powerpoint/2010/main" val="4121323634"/>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p:txBody>
          <a:bodyPr/>
          <a:lstStyle>
            <a:lvl1pPr>
              <a:defRPr/>
            </a:lvl1pPr>
          </a:lstStyle>
          <a:p>
            <a:pPr>
              <a:defRPr/>
            </a:pPr>
            <a:r>
              <a:rPr lang="en-US" altLang="zh-CN"/>
              <a:t> </a:t>
            </a:r>
            <a:fld id="{B5CB6EDE-C31E-48F8-B56E-C83A2C11E3AC}" type="slidenum">
              <a:rPr lang="en-US" altLang="zh-CN"/>
              <a:t>‹#›</a:t>
            </a:fld>
            <a:r>
              <a:rPr lang="en-US" altLang="zh-CN"/>
              <a:t> </a:t>
            </a:r>
          </a:p>
        </p:txBody>
      </p:sp>
    </p:spTree>
    <p:extLst>
      <p:ext uri="{BB962C8B-B14F-4D97-AF65-F5344CB8AC3E}">
        <p14:creationId xmlns:p14="http://schemas.microsoft.com/office/powerpoint/2010/main" val="358011023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sldNum" sz="quarter" idx="10"/>
          </p:nvPr>
        </p:nvSpPr>
        <p:spPr/>
        <p:txBody>
          <a:bodyPr/>
          <a:lstStyle>
            <a:lvl1pPr>
              <a:defRPr/>
            </a:lvl1pPr>
          </a:lstStyle>
          <a:p>
            <a:pPr>
              <a:defRPr/>
            </a:pPr>
            <a:r>
              <a:rPr lang="en-US" altLang="zh-CN"/>
              <a:t> </a:t>
            </a:r>
            <a:fld id="{AB753CBF-8E7A-41BE-9CDE-C113C4033482}" type="slidenum">
              <a:rPr lang="en-US" altLang="zh-CN"/>
              <a:t>‹#›</a:t>
            </a:fld>
            <a:r>
              <a:rPr lang="en-US" altLang="zh-CN"/>
              <a:t> </a:t>
            </a:r>
          </a:p>
        </p:txBody>
      </p:sp>
    </p:spTree>
    <p:extLst>
      <p:ext uri="{BB962C8B-B14F-4D97-AF65-F5344CB8AC3E}">
        <p14:creationId xmlns:p14="http://schemas.microsoft.com/office/powerpoint/2010/main" val="377509178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sldNum" sz="quarter" idx="10"/>
          </p:nvPr>
        </p:nvSpPr>
        <p:spPr/>
        <p:txBody>
          <a:bodyPr/>
          <a:lstStyle>
            <a:lvl1pPr>
              <a:defRPr/>
            </a:lvl1pPr>
          </a:lstStyle>
          <a:p>
            <a:pPr>
              <a:defRPr/>
            </a:pPr>
            <a:r>
              <a:rPr lang="en-US" altLang="zh-CN"/>
              <a:t> </a:t>
            </a:r>
            <a:fld id="{30D5458A-7C4D-4972-829E-0613074E0F8A}" type="slidenum">
              <a:rPr lang="en-US" altLang="zh-CN"/>
              <a:t>‹#›</a:t>
            </a:fld>
            <a:r>
              <a:rPr lang="en-US" altLang="zh-CN"/>
              <a:t> </a:t>
            </a:r>
          </a:p>
        </p:txBody>
      </p:sp>
    </p:spTree>
    <p:extLst>
      <p:ext uri="{BB962C8B-B14F-4D97-AF65-F5344CB8AC3E}">
        <p14:creationId xmlns:p14="http://schemas.microsoft.com/office/powerpoint/2010/main" val="265675888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BB72497E-EDC7-4CBF-BBB7-C88B46A92B86}" type="slidenum">
              <a:rPr lang="en-US" altLang="zh-CN"/>
              <a:t>‹#›</a:t>
            </a:fld>
            <a:r>
              <a:rPr lang="en-US" altLang="zh-CN"/>
              <a:t> </a:t>
            </a:r>
          </a:p>
        </p:txBody>
      </p:sp>
    </p:spTree>
    <p:extLst>
      <p:ext uri="{BB962C8B-B14F-4D97-AF65-F5344CB8AC3E}">
        <p14:creationId xmlns:p14="http://schemas.microsoft.com/office/powerpoint/2010/main" val="788231793"/>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07163" y="115888"/>
            <a:ext cx="2168525" cy="32416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115888"/>
            <a:ext cx="6354763" cy="32416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86B5A12F-F1D3-4E67-A43C-D26EBF5447F7}" type="slidenum">
              <a:rPr lang="en-US" altLang="zh-CN"/>
              <a:t>‹#›</a:t>
            </a:fld>
            <a:r>
              <a:rPr lang="en-US" altLang="zh-CN"/>
              <a:t> </a:t>
            </a:r>
          </a:p>
        </p:txBody>
      </p:sp>
    </p:spTree>
    <p:extLst>
      <p:ext uri="{BB962C8B-B14F-4D97-AF65-F5344CB8AC3E}">
        <p14:creationId xmlns:p14="http://schemas.microsoft.com/office/powerpoint/2010/main" val="234756141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3"/>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98653096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85800" y="981075"/>
            <a:ext cx="3810000" cy="51847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81075"/>
            <a:ext cx="3810000" cy="51847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标题 4"/>
          <p:cNvSpPr>
            <a:spLocks noGrp="1"/>
          </p:cNvSpPr>
          <p:nvPr>
            <p:ph type="title"/>
          </p:nvPr>
        </p:nvSpPr>
        <p:spPr/>
        <p:txBody>
          <a:bodyPr/>
          <a:lstStyle/>
          <a:p>
            <a:r>
              <a:rPr lang="zh-CN" altLang="en-US"/>
              <a:t>单击此处编辑母版标题样式</a:t>
            </a:r>
          </a:p>
        </p:txBody>
      </p:sp>
      <p:sp>
        <p:nvSpPr>
          <p:cNvPr id="6" name="灯片编号占位符 5"/>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7868345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27811420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395737418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23587389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5458316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424201497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image" Target="../media/image2.jpe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bwMode="auto">
          <a:xfrm>
            <a:off x="182850" y="8526"/>
            <a:ext cx="802481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 name="同侧圆角矩形 8"/>
          <p:cNvSpPr/>
          <p:nvPr userDrawn="1"/>
        </p:nvSpPr>
        <p:spPr>
          <a:xfrm rot="5400000">
            <a:off x="4513516" y="-3740963"/>
            <a:ext cx="72000" cy="9099032"/>
          </a:xfrm>
          <a:prstGeom prst="round2SameRect">
            <a:avLst>
              <a:gd name="adj1" fmla="val 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kumimoji="0" lang="zh-CN" altLang="en-US" sz="1800" b="0">
              <a:solidFill>
                <a:srgbClr val="FFFFFF"/>
              </a:solidFill>
            </a:endParaRPr>
          </a:p>
        </p:txBody>
      </p:sp>
      <p:sp>
        <p:nvSpPr>
          <p:cNvPr id="10" name="同侧圆角矩形 9"/>
          <p:cNvSpPr/>
          <p:nvPr userDrawn="1"/>
        </p:nvSpPr>
        <p:spPr>
          <a:xfrm rot="5400000" flipH="1">
            <a:off x="8530149" y="230704"/>
            <a:ext cx="72000" cy="1155701"/>
          </a:xfrm>
          <a:prstGeom prst="round2SameRect">
            <a:avLst>
              <a:gd name="adj1" fmla="val 0"/>
              <a:gd name="adj2" fmla="val 0"/>
            </a:avLst>
          </a:pr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kumimoji="0" lang="zh-CN" altLang="en-US" sz="1800" b="0">
              <a:solidFill>
                <a:srgbClr val="FFFFFF"/>
              </a:solidFill>
            </a:endParaRPr>
          </a:p>
        </p:txBody>
      </p:sp>
      <p:sp>
        <p:nvSpPr>
          <p:cNvPr id="2" name="灯片编号占位符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2"/>
                </a:solidFill>
              </a:defRPr>
            </a:lvl1pPr>
          </a:lstStyle>
          <a:p>
            <a:fld id="{B8E54011-88F9-4C11-89A5-A0E112247FEB}" type="slidenum">
              <a:rPr lang="zh-CN" altLang="en-US" smtClean="0"/>
              <a:pPr/>
              <a:t>‹#›</a:t>
            </a:fld>
            <a:endParaRPr lang="zh-CN" altLang="en-US"/>
          </a:p>
        </p:txBody>
      </p:sp>
    </p:spTree>
  </p:cSld>
  <p:clrMap bg1="dk2" tx1="lt1" bg2="dk1" tx2="lt2" accent1="accent1" accent2="accent2" accent3="accent3" accent4="accent4" accent5="accent5" accent6="accent6" hlink="hlink" folHlink="folHlink"/>
  <p:sldLayoutIdLst>
    <p:sldLayoutId id="2147484774" r:id="rId1"/>
    <p:sldLayoutId id="2147484775" r:id="rId2"/>
    <p:sldLayoutId id="2147484776" r:id="rId3"/>
    <p:sldLayoutId id="2147484777" r:id="rId4"/>
    <p:sldLayoutId id="2147484778" r:id="rId5"/>
    <p:sldLayoutId id="2147484779" r:id="rId6"/>
    <p:sldLayoutId id="2147484780" r:id="rId7"/>
    <p:sldLayoutId id="2147484781" r:id="rId8"/>
    <p:sldLayoutId id="2147484782" r:id="rId9"/>
    <p:sldLayoutId id="2147484783" r:id="rId10"/>
    <p:sldLayoutId id="2147484784" r:id="rId11"/>
    <p:sldLayoutId id="2147484785" r:id="rId12"/>
    <p:sldLayoutId id="2147484786" r:id="rId13"/>
    <p:sldLayoutId id="2147484787" r:id="rId14"/>
    <p:sldLayoutId id="2147484788" r:id="rId15"/>
    <p:sldLayoutId id="2147484789" r:id="rId16"/>
    <p:sldLayoutId id="2147484790" r:id="rId17"/>
    <p:sldLayoutId id="2147484954" r:id="rId18"/>
  </p:sldLayoutIdLst>
  <p:transition>
    <p:fade/>
  </p:transition>
  <p:hf hdr="0" ftr="0" dt="0"/>
  <p:txStyles>
    <p:titleStyle>
      <a:lvl1pPr marL="0" indent="88900" algn="l" rtl="0" eaLnBrk="0" fontAlgn="base" hangingPunct="0">
        <a:spcBef>
          <a:spcPct val="0"/>
        </a:spcBef>
        <a:spcAft>
          <a:spcPct val="0"/>
        </a:spcAft>
        <a:defRPr sz="3600" b="1">
          <a:solidFill>
            <a:schemeClr val="bg2"/>
          </a:solidFill>
          <a:latin typeface="+mj-lt"/>
          <a:ea typeface="+mj-ea"/>
          <a:cs typeface="微软雅黑" charset="0"/>
        </a:defRPr>
      </a:lvl1pPr>
      <a:lvl2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2pPr>
      <a:lvl3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3pPr>
      <a:lvl4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4pPr>
      <a:lvl5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5pPr>
      <a:lvl6pPr marL="457200" algn="l" rtl="0" fontAlgn="base">
        <a:spcBef>
          <a:spcPct val="0"/>
        </a:spcBef>
        <a:spcAft>
          <a:spcPct val="0"/>
        </a:spcAft>
        <a:defRPr sz="3600">
          <a:solidFill>
            <a:srgbClr val="0000FF"/>
          </a:solidFill>
          <a:latin typeface="黑体" pitchFamily="2" charset="-122"/>
          <a:ea typeface="黑体" pitchFamily="2" charset="-122"/>
        </a:defRPr>
      </a:lvl6pPr>
      <a:lvl7pPr marL="914400" algn="l" rtl="0" fontAlgn="base">
        <a:spcBef>
          <a:spcPct val="0"/>
        </a:spcBef>
        <a:spcAft>
          <a:spcPct val="0"/>
        </a:spcAft>
        <a:defRPr sz="3600">
          <a:solidFill>
            <a:srgbClr val="0000FF"/>
          </a:solidFill>
          <a:latin typeface="黑体" pitchFamily="2" charset="-122"/>
          <a:ea typeface="黑体" pitchFamily="2" charset="-122"/>
        </a:defRPr>
      </a:lvl7pPr>
      <a:lvl8pPr marL="1371600" algn="l" rtl="0" fontAlgn="base">
        <a:spcBef>
          <a:spcPct val="0"/>
        </a:spcBef>
        <a:spcAft>
          <a:spcPct val="0"/>
        </a:spcAft>
        <a:defRPr sz="3600">
          <a:solidFill>
            <a:srgbClr val="0000FF"/>
          </a:solidFill>
          <a:latin typeface="黑体" pitchFamily="2" charset="-122"/>
          <a:ea typeface="黑体" pitchFamily="2" charset="-122"/>
        </a:defRPr>
      </a:lvl8pPr>
      <a:lvl9pPr marL="1828800" algn="l" rtl="0" fontAlgn="base">
        <a:spcBef>
          <a:spcPct val="0"/>
        </a:spcBef>
        <a:spcAft>
          <a:spcPct val="0"/>
        </a:spcAft>
        <a:defRPr sz="3600">
          <a:solidFill>
            <a:srgbClr val="0000FF"/>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SzPct val="80000"/>
        <a:buChar char="•"/>
        <a:defRPr kumimoji="1" sz="2800">
          <a:solidFill>
            <a:schemeClr val="bg2"/>
          </a:solidFill>
          <a:latin typeface="+mn-lt"/>
          <a:ea typeface="+mn-ea"/>
          <a:cs typeface="微软雅黑" charset="0"/>
        </a:defRPr>
      </a:lvl1pPr>
      <a:lvl2pPr marL="742950" indent="-285750" algn="l" rtl="0" eaLnBrk="0" fontAlgn="base" hangingPunct="0">
        <a:spcBef>
          <a:spcPct val="20000"/>
        </a:spcBef>
        <a:spcAft>
          <a:spcPct val="0"/>
        </a:spcAft>
        <a:buClr>
          <a:srgbClr val="FF0000"/>
        </a:buClr>
        <a:buSzPct val="75000"/>
        <a:buChar char="–"/>
        <a:defRPr kumimoji="1" sz="2400">
          <a:solidFill>
            <a:schemeClr val="bg2"/>
          </a:solidFill>
          <a:latin typeface="+mn-lt"/>
          <a:ea typeface="+mn-ea"/>
          <a:cs typeface="微软雅黑" charset="0"/>
        </a:defRPr>
      </a:lvl2pPr>
      <a:lvl3pPr marL="1143000" indent="-228600" algn="l" rtl="0" eaLnBrk="0" fontAlgn="base" hangingPunct="0">
        <a:spcBef>
          <a:spcPct val="20000"/>
        </a:spcBef>
        <a:spcAft>
          <a:spcPct val="0"/>
        </a:spcAft>
        <a:buClr>
          <a:srgbClr val="FF0000"/>
        </a:buClr>
        <a:buChar char="•"/>
        <a:defRPr kumimoji="1" sz="2000">
          <a:solidFill>
            <a:schemeClr val="bg2"/>
          </a:solidFill>
          <a:latin typeface="+mn-lt"/>
          <a:ea typeface="+mn-ea"/>
          <a:cs typeface="微软雅黑" charset="0"/>
        </a:defRPr>
      </a:lvl3pPr>
      <a:lvl4pPr marL="1600200" indent="-228600" algn="l" rtl="0" eaLnBrk="0" fontAlgn="base" hangingPunct="0">
        <a:spcBef>
          <a:spcPct val="20000"/>
        </a:spcBef>
        <a:spcAft>
          <a:spcPct val="0"/>
        </a:spcAft>
        <a:buChar char="–"/>
        <a:defRPr kumimoji="1" sz="2000">
          <a:solidFill>
            <a:schemeClr val="bg2"/>
          </a:solidFill>
          <a:latin typeface="+mn-lt"/>
          <a:ea typeface="+mn-ea"/>
          <a:cs typeface="微软雅黑" charset="0"/>
        </a:defRPr>
      </a:lvl4pPr>
      <a:lvl5pPr marL="2057400" indent="-228600" algn="l" rtl="0" eaLnBrk="0" fontAlgn="base" hangingPunct="0">
        <a:spcBef>
          <a:spcPct val="20000"/>
        </a:spcBef>
        <a:spcAft>
          <a:spcPct val="0"/>
        </a:spcAft>
        <a:buClr>
          <a:schemeClr val="tx2"/>
        </a:buClr>
        <a:buChar char="»"/>
        <a:defRPr kumimoji="1" sz="2000">
          <a:solidFill>
            <a:schemeClr val="bg2"/>
          </a:solidFill>
          <a:latin typeface="+mn-lt"/>
          <a:ea typeface="+mn-ea"/>
          <a:cs typeface="微软雅黑" charset="0"/>
        </a:defRPr>
      </a:lvl5pPr>
      <a:lvl6pPr marL="2514600" indent="-228600" algn="l" rtl="0" fontAlgn="base">
        <a:spcBef>
          <a:spcPct val="20000"/>
        </a:spcBef>
        <a:spcAft>
          <a:spcPct val="0"/>
        </a:spcAft>
        <a:buClr>
          <a:schemeClr val="tx2"/>
        </a:buClr>
        <a:buChar char="–"/>
        <a:defRPr sz="2000">
          <a:solidFill>
            <a:schemeClr val="tx1"/>
          </a:solidFill>
          <a:latin typeface="+mn-lt"/>
          <a:ea typeface="+mn-ea"/>
        </a:defRPr>
      </a:lvl6pPr>
      <a:lvl7pPr marL="2971800" indent="-228600" algn="l" rtl="0" fontAlgn="base">
        <a:spcBef>
          <a:spcPct val="20000"/>
        </a:spcBef>
        <a:spcAft>
          <a:spcPct val="0"/>
        </a:spcAft>
        <a:buClr>
          <a:schemeClr val="tx2"/>
        </a:buClr>
        <a:buChar char="–"/>
        <a:defRPr sz="2000">
          <a:solidFill>
            <a:schemeClr val="tx1"/>
          </a:solidFill>
          <a:latin typeface="+mn-lt"/>
          <a:ea typeface="+mn-ea"/>
        </a:defRPr>
      </a:lvl7pPr>
      <a:lvl8pPr marL="3429000" indent="-228600" algn="l" rtl="0" fontAlgn="base">
        <a:spcBef>
          <a:spcPct val="20000"/>
        </a:spcBef>
        <a:spcAft>
          <a:spcPct val="0"/>
        </a:spcAft>
        <a:buClr>
          <a:schemeClr val="tx2"/>
        </a:buClr>
        <a:buChar char="–"/>
        <a:defRPr sz="2000">
          <a:solidFill>
            <a:schemeClr val="tx1"/>
          </a:solidFill>
          <a:latin typeface="+mn-lt"/>
          <a:ea typeface="+mn-ea"/>
        </a:defRPr>
      </a:lvl8pPr>
      <a:lvl9pPr marL="3886200" indent="-228600" algn="l" rtl="0" fontAlgn="base">
        <a:spcBef>
          <a:spcPct val="20000"/>
        </a:spcBef>
        <a:spcAft>
          <a:spcPct val="0"/>
        </a:spcAft>
        <a:buClr>
          <a:schemeClr val="tx2"/>
        </a:buClr>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12" descr="bg3-LINE"/>
          <p:cNvPicPr>
            <a:picLocks noChangeAspect="1" noChangeArrowheads="1"/>
          </p:cNvPicPr>
          <p:nvPr userDrawn="1"/>
        </p:nvPicPr>
        <p:blipFill>
          <a:blip r:embed="rId13" cstate="print"/>
          <a:srcRect/>
          <a:stretch>
            <a:fillRect/>
          </a:stretch>
        </p:blipFill>
        <p:spPr bwMode="auto">
          <a:xfrm>
            <a:off x="0" y="0"/>
            <a:ext cx="9142413" cy="6856413"/>
          </a:xfrm>
          <a:prstGeom prst="rect">
            <a:avLst/>
          </a:prstGeom>
          <a:noFill/>
          <a:ln w="9525">
            <a:noFill/>
            <a:miter lim="800000"/>
            <a:headEnd/>
            <a:tailEnd/>
          </a:ln>
        </p:spPr>
      </p:pic>
      <p:sp>
        <p:nvSpPr>
          <p:cNvPr id="10243" name="Rectangle 3"/>
          <p:cNvSpPr>
            <a:spLocks noGrp="1" noChangeArrowheads="1"/>
          </p:cNvSpPr>
          <p:nvPr>
            <p:ph type="title"/>
          </p:nvPr>
        </p:nvSpPr>
        <p:spPr bwMode="auto">
          <a:xfrm>
            <a:off x="0" y="115888"/>
            <a:ext cx="8675688" cy="649287"/>
          </a:xfrm>
          <a:prstGeom prst="rect">
            <a:avLst/>
          </a:prstGeom>
          <a:noFill/>
          <a:ln w="9525">
            <a:noFill/>
            <a:miter lim="800000"/>
          </a:ln>
        </p:spPr>
        <p:txBody>
          <a:bodyPr vert="horz" wrap="square" lIns="91440" tIns="45720" rIns="91440" bIns="45720" numCol="1" anchor="ctr" anchorCtr="0" compatLnSpc="1"/>
          <a:lstStyle/>
          <a:p>
            <a:pPr lvl="0"/>
            <a:r>
              <a:rPr lang="zh-CN" altLang="en-US"/>
              <a:t>标题文本样式：黑体</a:t>
            </a:r>
            <a:r>
              <a:rPr lang="en-US" altLang="zh-CN"/>
              <a:t>/34</a:t>
            </a:r>
            <a:r>
              <a:rPr lang="zh-CN" altLang="en-US"/>
              <a:t>号  </a:t>
            </a:r>
            <a:r>
              <a:rPr lang="en-US" altLang="zh-CN"/>
              <a:t>Arial/34pt</a:t>
            </a:r>
          </a:p>
        </p:txBody>
      </p:sp>
      <p:sp>
        <p:nvSpPr>
          <p:cNvPr id="10244" name="Rectangle 4"/>
          <p:cNvSpPr>
            <a:spLocks noGrp="1" noChangeArrowheads="1"/>
          </p:cNvSpPr>
          <p:nvPr>
            <p:ph type="body" idx="1"/>
          </p:nvPr>
        </p:nvSpPr>
        <p:spPr bwMode="auto">
          <a:xfrm>
            <a:off x="325438" y="1087438"/>
            <a:ext cx="8207375" cy="2270125"/>
          </a:xfrm>
          <a:prstGeom prst="rect">
            <a:avLst/>
          </a:prstGeom>
          <a:noFill/>
          <a:ln w="9525">
            <a:noFill/>
            <a:miter lim="800000"/>
          </a:ln>
        </p:spPr>
        <p:txBody>
          <a:bodyPr vert="horz" wrap="square" lIns="91440" tIns="45720" rIns="91440" bIns="45720" numCol="1" anchor="t" anchorCtr="0" compatLnSpc="1">
            <a:spAutoFit/>
          </a:bodyPr>
          <a:lstStyle/>
          <a:p>
            <a:pPr lvl="0"/>
            <a:r>
              <a:rPr lang="zh-CN" altLang="en-US"/>
              <a:t>第一级内容文本样式：黑体</a:t>
            </a:r>
            <a:r>
              <a:rPr lang="en-US" altLang="zh-CN"/>
              <a:t>/28</a:t>
            </a:r>
            <a:r>
              <a:rPr lang="zh-CN" altLang="en-US"/>
              <a:t>号  </a:t>
            </a:r>
            <a:r>
              <a:rPr lang="en-US" altLang="zh-CN"/>
              <a:t>Arial/28pt</a:t>
            </a:r>
          </a:p>
          <a:p>
            <a:pPr lvl="1"/>
            <a:r>
              <a:rPr lang="zh-CN" altLang="en-US"/>
              <a:t>第二级内容文本样式：黑体</a:t>
            </a:r>
            <a:r>
              <a:rPr lang="en-US" altLang="zh-CN"/>
              <a:t>/24</a:t>
            </a:r>
            <a:r>
              <a:rPr lang="zh-CN" altLang="en-US"/>
              <a:t>号  </a:t>
            </a:r>
            <a:r>
              <a:rPr lang="en-US" altLang="zh-CN"/>
              <a:t>Arial/24pt</a:t>
            </a:r>
          </a:p>
          <a:p>
            <a:pPr lvl="2"/>
            <a:r>
              <a:rPr lang="zh-CN" altLang="en-US"/>
              <a:t>第三级内容文本样式：黑体</a:t>
            </a:r>
            <a:r>
              <a:rPr lang="en-US" altLang="zh-CN"/>
              <a:t>/20</a:t>
            </a:r>
            <a:r>
              <a:rPr lang="zh-CN" altLang="en-US"/>
              <a:t>号  </a:t>
            </a:r>
            <a:r>
              <a:rPr lang="en-US" altLang="zh-CN"/>
              <a:t>Arial/20pt</a:t>
            </a:r>
          </a:p>
          <a:p>
            <a:pPr lvl="3"/>
            <a:r>
              <a:rPr lang="zh-CN" altLang="en-US"/>
              <a:t>第四级内容文本样式：黑体</a:t>
            </a:r>
            <a:r>
              <a:rPr lang="en-US" altLang="zh-CN"/>
              <a:t>/18</a:t>
            </a:r>
            <a:r>
              <a:rPr lang="zh-CN" altLang="en-US"/>
              <a:t>号  </a:t>
            </a:r>
            <a:r>
              <a:rPr lang="en-US" altLang="zh-CN"/>
              <a:t>Arial/18pt</a:t>
            </a:r>
          </a:p>
          <a:p>
            <a:pPr lvl="4"/>
            <a:r>
              <a:rPr lang="zh-CN" altLang="en-US"/>
              <a:t>第五级内容文本样式：黑体</a:t>
            </a:r>
            <a:r>
              <a:rPr lang="en-US" altLang="zh-CN"/>
              <a:t>/16</a:t>
            </a:r>
            <a:r>
              <a:rPr lang="zh-CN" altLang="en-US"/>
              <a:t>号  </a:t>
            </a:r>
            <a:r>
              <a:rPr lang="en-US" altLang="zh-CN"/>
              <a:t>Arial/16pt</a:t>
            </a:r>
          </a:p>
        </p:txBody>
      </p:sp>
      <p:sp>
        <p:nvSpPr>
          <p:cNvPr id="306181" name="Rectangle 5"/>
          <p:cNvSpPr>
            <a:spLocks noGrp="1" noChangeArrowheads="1"/>
          </p:cNvSpPr>
          <p:nvPr>
            <p:ph type="sldNum" sz="quarter" idx="4"/>
          </p:nvPr>
        </p:nvSpPr>
        <p:spPr bwMode="auto">
          <a:xfrm>
            <a:off x="6902450" y="6499225"/>
            <a:ext cx="2133600" cy="212725"/>
          </a:xfrm>
          <a:prstGeom prst="rect">
            <a:avLst/>
          </a:prstGeom>
          <a:noFill/>
          <a:ln w="9525">
            <a:noFill/>
            <a:miter lim="800000"/>
          </a:ln>
          <a:effectLst/>
        </p:spPr>
        <p:txBody>
          <a:bodyPr vert="horz" wrap="square" lIns="91440" tIns="45720" rIns="91440" bIns="45720" numCol="1" anchor="t" anchorCtr="0" compatLnSpc="1"/>
          <a:lstStyle>
            <a:lvl1pPr algn="r">
              <a:defRPr sz="1000" b="0">
                <a:solidFill>
                  <a:schemeClr val="tx1"/>
                </a:solidFill>
                <a:latin typeface="微软雅黑" panose="020B0503020204020204" pitchFamily="34" charset="-122"/>
                <a:ea typeface="微软雅黑" panose="020B0503020204020204" pitchFamily="34" charset="-122"/>
              </a:defRPr>
            </a:lvl1pPr>
          </a:lstStyle>
          <a:p>
            <a:pPr>
              <a:defRPr/>
            </a:pPr>
            <a:r>
              <a:rPr lang="en-US" altLang="zh-CN"/>
              <a:t> </a:t>
            </a:r>
            <a:fld id="{0FF7CBF9-F9A5-4695-8B7F-69B64C2D809A}" type="slidenum">
              <a:rPr lang="en-US" altLang="zh-CN"/>
              <a:t>‹#›</a:t>
            </a:fld>
            <a:r>
              <a:rPr lang="en-US" altLang="zh-CN"/>
              <a:t> </a:t>
            </a:r>
          </a:p>
        </p:txBody>
      </p:sp>
    </p:spTree>
    <p:extLst>
      <p:ext uri="{BB962C8B-B14F-4D97-AF65-F5344CB8AC3E}">
        <p14:creationId xmlns:p14="http://schemas.microsoft.com/office/powerpoint/2010/main" val="3646206680"/>
      </p:ext>
    </p:extLst>
  </p:cSld>
  <p:clrMap bg1="lt1" tx1="dk1" bg2="lt2" tx2="dk2" accent1="accent1" accent2="accent2" accent3="accent3" accent4="accent4" accent5="accent5" accent6="accent6" hlink="hlink" folHlink="folHlink"/>
  <p:sldLayoutIdLst>
    <p:sldLayoutId id="2147484987" r:id="rId1"/>
    <p:sldLayoutId id="2147484988" r:id="rId2"/>
    <p:sldLayoutId id="2147484989" r:id="rId3"/>
    <p:sldLayoutId id="2147484990" r:id="rId4"/>
    <p:sldLayoutId id="2147484991" r:id="rId5"/>
    <p:sldLayoutId id="2147484992" r:id="rId6"/>
    <p:sldLayoutId id="2147484993" r:id="rId7"/>
    <p:sldLayoutId id="2147484994" r:id="rId8"/>
    <p:sldLayoutId id="2147484995" r:id="rId9"/>
    <p:sldLayoutId id="2147484996" r:id="rId10"/>
    <p:sldLayoutId id="2147484997" r:id="rId11"/>
  </p:sldLayoutIdLst>
  <p:transition/>
  <p:hf hdr="0" ftr="0" dt="0"/>
  <p:txStyles>
    <p:titleStyle>
      <a:lvl1pPr marL="361950" indent="-361950" algn="ctr" rtl="0" eaLnBrk="0" fontAlgn="base" hangingPunct="0">
        <a:spcBef>
          <a:spcPct val="0"/>
        </a:spcBef>
        <a:spcAft>
          <a:spcPct val="0"/>
        </a:spcAft>
        <a:defRPr sz="3400" b="1">
          <a:solidFill>
            <a:schemeClr val="bg1"/>
          </a:solidFill>
          <a:latin typeface="+mj-lt"/>
          <a:ea typeface="+mj-ea"/>
          <a:cs typeface="+mj-cs"/>
        </a:defRPr>
      </a:lvl1pPr>
      <a:lvl2pPr marL="361950" indent="-361950" algn="ctr" rtl="0" eaLnBrk="0" fontAlgn="base" hangingPunct="0">
        <a:spcBef>
          <a:spcPct val="0"/>
        </a:spcBef>
        <a:spcAft>
          <a:spcPct val="0"/>
        </a:spcAft>
        <a:defRPr sz="3400" b="1">
          <a:solidFill>
            <a:schemeClr val="bg1"/>
          </a:solidFill>
          <a:latin typeface="Arial" panose="020B0604020202020204" pitchFamily="34" charset="0"/>
          <a:ea typeface="黑体" panose="02010609060101010101" pitchFamily="2" charset="-122"/>
        </a:defRPr>
      </a:lvl2pPr>
      <a:lvl3pPr marL="361950" indent="-361950" algn="ctr" rtl="0" eaLnBrk="0" fontAlgn="base" hangingPunct="0">
        <a:spcBef>
          <a:spcPct val="0"/>
        </a:spcBef>
        <a:spcAft>
          <a:spcPct val="0"/>
        </a:spcAft>
        <a:defRPr sz="3400" b="1">
          <a:solidFill>
            <a:schemeClr val="bg1"/>
          </a:solidFill>
          <a:latin typeface="Arial" panose="020B0604020202020204" pitchFamily="34" charset="0"/>
          <a:ea typeface="黑体" panose="02010609060101010101" pitchFamily="2" charset="-122"/>
        </a:defRPr>
      </a:lvl3pPr>
      <a:lvl4pPr marL="361950" indent="-361950" algn="ctr" rtl="0" eaLnBrk="0" fontAlgn="base" hangingPunct="0">
        <a:spcBef>
          <a:spcPct val="0"/>
        </a:spcBef>
        <a:spcAft>
          <a:spcPct val="0"/>
        </a:spcAft>
        <a:defRPr sz="3400" b="1">
          <a:solidFill>
            <a:schemeClr val="bg1"/>
          </a:solidFill>
          <a:latin typeface="Arial" panose="020B0604020202020204" pitchFamily="34" charset="0"/>
          <a:ea typeface="黑体" panose="02010609060101010101" pitchFamily="2" charset="-122"/>
        </a:defRPr>
      </a:lvl4pPr>
      <a:lvl5pPr marL="361950" indent="-361950" algn="ctr" rtl="0" eaLnBrk="0" fontAlgn="base" hangingPunct="0">
        <a:spcBef>
          <a:spcPct val="0"/>
        </a:spcBef>
        <a:spcAft>
          <a:spcPct val="0"/>
        </a:spcAft>
        <a:defRPr sz="3400" b="1">
          <a:solidFill>
            <a:schemeClr val="bg1"/>
          </a:solidFill>
          <a:latin typeface="Arial" panose="020B0604020202020204" pitchFamily="34" charset="0"/>
          <a:ea typeface="黑体" panose="02010609060101010101" pitchFamily="2" charset="-122"/>
        </a:defRPr>
      </a:lvl5pPr>
      <a:lvl6pPr marL="819150" algn="ctr" rtl="0" fontAlgn="base">
        <a:spcBef>
          <a:spcPct val="0"/>
        </a:spcBef>
        <a:spcAft>
          <a:spcPct val="0"/>
        </a:spcAft>
        <a:defRPr sz="3400" b="1">
          <a:solidFill>
            <a:schemeClr val="bg1"/>
          </a:solidFill>
          <a:latin typeface="Arial" panose="020B0604020202020204" pitchFamily="34" charset="0"/>
          <a:ea typeface="黑体" panose="02010609060101010101" pitchFamily="2" charset="-122"/>
        </a:defRPr>
      </a:lvl6pPr>
      <a:lvl7pPr marL="1276350" algn="ctr" rtl="0" fontAlgn="base">
        <a:spcBef>
          <a:spcPct val="0"/>
        </a:spcBef>
        <a:spcAft>
          <a:spcPct val="0"/>
        </a:spcAft>
        <a:defRPr sz="3400" b="1">
          <a:solidFill>
            <a:schemeClr val="bg1"/>
          </a:solidFill>
          <a:latin typeface="Arial" panose="020B0604020202020204" pitchFamily="34" charset="0"/>
          <a:ea typeface="黑体" panose="02010609060101010101" pitchFamily="2" charset="-122"/>
        </a:defRPr>
      </a:lvl7pPr>
      <a:lvl8pPr marL="1733550" algn="ctr" rtl="0" fontAlgn="base">
        <a:spcBef>
          <a:spcPct val="0"/>
        </a:spcBef>
        <a:spcAft>
          <a:spcPct val="0"/>
        </a:spcAft>
        <a:defRPr sz="3400" b="1">
          <a:solidFill>
            <a:schemeClr val="bg1"/>
          </a:solidFill>
          <a:latin typeface="Arial" panose="020B0604020202020204" pitchFamily="34" charset="0"/>
          <a:ea typeface="黑体" panose="02010609060101010101" pitchFamily="2" charset="-122"/>
        </a:defRPr>
      </a:lvl8pPr>
      <a:lvl9pPr marL="2190750" algn="ctr" rtl="0" fontAlgn="base">
        <a:spcBef>
          <a:spcPct val="0"/>
        </a:spcBef>
        <a:spcAft>
          <a:spcPct val="0"/>
        </a:spcAft>
        <a:defRPr sz="3400" b="1">
          <a:solidFill>
            <a:schemeClr val="bg1"/>
          </a:solidFill>
          <a:latin typeface="Arial" panose="020B0604020202020204" pitchFamily="34" charset="0"/>
          <a:ea typeface="黑体" panose="02010609060101010101" pitchFamily="2" charset="-122"/>
        </a:defRPr>
      </a:lvl9pPr>
    </p:titleStyle>
    <p:bodyStyle>
      <a:lvl1pPr marL="180975" indent="-180975" algn="l" rtl="0" eaLnBrk="0" fontAlgn="ctr" hangingPunct="0">
        <a:lnSpc>
          <a:spcPct val="120000"/>
        </a:lnSpc>
        <a:spcBef>
          <a:spcPct val="50000"/>
        </a:spcBef>
        <a:spcAft>
          <a:spcPct val="0"/>
        </a:spcAft>
        <a:buClr>
          <a:srgbClr val="00246C"/>
        </a:buClr>
        <a:buSzPct val="80000"/>
        <a:buFont typeface="Wingdings" panose="05000000000000000000" pitchFamily="2" charset="2"/>
        <a:buChar char="n"/>
        <a:defRPr sz="2800" b="1">
          <a:solidFill>
            <a:srgbClr val="00246C"/>
          </a:solidFill>
          <a:latin typeface="+mn-lt"/>
          <a:ea typeface="+mn-ea"/>
          <a:cs typeface="+mn-cs"/>
        </a:defRPr>
      </a:lvl1pPr>
      <a:lvl2pPr marL="541655" indent="-180975" algn="l" rtl="0" eaLnBrk="0" fontAlgn="ctr" hangingPunct="0">
        <a:lnSpc>
          <a:spcPct val="120000"/>
        </a:lnSpc>
        <a:spcBef>
          <a:spcPct val="20000"/>
        </a:spcBef>
        <a:spcAft>
          <a:spcPct val="0"/>
        </a:spcAft>
        <a:buClr>
          <a:srgbClr val="0000CC"/>
        </a:buClr>
        <a:buSzPct val="80000"/>
        <a:buFont typeface="Wingdings" panose="05000000000000000000" pitchFamily="2" charset="2"/>
        <a:buChar char="n"/>
        <a:defRPr sz="2400" b="1">
          <a:solidFill>
            <a:srgbClr val="0000CC"/>
          </a:solidFill>
          <a:latin typeface="+mn-lt"/>
          <a:ea typeface="+mn-ea"/>
        </a:defRPr>
      </a:lvl2pPr>
      <a:lvl3pPr marL="895350" indent="-174625" algn="l" rtl="0" eaLnBrk="0" fontAlgn="ctr" hangingPunct="0">
        <a:lnSpc>
          <a:spcPct val="120000"/>
        </a:lnSpc>
        <a:spcBef>
          <a:spcPct val="20000"/>
        </a:spcBef>
        <a:spcAft>
          <a:spcPct val="0"/>
        </a:spcAft>
        <a:buClr>
          <a:srgbClr val="3333FF"/>
        </a:buClr>
        <a:buSzPct val="80000"/>
        <a:buFont typeface="Wingdings" panose="05000000000000000000" pitchFamily="2" charset="2"/>
        <a:buChar char="n"/>
        <a:defRPr sz="2000">
          <a:solidFill>
            <a:srgbClr val="3333FF"/>
          </a:solidFill>
          <a:latin typeface="+mn-lt"/>
          <a:ea typeface="+mn-ea"/>
        </a:defRPr>
      </a:lvl3pPr>
      <a:lvl4pPr marL="1256030" indent="-180975" algn="l" rtl="0" eaLnBrk="0" fontAlgn="ctr" hangingPunct="0">
        <a:lnSpc>
          <a:spcPct val="120000"/>
        </a:lnSpc>
        <a:spcBef>
          <a:spcPct val="20000"/>
        </a:spcBef>
        <a:spcAft>
          <a:spcPct val="0"/>
        </a:spcAft>
        <a:buClr>
          <a:srgbClr val="6699FF"/>
        </a:buClr>
        <a:buSzPct val="80000"/>
        <a:buFont typeface="Wingdings" panose="05000000000000000000" pitchFamily="2" charset="2"/>
        <a:buChar char="n"/>
        <a:defRPr sz="2000">
          <a:solidFill>
            <a:srgbClr val="6699FF"/>
          </a:solidFill>
          <a:latin typeface="+mn-lt"/>
          <a:ea typeface="+mn-ea"/>
        </a:defRPr>
      </a:lvl4pPr>
      <a:lvl5pPr marL="1619250" indent="-184150" algn="l" rtl="0" eaLnBrk="0" fontAlgn="ctr" hangingPunct="0">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5pPr>
      <a:lvl6pPr marL="2076450" indent="-184150" algn="l" rtl="0" fontAlgn="ctr">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6pPr>
      <a:lvl7pPr marL="2533650" indent="-184150" algn="l" rtl="0" fontAlgn="ctr">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7pPr>
      <a:lvl8pPr marL="2990850" indent="-184150" algn="l" rtl="0" fontAlgn="ctr">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8pPr>
      <a:lvl9pPr marL="3448050" indent="-184150" algn="l" rtl="0" fontAlgn="ctr">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95000"/>
          </a:schemeClr>
        </a:solidFill>
        <a:effectLst/>
      </p:bgPr>
    </p:bg>
    <p:spTree>
      <p:nvGrpSpPr>
        <p:cNvPr id="1" name=""/>
        <p:cNvGrpSpPr/>
        <p:nvPr/>
      </p:nvGrpSpPr>
      <p:grpSpPr>
        <a:xfrm>
          <a:off x="0" y="0"/>
          <a:ext cx="0" cy="0"/>
          <a:chOff x="0" y="0"/>
          <a:chExt cx="0" cy="0"/>
        </a:xfrm>
      </p:grpSpPr>
      <p:sp>
        <p:nvSpPr>
          <p:cNvPr id="24" name="Rectangle 7"/>
          <p:cNvSpPr>
            <a:spLocks noChangeArrowheads="1"/>
          </p:cNvSpPr>
          <p:nvPr/>
        </p:nvSpPr>
        <p:spPr bwMode="auto">
          <a:xfrm>
            <a:off x="328837" y="1694475"/>
            <a:ext cx="8501204" cy="191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base" latinLnBrk="0" hangingPunct="1">
              <a:lnSpc>
                <a:spcPct val="100000"/>
              </a:lnSpc>
              <a:spcBef>
                <a:spcPct val="50000"/>
              </a:spcBef>
              <a:spcAft>
                <a:spcPct val="0"/>
              </a:spcAft>
              <a:buClrTx/>
              <a:buSzTx/>
              <a:buFontTx/>
              <a:buNone/>
              <a:tabLst/>
              <a:defRPr/>
            </a:pPr>
            <a:r>
              <a:rPr lang="zh-CN" altLang="en-US" sz="4800" b="1" dirty="0">
                <a:solidFill>
                  <a:srgbClr val="FF0000"/>
                </a:solidFill>
                <a:latin typeface="微软雅黑"/>
                <a:ea typeface="微软雅黑"/>
              </a:rPr>
              <a:t>空间数据处理</a:t>
            </a:r>
            <a:endParaRPr kumimoji="0" lang="zh-CN" altLang="zh-CN" sz="4800" b="1" i="0" u="none" strike="noStrike" kern="1200" cap="none" spc="0" normalizeH="0" baseline="0" noProof="0" dirty="0">
              <a:ln>
                <a:noFill/>
              </a:ln>
              <a:solidFill>
                <a:srgbClr val="FF0000"/>
              </a:solidFill>
              <a:effectLst/>
              <a:uLnTx/>
              <a:uFillTx/>
              <a:latin typeface="微软雅黑"/>
              <a:ea typeface="微软雅黑"/>
            </a:endParaRPr>
          </a:p>
        </p:txBody>
      </p:sp>
      <p:sp>
        <p:nvSpPr>
          <p:cNvPr id="25" name="Rectangle 8"/>
          <p:cNvSpPr>
            <a:spLocks noChangeArrowheads="1"/>
          </p:cNvSpPr>
          <p:nvPr/>
        </p:nvSpPr>
        <p:spPr bwMode="auto">
          <a:xfrm>
            <a:off x="153909" y="3931738"/>
            <a:ext cx="8809022"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ctr" defTabSz="914400" rtl="0" eaLnBrk="1" fontAlgn="base" latinLnBrk="0" hangingPunct="1">
              <a:lnSpc>
                <a:spcPct val="150000"/>
              </a:lnSpc>
              <a:spcBef>
                <a:spcPts val="0"/>
              </a:spcBef>
              <a:spcAft>
                <a:spcPct val="0"/>
              </a:spcAft>
              <a:buClrTx/>
              <a:buSzPct val="80000"/>
              <a:buFontTx/>
              <a:buNone/>
              <a:tabLst/>
              <a:defRPr/>
            </a:pPr>
            <a:r>
              <a:rPr kumimoji="0" lang="zh-CN" altLang="en-US" sz="2400" b="1" i="0" u="none" strike="noStrike" kern="1200" cap="none" spc="0" normalizeH="0" baseline="0" noProof="0" dirty="0">
                <a:ln>
                  <a:noFill/>
                </a:ln>
                <a:solidFill>
                  <a:srgbClr val="002060"/>
                </a:solidFill>
                <a:effectLst/>
                <a:uLnTx/>
                <a:uFillTx/>
                <a:latin typeface="微软雅黑"/>
                <a:ea typeface="微软雅黑"/>
                <a:cs typeface="微软雅黑" charset="0"/>
              </a:rPr>
              <a:t>罗 新</a:t>
            </a:r>
            <a:endParaRPr kumimoji="0" lang="en-US" altLang="zh-CN" sz="2400" b="1" i="0" u="none" strike="noStrike" kern="1200" cap="none" spc="0" normalizeH="0" baseline="0" noProof="0" dirty="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50000"/>
              </a:lnSpc>
              <a:spcBef>
                <a:spcPts val="0"/>
              </a:spcBef>
              <a:spcAft>
                <a:spcPct val="0"/>
              </a:spcAft>
              <a:buClrTx/>
              <a:buSzPct val="80000"/>
              <a:buFontTx/>
              <a:buNone/>
              <a:tabLst/>
              <a:defRPr/>
            </a:pPr>
            <a:r>
              <a:rPr kumimoji="0" lang="zh-CN" altLang="en-US" sz="2400" b="1" i="0" u="none" strike="noStrike" kern="1200" cap="none" spc="0" normalizeH="0" baseline="0" noProof="0" dirty="0">
                <a:ln>
                  <a:noFill/>
                </a:ln>
                <a:solidFill>
                  <a:srgbClr val="002060"/>
                </a:solidFill>
                <a:effectLst/>
                <a:uLnTx/>
                <a:uFillTx/>
                <a:latin typeface="微软雅黑"/>
                <a:ea typeface="微软雅黑"/>
                <a:cs typeface="微软雅黑" charset="0"/>
              </a:rPr>
              <a:t>云南大学 地球科学学院</a:t>
            </a:r>
            <a:endParaRPr kumimoji="0" lang="en-US" altLang="zh-CN" sz="2400" b="1" i="0" u="none" strike="noStrike" kern="1200" cap="none" spc="0" normalizeH="0" baseline="0" noProof="0" dirty="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50000"/>
              </a:lnSpc>
              <a:spcBef>
                <a:spcPts val="0"/>
              </a:spcBef>
              <a:spcAft>
                <a:spcPct val="0"/>
              </a:spcAft>
              <a:buClrTx/>
              <a:buSzPct val="80000"/>
              <a:buFontTx/>
              <a:buNone/>
              <a:tabLst/>
              <a:defRPr/>
            </a:pPr>
            <a:endParaRPr kumimoji="0" lang="zh-CN" altLang="en-US" sz="2800" b="1" i="0" u="none" strike="noStrike" kern="1200" cap="none" spc="0" normalizeH="0" baseline="0" noProof="0" dirty="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20000"/>
              </a:lnSpc>
              <a:spcBef>
                <a:spcPts val="0"/>
              </a:spcBef>
              <a:spcAft>
                <a:spcPts val="0"/>
              </a:spcAft>
              <a:buClrTx/>
              <a:buSzPct val="80000"/>
              <a:buFontTx/>
              <a:buNone/>
              <a:tabLst/>
              <a:defRPr/>
            </a:pPr>
            <a:endParaRPr kumimoji="0" lang="en-US" altLang="zh-CN" sz="2000" b="0" i="0" u="none" strike="noStrike" kern="1200" cap="none" spc="0" normalizeH="0" baseline="0" noProof="0" dirty="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20000"/>
              </a:lnSpc>
              <a:spcBef>
                <a:spcPts val="0"/>
              </a:spcBef>
              <a:spcAft>
                <a:spcPts val="0"/>
              </a:spcAft>
              <a:buClrTx/>
              <a:buSzPct val="80000"/>
              <a:buFontTx/>
              <a:buNone/>
              <a:tabLst/>
              <a:defRPr/>
            </a:pPr>
            <a:endParaRPr kumimoji="0" lang="en-US" altLang="zh-CN" sz="2000" b="0" i="0" u="none" strike="noStrike" kern="1200" cap="none" spc="0" normalizeH="0" baseline="0" noProof="0" dirty="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20000"/>
              </a:lnSpc>
              <a:spcBef>
                <a:spcPts val="0"/>
              </a:spcBef>
              <a:spcAft>
                <a:spcPts val="0"/>
              </a:spcAft>
              <a:buClrTx/>
              <a:buSzPct val="80000"/>
              <a:buFontTx/>
              <a:buNone/>
              <a:tabLst/>
              <a:defRPr/>
            </a:pPr>
            <a:endParaRPr kumimoji="0" lang="en-US" altLang="zh-CN" sz="1800" b="0" i="0" u="none" strike="noStrike" kern="1200" cap="none" spc="0" normalizeH="0" baseline="0" noProof="0" dirty="0">
              <a:ln>
                <a:noFill/>
              </a:ln>
              <a:solidFill>
                <a:srgbClr val="002060"/>
              </a:solidFill>
              <a:effectLst/>
              <a:uLnTx/>
              <a:uFillTx/>
              <a:latin typeface="微软雅黑"/>
              <a:ea typeface="微软雅黑"/>
              <a:cs typeface="微软雅黑" charset="0"/>
            </a:endParaRPr>
          </a:p>
        </p:txBody>
      </p:sp>
      <p:sp>
        <p:nvSpPr>
          <p:cNvPr id="54" name="矩形 53"/>
          <p:cNvSpPr/>
          <p:nvPr/>
        </p:nvSpPr>
        <p:spPr>
          <a:xfrm flipV="1">
            <a:off x="792000" y="3614404"/>
            <a:ext cx="7560000" cy="45719"/>
          </a:xfrm>
          <a:prstGeom prst="rect">
            <a:avLst/>
          </a:prstGeom>
          <a:gradFill flip="none" rotWithShape="1">
            <a:gsLst>
              <a:gs pos="0">
                <a:schemeClr val="accent1">
                  <a:tint val="66000"/>
                  <a:satMod val="160000"/>
                  <a:lumMod val="0"/>
                  <a:lumOff val="100000"/>
                  <a:alpha val="0"/>
                </a:schemeClr>
              </a:gs>
              <a:gs pos="50000">
                <a:schemeClr val="accent1"/>
              </a:gs>
              <a:gs pos="100000">
                <a:schemeClr val="accent1">
                  <a:tint val="23500"/>
                  <a:satMod val="160000"/>
                  <a:lumMod val="0"/>
                  <a:lumOff val="100000"/>
                  <a:alpha val="0"/>
                </a:schemeClr>
              </a:gs>
            </a:gsLst>
            <a:lin ang="10800000" scaled="1"/>
            <a:tileRect/>
          </a:gradFill>
        </p:spPr>
        <p:txBody>
          <a:bodyPr wrap="square" lIns="0" rtlCol="0" anchor="ctr">
            <a:no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dirty="0">
              <a:ln>
                <a:noFill/>
              </a:ln>
              <a:solidFill>
                <a:srgbClr val="FF0000"/>
              </a:solidFill>
              <a:effectLst/>
              <a:uLnTx/>
              <a:uFillTx/>
              <a:latin typeface="微软雅黑" pitchFamily="34" charset="-122"/>
              <a:ea typeface="微软雅黑" pitchFamily="34" charset="-122"/>
            </a:endParaRPr>
          </a:p>
        </p:txBody>
      </p:sp>
      <p:sp>
        <p:nvSpPr>
          <p:cNvPr id="2" name="Rectangle 1">
            <a:extLst>
              <a:ext uri="{FF2B5EF4-FFF2-40B4-BE49-F238E27FC236}">
                <a16:creationId xmlns:a16="http://schemas.microsoft.com/office/drawing/2014/main" id="{C2515BE6-09AD-694B-8839-0C2DC98FAD34}"/>
              </a:ext>
            </a:extLst>
          </p:cNvPr>
          <p:cNvSpPr/>
          <p:nvPr/>
        </p:nvSpPr>
        <p:spPr>
          <a:xfrm>
            <a:off x="307818" y="5474698"/>
            <a:ext cx="8627953" cy="784830"/>
          </a:xfrm>
          <a:prstGeom prst="rect">
            <a:avLst/>
          </a:prstGeom>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微软雅黑"/>
                <a:ea typeface="微软雅黑"/>
              </a:rPr>
              <a:t>邮箱</a:t>
            </a:r>
            <a:r>
              <a:rPr kumimoji="0" lang="en-CN" sz="1800" b="0" i="0" u="none" strike="noStrike" kern="1200" cap="none" spc="0" normalizeH="0" baseline="0" noProof="0" dirty="0">
                <a:ln>
                  <a:noFill/>
                </a:ln>
                <a:solidFill>
                  <a:prstClr val="black"/>
                </a:solidFill>
                <a:effectLst/>
                <a:uLnTx/>
                <a:uFillTx/>
                <a:latin typeface="微软雅黑"/>
                <a:ea typeface="微软雅黑"/>
              </a:rPr>
              <a:t>: xinluo_xin@ynu.edu.cn</a:t>
            </a:r>
          </a:p>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CN" sz="1800" b="0" i="0" u="none" strike="noStrike" kern="1200" cap="none" spc="0" normalizeH="0" baseline="0" noProof="0" dirty="0">
                <a:ln>
                  <a:noFill/>
                </a:ln>
                <a:solidFill>
                  <a:prstClr val="black"/>
                </a:solidFill>
                <a:effectLst/>
                <a:uLnTx/>
                <a:uFillTx/>
                <a:latin typeface="微软雅黑"/>
                <a:ea typeface="微软雅黑"/>
              </a:rPr>
              <a:t>地址</a:t>
            </a:r>
            <a:r>
              <a:rPr kumimoji="0" lang="zh-CN" altLang="en-US" sz="1800" b="0" i="0" u="none" strike="noStrike" kern="1200" cap="none" spc="0" normalizeH="0" baseline="0" noProof="0" dirty="0">
                <a:ln>
                  <a:noFill/>
                </a:ln>
                <a:solidFill>
                  <a:prstClr val="black"/>
                </a:solidFill>
                <a:effectLst/>
                <a:uLnTx/>
                <a:uFillTx/>
                <a:latin typeface="微软雅黑"/>
                <a:ea typeface="微软雅黑"/>
              </a:rPr>
              <a:t>：地球科学学院</a:t>
            </a:r>
            <a:r>
              <a:rPr kumimoji="0" lang="en-US" altLang="zh-CN" sz="1800" b="0" i="0" u="none" strike="noStrike" kern="1200" cap="none" spc="0" normalizeH="0" baseline="0" noProof="0" dirty="0">
                <a:ln>
                  <a:noFill/>
                </a:ln>
                <a:solidFill>
                  <a:prstClr val="black"/>
                </a:solidFill>
                <a:effectLst/>
                <a:uLnTx/>
                <a:uFillTx/>
                <a:latin typeface="微软雅黑"/>
                <a:ea typeface="微软雅黑"/>
              </a:rPr>
              <a:t>1327</a:t>
            </a:r>
            <a:r>
              <a:rPr kumimoji="0" lang="zh-CN" altLang="en-US" sz="1800" b="0" i="0" u="none" strike="noStrike" kern="1200" cap="none" spc="0" normalizeH="0" baseline="0" noProof="0" dirty="0">
                <a:ln>
                  <a:noFill/>
                </a:ln>
                <a:solidFill>
                  <a:prstClr val="black"/>
                </a:solidFill>
                <a:effectLst/>
                <a:uLnTx/>
                <a:uFillTx/>
                <a:latin typeface="微软雅黑"/>
                <a:ea typeface="微软雅黑"/>
              </a:rPr>
              <a:t>办公室</a:t>
            </a:r>
            <a:endParaRPr kumimoji="0" lang="en-CN" sz="1800" b="0" i="0" u="none" strike="noStrike" kern="1200" cap="none" spc="0" normalizeH="0" baseline="0" noProof="0" dirty="0">
              <a:ln>
                <a:noFill/>
              </a:ln>
              <a:solidFill>
                <a:prstClr val="black"/>
              </a:solidFill>
              <a:effectLst/>
              <a:uLnTx/>
              <a:uFillTx/>
              <a:latin typeface="微软雅黑"/>
              <a:ea typeface="微软雅黑"/>
            </a:endParaRPr>
          </a:p>
        </p:txBody>
      </p:sp>
      <p:pic>
        <p:nvPicPr>
          <p:cNvPr id="4" name="Picture 3">
            <a:extLst>
              <a:ext uri="{FF2B5EF4-FFF2-40B4-BE49-F238E27FC236}">
                <a16:creationId xmlns:a16="http://schemas.microsoft.com/office/drawing/2014/main" id="{C5A20417-E7CA-C285-EB98-9BD26873E83E}"/>
              </a:ext>
            </a:extLst>
          </p:cNvPr>
          <p:cNvPicPr>
            <a:picLocks noChangeAspect="1"/>
          </p:cNvPicPr>
          <p:nvPr/>
        </p:nvPicPr>
        <p:blipFill>
          <a:blip r:embed="rId3"/>
          <a:stretch>
            <a:fillRect/>
          </a:stretch>
        </p:blipFill>
        <p:spPr>
          <a:xfrm>
            <a:off x="431628" y="243145"/>
            <a:ext cx="2866773" cy="1012641"/>
          </a:xfrm>
          <a:prstGeom prst="rect">
            <a:avLst/>
          </a:prstGeom>
        </p:spPr>
      </p:pic>
      <p:pic>
        <p:nvPicPr>
          <p:cNvPr id="9" name="Picture 8">
            <a:extLst>
              <a:ext uri="{FF2B5EF4-FFF2-40B4-BE49-F238E27FC236}">
                <a16:creationId xmlns:a16="http://schemas.microsoft.com/office/drawing/2014/main" id="{D79EB157-7CF0-C636-5797-94C0A73AF8D4}"/>
              </a:ext>
            </a:extLst>
          </p:cNvPr>
          <p:cNvPicPr>
            <a:picLocks noChangeAspect="1"/>
          </p:cNvPicPr>
          <p:nvPr/>
        </p:nvPicPr>
        <p:blipFill>
          <a:blip r:embed="rId4"/>
          <a:stretch>
            <a:fillRect/>
          </a:stretch>
        </p:blipFill>
        <p:spPr>
          <a:xfrm>
            <a:off x="6162261" y="6259528"/>
            <a:ext cx="2996979" cy="622992"/>
          </a:xfrm>
          <a:prstGeom prst="rect">
            <a:avLst/>
          </a:prstGeom>
        </p:spPr>
      </p:pic>
      <p:sp>
        <p:nvSpPr>
          <p:cNvPr id="3" name="TextBox 2">
            <a:extLst>
              <a:ext uri="{FF2B5EF4-FFF2-40B4-BE49-F238E27FC236}">
                <a16:creationId xmlns:a16="http://schemas.microsoft.com/office/drawing/2014/main" id="{BF980726-11D9-7F2E-D507-2185C035A891}"/>
              </a:ext>
            </a:extLst>
          </p:cNvPr>
          <p:cNvSpPr txBox="1"/>
          <p:nvPr/>
        </p:nvSpPr>
        <p:spPr>
          <a:xfrm>
            <a:off x="4907908" y="261082"/>
            <a:ext cx="4339650" cy="369332"/>
          </a:xfrm>
          <a:prstGeom prst="rect">
            <a:avLst/>
          </a:prstGeom>
          <a:noFill/>
        </p:spPr>
        <p:txBody>
          <a:bodyPr wrap="none" rtlCol="0">
            <a:spAutoFit/>
          </a:bodyPr>
          <a:lstStyle/>
          <a:p>
            <a:r>
              <a:rPr lang="en-CN" sz="1800" b="1" dirty="0">
                <a:solidFill>
                  <a:schemeClr val="bg2"/>
                </a:solidFill>
                <a:latin typeface="+mn-ea"/>
                <a:ea typeface="+mn-ea"/>
              </a:rPr>
              <a:t>云南大学</a:t>
            </a:r>
            <a:r>
              <a:rPr lang="en-US" altLang="zh-CN" sz="1800" b="1" dirty="0">
                <a:solidFill>
                  <a:schemeClr val="bg2"/>
                </a:solidFill>
                <a:latin typeface="+mn-ea"/>
                <a:ea typeface="+mn-ea"/>
              </a:rPr>
              <a:t>《</a:t>
            </a:r>
            <a:r>
              <a:rPr lang="en-CN" sz="1800" b="1">
                <a:solidFill>
                  <a:schemeClr val="bg2"/>
                </a:solidFill>
                <a:latin typeface="+mn-ea"/>
                <a:ea typeface="+mn-ea"/>
              </a:rPr>
              <a:t> 空间数据处理 </a:t>
            </a:r>
            <a:r>
              <a:rPr lang="en-US" altLang="zh-CN" sz="1800" b="1" dirty="0">
                <a:solidFill>
                  <a:schemeClr val="bg2"/>
                </a:solidFill>
                <a:latin typeface="+mn-ea"/>
                <a:ea typeface="+mn-ea"/>
              </a:rPr>
              <a:t>》</a:t>
            </a:r>
            <a:r>
              <a:rPr lang="en-CN" sz="1800" b="1" dirty="0">
                <a:solidFill>
                  <a:schemeClr val="bg2"/>
                </a:solidFill>
                <a:latin typeface="+mn-ea"/>
                <a:ea typeface="+mn-ea"/>
              </a:rPr>
              <a:t>课程第</a:t>
            </a:r>
            <a:r>
              <a:rPr lang="zh-CN" altLang="en-US" sz="1800" b="1" dirty="0">
                <a:solidFill>
                  <a:schemeClr val="bg2"/>
                </a:solidFill>
                <a:latin typeface="+mn-ea"/>
                <a:ea typeface="+mn-ea"/>
              </a:rPr>
              <a:t>一</a:t>
            </a:r>
            <a:r>
              <a:rPr lang="en-CN" sz="1800" b="1" dirty="0">
                <a:solidFill>
                  <a:schemeClr val="bg2"/>
                </a:solidFill>
                <a:latin typeface="+mn-ea"/>
                <a:ea typeface="+mn-ea"/>
              </a:rPr>
              <a:t>章</a:t>
            </a:r>
          </a:p>
        </p:txBody>
      </p:sp>
    </p:spTree>
    <p:extLst>
      <p:ext uri="{BB962C8B-B14F-4D97-AF65-F5344CB8AC3E}">
        <p14:creationId xmlns:p14="http://schemas.microsoft.com/office/powerpoint/2010/main" val="115392003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0" y="283461"/>
            <a:ext cx="1835696" cy="6858000"/>
          </a:xfrm>
          <a:prstGeom prst="rect">
            <a:avLst/>
          </a:prstGeom>
          <a:solidFill>
            <a:srgbClr val="0000CC"/>
          </a:solidFill>
          <a:ln w="9525">
            <a:noFill/>
            <a:miter lim="800000"/>
            <a:headEnd/>
            <a:tailEnd/>
          </a:ln>
        </p:spPr>
        <p:txBody>
          <a:bodyPr wrap="none" anchor="ctr"/>
          <a:lstStyle/>
          <a:p>
            <a:pPr eaLnBrk="1" fontAlgn="auto" hangingPunct="1">
              <a:spcBef>
                <a:spcPts val="0"/>
              </a:spcBef>
              <a:spcAft>
                <a:spcPts val="0"/>
              </a:spcAft>
            </a:pPr>
            <a:endParaRPr lang="zh-CN" altLang="en-US">
              <a:solidFill>
                <a:prstClr val="black"/>
              </a:solidFill>
              <a:latin typeface="Calibri" pitchFamily="34" charset="0"/>
            </a:endParaRPr>
          </a:p>
        </p:txBody>
      </p:sp>
      <p:grpSp>
        <p:nvGrpSpPr>
          <p:cNvPr id="3" name="Group 2">
            <a:extLst>
              <a:ext uri="{FF2B5EF4-FFF2-40B4-BE49-F238E27FC236}">
                <a16:creationId xmlns:a16="http://schemas.microsoft.com/office/drawing/2014/main" id="{12ED16A1-79B8-7DB1-1CC1-250B051BAD58}"/>
              </a:ext>
            </a:extLst>
          </p:cNvPr>
          <p:cNvGrpSpPr/>
          <p:nvPr/>
        </p:nvGrpSpPr>
        <p:grpSpPr>
          <a:xfrm>
            <a:off x="2178492" y="3847000"/>
            <a:ext cx="5414642" cy="717997"/>
            <a:chOff x="2121801" y="3511390"/>
            <a:chExt cx="4835595" cy="576000"/>
          </a:xfrm>
        </p:grpSpPr>
        <p:sp>
          <p:nvSpPr>
            <p:cNvPr id="13" name="椭圆 12"/>
            <p:cNvSpPr/>
            <p:nvPr/>
          </p:nvSpPr>
          <p:spPr>
            <a:xfrm>
              <a:off x="2121801" y="3511390"/>
              <a:ext cx="655111" cy="576000"/>
            </a:xfrm>
            <a:prstGeom prst="ellipse">
              <a:avLst/>
            </a:prstGeom>
            <a:solidFill>
              <a:schemeClr val="tx1">
                <a:lumMod val="9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zh-CN" altLang="en-US" sz="3200" b="1">
                  <a:solidFill>
                    <a:schemeClr val="accent1"/>
                  </a:solidFill>
                  <a:latin typeface="微软雅黑" pitchFamily="34" charset="-122"/>
                  <a:ea typeface="微软雅黑" pitchFamily="34" charset="-122"/>
                </a:rPr>
                <a:t>二</a:t>
              </a:r>
            </a:p>
          </p:txBody>
        </p:sp>
        <p:sp>
          <p:nvSpPr>
            <p:cNvPr id="14" name="矩形 13"/>
            <p:cNvSpPr/>
            <p:nvPr/>
          </p:nvSpPr>
          <p:spPr>
            <a:xfrm>
              <a:off x="2795685" y="3564827"/>
              <a:ext cx="4161711" cy="469125"/>
            </a:xfrm>
            <a:prstGeom prst="rect">
              <a:avLst/>
            </a:prstGeom>
          </p:spPr>
          <p:txBody>
            <a:bodyPr wrap="square" anchor="ctr">
              <a:spAutoFit/>
            </a:bodyPr>
            <a:lstStyle/>
            <a:p>
              <a:pPr algn="l" fontAlgn="auto">
                <a:spcBef>
                  <a:spcPts val="0"/>
                </a:spcBef>
                <a:spcAft>
                  <a:spcPts val="0"/>
                </a:spcAft>
              </a:pPr>
              <a:r>
                <a:rPr lang="zh-CN" altLang="en-US" sz="3200" b="1" dirty="0">
                  <a:solidFill>
                    <a:schemeClr val="accent1"/>
                  </a:solidFill>
                  <a:highlight>
                    <a:srgbClr val="FFFFFF"/>
                  </a:highlight>
                  <a:latin typeface="Arial"/>
                  <a:ea typeface="微软雅黑"/>
                </a:rPr>
                <a:t>空间数据类型</a:t>
              </a:r>
              <a:endParaRPr lang="en-US" altLang="zh-CN" sz="3200" b="1" dirty="0">
                <a:solidFill>
                  <a:schemeClr val="accent1"/>
                </a:solidFill>
                <a:highlight>
                  <a:srgbClr val="FFFFFF"/>
                </a:highlight>
                <a:latin typeface="Arial"/>
                <a:ea typeface="微软雅黑"/>
              </a:endParaRPr>
            </a:p>
          </p:txBody>
        </p:sp>
      </p:grpSp>
      <p:sp>
        <p:nvSpPr>
          <p:cNvPr id="19" name="TextBox 18"/>
          <p:cNvSpPr txBox="1"/>
          <p:nvPr/>
        </p:nvSpPr>
        <p:spPr>
          <a:xfrm>
            <a:off x="7172373" y="260648"/>
            <a:ext cx="1608134" cy="923330"/>
          </a:xfrm>
          <a:prstGeom prst="rect">
            <a:avLst/>
          </a:prstGeom>
          <a:noFill/>
        </p:spPr>
        <p:txBody>
          <a:bodyPr wrap="none" rtlCol="0">
            <a:spAutoFit/>
          </a:bodyPr>
          <a:lstStyle/>
          <a:p>
            <a:pPr algn="r" eaLnBrk="1" fontAlgn="auto" hangingPunct="1">
              <a:spcBef>
                <a:spcPts val="0"/>
              </a:spcBef>
              <a:spcAft>
                <a:spcPts val="0"/>
              </a:spcAft>
            </a:pPr>
            <a:r>
              <a:rPr lang="zh-CN" altLang="en-US" sz="5400" b="1">
                <a:solidFill>
                  <a:schemeClr val="accent1"/>
                </a:solidFill>
                <a:latin typeface="Arial"/>
                <a:ea typeface="微软雅黑"/>
              </a:rPr>
              <a:t>目录</a:t>
            </a:r>
            <a:endParaRPr lang="en-US" altLang="zh-CN" sz="5400" b="1">
              <a:solidFill>
                <a:schemeClr val="accent1"/>
              </a:solidFill>
              <a:latin typeface="Arial"/>
              <a:ea typeface="微软雅黑"/>
            </a:endParaRPr>
          </a:p>
        </p:txBody>
      </p:sp>
      <p:grpSp>
        <p:nvGrpSpPr>
          <p:cNvPr id="2" name="Group 1">
            <a:extLst>
              <a:ext uri="{FF2B5EF4-FFF2-40B4-BE49-F238E27FC236}">
                <a16:creationId xmlns:a16="http://schemas.microsoft.com/office/drawing/2014/main" id="{AFCAA61D-767A-24EA-9072-7425684288BB}"/>
              </a:ext>
            </a:extLst>
          </p:cNvPr>
          <p:cNvGrpSpPr/>
          <p:nvPr/>
        </p:nvGrpSpPr>
        <p:grpSpPr>
          <a:xfrm>
            <a:off x="2178491" y="2571965"/>
            <a:ext cx="5414643" cy="717998"/>
            <a:chOff x="2121801" y="2123827"/>
            <a:chExt cx="4251650" cy="535586"/>
          </a:xfrm>
        </p:grpSpPr>
        <p:sp>
          <p:nvSpPr>
            <p:cNvPr id="4" name="椭圆 9">
              <a:extLst>
                <a:ext uri="{FF2B5EF4-FFF2-40B4-BE49-F238E27FC236}">
                  <a16:creationId xmlns:a16="http://schemas.microsoft.com/office/drawing/2014/main" id="{E22E439B-4B3F-A527-61D0-3ED55D24E856}"/>
                </a:ext>
              </a:extLst>
            </p:cNvPr>
            <p:cNvSpPr/>
            <p:nvPr/>
          </p:nvSpPr>
          <p:spPr>
            <a:xfrm>
              <a:off x="2121801" y="2123827"/>
              <a:ext cx="576000" cy="535586"/>
            </a:xfrm>
            <a:prstGeom prst="ellipse">
              <a:avLst/>
            </a:prstGeom>
            <a:solidFill>
              <a:schemeClr val="tx1">
                <a:lumMod val="9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zh-CN" altLang="en-US" sz="3200" b="1">
                  <a:solidFill>
                    <a:schemeClr val="accent1"/>
                  </a:solidFill>
                  <a:latin typeface="微软雅黑" pitchFamily="34" charset="-122"/>
                  <a:ea typeface="微软雅黑" pitchFamily="34" charset="-122"/>
                </a:rPr>
                <a:t>一</a:t>
              </a:r>
            </a:p>
          </p:txBody>
        </p:sp>
        <p:sp>
          <p:nvSpPr>
            <p:cNvPr id="5" name="矩形 11">
              <a:extLst>
                <a:ext uri="{FF2B5EF4-FFF2-40B4-BE49-F238E27FC236}">
                  <a16:creationId xmlns:a16="http://schemas.microsoft.com/office/drawing/2014/main" id="{494DAA55-5621-28DB-D255-E0EBB6C6477B}"/>
                </a:ext>
              </a:extLst>
            </p:cNvPr>
            <p:cNvSpPr/>
            <p:nvPr/>
          </p:nvSpPr>
          <p:spPr>
            <a:xfrm>
              <a:off x="2714308" y="2173515"/>
              <a:ext cx="3659143" cy="436209"/>
            </a:xfrm>
            <a:prstGeom prst="rect">
              <a:avLst/>
            </a:prstGeom>
          </p:spPr>
          <p:txBody>
            <a:bodyPr wrap="square" anchor="ctr">
              <a:spAutoFit/>
            </a:bodyPr>
            <a:lstStyle/>
            <a:p>
              <a:pPr algn="l" eaLnBrk="1" fontAlgn="auto" hangingPunct="1">
                <a:spcBef>
                  <a:spcPts val="0"/>
                </a:spcBef>
                <a:spcAft>
                  <a:spcPts val="0"/>
                </a:spcAft>
              </a:pPr>
              <a:r>
                <a:rPr lang="zh-CN" altLang="en-US" sz="3200" b="1" dirty="0">
                  <a:solidFill>
                    <a:schemeClr val="accent1"/>
                  </a:solidFill>
                  <a:highlight>
                    <a:srgbClr val="FFFFFF"/>
                  </a:highlight>
                  <a:latin typeface="Arial"/>
                  <a:ea typeface="微软雅黑"/>
                </a:rPr>
                <a:t>空间数据基本概念</a:t>
              </a:r>
            </a:p>
          </p:txBody>
        </p:sp>
      </p:grpSp>
    </p:spTree>
    <p:extLst>
      <p:ext uri="{BB962C8B-B14F-4D97-AF65-F5344CB8AC3E}">
        <p14:creationId xmlns:p14="http://schemas.microsoft.com/office/powerpoint/2010/main" val="157612036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471863"/>
            <a:ext cx="9144000" cy="1543050"/>
          </a:xfrm>
          <a:prstGeom prst="rect">
            <a:avLst/>
          </a:prstGeom>
          <a:solidFill>
            <a:schemeClr val="accent1"/>
          </a:solidFill>
          <a:ln>
            <a:noFill/>
          </a:ln>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
        <p:nvSpPr>
          <p:cNvPr id="7" name="矩形 6"/>
          <p:cNvSpPr/>
          <p:nvPr/>
        </p:nvSpPr>
        <p:spPr>
          <a:xfrm>
            <a:off x="189064" y="3868892"/>
            <a:ext cx="8753057" cy="707886"/>
          </a:xfrm>
          <a:prstGeom prst="rect">
            <a:avLst/>
          </a:prstGeom>
        </p:spPr>
        <p:txBody>
          <a:bodyPr wrap="square">
            <a:spAutoFit/>
          </a:bodyPr>
          <a:lstStyle/>
          <a:p>
            <a:pPr algn="l" fontAlgn="auto">
              <a:spcBef>
                <a:spcPts val="0"/>
              </a:spcBef>
              <a:spcAft>
                <a:spcPts val="0"/>
              </a:spcAft>
            </a:pPr>
            <a:r>
              <a:rPr lang="zh-CN" altLang="en-US" sz="4000" b="1" dirty="0">
                <a:latin typeface="微软雅黑" pitchFamily="34" charset="-122"/>
                <a:ea typeface="微软雅黑" pitchFamily="34" charset="-122"/>
              </a:rPr>
              <a:t>一、空间数据基本概念</a:t>
            </a:r>
          </a:p>
        </p:txBody>
      </p:sp>
      <p:sp>
        <p:nvSpPr>
          <p:cNvPr id="8" name="矩形 7"/>
          <p:cNvSpPr/>
          <p:nvPr/>
        </p:nvSpPr>
        <p:spPr>
          <a:xfrm>
            <a:off x="0" y="5014912"/>
            <a:ext cx="9144000" cy="72000"/>
          </a:xfrm>
          <a:prstGeom prst="rect">
            <a:avLst/>
          </a:prstGeom>
          <a:solidFill>
            <a:schemeClr val="tx1">
              <a:lumMod val="75000"/>
            </a:schemeClr>
          </a:solidFill>
          <a:effectLst/>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241590120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微软雅黑" pitchFamily="34" charset="-122"/>
                <a:ea typeface="微软雅黑" pitchFamily="34" charset="-122"/>
              </a:rPr>
              <a:t>二、空间数据基本概念</a:t>
            </a:r>
          </a:p>
        </p:txBody>
      </p:sp>
      <p:sp>
        <p:nvSpPr>
          <p:cNvPr id="2" name="TextBox 1">
            <a:extLst>
              <a:ext uri="{FF2B5EF4-FFF2-40B4-BE49-F238E27FC236}">
                <a16:creationId xmlns:a16="http://schemas.microsoft.com/office/drawing/2014/main" id="{631AADB6-C88A-D817-4683-FC087E4E240F}"/>
              </a:ext>
            </a:extLst>
          </p:cNvPr>
          <p:cNvSpPr txBox="1"/>
          <p:nvPr/>
        </p:nvSpPr>
        <p:spPr>
          <a:xfrm>
            <a:off x="317665" y="943319"/>
            <a:ext cx="8508670" cy="5710089"/>
          </a:xfrm>
          <a:prstGeom prst="rect">
            <a:avLst/>
          </a:prstGeom>
          <a:noFill/>
        </p:spPr>
        <p:txBody>
          <a:bodyPr wrap="square" rtlCol="0">
            <a:spAutoFit/>
          </a:bodyPr>
          <a:lstStyle/>
          <a:p>
            <a:pPr algn="just">
              <a:lnSpc>
                <a:spcPct val="150000"/>
              </a:lnSpc>
            </a:pPr>
            <a:r>
              <a:rPr lang="zh-CN" altLang="en-US" sz="3200" b="1" dirty="0">
                <a:solidFill>
                  <a:schemeClr val="bg2"/>
                </a:solidFill>
                <a:latin typeface="+mn-ea"/>
                <a:ea typeface="+mn-ea"/>
              </a:rPr>
              <a:t>空间数据直观概念：</a:t>
            </a:r>
            <a:r>
              <a:rPr lang="zh-CN" altLang="en-US" sz="3200" u="sng" dirty="0">
                <a:solidFill>
                  <a:schemeClr val="bg2"/>
                </a:solidFill>
                <a:latin typeface="+mn-ea"/>
                <a:ea typeface="+mn-ea"/>
              </a:rPr>
              <a:t>带有空间位置信息的数据</a:t>
            </a:r>
            <a:endParaRPr lang="en-US" altLang="zh-CN" sz="3200" b="1" u="sng" dirty="0">
              <a:solidFill>
                <a:schemeClr val="bg2"/>
              </a:solidFill>
              <a:latin typeface="+mn-ea"/>
              <a:ea typeface="+mn-ea"/>
            </a:endParaRPr>
          </a:p>
          <a:p>
            <a:pPr algn="just">
              <a:lnSpc>
                <a:spcPct val="150000"/>
              </a:lnSpc>
            </a:pPr>
            <a:r>
              <a:rPr lang="zh-CN" altLang="en-US" sz="2800" dirty="0">
                <a:solidFill>
                  <a:schemeClr val="bg2"/>
                </a:solidFill>
                <a:latin typeface="+mn-ea"/>
                <a:ea typeface="+mn-ea"/>
              </a:rPr>
              <a:t>空间数据是对</a:t>
            </a:r>
            <a:r>
              <a:rPr lang="zh-CN" altLang="en-US" sz="2800" b="1" dirty="0">
                <a:solidFill>
                  <a:schemeClr val="bg2"/>
                </a:solidFill>
                <a:latin typeface="+mn-ea"/>
                <a:ea typeface="+mn-ea"/>
              </a:rPr>
              <a:t>空间事物的描述</a:t>
            </a:r>
            <a:r>
              <a:rPr lang="zh-CN" altLang="en-US" sz="2800" dirty="0">
                <a:solidFill>
                  <a:schemeClr val="bg2"/>
                </a:solidFill>
                <a:latin typeface="+mn-ea"/>
                <a:ea typeface="+mn-ea"/>
              </a:rPr>
              <a:t>，（地理）空间数据实质上是指</a:t>
            </a:r>
            <a:r>
              <a:rPr lang="zh-CN" altLang="en-US" sz="2800" b="1" dirty="0">
                <a:solidFill>
                  <a:schemeClr val="bg2"/>
                </a:solidFill>
                <a:latin typeface="+mn-ea"/>
                <a:ea typeface="+mn-ea"/>
              </a:rPr>
              <a:t>以地球表面空间位置为参考，用来描述空间实体的位置、形状、大小及其分布等多方面信息的数据</a:t>
            </a:r>
            <a:r>
              <a:rPr lang="zh-CN" altLang="en-US" sz="2800" dirty="0">
                <a:solidFill>
                  <a:schemeClr val="bg2"/>
                </a:solidFill>
                <a:latin typeface="+mn-ea"/>
                <a:ea typeface="+mn-ea"/>
              </a:rPr>
              <a:t>。</a:t>
            </a:r>
            <a:endParaRPr lang="en-US" altLang="zh-CN" sz="2800" dirty="0">
              <a:solidFill>
                <a:schemeClr val="bg2"/>
              </a:solidFill>
              <a:latin typeface="+mn-ea"/>
              <a:ea typeface="+mn-ea"/>
            </a:endParaRPr>
          </a:p>
          <a:p>
            <a:pPr algn="just">
              <a:lnSpc>
                <a:spcPct val="150000"/>
              </a:lnSpc>
            </a:pPr>
            <a:r>
              <a:rPr lang="zh-CN" altLang="en-US" sz="2800" dirty="0">
                <a:solidFill>
                  <a:schemeClr val="bg2"/>
                </a:solidFill>
                <a:latin typeface="+mn-ea"/>
                <a:ea typeface="+mn-ea"/>
              </a:rPr>
              <a:t>空间数据</a:t>
            </a:r>
            <a:r>
              <a:rPr lang="zh-CN" altLang="en-US" sz="2800" b="1" dirty="0">
                <a:solidFill>
                  <a:schemeClr val="bg2"/>
                </a:solidFill>
                <a:latin typeface="+mn-ea"/>
                <a:ea typeface="+mn-ea"/>
              </a:rPr>
              <a:t>是对现实世界空间特征和过程的抽象表达</a:t>
            </a:r>
            <a:r>
              <a:rPr lang="zh-CN" altLang="en-US" sz="2800" dirty="0">
                <a:solidFill>
                  <a:schemeClr val="bg2"/>
                </a:solidFill>
                <a:latin typeface="+mn-ea"/>
                <a:ea typeface="+mn-ea"/>
              </a:rPr>
              <a:t>，用于描述现实世界的目标，记录空间对象位置、拓扑关系、几何特征和时间特征。</a:t>
            </a:r>
            <a:endParaRPr lang="en-US" altLang="zh-CN" sz="2800" dirty="0">
              <a:solidFill>
                <a:schemeClr val="bg2"/>
              </a:solidFill>
              <a:latin typeface="+mn-ea"/>
              <a:ea typeface="+mn-ea"/>
            </a:endParaRPr>
          </a:p>
        </p:txBody>
      </p:sp>
    </p:spTree>
    <p:extLst>
      <p:ext uri="{BB962C8B-B14F-4D97-AF65-F5344CB8AC3E}">
        <p14:creationId xmlns:p14="http://schemas.microsoft.com/office/powerpoint/2010/main" val="88719545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微软雅黑" pitchFamily="34" charset="-122"/>
                <a:ea typeface="微软雅黑" pitchFamily="34" charset="-122"/>
              </a:rPr>
              <a:t>二、空间数据基本概念</a:t>
            </a:r>
          </a:p>
        </p:txBody>
      </p:sp>
      <p:sp>
        <p:nvSpPr>
          <p:cNvPr id="2" name="TextBox 1">
            <a:extLst>
              <a:ext uri="{FF2B5EF4-FFF2-40B4-BE49-F238E27FC236}">
                <a16:creationId xmlns:a16="http://schemas.microsoft.com/office/drawing/2014/main" id="{631AADB6-C88A-D817-4683-FC087E4E240F}"/>
              </a:ext>
            </a:extLst>
          </p:cNvPr>
          <p:cNvSpPr txBox="1"/>
          <p:nvPr/>
        </p:nvSpPr>
        <p:spPr>
          <a:xfrm>
            <a:off x="627760" y="1019809"/>
            <a:ext cx="7888480" cy="662489"/>
          </a:xfrm>
          <a:prstGeom prst="rect">
            <a:avLst/>
          </a:prstGeom>
          <a:noFill/>
        </p:spPr>
        <p:txBody>
          <a:bodyPr wrap="square" rtlCol="0">
            <a:spAutoFit/>
          </a:bodyPr>
          <a:lstStyle/>
          <a:p>
            <a:pPr algn="just">
              <a:lnSpc>
                <a:spcPct val="150000"/>
              </a:lnSpc>
            </a:pPr>
            <a:r>
              <a:rPr lang="zh-CN" altLang="en-US" sz="2800" b="1" dirty="0">
                <a:solidFill>
                  <a:schemeClr val="bg2"/>
                </a:solidFill>
                <a:latin typeface="+mn-ea"/>
                <a:ea typeface="+mn-ea"/>
              </a:rPr>
              <a:t>空间数据与普通数据对比：</a:t>
            </a:r>
            <a:endParaRPr lang="en-US" altLang="zh-CN" sz="2800" dirty="0">
              <a:solidFill>
                <a:schemeClr val="bg2"/>
              </a:solidFill>
              <a:latin typeface="+mn-ea"/>
              <a:ea typeface="+mn-ea"/>
            </a:endParaRPr>
          </a:p>
        </p:txBody>
      </p:sp>
      <p:graphicFrame>
        <p:nvGraphicFramePr>
          <p:cNvPr id="7" name="Table 6">
            <a:extLst>
              <a:ext uri="{FF2B5EF4-FFF2-40B4-BE49-F238E27FC236}">
                <a16:creationId xmlns:a16="http://schemas.microsoft.com/office/drawing/2014/main" id="{8B636815-8C60-6BC1-23DC-87E90DA66EBC}"/>
              </a:ext>
            </a:extLst>
          </p:cNvPr>
          <p:cNvGraphicFramePr>
            <a:graphicFrameLocks noGrp="1"/>
          </p:cNvGraphicFramePr>
          <p:nvPr>
            <p:extLst>
              <p:ext uri="{D42A27DB-BD31-4B8C-83A1-F6EECF244321}">
                <p14:modId xmlns:p14="http://schemas.microsoft.com/office/powerpoint/2010/main" val="3828653451"/>
              </p:ext>
            </p:extLst>
          </p:nvPr>
        </p:nvGraphicFramePr>
        <p:xfrm>
          <a:off x="767894" y="1901420"/>
          <a:ext cx="7461705" cy="4291991"/>
        </p:xfrm>
        <a:graphic>
          <a:graphicData uri="http://schemas.openxmlformats.org/drawingml/2006/table">
            <a:tbl>
              <a:tblPr firstRow="1" bandRow="1">
                <a:tableStyleId>{5C22544A-7EE6-4342-B048-85BDC9FD1C3A}</a:tableStyleId>
              </a:tblPr>
              <a:tblGrid>
                <a:gridCol w="2615906">
                  <a:extLst>
                    <a:ext uri="{9D8B030D-6E8A-4147-A177-3AD203B41FA5}">
                      <a16:colId xmlns:a16="http://schemas.microsoft.com/office/drawing/2014/main" val="3101280788"/>
                    </a:ext>
                  </a:extLst>
                </a:gridCol>
                <a:gridCol w="4845799">
                  <a:extLst>
                    <a:ext uri="{9D8B030D-6E8A-4147-A177-3AD203B41FA5}">
                      <a16:colId xmlns:a16="http://schemas.microsoft.com/office/drawing/2014/main" val="2911354138"/>
                    </a:ext>
                  </a:extLst>
                </a:gridCol>
              </a:tblGrid>
              <a:tr h="734799">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CN" sz="2800" dirty="0"/>
                        <a:t>普通数据</a:t>
                      </a:r>
                    </a:p>
                  </a:txBody>
                  <a:tcPr anchor="ctr"/>
                </a:tc>
                <a:tc>
                  <a:txBody>
                    <a:bodyPr/>
                    <a:lstStyle/>
                    <a:p>
                      <a:pPr algn="ctr">
                        <a:lnSpc>
                          <a:spcPct val="150000"/>
                        </a:lnSpc>
                      </a:pPr>
                      <a:r>
                        <a:rPr lang="en-CN" sz="2800" dirty="0"/>
                        <a:t>空间数据</a:t>
                      </a:r>
                    </a:p>
                  </a:txBody>
                  <a:tcPr anchor="ctr"/>
                </a:tc>
                <a:extLst>
                  <a:ext uri="{0D108BD9-81ED-4DB2-BD59-A6C34878D82A}">
                    <a16:rowId xmlns:a16="http://schemas.microsoft.com/office/drawing/2014/main" val="2416334475"/>
                  </a:ext>
                </a:extLst>
              </a:tr>
              <a:tr h="1237708">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CN" sz="2800" dirty="0"/>
                        <a:t>学生成绩单</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CN" sz="2800" dirty="0"/>
                        <a:t>附有学生籍贯的学生成绩单</a:t>
                      </a:r>
                    </a:p>
                  </a:txBody>
                  <a:tcPr anchor="ctr"/>
                </a:tc>
                <a:extLst>
                  <a:ext uri="{0D108BD9-81ED-4DB2-BD59-A6C34878D82A}">
                    <a16:rowId xmlns:a16="http://schemas.microsoft.com/office/drawing/2014/main" val="2864607071"/>
                  </a:ext>
                </a:extLst>
              </a:tr>
              <a:tr h="1011766">
                <a:tc>
                  <a:txBody>
                    <a:bodyPr/>
                    <a:lstStyle/>
                    <a:p>
                      <a:pPr algn="ctr">
                        <a:lnSpc>
                          <a:spcPct val="150000"/>
                        </a:lnSpc>
                      </a:pPr>
                      <a:r>
                        <a:rPr lang="en-CN" sz="2800" dirty="0"/>
                        <a:t>文字</a:t>
                      </a:r>
                    </a:p>
                  </a:txBody>
                  <a:tcPr anchor="ctr"/>
                </a:tc>
                <a:tc>
                  <a:txBody>
                    <a:bodyPr/>
                    <a:lstStyle/>
                    <a:p>
                      <a:pPr algn="ctr">
                        <a:lnSpc>
                          <a:spcPct val="150000"/>
                        </a:lnSpc>
                      </a:pPr>
                      <a:r>
                        <a:rPr lang="en-CN" sz="2800" dirty="0"/>
                        <a:t>描述地理位置的文字</a:t>
                      </a:r>
                    </a:p>
                  </a:txBody>
                  <a:tcPr anchor="ctr"/>
                </a:tc>
                <a:extLst>
                  <a:ext uri="{0D108BD9-81ED-4DB2-BD59-A6C34878D82A}">
                    <a16:rowId xmlns:a16="http://schemas.microsoft.com/office/drawing/2014/main" val="847667771"/>
                  </a:ext>
                </a:extLst>
              </a:tr>
              <a:tr h="1307718">
                <a:tc>
                  <a:txBody>
                    <a:bodyPr/>
                    <a:lstStyle/>
                    <a:p>
                      <a:pPr algn="ctr">
                        <a:lnSpc>
                          <a:spcPct val="150000"/>
                        </a:lnSpc>
                      </a:pPr>
                      <a:r>
                        <a:rPr lang="en-CN" sz="2800" dirty="0"/>
                        <a:t>照片</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CN" sz="2800" dirty="0"/>
                        <a:t>带有拍摄地点的照片</a:t>
                      </a:r>
                    </a:p>
                  </a:txBody>
                  <a:tcPr anchor="ctr"/>
                </a:tc>
                <a:extLst>
                  <a:ext uri="{0D108BD9-81ED-4DB2-BD59-A6C34878D82A}">
                    <a16:rowId xmlns:a16="http://schemas.microsoft.com/office/drawing/2014/main" val="1286741011"/>
                  </a:ext>
                </a:extLst>
              </a:tr>
            </a:tbl>
          </a:graphicData>
        </a:graphic>
      </p:graphicFrame>
    </p:spTree>
    <p:extLst>
      <p:ext uri="{BB962C8B-B14F-4D97-AF65-F5344CB8AC3E}">
        <p14:creationId xmlns:p14="http://schemas.microsoft.com/office/powerpoint/2010/main" val="383307359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D7B2DF-9EFE-BB60-4354-F72FD6812FC6}"/>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6BF631FD-2847-28C6-0B1A-29D8594E51FE}"/>
              </a:ext>
            </a:extLst>
          </p:cNvPr>
          <p:cNvSpPr>
            <a:spLocks noGrp="1"/>
          </p:cNvSpPr>
          <p:nvPr>
            <p:ph type="title"/>
          </p:nvPr>
        </p:nvSpPr>
        <p:spPr>
          <a:xfrm>
            <a:off x="0" y="8526"/>
            <a:ext cx="9013371" cy="792162"/>
          </a:xfrm>
        </p:spPr>
        <p:txBody>
          <a:bodyPr/>
          <a:lstStyle/>
          <a:p>
            <a:r>
              <a:rPr lang="zh-CN" altLang="en-US" dirty="0">
                <a:latin typeface="微软雅黑" pitchFamily="34" charset="-122"/>
                <a:ea typeface="微软雅黑" pitchFamily="34" charset="-122"/>
              </a:rPr>
              <a:t>二、空间数据基本概念</a:t>
            </a:r>
          </a:p>
        </p:txBody>
      </p:sp>
      <p:sp>
        <p:nvSpPr>
          <p:cNvPr id="2" name="TextBox 1">
            <a:extLst>
              <a:ext uri="{FF2B5EF4-FFF2-40B4-BE49-F238E27FC236}">
                <a16:creationId xmlns:a16="http://schemas.microsoft.com/office/drawing/2014/main" id="{A26458F8-8A2B-55C2-466C-7B68A18BCCBF}"/>
              </a:ext>
            </a:extLst>
          </p:cNvPr>
          <p:cNvSpPr txBox="1"/>
          <p:nvPr/>
        </p:nvSpPr>
        <p:spPr>
          <a:xfrm>
            <a:off x="317665" y="846748"/>
            <a:ext cx="8508670" cy="5386090"/>
          </a:xfrm>
          <a:prstGeom prst="rect">
            <a:avLst/>
          </a:prstGeom>
          <a:noFill/>
        </p:spPr>
        <p:txBody>
          <a:bodyPr wrap="square" rtlCol="0">
            <a:spAutoFit/>
          </a:bodyPr>
          <a:lstStyle/>
          <a:p>
            <a:pPr algn="just">
              <a:lnSpc>
                <a:spcPct val="150000"/>
              </a:lnSpc>
            </a:pPr>
            <a:r>
              <a:rPr lang="zh-CN" altLang="en-US" sz="2800" b="1" dirty="0">
                <a:solidFill>
                  <a:schemeClr val="bg2"/>
                </a:solidFill>
                <a:latin typeface="+mn-ea"/>
                <a:ea typeface="+mn-ea"/>
              </a:rPr>
              <a:t>数据来源：</a:t>
            </a:r>
            <a:r>
              <a:rPr lang="zh-CN" altLang="en-US" sz="2800" dirty="0">
                <a:solidFill>
                  <a:schemeClr val="bg2"/>
                </a:solidFill>
                <a:latin typeface="+mn-ea"/>
                <a:ea typeface="+mn-ea"/>
              </a:rPr>
              <a:t>空间数据来源广泛，包括传统测绘、卫星遥感、地面传感器网络等多种方式。</a:t>
            </a:r>
            <a:endParaRPr lang="en-US" altLang="zh-CN" sz="2800" dirty="0">
              <a:solidFill>
                <a:schemeClr val="bg2"/>
              </a:solidFill>
              <a:latin typeface="+mn-ea"/>
              <a:ea typeface="+mn-ea"/>
            </a:endParaRPr>
          </a:p>
          <a:p>
            <a:pPr marL="514350" indent="-514350" algn="just">
              <a:buFontTx/>
              <a:buAutoNum type="arabicPeriod"/>
            </a:pPr>
            <a:r>
              <a:rPr lang="zh-CN" altLang="en-US" sz="2600" dirty="0">
                <a:solidFill>
                  <a:schemeClr val="bg2"/>
                </a:solidFill>
                <a:latin typeface="+mn-ea"/>
                <a:ea typeface="+mn-ea"/>
              </a:rPr>
              <a:t>传统测绘和野外调查</a:t>
            </a:r>
            <a:endParaRPr lang="en-US" altLang="zh-CN" sz="2600" dirty="0">
              <a:solidFill>
                <a:schemeClr val="bg2"/>
              </a:solidFill>
              <a:latin typeface="+mn-ea"/>
              <a:ea typeface="+mn-ea"/>
            </a:endParaRPr>
          </a:p>
          <a:p>
            <a:pPr marL="514350" indent="-514350" algn="just">
              <a:buAutoNum type="arabicPeriod"/>
            </a:pPr>
            <a:r>
              <a:rPr lang="zh-CN" altLang="en-US" sz="2600" dirty="0">
                <a:solidFill>
                  <a:schemeClr val="bg2"/>
                </a:solidFill>
                <a:latin typeface="+mn-ea"/>
                <a:ea typeface="+mn-ea"/>
              </a:rPr>
              <a:t>遥感技术： 地球观测卫星、无人机航拍等。</a:t>
            </a:r>
            <a:endParaRPr lang="en-US" altLang="zh-CN" sz="2600" dirty="0">
              <a:solidFill>
                <a:schemeClr val="bg2"/>
              </a:solidFill>
              <a:latin typeface="+mn-ea"/>
              <a:ea typeface="+mn-ea"/>
            </a:endParaRPr>
          </a:p>
          <a:p>
            <a:pPr marL="514350" indent="-514350" algn="just">
              <a:buAutoNum type="arabicPeriod"/>
            </a:pPr>
            <a:r>
              <a:rPr lang="zh-CN" altLang="en-US" sz="2600" dirty="0">
                <a:solidFill>
                  <a:schemeClr val="bg2"/>
                </a:solidFill>
                <a:latin typeface="+mn-ea"/>
                <a:ea typeface="+mn-ea"/>
              </a:rPr>
              <a:t>地面传感网络：</a:t>
            </a:r>
            <a:r>
              <a:rPr lang="en-US" altLang="zh-CN" sz="2600" dirty="0">
                <a:solidFill>
                  <a:schemeClr val="bg2"/>
                </a:solidFill>
                <a:latin typeface="+mn-ea"/>
                <a:ea typeface="+mn-ea"/>
              </a:rPr>
              <a:t>GPS/GNSS</a:t>
            </a:r>
            <a:r>
              <a:rPr lang="zh-CN" altLang="en-US" sz="2600" dirty="0">
                <a:solidFill>
                  <a:schemeClr val="bg2"/>
                </a:solidFill>
                <a:latin typeface="+mn-ea"/>
                <a:ea typeface="+mn-ea"/>
              </a:rPr>
              <a:t>设备、气象站、车载传感器等。</a:t>
            </a:r>
            <a:endParaRPr lang="en-US" altLang="zh-CN" sz="2600" dirty="0">
              <a:solidFill>
                <a:schemeClr val="bg2"/>
              </a:solidFill>
              <a:latin typeface="+mn-ea"/>
              <a:ea typeface="+mn-ea"/>
            </a:endParaRPr>
          </a:p>
          <a:p>
            <a:pPr marL="514350" indent="-514350" algn="just">
              <a:buAutoNum type="arabicPeriod"/>
            </a:pPr>
            <a:r>
              <a:rPr lang="zh-CN" altLang="en-US" sz="2600" dirty="0">
                <a:solidFill>
                  <a:schemeClr val="bg2"/>
                </a:solidFill>
                <a:latin typeface="+mn-ea"/>
                <a:ea typeface="+mn-ea"/>
              </a:rPr>
              <a:t>社交媒体：微博微信等定位帖子。</a:t>
            </a:r>
            <a:endParaRPr lang="en-US" altLang="zh-CN" sz="2600" dirty="0">
              <a:solidFill>
                <a:schemeClr val="bg2"/>
              </a:solidFill>
              <a:latin typeface="+mn-ea"/>
              <a:ea typeface="+mn-ea"/>
            </a:endParaRPr>
          </a:p>
          <a:p>
            <a:pPr marL="514350" indent="-514350" algn="just">
              <a:buAutoNum type="arabicPeriod" startAt="5"/>
            </a:pPr>
            <a:r>
              <a:rPr lang="zh-CN" altLang="en-US" sz="2600" dirty="0">
                <a:solidFill>
                  <a:schemeClr val="bg2"/>
                </a:solidFill>
                <a:latin typeface="+mn-ea"/>
                <a:ea typeface="+mn-ea"/>
              </a:rPr>
              <a:t>开放数据平台：政府或科研机构、商业公司（高德）</a:t>
            </a:r>
            <a:endParaRPr lang="en-US" altLang="zh-CN" sz="2600" dirty="0">
              <a:solidFill>
                <a:schemeClr val="bg2"/>
              </a:solidFill>
              <a:latin typeface="+mn-ea"/>
              <a:ea typeface="+mn-ea"/>
            </a:endParaRPr>
          </a:p>
          <a:p>
            <a:pPr algn="just"/>
            <a:r>
              <a:rPr lang="en-US" altLang="zh-CN" sz="2600" dirty="0">
                <a:solidFill>
                  <a:schemeClr val="bg2"/>
                </a:solidFill>
                <a:latin typeface="+mn-ea"/>
                <a:ea typeface="+mn-ea"/>
              </a:rPr>
              <a:t>     … </a:t>
            </a:r>
          </a:p>
        </p:txBody>
      </p:sp>
    </p:spTree>
    <p:extLst>
      <p:ext uri="{BB962C8B-B14F-4D97-AF65-F5344CB8AC3E}">
        <p14:creationId xmlns:p14="http://schemas.microsoft.com/office/powerpoint/2010/main" val="174651169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A9912-A6F2-30DD-00E5-4B319125924E}"/>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7D6221DE-6AF6-DC12-1F26-A36E5FCE914D}"/>
              </a:ext>
            </a:extLst>
          </p:cNvPr>
          <p:cNvSpPr>
            <a:spLocks noGrp="1"/>
          </p:cNvSpPr>
          <p:nvPr>
            <p:ph type="title"/>
          </p:nvPr>
        </p:nvSpPr>
        <p:spPr>
          <a:xfrm>
            <a:off x="0" y="8526"/>
            <a:ext cx="9013371" cy="792162"/>
          </a:xfrm>
        </p:spPr>
        <p:txBody>
          <a:bodyPr/>
          <a:lstStyle/>
          <a:p>
            <a:r>
              <a:rPr lang="zh-CN" altLang="en-US" dirty="0">
                <a:latin typeface="微软雅黑" pitchFamily="34" charset="-122"/>
                <a:ea typeface="微软雅黑" pitchFamily="34" charset="-122"/>
              </a:rPr>
              <a:t>二、空间数据基本概念</a:t>
            </a:r>
          </a:p>
        </p:txBody>
      </p:sp>
      <p:sp>
        <p:nvSpPr>
          <p:cNvPr id="2" name="TextBox 1">
            <a:extLst>
              <a:ext uri="{FF2B5EF4-FFF2-40B4-BE49-F238E27FC236}">
                <a16:creationId xmlns:a16="http://schemas.microsoft.com/office/drawing/2014/main" id="{927F9B14-935A-95E3-452C-5983AC13FFAF}"/>
              </a:ext>
            </a:extLst>
          </p:cNvPr>
          <p:cNvSpPr txBox="1"/>
          <p:nvPr/>
        </p:nvSpPr>
        <p:spPr>
          <a:xfrm>
            <a:off x="317665" y="922421"/>
            <a:ext cx="8508670" cy="5402313"/>
          </a:xfrm>
          <a:prstGeom prst="rect">
            <a:avLst/>
          </a:prstGeom>
          <a:noFill/>
        </p:spPr>
        <p:txBody>
          <a:bodyPr wrap="square" rtlCol="0">
            <a:spAutoFit/>
          </a:bodyPr>
          <a:lstStyle/>
          <a:p>
            <a:pPr algn="just">
              <a:lnSpc>
                <a:spcPct val="150000"/>
              </a:lnSpc>
            </a:pPr>
            <a:r>
              <a:rPr lang="zh-CN" altLang="en-US" sz="2800" b="1" dirty="0">
                <a:solidFill>
                  <a:schemeClr val="bg2"/>
                </a:solidFill>
                <a:latin typeface="+mn-ea"/>
                <a:ea typeface="+mn-ea"/>
              </a:rPr>
              <a:t>空间数据表达形式：</a:t>
            </a:r>
            <a:r>
              <a:rPr lang="zh-CN" altLang="en-US" sz="2800" dirty="0">
                <a:solidFill>
                  <a:schemeClr val="bg2"/>
                </a:solidFill>
                <a:latin typeface="+mn-ea"/>
                <a:ea typeface="+mn-ea"/>
              </a:rPr>
              <a:t>空间数据是一种带有空间位置信息的数据，包含文字、图形、影像、声音等多种形式。常用数据类型主要为矢量数据和栅格数据。</a:t>
            </a:r>
            <a:endParaRPr lang="en-US" altLang="zh-CN" sz="2800" b="1" dirty="0">
              <a:solidFill>
                <a:schemeClr val="bg2"/>
              </a:solidFill>
              <a:latin typeface="+mn-ea"/>
              <a:ea typeface="+mn-ea"/>
            </a:endParaRPr>
          </a:p>
          <a:p>
            <a:pPr algn="just">
              <a:lnSpc>
                <a:spcPct val="150000"/>
              </a:lnSpc>
            </a:pPr>
            <a:r>
              <a:rPr lang="zh-CN" altLang="en-US" sz="2800" b="1" dirty="0">
                <a:solidFill>
                  <a:schemeClr val="bg2"/>
                </a:solidFill>
                <a:latin typeface="+mn-ea"/>
                <a:ea typeface="+mn-ea"/>
              </a:rPr>
              <a:t>（</a:t>
            </a:r>
            <a:r>
              <a:rPr lang="en-US" altLang="zh-CN" sz="2800" b="1" dirty="0">
                <a:solidFill>
                  <a:schemeClr val="bg2"/>
                </a:solidFill>
                <a:latin typeface="+mn-ea"/>
                <a:ea typeface="+mn-ea"/>
              </a:rPr>
              <a:t>1</a:t>
            </a:r>
            <a:r>
              <a:rPr lang="zh-CN" altLang="en-US" sz="2800" b="1" dirty="0">
                <a:solidFill>
                  <a:schemeClr val="bg2"/>
                </a:solidFill>
                <a:latin typeface="+mn-ea"/>
                <a:ea typeface="+mn-ea"/>
              </a:rPr>
              <a:t>）文字</a:t>
            </a:r>
            <a:r>
              <a:rPr lang="zh-CN" altLang="en-US" sz="2800" dirty="0">
                <a:solidFill>
                  <a:schemeClr val="bg2"/>
                </a:solidFill>
                <a:latin typeface="+mn-ea"/>
                <a:ea typeface="+mn-ea"/>
              </a:rPr>
              <a:t>：某条微博内容为“西湖断桥人真多！”</a:t>
            </a:r>
            <a:endParaRPr lang="en-US" altLang="zh-CN" sz="2800" dirty="0">
              <a:solidFill>
                <a:schemeClr val="bg2"/>
              </a:solidFill>
              <a:latin typeface="+mn-ea"/>
              <a:ea typeface="+mn-ea"/>
            </a:endParaRPr>
          </a:p>
          <a:p>
            <a:pPr algn="just">
              <a:lnSpc>
                <a:spcPct val="150000"/>
              </a:lnSpc>
            </a:pPr>
            <a:r>
              <a:rPr lang="zh-CN" altLang="en-US" sz="2800" b="1" dirty="0">
                <a:solidFill>
                  <a:schemeClr val="bg2"/>
                </a:solidFill>
                <a:latin typeface="+mn-ea"/>
                <a:ea typeface="+mn-ea"/>
              </a:rPr>
              <a:t>（</a:t>
            </a:r>
            <a:r>
              <a:rPr lang="en-US" altLang="zh-CN" sz="2800" b="1" dirty="0">
                <a:solidFill>
                  <a:schemeClr val="bg2"/>
                </a:solidFill>
                <a:latin typeface="+mn-ea"/>
                <a:ea typeface="+mn-ea"/>
              </a:rPr>
              <a:t>2</a:t>
            </a:r>
            <a:r>
              <a:rPr lang="zh-CN" altLang="en-US" sz="2800" b="1" dirty="0">
                <a:solidFill>
                  <a:schemeClr val="bg2"/>
                </a:solidFill>
                <a:latin typeface="+mn-ea"/>
                <a:ea typeface="+mn-ea"/>
              </a:rPr>
              <a:t>）图形：</a:t>
            </a:r>
            <a:r>
              <a:rPr lang="zh-CN" altLang="en-US" sz="2800" dirty="0">
                <a:solidFill>
                  <a:schemeClr val="bg2"/>
                </a:solidFill>
                <a:latin typeface="+mn-ea"/>
                <a:ea typeface="+mn-ea"/>
              </a:rPr>
              <a:t>云南大学的边界图形</a:t>
            </a:r>
            <a:endParaRPr lang="en-US" altLang="zh-CN" sz="2800" dirty="0">
              <a:solidFill>
                <a:schemeClr val="bg2"/>
              </a:solidFill>
              <a:latin typeface="+mn-ea"/>
              <a:ea typeface="+mn-ea"/>
            </a:endParaRPr>
          </a:p>
          <a:p>
            <a:pPr algn="just">
              <a:lnSpc>
                <a:spcPct val="150000"/>
              </a:lnSpc>
            </a:pPr>
            <a:r>
              <a:rPr lang="zh-CN" altLang="en-US" sz="2800" dirty="0">
                <a:solidFill>
                  <a:schemeClr val="bg2"/>
                </a:solidFill>
                <a:latin typeface="+mn-ea"/>
                <a:ea typeface="+mn-ea"/>
              </a:rPr>
              <a:t>（</a:t>
            </a:r>
            <a:r>
              <a:rPr lang="en-US" altLang="zh-CN" sz="2800" b="1" dirty="0">
                <a:solidFill>
                  <a:schemeClr val="bg2"/>
                </a:solidFill>
                <a:latin typeface="+mn-ea"/>
                <a:ea typeface="+mn-ea"/>
              </a:rPr>
              <a:t>3</a:t>
            </a:r>
            <a:r>
              <a:rPr lang="zh-CN" altLang="en-US" sz="2800" b="1" dirty="0">
                <a:solidFill>
                  <a:schemeClr val="bg2"/>
                </a:solidFill>
                <a:latin typeface="+mn-ea"/>
                <a:ea typeface="+mn-ea"/>
              </a:rPr>
              <a:t>）影像</a:t>
            </a:r>
            <a:r>
              <a:rPr lang="zh-CN" altLang="en-US" sz="2800" dirty="0">
                <a:solidFill>
                  <a:schemeClr val="bg2"/>
                </a:solidFill>
                <a:latin typeface="+mn-ea"/>
                <a:ea typeface="+mn-ea"/>
              </a:rPr>
              <a:t>：卫星遥感影像</a:t>
            </a:r>
            <a:endParaRPr lang="en-US" altLang="zh-CN" sz="2800" dirty="0">
              <a:solidFill>
                <a:schemeClr val="bg2"/>
              </a:solidFill>
              <a:latin typeface="+mn-ea"/>
              <a:ea typeface="+mn-ea"/>
            </a:endParaRPr>
          </a:p>
          <a:p>
            <a:pPr algn="just">
              <a:lnSpc>
                <a:spcPct val="150000"/>
              </a:lnSpc>
            </a:pPr>
            <a:r>
              <a:rPr lang="en-US" altLang="zh-CN" sz="2800" dirty="0">
                <a:solidFill>
                  <a:schemeClr val="bg2"/>
                </a:solidFill>
                <a:latin typeface="+mn-ea"/>
                <a:ea typeface="+mn-ea"/>
              </a:rPr>
              <a:t>   …</a:t>
            </a:r>
          </a:p>
        </p:txBody>
      </p:sp>
    </p:spTree>
    <p:extLst>
      <p:ext uri="{BB962C8B-B14F-4D97-AF65-F5344CB8AC3E}">
        <p14:creationId xmlns:p14="http://schemas.microsoft.com/office/powerpoint/2010/main" val="272343641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471863"/>
            <a:ext cx="9144000" cy="1543050"/>
          </a:xfrm>
          <a:prstGeom prst="rect">
            <a:avLst/>
          </a:prstGeom>
          <a:solidFill>
            <a:schemeClr val="accent1"/>
          </a:solidFill>
          <a:ln>
            <a:noFill/>
          </a:ln>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
        <p:nvSpPr>
          <p:cNvPr id="7" name="矩形 6"/>
          <p:cNvSpPr/>
          <p:nvPr/>
        </p:nvSpPr>
        <p:spPr>
          <a:xfrm>
            <a:off x="189064" y="3868892"/>
            <a:ext cx="8753057" cy="707886"/>
          </a:xfrm>
          <a:prstGeom prst="rect">
            <a:avLst/>
          </a:prstGeom>
        </p:spPr>
        <p:txBody>
          <a:bodyPr wrap="square">
            <a:spAutoFit/>
          </a:bodyPr>
          <a:lstStyle/>
          <a:p>
            <a:pPr algn="l" fontAlgn="auto">
              <a:spcBef>
                <a:spcPts val="0"/>
              </a:spcBef>
              <a:spcAft>
                <a:spcPts val="0"/>
              </a:spcAft>
            </a:pPr>
            <a:r>
              <a:rPr lang="zh-CN" altLang="en-US" sz="4000" b="1" dirty="0">
                <a:latin typeface="微软雅黑" pitchFamily="34" charset="-122"/>
                <a:ea typeface="微软雅黑" pitchFamily="34" charset="-122"/>
              </a:rPr>
              <a:t>二、空间数据类型</a:t>
            </a:r>
          </a:p>
        </p:txBody>
      </p:sp>
      <p:sp>
        <p:nvSpPr>
          <p:cNvPr id="8" name="矩形 7"/>
          <p:cNvSpPr/>
          <p:nvPr/>
        </p:nvSpPr>
        <p:spPr>
          <a:xfrm>
            <a:off x="0" y="5014912"/>
            <a:ext cx="9144000" cy="72000"/>
          </a:xfrm>
          <a:prstGeom prst="rect">
            <a:avLst/>
          </a:prstGeom>
          <a:solidFill>
            <a:schemeClr val="tx1">
              <a:lumMod val="75000"/>
            </a:schemeClr>
          </a:solidFill>
          <a:effectLst/>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48112259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微软雅黑" pitchFamily="34" charset="-122"/>
                <a:ea typeface="微软雅黑" pitchFamily="34" charset="-122"/>
              </a:rPr>
              <a:t>二、空间数据类型</a:t>
            </a:r>
          </a:p>
        </p:txBody>
      </p:sp>
      <p:sp>
        <p:nvSpPr>
          <p:cNvPr id="2" name="TextBox 1">
            <a:extLst>
              <a:ext uri="{FF2B5EF4-FFF2-40B4-BE49-F238E27FC236}">
                <a16:creationId xmlns:a16="http://schemas.microsoft.com/office/drawing/2014/main" id="{631AADB6-C88A-D817-4683-FC087E4E240F}"/>
              </a:ext>
            </a:extLst>
          </p:cNvPr>
          <p:cNvSpPr txBox="1"/>
          <p:nvPr/>
        </p:nvSpPr>
        <p:spPr>
          <a:xfrm>
            <a:off x="445099" y="893056"/>
            <a:ext cx="8284122" cy="2243050"/>
          </a:xfrm>
          <a:prstGeom prst="rect">
            <a:avLst/>
          </a:prstGeom>
          <a:noFill/>
        </p:spPr>
        <p:txBody>
          <a:bodyPr wrap="square" rtlCol="0">
            <a:spAutoFit/>
          </a:bodyPr>
          <a:lstStyle/>
          <a:p>
            <a:pPr algn="just">
              <a:lnSpc>
                <a:spcPct val="150000"/>
              </a:lnSpc>
            </a:pPr>
            <a:r>
              <a:rPr lang="zh-CN" altLang="en-US" u="sng" dirty="0">
                <a:solidFill>
                  <a:schemeClr val="bg2"/>
                </a:solidFill>
                <a:latin typeface="+mn-ea"/>
                <a:ea typeface="+mn-ea"/>
              </a:rPr>
              <a:t>空间数据类型是计算机数据库中用于存储和操作具有空间信息数据的一种特殊数据类型</a:t>
            </a:r>
            <a:r>
              <a:rPr lang="zh-CN" altLang="en-US" dirty="0">
                <a:solidFill>
                  <a:schemeClr val="bg2"/>
                </a:solidFill>
                <a:latin typeface="+mn-ea"/>
                <a:ea typeface="+mn-ea"/>
              </a:rPr>
              <a:t>。空间数据范围十分广泛，数据保存方式多种多样，数据结构类型复杂。目前常用空间数据存储类型主要为</a:t>
            </a:r>
            <a:r>
              <a:rPr lang="zh-CN" altLang="en-US" b="1" dirty="0">
                <a:solidFill>
                  <a:schemeClr val="bg2"/>
                </a:solidFill>
                <a:latin typeface="+mn-ea"/>
                <a:ea typeface="+mn-ea"/>
              </a:rPr>
              <a:t>矢量数据</a:t>
            </a:r>
            <a:r>
              <a:rPr lang="zh-CN" altLang="en-US" dirty="0">
                <a:solidFill>
                  <a:schemeClr val="bg2"/>
                </a:solidFill>
                <a:latin typeface="+mn-ea"/>
                <a:ea typeface="+mn-ea"/>
              </a:rPr>
              <a:t>和</a:t>
            </a:r>
            <a:r>
              <a:rPr lang="zh-CN" altLang="en-US" b="1" dirty="0">
                <a:solidFill>
                  <a:schemeClr val="bg2"/>
                </a:solidFill>
                <a:latin typeface="+mn-ea"/>
                <a:ea typeface="+mn-ea"/>
              </a:rPr>
              <a:t>栅格数据</a:t>
            </a:r>
            <a:r>
              <a:rPr lang="zh-CN" altLang="en-US" dirty="0">
                <a:solidFill>
                  <a:schemeClr val="bg2"/>
                </a:solidFill>
                <a:latin typeface="+mn-ea"/>
                <a:ea typeface="+mn-ea"/>
              </a:rPr>
              <a:t>。</a:t>
            </a:r>
            <a:endParaRPr lang="en-US" altLang="zh-CN" dirty="0">
              <a:solidFill>
                <a:schemeClr val="bg2"/>
              </a:solidFill>
              <a:latin typeface="+mn-ea"/>
              <a:ea typeface="+mn-ea"/>
            </a:endParaRPr>
          </a:p>
        </p:txBody>
      </p:sp>
      <p:grpSp>
        <p:nvGrpSpPr>
          <p:cNvPr id="4" name="Group 3">
            <a:extLst>
              <a:ext uri="{FF2B5EF4-FFF2-40B4-BE49-F238E27FC236}">
                <a16:creationId xmlns:a16="http://schemas.microsoft.com/office/drawing/2014/main" id="{A3F2D7A8-A24F-263A-BFDD-BE2CDCD5775F}"/>
              </a:ext>
            </a:extLst>
          </p:cNvPr>
          <p:cNvGrpSpPr/>
          <p:nvPr/>
        </p:nvGrpSpPr>
        <p:grpSpPr>
          <a:xfrm>
            <a:off x="1434912" y="3143634"/>
            <a:ext cx="5965130" cy="3483411"/>
            <a:chOff x="1477735" y="2789305"/>
            <a:chExt cx="6057900" cy="3769074"/>
          </a:xfrm>
        </p:grpSpPr>
        <p:pic>
          <p:nvPicPr>
            <p:cNvPr id="6" name="Picture 5" descr="A close-up of a blue line&#10;&#10;Description automatically generated">
              <a:extLst>
                <a:ext uri="{FF2B5EF4-FFF2-40B4-BE49-F238E27FC236}">
                  <a16:creationId xmlns:a16="http://schemas.microsoft.com/office/drawing/2014/main" id="{CB5B9689-B1CE-3609-5EB6-5360233512AF}"/>
                </a:ext>
              </a:extLst>
            </p:cNvPr>
            <p:cNvPicPr>
              <a:picLocks noChangeAspect="1"/>
            </p:cNvPicPr>
            <p:nvPr/>
          </p:nvPicPr>
          <p:blipFill>
            <a:blip r:embed="rId3"/>
            <a:stretch>
              <a:fillRect/>
            </a:stretch>
          </p:blipFill>
          <p:spPr>
            <a:xfrm>
              <a:off x="1477735" y="2789305"/>
              <a:ext cx="6057900" cy="3433741"/>
            </a:xfrm>
            <a:prstGeom prst="rect">
              <a:avLst/>
            </a:prstGeom>
          </p:spPr>
        </p:pic>
        <p:sp>
          <p:nvSpPr>
            <p:cNvPr id="10" name="TextBox 9">
              <a:extLst>
                <a:ext uri="{FF2B5EF4-FFF2-40B4-BE49-F238E27FC236}">
                  <a16:creationId xmlns:a16="http://schemas.microsoft.com/office/drawing/2014/main" id="{91EDF9C8-0363-24A9-2769-38B5EAD17A97}"/>
                </a:ext>
              </a:extLst>
            </p:cNvPr>
            <p:cNvSpPr txBox="1"/>
            <p:nvPr/>
          </p:nvSpPr>
          <p:spPr>
            <a:xfrm>
              <a:off x="1477735" y="6219825"/>
              <a:ext cx="6057900" cy="338554"/>
            </a:xfrm>
            <a:prstGeom prst="rect">
              <a:avLst/>
            </a:prstGeom>
            <a:noFill/>
          </p:spPr>
          <p:txBody>
            <a:bodyPr wrap="square" rtlCol="0">
              <a:spAutoFit/>
            </a:bodyPr>
            <a:lstStyle/>
            <a:p>
              <a:r>
                <a:rPr lang="en-CN" sz="1600" dirty="0">
                  <a:solidFill>
                    <a:schemeClr val="bg2"/>
                  </a:solidFill>
                  <a:latin typeface="+mn-ea"/>
                  <a:ea typeface="+mn-ea"/>
                </a:rPr>
                <a:t>矢量数据类型和栅格数据类型下河流表示</a:t>
              </a:r>
            </a:p>
          </p:txBody>
        </p:sp>
      </p:grpSp>
    </p:spTree>
    <p:extLst>
      <p:ext uri="{BB962C8B-B14F-4D97-AF65-F5344CB8AC3E}">
        <p14:creationId xmlns:p14="http://schemas.microsoft.com/office/powerpoint/2010/main" val="372355985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pPr algn="l" fontAlgn="auto">
              <a:spcBef>
                <a:spcPts val="0"/>
              </a:spcBef>
              <a:spcAft>
                <a:spcPts val="0"/>
              </a:spcAft>
            </a:pPr>
            <a:r>
              <a:rPr lang="zh-CN" altLang="en-US" dirty="0">
                <a:latin typeface="微软雅黑" pitchFamily="34" charset="-122"/>
                <a:ea typeface="微软雅黑" pitchFamily="34" charset="-122"/>
              </a:rPr>
              <a:t>二</a:t>
            </a:r>
            <a:r>
              <a:rPr lang="zh-CN" altLang="en-US" sz="3600" b="1" dirty="0">
                <a:latin typeface="微软雅黑" pitchFamily="34" charset="-122"/>
                <a:ea typeface="微软雅黑" pitchFamily="34" charset="-122"/>
              </a:rPr>
              <a:t>、空间数据类型</a:t>
            </a:r>
            <a:r>
              <a:rPr lang="en-CN" sz="3600" b="1" dirty="0">
                <a:latin typeface="微软雅黑" pitchFamily="34" charset="-122"/>
                <a:ea typeface="微软雅黑" pitchFamily="34" charset="-122"/>
              </a:rPr>
              <a:t> </a:t>
            </a:r>
            <a:endParaRPr lang="zh-CN" altLang="en-US" sz="3600" b="1" dirty="0">
              <a:latin typeface="微软雅黑" pitchFamily="34" charset="-122"/>
              <a:ea typeface="微软雅黑" pitchFamily="34" charset="-122"/>
            </a:endParaRPr>
          </a:p>
        </p:txBody>
      </p:sp>
      <p:sp>
        <p:nvSpPr>
          <p:cNvPr id="5" name="TextBox 4">
            <a:extLst>
              <a:ext uri="{FF2B5EF4-FFF2-40B4-BE49-F238E27FC236}">
                <a16:creationId xmlns:a16="http://schemas.microsoft.com/office/drawing/2014/main" id="{78502774-B04C-634F-1396-E5815996BC36}"/>
              </a:ext>
            </a:extLst>
          </p:cNvPr>
          <p:cNvSpPr txBox="1"/>
          <p:nvPr/>
        </p:nvSpPr>
        <p:spPr>
          <a:xfrm>
            <a:off x="125731" y="834978"/>
            <a:ext cx="8869258" cy="3387274"/>
          </a:xfrm>
          <a:prstGeom prst="rect">
            <a:avLst/>
          </a:prstGeom>
          <a:noFill/>
        </p:spPr>
        <p:txBody>
          <a:bodyPr wrap="square">
            <a:spAutoFit/>
          </a:bodyPr>
          <a:lstStyle/>
          <a:p>
            <a:pPr algn="just">
              <a:lnSpc>
                <a:spcPct val="150000"/>
              </a:lnSpc>
            </a:pPr>
            <a:r>
              <a:rPr lang="zh-CN" altLang="en-CN" sz="2800" b="1" i="0" dirty="0">
                <a:solidFill>
                  <a:srgbClr val="151515"/>
                </a:solidFill>
                <a:effectLst/>
                <a:latin typeface="+mn-ea"/>
                <a:ea typeface="+mn-ea"/>
              </a:rPr>
              <a:t>矢量</a:t>
            </a:r>
            <a:r>
              <a:rPr lang="zh-CN" altLang="en-US" sz="2800" b="1" i="0" dirty="0">
                <a:solidFill>
                  <a:srgbClr val="151515"/>
                </a:solidFill>
                <a:effectLst/>
                <a:latin typeface="+mn-ea"/>
                <a:ea typeface="+mn-ea"/>
              </a:rPr>
              <a:t>数据</a:t>
            </a:r>
            <a:r>
              <a:rPr lang="zh-CN" altLang="en-US" sz="2800" b="1" dirty="0">
                <a:solidFill>
                  <a:srgbClr val="151515"/>
                </a:solidFill>
                <a:latin typeface="+mn-ea"/>
                <a:ea typeface="+mn-ea"/>
              </a:rPr>
              <a:t>概念</a:t>
            </a:r>
            <a:endParaRPr lang="en-US" altLang="zh-CN" sz="2800" b="1" i="0" dirty="0">
              <a:solidFill>
                <a:srgbClr val="151515"/>
              </a:solidFill>
              <a:effectLst/>
              <a:latin typeface="+mn-ea"/>
              <a:ea typeface="+mn-ea"/>
            </a:endParaRPr>
          </a:p>
          <a:p>
            <a:pPr algn="just">
              <a:lnSpc>
                <a:spcPct val="150000"/>
              </a:lnSpc>
            </a:pPr>
            <a:r>
              <a:rPr lang="zh-CN" altLang="en-US" sz="2200" b="0" i="0" dirty="0">
                <a:solidFill>
                  <a:srgbClr val="212529"/>
                </a:solidFill>
                <a:effectLst/>
                <a:latin typeface="+mn-ea"/>
                <a:ea typeface="+mn-ea"/>
              </a:rPr>
              <a:t>矢量是具有一定大小和方向的量，数学上和物理上也叫向量。在地理信息领域中，</a:t>
            </a:r>
            <a:r>
              <a:rPr lang="zh-CN" altLang="en-US" sz="2200" b="1" i="0" dirty="0">
                <a:solidFill>
                  <a:srgbClr val="212529"/>
                </a:solidFill>
                <a:effectLst/>
                <a:latin typeface="+mn-ea"/>
                <a:ea typeface="+mn-ea"/>
              </a:rPr>
              <a:t>矢量数据是代表地图图形的各离散</a:t>
            </a:r>
            <a:r>
              <a:rPr lang="zh-CN" altLang="en-US" sz="2200" b="1" i="0" dirty="0">
                <a:solidFill>
                  <a:srgbClr val="212529"/>
                </a:solidFill>
                <a:effectLst/>
                <a:latin typeface="+mn-ea"/>
                <a:ea typeface="+mn-ea"/>
                <a:cs typeface="Times New Roman" panose="02020603050405020304" pitchFamily="18" charset="0"/>
              </a:rPr>
              <a:t>点平面坐标（</a:t>
            </a:r>
            <a:r>
              <a:rPr lang="en-US" sz="2200" b="1" i="0" dirty="0" err="1">
                <a:solidFill>
                  <a:srgbClr val="212529"/>
                </a:solidFill>
                <a:effectLst/>
                <a:latin typeface="+mn-ea"/>
                <a:ea typeface="+mn-ea"/>
                <a:cs typeface="Times New Roman" panose="02020603050405020304" pitchFamily="18" charset="0"/>
              </a:rPr>
              <a:t>x，y</a:t>
            </a:r>
            <a:r>
              <a:rPr lang="en-US" sz="2200" b="1" i="0" dirty="0">
                <a:solidFill>
                  <a:srgbClr val="212529"/>
                </a:solidFill>
                <a:effectLst/>
                <a:latin typeface="+mn-ea"/>
                <a:ea typeface="+mn-ea"/>
                <a:cs typeface="Times New Roman" panose="02020603050405020304" pitchFamily="18" charset="0"/>
              </a:rPr>
              <a:t>）</a:t>
            </a:r>
            <a:r>
              <a:rPr lang="zh-CN" altLang="en-US" sz="2200" b="1" i="0" dirty="0">
                <a:solidFill>
                  <a:srgbClr val="212529"/>
                </a:solidFill>
                <a:effectLst/>
                <a:latin typeface="+mn-ea"/>
                <a:ea typeface="+mn-ea"/>
                <a:cs typeface="Times New Roman" panose="02020603050405020304" pitchFamily="18" charset="0"/>
              </a:rPr>
              <a:t>的有序集合</a:t>
            </a:r>
            <a:r>
              <a:rPr lang="zh-CN" altLang="en-US" sz="2200" b="0" i="0" dirty="0">
                <a:solidFill>
                  <a:srgbClr val="212529"/>
                </a:solidFill>
                <a:effectLst/>
                <a:latin typeface="+mn-ea"/>
                <a:ea typeface="+mn-ea"/>
                <a:cs typeface="Times New Roman" panose="02020603050405020304" pitchFamily="18" charset="0"/>
              </a:rPr>
              <a:t>，矢量数据结构是一种最常见的图形数据结构，主要用于</a:t>
            </a:r>
            <a:r>
              <a:rPr lang="zh-CN" altLang="en-US" sz="2200" b="0" i="0" dirty="0">
                <a:solidFill>
                  <a:srgbClr val="212529"/>
                </a:solidFill>
                <a:effectLst/>
                <a:latin typeface="+mn-ea"/>
                <a:ea typeface="+mn-ea"/>
              </a:rPr>
              <a:t>表示地图图形元素几何数据之间及其与属性数据之间的相互关系。矢量数据常用格式包括</a:t>
            </a:r>
            <a:r>
              <a:rPr lang="en-US" altLang="zh-CN" sz="2200" b="0" i="0" dirty="0">
                <a:solidFill>
                  <a:srgbClr val="212529"/>
                </a:solidFill>
                <a:effectLst/>
                <a:latin typeface="+mn-ea"/>
                <a:ea typeface="+mn-ea"/>
              </a:rPr>
              <a:t>S</a:t>
            </a:r>
            <a:r>
              <a:rPr lang="en-US" altLang="zh-CN" sz="2200" dirty="0">
                <a:solidFill>
                  <a:srgbClr val="212529"/>
                </a:solidFill>
                <a:latin typeface="+mn-ea"/>
                <a:ea typeface="+mn-ea"/>
              </a:rPr>
              <a:t>hapefile, </a:t>
            </a:r>
            <a:r>
              <a:rPr lang="en-US" altLang="zh-CN" sz="2200" b="1" dirty="0" err="1">
                <a:solidFill>
                  <a:srgbClr val="212529"/>
                </a:solidFill>
                <a:latin typeface="+mn-ea"/>
                <a:ea typeface="+mn-ea"/>
              </a:rPr>
              <a:t>GeoPackage</a:t>
            </a:r>
            <a:r>
              <a:rPr lang="en-US" altLang="zh-CN" sz="2200" dirty="0">
                <a:solidFill>
                  <a:srgbClr val="212529"/>
                </a:solidFill>
                <a:latin typeface="+mn-ea"/>
                <a:ea typeface="+mn-ea"/>
              </a:rPr>
              <a:t>, KML</a:t>
            </a:r>
            <a:r>
              <a:rPr lang="zh-CN" altLang="en-US" sz="2200" dirty="0">
                <a:solidFill>
                  <a:srgbClr val="212529"/>
                </a:solidFill>
                <a:latin typeface="+mn-ea"/>
                <a:ea typeface="+mn-ea"/>
              </a:rPr>
              <a:t>，以及</a:t>
            </a:r>
            <a:r>
              <a:rPr lang="en-US" altLang="zh-CN" sz="2200" dirty="0" err="1">
                <a:solidFill>
                  <a:srgbClr val="212529"/>
                </a:solidFill>
                <a:latin typeface="+mn-ea"/>
                <a:ea typeface="+mn-ea"/>
              </a:rPr>
              <a:t>GeoJSON</a:t>
            </a:r>
            <a:r>
              <a:rPr lang="zh-CN" altLang="en-US" sz="2200" dirty="0">
                <a:solidFill>
                  <a:srgbClr val="212529"/>
                </a:solidFill>
                <a:latin typeface="+mn-ea"/>
                <a:ea typeface="+mn-ea"/>
              </a:rPr>
              <a:t>等。</a:t>
            </a:r>
            <a:endParaRPr lang="en-US" altLang="zh-CN" sz="2200" b="1" i="0" dirty="0">
              <a:solidFill>
                <a:srgbClr val="151515"/>
              </a:solidFill>
              <a:effectLst/>
              <a:latin typeface="+mn-ea"/>
              <a:ea typeface="+mn-ea"/>
            </a:endParaRPr>
          </a:p>
        </p:txBody>
      </p:sp>
      <p:grpSp>
        <p:nvGrpSpPr>
          <p:cNvPr id="22" name="Group 21">
            <a:extLst>
              <a:ext uri="{FF2B5EF4-FFF2-40B4-BE49-F238E27FC236}">
                <a16:creationId xmlns:a16="http://schemas.microsoft.com/office/drawing/2014/main" id="{BA4C2415-490B-F3C5-D5E8-A263DD477CBB}"/>
              </a:ext>
            </a:extLst>
          </p:cNvPr>
          <p:cNvGrpSpPr/>
          <p:nvPr/>
        </p:nvGrpSpPr>
        <p:grpSpPr>
          <a:xfrm>
            <a:off x="351681" y="4425528"/>
            <a:ext cx="8414553" cy="2194777"/>
            <a:chOff x="-339069" y="4170555"/>
            <a:chExt cx="8414553" cy="2194777"/>
          </a:xfrm>
        </p:grpSpPr>
        <p:pic>
          <p:nvPicPr>
            <p:cNvPr id="13" name="Picture 12" descr="Chart, scatter chart&#10;&#10;Description automatically generated">
              <a:extLst>
                <a:ext uri="{FF2B5EF4-FFF2-40B4-BE49-F238E27FC236}">
                  <a16:creationId xmlns:a16="http://schemas.microsoft.com/office/drawing/2014/main" id="{F0BBAA1F-56C6-D7A7-0627-A15F8B192488}"/>
                </a:ext>
              </a:extLst>
            </p:cNvPr>
            <p:cNvPicPr>
              <a:picLocks noChangeAspect="1"/>
            </p:cNvPicPr>
            <p:nvPr/>
          </p:nvPicPr>
          <p:blipFill>
            <a:blip r:embed="rId3"/>
            <a:stretch>
              <a:fillRect/>
            </a:stretch>
          </p:blipFill>
          <p:spPr>
            <a:xfrm>
              <a:off x="-339069" y="4170555"/>
              <a:ext cx="2602851" cy="2194777"/>
            </a:xfrm>
            <a:prstGeom prst="rect">
              <a:avLst/>
            </a:prstGeom>
          </p:spPr>
        </p:pic>
        <p:pic>
          <p:nvPicPr>
            <p:cNvPr id="19" name="Picture 18" descr="Shape&#10;&#10;Description automatically generated">
              <a:extLst>
                <a:ext uri="{FF2B5EF4-FFF2-40B4-BE49-F238E27FC236}">
                  <a16:creationId xmlns:a16="http://schemas.microsoft.com/office/drawing/2014/main" id="{7C2B1373-2928-39A6-4B44-DA379040F193}"/>
                </a:ext>
              </a:extLst>
            </p:cNvPr>
            <p:cNvPicPr>
              <a:picLocks noChangeAspect="1"/>
            </p:cNvPicPr>
            <p:nvPr/>
          </p:nvPicPr>
          <p:blipFill>
            <a:blip r:embed="rId4"/>
            <a:stretch>
              <a:fillRect/>
            </a:stretch>
          </p:blipFill>
          <p:spPr>
            <a:xfrm>
              <a:off x="2588491" y="4170555"/>
              <a:ext cx="2602851" cy="2194777"/>
            </a:xfrm>
            <a:prstGeom prst="rect">
              <a:avLst/>
            </a:prstGeom>
          </p:spPr>
        </p:pic>
        <p:pic>
          <p:nvPicPr>
            <p:cNvPr id="21" name="Picture 20" descr="Shape, polygon&#10;&#10;Description automatically generated">
              <a:extLst>
                <a:ext uri="{FF2B5EF4-FFF2-40B4-BE49-F238E27FC236}">
                  <a16:creationId xmlns:a16="http://schemas.microsoft.com/office/drawing/2014/main" id="{23B871CC-01AE-14C3-A9C0-7C4929687223}"/>
                </a:ext>
              </a:extLst>
            </p:cNvPr>
            <p:cNvPicPr>
              <a:picLocks noChangeAspect="1"/>
            </p:cNvPicPr>
            <p:nvPr/>
          </p:nvPicPr>
          <p:blipFill>
            <a:blip r:embed="rId5"/>
            <a:stretch>
              <a:fillRect/>
            </a:stretch>
          </p:blipFill>
          <p:spPr>
            <a:xfrm>
              <a:off x="5472633" y="4170555"/>
              <a:ext cx="2602851" cy="2194777"/>
            </a:xfrm>
            <a:prstGeom prst="rect">
              <a:avLst/>
            </a:prstGeom>
          </p:spPr>
        </p:pic>
      </p:grpSp>
    </p:spTree>
    <p:extLst>
      <p:ext uri="{BB962C8B-B14F-4D97-AF65-F5344CB8AC3E}">
        <p14:creationId xmlns:p14="http://schemas.microsoft.com/office/powerpoint/2010/main" val="115750869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pPr algn="l" fontAlgn="auto">
              <a:spcBef>
                <a:spcPts val="0"/>
              </a:spcBef>
              <a:spcAft>
                <a:spcPts val="0"/>
              </a:spcAft>
            </a:pPr>
            <a:r>
              <a:rPr lang="zh-CN" altLang="en-US" dirty="0">
                <a:latin typeface="微软雅黑" pitchFamily="34" charset="-122"/>
                <a:ea typeface="微软雅黑" pitchFamily="34" charset="-122"/>
              </a:rPr>
              <a:t>二</a:t>
            </a:r>
            <a:r>
              <a:rPr lang="zh-CN" altLang="en-US" sz="3600" b="1" dirty="0">
                <a:latin typeface="微软雅黑" pitchFamily="34" charset="-122"/>
                <a:ea typeface="微软雅黑" pitchFamily="34" charset="-122"/>
              </a:rPr>
              <a:t>、空间数据类型</a:t>
            </a:r>
            <a:r>
              <a:rPr lang="en-CN" sz="3600" b="1" dirty="0">
                <a:latin typeface="微软雅黑" pitchFamily="34" charset="-122"/>
                <a:ea typeface="微软雅黑" pitchFamily="34" charset="-122"/>
              </a:rPr>
              <a:t> </a:t>
            </a:r>
            <a:endParaRPr lang="zh-CN" altLang="en-US" sz="3600" b="1" dirty="0">
              <a:latin typeface="微软雅黑" pitchFamily="34" charset="-122"/>
              <a:ea typeface="微软雅黑" pitchFamily="34" charset="-122"/>
            </a:endParaRPr>
          </a:p>
        </p:txBody>
      </p:sp>
      <p:sp>
        <p:nvSpPr>
          <p:cNvPr id="2" name="TextBox 1">
            <a:extLst>
              <a:ext uri="{FF2B5EF4-FFF2-40B4-BE49-F238E27FC236}">
                <a16:creationId xmlns:a16="http://schemas.microsoft.com/office/drawing/2014/main" id="{631AADB6-C88A-D817-4683-FC087E4E240F}"/>
              </a:ext>
            </a:extLst>
          </p:cNvPr>
          <p:cNvSpPr txBox="1"/>
          <p:nvPr/>
        </p:nvSpPr>
        <p:spPr>
          <a:xfrm>
            <a:off x="317665" y="846748"/>
            <a:ext cx="8508670" cy="662489"/>
          </a:xfrm>
          <a:prstGeom prst="rect">
            <a:avLst/>
          </a:prstGeom>
          <a:noFill/>
        </p:spPr>
        <p:txBody>
          <a:bodyPr wrap="square" rtlCol="0">
            <a:spAutoFit/>
          </a:bodyPr>
          <a:lstStyle/>
          <a:p>
            <a:pPr algn="just">
              <a:lnSpc>
                <a:spcPct val="150000"/>
              </a:lnSpc>
            </a:pPr>
            <a:r>
              <a:rPr lang="zh-CN" altLang="en-CN" sz="2800" b="1" dirty="0">
                <a:solidFill>
                  <a:srgbClr val="333333"/>
                </a:solidFill>
                <a:latin typeface="+mn-ea"/>
                <a:ea typeface="+mn-ea"/>
              </a:rPr>
              <a:t>矢量</a:t>
            </a:r>
            <a:r>
              <a:rPr lang="zh-CN" altLang="en-US" sz="2800" b="1" dirty="0">
                <a:solidFill>
                  <a:srgbClr val="333333"/>
                </a:solidFill>
                <a:latin typeface="+mn-ea"/>
                <a:ea typeface="+mn-ea"/>
              </a:rPr>
              <a:t>数据概念</a:t>
            </a:r>
            <a:endParaRPr lang="en-US" altLang="zh-CN" sz="2800" b="1" dirty="0">
              <a:solidFill>
                <a:srgbClr val="333333"/>
              </a:solidFill>
              <a:latin typeface="+mn-ea"/>
              <a:ea typeface="+mn-ea"/>
            </a:endParaRPr>
          </a:p>
        </p:txBody>
      </p:sp>
      <p:sp>
        <p:nvSpPr>
          <p:cNvPr id="5" name="TextBox 4">
            <a:extLst>
              <a:ext uri="{FF2B5EF4-FFF2-40B4-BE49-F238E27FC236}">
                <a16:creationId xmlns:a16="http://schemas.microsoft.com/office/drawing/2014/main" id="{78502774-B04C-634F-1396-E5815996BC36}"/>
              </a:ext>
            </a:extLst>
          </p:cNvPr>
          <p:cNvSpPr txBox="1"/>
          <p:nvPr/>
        </p:nvSpPr>
        <p:spPr>
          <a:xfrm>
            <a:off x="317666" y="1707699"/>
            <a:ext cx="8508670" cy="4454040"/>
          </a:xfrm>
          <a:prstGeom prst="rect">
            <a:avLst/>
          </a:prstGeom>
          <a:noFill/>
        </p:spPr>
        <p:txBody>
          <a:bodyPr wrap="square">
            <a:spAutoFit/>
          </a:bodyPr>
          <a:lstStyle/>
          <a:p>
            <a:pPr algn="l">
              <a:lnSpc>
                <a:spcPct val="150000"/>
              </a:lnSpc>
            </a:pPr>
            <a:r>
              <a:rPr lang="zh-CN" altLang="en-US" sz="2300" b="0" i="0" dirty="0">
                <a:solidFill>
                  <a:srgbClr val="121212"/>
                </a:solidFill>
                <a:effectLst/>
                <a:latin typeface="+mn-ea"/>
                <a:ea typeface="+mn-ea"/>
              </a:rPr>
              <a:t>矢量数据三要素：</a:t>
            </a:r>
            <a:r>
              <a:rPr lang="zh-CN" altLang="en-US" sz="2300" b="1" i="0" dirty="0">
                <a:solidFill>
                  <a:srgbClr val="121212"/>
                </a:solidFill>
                <a:effectLst/>
                <a:latin typeface="+mn-ea"/>
                <a:ea typeface="+mn-ea"/>
              </a:rPr>
              <a:t>点，线，面</a:t>
            </a:r>
            <a:r>
              <a:rPr lang="zh-CN" altLang="en-US" sz="2300" b="0" i="0" dirty="0">
                <a:solidFill>
                  <a:srgbClr val="121212"/>
                </a:solidFill>
                <a:effectLst/>
                <a:latin typeface="+mn-ea"/>
                <a:ea typeface="+mn-ea"/>
              </a:rPr>
              <a:t>。</a:t>
            </a:r>
          </a:p>
          <a:p>
            <a:pPr algn="l">
              <a:lnSpc>
                <a:spcPct val="150000"/>
              </a:lnSpc>
            </a:pPr>
            <a:r>
              <a:rPr lang="zh-CN" altLang="en-US" sz="2300" b="0" i="0" dirty="0">
                <a:solidFill>
                  <a:srgbClr val="121212"/>
                </a:solidFill>
                <a:effectLst/>
                <a:latin typeface="+mn-ea"/>
                <a:ea typeface="+mn-ea"/>
              </a:rPr>
              <a:t>矢量数据的主要内容：</a:t>
            </a:r>
            <a:r>
              <a:rPr lang="zh-CN" altLang="en-US" sz="2300" b="1" i="0" dirty="0">
                <a:solidFill>
                  <a:srgbClr val="121212"/>
                </a:solidFill>
                <a:effectLst/>
                <a:latin typeface="+mn-ea"/>
                <a:ea typeface="+mn-ea"/>
              </a:rPr>
              <a:t>几何对象</a:t>
            </a:r>
            <a:r>
              <a:rPr lang="en-US" altLang="zh-CN" sz="2300" b="1" i="0" dirty="0">
                <a:solidFill>
                  <a:srgbClr val="121212"/>
                </a:solidFill>
                <a:effectLst/>
                <a:latin typeface="+mn-ea"/>
                <a:ea typeface="+mn-ea"/>
              </a:rPr>
              <a:t>(</a:t>
            </a:r>
            <a:r>
              <a:rPr lang="en-US" sz="2300" b="1" i="0" dirty="0">
                <a:solidFill>
                  <a:srgbClr val="121212"/>
                </a:solidFill>
                <a:effectLst/>
                <a:latin typeface="+mn-ea"/>
                <a:ea typeface="+mn-ea"/>
              </a:rPr>
              <a:t>Geometry)+</a:t>
            </a:r>
            <a:r>
              <a:rPr lang="zh-CN" altLang="en-US" sz="2300" b="1" i="0" dirty="0">
                <a:solidFill>
                  <a:srgbClr val="121212"/>
                </a:solidFill>
                <a:effectLst/>
                <a:latin typeface="+mn-ea"/>
                <a:ea typeface="+mn-ea"/>
              </a:rPr>
              <a:t>属性</a:t>
            </a:r>
            <a:r>
              <a:rPr lang="en-US" altLang="zh-CN" sz="2300" b="1" i="0" dirty="0">
                <a:solidFill>
                  <a:srgbClr val="121212"/>
                </a:solidFill>
                <a:effectLst/>
                <a:latin typeface="+mn-ea"/>
                <a:ea typeface="+mn-ea"/>
              </a:rPr>
              <a:t>(</a:t>
            </a:r>
            <a:r>
              <a:rPr lang="en-US" sz="2300" b="1" i="0" dirty="0">
                <a:solidFill>
                  <a:srgbClr val="121212"/>
                </a:solidFill>
                <a:effectLst/>
                <a:latin typeface="+mn-ea"/>
                <a:ea typeface="+mn-ea"/>
              </a:rPr>
              <a:t>attribute)</a:t>
            </a:r>
            <a:r>
              <a:rPr lang="zh-CN" altLang="en-US" sz="2300" b="0" i="0" dirty="0">
                <a:solidFill>
                  <a:srgbClr val="121212"/>
                </a:solidFill>
                <a:effectLst/>
                <a:latin typeface="+mn-ea"/>
                <a:ea typeface="+mn-ea"/>
              </a:rPr>
              <a:t>。</a:t>
            </a:r>
            <a:endParaRPr lang="en-US" sz="2300" b="0" i="0" dirty="0">
              <a:solidFill>
                <a:srgbClr val="121212"/>
              </a:solidFill>
              <a:effectLst/>
              <a:latin typeface="+mn-ea"/>
              <a:ea typeface="+mn-ea"/>
            </a:endParaRPr>
          </a:p>
          <a:p>
            <a:pPr algn="l">
              <a:lnSpc>
                <a:spcPct val="150000"/>
              </a:lnSpc>
            </a:pPr>
            <a:r>
              <a:rPr lang="zh-CN" altLang="en-US" sz="2300" b="0" i="0" dirty="0">
                <a:solidFill>
                  <a:srgbClr val="121212"/>
                </a:solidFill>
                <a:effectLst/>
                <a:latin typeface="+mn-ea"/>
                <a:ea typeface="+mn-ea"/>
              </a:rPr>
              <a:t>矢量数据的表示与比例尺相关：</a:t>
            </a:r>
            <a:r>
              <a:rPr lang="zh-CN" altLang="en-US" sz="2300" b="1" i="0" dirty="0">
                <a:solidFill>
                  <a:srgbClr val="121212"/>
                </a:solidFill>
                <a:effectLst/>
                <a:latin typeface="+mn-ea"/>
                <a:ea typeface="+mn-ea"/>
              </a:rPr>
              <a:t>比例尺越大</a:t>
            </a:r>
            <a:r>
              <a:rPr lang="zh-CN" altLang="en-US" sz="2300" b="1" dirty="0">
                <a:solidFill>
                  <a:srgbClr val="121212"/>
                </a:solidFill>
                <a:latin typeface="+mn-ea"/>
                <a:ea typeface="+mn-ea"/>
              </a:rPr>
              <a:t>，分辨率越高，内容越详细</a:t>
            </a:r>
            <a:r>
              <a:rPr lang="zh-CN" altLang="en-US" sz="2300" dirty="0">
                <a:solidFill>
                  <a:srgbClr val="121212"/>
                </a:solidFill>
                <a:latin typeface="+mn-ea"/>
                <a:ea typeface="+mn-ea"/>
              </a:rPr>
              <a:t>；</a:t>
            </a:r>
            <a:endParaRPr lang="en-US" altLang="zh-CN" sz="2300" dirty="0">
              <a:solidFill>
                <a:srgbClr val="121212"/>
              </a:solidFill>
              <a:latin typeface="+mn-ea"/>
              <a:ea typeface="+mn-ea"/>
            </a:endParaRPr>
          </a:p>
          <a:p>
            <a:pPr algn="l">
              <a:lnSpc>
                <a:spcPct val="150000"/>
              </a:lnSpc>
            </a:pPr>
            <a:r>
              <a:rPr lang="zh-CN" altLang="en-US" sz="2300" dirty="0">
                <a:solidFill>
                  <a:srgbClr val="121212"/>
                </a:solidFill>
                <a:latin typeface="+mn-ea"/>
                <a:ea typeface="+mn-ea"/>
              </a:rPr>
              <a:t>矢量数据主要用于</a:t>
            </a:r>
            <a:r>
              <a:rPr lang="zh-CN" altLang="en-US" sz="2300" b="1" dirty="0">
                <a:solidFill>
                  <a:srgbClr val="121212"/>
                </a:solidFill>
                <a:latin typeface="+mn-ea"/>
                <a:ea typeface="+mn-ea"/>
              </a:rPr>
              <a:t>空间分析和制图</a:t>
            </a:r>
            <a:r>
              <a:rPr lang="zh-CN" altLang="en-US" sz="2300" dirty="0">
                <a:solidFill>
                  <a:srgbClr val="121212"/>
                </a:solidFill>
                <a:latin typeface="+mn-ea"/>
                <a:ea typeface="+mn-ea"/>
              </a:rPr>
              <a:t>。</a:t>
            </a:r>
            <a:endParaRPr lang="en-US" altLang="zh-CN" sz="2300" dirty="0">
              <a:solidFill>
                <a:srgbClr val="121212"/>
              </a:solidFill>
              <a:latin typeface="+mn-ea"/>
              <a:ea typeface="+mn-ea"/>
            </a:endParaRPr>
          </a:p>
          <a:p>
            <a:pPr algn="l">
              <a:lnSpc>
                <a:spcPct val="150000"/>
              </a:lnSpc>
            </a:pPr>
            <a:r>
              <a:rPr lang="zh-CN" altLang="en-US" sz="2300" dirty="0">
                <a:solidFill>
                  <a:srgbClr val="121212"/>
                </a:solidFill>
                <a:latin typeface="+mn-ea"/>
                <a:ea typeface="+mn-ea"/>
              </a:rPr>
              <a:t>矢量数据常用的存储格式：</a:t>
            </a:r>
            <a:r>
              <a:rPr lang="en-US" altLang="zh-CN" sz="2300" b="1" dirty="0">
                <a:solidFill>
                  <a:srgbClr val="121212"/>
                </a:solidFill>
                <a:latin typeface="+mn-ea"/>
                <a:ea typeface="+mn-ea"/>
              </a:rPr>
              <a:t>S</a:t>
            </a:r>
            <a:r>
              <a:rPr lang="en-US" sz="2300" b="1" dirty="0">
                <a:solidFill>
                  <a:srgbClr val="121212"/>
                </a:solidFill>
                <a:latin typeface="+mn-ea"/>
                <a:ea typeface="+mn-ea"/>
              </a:rPr>
              <a:t>hapefile</a:t>
            </a:r>
            <a:r>
              <a:rPr lang="zh-CN" altLang="en-US" sz="2300" b="1" dirty="0">
                <a:solidFill>
                  <a:srgbClr val="121212"/>
                </a:solidFill>
                <a:latin typeface="+mn-ea"/>
                <a:ea typeface="+mn-ea"/>
              </a:rPr>
              <a:t>格式，</a:t>
            </a:r>
            <a:r>
              <a:rPr lang="en-US" altLang="zh-CN" sz="2300" b="1" dirty="0" err="1">
                <a:solidFill>
                  <a:srgbClr val="121212"/>
                </a:solidFill>
                <a:latin typeface="+mn-ea"/>
                <a:ea typeface="+mn-ea"/>
              </a:rPr>
              <a:t>GeoPackage</a:t>
            </a:r>
            <a:r>
              <a:rPr lang="zh-CN" altLang="en-US" sz="2300" b="1" dirty="0">
                <a:solidFill>
                  <a:srgbClr val="121212"/>
                </a:solidFill>
                <a:latin typeface="+mn-ea"/>
                <a:ea typeface="+mn-ea"/>
              </a:rPr>
              <a:t>格式、</a:t>
            </a:r>
            <a:r>
              <a:rPr lang="en-US" altLang="zh-CN" sz="2300" b="1" dirty="0">
                <a:solidFill>
                  <a:srgbClr val="121212"/>
                </a:solidFill>
                <a:latin typeface="+mn-ea"/>
                <a:ea typeface="+mn-ea"/>
              </a:rPr>
              <a:t>KML</a:t>
            </a:r>
            <a:r>
              <a:rPr lang="zh-CN" altLang="en-US" sz="2300" b="1" dirty="0">
                <a:solidFill>
                  <a:srgbClr val="121212"/>
                </a:solidFill>
                <a:latin typeface="+mn-ea"/>
                <a:ea typeface="+mn-ea"/>
              </a:rPr>
              <a:t>格式</a:t>
            </a:r>
            <a:r>
              <a:rPr lang="zh-CN" altLang="en-US" sz="2300" dirty="0">
                <a:solidFill>
                  <a:srgbClr val="121212"/>
                </a:solidFill>
                <a:latin typeface="+mn-ea"/>
                <a:ea typeface="+mn-ea"/>
              </a:rPr>
              <a:t>等。</a:t>
            </a:r>
          </a:p>
        </p:txBody>
      </p:sp>
    </p:spTree>
    <p:extLst>
      <p:ext uri="{BB962C8B-B14F-4D97-AF65-F5344CB8AC3E}">
        <p14:creationId xmlns:p14="http://schemas.microsoft.com/office/powerpoint/2010/main" val="209726339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835696" cy="6858000"/>
          </a:xfrm>
          <a:prstGeom prst="rect">
            <a:avLst/>
          </a:prstGeom>
          <a:solidFill>
            <a:srgbClr val="0000CC"/>
          </a:solidFill>
          <a:ln w="9525">
            <a:no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pitchFamily="34" charset="0"/>
              <a:ea typeface="宋体" charset="0"/>
            </a:endParaRPr>
          </a:p>
        </p:txBody>
      </p:sp>
      <p:grpSp>
        <p:nvGrpSpPr>
          <p:cNvPr id="9" name="Group 8">
            <a:extLst>
              <a:ext uri="{FF2B5EF4-FFF2-40B4-BE49-F238E27FC236}">
                <a16:creationId xmlns:a16="http://schemas.microsoft.com/office/drawing/2014/main" id="{84B9B8D5-4BCC-CDFF-1E13-B005060A8BDF}"/>
              </a:ext>
            </a:extLst>
          </p:cNvPr>
          <p:cNvGrpSpPr/>
          <p:nvPr/>
        </p:nvGrpSpPr>
        <p:grpSpPr>
          <a:xfrm>
            <a:off x="2130680" y="2543116"/>
            <a:ext cx="5221533" cy="592217"/>
            <a:chOff x="2121802" y="2099233"/>
            <a:chExt cx="5221533" cy="592217"/>
          </a:xfrm>
        </p:grpSpPr>
        <p:sp>
          <p:nvSpPr>
            <p:cNvPr id="10" name="椭圆 9"/>
            <p:cNvSpPr/>
            <p:nvPr/>
          </p:nvSpPr>
          <p:spPr>
            <a:xfrm>
              <a:off x="2121802" y="2115450"/>
              <a:ext cx="576000" cy="576000"/>
            </a:xfrm>
            <a:prstGeom prst="ellipse">
              <a:avLst/>
            </a:prstGeom>
            <a:solidFill>
              <a:schemeClr val="tx1">
                <a:lumMod val="9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0000CC"/>
                  </a:solidFill>
                  <a:effectLst/>
                  <a:uLnTx/>
                  <a:uFillTx/>
                  <a:latin typeface="微软雅黑" pitchFamily="34" charset="-122"/>
                  <a:ea typeface="微软雅黑" pitchFamily="34" charset="-122"/>
                  <a:cs typeface="+mn-cs"/>
                </a:rPr>
                <a:t>一</a:t>
              </a:r>
            </a:p>
          </p:txBody>
        </p:sp>
        <p:sp>
          <p:nvSpPr>
            <p:cNvPr id="12" name="矩形 11"/>
            <p:cNvSpPr/>
            <p:nvPr/>
          </p:nvSpPr>
          <p:spPr>
            <a:xfrm>
              <a:off x="2697802" y="2099233"/>
              <a:ext cx="4645533" cy="584775"/>
            </a:xfrm>
            <a:prstGeom prst="rect">
              <a:avLst/>
            </a:prstGeom>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0000CC"/>
                  </a:solidFill>
                  <a:effectLst/>
                  <a:highlight>
                    <a:srgbClr val="FFFFFF"/>
                  </a:highlight>
                  <a:uLnTx/>
                  <a:uFillTx/>
                  <a:latin typeface="Arial"/>
                  <a:ea typeface="微软雅黑"/>
                </a:rPr>
                <a:t>课程简介</a:t>
              </a:r>
            </a:p>
          </p:txBody>
        </p:sp>
      </p:grpSp>
      <p:grpSp>
        <p:nvGrpSpPr>
          <p:cNvPr id="3" name="Group 2">
            <a:extLst>
              <a:ext uri="{FF2B5EF4-FFF2-40B4-BE49-F238E27FC236}">
                <a16:creationId xmlns:a16="http://schemas.microsoft.com/office/drawing/2014/main" id="{12ED16A1-79B8-7DB1-1CC1-250B051BAD58}"/>
              </a:ext>
            </a:extLst>
          </p:cNvPr>
          <p:cNvGrpSpPr/>
          <p:nvPr/>
        </p:nvGrpSpPr>
        <p:grpSpPr>
          <a:xfrm>
            <a:off x="2130680" y="3946498"/>
            <a:ext cx="5718900" cy="584775"/>
            <a:chOff x="2121802" y="3502615"/>
            <a:chExt cx="5718900" cy="584775"/>
          </a:xfrm>
        </p:grpSpPr>
        <p:sp>
          <p:nvSpPr>
            <p:cNvPr id="13" name="椭圆 12"/>
            <p:cNvSpPr/>
            <p:nvPr/>
          </p:nvSpPr>
          <p:spPr>
            <a:xfrm>
              <a:off x="2121802" y="3511390"/>
              <a:ext cx="576000" cy="576000"/>
            </a:xfrm>
            <a:prstGeom prst="ellipse">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0000CC"/>
                  </a:solidFill>
                  <a:effectLst/>
                  <a:uLnTx/>
                  <a:uFillTx/>
                  <a:latin typeface="微软雅黑" pitchFamily="34" charset="-122"/>
                  <a:ea typeface="微软雅黑" pitchFamily="34" charset="-122"/>
                  <a:cs typeface="+mn-cs"/>
                </a:rPr>
                <a:t>二</a:t>
              </a:r>
            </a:p>
          </p:txBody>
        </p:sp>
        <p:sp>
          <p:nvSpPr>
            <p:cNvPr id="14" name="矩形 13"/>
            <p:cNvSpPr/>
            <p:nvPr/>
          </p:nvSpPr>
          <p:spPr>
            <a:xfrm>
              <a:off x="2777899" y="3502615"/>
              <a:ext cx="5062803" cy="584775"/>
            </a:xfrm>
            <a:prstGeom prst="rect">
              <a:avLst/>
            </a:prstGeom>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0000CC"/>
                  </a:solidFill>
                  <a:effectLst/>
                  <a:highlight>
                    <a:srgbClr val="FFFFFF"/>
                  </a:highlight>
                  <a:uLnTx/>
                  <a:uFillTx/>
                  <a:latin typeface="Arial"/>
                  <a:ea typeface="微软雅黑"/>
                </a:rPr>
                <a:t>课程要求及</a:t>
              </a:r>
              <a:r>
                <a:rPr kumimoji="0" lang="zh-CN" altLang="en-CN" sz="3200" b="1" i="0" u="none" strike="noStrike" kern="1200" cap="none" spc="0" normalizeH="0" baseline="0" noProof="0" dirty="0">
                  <a:ln>
                    <a:noFill/>
                  </a:ln>
                  <a:solidFill>
                    <a:srgbClr val="0000CC"/>
                  </a:solidFill>
                  <a:effectLst/>
                  <a:highlight>
                    <a:srgbClr val="FFFFFF"/>
                  </a:highlight>
                  <a:uLnTx/>
                  <a:uFillTx/>
                  <a:latin typeface="Arial"/>
                  <a:ea typeface="微软雅黑"/>
                </a:rPr>
                <a:t>考核</a:t>
              </a:r>
              <a:endParaRPr kumimoji="0" lang="zh-CN" altLang="en-US" sz="3200" b="1" i="0" u="none" strike="noStrike" kern="1200" cap="none" spc="0" normalizeH="0" baseline="0" noProof="0" dirty="0">
                <a:ln>
                  <a:noFill/>
                </a:ln>
                <a:solidFill>
                  <a:srgbClr val="0000CC"/>
                </a:solidFill>
                <a:effectLst/>
                <a:highlight>
                  <a:srgbClr val="FFFFFF"/>
                </a:highlight>
                <a:uLnTx/>
                <a:uFillTx/>
                <a:latin typeface="Arial"/>
                <a:ea typeface="微软雅黑"/>
              </a:endParaRPr>
            </a:p>
          </p:txBody>
        </p:sp>
      </p:grpSp>
      <p:sp>
        <p:nvSpPr>
          <p:cNvPr id="19" name="TextBox 18"/>
          <p:cNvSpPr txBox="1"/>
          <p:nvPr/>
        </p:nvSpPr>
        <p:spPr>
          <a:xfrm>
            <a:off x="7300960" y="1262844"/>
            <a:ext cx="1608134" cy="92333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5400" b="1" i="0" u="none" strike="noStrike" kern="1200" cap="none" spc="0" normalizeH="0" baseline="0" noProof="0" dirty="0">
                <a:ln>
                  <a:noFill/>
                </a:ln>
                <a:solidFill>
                  <a:srgbClr val="0000CC"/>
                </a:solidFill>
                <a:effectLst/>
                <a:uLnTx/>
                <a:uFillTx/>
                <a:latin typeface="Arial"/>
                <a:ea typeface="微软雅黑"/>
              </a:rPr>
              <a:t>目录</a:t>
            </a:r>
            <a:endParaRPr kumimoji="0" lang="en-US" altLang="zh-CN" sz="5400" b="1" i="0" u="none" strike="noStrike" kern="1200" cap="none" spc="0" normalizeH="0" baseline="0" noProof="0" dirty="0">
              <a:ln>
                <a:noFill/>
              </a:ln>
              <a:solidFill>
                <a:srgbClr val="0000CC"/>
              </a:solidFill>
              <a:effectLst/>
              <a:uLnTx/>
              <a:uFillTx/>
              <a:latin typeface="Arial"/>
              <a:ea typeface="微软雅黑"/>
            </a:endParaRPr>
          </a:p>
        </p:txBody>
      </p:sp>
    </p:spTree>
    <p:extLst>
      <p:ext uri="{BB962C8B-B14F-4D97-AF65-F5344CB8AC3E}">
        <p14:creationId xmlns:p14="http://schemas.microsoft.com/office/powerpoint/2010/main" val="29587202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微软雅黑" pitchFamily="34" charset="-122"/>
                <a:ea typeface="微软雅黑" pitchFamily="34" charset="-122"/>
              </a:rPr>
              <a:t>二、空间数据类型</a:t>
            </a:r>
          </a:p>
        </p:txBody>
      </p:sp>
      <p:sp>
        <p:nvSpPr>
          <p:cNvPr id="2" name="TextBox 1">
            <a:extLst>
              <a:ext uri="{FF2B5EF4-FFF2-40B4-BE49-F238E27FC236}">
                <a16:creationId xmlns:a16="http://schemas.microsoft.com/office/drawing/2014/main" id="{631AADB6-C88A-D817-4683-FC087E4E240F}"/>
              </a:ext>
            </a:extLst>
          </p:cNvPr>
          <p:cNvSpPr txBox="1"/>
          <p:nvPr/>
        </p:nvSpPr>
        <p:spPr>
          <a:xfrm>
            <a:off x="445769" y="903898"/>
            <a:ext cx="8298181" cy="5422446"/>
          </a:xfrm>
          <a:prstGeom prst="rect">
            <a:avLst/>
          </a:prstGeom>
          <a:noFill/>
        </p:spPr>
        <p:txBody>
          <a:bodyPr wrap="square" rtlCol="0">
            <a:spAutoFit/>
          </a:bodyPr>
          <a:lstStyle/>
          <a:p>
            <a:pPr algn="just">
              <a:lnSpc>
                <a:spcPct val="200000"/>
              </a:lnSpc>
            </a:pPr>
            <a:r>
              <a:rPr lang="zh-CN" altLang="en-US" sz="2800" b="1" dirty="0">
                <a:solidFill>
                  <a:schemeClr val="bg2"/>
                </a:solidFill>
                <a:latin typeface="+mn-ea"/>
                <a:ea typeface="+mn-ea"/>
              </a:rPr>
              <a:t>矢量数据特点</a:t>
            </a:r>
            <a:endParaRPr lang="en-US" altLang="zh-CN" sz="2800" b="1" dirty="0">
              <a:solidFill>
                <a:schemeClr val="bg2"/>
              </a:solidFill>
              <a:latin typeface="+mn-ea"/>
              <a:ea typeface="+mn-ea"/>
            </a:endParaRPr>
          </a:p>
          <a:p>
            <a:pPr algn="l">
              <a:lnSpc>
                <a:spcPct val="200000"/>
              </a:lnSpc>
            </a:pPr>
            <a:r>
              <a:rPr lang="en-US" altLang="zh-CN" sz="2200" b="1" dirty="0">
                <a:solidFill>
                  <a:srgbClr val="121212"/>
                </a:solidFill>
                <a:latin typeface="+mn-ea"/>
                <a:ea typeface="+mn-ea"/>
              </a:rPr>
              <a:t>1.</a:t>
            </a:r>
            <a:r>
              <a:rPr lang="zh-CN" altLang="en-US" sz="2200" b="1" dirty="0">
                <a:solidFill>
                  <a:srgbClr val="121212"/>
                </a:solidFill>
                <a:latin typeface="+mn-ea"/>
                <a:ea typeface="+mn-ea"/>
              </a:rPr>
              <a:t> 精确性：</a:t>
            </a:r>
            <a:r>
              <a:rPr lang="zh-CN" altLang="en-US" sz="2200" dirty="0">
                <a:solidFill>
                  <a:srgbClr val="121212"/>
                </a:solidFill>
                <a:latin typeface="+mn-ea"/>
                <a:ea typeface="+mn-ea"/>
              </a:rPr>
              <a:t>矢量数据能够准确表示地理要素的几何形状和位置，适用于需要高精度的应用领域，如土地规划、管网设计；</a:t>
            </a:r>
            <a:endParaRPr lang="en-US" altLang="zh-CN" sz="2200" dirty="0">
              <a:solidFill>
                <a:srgbClr val="121212"/>
              </a:solidFill>
              <a:latin typeface="+mn-ea"/>
              <a:ea typeface="+mn-ea"/>
            </a:endParaRPr>
          </a:p>
          <a:p>
            <a:pPr algn="l">
              <a:lnSpc>
                <a:spcPct val="200000"/>
              </a:lnSpc>
            </a:pPr>
            <a:r>
              <a:rPr lang="en-US" altLang="zh-CN" sz="2200" b="1" dirty="0">
                <a:solidFill>
                  <a:srgbClr val="121212"/>
                </a:solidFill>
                <a:latin typeface="+mn-ea"/>
                <a:ea typeface="+mn-ea"/>
              </a:rPr>
              <a:t>2.</a:t>
            </a:r>
            <a:r>
              <a:rPr lang="zh-CN" altLang="en-US" sz="2200" b="1" dirty="0">
                <a:solidFill>
                  <a:srgbClr val="121212"/>
                </a:solidFill>
                <a:latin typeface="+mn-ea"/>
                <a:ea typeface="+mn-ea"/>
              </a:rPr>
              <a:t> 拓扑关系：</a:t>
            </a:r>
            <a:r>
              <a:rPr lang="zh-CN" altLang="en-US" sz="2200" dirty="0">
                <a:solidFill>
                  <a:srgbClr val="121212"/>
                </a:solidFill>
                <a:latin typeface="+mn-ea"/>
                <a:ea typeface="+mn-ea"/>
              </a:rPr>
              <a:t>矢量数据能够表达地理要素之间的拓扑关系，如相邻、相交等，有助于进行空间分析和网络分析；</a:t>
            </a:r>
            <a:endParaRPr lang="en-US" altLang="zh-CN" sz="2200" dirty="0">
              <a:solidFill>
                <a:srgbClr val="121212"/>
              </a:solidFill>
              <a:latin typeface="+mn-ea"/>
              <a:ea typeface="+mn-ea"/>
            </a:endParaRPr>
          </a:p>
          <a:p>
            <a:pPr algn="l">
              <a:lnSpc>
                <a:spcPct val="200000"/>
              </a:lnSpc>
            </a:pPr>
            <a:r>
              <a:rPr lang="en-US" altLang="zh-CN" sz="2200" b="1" dirty="0">
                <a:solidFill>
                  <a:srgbClr val="121212"/>
                </a:solidFill>
                <a:latin typeface="+mn-ea"/>
                <a:ea typeface="+mn-ea"/>
              </a:rPr>
              <a:t>3.</a:t>
            </a:r>
            <a:r>
              <a:rPr lang="zh-CN" altLang="en-US" sz="2200" b="1" dirty="0">
                <a:solidFill>
                  <a:srgbClr val="121212"/>
                </a:solidFill>
                <a:latin typeface="+mn-ea"/>
                <a:ea typeface="+mn-ea"/>
              </a:rPr>
              <a:t> 小数据量：</a:t>
            </a:r>
            <a:r>
              <a:rPr lang="zh-CN" altLang="en-US" sz="2200" dirty="0">
                <a:solidFill>
                  <a:srgbClr val="121212"/>
                </a:solidFill>
                <a:latin typeface="+mn-ea"/>
                <a:ea typeface="+mn-ea"/>
              </a:rPr>
              <a:t>相对于栅格数据，矢量数据通常具有较小的数据量，适用于存储大范围的地理信息。</a:t>
            </a:r>
            <a:endParaRPr lang="en-US" altLang="zh-CN" sz="2200" dirty="0">
              <a:solidFill>
                <a:srgbClr val="121212"/>
              </a:solidFill>
              <a:latin typeface="+mn-ea"/>
              <a:ea typeface="+mn-ea"/>
            </a:endParaRPr>
          </a:p>
        </p:txBody>
      </p:sp>
    </p:spTree>
    <p:extLst>
      <p:ext uri="{BB962C8B-B14F-4D97-AF65-F5344CB8AC3E}">
        <p14:creationId xmlns:p14="http://schemas.microsoft.com/office/powerpoint/2010/main" val="316376597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pPr algn="l" fontAlgn="auto">
              <a:spcBef>
                <a:spcPts val="0"/>
              </a:spcBef>
              <a:spcAft>
                <a:spcPts val="0"/>
              </a:spcAft>
            </a:pPr>
            <a:r>
              <a:rPr lang="zh-CN" altLang="en-US" dirty="0">
                <a:latin typeface="微软雅黑" pitchFamily="34" charset="-122"/>
                <a:ea typeface="微软雅黑" pitchFamily="34" charset="-122"/>
              </a:rPr>
              <a:t>二</a:t>
            </a:r>
            <a:r>
              <a:rPr lang="zh-CN" altLang="en-US" sz="3600" b="1" dirty="0">
                <a:latin typeface="微软雅黑" pitchFamily="34" charset="-122"/>
                <a:ea typeface="微软雅黑" pitchFamily="34" charset="-122"/>
              </a:rPr>
              <a:t>、空间数据类型</a:t>
            </a:r>
          </a:p>
        </p:txBody>
      </p:sp>
      <p:sp>
        <p:nvSpPr>
          <p:cNvPr id="2" name="TextBox 1">
            <a:extLst>
              <a:ext uri="{FF2B5EF4-FFF2-40B4-BE49-F238E27FC236}">
                <a16:creationId xmlns:a16="http://schemas.microsoft.com/office/drawing/2014/main" id="{631AADB6-C88A-D817-4683-FC087E4E240F}"/>
              </a:ext>
            </a:extLst>
          </p:cNvPr>
          <p:cNvSpPr txBox="1"/>
          <p:nvPr/>
        </p:nvSpPr>
        <p:spPr>
          <a:xfrm>
            <a:off x="317665" y="846748"/>
            <a:ext cx="8508670" cy="675762"/>
          </a:xfrm>
          <a:prstGeom prst="rect">
            <a:avLst/>
          </a:prstGeom>
          <a:noFill/>
        </p:spPr>
        <p:txBody>
          <a:bodyPr wrap="square" rtlCol="0">
            <a:spAutoFit/>
          </a:bodyPr>
          <a:lstStyle/>
          <a:p>
            <a:pPr algn="just">
              <a:lnSpc>
                <a:spcPct val="150000"/>
              </a:lnSpc>
            </a:pPr>
            <a:r>
              <a:rPr lang="en-US" altLang="zh-CN" sz="2800" b="1" dirty="0">
                <a:solidFill>
                  <a:srgbClr val="333333"/>
                </a:solidFill>
                <a:latin typeface="+mn-ea"/>
                <a:ea typeface="+mn-ea"/>
              </a:rPr>
              <a:t>1</a:t>
            </a:r>
            <a:r>
              <a:rPr lang="zh-CN" altLang="en-US" sz="2800" b="1" dirty="0">
                <a:solidFill>
                  <a:srgbClr val="333333"/>
                </a:solidFill>
                <a:latin typeface="+mn-ea"/>
                <a:ea typeface="+mn-ea"/>
              </a:rPr>
              <a:t>、栅格数据概念</a:t>
            </a:r>
            <a:endParaRPr lang="en-US" altLang="zh-CN" sz="2800" b="1" dirty="0">
              <a:solidFill>
                <a:srgbClr val="333333"/>
              </a:solidFill>
              <a:latin typeface="+mn-ea"/>
              <a:ea typeface="+mn-ea"/>
            </a:endParaRPr>
          </a:p>
        </p:txBody>
      </p:sp>
      <p:sp>
        <p:nvSpPr>
          <p:cNvPr id="5" name="TextBox 4">
            <a:extLst>
              <a:ext uri="{FF2B5EF4-FFF2-40B4-BE49-F238E27FC236}">
                <a16:creationId xmlns:a16="http://schemas.microsoft.com/office/drawing/2014/main" id="{78502774-B04C-634F-1396-E5815996BC36}"/>
              </a:ext>
            </a:extLst>
          </p:cNvPr>
          <p:cNvSpPr txBox="1"/>
          <p:nvPr/>
        </p:nvSpPr>
        <p:spPr>
          <a:xfrm>
            <a:off x="495300" y="1520567"/>
            <a:ext cx="8153400" cy="1689052"/>
          </a:xfrm>
          <a:prstGeom prst="rect">
            <a:avLst/>
          </a:prstGeom>
          <a:noFill/>
        </p:spPr>
        <p:txBody>
          <a:bodyPr wrap="square">
            <a:spAutoFit/>
          </a:bodyPr>
          <a:lstStyle/>
          <a:p>
            <a:pPr algn="just">
              <a:lnSpc>
                <a:spcPct val="150000"/>
              </a:lnSpc>
            </a:pPr>
            <a:r>
              <a:rPr lang="zh-CN" altLang="en-US" b="1" dirty="0">
                <a:solidFill>
                  <a:srgbClr val="151515"/>
                </a:solidFill>
                <a:latin typeface="+mn-ea"/>
                <a:ea typeface="+mn-ea"/>
              </a:rPr>
              <a:t>栅格数据：</a:t>
            </a:r>
            <a:r>
              <a:rPr lang="zh-CN" altLang="en-US" dirty="0">
                <a:solidFill>
                  <a:srgbClr val="151515"/>
                </a:solidFill>
                <a:latin typeface="+mn-ea"/>
                <a:ea typeface="+mn-ea"/>
              </a:rPr>
              <a:t>由按行和列（或格网）组成的像元（或像素）矩阵组成，其中的每个像元为一个信息存储单元。栅格常用于数字航空像片、卫星影像、数字图片或扫描地图数据的保存。</a:t>
            </a:r>
            <a:endParaRPr lang="en-US" altLang="zh-CN" dirty="0">
              <a:solidFill>
                <a:srgbClr val="151515"/>
              </a:solidFill>
              <a:latin typeface="+mn-ea"/>
              <a:ea typeface="+mn-ea"/>
            </a:endParaRPr>
          </a:p>
        </p:txBody>
      </p:sp>
      <p:graphicFrame>
        <p:nvGraphicFramePr>
          <p:cNvPr id="16" name="表格 15">
            <a:extLst>
              <a:ext uri="{FF2B5EF4-FFF2-40B4-BE49-F238E27FC236}">
                <a16:creationId xmlns:a16="http://schemas.microsoft.com/office/drawing/2014/main" id="{15F25245-B3FE-84DC-8A06-85C7901AC39B}"/>
              </a:ext>
            </a:extLst>
          </p:cNvPr>
          <p:cNvGraphicFramePr>
            <a:graphicFrameLocks noGrp="1"/>
          </p:cNvGraphicFramePr>
          <p:nvPr/>
        </p:nvGraphicFramePr>
        <p:xfrm>
          <a:off x="1178418" y="3956184"/>
          <a:ext cx="2874137" cy="2560320"/>
        </p:xfrm>
        <a:graphic>
          <a:graphicData uri="http://schemas.openxmlformats.org/drawingml/2006/table">
            <a:tbl>
              <a:tblPr firstRow="1" bandRow="1">
                <a:tableStyleId>{616DA210-FB5B-4158-B5E0-FEB733F419BA}</a:tableStyleId>
              </a:tblPr>
              <a:tblGrid>
                <a:gridCol w="410591">
                  <a:extLst>
                    <a:ext uri="{9D8B030D-6E8A-4147-A177-3AD203B41FA5}">
                      <a16:colId xmlns:a16="http://schemas.microsoft.com/office/drawing/2014/main" val="919439059"/>
                    </a:ext>
                  </a:extLst>
                </a:gridCol>
                <a:gridCol w="410591">
                  <a:extLst>
                    <a:ext uri="{9D8B030D-6E8A-4147-A177-3AD203B41FA5}">
                      <a16:colId xmlns:a16="http://schemas.microsoft.com/office/drawing/2014/main" val="504684229"/>
                    </a:ext>
                  </a:extLst>
                </a:gridCol>
                <a:gridCol w="410591">
                  <a:extLst>
                    <a:ext uri="{9D8B030D-6E8A-4147-A177-3AD203B41FA5}">
                      <a16:colId xmlns:a16="http://schemas.microsoft.com/office/drawing/2014/main" val="2478058659"/>
                    </a:ext>
                  </a:extLst>
                </a:gridCol>
                <a:gridCol w="410591">
                  <a:extLst>
                    <a:ext uri="{9D8B030D-6E8A-4147-A177-3AD203B41FA5}">
                      <a16:colId xmlns:a16="http://schemas.microsoft.com/office/drawing/2014/main" val="2812917214"/>
                    </a:ext>
                  </a:extLst>
                </a:gridCol>
                <a:gridCol w="410591">
                  <a:extLst>
                    <a:ext uri="{9D8B030D-6E8A-4147-A177-3AD203B41FA5}">
                      <a16:colId xmlns:a16="http://schemas.microsoft.com/office/drawing/2014/main" val="1286947626"/>
                    </a:ext>
                  </a:extLst>
                </a:gridCol>
                <a:gridCol w="410591">
                  <a:extLst>
                    <a:ext uri="{9D8B030D-6E8A-4147-A177-3AD203B41FA5}">
                      <a16:colId xmlns:a16="http://schemas.microsoft.com/office/drawing/2014/main" val="4228666853"/>
                    </a:ext>
                  </a:extLst>
                </a:gridCol>
                <a:gridCol w="410591">
                  <a:extLst>
                    <a:ext uri="{9D8B030D-6E8A-4147-A177-3AD203B41FA5}">
                      <a16:colId xmlns:a16="http://schemas.microsoft.com/office/drawing/2014/main" val="3438707613"/>
                    </a:ext>
                  </a:extLst>
                </a:gridCol>
              </a:tblGrid>
              <a:tr h="365731">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746108539"/>
                  </a:ext>
                </a:extLst>
              </a:tr>
              <a:tr h="365731">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740964652"/>
                  </a:ext>
                </a:extLst>
              </a:tr>
              <a:tr h="365731">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73831932"/>
                  </a:ext>
                </a:extLst>
              </a:tr>
              <a:tr h="365731">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656858509"/>
                  </a:ext>
                </a:extLst>
              </a:tr>
              <a:tr h="365731">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978516213"/>
                  </a:ext>
                </a:extLst>
              </a:tr>
              <a:tr h="365731">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838350397"/>
                  </a:ext>
                </a:extLst>
              </a:tr>
              <a:tr h="365731">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259856885"/>
                  </a:ext>
                </a:extLst>
              </a:tr>
            </a:tbl>
          </a:graphicData>
        </a:graphic>
      </p:graphicFrame>
      <p:graphicFrame>
        <p:nvGraphicFramePr>
          <p:cNvPr id="18" name="表格 17">
            <a:extLst>
              <a:ext uri="{FF2B5EF4-FFF2-40B4-BE49-F238E27FC236}">
                <a16:creationId xmlns:a16="http://schemas.microsoft.com/office/drawing/2014/main" id="{AF48C3E1-BF83-3C13-D09B-24D38C697A27}"/>
              </a:ext>
            </a:extLst>
          </p:cNvPr>
          <p:cNvGraphicFramePr>
            <a:graphicFrameLocks noGrp="1"/>
          </p:cNvGraphicFramePr>
          <p:nvPr/>
        </p:nvGraphicFramePr>
        <p:xfrm>
          <a:off x="4844599" y="3812370"/>
          <a:ext cx="2874137" cy="2560320"/>
        </p:xfrm>
        <a:graphic>
          <a:graphicData uri="http://schemas.openxmlformats.org/drawingml/2006/table">
            <a:tbl>
              <a:tblPr firstRow="1" bandRow="1">
                <a:tableStyleId>{616DA210-FB5B-4158-B5E0-FEB733F419BA}</a:tableStyleId>
              </a:tblPr>
              <a:tblGrid>
                <a:gridCol w="410591">
                  <a:extLst>
                    <a:ext uri="{9D8B030D-6E8A-4147-A177-3AD203B41FA5}">
                      <a16:colId xmlns:a16="http://schemas.microsoft.com/office/drawing/2014/main" val="919439059"/>
                    </a:ext>
                  </a:extLst>
                </a:gridCol>
                <a:gridCol w="410591">
                  <a:extLst>
                    <a:ext uri="{9D8B030D-6E8A-4147-A177-3AD203B41FA5}">
                      <a16:colId xmlns:a16="http://schemas.microsoft.com/office/drawing/2014/main" val="504684229"/>
                    </a:ext>
                  </a:extLst>
                </a:gridCol>
                <a:gridCol w="410591">
                  <a:extLst>
                    <a:ext uri="{9D8B030D-6E8A-4147-A177-3AD203B41FA5}">
                      <a16:colId xmlns:a16="http://schemas.microsoft.com/office/drawing/2014/main" val="2478058659"/>
                    </a:ext>
                  </a:extLst>
                </a:gridCol>
                <a:gridCol w="410591">
                  <a:extLst>
                    <a:ext uri="{9D8B030D-6E8A-4147-A177-3AD203B41FA5}">
                      <a16:colId xmlns:a16="http://schemas.microsoft.com/office/drawing/2014/main" val="2812917214"/>
                    </a:ext>
                  </a:extLst>
                </a:gridCol>
                <a:gridCol w="410591">
                  <a:extLst>
                    <a:ext uri="{9D8B030D-6E8A-4147-A177-3AD203B41FA5}">
                      <a16:colId xmlns:a16="http://schemas.microsoft.com/office/drawing/2014/main" val="1286947626"/>
                    </a:ext>
                  </a:extLst>
                </a:gridCol>
                <a:gridCol w="410591">
                  <a:extLst>
                    <a:ext uri="{9D8B030D-6E8A-4147-A177-3AD203B41FA5}">
                      <a16:colId xmlns:a16="http://schemas.microsoft.com/office/drawing/2014/main" val="4228666853"/>
                    </a:ext>
                  </a:extLst>
                </a:gridCol>
                <a:gridCol w="410591">
                  <a:extLst>
                    <a:ext uri="{9D8B030D-6E8A-4147-A177-3AD203B41FA5}">
                      <a16:colId xmlns:a16="http://schemas.microsoft.com/office/drawing/2014/main" val="3438707613"/>
                    </a:ext>
                  </a:extLst>
                </a:gridCol>
              </a:tblGrid>
              <a:tr h="365731">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746108539"/>
                  </a:ext>
                </a:extLst>
              </a:tr>
              <a:tr h="365731">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740964652"/>
                  </a:ext>
                </a:extLst>
              </a:tr>
              <a:tr h="365731">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73831932"/>
                  </a:ext>
                </a:extLst>
              </a:tr>
              <a:tr h="365731">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656858509"/>
                  </a:ext>
                </a:extLst>
              </a:tr>
              <a:tr h="365731">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978516213"/>
                  </a:ext>
                </a:extLst>
              </a:tr>
              <a:tr h="365731">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838350397"/>
                  </a:ext>
                </a:extLst>
              </a:tr>
              <a:tr h="365731">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259856885"/>
                  </a:ext>
                </a:extLst>
              </a:tr>
            </a:tbl>
          </a:graphicData>
        </a:graphic>
      </p:graphicFrame>
      <p:graphicFrame>
        <p:nvGraphicFramePr>
          <p:cNvPr id="19" name="表格 18">
            <a:extLst>
              <a:ext uri="{FF2B5EF4-FFF2-40B4-BE49-F238E27FC236}">
                <a16:creationId xmlns:a16="http://schemas.microsoft.com/office/drawing/2014/main" id="{6643A7C0-8F4A-779B-4C6E-2835B086E0B9}"/>
              </a:ext>
            </a:extLst>
          </p:cNvPr>
          <p:cNvGraphicFramePr>
            <a:graphicFrameLocks noGrp="1"/>
          </p:cNvGraphicFramePr>
          <p:nvPr/>
        </p:nvGraphicFramePr>
        <p:xfrm>
          <a:off x="4949778" y="3956184"/>
          <a:ext cx="2874137" cy="2560320"/>
        </p:xfrm>
        <a:graphic>
          <a:graphicData uri="http://schemas.openxmlformats.org/drawingml/2006/table">
            <a:tbl>
              <a:tblPr firstRow="1" bandRow="1">
                <a:tableStyleId>{616DA210-FB5B-4158-B5E0-FEB733F419BA}</a:tableStyleId>
              </a:tblPr>
              <a:tblGrid>
                <a:gridCol w="410591">
                  <a:extLst>
                    <a:ext uri="{9D8B030D-6E8A-4147-A177-3AD203B41FA5}">
                      <a16:colId xmlns:a16="http://schemas.microsoft.com/office/drawing/2014/main" val="919439059"/>
                    </a:ext>
                  </a:extLst>
                </a:gridCol>
                <a:gridCol w="410591">
                  <a:extLst>
                    <a:ext uri="{9D8B030D-6E8A-4147-A177-3AD203B41FA5}">
                      <a16:colId xmlns:a16="http://schemas.microsoft.com/office/drawing/2014/main" val="504684229"/>
                    </a:ext>
                  </a:extLst>
                </a:gridCol>
                <a:gridCol w="410591">
                  <a:extLst>
                    <a:ext uri="{9D8B030D-6E8A-4147-A177-3AD203B41FA5}">
                      <a16:colId xmlns:a16="http://schemas.microsoft.com/office/drawing/2014/main" val="2478058659"/>
                    </a:ext>
                  </a:extLst>
                </a:gridCol>
                <a:gridCol w="410591">
                  <a:extLst>
                    <a:ext uri="{9D8B030D-6E8A-4147-A177-3AD203B41FA5}">
                      <a16:colId xmlns:a16="http://schemas.microsoft.com/office/drawing/2014/main" val="2812917214"/>
                    </a:ext>
                  </a:extLst>
                </a:gridCol>
                <a:gridCol w="410591">
                  <a:extLst>
                    <a:ext uri="{9D8B030D-6E8A-4147-A177-3AD203B41FA5}">
                      <a16:colId xmlns:a16="http://schemas.microsoft.com/office/drawing/2014/main" val="1286947626"/>
                    </a:ext>
                  </a:extLst>
                </a:gridCol>
                <a:gridCol w="410591">
                  <a:extLst>
                    <a:ext uri="{9D8B030D-6E8A-4147-A177-3AD203B41FA5}">
                      <a16:colId xmlns:a16="http://schemas.microsoft.com/office/drawing/2014/main" val="4228666853"/>
                    </a:ext>
                  </a:extLst>
                </a:gridCol>
                <a:gridCol w="410591">
                  <a:extLst>
                    <a:ext uri="{9D8B030D-6E8A-4147-A177-3AD203B41FA5}">
                      <a16:colId xmlns:a16="http://schemas.microsoft.com/office/drawing/2014/main" val="3438707613"/>
                    </a:ext>
                  </a:extLst>
                </a:gridCol>
              </a:tblGrid>
              <a:tr h="365731">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746108539"/>
                  </a:ext>
                </a:extLst>
              </a:tr>
              <a:tr h="365731">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740964652"/>
                  </a:ext>
                </a:extLst>
              </a:tr>
              <a:tr h="365731">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73831932"/>
                  </a:ext>
                </a:extLst>
              </a:tr>
              <a:tr h="365731">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656858509"/>
                  </a:ext>
                </a:extLst>
              </a:tr>
              <a:tr h="365731">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978516213"/>
                  </a:ext>
                </a:extLst>
              </a:tr>
              <a:tr h="365731">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838350397"/>
                  </a:ext>
                </a:extLst>
              </a:tr>
              <a:tr h="365731">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259856885"/>
                  </a:ext>
                </a:extLst>
              </a:tr>
            </a:tbl>
          </a:graphicData>
        </a:graphic>
      </p:graphicFrame>
      <p:graphicFrame>
        <p:nvGraphicFramePr>
          <p:cNvPr id="20" name="表格 19">
            <a:extLst>
              <a:ext uri="{FF2B5EF4-FFF2-40B4-BE49-F238E27FC236}">
                <a16:creationId xmlns:a16="http://schemas.microsoft.com/office/drawing/2014/main" id="{8DCC42F6-E08B-BAE9-D536-82DB6039629B}"/>
              </a:ext>
            </a:extLst>
          </p:cNvPr>
          <p:cNvGraphicFramePr>
            <a:graphicFrameLocks noGrp="1"/>
          </p:cNvGraphicFramePr>
          <p:nvPr/>
        </p:nvGraphicFramePr>
        <p:xfrm>
          <a:off x="5054957" y="4102346"/>
          <a:ext cx="2874137" cy="2560320"/>
        </p:xfrm>
        <a:graphic>
          <a:graphicData uri="http://schemas.openxmlformats.org/drawingml/2006/table">
            <a:tbl>
              <a:tblPr firstRow="1" bandRow="1">
                <a:tableStyleId>{616DA210-FB5B-4158-B5E0-FEB733F419BA}</a:tableStyleId>
              </a:tblPr>
              <a:tblGrid>
                <a:gridCol w="410591">
                  <a:extLst>
                    <a:ext uri="{9D8B030D-6E8A-4147-A177-3AD203B41FA5}">
                      <a16:colId xmlns:a16="http://schemas.microsoft.com/office/drawing/2014/main" val="919439059"/>
                    </a:ext>
                  </a:extLst>
                </a:gridCol>
                <a:gridCol w="410591">
                  <a:extLst>
                    <a:ext uri="{9D8B030D-6E8A-4147-A177-3AD203B41FA5}">
                      <a16:colId xmlns:a16="http://schemas.microsoft.com/office/drawing/2014/main" val="504684229"/>
                    </a:ext>
                  </a:extLst>
                </a:gridCol>
                <a:gridCol w="410591">
                  <a:extLst>
                    <a:ext uri="{9D8B030D-6E8A-4147-A177-3AD203B41FA5}">
                      <a16:colId xmlns:a16="http://schemas.microsoft.com/office/drawing/2014/main" val="2478058659"/>
                    </a:ext>
                  </a:extLst>
                </a:gridCol>
                <a:gridCol w="410591">
                  <a:extLst>
                    <a:ext uri="{9D8B030D-6E8A-4147-A177-3AD203B41FA5}">
                      <a16:colId xmlns:a16="http://schemas.microsoft.com/office/drawing/2014/main" val="2812917214"/>
                    </a:ext>
                  </a:extLst>
                </a:gridCol>
                <a:gridCol w="410591">
                  <a:extLst>
                    <a:ext uri="{9D8B030D-6E8A-4147-A177-3AD203B41FA5}">
                      <a16:colId xmlns:a16="http://schemas.microsoft.com/office/drawing/2014/main" val="1286947626"/>
                    </a:ext>
                  </a:extLst>
                </a:gridCol>
                <a:gridCol w="410591">
                  <a:extLst>
                    <a:ext uri="{9D8B030D-6E8A-4147-A177-3AD203B41FA5}">
                      <a16:colId xmlns:a16="http://schemas.microsoft.com/office/drawing/2014/main" val="4228666853"/>
                    </a:ext>
                  </a:extLst>
                </a:gridCol>
                <a:gridCol w="410591">
                  <a:extLst>
                    <a:ext uri="{9D8B030D-6E8A-4147-A177-3AD203B41FA5}">
                      <a16:colId xmlns:a16="http://schemas.microsoft.com/office/drawing/2014/main" val="3438707613"/>
                    </a:ext>
                  </a:extLst>
                </a:gridCol>
              </a:tblGrid>
              <a:tr h="365731">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746108539"/>
                  </a:ext>
                </a:extLst>
              </a:tr>
              <a:tr h="365731">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740964652"/>
                  </a:ext>
                </a:extLst>
              </a:tr>
              <a:tr h="365731">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73831932"/>
                  </a:ext>
                </a:extLst>
              </a:tr>
              <a:tr h="365731">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656858509"/>
                  </a:ext>
                </a:extLst>
              </a:tr>
              <a:tr h="365731">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978516213"/>
                  </a:ext>
                </a:extLst>
              </a:tr>
              <a:tr h="365731">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838350397"/>
                  </a:ext>
                </a:extLst>
              </a:tr>
              <a:tr h="365731">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259856885"/>
                  </a:ext>
                </a:extLst>
              </a:tr>
            </a:tbl>
          </a:graphicData>
        </a:graphic>
      </p:graphicFrame>
      <p:sp>
        <p:nvSpPr>
          <p:cNvPr id="21" name="文本框 20">
            <a:extLst>
              <a:ext uri="{FF2B5EF4-FFF2-40B4-BE49-F238E27FC236}">
                <a16:creationId xmlns:a16="http://schemas.microsoft.com/office/drawing/2014/main" id="{A2D07DC6-0736-D571-12DB-E211C54B9CE5}"/>
              </a:ext>
            </a:extLst>
          </p:cNvPr>
          <p:cNvSpPr txBox="1"/>
          <p:nvPr/>
        </p:nvSpPr>
        <p:spPr>
          <a:xfrm>
            <a:off x="1029566" y="3315806"/>
            <a:ext cx="1107996" cy="461665"/>
          </a:xfrm>
          <a:prstGeom prst="rect">
            <a:avLst/>
          </a:prstGeom>
          <a:noFill/>
        </p:spPr>
        <p:txBody>
          <a:bodyPr wrap="none" rtlCol="0">
            <a:spAutoFit/>
          </a:bodyPr>
          <a:lstStyle/>
          <a:p>
            <a:r>
              <a:rPr lang="zh-CN" altLang="en-US" b="1" dirty="0">
                <a:solidFill>
                  <a:schemeClr val="bg1">
                    <a:lumMod val="75000"/>
                  </a:schemeClr>
                </a:solidFill>
                <a:latin typeface="微软雅黑" panose="020B0503020204020204" pitchFamily="34" charset="-122"/>
                <a:ea typeface="微软雅黑" panose="020B0503020204020204" pitchFamily="34" charset="-122"/>
              </a:rPr>
              <a:t>单波段</a:t>
            </a:r>
          </a:p>
        </p:txBody>
      </p:sp>
      <p:sp>
        <p:nvSpPr>
          <p:cNvPr id="22" name="文本框 21">
            <a:extLst>
              <a:ext uri="{FF2B5EF4-FFF2-40B4-BE49-F238E27FC236}">
                <a16:creationId xmlns:a16="http://schemas.microsoft.com/office/drawing/2014/main" id="{10A663DB-48D1-87DE-38A8-818FE7D48CC0}"/>
              </a:ext>
            </a:extLst>
          </p:cNvPr>
          <p:cNvSpPr txBox="1"/>
          <p:nvPr/>
        </p:nvSpPr>
        <p:spPr>
          <a:xfrm>
            <a:off x="4730096" y="3315806"/>
            <a:ext cx="1107996" cy="461665"/>
          </a:xfrm>
          <a:prstGeom prst="rect">
            <a:avLst/>
          </a:prstGeom>
          <a:noFill/>
        </p:spPr>
        <p:txBody>
          <a:bodyPr wrap="none" rtlCol="0">
            <a:spAutoFit/>
          </a:bodyPr>
          <a:lstStyle/>
          <a:p>
            <a:r>
              <a:rPr lang="zh-CN" altLang="en-US" b="1" dirty="0">
                <a:solidFill>
                  <a:schemeClr val="bg1">
                    <a:lumMod val="75000"/>
                  </a:schemeClr>
                </a:solidFill>
                <a:latin typeface="微软雅黑" panose="020B0503020204020204" pitchFamily="34" charset="-122"/>
                <a:ea typeface="微软雅黑" panose="020B0503020204020204" pitchFamily="34" charset="-122"/>
              </a:rPr>
              <a:t>多波段</a:t>
            </a:r>
          </a:p>
        </p:txBody>
      </p:sp>
    </p:spTree>
    <p:extLst>
      <p:ext uri="{BB962C8B-B14F-4D97-AF65-F5344CB8AC3E}">
        <p14:creationId xmlns:p14="http://schemas.microsoft.com/office/powerpoint/2010/main" val="58086794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pPr algn="l" fontAlgn="auto">
              <a:spcBef>
                <a:spcPts val="0"/>
              </a:spcBef>
              <a:spcAft>
                <a:spcPts val="0"/>
              </a:spcAft>
            </a:pPr>
            <a:r>
              <a:rPr lang="zh-CN" altLang="en-US" sz="3600" b="1" dirty="0">
                <a:latin typeface="微软雅黑" pitchFamily="34" charset="-122"/>
                <a:ea typeface="微软雅黑" pitchFamily="34" charset="-122"/>
              </a:rPr>
              <a:t>一、</a:t>
            </a:r>
            <a:r>
              <a:rPr lang="zh-CN" altLang="en-US" dirty="0">
                <a:latin typeface="微软雅黑" pitchFamily="34" charset="-122"/>
                <a:ea typeface="微软雅黑" pitchFamily="34" charset="-122"/>
              </a:rPr>
              <a:t>栅格</a:t>
            </a:r>
            <a:r>
              <a:rPr lang="zh-CN" altLang="en-US" sz="3600" b="1" dirty="0">
                <a:latin typeface="微软雅黑" pitchFamily="34" charset="-122"/>
                <a:ea typeface="微软雅黑" pitchFamily="34" charset="-122"/>
              </a:rPr>
              <a:t>数据读写</a:t>
            </a:r>
          </a:p>
        </p:txBody>
      </p:sp>
      <p:sp>
        <p:nvSpPr>
          <p:cNvPr id="2" name="TextBox 1">
            <a:extLst>
              <a:ext uri="{FF2B5EF4-FFF2-40B4-BE49-F238E27FC236}">
                <a16:creationId xmlns:a16="http://schemas.microsoft.com/office/drawing/2014/main" id="{631AADB6-C88A-D817-4683-FC087E4E240F}"/>
              </a:ext>
            </a:extLst>
          </p:cNvPr>
          <p:cNvSpPr txBox="1"/>
          <p:nvPr/>
        </p:nvSpPr>
        <p:spPr>
          <a:xfrm>
            <a:off x="317665" y="846748"/>
            <a:ext cx="8508670" cy="662489"/>
          </a:xfrm>
          <a:prstGeom prst="rect">
            <a:avLst/>
          </a:prstGeom>
          <a:noFill/>
        </p:spPr>
        <p:txBody>
          <a:bodyPr wrap="square" rtlCol="0">
            <a:spAutoFit/>
          </a:bodyPr>
          <a:lstStyle/>
          <a:p>
            <a:pPr algn="just">
              <a:lnSpc>
                <a:spcPct val="150000"/>
              </a:lnSpc>
            </a:pPr>
            <a:r>
              <a:rPr lang="en-US" altLang="zh-CN" sz="2800" b="1" dirty="0">
                <a:solidFill>
                  <a:srgbClr val="333333"/>
                </a:solidFill>
                <a:latin typeface="+mn-ea"/>
                <a:ea typeface="+mn-ea"/>
              </a:rPr>
              <a:t>1</a:t>
            </a:r>
            <a:r>
              <a:rPr lang="zh-CN" altLang="en-US" sz="2800" b="1" dirty="0">
                <a:solidFill>
                  <a:srgbClr val="333333"/>
                </a:solidFill>
                <a:latin typeface="+mn-ea"/>
                <a:ea typeface="+mn-ea"/>
              </a:rPr>
              <a:t>、基本概念</a:t>
            </a:r>
            <a:endParaRPr lang="en-US" altLang="zh-CN" sz="2800" b="1" dirty="0">
              <a:solidFill>
                <a:srgbClr val="333333"/>
              </a:solidFill>
              <a:latin typeface="+mn-ea"/>
              <a:ea typeface="+mn-ea"/>
            </a:endParaRPr>
          </a:p>
        </p:txBody>
      </p:sp>
      <p:grpSp>
        <p:nvGrpSpPr>
          <p:cNvPr id="23" name="组合 22">
            <a:extLst>
              <a:ext uri="{FF2B5EF4-FFF2-40B4-BE49-F238E27FC236}">
                <a16:creationId xmlns:a16="http://schemas.microsoft.com/office/drawing/2014/main" id="{98B4C28E-094D-BEF6-D3D4-E87DAC1149A8}"/>
              </a:ext>
            </a:extLst>
          </p:cNvPr>
          <p:cNvGrpSpPr/>
          <p:nvPr/>
        </p:nvGrpSpPr>
        <p:grpSpPr>
          <a:xfrm>
            <a:off x="1338942" y="1689283"/>
            <a:ext cx="6848830" cy="3176631"/>
            <a:chOff x="942051" y="2004969"/>
            <a:chExt cx="7615836" cy="3682767"/>
          </a:xfrm>
        </p:grpSpPr>
        <p:pic>
          <p:nvPicPr>
            <p:cNvPr id="7" name="图片 6">
              <a:extLst>
                <a:ext uri="{FF2B5EF4-FFF2-40B4-BE49-F238E27FC236}">
                  <a16:creationId xmlns:a16="http://schemas.microsoft.com/office/drawing/2014/main" id="{F20741D5-363B-0369-648B-3BBB418583F9}"/>
                </a:ext>
              </a:extLst>
            </p:cNvPr>
            <p:cNvPicPr>
              <a:picLocks noChangeAspect="1"/>
            </p:cNvPicPr>
            <p:nvPr/>
          </p:nvPicPr>
          <p:blipFill>
            <a:blip r:embed="rId3"/>
            <a:stretch>
              <a:fillRect/>
            </a:stretch>
          </p:blipFill>
          <p:spPr>
            <a:xfrm>
              <a:off x="942051" y="2004969"/>
              <a:ext cx="3367007" cy="3682767"/>
            </a:xfrm>
            <a:prstGeom prst="rect">
              <a:avLst/>
            </a:prstGeom>
          </p:spPr>
        </p:pic>
        <p:pic>
          <p:nvPicPr>
            <p:cNvPr id="9" name="图片 8">
              <a:extLst>
                <a:ext uri="{FF2B5EF4-FFF2-40B4-BE49-F238E27FC236}">
                  <a16:creationId xmlns:a16="http://schemas.microsoft.com/office/drawing/2014/main" id="{80D9D657-6464-00A7-CD2F-CACA23DFE7DF}"/>
                </a:ext>
              </a:extLst>
            </p:cNvPr>
            <p:cNvPicPr>
              <a:picLocks noChangeAspect="1"/>
            </p:cNvPicPr>
            <p:nvPr/>
          </p:nvPicPr>
          <p:blipFill>
            <a:blip r:embed="rId4"/>
            <a:stretch>
              <a:fillRect/>
            </a:stretch>
          </p:blipFill>
          <p:spPr>
            <a:xfrm>
              <a:off x="4828057" y="2004969"/>
              <a:ext cx="3729830" cy="3682766"/>
            </a:xfrm>
            <a:prstGeom prst="rect">
              <a:avLst/>
            </a:prstGeom>
          </p:spPr>
        </p:pic>
        <p:cxnSp>
          <p:nvCxnSpPr>
            <p:cNvPr id="11" name="直接箭头连接符 10">
              <a:extLst>
                <a:ext uri="{FF2B5EF4-FFF2-40B4-BE49-F238E27FC236}">
                  <a16:creationId xmlns:a16="http://schemas.microsoft.com/office/drawing/2014/main" id="{BA03F2ED-A113-0F9C-1EF7-4C633639F56B}"/>
                </a:ext>
              </a:extLst>
            </p:cNvPr>
            <p:cNvCxnSpPr>
              <a:cxnSpLocks/>
            </p:cNvCxnSpPr>
            <p:nvPr/>
          </p:nvCxnSpPr>
          <p:spPr bwMode="auto">
            <a:xfrm flipH="1">
              <a:off x="2403640" y="2021747"/>
              <a:ext cx="2424417" cy="1753299"/>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20" name="直接箭头连接符 19">
              <a:extLst>
                <a:ext uri="{FF2B5EF4-FFF2-40B4-BE49-F238E27FC236}">
                  <a16:creationId xmlns:a16="http://schemas.microsoft.com/office/drawing/2014/main" id="{1E59D755-901F-FED5-D2D5-7CD46F2980FF}"/>
                </a:ext>
              </a:extLst>
            </p:cNvPr>
            <p:cNvCxnSpPr>
              <a:cxnSpLocks/>
            </p:cNvCxnSpPr>
            <p:nvPr/>
          </p:nvCxnSpPr>
          <p:spPr bwMode="auto">
            <a:xfrm flipH="1" flipV="1">
              <a:off x="2395251" y="3791824"/>
              <a:ext cx="2424417" cy="1870744"/>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grpSp>
      <p:sp>
        <p:nvSpPr>
          <p:cNvPr id="4" name="TextBox 3">
            <a:extLst>
              <a:ext uri="{FF2B5EF4-FFF2-40B4-BE49-F238E27FC236}">
                <a16:creationId xmlns:a16="http://schemas.microsoft.com/office/drawing/2014/main" id="{986FA2D3-24EF-5C2D-5690-7B760EB65D9E}"/>
              </a:ext>
            </a:extLst>
          </p:cNvPr>
          <p:cNvSpPr txBox="1"/>
          <p:nvPr/>
        </p:nvSpPr>
        <p:spPr>
          <a:xfrm>
            <a:off x="445413" y="5549587"/>
            <a:ext cx="8253173" cy="461665"/>
          </a:xfrm>
          <a:prstGeom prst="rect">
            <a:avLst/>
          </a:prstGeom>
          <a:noFill/>
        </p:spPr>
        <p:txBody>
          <a:bodyPr wrap="square" rtlCol="0">
            <a:spAutoFit/>
          </a:bodyPr>
          <a:lstStyle/>
          <a:p>
            <a:pPr algn="just"/>
            <a:r>
              <a:rPr lang="en-CN" dirty="0">
                <a:solidFill>
                  <a:schemeClr val="bg2"/>
                </a:solidFill>
                <a:latin typeface="+mn-ea"/>
                <a:ea typeface="+mn-ea"/>
              </a:rPr>
              <a:t>栅格数据常用存储格式</a:t>
            </a:r>
            <a:r>
              <a:rPr lang="zh-CN" altLang="en-US" dirty="0">
                <a:solidFill>
                  <a:schemeClr val="bg2"/>
                </a:solidFill>
                <a:latin typeface="+mn-ea"/>
                <a:ea typeface="+mn-ea"/>
              </a:rPr>
              <a:t>：</a:t>
            </a:r>
            <a:r>
              <a:rPr lang="en-US" altLang="zh-CN" dirty="0">
                <a:solidFill>
                  <a:schemeClr val="bg2"/>
                </a:solidFill>
                <a:latin typeface="+mn-ea"/>
                <a:ea typeface="+mn-ea"/>
              </a:rPr>
              <a:t>TIFF</a:t>
            </a:r>
            <a:r>
              <a:rPr lang="zh-CN" altLang="en-US" dirty="0">
                <a:solidFill>
                  <a:schemeClr val="bg2"/>
                </a:solidFill>
                <a:latin typeface="+mn-ea"/>
                <a:ea typeface="+mn-ea"/>
              </a:rPr>
              <a:t>，</a:t>
            </a:r>
            <a:r>
              <a:rPr lang="en-US" altLang="zh-CN" dirty="0">
                <a:solidFill>
                  <a:schemeClr val="bg2"/>
                </a:solidFill>
                <a:latin typeface="+mn-ea"/>
                <a:ea typeface="+mn-ea"/>
              </a:rPr>
              <a:t>JPEG2000</a:t>
            </a:r>
            <a:r>
              <a:rPr lang="zh-CN" altLang="en-US" dirty="0">
                <a:solidFill>
                  <a:schemeClr val="bg2"/>
                </a:solidFill>
                <a:latin typeface="+mn-ea"/>
                <a:ea typeface="+mn-ea"/>
              </a:rPr>
              <a:t>，</a:t>
            </a:r>
            <a:r>
              <a:rPr lang="en-US" altLang="zh-CN" dirty="0">
                <a:solidFill>
                  <a:schemeClr val="bg2"/>
                </a:solidFill>
                <a:latin typeface="+mn-ea"/>
                <a:ea typeface="+mn-ea"/>
              </a:rPr>
              <a:t>Esri Grid</a:t>
            </a:r>
            <a:r>
              <a:rPr lang="zh-CN" altLang="en-US" dirty="0">
                <a:solidFill>
                  <a:schemeClr val="bg2"/>
                </a:solidFill>
                <a:latin typeface="+mn-ea"/>
                <a:ea typeface="+mn-ea"/>
              </a:rPr>
              <a:t>等。</a:t>
            </a:r>
            <a:endParaRPr lang="en-CN" dirty="0">
              <a:solidFill>
                <a:schemeClr val="bg2"/>
              </a:solidFill>
              <a:latin typeface="+mn-ea"/>
              <a:ea typeface="+mn-ea"/>
            </a:endParaRPr>
          </a:p>
        </p:txBody>
      </p:sp>
    </p:spTree>
    <p:extLst>
      <p:ext uri="{BB962C8B-B14F-4D97-AF65-F5344CB8AC3E}">
        <p14:creationId xmlns:p14="http://schemas.microsoft.com/office/powerpoint/2010/main" val="402716952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微软雅黑" pitchFamily="34" charset="-122"/>
                <a:ea typeface="微软雅黑" pitchFamily="34" charset="-122"/>
              </a:rPr>
              <a:t>二、空间数据类型</a:t>
            </a:r>
          </a:p>
        </p:txBody>
      </p:sp>
      <p:sp>
        <p:nvSpPr>
          <p:cNvPr id="2" name="TextBox 1">
            <a:extLst>
              <a:ext uri="{FF2B5EF4-FFF2-40B4-BE49-F238E27FC236}">
                <a16:creationId xmlns:a16="http://schemas.microsoft.com/office/drawing/2014/main" id="{631AADB6-C88A-D817-4683-FC087E4E240F}"/>
              </a:ext>
            </a:extLst>
          </p:cNvPr>
          <p:cNvSpPr txBox="1"/>
          <p:nvPr/>
        </p:nvSpPr>
        <p:spPr>
          <a:xfrm>
            <a:off x="582930" y="903898"/>
            <a:ext cx="8023860" cy="4551374"/>
          </a:xfrm>
          <a:prstGeom prst="rect">
            <a:avLst/>
          </a:prstGeom>
          <a:noFill/>
        </p:spPr>
        <p:txBody>
          <a:bodyPr wrap="square" rtlCol="0">
            <a:spAutoFit/>
          </a:bodyPr>
          <a:lstStyle/>
          <a:p>
            <a:pPr algn="l">
              <a:lnSpc>
                <a:spcPct val="150000"/>
              </a:lnSpc>
            </a:pPr>
            <a:r>
              <a:rPr lang="zh-CN" altLang="en-US" sz="2800" b="1" dirty="0">
                <a:solidFill>
                  <a:schemeClr val="bg2"/>
                </a:solidFill>
                <a:latin typeface="+mn-ea"/>
                <a:ea typeface="+mn-ea"/>
              </a:rPr>
              <a:t>栅格数据特点</a:t>
            </a:r>
            <a:endParaRPr lang="en-US" altLang="zh-CN" sz="2800" b="1" dirty="0">
              <a:solidFill>
                <a:schemeClr val="bg2"/>
              </a:solidFill>
              <a:latin typeface="+mn-ea"/>
              <a:ea typeface="+mn-ea"/>
            </a:endParaRPr>
          </a:p>
          <a:p>
            <a:pPr algn="l">
              <a:lnSpc>
                <a:spcPct val="150000"/>
              </a:lnSpc>
            </a:pPr>
            <a:r>
              <a:rPr lang="en-US" altLang="zh-CN" b="1" dirty="0">
                <a:solidFill>
                  <a:srgbClr val="121212"/>
                </a:solidFill>
                <a:latin typeface="+mn-ea"/>
                <a:ea typeface="+mn-ea"/>
              </a:rPr>
              <a:t>1.</a:t>
            </a:r>
            <a:r>
              <a:rPr lang="zh-CN" altLang="en-US" b="1" dirty="0">
                <a:solidFill>
                  <a:srgbClr val="121212"/>
                </a:solidFill>
                <a:latin typeface="+mn-ea"/>
                <a:ea typeface="+mn-ea"/>
              </a:rPr>
              <a:t> 连续性</a:t>
            </a:r>
            <a:r>
              <a:rPr lang="zh-CN" altLang="en-US" dirty="0">
                <a:solidFill>
                  <a:srgbClr val="121212"/>
                </a:solidFill>
                <a:latin typeface="+mn-ea"/>
                <a:ea typeface="+mn-ea"/>
              </a:rPr>
              <a:t>，栅格数据适合表示连续变化的地理现象，如高程、温度等，因为它可以在单元格之间插值；</a:t>
            </a:r>
            <a:endParaRPr lang="en-US" altLang="zh-CN" dirty="0">
              <a:solidFill>
                <a:srgbClr val="121212"/>
              </a:solidFill>
              <a:latin typeface="+mn-ea"/>
              <a:ea typeface="+mn-ea"/>
            </a:endParaRPr>
          </a:p>
          <a:p>
            <a:pPr algn="l">
              <a:lnSpc>
                <a:spcPct val="150000"/>
              </a:lnSpc>
            </a:pPr>
            <a:r>
              <a:rPr lang="en-US" altLang="zh-CN" b="1" dirty="0">
                <a:solidFill>
                  <a:srgbClr val="121212"/>
                </a:solidFill>
                <a:latin typeface="+mn-ea"/>
                <a:ea typeface="+mn-ea"/>
              </a:rPr>
              <a:t>2.</a:t>
            </a:r>
            <a:r>
              <a:rPr lang="zh-CN" altLang="en-US" b="1" dirty="0">
                <a:solidFill>
                  <a:srgbClr val="121212"/>
                </a:solidFill>
                <a:latin typeface="+mn-ea"/>
                <a:ea typeface="+mn-ea"/>
              </a:rPr>
              <a:t> 数据结构简单，</a:t>
            </a:r>
            <a:r>
              <a:rPr lang="zh-CN" altLang="en-US" dirty="0">
                <a:solidFill>
                  <a:srgbClr val="121212"/>
                </a:solidFill>
                <a:latin typeface="+mn-ea"/>
                <a:ea typeface="+mn-ea"/>
              </a:rPr>
              <a:t>数据以二维或三维数值矩阵存储，数据数据结构简单，易于处理和分析；</a:t>
            </a:r>
            <a:endParaRPr lang="en-US" altLang="zh-CN" dirty="0">
              <a:solidFill>
                <a:srgbClr val="121212"/>
              </a:solidFill>
              <a:latin typeface="+mn-ea"/>
              <a:ea typeface="+mn-ea"/>
            </a:endParaRPr>
          </a:p>
          <a:p>
            <a:pPr algn="l">
              <a:lnSpc>
                <a:spcPct val="150000"/>
              </a:lnSpc>
            </a:pPr>
            <a:r>
              <a:rPr lang="en-US" altLang="zh-CN" b="1" dirty="0">
                <a:solidFill>
                  <a:srgbClr val="121212"/>
                </a:solidFill>
                <a:latin typeface="+mn-ea"/>
                <a:ea typeface="+mn-ea"/>
              </a:rPr>
              <a:t>3.</a:t>
            </a:r>
            <a:r>
              <a:rPr lang="zh-CN" altLang="en-US" b="1" dirty="0">
                <a:solidFill>
                  <a:srgbClr val="121212"/>
                </a:solidFill>
                <a:latin typeface="+mn-ea"/>
                <a:ea typeface="+mn-ea"/>
              </a:rPr>
              <a:t> 信息量丰富</a:t>
            </a:r>
            <a:r>
              <a:rPr lang="zh-CN" altLang="en-US" dirty="0">
                <a:solidFill>
                  <a:srgbClr val="121212"/>
                </a:solidFill>
                <a:latin typeface="+mn-ea"/>
                <a:ea typeface="+mn-ea"/>
              </a:rPr>
              <a:t>，地表被规则排列的网格（像元）存储，每个网格记录了特定位置的属性信息。</a:t>
            </a:r>
            <a:endParaRPr lang="en-US" altLang="zh-CN" dirty="0">
              <a:solidFill>
                <a:srgbClr val="121212"/>
              </a:solidFill>
              <a:latin typeface="+mn-ea"/>
              <a:ea typeface="+mn-ea"/>
            </a:endParaRPr>
          </a:p>
        </p:txBody>
      </p:sp>
    </p:spTree>
    <p:extLst>
      <p:ext uri="{BB962C8B-B14F-4D97-AF65-F5344CB8AC3E}">
        <p14:creationId xmlns:p14="http://schemas.microsoft.com/office/powerpoint/2010/main" val="363381528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DC92A8-B917-4A45-9B0D-F7ECA2887D2F}"/>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FAFD6FD1-83BF-B921-9812-C2A8A2647B2C}"/>
              </a:ext>
            </a:extLst>
          </p:cNvPr>
          <p:cNvSpPr>
            <a:spLocks noGrp="1"/>
          </p:cNvSpPr>
          <p:nvPr>
            <p:ph type="title"/>
          </p:nvPr>
        </p:nvSpPr>
        <p:spPr>
          <a:xfrm>
            <a:off x="0" y="8526"/>
            <a:ext cx="9013371" cy="792162"/>
          </a:xfrm>
        </p:spPr>
        <p:txBody>
          <a:bodyPr/>
          <a:lstStyle/>
          <a:p>
            <a:r>
              <a:rPr lang="zh-CN" altLang="en-US" dirty="0">
                <a:latin typeface="微软雅黑" pitchFamily="34" charset="-122"/>
                <a:ea typeface="微软雅黑" pitchFamily="34" charset="-122"/>
              </a:rPr>
              <a:t>二、空间数据类型</a:t>
            </a:r>
          </a:p>
        </p:txBody>
      </p:sp>
      <p:sp>
        <p:nvSpPr>
          <p:cNvPr id="2" name="TextBox 1">
            <a:extLst>
              <a:ext uri="{FF2B5EF4-FFF2-40B4-BE49-F238E27FC236}">
                <a16:creationId xmlns:a16="http://schemas.microsoft.com/office/drawing/2014/main" id="{24DB1AEA-3B65-7F7E-30DE-211A84211CE5}"/>
              </a:ext>
            </a:extLst>
          </p:cNvPr>
          <p:cNvSpPr txBox="1"/>
          <p:nvPr/>
        </p:nvSpPr>
        <p:spPr>
          <a:xfrm>
            <a:off x="394334" y="938188"/>
            <a:ext cx="8355331" cy="662489"/>
          </a:xfrm>
          <a:prstGeom prst="rect">
            <a:avLst/>
          </a:prstGeom>
          <a:noFill/>
        </p:spPr>
        <p:txBody>
          <a:bodyPr wrap="square" rtlCol="0">
            <a:spAutoFit/>
          </a:bodyPr>
          <a:lstStyle/>
          <a:p>
            <a:pPr marL="0" marR="0" lvl="0" indent="0" algn="just" defTabSz="914400" rtl="0" eaLnBrk="1" fontAlgn="base" latinLnBrk="0" hangingPunct="1">
              <a:lnSpc>
                <a:spcPct val="150000"/>
              </a:lnSpc>
              <a:spcBef>
                <a:spcPct val="50000"/>
              </a:spcBef>
              <a:spcAft>
                <a:spcPct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a:ea typeface="微软雅黑"/>
              </a:rPr>
              <a:t>矢量数据与栅格数据适用性</a:t>
            </a:r>
            <a:endParaRPr kumimoji="0" lang="en-US" altLang="zh-CN" sz="2800" b="0" i="0" u="none" strike="noStrike" kern="1200" cap="none" spc="0" normalizeH="0" baseline="0" noProof="0" dirty="0">
              <a:ln>
                <a:noFill/>
              </a:ln>
              <a:solidFill>
                <a:prstClr val="black"/>
              </a:solidFill>
              <a:effectLst/>
              <a:uLnTx/>
              <a:uFillTx/>
              <a:latin typeface="微软雅黑"/>
              <a:ea typeface="微软雅黑"/>
            </a:endParaRPr>
          </a:p>
        </p:txBody>
      </p:sp>
      <p:graphicFrame>
        <p:nvGraphicFramePr>
          <p:cNvPr id="4" name="Table 3">
            <a:extLst>
              <a:ext uri="{FF2B5EF4-FFF2-40B4-BE49-F238E27FC236}">
                <a16:creationId xmlns:a16="http://schemas.microsoft.com/office/drawing/2014/main" id="{62C8150C-4CBE-F942-F006-409BB23E5041}"/>
              </a:ext>
            </a:extLst>
          </p:cNvPr>
          <p:cNvGraphicFramePr>
            <a:graphicFrameLocks noGrp="1"/>
          </p:cNvGraphicFramePr>
          <p:nvPr>
            <p:extLst>
              <p:ext uri="{D42A27DB-BD31-4B8C-83A1-F6EECF244321}">
                <p14:modId xmlns:p14="http://schemas.microsoft.com/office/powerpoint/2010/main" val="3945192437"/>
              </p:ext>
            </p:extLst>
          </p:nvPr>
        </p:nvGraphicFramePr>
        <p:xfrm>
          <a:off x="319715" y="1817346"/>
          <a:ext cx="8504570" cy="4536322"/>
        </p:xfrm>
        <a:graphic>
          <a:graphicData uri="http://schemas.openxmlformats.org/drawingml/2006/table">
            <a:tbl>
              <a:tblPr/>
              <a:tblGrid>
                <a:gridCol w="2083050">
                  <a:extLst>
                    <a:ext uri="{9D8B030D-6E8A-4147-A177-3AD203B41FA5}">
                      <a16:colId xmlns:a16="http://schemas.microsoft.com/office/drawing/2014/main" val="66372102"/>
                    </a:ext>
                  </a:extLst>
                </a:gridCol>
                <a:gridCol w="3078555">
                  <a:extLst>
                    <a:ext uri="{9D8B030D-6E8A-4147-A177-3AD203B41FA5}">
                      <a16:colId xmlns:a16="http://schemas.microsoft.com/office/drawing/2014/main" val="1217071533"/>
                    </a:ext>
                  </a:extLst>
                </a:gridCol>
                <a:gridCol w="3342965">
                  <a:extLst>
                    <a:ext uri="{9D8B030D-6E8A-4147-A177-3AD203B41FA5}">
                      <a16:colId xmlns:a16="http://schemas.microsoft.com/office/drawing/2014/main" val="763757787"/>
                    </a:ext>
                  </a:extLst>
                </a:gridCol>
              </a:tblGrid>
              <a:tr h="394462">
                <a:tc>
                  <a:txBody>
                    <a:bodyPr/>
                    <a:lstStyle/>
                    <a:p>
                      <a:pPr algn="ctr"/>
                      <a:r>
                        <a:rPr lang="zh-CN" altLang="en-US" b="1">
                          <a:solidFill>
                            <a:schemeClr val="bg2"/>
                          </a:solidFill>
                          <a:effectLst/>
                        </a:rPr>
                        <a:t>场景</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5E5E5"/>
                    </a:solidFill>
                  </a:tcPr>
                </a:tc>
                <a:tc>
                  <a:txBody>
                    <a:bodyPr/>
                    <a:lstStyle/>
                    <a:p>
                      <a:pPr algn="ctr"/>
                      <a:r>
                        <a:rPr lang="zh-CN" altLang="en-US" b="1">
                          <a:solidFill>
                            <a:schemeClr val="bg2"/>
                          </a:solidFill>
                          <a:effectLst/>
                        </a:rPr>
                        <a:t>矢量数据适用性</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5E5E5"/>
                    </a:solidFill>
                  </a:tcPr>
                </a:tc>
                <a:tc>
                  <a:txBody>
                    <a:bodyPr/>
                    <a:lstStyle/>
                    <a:p>
                      <a:pPr algn="ctr"/>
                      <a:r>
                        <a:rPr lang="zh-CN" altLang="en-US" b="1">
                          <a:solidFill>
                            <a:schemeClr val="bg2"/>
                          </a:solidFill>
                          <a:effectLst/>
                        </a:rPr>
                        <a:t>栅格数据适用性</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5E5E5"/>
                    </a:solidFill>
                  </a:tcPr>
                </a:tc>
                <a:extLst>
                  <a:ext uri="{0D108BD9-81ED-4DB2-BD59-A6C34878D82A}">
                    <a16:rowId xmlns:a16="http://schemas.microsoft.com/office/drawing/2014/main" val="1450919527"/>
                  </a:ext>
                </a:extLst>
              </a:tr>
              <a:tr h="690310">
                <a:tc>
                  <a:txBody>
                    <a:bodyPr/>
                    <a:lstStyle/>
                    <a:p>
                      <a:pPr algn="ctr"/>
                      <a:r>
                        <a:rPr lang="zh-CN" altLang="en-US" b="1">
                          <a:solidFill>
                            <a:schemeClr val="bg2"/>
                          </a:solidFill>
                          <a:effectLst/>
                        </a:rPr>
                        <a:t>精确边界描述</a:t>
                      </a:r>
                      <a:endParaRPr lang="zh-CN" altLang="en-US">
                        <a:solidFill>
                          <a:schemeClr val="bg2"/>
                        </a:solidFill>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CN">
                          <a:solidFill>
                            <a:schemeClr val="bg2"/>
                          </a:solidFill>
                          <a:effectLst/>
                        </a:rPr>
                        <a:t>✅ </a:t>
                      </a:r>
                      <a:r>
                        <a:rPr lang="zh-CN" altLang="en-US">
                          <a:solidFill>
                            <a:schemeClr val="bg2"/>
                          </a:solidFill>
                          <a:effectLst/>
                        </a:rPr>
                        <a:t>高（如行政区划、道路网络）</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CN">
                          <a:solidFill>
                            <a:schemeClr val="bg2"/>
                          </a:solidFill>
                          <a:effectLst/>
                        </a:rPr>
                        <a:t>❌ </a:t>
                      </a:r>
                      <a:r>
                        <a:rPr lang="zh-CN" altLang="en-US">
                          <a:solidFill>
                            <a:schemeClr val="bg2"/>
                          </a:solidFill>
                          <a:effectLst/>
                        </a:rPr>
                        <a:t>低（边界锯齿化）</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2608127401"/>
                  </a:ext>
                </a:extLst>
              </a:tr>
              <a:tr h="690310">
                <a:tc>
                  <a:txBody>
                    <a:bodyPr/>
                    <a:lstStyle/>
                    <a:p>
                      <a:pPr algn="ctr"/>
                      <a:r>
                        <a:rPr lang="zh-CN" altLang="en-US" b="1">
                          <a:solidFill>
                            <a:schemeClr val="bg2"/>
                          </a:solidFill>
                          <a:effectLst/>
                        </a:rPr>
                        <a:t>连续表面建模</a:t>
                      </a:r>
                      <a:endParaRPr lang="zh-CN" altLang="en-US">
                        <a:solidFill>
                          <a:schemeClr val="bg2"/>
                        </a:solidFill>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ctr"/>
                      <a:r>
                        <a:rPr lang="en-CN">
                          <a:solidFill>
                            <a:schemeClr val="bg2"/>
                          </a:solidFill>
                          <a:effectLst/>
                        </a:rPr>
                        <a:t>❌ </a:t>
                      </a:r>
                      <a:r>
                        <a:rPr lang="zh-CN" altLang="en-US">
                          <a:solidFill>
                            <a:schemeClr val="bg2"/>
                          </a:solidFill>
                          <a:effectLst/>
                        </a:rPr>
                        <a:t>弱（需插值生成密度面）</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ctr"/>
                      <a:r>
                        <a:rPr lang="en-CN">
                          <a:solidFill>
                            <a:schemeClr val="bg2"/>
                          </a:solidFill>
                          <a:effectLst/>
                        </a:rPr>
                        <a:t>✅ </a:t>
                      </a:r>
                      <a:r>
                        <a:rPr lang="zh-CN" altLang="en-US">
                          <a:solidFill>
                            <a:schemeClr val="bg2"/>
                          </a:solidFill>
                          <a:effectLst/>
                        </a:rPr>
                        <a:t>强（如高程、温度分布）</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3171414161"/>
                  </a:ext>
                </a:extLst>
              </a:tr>
              <a:tr h="690310">
                <a:tc>
                  <a:txBody>
                    <a:bodyPr/>
                    <a:lstStyle/>
                    <a:p>
                      <a:pPr algn="ctr"/>
                      <a:r>
                        <a:rPr lang="zh-CN" altLang="en-US" b="1" dirty="0">
                          <a:solidFill>
                            <a:schemeClr val="bg2"/>
                          </a:solidFill>
                          <a:effectLst/>
                        </a:rPr>
                        <a:t>拓扑关系分析</a:t>
                      </a:r>
                      <a:endParaRPr lang="zh-CN" altLang="en-US" dirty="0">
                        <a:solidFill>
                          <a:schemeClr val="bg2"/>
                        </a:solidFill>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CN">
                          <a:solidFill>
                            <a:schemeClr val="bg2"/>
                          </a:solidFill>
                          <a:effectLst/>
                        </a:rPr>
                        <a:t>✅ </a:t>
                      </a:r>
                      <a:r>
                        <a:rPr lang="zh-CN" altLang="en-US">
                          <a:solidFill>
                            <a:schemeClr val="bg2"/>
                          </a:solidFill>
                          <a:effectLst/>
                        </a:rPr>
                        <a:t>强（邻接、包含等逻辑运算）</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CN" dirty="0">
                          <a:solidFill>
                            <a:schemeClr val="bg2"/>
                          </a:solidFill>
                          <a:effectLst/>
                        </a:rPr>
                        <a:t>❌ </a:t>
                      </a:r>
                      <a:r>
                        <a:rPr lang="zh-CN" altLang="en-US" dirty="0">
                          <a:solidFill>
                            <a:schemeClr val="bg2"/>
                          </a:solidFill>
                          <a:effectLst/>
                        </a:rPr>
                        <a:t>弱（依赖邻近像元）</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3455790928"/>
                  </a:ext>
                </a:extLst>
              </a:tr>
              <a:tr h="690310">
                <a:tc>
                  <a:txBody>
                    <a:bodyPr/>
                    <a:lstStyle/>
                    <a:p>
                      <a:pPr algn="ctr"/>
                      <a:r>
                        <a:rPr lang="zh-CN" altLang="en-US" b="1">
                          <a:solidFill>
                            <a:schemeClr val="bg2"/>
                          </a:solidFill>
                          <a:effectLst/>
                        </a:rPr>
                        <a:t>图像</a:t>
                      </a:r>
                      <a:r>
                        <a:rPr lang="en-US" altLang="zh-CN" b="1">
                          <a:solidFill>
                            <a:schemeClr val="bg2"/>
                          </a:solidFill>
                          <a:effectLst/>
                        </a:rPr>
                        <a:t>/</a:t>
                      </a:r>
                      <a:r>
                        <a:rPr lang="zh-CN" altLang="en-US" b="1">
                          <a:solidFill>
                            <a:schemeClr val="bg2"/>
                          </a:solidFill>
                          <a:effectLst/>
                        </a:rPr>
                        <a:t>光谱分析</a:t>
                      </a:r>
                      <a:endParaRPr lang="zh-CN" altLang="en-US">
                        <a:solidFill>
                          <a:schemeClr val="bg2"/>
                        </a:solidFill>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ctr"/>
                      <a:r>
                        <a:rPr lang="en-CN">
                          <a:solidFill>
                            <a:schemeClr val="bg2"/>
                          </a:solidFill>
                          <a:effectLst/>
                        </a:rPr>
                        <a:t>❌ </a:t>
                      </a:r>
                      <a:r>
                        <a:rPr lang="zh-CN" altLang="en-US">
                          <a:solidFill>
                            <a:schemeClr val="bg2"/>
                          </a:solidFill>
                          <a:effectLst/>
                        </a:rPr>
                        <a:t>不适用（无像素级信息）</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ctr"/>
                      <a:r>
                        <a:rPr lang="en-CN">
                          <a:solidFill>
                            <a:schemeClr val="bg2"/>
                          </a:solidFill>
                          <a:effectLst/>
                        </a:rPr>
                        <a:t>✅ </a:t>
                      </a:r>
                      <a:r>
                        <a:rPr lang="zh-CN" altLang="en-US">
                          <a:solidFill>
                            <a:schemeClr val="bg2"/>
                          </a:solidFill>
                          <a:effectLst/>
                        </a:rPr>
                        <a:t>强（多波段遥感影像）</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2332479349"/>
                  </a:ext>
                </a:extLst>
              </a:tr>
              <a:tr h="690310">
                <a:tc>
                  <a:txBody>
                    <a:bodyPr/>
                    <a:lstStyle/>
                    <a:p>
                      <a:pPr algn="ctr"/>
                      <a:r>
                        <a:rPr lang="zh-CN" altLang="en-US" b="1">
                          <a:solidFill>
                            <a:schemeClr val="bg2"/>
                          </a:solidFill>
                          <a:effectLst/>
                        </a:rPr>
                        <a:t>动态变化监测</a:t>
                      </a:r>
                      <a:endParaRPr lang="zh-CN" altLang="en-US">
                        <a:solidFill>
                          <a:schemeClr val="bg2"/>
                        </a:solidFill>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CN">
                          <a:solidFill>
                            <a:schemeClr val="bg2"/>
                          </a:solidFill>
                          <a:effectLst/>
                        </a:rPr>
                        <a:t>✅ </a:t>
                      </a:r>
                      <a:r>
                        <a:rPr lang="zh-CN" altLang="en-US">
                          <a:solidFill>
                            <a:schemeClr val="bg2"/>
                          </a:solidFill>
                          <a:effectLst/>
                        </a:rPr>
                        <a:t>需频繁更新几何（如地块变更）</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CN">
                          <a:solidFill>
                            <a:schemeClr val="bg2"/>
                          </a:solidFill>
                          <a:effectLst/>
                        </a:rPr>
                        <a:t>✅ </a:t>
                      </a:r>
                      <a:r>
                        <a:rPr lang="zh-CN" altLang="en-US">
                          <a:solidFill>
                            <a:schemeClr val="bg2"/>
                          </a:solidFill>
                          <a:effectLst/>
                        </a:rPr>
                        <a:t>易对比多时相（如</a:t>
                      </a:r>
                      <a:r>
                        <a:rPr lang="en-US">
                          <a:solidFill>
                            <a:schemeClr val="bg2"/>
                          </a:solidFill>
                          <a:effectLst/>
                        </a:rPr>
                        <a:t>NDVI</a:t>
                      </a:r>
                      <a:r>
                        <a:rPr lang="zh-CN" altLang="en-US">
                          <a:solidFill>
                            <a:schemeClr val="bg2"/>
                          </a:solidFill>
                          <a:effectLst/>
                        </a:rPr>
                        <a:t>变化）</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027595567"/>
                  </a:ext>
                </a:extLst>
              </a:tr>
              <a:tr h="690310">
                <a:tc>
                  <a:txBody>
                    <a:bodyPr/>
                    <a:lstStyle/>
                    <a:p>
                      <a:pPr algn="ctr"/>
                      <a:r>
                        <a:rPr lang="zh-CN" altLang="en-US" b="1" dirty="0">
                          <a:solidFill>
                            <a:schemeClr val="bg2"/>
                          </a:solidFill>
                          <a:effectLst/>
                        </a:rPr>
                        <a:t>大规模空间覆盖</a:t>
                      </a:r>
                      <a:endParaRPr lang="zh-CN" altLang="en-US" dirty="0">
                        <a:solidFill>
                          <a:schemeClr val="bg2"/>
                        </a:solidFill>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ctr"/>
                      <a:r>
                        <a:rPr lang="en-CN">
                          <a:solidFill>
                            <a:schemeClr val="bg2"/>
                          </a:solidFill>
                          <a:effectLst/>
                        </a:rPr>
                        <a:t>❌ </a:t>
                      </a:r>
                      <a:r>
                        <a:rPr lang="zh-CN" altLang="en-US">
                          <a:solidFill>
                            <a:schemeClr val="bg2"/>
                          </a:solidFill>
                          <a:effectLst/>
                        </a:rPr>
                        <a:t>文件体积大（复杂几何）</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ctr"/>
                      <a:r>
                        <a:rPr lang="en-CN" dirty="0">
                          <a:solidFill>
                            <a:schemeClr val="bg2"/>
                          </a:solidFill>
                          <a:effectLst/>
                        </a:rPr>
                        <a:t>✅ </a:t>
                      </a:r>
                      <a:r>
                        <a:rPr lang="zh-CN" altLang="en-US" dirty="0">
                          <a:solidFill>
                            <a:schemeClr val="bg2"/>
                          </a:solidFill>
                          <a:effectLst/>
                        </a:rPr>
                        <a:t>结构简单，适合大范围（如全球气象数据）</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2260655877"/>
                  </a:ext>
                </a:extLst>
              </a:tr>
            </a:tbl>
          </a:graphicData>
        </a:graphic>
      </p:graphicFrame>
    </p:spTree>
    <p:extLst>
      <p:ext uri="{BB962C8B-B14F-4D97-AF65-F5344CB8AC3E}">
        <p14:creationId xmlns:p14="http://schemas.microsoft.com/office/powerpoint/2010/main" val="419486250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1ED64-6AE8-01BD-C77F-35920DCA96B5}"/>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F549EA58-5BC8-E6AD-5B37-5AD10BA5CCB6}"/>
              </a:ext>
            </a:extLst>
          </p:cNvPr>
          <p:cNvSpPr>
            <a:spLocks noGrp="1"/>
          </p:cNvSpPr>
          <p:nvPr>
            <p:ph type="title"/>
          </p:nvPr>
        </p:nvSpPr>
        <p:spPr>
          <a:xfrm>
            <a:off x="0" y="8526"/>
            <a:ext cx="9013371" cy="792162"/>
          </a:xfrm>
        </p:spPr>
        <p:txBody>
          <a:bodyPr/>
          <a:lstStyle/>
          <a:p>
            <a:r>
              <a:rPr lang="zh-CN" altLang="en-US" dirty="0">
                <a:latin typeface="微软雅黑" pitchFamily="34" charset="-122"/>
                <a:ea typeface="微软雅黑" pitchFamily="34" charset="-122"/>
              </a:rPr>
              <a:t>二、空间数据类型</a:t>
            </a:r>
          </a:p>
        </p:txBody>
      </p:sp>
      <p:sp>
        <p:nvSpPr>
          <p:cNvPr id="2" name="TextBox 1">
            <a:extLst>
              <a:ext uri="{FF2B5EF4-FFF2-40B4-BE49-F238E27FC236}">
                <a16:creationId xmlns:a16="http://schemas.microsoft.com/office/drawing/2014/main" id="{EE2B855F-FAF3-B536-C422-BB3C93FC0C46}"/>
              </a:ext>
            </a:extLst>
          </p:cNvPr>
          <p:cNvSpPr txBox="1"/>
          <p:nvPr/>
        </p:nvSpPr>
        <p:spPr>
          <a:xfrm>
            <a:off x="394334" y="938188"/>
            <a:ext cx="8355331" cy="662489"/>
          </a:xfrm>
          <a:prstGeom prst="rect">
            <a:avLst/>
          </a:prstGeom>
          <a:noFill/>
        </p:spPr>
        <p:txBody>
          <a:bodyPr wrap="square" rtlCol="0">
            <a:spAutoFit/>
          </a:bodyPr>
          <a:lstStyle/>
          <a:p>
            <a:pPr marL="0" marR="0" lvl="0" indent="0" algn="just" defTabSz="914400" rtl="0" eaLnBrk="1" fontAlgn="base" latinLnBrk="0" hangingPunct="1">
              <a:lnSpc>
                <a:spcPct val="150000"/>
              </a:lnSpc>
              <a:spcBef>
                <a:spcPct val="50000"/>
              </a:spcBef>
              <a:spcAft>
                <a:spcPct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a:ea typeface="微软雅黑"/>
              </a:rPr>
              <a:t>矢量数据与栅格数据典型应用</a:t>
            </a:r>
            <a:endParaRPr kumimoji="0" lang="en-US" altLang="zh-CN" sz="2800" b="0" i="0" u="none" strike="noStrike" kern="1200" cap="none" spc="0" normalizeH="0" baseline="0" noProof="0" dirty="0">
              <a:ln>
                <a:noFill/>
              </a:ln>
              <a:solidFill>
                <a:prstClr val="black"/>
              </a:solidFill>
              <a:effectLst/>
              <a:uLnTx/>
              <a:uFillTx/>
              <a:latin typeface="微软雅黑"/>
              <a:ea typeface="微软雅黑"/>
            </a:endParaRPr>
          </a:p>
        </p:txBody>
      </p:sp>
      <p:graphicFrame>
        <p:nvGraphicFramePr>
          <p:cNvPr id="5" name="Table 4">
            <a:extLst>
              <a:ext uri="{FF2B5EF4-FFF2-40B4-BE49-F238E27FC236}">
                <a16:creationId xmlns:a16="http://schemas.microsoft.com/office/drawing/2014/main" id="{F98C9EDC-5767-45BF-980A-FE0C6C334E8F}"/>
              </a:ext>
            </a:extLst>
          </p:cNvPr>
          <p:cNvGraphicFramePr>
            <a:graphicFrameLocks noGrp="1"/>
          </p:cNvGraphicFramePr>
          <p:nvPr>
            <p:extLst>
              <p:ext uri="{D42A27DB-BD31-4B8C-83A1-F6EECF244321}">
                <p14:modId xmlns:p14="http://schemas.microsoft.com/office/powerpoint/2010/main" val="1163181925"/>
              </p:ext>
            </p:extLst>
          </p:nvPr>
        </p:nvGraphicFramePr>
        <p:xfrm>
          <a:off x="848549" y="2123724"/>
          <a:ext cx="7173661" cy="3456942"/>
        </p:xfrm>
        <a:graphic>
          <a:graphicData uri="http://schemas.openxmlformats.org/drawingml/2006/table">
            <a:tbl>
              <a:tblPr/>
              <a:tblGrid>
                <a:gridCol w="3432732">
                  <a:extLst>
                    <a:ext uri="{9D8B030D-6E8A-4147-A177-3AD203B41FA5}">
                      <a16:colId xmlns:a16="http://schemas.microsoft.com/office/drawing/2014/main" val="2233476907"/>
                    </a:ext>
                  </a:extLst>
                </a:gridCol>
                <a:gridCol w="3740929">
                  <a:extLst>
                    <a:ext uri="{9D8B030D-6E8A-4147-A177-3AD203B41FA5}">
                      <a16:colId xmlns:a16="http://schemas.microsoft.com/office/drawing/2014/main" val="47640943"/>
                    </a:ext>
                  </a:extLst>
                </a:gridCol>
              </a:tblGrid>
              <a:tr h="1152314">
                <a:tc>
                  <a:txBody>
                    <a:bodyPr/>
                    <a:lstStyle/>
                    <a:p>
                      <a:pPr algn="ctr"/>
                      <a:r>
                        <a:rPr lang="zh-CN" altLang="en-US" sz="2000" b="1" dirty="0">
                          <a:solidFill>
                            <a:sysClr val="windowText" lastClr="000000"/>
                          </a:solidFill>
                          <a:effectLst/>
                        </a:rPr>
                        <a:t>城市坐标、</a:t>
                      </a:r>
                      <a:r>
                        <a:rPr lang="en-US" sz="2000" b="1" dirty="0">
                          <a:solidFill>
                            <a:sysClr val="windowText" lastClr="000000"/>
                          </a:solidFill>
                          <a:effectLst/>
                        </a:rPr>
                        <a:t>POI（</a:t>
                      </a:r>
                      <a:r>
                        <a:rPr lang="zh-CN" altLang="en-US" sz="2000" b="1" dirty="0">
                          <a:solidFill>
                            <a:sysClr val="windowText" lastClr="000000"/>
                          </a:solidFill>
                          <a:effectLst/>
                        </a:rPr>
                        <a:t>如加油站）</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a:solidFill>
                            <a:sysClr val="windowText" lastClr="000000"/>
                          </a:solidFill>
                          <a:effectLst/>
                        </a:rPr>
                        <a:t>土地覆盖分类图</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extLst>
                  <a:ext uri="{0D108BD9-81ED-4DB2-BD59-A6C34878D82A}">
                    <a16:rowId xmlns:a16="http://schemas.microsoft.com/office/drawing/2014/main" val="1767495224"/>
                  </a:ext>
                </a:extLst>
              </a:tr>
              <a:tr h="1152314">
                <a:tc>
                  <a:txBody>
                    <a:bodyPr/>
                    <a:lstStyle/>
                    <a:p>
                      <a:pPr algn="ctr"/>
                      <a:r>
                        <a:rPr lang="zh-CN" altLang="en-US" sz="2000" b="1" dirty="0">
                          <a:solidFill>
                            <a:sysClr val="windowText" lastClr="000000"/>
                          </a:solidFill>
                          <a:effectLst/>
                        </a:rPr>
                        <a:t>降雨量分布</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2F2F2"/>
                    </a:solidFill>
                  </a:tcPr>
                </a:tc>
                <a:tc>
                  <a:txBody>
                    <a:bodyPr/>
                    <a:lstStyle/>
                    <a:p>
                      <a:pPr algn="ctr"/>
                      <a:r>
                        <a:rPr lang="zh-CN" altLang="en-US" sz="2000" b="1" dirty="0">
                          <a:solidFill>
                            <a:sysClr val="windowText" lastClr="000000"/>
                          </a:solidFill>
                          <a:effectLst/>
                        </a:rPr>
                        <a:t>高程模型（</a:t>
                      </a:r>
                      <a:r>
                        <a:rPr lang="en-US" sz="2000" b="1" dirty="0">
                          <a:solidFill>
                            <a:sysClr val="windowText" lastClr="000000"/>
                          </a:solidFill>
                          <a:effectLst/>
                        </a:rPr>
                        <a:t>DEM）</a:t>
                      </a:r>
                      <a:endParaRPr lang="zh-CN" altLang="en-US" sz="2000" b="1" dirty="0">
                        <a:solidFill>
                          <a:sysClr val="windowText" lastClr="000000"/>
                        </a:solidFill>
                        <a:effectLst/>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2F2F2"/>
                    </a:solidFill>
                  </a:tcPr>
                </a:tc>
                <a:extLst>
                  <a:ext uri="{0D108BD9-81ED-4DB2-BD59-A6C34878D82A}">
                    <a16:rowId xmlns:a16="http://schemas.microsoft.com/office/drawing/2014/main" val="1057257593"/>
                  </a:ext>
                </a:extLst>
              </a:tr>
              <a:tr h="1152314">
                <a:tc>
                  <a:txBody>
                    <a:bodyPr/>
                    <a:lstStyle/>
                    <a:p>
                      <a:pPr algn="ctr"/>
                      <a:r>
                        <a:rPr lang="zh-CN" altLang="en-US" sz="2000" b="1" dirty="0">
                          <a:solidFill>
                            <a:sysClr val="windowText" lastClr="000000"/>
                          </a:solidFill>
                          <a:effectLst/>
                        </a:rPr>
                        <a:t>行政边界、建筑物轮廓</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a:solidFill>
                            <a:sysClr val="windowText" lastClr="000000"/>
                          </a:solidFill>
                          <a:effectLst/>
                        </a:rPr>
                        <a:t>道路、河流、管线网络</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extLst>
                  <a:ext uri="{0D108BD9-81ED-4DB2-BD59-A6C34878D82A}">
                    <a16:rowId xmlns:a16="http://schemas.microsoft.com/office/drawing/2014/main" val="815121403"/>
                  </a:ext>
                </a:extLst>
              </a:tr>
            </a:tbl>
          </a:graphicData>
        </a:graphic>
      </p:graphicFrame>
    </p:spTree>
    <p:extLst>
      <p:ext uri="{BB962C8B-B14F-4D97-AF65-F5344CB8AC3E}">
        <p14:creationId xmlns:p14="http://schemas.microsoft.com/office/powerpoint/2010/main" val="178088812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42F6B-1086-8E9F-670F-52B2AF2E2296}"/>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6E22D7E1-D7EC-2763-71DC-C159917D303B}"/>
              </a:ext>
            </a:extLst>
          </p:cNvPr>
          <p:cNvSpPr>
            <a:spLocks noGrp="1"/>
          </p:cNvSpPr>
          <p:nvPr>
            <p:ph type="title"/>
          </p:nvPr>
        </p:nvSpPr>
        <p:spPr>
          <a:xfrm>
            <a:off x="0" y="8526"/>
            <a:ext cx="9013371" cy="792162"/>
          </a:xfrm>
        </p:spPr>
        <p:txBody>
          <a:bodyPr/>
          <a:lstStyle/>
          <a:p>
            <a:r>
              <a:rPr lang="zh-CN" altLang="en-US" dirty="0">
                <a:latin typeface="微软雅黑" pitchFamily="34" charset="-122"/>
                <a:ea typeface="微软雅黑" pitchFamily="34" charset="-122"/>
              </a:rPr>
              <a:t>二、空间数据类型</a:t>
            </a:r>
          </a:p>
        </p:txBody>
      </p:sp>
      <p:sp>
        <p:nvSpPr>
          <p:cNvPr id="2" name="TextBox 1">
            <a:extLst>
              <a:ext uri="{FF2B5EF4-FFF2-40B4-BE49-F238E27FC236}">
                <a16:creationId xmlns:a16="http://schemas.microsoft.com/office/drawing/2014/main" id="{02FAFBF7-0C77-060B-7C8B-FCBF8C3D2A50}"/>
              </a:ext>
            </a:extLst>
          </p:cNvPr>
          <p:cNvSpPr txBox="1"/>
          <p:nvPr/>
        </p:nvSpPr>
        <p:spPr>
          <a:xfrm>
            <a:off x="394334" y="938188"/>
            <a:ext cx="8355331" cy="662489"/>
          </a:xfrm>
          <a:prstGeom prst="rect">
            <a:avLst/>
          </a:prstGeom>
          <a:noFill/>
        </p:spPr>
        <p:txBody>
          <a:bodyPr wrap="square" rtlCol="0">
            <a:spAutoFit/>
          </a:bodyPr>
          <a:lstStyle/>
          <a:p>
            <a:pPr marL="0" marR="0" lvl="0" indent="0" algn="just" defTabSz="914400" rtl="0" eaLnBrk="1" fontAlgn="base" latinLnBrk="0" hangingPunct="1">
              <a:lnSpc>
                <a:spcPct val="150000"/>
              </a:lnSpc>
              <a:spcBef>
                <a:spcPct val="50000"/>
              </a:spcBef>
              <a:spcAft>
                <a:spcPct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a:ea typeface="微软雅黑"/>
              </a:rPr>
              <a:t>矢量数据与栅格数据典型应用</a:t>
            </a:r>
            <a:endParaRPr kumimoji="0" lang="en-US" altLang="zh-CN" sz="2800" b="0" i="0" u="none" strike="noStrike" kern="1200" cap="none" spc="0" normalizeH="0" baseline="0" noProof="0" dirty="0">
              <a:ln>
                <a:noFill/>
              </a:ln>
              <a:solidFill>
                <a:prstClr val="black"/>
              </a:solidFill>
              <a:effectLst/>
              <a:uLnTx/>
              <a:uFillTx/>
              <a:latin typeface="微软雅黑"/>
              <a:ea typeface="微软雅黑"/>
            </a:endParaRPr>
          </a:p>
        </p:txBody>
      </p:sp>
      <p:graphicFrame>
        <p:nvGraphicFramePr>
          <p:cNvPr id="5" name="Table 4">
            <a:extLst>
              <a:ext uri="{FF2B5EF4-FFF2-40B4-BE49-F238E27FC236}">
                <a16:creationId xmlns:a16="http://schemas.microsoft.com/office/drawing/2014/main" id="{BE653A6F-CA13-2AD8-A358-1E206FAFB8DE}"/>
              </a:ext>
            </a:extLst>
          </p:cNvPr>
          <p:cNvGraphicFramePr>
            <a:graphicFrameLocks noGrp="1"/>
          </p:cNvGraphicFramePr>
          <p:nvPr>
            <p:extLst>
              <p:ext uri="{D42A27DB-BD31-4B8C-83A1-F6EECF244321}">
                <p14:modId xmlns:p14="http://schemas.microsoft.com/office/powerpoint/2010/main" val="2821776119"/>
              </p:ext>
            </p:extLst>
          </p:nvPr>
        </p:nvGraphicFramePr>
        <p:xfrm>
          <a:off x="848549" y="2123724"/>
          <a:ext cx="7173661" cy="3456942"/>
        </p:xfrm>
        <a:graphic>
          <a:graphicData uri="http://schemas.openxmlformats.org/drawingml/2006/table">
            <a:tbl>
              <a:tblPr/>
              <a:tblGrid>
                <a:gridCol w="3432732">
                  <a:extLst>
                    <a:ext uri="{9D8B030D-6E8A-4147-A177-3AD203B41FA5}">
                      <a16:colId xmlns:a16="http://schemas.microsoft.com/office/drawing/2014/main" val="2233476907"/>
                    </a:ext>
                  </a:extLst>
                </a:gridCol>
                <a:gridCol w="3740929">
                  <a:extLst>
                    <a:ext uri="{9D8B030D-6E8A-4147-A177-3AD203B41FA5}">
                      <a16:colId xmlns:a16="http://schemas.microsoft.com/office/drawing/2014/main" val="47640943"/>
                    </a:ext>
                  </a:extLst>
                </a:gridCol>
              </a:tblGrid>
              <a:tr h="1152314">
                <a:tc>
                  <a:txBody>
                    <a:bodyPr/>
                    <a:lstStyle/>
                    <a:p>
                      <a:pPr algn="ctr"/>
                      <a:r>
                        <a:rPr lang="zh-CN" altLang="en-US" sz="2000" b="1" dirty="0">
                          <a:solidFill>
                            <a:schemeClr val="bg1"/>
                          </a:solidFill>
                          <a:effectLst/>
                        </a:rPr>
                        <a:t>城市坐标、</a:t>
                      </a:r>
                      <a:r>
                        <a:rPr lang="en-US" sz="2000" b="1" dirty="0">
                          <a:solidFill>
                            <a:schemeClr val="bg1"/>
                          </a:solidFill>
                          <a:effectLst/>
                        </a:rPr>
                        <a:t>POI（</a:t>
                      </a:r>
                      <a:r>
                        <a:rPr lang="zh-CN" altLang="en-US" sz="2000" b="1" dirty="0">
                          <a:solidFill>
                            <a:schemeClr val="bg1"/>
                          </a:solidFill>
                          <a:effectLst/>
                        </a:rPr>
                        <a:t>如加油站）</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a:solidFill>
                            <a:schemeClr val="accent2">
                              <a:lumMod val="75000"/>
                            </a:schemeClr>
                          </a:solidFill>
                          <a:effectLst/>
                        </a:rPr>
                        <a:t>土地覆盖分类图</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extLst>
                  <a:ext uri="{0D108BD9-81ED-4DB2-BD59-A6C34878D82A}">
                    <a16:rowId xmlns:a16="http://schemas.microsoft.com/office/drawing/2014/main" val="1767495224"/>
                  </a:ext>
                </a:extLst>
              </a:tr>
              <a:tr h="1152314">
                <a:tc>
                  <a:txBody>
                    <a:bodyPr/>
                    <a:lstStyle/>
                    <a:p>
                      <a:pPr algn="ctr"/>
                      <a:r>
                        <a:rPr lang="zh-CN" altLang="en-US" sz="2000" b="1" dirty="0">
                          <a:solidFill>
                            <a:schemeClr val="accent3"/>
                          </a:solidFill>
                          <a:effectLst/>
                        </a:rPr>
                        <a:t>降雨量分布</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2F2F2"/>
                    </a:solidFill>
                  </a:tcPr>
                </a:tc>
                <a:tc>
                  <a:txBody>
                    <a:bodyPr/>
                    <a:lstStyle/>
                    <a:p>
                      <a:pPr algn="ctr"/>
                      <a:r>
                        <a:rPr lang="zh-CN" altLang="en-US" sz="2000" b="1" dirty="0">
                          <a:solidFill>
                            <a:schemeClr val="accent3"/>
                          </a:solidFill>
                          <a:effectLst/>
                        </a:rPr>
                        <a:t>高程模型（</a:t>
                      </a:r>
                      <a:r>
                        <a:rPr lang="en-US" sz="2000" b="1" dirty="0">
                          <a:solidFill>
                            <a:schemeClr val="accent3"/>
                          </a:solidFill>
                          <a:effectLst/>
                        </a:rPr>
                        <a:t>DEM）</a:t>
                      </a:r>
                      <a:endParaRPr lang="zh-CN" altLang="en-US" sz="2000" b="1" dirty="0">
                        <a:solidFill>
                          <a:schemeClr val="accent3"/>
                        </a:solidFill>
                        <a:effectLst/>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2F2F2"/>
                    </a:solidFill>
                  </a:tcPr>
                </a:tc>
                <a:extLst>
                  <a:ext uri="{0D108BD9-81ED-4DB2-BD59-A6C34878D82A}">
                    <a16:rowId xmlns:a16="http://schemas.microsoft.com/office/drawing/2014/main" val="1057257593"/>
                  </a:ext>
                </a:extLst>
              </a:tr>
              <a:tr h="1152314">
                <a:tc>
                  <a:txBody>
                    <a:bodyPr/>
                    <a:lstStyle/>
                    <a:p>
                      <a:pPr algn="ctr"/>
                      <a:r>
                        <a:rPr lang="zh-CN" altLang="en-US" sz="2000" b="1" dirty="0">
                          <a:solidFill>
                            <a:schemeClr val="bg1"/>
                          </a:solidFill>
                          <a:effectLst/>
                        </a:rPr>
                        <a:t>行政边界、建筑物轮廓</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a:solidFill>
                            <a:schemeClr val="bg1"/>
                          </a:solidFill>
                          <a:effectLst/>
                        </a:rPr>
                        <a:t>道路、河流、管线网络</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extLst>
                  <a:ext uri="{0D108BD9-81ED-4DB2-BD59-A6C34878D82A}">
                    <a16:rowId xmlns:a16="http://schemas.microsoft.com/office/drawing/2014/main" val="815121403"/>
                  </a:ext>
                </a:extLst>
              </a:tr>
            </a:tbl>
          </a:graphicData>
        </a:graphic>
      </p:graphicFrame>
    </p:spTree>
    <p:extLst>
      <p:ext uri="{BB962C8B-B14F-4D97-AF65-F5344CB8AC3E}">
        <p14:creationId xmlns:p14="http://schemas.microsoft.com/office/powerpoint/2010/main" val="15605509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a:latin typeface="+mn-ea"/>
              </a:rPr>
              <a:t>二、</a:t>
            </a:r>
            <a:r>
              <a:rPr lang="zh-CN" altLang="en-US" sz="3600" b="1">
                <a:latin typeface="微软雅黑" pitchFamily="34" charset="-122"/>
                <a:ea typeface="微软雅黑" pitchFamily="34" charset="-122"/>
              </a:rPr>
              <a:t>开源桌面</a:t>
            </a:r>
            <a:r>
              <a:rPr lang="en-US" altLang="zh-CN" sz="3600" b="1">
                <a:latin typeface="微软雅黑" pitchFamily="34" charset="-122"/>
                <a:ea typeface="微软雅黑" pitchFamily="34" charset="-122"/>
              </a:rPr>
              <a:t>GIS</a:t>
            </a:r>
            <a:r>
              <a:rPr lang="zh-CN" altLang="en-US" sz="3600" b="1">
                <a:latin typeface="微软雅黑" pitchFamily="34" charset="-122"/>
                <a:ea typeface="微软雅黑" pitchFamily="34" charset="-122"/>
              </a:rPr>
              <a:t>软件</a:t>
            </a:r>
            <a:r>
              <a:rPr lang="zh-CN" altLang="en-US">
                <a:latin typeface="微软雅黑" pitchFamily="34" charset="-122"/>
                <a:ea typeface="微软雅黑" pitchFamily="34" charset="-122"/>
              </a:rPr>
              <a:t>软件简介</a:t>
            </a:r>
            <a:endParaRPr lang="zh-CN" altLang="en-US"/>
          </a:p>
        </p:txBody>
      </p:sp>
      <p:sp>
        <p:nvSpPr>
          <p:cNvPr id="11" name="TextBox 10">
            <a:extLst>
              <a:ext uri="{FF2B5EF4-FFF2-40B4-BE49-F238E27FC236}">
                <a16:creationId xmlns:a16="http://schemas.microsoft.com/office/drawing/2014/main" id="{53A7E693-8098-76C4-CD5D-47166ABEB164}"/>
              </a:ext>
            </a:extLst>
          </p:cNvPr>
          <p:cNvSpPr txBox="1"/>
          <p:nvPr/>
        </p:nvSpPr>
        <p:spPr>
          <a:xfrm>
            <a:off x="414554" y="1128372"/>
            <a:ext cx="8314891" cy="743986"/>
          </a:xfrm>
          <a:prstGeom prst="rect">
            <a:avLst/>
          </a:prstGeom>
          <a:noFill/>
        </p:spPr>
        <p:txBody>
          <a:bodyPr wrap="square" rtlCol="0">
            <a:spAutoFit/>
          </a:bodyPr>
          <a:lstStyle/>
          <a:p>
            <a:pPr algn="just">
              <a:lnSpc>
                <a:spcPct val="150000"/>
              </a:lnSpc>
            </a:pPr>
            <a:r>
              <a:rPr lang="zh-CN" altLang="en-US" sz="3200" b="1">
                <a:solidFill>
                  <a:srgbClr val="333333"/>
                </a:solidFill>
                <a:latin typeface="+mn-ea"/>
                <a:ea typeface="+mn-ea"/>
              </a:rPr>
              <a:t>课后练习</a:t>
            </a:r>
            <a:endParaRPr lang="en-US" altLang="zh-CN" sz="3200" b="1">
              <a:solidFill>
                <a:srgbClr val="333333"/>
              </a:solidFill>
              <a:latin typeface="+mn-ea"/>
              <a:ea typeface="+mn-ea"/>
            </a:endParaRPr>
          </a:p>
        </p:txBody>
      </p:sp>
      <p:sp>
        <p:nvSpPr>
          <p:cNvPr id="13" name="TextBox 12">
            <a:extLst>
              <a:ext uri="{FF2B5EF4-FFF2-40B4-BE49-F238E27FC236}">
                <a16:creationId xmlns:a16="http://schemas.microsoft.com/office/drawing/2014/main" id="{303BC878-BC57-D350-27A3-F03AE48213AC}"/>
              </a:ext>
            </a:extLst>
          </p:cNvPr>
          <p:cNvSpPr txBox="1"/>
          <p:nvPr/>
        </p:nvSpPr>
        <p:spPr>
          <a:xfrm>
            <a:off x="414554" y="1783013"/>
            <a:ext cx="7967446" cy="3206455"/>
          </a:xfrm>
          <a:prstGeom prst="rect">
            <a:avLst/>
          </a:prstGeom>
          <a:noFill/>
        </p:spPr>
        <p:txBody>
          <a:bodyPr wrap="square">
            <a:spAutoFit/>
          </a:bodyPr>
          <a:lstStyle/>
          <a:p>
            <a:pPr marL="457200" indent="-457200" algn="just">
              <a:lnSpc>
                <a:spcPct val="200000"/>
              </a:lnSpc>
              <a:buAutoNum type="arabicPeriod"/>
            </a:pPr>
            <a:r>
              <a:rPr lang="zh-CN" altLang="en-US" sz="2200" dirty="0">
                <a:solidFill>
                  <a:srgbClr val="333333"/>
                </a:solidFill>
                <a:latin typeface="+mn-ea"/>
                <a:ea typeface="+mn-ea"/>
              </a:rPr>
              <a:t>下载安装</a:t>
            </a:r>
            <a:r>
              <a:rPr lang="en-US" altLang="zh-CN" sz="2200" dirty="0" err="1">
                <a:solidFill>
                  <a:srgbClr val="333333"/>
                </a:solidFill>
                <a:latin typeface="+mn-ea"/>
                <a:ea typeface="+mn-ea"/>
              </a:rPr>
              <a:t>qgis</a:t>
            </a:r>
            <a:r>
              <a:rPr lang="zh-CN" altLang="en-US" sz="2200" dirty="0">
                <a:solidFill>
                  <a:srgbClr val="333333"/>
                </a:solidFill>
                <a:latin typeface="+mn-ea"/>
                <a:ea typeface="+mn-ea"/>
              </a:rPr>
              <a:t>软件。</a:t>
            </a:r>
            <a:endParaRPr lang="en-US" altLang="zh-CN" sz="2200" dirty="0">
              <a:solidFill>
                <a:srgbClr val="333333"/>
              </a:solidFill>
              <a:latin typeface="+mn-ea"/>
              <a:ea typeface="+mn-ea"/>
            </a:endParaRPr>
          </a:p>
          <a:p>
            <a:pPr algn="just">
              <a:lnSpc>
                <a:spcPct val="200000"/>
              </a:lnSpc>
            </a:pPr>
            <a:endParaRPr lang="en-US" altLang="zh-CN" sz="2200" dirty="0">
              <a:solidFill>
                <a:srgbClr val="333333"/>
              </a:solidFill>
              <a:latin typeface="+mn-ea"/>
              <a:ea typeface="+mn-ea"/>
            </a:endParaRPr>
          </a:p>
          <a:p>
            <a:pPr algn="just">
              <a:lnSpc>
                <a:spcPct val="200000"/>
              </a:lnSpc>
            </a:pPr>
            <a:endParaRPr lang="en-US" altLang="zh-CN" sz="2200" dirty="0">
              <a:solidFill>
                <a:srgbClr val="333333"/>
              </a:solidFill>
              <a:latin typeface="+mn-ea"/>
              <a:ea typeface="+mn-ea"/>
            </a:endParaRPr>
          </a:p>
          <a:p>
            <a:pPr algn="just">
              <a:lnSpc>
                <a:spcPct val="200000"/>
              </a:lnSpc>
            </a:pPr>
            <a:endParaRPr lang="en-US" altLang="zh-CN" sz="2200" dirty="0">
              <a:solidFill>
                <a:srgbClr val="333333"/>
              </a:solidFill>
              <a:latin typeface="+mn-ea"/>
              <a:ea typeface="+mn-ea"/>
            </a:endParaRPr>
          </a:p>
        </p:txBody>
      </p:sp>
    </p:spTree>
    <p:extLst>
      <p:ext uri="{BB962C8B-B14F-4D97-AF65-F5344CB8AC3E}">
        <p14:creationId xmlns:p14="http://schemas.microsoft.com/office/powerpoint/2010/main" val="413347963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mn-ea"/>
              </a:rPr>
              <a:t>一、课程简介</a:t>
            </a:r>
            <a:endParaRPr lang="zh-CN" altLang="en-US" dirty="0"/>
          </a:p>
        </p:txBody>
      </p:sp>
      <p:sp>
        <p:nvSpPr>
          <p:cNvPr id="17" name="TextBox 16">
            <a:extLst>
              <a:ext uri="{FF2B5EF4-FFF2-40B4-BE49-F238E27FC236}">
                <a16:creationId xmlns:a16="http://schemas.microsoft.com/office/drawing/2014/main" id="{9E05FFCA-3371-AF5C-381D-71D984055F5A}"/>
              </a:ext>
            </a:extLst>
          </p:cNvPr>
          <p:cNvSpPr txBox="1"/>
          <p:nvPr/>
        </p:nvSpPr>
        <p:spPr>
          <a:xfrm>
            <a:off x="392906" y="1745741"/>
            <a:ext cx="8301038" cy="4579010"/>
          </a:xfrm>
          <a:prstGeom prst="rect">
            <a:avLst/>
          </a:prstGeom>
          <a:noFill/>
        </p:spPr>
        <p:txBody>
          <a:bodyPr wrap="square">
            <a:spAutoFit/>
          </a:bodyPr>
          <a:lstStyle/>
          <a:p>
            <a:pPr marL="0" marR="0" lvl="0" indent="266700" algn="just" defTabSz="914400" rtl="0" eaLnBrk="1" fontAlgn="base" latinLnBrk="0" hangingPunct="1">
              <a:lnSpc>
                <a:spcPct val="200000"/>
              </a:lnSpc>
              <a:spcBef>
                <a:spcPts val="1200"/>
              </a:spcBef>
              <a:spcAft>
                <a:spcPct val="0"/>
              </a:spcAft>
              <a:buClrTx/>
              <a:buSzTx/>
              <a:buFontTx/>
              <a:buNone/>
              <a:tabLst/>
              <a:defRPr/>
            </a:pPr>
            <a:r>
              <a:rPr lang="zh-CN" altLang="en-US" sz="2800" b="1" kern="0" dirty="0">
                <a:solidFill>
                  <a:srgbClr val="000000"/>
                </a:solidFill>
                <a:latin typeface="微软雅黑"/>
                <a:ea typeface="微软雅黑"/>
              </a:rPr>
              <a:t>空间数据：</a:t>
            </a:r>
            <a:r>
              <a:rPr kumimoji="0" lang="zh-CN" altLang="en-US" sz="2800" b="0" i="0" u="none" strike="noStrike" kern="0" cap="none" spc="0" normalizeH="0" baseline="0" noProof="0" dirty="0">
                <a:ln>
                  <a:noFill/>
                </a:ln>
                <a:solidFill>
                  <a:srgbClr val="000000"/>
                </a:solidFill>
                <a:effectLst/>
                <a:uLnTx/>
                <a:uFillTx/>
                <a:latin typeface="微软雅黑"/>
                <a:ea typeface="微软雅黑"/>
              </a:rPr>
              <a:t>具有地理空间属性的数据。</a:t>
            </a:r>
            <a:endParaRPr kumimoji="0" lang="en-US" altLang="zh-CN" sz="2800" b="0" i="0" u="none" strike="noStrike" kern="0" cap="none" spc="0" normalizeH="0" baseline="0" noProof="0" dirty="0">
              <a:ln>
                <a:noFill/>
              </a:ln>
              <a:solidFill>
                <a:srgbClr val="000000"/>
              </a:solidFill>
              <a:effectLst/>
              <a:uLnTx/>
              <a:uFillTx/>
              <a:latin typeface="微软雅黑"/>
              <a:ea typeface="微软雅黑"/>
            </a:endParaRPr>
          </a:p>
          <a:p>
            <a:pPr marL="0" marR="0" lvl="0" indent="266700" algn="just" defTabSz="914400" rtl="0" eaLnBrk="1" fontAlgn="base" latinLnBrk="0" hangingPunct="1">
              <a:lnSpc>
                <a:spcPct val="200000"/>
              </a:lnSpc>
              <a:spcBef>
                <a:spcPts val="1200"/>
              </a:spcBef>
              <a:spcAft>
                <a:spcPct val="0"/>
              </a:spcAft>
              <a:buClrTx/>
              <a:buSzTx/>
              <a:buFontTx/>
              <a:buNone/>
              <a:tabLst/>
              <a:defRPr/>
            </a:pPr>
            <a:r>
              <a:rPr lang="zh-CN" altLang="en-US" sz="2800" b="1" kern="0" dirty="0">
                <a:solidFill>
                  <a:srgbClr val="000000"/>
                </a:solidFill>
                <a:latin typeface="微软雅黑"/>
                <a:ea typeface="微软雅黑"/>
              </a:rPr>
              <a:t>空间数据处理</a:t>
            </a:r>
            <a:r>
              <a:rPr lang="zh-CN" altLang="en-US" sz="2800" kern="0" dirty="0">
                <a:solidFill>
                  <a:srgbClr val="000000"/>
                </a:solidFill>
                <a:latin typeface="微软雅黑"/>
                <a:ea typeface="微软雅黑"/>
              </a:rPr>
              <a:t>：对空间数据进行采集、存储、管理、分析等的技术过程。</a:t>
            </a:r>
            <a:endParaRPr kumimoji="0" lang="en-US" altLang="zh-CN" sz="2800" b="0" i="0" u="none" strike="noStrike" kern="0" cap="none" spc="0" normalizeH="0" baseline="0" noProof="0" dirty="0">
              <a:ln>
                <a:noFill/>
              </a:ln>
              <a:solidFill>
                <a:srgbClr val="000000"/>
              </a:solidFill>
              <a:effectLst/>
              <a:uLnTx/>
              <a:uFillTx/>
              <a:latin typeface="微软雅黑"/>
              <a:ea typeface="微软雅黑"/>
            </a:endParaRPr>
          </a:p>
          <a:p>
            <a:pPr marL="0" marR="0" lvl="0" indent="266700" algn="just" defTabSz="914400" rtl="0" eaLnBrk="1" fontAlgn="base" latinLnBrk="0" hangingPunct="1">
              <a:lnSpc>
                <a:spcPct val="200000"/>
              </a:lnSpc>
              <a:spcBef>
                <a:spcPts val="1200"/>
              </a:spcBef>
              <a:spcAft>
                <a:spcPct val="0"/>
              </a:spcAft>
              <a:buClrTx/>
              <a:buSzTx/>
              <a:buFontTx/>
              <a:buNone/>
              <a:tabLst/>
              <a:defRPr/>
            </a:pPr>
            <a:r>
              <a:rPr lang="zh-CN" altLang="en-US" sz="2800" b="1" kern="0" dirty="0">
                <a:solidFill>
                  <a:srgbClr val="000000"/>
                </a:solidFill>
                <a:latin typeface="微软雅黑"/>
                <a:ea typeface="微软雅黑"/>
              </a:rPr>
              <a:t>空间数据处理作用：</a:t>
            </a:r>
            <a:r>
              <a:rPr lang="zh-CN" altLang="en-US" sz="2800" kern="0" dirty="0">
                <a:solidFill>
                  <a:srgbClr val="000000"/>
                </a:solidFill>
                <a:latin typeface="微软雅黑"/>
                <a:ea typeface="微软雅黑"/>
              </a:rPr>
              <a:t>出行导航规划、城市建设规划、国土资源调查</a:t>
            </a:r>
            <a:r>
              <a:rPr lang="en-US" altLang="zh-CN" sz="2800" kern="0" dirty="0">
                <a:solidFill>
                  <a:srgbClr val="000000"/>
                </a:solidFill>
                <a:latin typeface="微软雅黑"/>
                <a:ea typeface="微软雅黑"/>
              </a:rPr>
              <a:t>…</a:t>
            </a:r>
            <a:endParaRPr lang="en-US" sz="2800" kern="0" dirty="0">
              <a:solidFill>
                <a:srgbClr val="000000"/>
              </a:solidFill>
              <a:latin typeface="微软雅黑"/>
              <a:ea typeface="微软雅黑"/>
            </a:endParaRPr>
          </a:p>
        </p:txBody>
      </p:sp>
      <p:sp>
        <p:nvSpPr>
          <p:cNvPr id="4" name="TextBox 3">
            <a:extLst>
              <a:ext uri="{FF2B5EF4-FFF2-40B4-BE49-F238E27FC236}">
                <a16:creationId xmlns:a16="http://schemas.microsoft.com/office/drawing/2014/main" id="{DFE91C0B-C9F8-3FEC-3419-2DE0C6E6DCB8}"/>
              </a:ext>
            </a:extLst>
          </p:cNvPr>
          <p:cNvSpPr txBox="1"/>
          <p:nvPr/>
        </p:nvSpPr>
        <p:spPr>
          <a:xfrm>
            <a:off x="317665" y="941970"/>
            <a:ext cx="8508670" cy="662489"/>
          </a:xfrm>
          <a:prstGeom prst="rect">
            <a:avLst/>
          </a:prstGeom>
          <a:noFill/>
        </p:spPr>
        <p:txBody>
          <a:bodyPr wrap="square" rtlCol="0">
            <a:spAutoFit/>
          </a:bodyPr>
          <a:lstStyle/>
          <a:p>
            <a:pPr marL="0" marR="0" lvl="0" indent="0" algn="just" defTabSz="914400" rtl="0" eaLnBrk="1" fontAlgn="base" latinLnBrk="0" hangingPunct="1">
              <a:lnSpc>
                <a:spcPct val="15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srgbClr val="333333"/>
                </a:solidFill>
                <a:effectLst/>
                <a:uLnTx/>
                <a:uFillTx/>
                <a:latin typeface="微软雅黑"/>
                <a:ea typeface="微软雅黑"/>
              </a:rPr>
              <a:t>1.</a:t>
            </a:r>
            <a:r>
              <a:rPr kumimoji="0" lang="zh-CN" altLang="en-US" sz="2800" b="1" i="0" u="none" strike="noStrike" kern="1200" cap="none" spc="0" normalizeH="0" baseline="0" noProof="0" dirty="0">
                <a:ln>
                  <a:noFill/>
                </a:ln>
                <a:solidFill>
                  <a:srgbClr val="333333"/>
                </a:solidFill>
                <a:effectLst/>
                <a:uLnTx/>
                <a:uFillTx/>
                <a:latin typeface="微软雅黑"/>
                <a:ea typeface="微软雅黑"/>
              </a:rPr>
              <a:t> </a:t>
            </a:r>
            <a:r>
              <a:rPr kumimoji="0" lang="zh-CN" altLang="en-CN" sz="2800" b="1" i="0" u="none" strike="noStrike" kern="1200" cap="none" spc="0" normalizeH="0" baseline="0" noProof="0" dirty="0">
                <a:ln>
                  <a:noFill/>
                </a:ln>
                <a:solidFill>
                  <a:srgbClr val="333333"/>
                </a:solidFill>
                <a:effectLst/>
                <a:uLnTx/>
                <a:uFillTx/>
                <a:latin typeface="微软雅黑"/>
                <a:ea typeface="微软雅黑"/>
              </a:rPr>
              <a:t>空间</a:t>
            </a:r>
            <a:r>
              <a:rPr kumimoji="0" lang="zh-CN" altLang="en-US" sz="2800" b="1" i="0" u="none" strike="noStrike" kern="1200" cap="none" spc="0" normalizeH="0" baseline="0" noProof="0" dirty="0">
                <a:ln>
                  <a:noFill/>
                </a:ln>
                <a:solidFill>
                  <a:srgbClr val="333333"/>
                </a:solidFill>
                <a:effectLst/>
                <a:uLnTx/>
                <a:uFillTx/>
                <a:latin typeface="微软雅黑"/>
                <a:ea typeface="微软雅黑"/>
              </a:rPr>
              <a:t>数据处理课程概述</a:t>
            </a:r>
            <a:endParaRPr kumimoji="0" lang="en-US" altLang="zh-CN" sz="2800" b="1" i="0" u="none" strike="noStrike" kern="1200" cap="none" spc="0" normalizeH="0" baseline="0" noProof="0" dirty="0">
              <a:ln>
                <a:noFill/>
              </a:ln>
              <a:solidFill>
                <a:srgbClr val="333333"/>
              </a:solidFill>
              <a:effectLst/>
              <a:uLnTx/>
              <a:uFillTx/>
              <a:latin typeface="微软雅黑"/>
              <a:ea typeface="微软雅黑"/>
            </a:endParaRPr>
          </a:p>
        </p:txBody>
      </p:sp>
    </p:spTree>
    <p:extLst>
      <p:ext uri="{BB962C8B-B14F-4D97-AF65-F5344CB8AC3E}">
        <p14:creationId xmlns:p14="http://schemas.microsoft.com/office/powerpoint/2010/main" val="6231310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B8ABA-F66B-302D-D383-D9C3498E2239}"/>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ECD5A3E2-58FE-7251-5374-C7C74AD789C3}"/>
              </a:ext>
            </a:extLst>
          </p:cNvPr>
          <p:cNvSpPr>
            <a:spLocks noGrp="1"/>
          </p:cNvSpPr>
          <p:nvPr>
            <p:ph type="title"/>
          </p:nvPr>
        </p:nvSpPr>
        <p:spPr>
          <a:xfrm>
            <a:off x="0" y="8526"/>
            <a:ext cx="9013371" cy="792162"/>
          </a:xfrm>
        </p:spPr>
        <p:txBody>
          <a:bodyPr/>
          <a:lstStyle/>
          <a:p>
            <a:r>
              <a:rPr lang="zh-CN" altLang="en-US" dirty="0">
                <a:latin typeface="+mn-ea"/>
              </a:rPr>
              <a:t>一、课程简介</a:t>
            </a:r>
            <a:endParaRPr lang="zh-CN" altLang="en-US" dirty="0"/>
          </a:p>
        </p:txBody>
      </p:sp>
      <p:sp>
        <p:nvSpPr>
          <p:cNvPr id="17" name="TextBox 16">
            <a:extLst>
              <a:ext uri="{FF2B5EF4-FFF2-40B4-BE49-F238E27FC236}">
                <a16:creationId xmlns:a16="http://schemas.microsoft.com/office/drawing/2014/main" id="{1E9A6EA6-CAC1-D151-843C-17D74516F22F}"/>
              </a:ext>
            </a:extLst>
          </p:cNvPr>
          <p:cNvSpPr txBox="1"/>
          <p:nvPr/>
        </p:nvSpPr>
        <p:spPr>
          <a:xfrm>
            <a:off x="317665" y="1745741"/>
            <a:ext cx="4389236" cy="4192943"/>
          </a:xfrm>
          <a:prstGeom prst="rect">
            <a:avLst/>
          </a:prstGeom>
          <a:noFill/>
        </p:spPr>
        <p:txBody>
          <a:bodyPr wrap="square">
            <a:spAutoFit/>
          </a:bodyPr>
          <a:lstStyle/>
          <a:p>
            <a:pPr marL="285750" marR="0" lvl="0" indent="-285750" algn="just" defTabSz="914400" rtl="0" eaLnBrk="1" fontAlgn="base" latinLnBrk="0" hangingPunct="1">
              <a:lnSpc>
                <a:spcPct val="150000"/>
              </a:lnSpc>
              <a:spcBef>
                <a:spcPts val="1200"/>
              </a:spcBef>
              <a:spcAft>
                <a:spcPct val="0"/>
              </a:spcAft>
              <a:buClrTx/>
              <a:buSzTx/>
              <a:buFontTx/>
              <a:buChar char="-"/>
              <a:tabLst/>
              <a:defRPr/>
            </a:pPr>
            <a:r>
              <a:rPr lang="en-US" altLang="zh-CN" sz="2000" b="1" kern="0" dirty="0" err="1">
                <a:solidFill>
                  <a:srgbClr val="000000"/>
                </a:solidFill>
                <a:latin typeface="微软雅黑"/>
                <a:ea typeface="微软雅黑"/>
              </a:rPr>
              <a:t>gis</a:t>
            </a:r>
            <a:r>
              <a:rPr lang="zh-CN" altLang="en-US" sz="2000" b="1" kern="0" dirty="0">
                <a:solidFill>
                  <a:srgbClr val="000000"/>
                </a:solidFill>
                <a:latin typeface="微软雅黑"/>
                <a:ea typeface="微软雅黑"/>
              </a:rPr>
              <a:t>软件安装</a:t>
            </a:r>
            <a:endParaRPr lang="en-US" altLang="zh-CN" sz="2000" b="1" kern="0" dirty="0">
              <a:solidFill>
                <a:srgbClr val="000000"/>
              </a:solidFill>
              <a:latin typeface="微软雅黑"/>
              <a:ea typeface="微软雅黑"/>
            </a:endParaRPr>
          </a:p>
          <a:p>
            <a:pPr marL="285750" marR="0" lvl="0" indent="-285750" algn="just" defTabSz="914400" rtl="0" eaLnBrk="1" fontAlgn="base" latinLnBrk="0" hangingPunct="1">
              <a:lnSpc>
                <a:spcPct val="150000"/>
              </a:lnSpc>
              <a:spcBef>
                <a:spcPts val="1200"/>
              </a:spcBef>
              <a:spcAft>
                <a:spcPct val="0"/>
              </a:spcAft>
              <a:buClrTx/>
              <a:buSzTx/>
              <a:buFontTx/>
              <a:buChar char="-"/>
              <a:tabLst/>
              <a:defRPr/>
            </a:pPr>
            <a:r>
              <a:rPr lang="en-US" altLang="zh-CN" sz="2000" b="1" kern="0" dirty="0">
                <a:solidFill>
                  <a:srgbClr val="000000"/>
                </a:solidFill>
                <a:latin typeface="微软雅黑"/>
                <a:ea typeface="微软雅黑"/>
              </a:rPr>
              <a:t>2. </a:t>
            </a:r>
            <a:r>
              <a:rPr lang="zh-CN" altLang="en-US" sz="2000" b="1" kern="0" dirty="0">
                <a:solidFill>
                  <a:srgbClr val="000000"/>
                </a:solidFill>
                <a:latin typeface="微软雅黑"/>
                <a:ea typeface="微软雅黑"/>
              </a:rPr>
              <a:t>数据获取</a:t>
            </a:r>
            <a:endParaRPr lang="en-US" altLang="zh-CN" sz="2000" b="1" kern="0" dirty="0">
              <a:solidFill>
                <a:srgbClr val="000000"/>
              </a:solidFill>
              <a:latin typeface="微软雅黑"/>
              <a:ea typeface="微软雅黑"/>
            </a:endParaRPr>
          </a:p>
          <a:p>
            <a:pPr marL="285750" indent="-285750" algn="just">
              <a:lnSpc>
                <a:spcPct val="150000"/>
              </a:lnSpc>
              <a:spcBef>
                <a:spcPts val="1200"/>
              </a:spcBef>
              <a:buFontTx/>
              <a:buChar char="-"/>
              <a:defRPr/>
            </a:pPr>
            <a:r>
              <a:rPr lang="en-US" altLang="zh-CN" sz="2000" b="1" kern="0" dirty="0">
                <a:solidFill>
                  <a:srgbClr val="000000"/>
                </a:solidFill>
                <a:latin typeface="微软雅黑"/>
                <a:ea typeface="微软雅黑"/>
              </a:rPr>
              <a:t>3. </a:t>
            </a:r>
            <a:r>
              <a:rPr lang="zh-CN" altLang="en-US" sz="2000" b="1" kern="0" dirty="0">
                <a:solidFill>
                  <a:srgbClr val="000000"/>
                </a:solidFill>
                <a:latin typeface="微软雅黑"/>
                <a:ea typeface="微软雅黑"/>
              </a:rPr>
              <a:t>数据读入</a:t>
            </a:r>
            <a:endParaRPr lang="en-US" altLang="zh-CN" sz="2000" b="1" kern="0" dirty="0">
              <a:solidFill>
                <a:srgbClr val="000000"/>
              </a:solidFill>
              <a:latin typeface="微软雅黑"/>
              <a:ea typeface="微软雅黑"/>
            </a:endParaRPr>
          </a:p>
          <a:p>
            <a:pPr marL="285750" indent="-285750" algn="just">
              <a:lnSpc>
                <a:spcPct val="150000"/>
              </a:lnSpc>
              <a:spcBef>
                <a:spcPts val="1200"/>
              </a:spcBef>
              <a:buFontTx/>
              <a:buChar char="-"/>
              <a:defRPr/>
            </a:pPr>
            <a:r>
              <a:rPr lang="en-US" sz="2000" b="1" kern="0" dirty="0">
                <a:solidFill>
                  <a:srgbClr val="000000"/>
                </a:solidFill>
                <a:latin typeface="微软雅黑"/>
                <a:ea typeface="微软雅黑"/>
              </a:rPr>
              <a:t>4.</a:t>
            </a:r>
            <a:r>
              <a:rPr lang="zh-CN" altLang="en-US" sz="2000" b="1" kern="0" dirty="0">
                <a:solidFill>
                  <a:srgbClr val="000000"/>
                </a:solidFill>
                <a:latin typeface="微软雅黑"/>
                <a:ea typeface="微软雅黑"/>
              </a:rPr>
              <a:t> 矢量编辑</a:t>
            </a:r>
            <a:endParaRPr lang="en-US" altLang="zh-CN" sz="2000" b="1" kern="0" dirty="0">
              <a:solidFill>
                <a:srgbClr val="000000"/>
              </a:solidFill>
              <a:latin typeface="微软雅黑"/>
              <a:ea typeface="微软雅黑"/>
            </a:endParaRPr>
          </a:p>
          <a:p>
            <a:pPr marL="285750" indent="-285750" algn="just">
              <a:lnSpc>
                <a:spcPct val="150000"/>
              </a:lnSpc>
              <a:spcBef>
                <a:spcPts val="1200"/>
              </a:spcBef>
              <a:buFontTx/>
              <a:buChar char="-"/>
              <a:defRPr/>
            </a:pPr>
            <a:r>
              <a:rPr lang="en-US" sz="2000" b="1" kern="0" dirty="0">
                <a:solidFill>
                  <a:srgbClr val="000000"/>
                </a:solidFill>
                <a:latin typeface="微软雅黑"/>
                <a:ea typeface="微软雅黑"/>
              </a:rPr>
              <a:t>5.</a:t>
            </a:r>
            <a:r>
              <a:rPr lang="zh-CN" altLang="en-US" sz="2000" b="1" kern="0" dirty="0">
                <a:solidFill>
                  <a:srgbClr val="000000"/>
                </a:solidFill>
                <a:latin typeface="微软雅黑"/>
                <a:ea typeface="微软雅黑"/>
              </a:rPr>
              <a:t> 栅格裁剪，拼接、大气校正</a:t>
            </a:r>
            <a:endParaRPr lang="en-US" altLang="zh-CN" sz="2000" b="1" kern="0" dirty="0">
              <a:solidFill>
                <a:srgbClr val="000000"/>
              </a:solidFill>
              <a:latin typeface="微软雅黑"/>
              <a:ea typeface="微软雅黑"/>
            </a:endParaRPr>
          </a:p>
          <a:p>
            <a:pPr marL="285750" indent="-285750" algn="just">
              <a:lnSpc>
                <a:spcPct val="150000"/>
              </a:lnSpc>
              <a:spcBef>
                <a:spcPts val="1200"/>
              </a:spcBef>
              <a:buFontTx/>
              <a:buChar char="-"/>
              <a:defRPr/>
            </a:pPr>
            <a:r>
              <a:rPr lang="en-US" sz="2000" b="1" kern="0" dirty="0">
                <a:solidFill>
                  <a:srgbClr val="000000"/>
                </a:solidFill>
                <a:latin typeface="微软雅黑"/>
                <a:ea typeface="微软雅黑"/>
              </a:rPr>
              <a:t>6. </a:t>
            </a:r>
            <a:r>
              <a:rPr lang="zh-CN" altLang="en-US" sz="2000" b="1" kern="0" dirty="0">
                <a:solidFill>
                  <a:srgbClr val="000000"/>
                </a:solidFill>
                <a:latin typeface="微软雅黑"/>
                <a:ea typeface="微软雅黑"/>
              </a:rPr>
              <a:t>栅格数据重采样</a:t>
            </a:r>
            <a:endParaRPr lang="en-US" altLang="zh-CN" sz="2000" b="1" kern="0" dirty="0">
              <a:solidFill>
                <a:srgbClr val="000000"/>
              </a:solidFill>
              <a:latin typeface="微软雅黑"/>
              <a:ea typeface="微软雅黑"/>
            </a:endParaRPr>
          </a:p>
          <a:p>
            <a:pPr marL="285750" indent="-285750" algn="just">
              <a:lnSpc>
                <a:spcPct val="150000"/>
              </a:lnSpc>
              <a:spcBef>
                <a:spcPts val="1200"/>
              </a:spcBef>
              <a:buFontTx/>
              <a:buChar char="-"/>
              <a:defRPr/>
            </a:pPr>
            <a:r>
              <a:rPr lang="en-US" sz="2000" b="1" kern="0" dirty="0">
                <a:solidFill>
                  <a:srgbClr val="000000"/>
                </a:solidFill>
                <a:latin typeface="微软雅黑"/>
                <a:ea typeface="微软雅黑"/>
              </a:rPr>
              <a:t>7. </a:t>
            </a:r>
            <a:r>
              <a:rPr lang="zh-CN" altLang="en-US" sz="2000" b="1" kern="0" dirty="0">
                <a:solidFill>
                  <a:srgbClr val="000000"/>
                </a:solidFill>
                <a:latin typeface="微软雅黑"/>
                <a:ea typeface="微软雅黑"/>
              </a:rPr>
              <a:t>矢量数据缓冲区分析、叠加分析</a:t>
            </a:r>
            <a:endParaRPr lang="en-US" sz="3200" b="1" kern="0" dirty="0">
              <a:solidFill>
                <a:srgbClr val="000000"/>
              </a:solidFill>
              <a:latin typeface="微软雅黑"/>
              <a:ea typeface="微软雅黑"/>
            </a:endParaRPr>
          </a:p>
        </p:txBody>
      </p:sp>
      <p:sp>
        <p:nvSpPr>
          <p:cNvPr id="4" name="TextBox 3">
            <a:extLst>
              <a:ext uri="{FF2B5EF4-FFF2-40B4-BE49-F238E27FC236}">
                <a16:creationId xmlns:a16="http://schemas.microsoft.com/office/drawing/2014/main" id="{AF5328D7-ACDB-760F-87D0-A8C3F74626B1}"/>
              </a:ext>
            </a:extLst>
          </p:cNvPr>
          <p:cNvSpPr txBox="1"/>
          <p:nvPr/>
        </p:nvSpPr>
        <p:spPr>
          <a:xfrm>
            <a:off x="317665" y="941970"/>
            <a:ext cx="8508670" cy="662489"/>
          </a:xfrm>
          <a:prstGeom prst="rect">
            <a:avLst/>
          </a:prstGeom>
          <a:noFill/>
        </p:spPr>
        <p:txBody>
          <a:bodyPr wrap="square" rtlCol="0">
            <a:spAutoFit/>
          </a:bodyPr>
          <a:lstStyle/>
          <a:p>
            <a:pPr marL="0" marR="0" lvl="0" indent="0" algn="just" defTabSz="914400" rtl="0" eaLnBrk="1" fontAlgn="base" latinLnBrk="0" hangingPunct="1">
              <a:lnSpc>
                <a:spcPct val="15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srgbClr val="333333"/>
                </a:solidFill>
                <a:effectLst/>
                <a:uLnTx/>
                <a:uFillTx/>
                <a:latin typeface="微软雅黑"/>
                <a:ea typeface="微软雅黑"/>
              </a:rPr>
              <a:t>1.</a:t>
            </a:r>
            <a:r>
              <a:rPr kumimoji="0" lang="zh-CN" altLang="en-US" sz="2800" b="1" i="0" u="none" strike="noStrike" kern="1200" cap="none" spc="0" normalizeH="0" baseline="0" noProof="0" dirty="0">
                <a:ln>
                  <a:noFill/>
                </a:ln>
                <a:solidFill>
                  <a:srgbClr val="333333"/>
                </a:solidFill>
                <a:effectLst/>
                <a:uLnTx/>
                <a:uFillTx/>
                <a:latin typeface="微软雅黑"/>
                <a:ea typeface="微软雅黑"/>
              </a:rPr>
              <a:t> </a:t>
            </a:r>
            <a:r>
              <a:rPr kumimoji="0" lang="zh-CN" altLang="en-CN" sz="2800" b="1" i="0" u="none" strike="noStrike" kern="1200" cap="none" spc="0" normalizeH="0" baseline="0" noProof="0" dirty="0">
                <a:ln>
                  <a:noFill/>
                </a:ln>
                <a:solidFill>
                  <a:srgbClr val="333333"/>
                </a:solidFill>
                <a:effectLst/>
                <a:uLnTx/>
                <a:uFillTx/>
                <a:latin typeface="微软雅黑"/>
                <a:ea typeface="微软雅黑"/>
              </a:rPr>
              <a:t>空间</a:t>
            </a:r>
            <a:r>
              <a:rPr kumimoji="0" lang="zh-CN" altLang="en-US" sz="2800" b="1" i="0" u="none" strike="noStrike" kern="1200" cap="none" spc="0" normalizeH="0" baseline="0" noProof="0" dirty="0">
                <a:ln>
                  <a:noFill/>
                </a:ln>
                <a:solidFill>
                  <a:srgbClr val="333333"/>
                </a:solidFill>
                <a:effectLst/>
                <a:uLnTx/>
                <a:uFillTx/>
                <a:latin typeface="微软雅黑"/>
                <a:ea typeface="微软雅黑"/>
              </a:rPr>
              <a:t>数据处理</a:t>
            </a:r>
            <a:r>
              <a:rPr lang="zh-CN" altLang="en-US" sz="2800" b="1" dirty="0">
                <a:solidFill>
                  <a:srgbClr val="333333"/>
                </a:solidFill>
                <a:latin typeface="微软雅黑"/>
                <a:ea typeface="微软雅黑"/>
              </a:rPr>
              <a:t>具体操作</a:t>
            </a:r>
            <a:endParaRPr kumimoji="0" lang="en-US" altLang="zh-CN" sz="2800" b="1" i="0" u="none" strike="noStrike" kern="1200" cap="none" spc="0" normalizeH="0" baseline="0" noProof="0" dirty="0">
              <a:ln>
                <a:noFill/>
              </a:ln>
              <a:solidFill>
                <a:srgbClr val="333333"/>
              </a:solidFill>
              <a:effectLst/>
              <a:uLnTx/>
              <a:uFillTx/>
              <a:latin typeface="微软雅黑"/>
              <a:ea typeface="微软雅黑"/>
            </a:endParaRPr>
          </a:p>
        </p:txBody>
      </p:sp>
      <p:sp>
        <p:nvSpPr>
          <p:cNvPr id="2" name="文本框 1">
            <a:extLst>
              <a:ext uri="{FF2B5EF4-FFF2-40B4-BE49-F238E27FC236}">
                <a16:creationId xmlns:a16="http://schemas.microsoft.com/office/drawing/2014/main" id="{8C6CAE00-A947-F6D0-933B-0867E3AEBB7C}"/>
              </a:ext>
            </a:extLst>
          </p:cNvPr>
          <p:cNvSpPr txBox="1"/>
          <p:nvPr/>
        </p:nvSpPr>
        <p:spPr>
          <a:xfrm>
            <a:off x="4861655" y="1524946"/>
            <a:ext cx="4106280" cy="4962384"/>
          </a:xfrm>
          <a:prstGeom prst="rect">
            <a:avLst/>
          </a:prstGeom>
          <a:noFill/>
        </p:spPr>
        <p:txBody>
          <a:bodyPr wrap="square" rtlCol="0">
            <a:spAutoFit/>
          </a:bodyPr>
          <a:lstStyle/>
          <a:p>
            <a:pPr marL="342900" indent="-342900" algn="just">
              <a:lnSpc>
                <a:spcPct val="150000"/>
              </a:lnSpc>
              <a:spcBef>
                <a:spcPts val="1200"/>
              </a:spcBef>
              <a:buFontTx/>
              <a:buChar char="-"/>
              <a:defRPr/>
            </a:pPr>
            <a:r>
              <a:rPr lang="en-US" altLang="zh-CN" sz="2000" b="1" kern="0" dirty="0">
                <a:solidFill>
                  <a:srgbClr val="000000"/>
                </a:solidFill>
                <a:latin typeface="微软雅黑"/>
                <a:ea typeface="微软雅黑"/>
              </a:rPr>
              <a:t>8.</a:t>
            </a:r>
            <a:r>
              <a:rPr lang="zh-CN" altLang="en-US" sz="2000" b="1" kern="0" dirty="0">
                <a:solidFill>
                  <a:srgbClr val="000000"/>
                </a:solidFill>
                <a:latin typeface="微软雅黑"/>
                <a:ea typeface="微软雅黑"/>
              </a:rPr>
              <a:t> 多波段遥感数据光谱指数计算、</a:t>
            </a:r>
            <a:r>
              <a:rPr lang="en-US" altLang="zh-CN" sz="2000" b="1" kern="0" dirty="0">
                <a:solidFill>
                  <a:srgbClr val="000000"/>
                </a:solidFill>
                <a:latin typeface="微软雅黑"/>
                <a:ea typeface="微软雅黑"/>
              </a:rPr>
              <a:t>dem</a:t>
            </a:r>
            <a:r>
              <a:rPr lang="zh-CN" altLang="en-US" sz="2000" b="1" kern="0" dirty="0">
                <a:solidFill>
                  <a:srgbClr val="000000"/>
                </a:solidFill>
                <a:latin typeface="微软雅黑"/>
                <a:ea typeface="微软雅黑"/>
              </a:rPr>
              <a:t>数据坡度、坡向计算；遥感影像分类。</a:t>
            </a:r>
            <a:endParaRPr lang="en-US" altLang="zh-CN" sz="2000" b="1" kern="0" dirty="0">
              <a:solidFill>
                <a:srgbClr val="000000"/>
              </a:solidFill>
              <a:latin typeface="微软雅黑"/>
              <a:ea typeface="微软雅黑"/>
            </a:endParaRPr>
          </a:p>
          <a:p>
            <a:pPr marL="342900" indent="-342900" algn="just">
              <a:lnSpc>
                <a:spcPct val="150000"/>
              </a:lnSpc>
              <a:spcBef>
                <a:spcPts val="1200"/>
              </a:spcBef>
              <a:buFontTx/>
              <a:buChar char="-"/>
              <a:defRPr/>
            </a:pPr>
            <a:r>
              <a:rPr lang="en-US" altLang="zh-CN" sz="2000" b="1" kern="0" dirty="0">
                <a:solidFill>
                  <a:srgbClr val="000000"/>
                </a:solidFill>
                <a:latin typeface="微软雅黑"/>
                <a:ea typeface="微软雅黑"/>
              </a:rPr>
              <a:t>9.</a:t>
            </a:r>
            <a:r>
              <a:rPr lang="zh-CN" altLang="en-US" sz="2000" b="1" kern="0" dirty="0">
                <a:solidFill>
                  <a:srgbClr val="000000"/>
                </a:solidFill>
                <a:latin typeface="微软雅黑"/>
                <a:ea typeface="微软雅黑"/>
              </a:rPr>
              <a:t> 空间参考转换（高斯克里格投影、墨卡托投影）</a:t>
            </a:r>
            <a:endParaRPr lang="en-US" altLang="zh-CN" sz="2000" b="1" kern="0" dirty="0">
              <a:solidFill>
                <a:schemeClr val="tx1">
                  <a:lumMod val="65000"/>
                </a:schemeClr>
              </a:solidFill>
              <a:latin typeface="微软雅黑"/>
              <a:ea typeface="微软雅黑"/>
            </a:endParaRPr>
          </a:p>
          <a:p>
            <a:pPr marL="342900" indent="-342900" algn="just">
              <a:lnSpc>
                <a:spcPct val="150000"/>
              </a:lnSpc>
              <a:spcBef>
                <a:spcPts val="1200"/>
              </a:spcBef>
              <a:buFontTx/>
              <a:buChar char="-"/>
              <a:defRPr/>
            </a:pPr>
            <a:r>
              <a:rPr lang="en-US" altLang="zh-CN" sz="2000" b="1" kern="0" dirty="0">
                <a:solidFill>
                  <a:schemeClr val="tx1">
                    <a:lumMod val="65000"/>
                  </a:schemeClr>
                </a:solidFill>
                <a:latin typeface="微软雅黑"/>
                <a:ea typeface="微软雅黑"/>
              </a:rPr>
              <a:t>10.</a:t>
            </a:r>
            <a:r>
              <a:rPr lang="zh-CN" altLang="en-US" sz="2000" b="1" kern="0" dirty="0">
                <a:solidFill>
                  <a:schemeClr val="tx1">
                    <a:lumMod val="65000"/>
                  </a:schemeClr>
                </a:solidFill>
                <a:latin typeface="微软雅黑"/>
                <a:ea typeface="微软雅黑"/>
              </a:rPr>
              <a:t> 栅格插值</a:t>
            </a:r>
            <a:endParaRPr lang="en-US" altLang="zh-CN" sz="2000" b="1" kern="0" dirty="0">
              <a:solidFill>
                <a:schemeClr val="tx1">
                  <a:lumMod val="65000"/>
                </a:schemeClr>
              </a:solidFill>
              <a:latin typeface="微软雅黑"/>
              <a:ea typeface="微软雅黑"/>
            </a:endParaRPr>
          </a:p>
          <a:p>
            <a:pPr marL="342900" indent="-342900" algn="just">
              <a:lnSpc>
                <a:spcPct val="150000"/>
              </a:lnSpc>
              <a:spcBef>
                <a:spcPts val="1200"/>
              </a:spcBef>
              <a:buFontTx/>
              <a:buChar char="-"/>
              <a:defRPr/>
            </a:pPr>
            <a:r>
              <a:rPr lang="en-US" altLang="zh-CN" sz="2000" b="1" kern="0" dirty="0">
                <a:solidFill>
                  <a:srgbClr val="000000"/>
                </a:solidFill>
                <a:latin typeface="微软雅黑"/>
                <a:ea typeface="微软雅黑"/>
              </a:rPr>
              <a:t>11. </a:t>
            </a:r>
            <a:r>
              <a:rPr lang="zh-CN" altLang="en-US" sz="2000" b="1" kern="0" dirty="0">
                <a:solidFill>
                  <a:srgbClr val="000000"/>
                </a:solidFill>
                <a:latin typeface="微软雅黑"/>
                <a:ea typeface="微软雅黑"/>
              </a:rPr>
              <a:t>数据类型转换。</a:t>
            </a:r>
            <a:endParaRPr lang="en-US" altLang="zh-CN" sz="2000" b="1" kern="0" dirty="0">
              <a:solidFill>
                <a:srgbClr val="000000"/>
              </a:solidFill>
              <a:latin typeface="微软雅黑"/>
              <a:ea typeface="微软雅黑"/>
            </a:endParaRPr>
          </a:p>
          <a:p>
            <a:pPr marL="342900" indent="-342900" algn="just">
              <a:lnSpc>
                <a:spcPct val="150000"/>
              </a:lnSpc>
              <a:spcBef>
                <a:spcPts val="1200"/>
              </a:spcBef>
              <a:buFontTx/>
              <a:buChar char="-"/>
              <a:defRPr/>
            </a:pPr>
            <a:r>
              <a:rPr lang="en-US" altLang="zh-CN" sz="2000" b="1" kern="0" dirty="0">
                <a:solidFill>
                  <a:srgbClr val="000000"/>
                </a:solidFill>
                <a:latin typeface="微软雅黑"/>
                <a:ea typeface="微软雅黑"/>
              </a:rPr>
              <a:t>12. </a:t>
            </a:r>
            <a:r>
              <a:rPr lang="zh-CN" altLang="en-US" sz="2000" b="1" kern="0" dirty="0">
                <a:solidFill>
                  <a:srgbClr val="000000"/>
                </a:solidFill>
                <a:latin typeface="微软雅黑"/>
                <a:ea typeface="微软雅黑"/>
              </a:rPr>
              <a:t>可视化</a:t>
            </a:r>
            <a:endParaRPr lang="en-US" altLang="zh-CN" sz="2000" b="1" kern="0" dirty="0">
              <a:solidFill>
                <a:srgbClr val="000000"/>
              </a:solidFill>
              <a:latin typeface="微软雅黑"/>
              <a:ea typeface="微软雅黑"/>
            </a:endParaRPr>
          </a:p>
          <a:p>
            <a:pPr algn="just">
              <a:lnSpc>
                <a:spcPct val="150000"/>
              </a:lnSpc>
              <a:spcBef>
                <a:spcPts val="1200"/>
              </a:spcBef>
              <a:defRPr/>
            </a:pPr>
            <a:r>
              <a:rPr lang="en-US" altLang="zh-CN" sz="2000" b="1" kern="0" dirty="0">
                <a:solidFill>
                  <a:srgbClr val="000000"/>
                </a:solidFill>
                <a:latin typeface="微软雅黑"/>
                <a:ea typeface="微软雅黑"/>
              </a:rPr>
              <a:t>-    13. </a:t>
            </a:r>
            <a:r>
              <a:rPr lang="zh-CN" altLang="en-US" sz="2000" b="1" kern="0" dirty="0">
                <a:solidFill>
                  <a:srgbClr val="000000"/>
                </a:solidFill>
                <a:latin typeface="微软雅黑"/>
                <a:ea typeface="微软雅黑"/>
              </a:rPr>
              <a:t>制图</a:t>
            </a:r>
            <a:r>
              <a:rPr lang="en-US" altLang="zh-CN" sz="2000" b="1" kern="0" dirty="0">
                <a:solidFill>
                  <a:srgbClr val="000000"/>
                </a:solidFill>
                <a:latin typeface="微软雅黑"/>
                <a:ea typeface="微软雅黑"/>
              </a:rPr>
              <a:t>(</a:t>
            </a:r>
            <a:r>
              <a:rPr lang="zh-CN" altLang="en-US" sz="2000" b="1" kern="0" dirty="0">
                <a:solidFill>
                  <a:srgbClr val="000000"/>
                </a:solidFill>
                <a:latin typeface="微软雅黑"/>
                <a:ea typeface="微软雅黑"/>
              </a:rPr>
              <a:t>添加地图三要素</a:t>
            </a:r>
            <a:r>
              <a:rPr lang="en-US" altLang="zh-CN" sz="2000" b="1" kern="0" dirty="0">
                <a:solidFill>
                  <a:srgbClr val="000000"/>
                </a:solidFill>
                <a:latin typeface="微软雅黑"/>
                <a:ea typeface="微软雅黑"/>
              </a:rPr>
              <a:t>)</a:t>
            </a:r>
          </a:p>
        </p:txBody>
      </p:sp>
    </p:spTree>
    <p:extLst>
      <p:ext uri="{BB962C8B-B14F-4D97-AF65-F5344CB8AC3E}">
        <p14:creationId xmlns:p14="http://schemas.microsoft.com/office/powerpoint/2010/main" val="239026805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mn-ea"/>
                <a:ea typeface="+mn-ea"/>
              </a:rPr>
              <a:t>一、课程简介</a:t>
            </a:r>
          </a:p>
        </p:txBody>
      </p:sp>
      <p:sp>
        <p:nvSpPr>
          <p:cNvPr id="4" name="TextBox 3">
            <a:extLst>
              <a:ext uri="{FF2B5EF4-FFF2-40B4-BE49-F238E27FC236}">
                <a16:creationId xmlns:a16="http://schemas.microsoft.com/office/drawing/2014/main" id="{DFE91C0B-C9F8-3FEC-3419-2DE0C6E6DCB8}"/>
              </a:ext>
            </a:extLst>
          </p:cNvPr>
          <p:cNvSpPr txBox="1"/>
          <p:nvPr/>
        </p:nvSpPr>
        <p:spPr>
          <a:xfrm>
            <a:off x="317665" y="941970"/>
            <a:ext cx="8508670" cy="662489"/>
          </a:xfrm>
          <a:prstGeom prst="rect">
            <a:avLst/>
          </a:prstGeom>
          <a:noFill/>
        </p:spPr>
        <p:txBody>
          <a:bodyPr wrap="square" rtlCol="0">
            <a:spAutoFit/>
          </a:bodyPr>
          <a:lstStyle/>
          <a:p>
            <a:pPr marL="0" marR="0" lvl="0" indent="0" algn="just" defTabSz="914400" rtl="0" eaLnBrk="1" fontAlgn="base" latinLnBrk="0" hangingPunct="1">
              <a:lnSpc>
                <a:spcPct val="150000"/>
              </a:lnSpc>
              <a:spcBef>
                <a:spcPct val="50000"/>
              </a:spcBef>
              <a:spcAft>
                <a:spcPct val="0"/>
              </a:spcAft>
              <a:buClrTx/>
              <a:buSzTx/>
              <a:buFontTx/>
              <a:buNone/>
              <a:tabLst/>
              <a:defRPr/>
            </a:pPr>
            <a:r>
              <a:rPr lang="en-US" altLang="zh-CN" sz="2800" b="1" dirty="0">
                <a:solidFill>
                  <a:srgbClr val="333333"/>
                </a:solidFill>
                <a:latin typeface="微软雅黑"/>
                <a:ea typeface="微软雅黑"/>
              </a:rPr>
              <a:t>2</a:t>
            </a:r>
            <a:r>
              <a:rPr kumimoji="0" lang="en-US" altLang="zh-CN" sz="2800" b="1" i="0" u="none" strike="noStrike" kern="1200" cap="none" spc="0" normalizeH="0" baseline="0" noProof="0" dirty="0">
                <a:ln>
                  <a:noFill/>
                </a:ln>
                <a:solidFill>
                  <a:srgbClr val="333333"/>
                </a:solidFill>
                <a:effectLst/>
                <a:uLnTx/>
                <a:uFillTx/>
                <a:latin typeface="微软雅黑"/>
                <a:ea typeface="微软雅黑"/>
              </a:rPr>
              <a:t>.</a:t>
            </a:r>
            <a:r>
              <a:rPr kumimoji="0" lang="zh-CN" altLang="en-US" sz="2800" b="1" i="0" u="none" strike="noStrike" kern="1200" cap="none" spc="0" normalizeH="0" baseline="0" noProof="0" dirty="0">
                <a:ln>
                  <a:noFill/>
                </a:ln>
                <a:solidFill>
                  <a:srgbClr val="333333"/>
                </a:solidFill>
                <a:effectLst/>
                <a:uLnTx/>
                <a:uFillTx/>
                <a:latin typeface="微软雅黑"/>
                <a:ea typeface="微软雅黑"/>
              </a:rPr>
              <a:t> </a:t>
            </a:r>
            <a:r>
              <a:rPr lang="zh-CN" altLang="en-US" sz="2800" b="1" dirty="0">
                <a:solidFill>
                  <a:srgbClr val="333333"/>
                </a:solidFill>
                <a:latin typeface="微软雅黑"/>
                <a:ea typeface="微软雅黑"/>
              </a:rPr>
              <a:t>空间数据处理</a:t>
            </a:r>
            <a:r>
              <a:rPr kumimoji="0" lang="zh-CN" altLang="en-US" sz="2800" b="1" i="0" u="none" strike="noStrike" kern="1200" cap="none" spc="0" normalizeH="0" baseline="0" noProof="0" dirty="0">
                <a:ln>
                  <a:noFill/>
                </a:ln>
                <a:solidFill>
                  <a:srgbClr val="333333"/>
                </a:solidFill>
                <a:effectLst/>
                <a:uLnTx/>
                <a:uFillTx/>
                <a:latin typeface="微软雅黑"/>
                <a:ea typeface="微软雅黑"/>
              </a:rPr>
              <a:t>课程目标</a:t>
            </a:r>
            <a:endParaRPr kumimoji="0" lang="en-US" altLang="zh-CN" sz="2800" b="1" i="0" u="none" strike="noStrike" kern="1200" cap="none" spc="0" normalizeH="0" baseline="0" noProof="0" dirty="0">
              <a:ln>
                <a:noFill/>
              </a:ln>
              <a:solidFill>
                <a:srgbClr val="333333"/>
              </a:solidFill>
              <a:effectLst/>
              <a:uLnTx/>
              <a:uFillTx/>
              <a:latin typeface="微软雅黑"/>
              <a:ea typeface="微软雅黑"/>
            </a:endParaRPr>
          </a:p>
        </p:txBody>
      </p:sp>
      <p:sp>
        <p:nvSpPr>
          <p:cNvPr id="6" name="TextBox 5">
            <a:extLst>
              <a:ext uri="{FF2B5EF4-FFF2-40B4-BE49-F238E27FC236}">
                <a16:creationId xmlns:a16="http://schemas.microsoft.com/office/drawing/2014/main" id="{2CCD6DA1-1437-AB5B-BCA8-405D548B2FB8}"/>
              </a:ext>
            </a:extLst>
          </p:cNvPr>
          <p:cNvSpPr txBox="1"/>
          <p:nvPr/>
        </p:nvSpPr>
        <p:spPr>
          <a:xfrm>
            <a:off x="428624" y="1717165"/>
            <a:ext cx="8289533" cy="4926798"/>
          </a:xfrm>
          <a:prstGeom prst="rect">
            <a:avLst/>
          </a:prstGeom>
          <a:noFill/>
        </p:spPr>
        <p:txBody>
          <a:bodyPr wrap="square">
            <a:spAutoFit/>
          </a:bodyPr>
          <a:lstStyle/>
          <a:p>
            <a:pPr marL="0" marR="0" lvl="0" indent="266700" algn="just" defTabSz="914400" rtl="0" eaLnBrk="1" fontAlgn="base" latinLnBrk="0" hangingPunct="1">
              <a:lnSpc>
                <a:spcPct val="200000"/>
              </a:lnSpc>
              <a:spcBef>
                <a:spcPts val="1200"/>
              </a:spcBef>
              <a:spcAft>
                <a:spcPct val="0"/>
              </a:spcAft>
              <a:buClrTx/>
              <a:buSzTx/>
              <a:buFontTx/>
              <a:buNone/>
              <a:tabLst/>
              <a:defRPr/>
            </a:pPr>
            <a:r>
              <a:rPr kumimoji="0" lang="zh-CN" altLang="en-US" sz="2600" b="0" i="0" u="none" strike="noStrike" kern="1200" cap="none" spc="0" normalizeH="0" baseline="0" noProof="0" dirty="0">
                <a:ln>
                  <a:noFill/>
                </a:ln>
                <a:solidFill>
                  <a:srgbClr val="000000"/>
                </a:solidFill>
                <a:effectLst/>
                <a:uLnTx/>
                <a:uFillTx/>
                <a:latin typeface="微软雅黑"/>
                <a:ea typeface="微软雅黑"/>
                <a:cs typeface="Times New Roman" panose="02020603050405020304" pitchFamily="18" charset="0"/>
              </a:rPr>
              <a:t>  通过对该门课程的学习，学生能够掌握空间数据基本概念，掌握空间数据处理及分析常用方法、以及掌握基于</a:t>
            </a:r>
            <a:r>
              <a:rPr kumimoji="0" lang="en-US" altLang="zh-CN" sz="2600" b="0" i="0" u="none" strike="noStrike" kern="1200" cap="none" spc="0" normalizeH="0" baseline="0" noProof="0" dirty="0">
                <a:ln>
                  <a:noFill/>
                </a:ln>
                <a:solidFill>
                  <a:srgbClr val="000000"/>
                </a:solidFill>
                <a:effectLst/>
                <a:uLnTx/>
                <a:uFillTx/>
                <a:latin typeface="微软雅黑"/>
                <a:ea typeface="微软雅黑"/>
                <a:cs typeface="Times New Roman" panose="02020603050405020304" pitchFamily="18" charset="0"/>
              </a:rPr>
              <a:t>Python</a:t>
            </a:r>
            <a:r>
              <a:rPr kumimoji="0" lang="zh-CN" altLang="en-US" sz="2600" b="0" i="0" u="none" strike="noStrike" kern="1200" cap="none" spc="0" normalizeH="0" baseline="0" noProof="0" dirty="0">
                <a:ln>
                  <a:noFill/>
                </a:ln>
                <a:solidFill>
                  <a:srgbClr val="000000"/>
                </a:solidFill>
                <a:effectLst/>
                <a:uLnTx/>
                <a:uFillTx/>
                <a:latin typeface="微软雅黑"/>
                <a:ea typeface="微软雅黑"/>
                <a:cs typeface="Times New Roman" panose="02020603050405020304" pitchFamily="18" charset="0"/>
              </a:rPr>
              <a:t>编程的空间数据处理及分析常规操作。</a:t>
            </a:r>
          </a:p>
          <a:p>
            <a:pPr marL="0" marR="0" lvl="0" indent="266700" algn="just" defTabSz="914400" rtl="0" eaLnBrk="1" fontAlgn="base" latinLnBrk="0" hangingPunct="1">
              <a:lnSpc>
                <a:spcPct val="200000"/>
              </a:lnSpc>
              <a:spcBef>
                <a:spcPts val="1200"/>
              </a:spcBef>
              <a:spcAft>
                <a:spcPct val="0"/>
              </a:spcAft>
              <a:buClrTx/>
              <a:buSzTx/>
              <a:buFontTx/>
              <a:buNone/>
              <a:tabLst/>
              <a:defRPr/>
            </a:pPr>
            <a:r>
              <a:rPr kumimoji="0" lang="zh-CN" altLang="en-US" sz="2600" b="0" i="0" u="none" strike="noStrike" kern="0" cap="none" spc="0" normalizeH="0" baseline="0" noProof="0" dirty="0">
                <a:ln>
                  <a:noFill/>
                </a:ln>
                <a:solidFill>
                  <a:srgbClr val="000000"/>
                </a:solidFill>
                <a:effectLst/>
                <a:uLnTx/>
                <a:uFillTx/>
                <a:latin typeface="微软雅黑"/>
                <a:ea typeface="微软雅黑"/>
                <a:cs typeface="Times New Roman" panose="02020603050405020304" pitchFamily="18" charset="0"/>
              </a:rPr>
              <a:t>  </a:t>
            </a:r>
            <a:r>
              <a:rPr kumimoji="0" lang="zh-CN" altLang="en-CN" sz="2600" b="0" i="0" u="none" strike="noStrike" kern="0" cap="none" spc="0" normalizeH="0" baseline="0" noProof="0" dirty="0">
                <a:ln>
                  <a:noFill/>
                </a:ln>
                <a:solidFill>
                  <a:srgbClr val="000000"/>
                </a:solidFill>
                <a:effectLst/>
                <a:uLnTx/>
                <a:uFillTx/>
                <a:latin typeface="微软雅黑"/>
                <a:ea typeface="微软雅黑"/>
                <a:cs typeface="Times New Roman" panose="02020603050405020304" pitchFamily="18" charset="0"/>
              </a:rPr>
              <a:t>同时</a:t>
            </a:r>
            <a:r>
              <a:rPr kumimoji="0" lang="zh-CN" altLang="en-US" sz="2600" b="0" i="0" u="none" strike="noStrike" kern="0" cap="none" spc="0" normalizeH="0" baseline="0" noProof="0" dirty="0">
                <a:ln>
                  <a:noFill/>
                </a:ln>
                <a:solidFill>
                  <a:srgbClr val="000000"/>
                </a:solidFill>
                <a:effectLst/>
                <a:uLnTx/>
                <a:uFillTx/>
                <a:latin typeface="微软雅黑"/>
                <a:ea typeface="微软雅黑"/>
                <a:cs typeface="Times New Roman" panose="02020603050405020304" pitchFamily="18" charset="0"/>
              </a:rPr>
              <a:t>，</a:t>
            </a:r>
            <a:r>
              <a:rPr kumimoji="0" lang="zh-CN" altLang="en-US" sz="2600" b="0" i="0" u="none" strike="noStrike" kern="0" cap="none" spc="0" normalizeH="0" baseline="0" noProof="0" dirty="0">
                <a:ln>
                  <a:noFill/>
                </a:ln>
                <a:solidFill>
                  <a:srgbClr val="000000"/>
                </a:solidFill>
                <a:effectLst/>
                <a:uLnTx/>
                <a:uFillTx/>
                <a:latin typeface="微软雅黑"/>
                <a:ea typeface="微软雅黑"/>
              </a:rPr>
              <a:t>通过该课程的学习。培养学生在</a:t>
            </a:r>
            <a:r>
              <a:rPr kumimoji="0" lang="zh-CN" altLang="en-US" sz="2600" i="0" u="none" strike="noStrike" kern="0" cap="none" spc="0" normalizeH="0" baseline="0" noProof="0" dirty="0">
                <a:ln>
                  <a:noFill/>
                </a:ln>
                <a:solidFill>
                  <a:srgbClr val="000000"/>
                </a:solidFill>
                <a:effectLst/>
                <a:uLnTx/>
                <a:uFillTx/>
                <a:latin typeface="微软雅黑"/>
                <a:ea typeface="微软雅黑"/>
              </a:rPr>
              <a:t>学习和工作中具备</a:t>
            </a:r>
            <a:r>
              <a:rPr kumimoji="0" lang="zh-CN" altLang="en-US" sz="2600" b="1" i="0" u="none" strike="noStrike" kern="0" cap="none" spc="0" normalizeH="0" baseline="0" noProof="0" dirty="0">
                <a:ln>
                  <a:noFill/>
                </a:ln>
                <a:solidFill>
                  <a:srgbClr val="000000"/>
                </a:solidFill>
                <a:effectLst/>
                <a:uLnTx/>
                <a:uFillTx/>
                <a:latin typeface="微软雅黑"/>
                <a:ea typeface="微软雅黑"/>
              </a:rPr>
              <a:t>利用所学知识解决实际问题能力</a:t>
            </a:r>
            <a:r>
              <a:rPr kumimoji="0" lang="zh-CN" altLang="en-US" sz="2600" i="0" u="none" strike="noStrike" kern="0" cap="none" spc="0" normalizeH="0" baseline="0" noProof="0" dirty="0">
                <a:ln>
                  <a:noFill/>
                </a:ln>
                <a:solidFill>
                  <a:srgbClr val="000000"/>
                </a:solidFill>
                <a:effectLst/>
                <a:uLnTx/>
                <a:uFillTx/>
                <a:latin typeface="微软雅黑"/>
                <a:ea typeface="微软雅黑"/>
              </a:rPr>
              <a:t>以及</a:t>
            </a:r>
            <a:r>
              <a:rPr kumimoji="0" lang="zh-CN" altLang="en-US" sz="2600" b="1" i="0" u="none" strike="noStrike" kern="0" cap="none" spc="0" normalizeH="0" baseline="0" noProof="0" dirty="0">
                <a:ln>
                  <a:noFill/>
                </a:ln>
                <a:solidFill>
                  <a:srgbClr val="000000"/>
                </a:solidFill>
                <a:effectLst/>
                <a:uLnTx/>
                <a:uFillTx/>
                <a:latin typeface="微软雅黑"/>
                <a:ea typeface="微软雅黑"/>
              </a:rPr>
              <a:t>团队协作的精神</a:t>
            </a:r>
            <a:r>
              <a:rPr kumimoji="0" lang="zh-CN" altLang="en-US" sz="2600" b="0" i="0" u="none" strike="noStrike" kern="0" cap="none" spc="0" normalizeH="0" baseline="0" noProof="0" dirty="0">
                <a:ln>
                  <a:noFill/>
                </a:ln>
                <a:solidFill>
                  <a:srgbClr val="000000"/>
                </a:solidFill>
                <a:effectLst/>
                <a:uLnTx/>
                <a:uFillTx/>
                <a:latin typeface="微软雅黑"/>
                <a:ea typeface="微软雅黑"/>
              </a:rPr>
              <a:t>。</a:t>
            </a:r>
            <a:endParaRPr kumimoji="0" lang="en-US" altLang="zh-CN" sz="2600" b="0" i="0" u="none" strike="noStrike" kern="1200" cap="none" spc="0" normalizeH="0" baseline="0" noProof="0" dirty="0">
              <a:ln>
                <a:noFill/>
              </a:ln>
              <a:solidFill>
                <a:srgbClr val="000000"/>
              </a:solidFill>
              <a:effectLst/>
              <a:uLnTx/>
              <a:uFillTx/>
              <a:latin typeface="微软雅黑"/>
              <a:ea typeface="微软雅黑"/>
              <a:cs typeface="Times New Roman" panose="02020603050405020304" pitchFamily="18" charset="0"/>
            </a:endParaRPr>
          </a:p>
        </p:txBody>
      </p:sp>
    </p:spTree>
    <p:extLst>
      <p:ext uri="{BB962C8B-B14F-4D97-AF65-F5344CB8AC3E}">
        <p14:creationId xmlns:p14="http://schemas.microsoft.com/office/powerpoint/2010/main" val="168337232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mn-ea"/>
              </a:rPr>
              <a:t>课程简介及考核</a:t>
            </a:r>
            <a:endParaRPr lang="zh-CN" altLang="en-US" dirty="0">
              <a:latin typeface="+mn-ea"/>
              <a:ea typeface="+mn-ea"/>
            </a:endParaRPr>
          </a:p>
        </p:txBody>
      </p:sp>
      <p:sp>
        <p:nvSpPr>
          <p:cNvPr id="4" name="TextBox 3">
            <a:extLst>
              <a:ext uri="{FF2B5EF4-FFF2-40B4-BE49-F238E27FC236}">
                <a16:creationId xmlns:a16="http://schemas.microsoft.com/office/drawing/2014/main" id="{DFE91C0B-C9F8-3FEC-3419-2DE0C6E6DCB8}"/>
              </a:ext>
            </a:extLst>
          </p:cNvPr>
          <p:cNvSpPr txBox="1"/>
          <p:nvPr/>
        </p:nvSpPr>
        <p:spPr>
          <a:xfrm>
            <a:off x="359705" y="941970"/>
            <a:ext cx="8508670" cy="662489"/>
          </a:xfrm>
          <a:prstGeom prst="rect">
            <a:avLst/>
          </a:prstGeom>
          <a:noFill/>
        </p:spPr>
        <p:txBody>
          <a:bodyPr wrap="square" rtlCol="0">
            <a:spAutoFit/>
          </a:bodyPr>
          <a:lstStyle/>
          <a:p>
            <a:pPr algn="just">
              <a:lnSpc>
                <a:spcPct val="150000"/>
              </a:lnSpc>
            </a:pPr>
            <a:r>
              <a:rPr lang="en-US" altLang="zh-CN" sz="2800" b="1" dirty="0">
                <a:solidFill>
                  <a:srgbClr val="333333"/>
                </a:solidFill>
                <a:latin typeface="+mn-ea"/>
                <a:ea typeface="+mn-ea"/>
              </a:rPr>
              <a:t>3.</a:t>
            </a:r>
            <a:r>
              <a:rPr lang="zh-CN" altLang="en-US" sz="2800" b="1" dirty="0">
                <a:solidFill>
                  <a:srgbClr val="333333"/>
                </a:solidFill>
                <a:latin typeface="+mn-ea"/>
                <a:ea typeface="+mn-ea"/>
              </a:rPr>
              <a:t> 开源</a:t>
            </a:r>
            <a:r>
              <a:rPr lang="en-US" altLang="zh-CN" sz="2800" b="1" dirty="0">
                <a:solidFill>
                  <a:srgbClr val="333333"/>
                </a:solidFill>
                <a:latin typeface="+mn-ea"/>
                <a:ea typeface="+mn-ea"/>
              </a:rPr>
              <a:t>GIS</a:t>
            </a:r>
            <a:r>
              <a:rPr lang="zh-CN" altLang="en-US" sz="2800" b="1" dirty="0">
                <a:solidFill>
                  <a:srgbClr val="333333"/>
                </a:solidFill>
                <a:latin typeface="+mn-ea"/>
                <a:ea typeface="+mn-ea"/>
              </a:rPr>
              <a:t>课程各章节内容</a:t>
            </a:r>
            <a:endParaRPr lang="en-US" altLang="zh-CN" sz="2800" b="1" dirty="0">
              <a:solidFill>
                <a:srgbClr val="333333"/>
              </a:solidFill>
              <a:latin typeface="+mn-ea"/>
              <a:ea typeface="+mn-ea"/>
            </a:endParaRPr>
          </a:p>
        </p:txBody>
      </p:sp>
      <p:graphicFrame>
        <p:nvGraphicFramePr>
          <p:cNvPr id="2" name="Table 1">
            <a:extLst>
              <a:ext uri="{FF2B5EF4-FFF2-40B4-BE49-F238E27FC236}">
                <a16:creationId xmlns:a16="http://schemas.microsoft.com/office/drawing/2014/main" id="{B0C6760A-67E2-3852-904D-1709F3C12BE8}"/>
              </a:ext>
            </a:extLst>
          </p:cNvPr>
          <p:cNvGraphicFramePr>
            <a:graphicFrameLocks noGrp="1"/>
          </p:cNvGraphicFramePr>
          <p:nvPr>
            <p:extLst>
              <p:ext uri="{D42A27DB-BD31-4B8C-83A1-F6EECF244321}">
                <p14:modId xmlns:p14="http://schemas.microsoft.com/office/powerpoint/2010/main" val="2338256116"/>
              </p:ext>
            </p:extLst>
          </p:nvPr>
        </p:nvGraphicFramePr>
        <p:xfrm>
          <a:off x="250147" y="1745741"/>
          <a:ext cx="8571124" cy="4840331"/>
        </p:xfrm>
        <a:graphic>
          <a:graphicData uri="http://schemas.openxmlformats.org/drawingml/2006/table">
            <a:tbl>
              <a:tblPr firstRow="1" firstCol="1" bandRow="1">
                <a:tableStyleId>{BDBED569-4797-4DF1-A0F4-6AAB3CD982D8}</a:tableStyleId>
              </a:tblPr>
              <a:tblGrid>
                <a:gridCol w="3036578">
                  <a:extLst>
                    <a:ext uri="{9D8B030D-6E8A-4147-A177-3AD203B41FA5}">
                      <a16:colId xmlns:a16="http://schemas.microsoft.com/office/drawing/2014/main" val="541523726"/>
                    </a:ext>
                  </a:extLst>
                </a:gridCol>
                <a:gridCol w="667962">
                  <a:extLst>
                    <a:ext uri="{9D8B030D-6E8A-4147-A177-3AD203B41FA5}">
                      <a16:colId xmlns:a16="http://schemas.microsoft.com/office/drawing/2014/main" val="686157870"/>
                    </a:ext>
                  </a:extLst>
                </a:gridCol>
                <a:gridCol w="4866584">
                  <a:extLst>
                    <a:ext uri="{9D8B030D-6E8A-4147-A177-3AD203B41FA5}">
                      <a16:colId xmlns:a16="http://schemas.microsoft.com/office/drawing/2014/main" val="335792030"/>
                    </a:ext>
                  </a:extLst>
                </a:gridCol>
              </a:tblGrid>
              <a:tr h="631204">
                <a:tc>
                  <a:txBody>
                    <a:bodyPr/>
                    <a:lstStyle/>
                    <a:p>
                      <a:pPr algn="ctr">
                        <a:lnSpc>
                          <a:spcPct val="100000"/>
                        </a:lnSpc>
                      </a:pPr>
                      <a:r>
                        <a:rPr lang="zh-CN" sz="2000" b="1" kern="100" dirty="0">
                          <a:solidFill>
                            <a:schemeClr val="bg2"/>
                          </a:solidFill>
                          <a:effectLst/>
                        </a:rPr>
                        <a:t>课程章节</a:t>
                      </a:r>
                      <a:endParaRPr lang="en-CN" sz="2000" b="1" kern="100" dirty="0">
                        <a:solidFill>
                          <a:schemeClr val="bg2"/>
                        </a:solidFill>
                        <a:effectLst/>
                        <a:latin typeface="Times New Roman" panose="02020603050405020304" pitchFamily="18" charset="0"/>
                        <a:ea typeface="SimSun" panose="02010600030101010101" pitchFamily="2" charset="-122"/>
                      </a:endParaRPr>
                    </a:p>
                  </a:txBody>
                  <a:tcPr marL="61879" marR="61879" marT="0" marB="0" anchor="ctr"/>
                </a:tc>
                <a:tc>
                  <a:txBody>
                    <a:bodyPr/>
                    <a:lstStyle/>
                    <a:p>
                      <a:pPr algn="ctr">
                        <a:lnSpc>
                          <a:spcPct val="100000"/>
                        </a:lnSpc>
                      </a:pPr>
                      <a:r>
                        <a:rPr lang="zh-CN" sz="2000" b="1" kern="100" dirty="0">
                          <a:solidFill>
                            <a:schemeClr val="bg2"/>
                          </a:solidFill>
                          <a:effectLst/>
                        </a:rPr>
                        <a:t>课时</a:t>
                      </a:r>
                      <a:endParaRPr lang="en-CN" sz="2000" b="1" kern="100" dirty="0">
                        <a:solidFill>
                          <a:schemeClr val="bg2"/>
                        </a:solidFill>
                        <a:effectLst/>
                        <a:latin typeface="Times New Roman" panose="02020603050405020304" pitchFamily="18" charset="0"/>
                        <a:ea typeface="SimSun" panose="02010600030101010101" pitchFamily="2" charset="-122"/>
                      </a:endParaRPr>
                    </a:p>
                  </a:txBody>
                  <a:tcPr marL="61879" marR="61879" marT="0" marB="0" anchor="ctr"/>
                </a:tc>
                <a:tc>
                  <a:txBody>
                    <a:bodyPr/>
                    <a:lstStyle/>
                    <a:p>
                      <a:pPr algn="ctr">
                        <a:lnSpc>
                          <a:spcPct val="100000"/>
                        </a:lnSpc>
                      </a:pPr>
                      <a:r>
                        <a:rPr lang="zh-CN" sz="2000" b="1" kern="100" dirty="0">
                          <a:solidFill>
                            <a:schemeClr val="bg2"/>
                          </a:solidFill>
                          <a:effectLst/>
                        </a:rPr>
                        <a:t>主要学习内容</a:t>
                      </a:r>
                      <a:endParaRPr lang="en-CN" sz="2000" b="1" kern="100" dirty="0">
                        <a:solidFill>
                          <a:schemeClr val="bg2"/>
                        </a:solidFill>
                        <a:effectLst/>
                        <a:latin typeface="Times New Roman" panose="02020603050405020304" pitchFamily="18" charset="0"/>
                        <a:ea typeface="SimSun" panose="02010600030101010101" pitchFamily="2" charset="-122"/>
                      </a:endParaRPr>
                    </a:p>
                  </a:txBody>
                  <a:tcPr marL="61879" marR="61879" marT="0" marB="0" anchor="ctr"/>
                </a:tc>
                <a:extLst>
                  <a:ext uri="{0D108BD9-81ED-4DB2-BD59-A6C34878D82A}">
                    <a16:rowId xmlns:a16="http://schemas.microsoft.com/office/drawing/2014/main" val="1326853316"/>
                  </a:ext>
                </a:extLst>
              </a:tr>
              <a:tr h="608741">
                <a:tc>
                  <a:txBody>
                    <a:bodyPr/>
                    <a:lstStyle/>
                    <a:p>
                      <a:pPr algn="l">
                        <a:lnSpc>
                          <a:spcPct val="100000"/>
                        </a:lnSpc>
                      </a:pPr>
                      <a:r>
                        <a:rPr lang="en-US" sz="1600" b="1" kern="100" dirty="0">
                          <a:solidFill>
                            <a:schemeClr val="bg2"/>
                          </a:solidFill>
                          <a:effectLst/>
                          <a:latin typeface="+mn-lt"/>
                          <a:ea typeface="+mn-ea"/>
                          <a:cs typeface="+mn-cs"/>
                        </a:rPr>
                        <a:t>1.</a:t>
                      </a:r>
                      <a:r>
                        <a:rPr lang="zh-CN" altLang="en-CN" sz="1600" b="1" kern="100" noProof="0" dirty="0">
                          <a:solidFill>
                            <a:schemeClr val="bg2"/>
                          </a:solidFill>
                          <a:effectLst/>
                          <a:latin typeface="+mn-lt"/>
                          <a:ea typeface="+mn-ea"/>
                          <a:cs typeface="+mn-cs"/>
                        </a:rPr>
                        <a:t>空间</a:t>
                      </a:r>
                      <a:r>
                        <a:rPr lang="zh-CN" altLang="en-US" sz="1600" b="1" kern="100" noProof="0" dirty="0">
                          <a:solidFill>
                            <a:schemeClr val="bg2"/>
                          </a:solidFill>
                          <a:effectLst/>
                          <a:latin typeface="+mn-lt"/>
                          <a:ea typeface="+mn-ea"/>
                          <a:cs typeface="+mn-cs"/>
                        </a:rPr>
                        <a:t>数据简介</a:t>
                      </a:r>
                      <a:endParaRPr lang="en-CN" sz="1600" b="1" kern="100" dirty="0">
                        <a:solidFill>
                          <a:schemeClr val="bg2"/>
                        </a:solidFill>
                        <a:effectLst/>
                        <a:latin typeface="+mn-lt"/>
                        <a:ea typeface="+mn-ea"/>
                        <a:cs typeface="+mn-cs"/>
                      </a:endParaRPr>
                    </a:p>
                  </a:txBody>
                  <a:tcPr marL="61879" marR="61879" marT="0" marB="0" anchor="ctr"/>
                </a:tc>
                <a:tc>
                  <a:txBody>
                    <a:bodyPr/>
                    <a:lstStyle/>
                    <a:p>
                      <a:pPr algn="ctr">
                        <a:lnSpc>
                          <a:spcPct val="100000"/>
                        </a:lnSpc>
                      </a:pPr>
                      <a:r>
                        <a:rPr lang="en-US" sz="1600" b="1" kern="100" dirty="0">
                          <a:solidFill>
                            <a:schemeClr val="bg2"/>
                          </a:solidFill>
                          <a:effectLst/>
                          <a:latin typeface="+mn-lt"/>
                          <a:ea typeface="+mn-ea"/>
                          <a:cs typeface="+mn-cs"/>
                        </a:rPr>
                        <a:t>6</a:t>
                      </a:r>
                      <a:endParaRPr lang="en-CN" sz="1600" b="1" kern="100" dirty="0">
                        <a:solidFill>
                          <a:schemeClr val="bg2"/>
                        </a:solidFill>
                        <a:effectLst/>
                        <a:latin typeface="+mn-lt"/>
                        <a:ea typeface="+mn-ea"/>
                        <a:cs typeface="+mn-cs"/>
                      </a:endParaRPr>
                    </a:p>
                  </a:txBody>
                  <a:tcPr marL="61879" marR="61879" marT="0" marB="0" anchor="ctr"/>
                </a:tc>
                <a:tc>
                  <a:txBody>
                    <a:bodyPr/>
                    <a:lstStyle/>
                    <a:p>
                      <a:pPr algn="just">
                        <a:lnSpc>
                          <a:spcPct val="100000"/>
                        </a:lnSpc>
                      </a:pPr>
                      <a:r>
                        <a:rPr lang="zh-CN" altLang="en-US" sz="1600" b="1" kern="100" dirty="0">
                          <a:solidFill>
                            <a:schemeClr val="bg2"/>
                          </a:solidFill>
                          <a:effectLst/>
                          <a:latin typeface="+mn-lt"/>
                          <a:ea typeface="+mn-ea"/>
                          <a:cs typeface="+mn-cs"/>
                        </a:rPr>
                        <a:t>空间数据概念、类型以及获取，</a:t>
                      </a:r>
                      <a:r>
                        <a:rPr lang="en-US" altLang="zh-CN" sz="1600" b="1" kern="100" dirty="0" err="1">
                          <a:solidFill>
                            <a:schemeClr val="bg2"/>
                          </a:solidFill>
                          <a:effectLst/>
                          <a:latin typeface="+mn-lt"/>
                          <a:ea typeface="+mn-ea"/>
                          <a:cs typeface="+mn-cs"/>
                        </a:rPr>
                        <a:t>qgis</a:t>
                      </a:r>
                      <a:r>
                        <a:rPr lang="zh-CN" altLang="en-US" sz="1600" b="1" kern="100" dirty="0">
                          <a:solidFill>
                            <a:schemeClr val="bg2"/>
                          </a:solidFill>
                          <a:effectLst/>
                          <a:latin typeface="+mn-lt"/>
                          <a:ea typeface="+mn-ea"/>
                          <a:cs typeface="+mn-cs"/>
                        </a:rPr>
                        <a:t>软件基本操作</a:t>
                      </a:r>
                      <a:endParaRPr lang="en-CN" sz="1600" b="1" kern="100" dirty="0">
                        <a:solidFill>
                          <a:schemeClr val="bg2"/>
                        </a:solidFill>
                        <a:effectLst/>
                        <a:latin typeface="+mn-lt"/>
                        <a:ea typeface="+mn-ea"/>
                        <a:cs typeface="+mn-cs"/>
                      </a:endParaRPr>
                    </a:p>
                  </a:txBody>
                  <a:tcPr marL="61879" marR="61879" marT="0" marB="0" anchor="ctr"/>
                </a:tc>
                <a:extLst>
                  <a:ext uri="{0D108BD9-81ED-4DB2-BD59-A6C34878D82A}">
                    <a16:rowId xmlns:a16="http://schemas.microsoft.com/office/drawing/2014/main" val="2201168347"/>
                  </a:ext>
                </a:extLst>
              </a:tr>
              <a:tr h="594159">
                <a:tc>
                  <a:txBody>
                    <a:bodyPr/>
                    <a:lstStyle/>
                    <a:p>
                      <a:pPr algn="l">
                        <a:lnSpc>
                          <a:spcPct val="100000"/>
                        </a:lnSpc>
                      </a:pPr>
                      <a:r>
                        <a:rPr lang="en-US" sz="1600" b="1" kern="100" dirty="0">
                          <a:solidFill>
                            <a:schemeClr val="bg2"/>
                          </a:solidFill>
                          <a:effectLst/>
                          <a:latin typeface="+mn-lt"/>
                          <a:ea typeface="+mn-ea"/>
                          <a:cs typeface="+mn-cs"/>
                        </a:rPr>
                        <a:t>2. </a:t>
                      </a:r>
                      <a:r>
                        <a:rPr lang="zh-CN" altLang="en-US" sz="1600" b="1" kern="100" dirty="0">
                          <a:solidFill>
                            <a:schemeClr val="bg2"/>
                          </a:solidFill>
                          <a:effectLst/>
                          <a:latin typeface="+mn-lt"/>
                          <a:ea typeface="+mn-ea"/>
                          <a:cs typeface="+mn-cs"/>
                        </a:rPr>
                        <a:t>介绍</a:t>
                      </a:r>
                      <a:r>
                        <a:rPr lang="en-US" altLang="zh-CN" sz="1600" b="1" kern="100" dirty="0">
                          <a:solidFill>
                            <a:schemeClr val="bg2"/>
                          </a:solidFill>
                          <a:effectLst/>
                          <a:latin typeface="+mn-lt"/>
                          <a:ea typeface="+mn-ea"/>
                          <a:cs typeface="+mn-cs"/>
                        </a:rPr>
                        <a:t>Python</a:t>
                      </a:r>
                      <a:r>
                        <a:rPr lang="zh-CN" altLang="zh-CN" sz="1600" b="1" kern="100" dirty="0">
                          <a:solidFill>
                            <a:schemeClr val="bg2"/>
                          </a:solidFill>
                          <a:effectLst/>
                          <a:latin typeface="+mn-lt"/>
                          <a:ea typeface="+mn-ea"/>
                          <a:cs typeface="+mn-cs"/>
                        </a:rPr>
                        <a:t>程序设计基础</a:t>
                      </a:r>
                      <a:endParaRPr lang="en-CN" sz="1600" b="1" kern="100" dirty="0">
                        <a:solidFill>
                          <a:schemeClr val="bg2"/>
                        </a:solidFill>
                        <a:effectLst/>
                        <a:latin typeface="+mn-lt"/>
                        <a:ea typeface="+mn-ea"/>
                        <a:cs typeface="+mn-cs"/>
                      </a:endParaRPr>
                    </a:p>
                  </a:txBody>
                  <a:tcPr marL="61879" marR="61879" marT="0" marB="0" anchor="ctr"/>
                </a:tc>
                <a:tc>
                  <a:txBody>
                    <a:bodyPr/>
                    <a:lstStyle/>
                    <a:p>
                      <a:pPr algn="ctr">
                        <a:lnSpc>
                          <a:spcPct val="100000"/>
                        </a:lnSpc>
                      </a:pPr>
                      <a:r>
                        <a:rPr lang="en-US" sz="1600" b="1" kern="100" dirty="0">
                          <a:solidFill>
                            <a:schemeClr val="bg2"/>
                          </a:solidFill>
                          <a:effectLst/>
                          <a:latin typeface="+mn-lt"/>
                          <a:ea typeface="+mn-ea"/>
                          <a:cs typeface="+mn-cs"/>
                        </a:rPr>
                        <a:t>8</a:t>
                      </a:r>
                      <a:endParaRPr lang="en-CN" sz="1600" b="1" kern="100" dirty="0">
                        <a:solidFill>
                          <a:schemeClr val="bg2"/>
                        </a:solidFill>
                        <a:effectLst/>
                        <a:latin typeface="+mn-lt"/>
                        <a:ea typeface="+mn-ea"/>
                        <a:cs typeface="+mn-cs"/>
                      </a:endParaRPr>
                    </a:p>
                  </a:txBody>
                  <a:tcPr marL="61879" marR="61879" marT="0" marB="0" anchor="ctr"/>
                </a:tc>
                <a:tc>
                  <a:txBody>
                    <a:bodyPr/>
                    <a:lstStyle/>
                    <a:p>
                      <a:pPr algn="just">
                        <a:lnSpc>
                          <a:spcPct val="100000"/>
                        </a:lnSpc>
                      </a:pPr>
                      <a:r>
                        <a:rPr lang="en-US" altLang="zh-CN" sz="1600" b="1" kern="100" dirty="0">
                          <a:solidFill>
                            <a:schemeClr val="bg2"/>
                          </a:solidFill>
                          <a:effectLst/>
                          <a:latin typeface="+mn-lt"/>
                          <a:ea typeface="+mn-ea"/>
                          <a:cs typeface="+mn-cs"/>
                        </a:rPr>
                        <a:t>Python</a:t>
                      </a:r>
                      <a:r>
                        <a:rPr lang="zh-CN" altLang="en-US" sz="1600" b="1" kern="100" dirty="0">
                          <a:solidFill>
                            <a:schemeClr val="bg2"/>
                          </a:solidFill>
                          <a:effectLst/>
                          <a:latin typeface="+mn-lt"/>
                          <a:ea typeface="+mn-ea"/>
                          <a:cs typeface="+mn-cs"/>
                        </a:rPr>
                        <a:t>开发环境、程序设计基础、</a:t>
                      </a:r>
                      <a:r>
                        <a:rPr lang="en-US" altLang="zh-CN" sz="1600" b="1" kern="100" dirty="0">
                          <a:solidFill>
                            <a:schemeClr val="bg2"/>
                          </a:solidFill>
                          <a:effectLst/>
                          <a:latin typeface="+mn-lt"/>
                          <a:ea typeface="+mn-ea"/>
                          <a:cs typeface="+mn-cs"/>
                        </a:rPr>
                        <a:t>Python</a:t>
                      </a:r>
                      <a:r>
                        <a:rPr lang="zh-CN" altLang="en-US" sz="1600" b="1" kern="100" dirty="0">
                          <a:solidFill>
                            <a:schemeClr val="bg2"/>
                          </a:solidFill>
                          <a:effectLst/>
                          <a:latin typeface="+mn-lt"/>
                          <a:ea typeface="+mn-ea"/>
                          <a:cs typeface="+mn-cs"/>
                        </a:rPr>
                        <a:t>库调用</a:t>
                      </a:r>
                      <a:endParaRPr lang="en-CN" sz="1600" b="1" kern="100" dirty="0">
                        <a:solidFill>
                          <a:schemeClr val="bg2"/>
                        </a:solidFill>
                        <a:effectLst/>
                        <a:latin typeface="+mn-lt"/>
                        <a:ea typeface="+mn-ea"/>
                        <a:cs typeface="+mn-cs"/>
                      </a:endParaRPr>
                    </a:p>
                  </a:txBody>
                  <a:tcPr marL="61879" marR="61879" marT="0" marB="0" anchor="ctr"/>
                </a:tc>
                <a:extLst>
                  <a:ext uri="{0D108BD9-81ED-4DB2-BD59-A6C34878D82A}">
                    <a16:rowId xmlns:a16="http://schemas.microsoft.com/office/drawing/2014/main" val="1935547647"/>
                  </a:ext>
                </a:extLst>
              </a:tr>
              <a:tr h="615009">
                <a:tc>
                  <a:txBody>
                    <a:bodyPr/>
                    <a:lstStyle/>
                    <a:p>
                      <a:pPr algn="l">
                        <a:lnSpc>
                          <a:spcPct val="100000"/>
                        </a:lnSpc>
                      </a:pPr>
                      <a:r>
                        <a:rPr lang="en-US" sz="1600" b="1" kern="100" dirty="0">
                          <a:solidFill>
                            <a:schemeClr val="accent2"/>
                          </a:solidFill>
                          <a:effectLst/>
                          <a:latin typeface="+mn-lt"/>
                          <a:ea typeface="+mn-ea"/>
                          <a:cs typeface="+mn-cs"/>
                        </a:rPr>
                        <a:t>3. </a:t>
                      </a:r>
                      <a:r>
                        <a:rPr lang="zh-CN" altLang="en-US" sz="1600" b="1" kern="100" dirty="0">
                          <a:solidFill>
                            <a:schemeClr val="accent2"/>
                          </a:solidFill>
                          <a:effectLst/>
                          <a:latin typeface="+mn-lt"/>
                          <a:ea typeface="+mn-ea"/>
                          <a:cs typeface="+mn-cs"/>
                        </a:rPr>
                        <a:t>空间数据读写与可视化</a:t>
                      </a:r>
                      <a:endParaRPr lang="en-CN" sz="1600" b="1" kern="100" dirty="0">
                        <a:solidFill>
                          <a:schemeClr val="accent2"/>
                        </a:solidFill>
                        <a:effectLst/>
                        <a:latin typeface="+mn-lt"/>
                        <a:ea typeface="+mn-ea"/>
                        <a:cs typeface="+mn-cs"/>
                      </a:endParaRPr>
                    </a:p>
                  </a:txBody>
                  <a:tcPr marL="61879" marR="61879" marT="0" marB="0" anchor="ctr"/>
                </a:tc>
                <a:tc>
                  <a:txBody>
                    <a:bodyPr/>
                    <a:lstStyle/>
                    <a:p>
                      <a:pPr algn="ctr">
                        <a:lnSpc>
                          <a:spcPct val="100000"/>
                        </a:lnSpc>
                      </a:pPr>
                      <a:r>
                        <a:rPr lang="en-US" sz="1600" b="1" kern="100" dirty="0">
                          <a:solidFill>
                            <a:schemeClr val="accent2"/>
                          </a:solidFill>
                          <a:effectLst/>
                          <a:latin typeface="+mn-lt"/>
                          <a:ea typeface="+mn-ea"/>
                          <a:cs typeface="+mn-cs"/>
                        </a:rPr>
                        <a:t>8</a:t>
                      </a:r>
                      <a:endParaRPr lang="en-CN" sz="1600" b="1" kern="100" dirty="0">
                        <a:solidFill>
                          <a:schemeClr val="accent2"/>
                        </a:solidFill>
                        <a:effectLst/>
                        <a:latin typeface="+mn-lt"/>
                        <a:ea typeface="+mn-ea"/>
                        <a:cs typeface="+mn-cs"/>
                      </a:endParaRPr>
                    </a:p>
                  </a:txBody>
                  <a:tcPr marL="61879" marR="61879" marT="0" marB="0" anchor="ctr"/>
                </a:tc>
                <a:tc>
                  <a:txBody>
                    <a:bodyPr/>
                    <a:lstStyle/>
                    <a:p>
                      <a:pPr algn="just">
                        <a:lnSpc>
                          <a:spcPct val="100000"/>
                        </a:lnSpc>
                      </a:pPr>
                      <a:r>
                        <a:rPr lang="zh-CN" altLang="en-US" sz="1600" b="1" kern="100" dirty="0">
                          <a:solidFill>
                            <a:schemeClr val="accent2"/>
                          </a:solidFill>
                          <a:effectLst/>
                          <a:latin typeface="+mn-lt"/>
                          <a:ea typeface="+mn-ea"/>
                          <a:cs typeface="+mn-cs"/>
                        </a:rPr>
                        <a:t>矢量数据读写与可视化、栅格数据读写与可视化、</a:t>
                      </a:r>
                      <a:endParaRPr lang="en-CN" sz="1600" b="1" kern="100" dirty="0">
                        <a:solidFill>
                          <a:schemeClr val="accent2"/>
                        </a:solidFill>
                        <a:effectLst/>
                        <a:latin typeface="+mn-lt"/>
                        <a:ea typeface="+mn-ea"/>
                        <a:cs typeface="+mn-cs"/>
                      </a:endParaRPr>
                    </a:p>
                  </a:txBody>
                  <a:tcPr marL="61879" marR="61879" marT="0" marB="0" anchor="ctr"/>
                </a:tc>
                <a:extLst>
                  <a:ext uri="{0D108BD9-81ED-4DB2-BD59-A6C34878D82A}">
                    <a16:rowId xmlns:a16="http://schemas.microsoft.com/office/drawing/2014/main" val="3559224750"/>
                  </a:ext>
                </a:extLst>
              </a:tr>
              <a:tr h="608741">
                <a:tc>
                  <a:txBody>
                    <a:bodyPr/>
                    <a:lstStyle/>
                    <a:p>
                      <a:pPr algn="l">
                        <a:lnSpc>
                          <a:spcPct val="100000"/>
                        </a:lnSpc>
                      </a:pPr>
                      <a:r>
                        <a:rPr lang="en-US" sz="1600" b="1" kern="100" dirty="0">
                          <a:solidFill>
                            <a:schemeClr val="accent2"/>
                          </a:solidFill>
                          <a:effectLst/>
                          <a:latin typeface="+mn-lt"/>
                          <a:ea typeface="+mn-ea"/>
                          <a:cs typeface="+mn-cs"/>
                        </a:rPr>
                        <a:t>4. </a:t>
                      </a:r>
                      <a:r>
                        <a:rPr lang="zh-CN" altLang="en-US" sz="1600" b="1" kern="100" dirty="0">
                          <a:solidFill>
                            <a:schemeClr val="accent2"/>
                          </a:solidFill>
                          <a:effectLst/>
                          <a:latin typeface="+mn-lt"/>
                          <a:ea typeface="+mn-ea"/>
                          <a:cs typeface="+mn-cs"/>
                        </a:rPr>
                        <a:t>地理空间参考转换</a:t>
                      </a:r>
                      <a:endParaRPr lang="en-CN" sz="1600" b="1" kern="100" dirty="0">
                        <a:solidFill>
                          <a:schemeClr val="accent2"/>
                        </a:solidFill>
                        <a:effectLst/>
                        <a:latin typeface="+mn-lt"/>
                        <a:ea typeface="+mn-ea"/>
                        <a:cs typeface="+mn-cs"/>
                      </a:endParaRPr>
                    </a:p>
                  </a:txBody>
                  <a:tcPr marL="61879" marR="61879" marT="0" marB="0" anchor="ctr"/>
                </a:tc>
                <a:tc>
                  <a:txBody>
                    <a:bodyPr/>
                    <a:lstStyle/>
                    <a:p>
                      <a:pPr algn="ctr">
                        <a:lnSpc>
                          <a:spcPct val="100000"/>
                        </a:lnSpc>
                      </a:pPr>
                      <a:r>
                        <a:rPr lang="en-US" sz="1600" b="1" kern="100" dirty="0">
                          <a:solidFill>
                            <a:schemeClr val="accent2"/>
                          </a:solidFill>
                          <a:effectLst/>
                          <a:latin typeface="+mn-lt"/>
                          <a:ea typeface="+mn-ea"/>
                          <a:cs typeface="+mn-cs"/>
                        </a:rPr>
                        <a:t>6</a:t>
                      </a:r>
                      <a:endParaRPr lang="en-CN" sz="1600" b="1" kern="100" dirty="0">
                        <a:solidFill>
                          <a:schemeClr val="accent2"/>
                        </a:solidFill>
                        <a:effectLst/>
                        <a:latin typeface="+mn-lt"/>
                        <a:ea typeface="+mn-ea"/>
                        <a:cs typeface="+mn-cs"/>
                      </a:endParaRPr>
                    </a:p>
                  </a:txBody>
                  <a:tcPr marL="61879" marR="61879" marT="0" marB="0" anchor="ctr"/>
                </a:tc>
                <a:tc>
                  <a:txBody>
                    <a:bodyPr/>
                    <a:lstStyle/>
                    <a:p>
                      <a:pPr algn="just">
                        <a:lnSpc>
                          <a:spcPct val="100000"/>
                        </a:lnSpc>
                      </a:pPr>
                      <a:r>
                        <a:rPr lang="zh-CN" altLang="en-US" sz="1600" b="1" kern="100" dirty="0">
                          <a:solidFill>
                            <a:schemeClr val="accent2"/>
                          </a:solidFill>
                          <a:effectLst/>
                          <a:latin typeface="+mn-lt"/>
                          <a:ea typeface="+mn-ea"/>
                          <a:cs typeface="+mn-cs"/>
                        </a:rPr>
                        <a:t>地理空间参考概念、空间参考转换与可视化</a:t>
                      </a:r>
                      <a:endParaRPr lang="en-CN" sz="1600" b="1" kern="100" dirty="0">
                        <a:solidFill>
                          <a:schemeClr val="accent2"/>
                        </a:solidFill>
                        <a:effectLst/>
                        <a:latin typeface="+mn-lt"/>
                        <a:ea typeface="+mn-ea"/>
                        <a:cs typeface="+mn-cs"/>
                      </a:endParaRPr>
                    </a:p>
                  </a:txBody>
                  <a:tcPr marL="61879" marR="61879" marT="0" marB="0" anchor="ctr"/>
                </a:tc>
                <a:extLst>
                  <a:ext uri="{0D108BD9-81ED-4DB2-BD59-A6C34878D82A}">
                    <a16:rowId xmlns:a16="http://schemas.microsoft.com/office/drawing/2014/main" val="3936300217"/>
                  </a:ext>
                </a:extLst>
              </a:tr>
              <a:tr h="594159">
                <a:tc>
                  <a:txBody>
                    <a:bodyPr/>
                    <a:lstStyle/>
                    <a:p>
                      <a:pPr algn="l">
                        <a:lnSpc>
                          <a:spcPct val="100000"/>
                        </a:lnSpc>
                      </a:pPr>
                      <a:r>
                        <a:rPr lang="en-US" sz="1600" b="1" kern="100" dirty="0">
                          <a:solidFill>
                            <a:schemeClr val="accent2"/>
                          </a:solidFill>
                          <a:effectLst/>
                          <a:latin typeface="+mn-lt"/>
                          <a:ea typeface="+mn-ea"/>
                          <a:cs typeface="+mn-cs"/>
                        </a:rPr>
                        <a:t>5. </a:t>
                      </a:r>
                      <a:r>
                        <a:rPr lang="zh-CN" altLang="en-US" sz="1600" b="1" kern="100" dirty="0">
                          <a:solidFill>
                            <a:schemeClr val="accent2"/>
                          </a:solidFill>
                          <a:effectLst/>
                          <a:latin typeface="+mn-lt"/>
                          <a:ea typeface="+mn-ea"/>
                          <a:cs typeface="+mn-cs"/>
                        </a:rPr>
                        <a:t>矢量数据处理与分析</a:t>
                      </a:r>
                      <a:endParaRPr lang="en-CN" sz="1600" b="1" kern="100" dirty="0">
                        <a:solidFill>
                          <a:schemeClr val="accent2"/>
                        </a:solidFill>
                        <a:effectLst/>
                        <a:latin typeface="+mn-lt"/>
                        <a:ea typeface="+mn-ea"/>
                        <a:cs typeface="+mn-cs"/>
                      </a:endParaRPr>
                    </a:p>
                  </a:txBody>
                  <a:tcPr marL="61879" marR="61879" marT="0" marB="0" anchor="ctr"/>
                </a:tc>
                <a:tc>
                  <a:txBody>
                    <a:bodyPr/>
                    <a:lstStyle/>
                    <a:p>
                      <a:pPr algn="ctr">
                        <a:lnSpc>
                          <a:spcPct val="100000"/>
                        </a:lnSpc>
                      </a:pPr>
                      <a:r>
                        <a:rPr lang="en-US" sz="1600" b="1" kern="100" dirty="0">
                          <a:solidFill>
                            <a:schemeClr val="accent2"/>
                          </a:solidFill>
                          <a:effectLst/>
                          <a:latin typeface="+mn-lt"/>
                          <a:ea typeface="+mn-ea"/>
                          <a:cs typeface="+mn-cs"/>
                        </a:rPr>
                        <a:t>12</a:t>
                      </a:r>
                      <a:endParaRPr lang="en-CN" sz="1600" b="1" kern="100" dirty="0">
                        <a:solidFill>
                          <a:schemeClr val="accent2"/>
                        </a:solidFill>
                        <a:effectLst/>
                        <a:latin typeface="+mn-lt"/>
                        <a:ea typeface="+mn-ea"/>
                        <a:cs typeface="+mn-cs"/>
                      </a:endParaRPr>
                    </a:p>
                  </a:txBody>
                  <a:tcPr marL="61879" marR="61879" marT="0" marB="0" anchor="ctr"/>
                </a:tc>
                <a:tc>
                  <a:txBody>
                    <a:bodyPr/>
                    <a:lstStyle/>
                    <a:p>
                      <a:pPr algn="just">
                        <a:lnSpc>
                          <a:spcPct val="100000"/>
                        </a:lnSpc>
                      </a:pPr>
                      <a:r>
                        <a:rPr lang="zh-CN" altLang="en-US" sz="1600" b="1" kern="100" dirty="0">
                          <a:solidFill>
                            <a:schemeClr val="accent2"/>
                          </a:solidFill>
                          <a:effectLst/>
                          <a:latin typeface="+mn-lt"/>
                          <a:ea typeface="+mn-ea"/>
                          <a:cs typeface="+mn-cs"/>
                        </a:rPr>
                        <a:t>遥感影像人工矢量化、矢量数据几何分析</a:t>
                      </a:r>
                      <a:endParaRPr lang="en-CN" sz="1600" b="1" kern="100" dirty="0">
                        <a:solidFill>
                          <a:schemeClr val="accent2"/>
                        </a:solidFill>
                        <a:effectLst/>
                        <a:latin typeface="+mn-lt"/>
                        <a:ea typeface="+mn-ea"/>
                        <a:cs typeface="+mn-cs"/>
                      </a:endParaRPr>
                    </a:p>
                  </a:txBody>
                  <a:tcPr marL="61879" marR="61879" marT="0" marB="0" anchor="ctr"/>
                </a:tc>
                <a:extLst>
                  <a:ext uri="{0D108BD9-81ED-4DB2-BD59-A6C34878D82A}">
                    <a16:rowId xmlns:a16="http://schemas.microsoft.com/office/drawing/2014/main" val="4199274661"/>
                  </a:ext>
                </a:extLst>
              </a:tr>
              <a:tr h="594159">
                <a:tc>
                  <a:txBody>
                    <a:bodyPr/>
                    <a:lstStyle/>
                    <a:p>
                      <a:pPr algn="l">
                        <a:lnSpc>
                          <a:spcPct val="100000"/>
                        </a:lnSpc>
                      </a:pPr>
                      <a:r>
                        <a:rPr lang="en-US" sz="1600" b="1" kern="100" dirty="0">
                          <a:solidFill>
                            <a:schemeClr val="accent2"/>
                          </a:solidFill>
                          <a:effectLst/>
                          <a:latin typeface="+mn-lt"/>
                          <a:ea typeface="+mn-ea"/>
                          <a:cs typeface="+mn-cs"/>
                        </a:rPr>
                        <a:t>6. </a:t>
                      </a:r>
                      <a:r>
                        <a:rPr lang="zh-CN" altLang="en-US" sz="1600" b="1" kern="100" dirty="0">
                          <a:solidFill>
                            <a:schemeClr val="accent2"/>
                          </a:solidFill>
                          <a:effectLst/>
                          <a:latin typeface="+mn-lt"/>
                          <a:ea typeface="+mn-ea"/>
                          <a:cs typeface="+mn-cs"/>
                        </a:rPr>
                        <a:t>栅格数据处理与分析</a:t>
                      </a:r>
                      <a:endParaRPr lang="en-CN" sz="1600" b="1" kern="100" dirty="0">
                        <a:solidFill>
                          <a:schemeClr val="accent2"/>
                        </a:solidFill>
                        <a:effectLst/>
                        <a:latin typeface="+mn-lt"/>
                        <a:ea typeface="+mn-ea"/>
                        <a:cs typeface="+mn-cs"/>
                      </a:endParaRPr>
                    </a:p>
                  </a:txBody>
                  <a:tcPr marL="61879" marR="61879" marT="0" marB="0" anchor="ctr"/>
                </a:tc>
                <a:tc>
                  <a:txBody>
                    <a:bodyPr/>
                    <a:lstStyle/>
                    <a:p>
                      <a:pPr algn="ctr">
                        <a:lnSpc>
                          <a:spcPct val="100000"/>
                        </a:lnSpc>
                      </a:pPr>
                      <a:r>
                        <a:rPr lang="en-US" sz="1600" b="1" kern="100" dirty="0">
                          <a:solidFill>
                            <a:schemeClr val="accent2"/>
                          </a:solidFill>
                          <a:effectLst/>
                          <a:latin typeface="+mn-lt"/>
                          <a:ea typeface="+mn-ea"/>
                          <a:cs typeface="+mn-cs"/>
                        </a:rPr>
                        <a:t>12</a:t>
                      </a:r>
                      <a:endParaRPr lang="en-CN" sz="1600" b="1" kern="100" dirty="0">
                        <a:solidFill>
                          <a:schemeClr val="accent2"/>
                        </a:solidFill>
                        <a:effectLst/>
                        <a:latin typeface="+mn-lt"/>
                        <a:ea typeface="+mn-ea"/>
                        <a:cs typeface="+mn-cs"/>
                      </a:endParaRPr>
                    </a:p>
                  </a:txBody>
                  <a:tcPr marL="61879" marR="61879" marT="0" marB="0" anchor="ctr"/>
                </a:tc>
                <a:tc>
                  <a:txBody>
                    <a:bodyPr/>
                    <a:lstStyle/>
                    <a:p>
                      <a:pPr algn="just">
                        <a:lnSpc>
                          <a:spcPct val="100000"/>
                        </a:lnSpc>
                      </a:pPr>
                      <a:r>
                        <a:rPr lang="zh-CN" altLang="en-US" sz="1600" b="1" kern="100" dirty="0">
                          <a:solidFill>
                            <a:schemeClr val="accent2"/>
                          </a:solidFill>
                          <a:effectLst/>
                          <a:latin typeface="+mn-lt"/>
                          <a:ea typeface="+mn-ea"/>
                          <a:cs typeface="+mn-cs"/>
                        </a:rPr>
                        <a:t>栅格与矢量数据转换、遥感影像基本处理、信息提取</a:t>
                      </a:r>
                      <a:endParaRPr lang="en-CN" sz="1600" b="1" kern="100" dirty="0">
                        <a:solidFill>
                          <a:schemeClr val="accent2"/>
                        </a:solidFill>
                        <a:effectLst/>
                        <a:latin typeface="+mn-lt"/>
                        <a:ea typeface="+mn-ea"/>
                        <a:cs typeface="+mn-cs"/>
                      </a:endParaRPr>
                    </a:p>
                  </a:txBody>
                  <a:tcPr marL="61879" marR="61879" marT="0" marB="0" anchor="ctr"/>
                </a:tc>
                <a:extLst>
                  <a:ext uri="{0D108BD9-81ED-4DB2-BD59-A6C34878D82A}">
                    <a16:rowId xmlns:a16="http://schemas.microsoft.com/office/drawing/2014/main" val="1269408731"/>
                  </a:ext>
                </a:extLst>
              </a:tr>
              <a:tr h="594159">
                <a:tc>
                  <a:txBody>
                    <a:bodyPr/>
                    <a:lstStyle/>
                    <a:p>
                      <a:pPr algn="l">
                        <a:lnSpc>
                          <a:spcPct val="100000"/>
                        </a:lnSpc>
                      </a:pPr>
                      <a:r>
                        <a:rPr lang="en-US" sz="1600" b="1" kern="100" dirty="0">
                          <a:solidFill>
                            <a:schemeClr val="bg2"/>
                          </a:solidFill>
                          <a:effectLst/>
                        </a:rPr>
                        <a:t>7. </a:t>
                      </a:r>
                      <a:r>
                        <a:rPr lang="zh-CN" altLang="en-US" sz="1600" b="1" kern="100" dirty="0">
                          <a:solidFill>
                            <a:schemeClr val="bg2"/>
                          </a:solidFill>
                          <a:effectLst/>
                        </a:rPr>
                        <a:t>空间数据处理与分析应用实践</a:t>
                      </a:r>
                      <a:endParaRPr lang="en-CN" sz="1600" b="1" kern="100" dirty="0">
                        <a:solidFill>
                          <a:schemeClr val="bg2"/>
                        </a:solidFill>
                        <a:effectLst/>
                        <a:latin typeface="Times New Roman" panose="02020603050405020304" pitchFamily="18" charset="0"/>
                        <a:ea typeface="SimSun" panose="02010600030101010101" pitchFamily="2" charset="-122"/>
                      </a:endParaRPr>
                    </a:p>
                  </a:txBody>
                  <a:tcPr marL="61879" marR="61879" marT="0" marB="0" anchor="ctr"/>
                </a:tc>
                <a:tc>
                  <a:txBody>
                    <a:bodyPr/>
                    <a:lstStyle/>
                    <a:p>
                      <a:pPr algn="ctr">
                        <a:lnSpc>
                          <a:spcPct val="100000"/>
                        </a:lnSpc>
                      </a:pPr>
                      <a:r>
                        <a:rPr lang="en-US" sz="1600" b="1" kern="100" dirty="0">
                          <a:solidFill>
                            <a:schemeClr val="bg2"/>
                          </a:solidFill>
                          <a:effectLst/>
                          <a:latin typeface="+mn-lt"/>
                          <a:ea typeface="+mn-ea"/>
                          <a:cs typeface="+mn-cs"/>
                        </a:rPr>
                        <a:t>11</a:t>
                      </a:r>
                      <a:endParaRPr lang="en-CN" sz="1600" b="1" kern="100" dirty="0">
                        <a:solidFill>
                          <a:schemeClr val="bg2"/>
                        </a:solidFill>
                        <a:effectLst/>
                        <a:latin typeface="+mn-lt"/>
                        <a:ea typeface="+mn-ea"/>
                        <a:cs typeface="+mn-cs"/>
                      </a:endParaRPr>
                    </a:p>
                  </a:txBody>
                  <a:tcPr marL="61879" marR="61879"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600" b="1" kern="100" dirty="0">
                          <a:solidFill>
                            <a:schemeClr val="bg2"/>
                          </a:solidFill>
                          <a:effectLst/>
                          <a:latin typeface="+mn-lt"/>
                          <a:ea typeface="+mn-ea"/>
                          <a:cs typeface="+mn-cs"/>
                        </a:rPr>
                        <a:t>小组协作、空间数据处理综合实践</a:t>
                      </a:r>
                      <a:endParaRPr lang="en-CN" altLang="zh-CN" sz="1600" b="1" kern="100" dirty="0">
                        <a:solidFill>
                          <a:schemeClr val="bg2"/>
                        </a:solidFill>
                        <a:effectLst/>
                        <a:latin typeface="+mn-lt"/>
                        <a:ea typeface="+mn-ea"/>
                        <a:cs typeface="+mn-cs"/>
                      </a:endParaRPr>
                    </a:p>
                  </a:txBody>
                  <a:tcPr marL="61879" marR="61879" marT="0" marB="0" anchor="ctr"/>
                </a:tc>
                <a:extLst>
                  <a:ext uri="{0D108BD9-81ED-4DB2-BD59-A6C34878D82A}">
                    <a16:rowId xmlns:a16="http://schemas.microsoft.com/office/drawing/2014/main" val="1353450156"/>
                  </a:ext>
                </a:extLst>
              </a:tr>
            </a:tbl>
          </a:graphicData>
        </a:graphic>
      </p:graphicFrame>
    </p:spTree>
    <p:extLst>
      <p:ext uri="{BB962C8B-B14F-4D97-AF65-F5344CB8AC3E}">
        <p14:creationId xmlns:p14="http://schemas.microsoft.com/office/powerpoint/2010/main" val="390422526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mn-ea"/>
              </a:rPr>
              <a:t>课程简介及考核</a:t>
            </a:r>
            <a:endParaRPr lang="zh-CN" altLang="en-US" dirty="0"/>
          </a:p>
        </p:txBody>
      </p:sp>
      <p:sp>
        <p:nvSpPr>
          <p:cNvPr id="2" name="TextBox 1">
            <a:extLst>
              <a:ext uri="{FF2B5EF4-FFF2-40B4-BE49-F238E27FC236}">
                <a16:creationId xmlns:a16="http://schemas.microsoft.com/office/drawing/2014/main" id="{631AADB6-C88A-D817-4683-FC087E4E240F}"/>
              </a:ext>
            </a:extLst>
          </p:cNvPr>
          <p:cNvSpPr txBox="1"/>
          <p:nvPr/>
        </p:nvSpPr>
        <p:spPr>
          <a:xfrm>
            <a:off x="246043" y="920834"/>
            <a:ext cx="8670933" cy="1077218"/>
          </a:xfrm>
          <a:prstGeom prst="rect">
            <a:avLst/>
          </a:prstGeom>
          <a:noFill/>
        </p:spPr>
        <p:txBody>
          <a:bodyPr wrap="square" rtlCol="0">
            <a:spAutoFit/>
          </a:bodyPr>
          <a:lstStyle/>
          <a:p>
            <a:pPr algn="just"/>
            <a:r>
              <a:rPr lang="en-US" altLang="zh-CN" sz="2800" b="1" dirty="0">
                <a:solidFill>
                  <a:srgbClr val="333333"/>
                </a:solidFill>
                <a:latin typeface="+mn-ea"/>
                <a:ea typeface="+mn-ea"/>
              </a:rPr>
              <a:t>4</a:t>
            </a:r>
            <a:r>
              <a:rPr lang="zh-CN" altLang="en-US" sz="2800" b="1" dirty="0">
                <a:solidFill>
                  <a:srgbClr val="333333"/>
                </a:solidFill>
                <a:latin typeface="+mn-ea"/>
                <a:ea typeface="+mn-ea"/>
              </a:rPr>
              <a:t>、课程资料</a:t>
            </a:r>
            <a:endParaRPr lang="en-US" altLang="zh-CN" sz="2800" b="1" dirty="0">
              <a:solidFill>
                <a:srgbClr val="333333"/>
              </a:solidFill>
              <a:latin typeface="+mn-ea"/>
              <a:ea typeface="+mn-ea"/>
            </a:endParaRPr>
          </a:p>
          <a:p>
            <a:pPr algn="just"/>
            <a:r>
              <a:rPr lang="zh-CN" altLang="en-US" dirty="0">
                <a:solidFill>
                  <a:srgbClr val="333333"/>
                </a:solidFill>
                <a:latin typeface="+mn-ea"/>
                <a:ea typeface="+mn-ea"/>
              </a:rPr>
              <a:t>      课程资料已上传至</a:t>
            </a:r>
            <a:r>
              <a:rPr lang="en-US" altLang="zh-CN" dirty="0" err="1">
                <a:solidFill>
                  <a:srgbClr val="333333"/>
                </a:solidFill>
                <a:latin typeface="+mn-ea"/>
                <a:ea typeface="+mn-ea"/>
              </a:rPr>
              <a:t>Github</a:t>
            </a:r>
            <a:r>
              <a:rPr lang="zh-CN" altLang="en-US" dirty="0">
                <a:solidFill>
                  <a:srgbClr val="333333"/>
                </a:solidFill>
                <a:latin typeface="+mn-ea"/>
                <a:ea typeface="+mn-ea"/>
              </a:rPr>
              <a:t>开源托管平台</a:t>
            </a:r>
            <a:endParaRPr lang="en-US" altLang="zh-CN" dirty="0">
              <a:solidFill>
                <a:srgbClr val="333333"/>
              </a:solidFill>
              <a:latin typeface="+mn-ea"/>
              <a:ea typeface="+mn-ea"/>
            </a:endParaRPr>
          </a:p>
        </p:txBody>
      </p:sp>
      <p:sp>
        <p:nvSpPr>
          <p:cNvPr id="7" name="TextBox 6">
            <a:extLst>
              <a:ext uri="{FF2B5EF4-FFF2-40B4-BE49-F238E27FC236}">
                <a16:creationId xmlns:a16="http://schemas.microsoft.com/office/drawing/2014/main" id="{62959DC6-89B8-A589-6622-E3331C39FC3C}"/>
              </a:ext>
            </a:extLst>
          </p:cNvPr>
          <p:cNvSpPr txBox="1"/>
          <p:nvPr/>
        </p:nvSpPr>
        <p:spPr>
          <a:xfrm>
            <a:off x="441433" y="6350665"/>
            <a:ext cx="8329919" cy="369332"/>
          </a:xfrm>
          <a:prstGeom prst="rect">
            <a:avLst/>
          </a:prstGeom>
          <a:noFill/>
        </p:spPr>
        <p:txBody>
          <a:bodyPr wrap="square" rtlCol="0">
            <a:spAutoFit/>
          </a:bodyPr>
          <a:lstStyle/>
          <a:p>
            <a:pPr algn="just"/>
            <a:r>
              <a:rPr lang="en-US" altLang="zh-CN" sz="1800" dirty="0">
                <a:solidFill>
                  <a:schemeClr val="bg2"/>
                </a:solidFill>
              </a:rPr>
              <a:t>《</a:t>
            </a:r>
            <a:r>
              <a:rPr lang="en-CN" sz="1800" dirty="0">
                <a:solidFill>
                  <a:schemeClr val="bg2"/>
                </a:solidFill>
              </a:rPr>
              <a:t> </a:t>
            </a:r>
            <a:r>
              <a:rPr lang="zh-CN" altLang="en-US" sz="1800" dirty="0">
                <a:solidFill>
                  <a:schemeClr val="bg2"/>
                </a:solidFill>
              </a:rPr>
              <a:t>空间数据处理</a:t>
            </a:r>
            <a:r>
              <a:rPr lang="en-CN" sz="1800" dirty="0">
                <a:solidFill>
                  <a:schemeClr val="bg2"/>
                </a:solidFill>
              </a:rPr>
              <a:t> </a:t>
            </a:r>
            <a:r>
              <a:rPr lang="en-US" altLang="zh-CN" sz="1800" dirty="0">
                <a:solidFill>
                  <a:schemeClr val="bg2"/>
                </a:solidFill>
              </a:rPr>
              <a:t>》</a:t>
            </a:r>
            <a:r>
              <a:rPr lang="en-CN" sz="1800" dirty="0">
                <a:solidFill>
                  <a:schemeClr val="bg2"/>
                </a:solidFill>
              </a:rPr>
              <a:t>课程链接</a:t>
            </a:r>
            <a:r>
              <a:rPr lang="zh-CN" altLang="en-US" sz="1800" dirty="0">
                <a:solidFill>
                  <a:schemeClr val="bg2"/>
                </a:solidFill>
              </a:rPr>
              <a:t>：</a:t>
            </a:r>
            <a:r>
              <a:rPr lang="en-US" altLang="zh-CN" sz="1800" dirty="0">
                <a:solidFill>
                  <a:schemeClr val="bg2"/>
                </a:solidFill>
              </a:rPr>
              <a:t> https://github.com/xinluo2018/spatial-data-processing  </a:t>
            </a:r>
            <a:endParaRPr lang="en-CN" sz="1800" dirty="0">
              <a:solidFill>
                <a:schemeClr val="bg2"/>
              </a:solidFill>
            </a:endParaRPr>
          </a:p>
        </p:txBody>
      </p:sp>
      <p:pic>
        <p:nvPicPr>
          <p:cNvPr id="5" name="图片 4">
            <a:extLst>
              <a:ext uri="{FF2B5EF4-FFF2-40B4-BE49-F238E27FC236}">
                <a16:creationId xmlns:a16="http://schemas.microsoft.com/office/drawing/2014/main" id="{99949073-19FB-A03F-5063-59318F813EFC}"/>
              </a:ext>
            </a:extLst>
          </p:cNvPr>
          <p:cNvPicPr>
            <a:picLocks noChangeAspect="1"/>
          </p:cNvPicPr>
          <p:nvPr/>
        </p:nvPicPr>
        <p:blipFill>
          <a:blip r:embed="rId3"/>
          <a:srcRect l="1680" r="2803"/>
          <a:stretch/>
        </p:blipFill>
        <p:spPr>
          <a:xfrm>
            <a:off x="511383" y="2010664"/>
            <a:ext cx="8071365" cy="4296694"/>
          </a:xfrm>
          <a:prstGeom prst="rect">
            <a:avLst/>
          </a:prstGeom>
        </p:spPr>
      </p:pic>
    </p:spTree>
    <p:extLst>
      <p:ext uri="{BB962C8B-B14F-4D97-AF65-F5344CB8AC3E}">
        <p14:creationId xmlns:p14="http://schemas.microsoft.com/office/powerpoint/2010/main" val="574429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mn-ea"/>
              </a:rPr>
              <a:t>课程简介及考核</a:t>
            </a:r>
            <a:endParaRPr lang="zh-CN" altLang="en-US" dirty="0"/>
          </a:p>
        </p:txBody>
      </p:sp>
      <p:sp>
        <p:nvSpPr>
          <p:cNvPr id="2" name="TextBox 1">
            <a:extLst>
              <a:ext uri="{FF2B5EF4-FFF2-40B4-BE49-F238E27FC236}">
                <a16:creationId xmlns:a16="http://schemas.microsoft.com/office/drawing/2014/main" id="{631AADB6-C88A-D817-4683-FC087E4E240F}"/>
              </a:ext>
            </a:extLst>
          </p:cNvPr>
          <p:cNvSpPr txBox="1"/>
          <p:nvPr/>
        </p:nvSpPr>
        <p:spPr>
          <a:xfrm>
            <a:off x="321811" y="897891"/>
            <a:ext cx="8540405" cy="923330"/>
          </a:xfrm>
          <a:prstGeom prst="rect">
            <a:avLst/>
          </a:prstGeom>
          <a:noFill/>
        </p:spPr>
        <p:txBody>
          <a:bodyPr wrap="square" rtlCol="0">
            <a:spAutoFit/>
          </a:bodyPr>
          <a:lstStyle/>
          <a:p>
            <a:pPr algn="just"/>
            <a:r>
              <a:rPr lang="en-US" altLang="zh-CN" sz="2200" b="1" dirty="0">
                <a:solidFill>
                  <a:srgbClr val="333333"/>
                </a:solidFill>
                <a:latin typeface="+mn-ea"/>
                <a:ea typeface="+mn-ea"/>
              </a:rPr>
              <a:t>5</a:t>
            </a:r>
            <a:r>
              <a:rPr lang="zh-CN" altLang="en-US" sz="2200" b="1" dirty="0">
                <a:solidFill>
                  <a:srgbClr val="333333"/>
                </a:solidFill>
                <a:latin typeface="+mn-ea"/>
                <a:ea typeface="+mn-ea"/>
              </a:rPr>
              <a:t>、教学方式</a:t>
            </a:r>
            <a:endParaRPr lang="en-US" altLang="zh-CN" sz="2200" b="1" dirty="0">
              <a:solidFill>
                <a:srgbClr val="333333"/>
              </a:solidFill>
              <a:latin typeface="+mn-ea"/>
              <a:ea typeface="+mn-ea"/>
            </a:endParaRPr>
          </a:p>
          <a:p>
            <a:pPr algn="just"/>
            <a:r>
              <a:rPr lang="zh-CN" altLang="en-US" sz="2000" dirty="0">
                <a:solidFill>
                  <a:srgbClr val="333333"/>
                </a:solidFill>
                <a:latin typeface="+mn-ea"/>
                <a:ea typeface="+mn-ea"/>
              </a:rPr>
              <a:t>    线下实验课，课堂学习需</a:t>
            </a:r>
            <a:r>
              <a:rPr lang="zh-CN" altLang="en-US" sz="2000" b="1" dirty="0">
                <a:solidFill>
                  <a:schemeClr val="accent2"/>
                </a:solidFill>
                <a:latin typeface="+mn-ea"/>
                <a:ea typeface="+mn-ea"/>
              </a:rPr>
              <a:t>携带电脑</a:t>
            </a:r>
            <a:r>
              <a:rPr lang="zh-CN" altLang="en-US" sz="2000" dirty="0">
                <a:solidFill>
                  <a:srgbClr val="333333"/>
                </a:solidFill>
                <a:latin typeface="+mn-ea"/>
                <a:ea typeface="+mn-ea"/>
              </a:rPr>
              <a:t>，并保持</a:t>
            </a:r>
            <a:r>
              <a:rPr lang="zh-CN" altLang="en-US" sz="2000" b="1" dirty="0">
                <a:solidFill>
                  <a:schemeClr val="accent2"/>
                </a:solidFill>
                <a:latin typeface="+mn-ea"/>
                <a:ea typeface="+mn-ea"/>
              </a:rPr>
              <a:t>网络通畅</a:t>
            </a:r>
            <a:r>
              <a:rPr lang="zh-CN" altLang="en-US" sz="2000" dirty="0">
                <a:solidFill>
                  <a:srgbClr val="333333"/>
                </a:solidFill>
                <a:latin typeface="+mn-ea"/>
                <a:ea typeface="+mn-ea"/>
              </a:rPr>
              <a:t>。</a:t>
            </a:r>
            <a:endParaRPr lang="en-US" altLang="zh-CN" sz="2000" b="1" dirty="0">
              <a:solidFill>
                <a:srgbClr val="333333"/>
              </a:solidFill>
              <a:latin typeface="+mn-ea"/>
              <a:ea typeface="+mn-ea"/>
            </a:endParaRPr>
          </a:p>
        </p:txBody>
      </p:sp>
      <p:graphicFrame>
        <p:nvGraphicFramePr>
          <p:cNvPr id="4" name="Table 3">
            <a:extLst>
              <a:ext uri="{FF2B5EF4-FFF2-40B4-BE49-F238E27FC236}">
                <a16:creationId xmlns:a16="http://schemas.microsoft.com/office/drawing/2014/main" id="{CD59FCAC-1DA4-74BE-FCAF-D57ABF2F5B57}"/>
              </a:ext>
            </a:extLst>
          </p:cNvPr>
          <p:cNvGraphicFramePr>
            <a:graphicFrameLocks noGrp="1"/>
          </p:cNvGraphicFramePr>
          <p:nvPr>
            <p:extLst>
              <p:ext uri="{D42A27DB-BD31-4B8C-83A1-F6EECF244321}">
                <p14:modId xmlns:p14="http://schemas.microsoft.com/office/powerpoint/2010/main" val="3335125571"/>
              </p:ext>
            </p:extLst>
          </p:nvPr>
        </p:nvGraphicFramePr>
        <p:xfrm>
          <a:off x="321813" y="2328330"/>
          <a:ext cx="8540404" cy="4330269"/>
        </p:xfrm>
        <a:graphic>
          <a:graphicData uri="http://schemas.openxmlformats.org/drawingml/2006/table">
            <a:tbl>
              <a:tblPr firstRow="1" firstCol="1" bandRow="1">
                <a:tableStyleId>{BDBED569-4797-4DF1-A0F4-6AAB3CD982D8}</a:tableStyleId>
              </a:tblPr>
              <a:tblGrid>
                <a:gridCol w="1399977">
                  <a:extLst>
                    <a:ext uri="{9D8B030D-6E8A-4147-A177-3AD203B41FA5}">
                      <a16:colId xmlns:a16="http://schemas.microsoft.com/office/drawing/2014/main" val="4047353125"/>
                    </a:ext>
                  </a:extLst>
                </a:gridCol>
                <a:gridCol w="668458">
                  <a:extLst>
                    <a:ext uri="{9D8B030D-6E8A-4147-A177-3AD203B41FA5}">
                      <a16:colId xmlns:a16="http://schemas.microsoft.com/office/drawing/2014/main" val="2269971301"/>
                    </a:ext>
                  </a:extLst>
                </a:gridCol>
                <a:gridCol w="6471969">
                  <a:extLst>
                    <a:ext uri="{9D8B030D-6E8A-4147-A177-3AD203B41FA5}">
                      <a16:colId xmlns:a16="http://schemas.microsoft.com/office/drawing/2014/main" val="307882658"/>
                    </a:ext>
                  </a:extLst>
                </a:gridCol>
              </a:tblGrid>
              <a:tr h="555053">
                <a:tc>
                  <a:txBody>
                    <a:bodyPr/>
                    <a:lstStyle/>
                    <a:p>
                      <a:pPr algn="ctr">
                        <a:lnSpc>
                          <a:spcPct val="150000"/>
                        </a:lnSpc>
                      </a:pPr>
                      <a:r>
                        <a:rPr lang="zh-CN" sz="1800" kern="100">
                          <a:solidFill>
                            <a:schemeClr val="bg2"/>
                          </a:solidFill>
                          <a:effectLst/>
                        </a:rPr>
                        <a:t>组成</a:t>
                      </a:r>
                      <a:endParaRPr lang="en-CN" sz="1800" kern="100">
                        <a:solidFill>
                          <a:schemeClr val="bg2"/>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50000"/>
                        </a:lnSpc>
                      </a:pPr>
                      <a:r>
                        <a:rPr lang="zh-CN" sz="1800" kern="100" dirty="0">
                          <a:solidFill>
                            <a:schemeClr val="bg2"/>
                          </a:solidFill>
                          <a:effectLst/>
                        </a:rPr>
                        <a:t>占比</a:t>
                      </a:r>
                      <a:endParaRPr lang="en-CN" sz="1800" kern="100" dirty="0">
                        <a:solidFill>
                          <a:schemeClr val="bg2"/>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50000"/>
                        </a:lnSpc>
                      </a:pPr>
                      <a:r>
                        <a:rPr lang="zh-CN" sz="1800" kern="100" dirty="0">
                          <a:solidFill>
                            <a:schemeClr val="bg2"/>
                          </a:solidFill>
                          <a:effectLst/>
                        </a:rPr>
                        <a:t>说明</a:t>
                      </a:r>
                      <a:endParaRPr lang="en-CN" sz="1800" kern="100" dirty="0">
                        <a:solidFill>
                          <a:schemeClr val="bg2"/>
                        </a:solidFill>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371803423"/>
                  </a:ext>
                </a:extLst>
              </a:tr>
              <a:tr h="708388">
                <a:tc>
                  <a:txBody>
                    <a:bodyPr/>
                    <a:lstStyle/>
                    <a:p>
                      <a:pPr algn="ctr">
                        <a:lnSpc>
                          <a:spcPct val="100000"/>
                        </a:lnSpc>
                      </a:pPr>
                      <a:r>
                        <a:rPr lang="zh-CN" altLang="en-US" sz="1700" kern="100" dirty="0">
                          <a:solidFill>
                            <a:schemeClr val="bg2"/>
                          </a:solidFill>
                          <a:effectLst/>
                          <a:latin typeface="+mn-lt"/>
                          <a:ea typeface="+mn-ea"/>
                          <a:cs typeface="+mn-cs"/>
                        </a:rPr>
                        <a:t>课堂出勤</a:t>
                      </a:r>
                      <a:endParaRPr lang="en-CN" sz="1700" kern="100" dirty="0">
                        <a:solidFill>
                          <a:schemeClr val="bg2"/>
                        </a:solidFill>
                        <a:effectLst/>
                        <a:latin typeface="+mn-lt"/>
                        <a:ea typeface="+mn-ea"/>
                        <a:cs typeface="+mn-cs"/>
                      </a:endParaRPr>
                    </a:p>
                  </a:txBody>
                  <a:tcPr marL="68580" marR="68580" marT="0" marB="0" anchor="ctr"/>
                </a:tc>
                <a:tc>
                  <a:txBody>
                    <a:bodyPr/>
                    <a:lstStyle/>
                    <a:p>
                      <a:pPr algn="ctr">
                        <a:lnSpc>
                          <a:spcPct val="150000"/>
                        </a:lnSpc>
                      </a:pPr>
                      <a:r>
                        <a:rPr lang="en-US" sz="1700" kern="100" dirty="0">
                          <a:solidFill>
                            <a:schemeClr val="bg2"/>
                          </a:solidFill>
                          <a:effectLst/>
                          <a:latin typeface="+mn-lt"/>
                          <a:ea typeface="+mn-ea"/>
                          <a:cs typeface="+mn-cs"/>
                        </a:rPr>
                        <a:t>15%</a:t>
                      </a:r>
                      <a:endParaRPr lang="en-CN" sz="1700" kern="100" dirty="0">
                        <a:solidFill>
                          <a:schemeClr val="bg2"/>
                        </a:solidFill>
                        <a:effectLst/>
                        <a:latin typeface="+mn-lt"/>
                        <a:ea typeface="+mn-ea"/>
                        <a:cs typeface="+mn-cs"/>
                      </a:endParaRPr>
                    </a:p>
                  </a:txBody>
                  <a:tcPr marL="68580" marR="68580" marT="0" marB="0" anchor="ctr"/>
                </a:tc>
                <a:tc>
                  <a:txBody>
                    <a:bodyPr/>
                    <a:lstStyle/>
                    <a:p>
                      <a:pPr algn="just">
                        <a:lnSpc>
                          <a:spcPct val="150000"/>
                        </a:lnSpc>
                      </a:pPr>
                      <a:r>
                        <a:rPr lang="zh-CN" altLang="en-US" sz="1700" kern="100" dirty="0">
                          <a:solidFill>
                            <a:schemeClr val="bg2"/>
                          </a:solidFill>
                          <a:effectLst/>
                          <a:latin typeface="+mn-lt"/>
                          <a:ea typeface="+mn-ea"/>
                          <a:cs typeface="+mn-cs"/>
                        </a:rPr>
                        <a:t>缺席需请假，除生病无法出勤外，尽量不请假。</a:t>
                      </a:r>
                      <a:endParaRPr lang="en-CN" sz="1700" kern="100" dirty="0">
                        <a:solidFill>
                          <a:schemeClr val="bg2"/>
                        </a:solidFill>
                        <a:effectLst/>
                        <a:latin typeface="+mn-lt"/>
                        <a:ea typeface="+mn-ea"/>
                        <a:cs typeface="+mn-cs"/>
                      </a:endParaRPr>
                    </a:p>
                  </a:txBody>
                  <a:tcPr marL="68580" marR="68580" marT="0" marB="0" anchor="ctr"/>
                </a:tc>
                <a:extLst>
                  <a:ext uri="{0D108BD9-81ED-4DB2-BD59-A6C34878D82A}">
                    <a16:rowId xmlns:a16="http://schemas.microsoft.com/office/drawing/2014/main" val="158591504"/>
                  </a:ext>
                </a:extLst>
              </a:tr>
              <a:tr h="484405">
                <a:tc>
                  <a:txBody>
                    <a:bodyPr/>
                    <a:lstStyle/>
                    <a:p>
                      <a:pPr algn="ctr">
                        <a:lnSpc>
                          <a:spcPct val="100000"/>
                        </a:lnSpc>
                      </a:pPr>
                      <a:r>
                        <a:rPr lang="zh-CN" sz="1600" kern="100" dirty="0">
                          <a:solidFill>
                            <a:schemeClr val="bg2"/>
                          </a:solidFill>
                          <a:effectLst/>
                        </a:rPr>
                        <a:t>课堂表现</a:t>
                      </a:r>
                      <a:endParaRPr lang="en-CN" sz="1600" kern="100" dirty="0">
                        <a:solidFill>
                          <a:schemeClr val="bg2"/>
                        </a:solidFill>
                        <a:effectLst/>
                      </a:endParaRPr>
                    </a:p>
                    <a:p>
                      <a:pPr algn="ctr">
                        <a:lnSpc>
                          <a:spcPct val="100000"/>
                        </a:lnSpc>
                      </a:pPr>
                      <a:r>
                        <a:rPr lang="zh-CN" sz="1600" kern="100" dirty="0">
                          <a:solidFill>
                            <a:schemeClr val="bg2"/>
                          </a:solidFill>
                          <a:effectLst/>
                        </a:rPr>
                        <a:t>（个人）</a:t>
                      </a:r>
                      <a:endParaRPr lang="en-CN" sz="1600" kern="100" dirty="0">
                        <a:solidFill>
                          <a:schemeClr val="bg2"/>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50000"/>
                        </a:lnSpc>
                      </a:pPr>
                      <a:r>
                        <a:rPr lang="en-US" sz="1700" kern="100" dirty="0">
                          <a:solidFill>
                            <a:schemeClr val="bg2"/>
                          </a:solidFill>
                          <a:effectLst/>
                        </a:rPr>
                        <a:t>15%</a:t>
                      </a:r>
                      <a:endParaRPr lang="en-CN" sz="1700" kern="100" dirty="0">
                        <a:solidFill>
                          <a:schemeClr val="bg2"/>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zh-CN" altLang="zh-CN" sz="1700" kern="100" dirty="0">
                          <a:solidFill>
                            <a:schemeClr val="bg2"/>
                          </a:solidFill>
                          <a:effectLst/>
                        </a:rPr>
                        <a:t>根据课程学习情况进行综合评分</a:t>
                      </a:r>
                      <a:endParaRPr lang="en-CN" altLang="zh-CN" sz="1700" kern="100" dirty="0">
                        <a:solidFill>
                          <a:schemeClr val="bg2"/>
                        </a:solidFill>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4283464346"/>
                  </a:ext>
                </a:extLst>
              </a:tr>
              <a:tr h="1289574">
                <a:tc>
                  <a:txBody>
                    <a:bodyPr/>
                    <a:lstStyle/>
                    <a:p>
                      <a:pPr algn="ctr">
                        <a:lnSpc>
                          <a:spcPct val="100000"/>
                        </a:lnSpc>
                      </a:pPr>
                      <a:r>
                        <a:rPr lang="zh-CN" altLang="zh-CN" sz="1600" kern="100" dirty="0">
                          <a:solidFill>
                            <a:schemeClr val="bg2"/>
                          </a:solidFill>
                          <a:effectLst/>
                        </a:rPr>
                        <a:t>个人作业</a:t>
                      </a:r>
                      <a:endParaRPr lang="en-CN" altLang="zh-CN" sz="1600" kern="100" dirty="0">
                        <a:solidFill>
                          <a:schemeClr val="bg2"/>
                        </a:solidFill>
                        <a:effectLst/>
                      </a:endParaRPr>
                    </a:p>
                    <a:p>
                      <a:pPr algn="ctr">
                        <a:lnSpc>
                          <a:spcPct val="100000"/>
                        </a:lnSpc>
                      </a:pPr>
                      <a:r>
                        <a:rPr lang="zh-CN" altLang="zh-CN" sz="1600" kern="100" dirty="0">
                          <a:solidFill>
                            <a:schemeClr val="bg2"/>
                          </a:solidFill>
                          <a:effectLst/>
                        </a:rPr>
                        <a:t>（至少</a:t>
                      </a:r>
                      <a:r>
                        <a:rPr lang="en-US" altLang="zh-CN" sz="1600" kern="100" dirty="0">
                          <a:solidFill>
                            <a:schemeClr val="bg2"/>
                          </a:solidFill>
                          <a:effectLst/>
                        </a:rPr>
                        <a:t>3</a:t>
                      </a:r>
                      <a:r>
                        <a:rPr lang="zh-CN" altLang="zh-CN" sz="1600" kern="100" dirty="0">
                          <a:solidFill>
                            <a:schemeClr val="bg2"/>
                          </a:solidFill>
                          <a:effectLst/>
                        </a:rPr>
                        <a:t>次）</a:t>
                      </a:r>
                      <a:endParaRPr lang="en-CN" altLang="zh-CN" sz="1600" kern="100" dirty="0">
                        <a:solidFill>
                          <a:schemeClr val="bg2"/>
                        </a:solidFill>
                        <a:effectLst/>
                        <a:latin typeface="Times New Roman" panose="02020603050405020304" pitchFamily="18" charset="0"/>
                        <a:ea typeface="SimSun" panose="02010600030101010101" pitchFamily="2" charset="-122"/>
                      </a:endParaRPr>
                    </a:p>
                    <a:p>
                      <a:pPr algn="ctr">
                        <a:lnSpc>
                          <a:spcPct val="100000"/>
                        </a:lnSpc>
                      </a:pPr>
                      <a:endParaRPr lang="en-CN" sz="1600" kern="100" dirty="0">
                        <a:solidFill>
                          <a:schemeClr val="bg2"/>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50000"/>
                        </a:lnSpc>
                      </a:pPr>
                      <a:r>
                        <a:rPr lang="en-US" sz="1700" kern="100" dirty="0">
                          <a:solidFill>
                            <a:schemeClr val="bg2"/>
                          </a:solidFill>
                          <a:effectLst/>
                        </a:rPr>
                        <a:t>45%</a:t>
                      </a:r>
                      <a:endParaRPr lang="en-CN" sz="1700" kern="100" dirty="0">
                        <a:solidFill>
                          <a:schemeClr val="bg2"/>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just">
                        <a:lnSpc>
                          <a:spcPct val="150000"/>
                        </a:lnSpc>
                      </a:pPr>
                      <a:r>
                        <a:rPr lang="zh-CN" altLang="en-US" sz="1700" kern="100" dirty="0">
                          <a:solidFill>
                            <a:schemeClr val="bg2"/>
                          </a:solidFill>
                          <a:effectLst/>
                        </a:rPr>
                        <a:t>六</a:t>
                      </a:r>
                      <a:r>
                        <a:rPr lang="zh-CN" sz="1700" kern="100" dirty="0">
                          <a:solidFill>
                            <a:schemeClr val="bg2"/>
                          </a:solidFill>
                          <a:effectLst/>
                        </a:rPr>
                        <a:t>次作业中选做三次完成，每次作业总分</a:t>
                      </a:r>
                      <a:r>
                        <a:rPr lang="en-US" sz="1700" kern="100" dirty="0">
                          <a:solidFill>
                            <a:schemeClr val="bg2"/>
                          </a:solidFill>
                          <a:effectLst/>
                        </a:rPr>
                        <a:t>15</a:t>
                      </a:r>
                      <a:r>
                        <a:rPr lang="zh-CN" sz="1700" kern="100" dirty="0">
                          <a:solidFill>
                            <a:schemeClr val="bg2"/>
                          </a:solidFill>
                          <a:effectLst/>
                        </a:rPr>
                        <a:t>分，以技术报告形式提交作业。其中技术报告格式分为</a:t>
                      </a:r>
                      <a:r>
                        <a:rPr lang="en-US" sz="1700" kern="100" dirty="0">
                          <a:solidFill>
                            <a:schemeClr val="bg2"/>
                          </a:solidFill>
                          <a:effectLst/>
                        </a:rPr>
                        <a:t>5</a:t>
                      </a:r>
                      <a:r>
                        <a:rPr lang="zh-CN" sz="1700" kern="100" dirty="0">
                          <a:solidFill>
                            <a:schemeClr val="bg2"/>
                          </a:solidFill>
                          <a:effectLst/>
                        </a:rPr>
                        <a:t>分，内容分为</a:t>
                      </a:r>
                      <a:r>
                        <a:rPr lang="en-US" sz="1700" kern="100" dirty="0">
                          <a:solidFill>
                            <a:schemeClr val="bg2"/>
                          </a:solidFill>
                          <a:effectLst/>
                        </a:rPr>
                        <a:t>10</a:t>
                      </a:r>
                      <a:r>
                        <a:rPr lang="zh-CN" sz="1700" kern="100" dirty="0">
                          <a:solidFill>
                            <a:schemeClr val="bg2"/>
                          </a:solidFill>
                          <a:effectLst/>
                        </a:rPr>
                        <a:t>分。若提交作业超过三次，分数最高的三次作业计入最终成绩。</a:t>
                      </a:r>
                      <a:endParaRPr lang="en-CN" sz="1700" kern="100" dirty="0">
                        <a:solidFill>
                          <a:schemeClr val="bg2"/>
                        </a:solidFill>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481735153"/>
                  </a:ext>
                </a:extLst>
              </a:tr>
              <a:tr h="1289574">
                <a:tc>
                  <a:txBody>
                    <a:bodyPr/>
                    <a:lstStyle/>
                    <a:p>
                      <a:pPr algn="ctr">
                        <a:lnSpc>
                          <a:spcPct val="100000"/>
                        </a:lnSpc>
                      </a:pPr>
                      <a:r>
                        <a:rPr lang="zh-CN" altLang="zh-CN" sz="1600" kern="100" dirty="0">
                          <a:solidFill>
                            <a:schemeClr val="bg2"/>
                          </a:solidFill>
                          <a:effectLst/>
                        </a:rPr>
                        <a:t>小组</a:t>
                      </a:r>
                      <a:r>
                        <a:rPr lang="zh-CN" altLang="en-US" sz="1600" kern="100" dirty="0">
                          <a:solidFill>
                            <a:schemeClr val="bg2"/>
                          </a:solidFill>
                          <a:effectLst/>
                        </a:rPr>
                        <a:t>课程</a:t>
                      </a:r>
                      <a:r>
                        <a:rPr lang="zh-CN" altLang="zh-CN" sz="1600" kern="100" dirty="0">
                          <a:solidFill>
                            <a:schemeClr val="bg2"/>
                          </a:solidFill>
                          <a:effectLst/>
                        </a:rPr>
                        <a:t>实践</a:t>
                      </a:r>
                      <a:endParaRPr lang="en-CN" altLang="zh-CN" sz="1600" kern="100" dirty="0">
                        <a:solidFill>
                          <a:schemeClr val="bg2"/>
                        </a:solidFill>
                        <a:effectLst/>
                      </a:endParaRPr>
                    </a:p>
                    <a:p>
                      <a:pPr algn="ctr">
                        <a:lnSpc>
                          <a:spcPct val="100000"/>
                        </a:lnSpc>
                      </a:pPr>
                      <a:r>
                        <a:rPr lang="zh-CN" altLang="zh-CN" sz="1600" kern="100" dirty="0">
                          <a:solidFill>
                            <a:schemeClr val="bg2"/>
                          </a:solidFill>
                          <a:effectLst/>
                        </a:rPr>
                        <a:t>（</a:t>
                      </a:r>
                      <a:r>
                        <a:rPr lang="en-US" altLang="zh-CN" sz="1600" kern="100" dirty="0">
                          <a:solidFill>
                            <a:schemeClr val="bg2"/>
                          </a:solidFill>
                          <a:effectLst/>
                        </a:rPr>
                        <a:t>2</a:t>
                      </a:r>
                      <a:r>
                        <a:rPr lang="zh-CN" altLang="zh-CN" sz="1600" kern="100" dirty="0">
                          <a:solidFill>
                            <a:schemeClr val="bg2"/>
                          </a:solidFill>
                          <a:effectLst/>
                        </a:rPr>
                        <a:t>次）</a:t>
                      </a:r>
                      <a:endParaRPr lang="en-CN" altLang="zh-CN" sz="1600" kern="100" dirty="0">
                        <a:solidFill>
                          <a:schemeClr val="bg2"/>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50000"/>
                        </a:lnSpc>
                      </a:pPr>
                      <a:r>
                        <a:rPr lang="en-US" sz="1700" kern="100" dirty="0">
                          <a:solidFill>
                            <a:schemeClr val="bg2"/>
                          </a:solidFill>
                          <a:effectLst/>
                        </a:rPr>
                        <a:t>25%</a:t>
                      </a:r>
                      <a:endParaRPr lang="en-CN" sz="1700" kern="100" dirty="0">
                        <a:solidFill>
                          <a:schemeClr val="bg2"/>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just">
                        <a:lnSpc>
                          <a:spcPct val="150000"/>
                        </a:lnSpc>
                      </a:pPr>
                      <a:r>
                        <a:rPr lang="en-US" sz="1700" kern="100" dirty="0">
                          <a:solidFill>
                            <a:schemeClr val="bg2"/>
                          </a:solidFill>
                          <a:effectLst/>
                        </a:rPr>
                        <a:t>1. </a:t>
                      </a:r>
                      <a:r>
                        <a:rPr lang="zh-CN" sz="1700" kern="100" dirty="0">
                          <a:solidFill>
                            <a:schemeClr val="bg2"/>
                          </a:solidFill>
                          <a:effectLst/>
                        </a:rPr>
                        <a:t>小组课后练习小作业，每小组完成一次（占比</a:t>
                      </a:r>
                      <a:r>
                        <a:rPr lang="en-US" sz="1700" kern="100" dirty="0">
                          <a:solidFill>
                            <a:schemeClr val="bg2"/>
                          </a:solidFill>
                          <a:effectLst/>
                        </a:rPr>
                        <a:t>5%</a:t>
                      </a:r>
                      <a:r>
                        <a:rPr lang="zh-CN" sz="1700" kern="100" dirty="0">
                          <a:solidFill>
                            <a:schemeClr val="bg2"/>
                          </a:solidFill>
                          <a:effectLst/>
                        </a:rPr>
                        <a:t>）；</a:t>
                      </a:r>
                      <a:endParaRPr lang="en-CN" sz="1700" kern="100" dirty="0">
                        <a:solidFill>
                          <a:schemeClr val="bg2"/>
                        </a:solidFill>
                        <a:effectLst/>
                      </a:endParaRPr>
                    </a:p>
                    <a:p>
                      <a:pPr algn="just">
                        <a:lnSpc>
                          <a:spcPct val="150000"/>
                        </a:lnSpc>
                      </a:pPr>
                      <a:r>
                        <a:rPr lang="en-US" sz="1700" kern="100" dirty="0">
                          <a:solidFill>
                            <a:schemeClr val="bg2"/>
                          </a:solidFill>
                          <a:effectLst/>
                        </a:rPr>
                        <a:t>2. </a:t>
                      </a:r>
                      <a:r>
                        <a:rPr lang="zh-CN" sz="1700" kern="100" dirty="0">
                          <a:solidFill>
                            <a:schemeClr val="bg2"/>
                          </a:solidFill>
                          <a:effectLst/>
                        </a:rPr>
                        <a:t>期末课程实践开发大作业，需提交课程论文和技术报告，分别占分值</a:t>
                      </a:r>
                      <a:r>
                        <a:rPr lang="en-US" sz="1700" kern="100" dirty="0">
                          <a:solidFill>
                            <a:schemeClr val="bg2"/>
                          </a:solidFill>
                          <a:effectLst/>
                        </a:rPr>
                        <a:t>10</a:t>
                      </a:r>
                      <a:r>
                        <a:rPr lang="zh-CN" sz="1700" kern="100" dirty="0">
                          <a:solidFill>
                            <a:schemeClr val="bg2"/>
                          </a:solidFill>
                          <a:effectLst/>
                        </a:rPr>
                        <a:t>分。根据小组成员表现个人可加</a:t>
                      </a:r>
                      <a:r>
                        <a:rPr lang="en-US" sz="1700" kern="100" dirty="0">
                          <a:solidFill>
                            <a:schemeClr val="bg2"/>
                          </a:solidFill>
                          <a:effectLst/>
                        </a:rPr>
                        <a:t>/</a:t>
                      </a:r>
                      <a:r>
                        <a:rPr lang="zh-CN" sz="1700" kern="100" dirty="0">
                          <a:solidFill>
                            <a:schemeClr val="bg2"/>
                          </a:solidFill>
                          <a:effectLst/>
                        </a:rPr>
                        <a:t>减</a:t>
                      </a:r>
                      <a:r>
                        <a:rPr lang="en-US" sz="1700" kern="100" dirty="0">
                          <a:solidFill>
                            <a:schemeClr val="bg2"/>
                          </a:solidFill>
                          <a:effectLst/>
                        </a:rPr>
                        <a:t>1-3</a:t>
                      </a:r>
                      <a:r>
                        <a:rPr lang="zh-CN" sz="1700" kern="100" dirty="0">
                          <a:solidFill>
                            <a:schemeClr val="bg2"/>
                          </a:solidFill>
                          <a:effectLst/>
                        </a:rPr>
                        <a:t>分。</a:t>
                      </a:r>
                      <a:endParaRPr lang="en-CN" sz="1700" kern="100" dirty="0">
                        <a:solidFill>
                          <a:schemeClr val="bg2"/>
                        </a:solidFill>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351264907"/>
                  </a:ext>
                </a:extLst>
              </a:tr>
            </a:tbl>
          </a:graphicData>
        </a:graphic>
      </p:graphicFrame>
      <p:sp>
        <p:nvSpPr>
          <p:cNvPr id="5" name="TextBox 4">
            <a:extLst>
              <a:ext uri="{FF2B5EF4-FFF2-40B4-BE49-F238E27FC236}">
                <a16:creationId xmlns:a16="http://schemas.microsoft.com/office/drawing/2014/main" id="{C16AD32C-1112-25A1-B638-1BEB3D5594C8}"/>
              </a:ext>
            </a:extLst>
          </p:cNvPr>
          <p:cNvSpPr txBox="1"/>
          <p:nvPr/>
        </p:nvSpPr>
        <p:spPr>
          <a:xfrm>
            <a:off x="324872" y="1762765"/>
            <a:ext cx="8549957" cy="540341"/>
          </a:xfrm>
          <a:prstGeom prst="rect">
            <a:avLst/>
          </a:prstGeom>
          <a:noFill/>
        </p:spPr>
        <p:txBody>
          <a:bodyPr wrap="square">
            <a:spAutoFit/>
          </a:bodyPr>
          <a:lstStyle/>
          <a:p>
            <a:pPr algn="just">
              <a:lnSpc>
                <a:spcPct val="150000"/>
              </a:lnSpc>
            </a:pPr>
            <a:r>
              <a:rPr lang="en-US" altLang="zh-CN" sz="2200" b="1" dirty="0">
                <a:solidFill>
                  <a:srgbClr val="333333"/>
                </a:solidFill>
                <a:latin typeface="+mn-ea"/>
                <a:ea typeface="+mn-ea"/>
              </a:rPr>
              <a:t>6</a:t>
            </a:r>
            <a:r>
              <a:rPr lang="zh-CN" altLang="en-US" sz="2200" b="1" dirty="0">
                <a:solidFill>
                  <a:srgbClr val="333333"/>
                </a:solidFill>
                <a:latin typeface="+mn-ea"/>
                <a:ea typeface="+mn-ea"/>
              </a:rPr>
              <a:t>、考核方式及成绩</a:t>
            </a:r>
            <a:endParaRPr lang="en-US" altLang="zh-CN" sz="2200" b="1" dirty="0">
              <a:solidFill>
                <a:srgbClr val="333333"/>
              </a:solidFill>
              <a:latin typeface="+mn-ea"/>
              <a:ea typeface="+mn-ea"/>
            </a:endParaRPr>
          </a:p>
        </p:txBody>
      </p:sp>
    </p:spTree>
    <p:extLst>
      <p:ext uri="{BB962C8B-B14F-4D97-AF65-F5344CB8AC3E}">
        <p14:creationId xmlns:p14="http://schemas.microsoft.com/office/powerpoint/2010/main" val="351606068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95000"/>
          </a:schemeClr>
        </a:solidFill>
        <a:effectLst/>
      </p:bgPr>
    </p:bg>
    <p:spTree>
      <p:nvGrpSpPr>
        <p:cNvPr id="1" name=""/>
        <p:cNvGrpSpPr/>
        <p:nvPr/>
      </p:nvGrpSpPr>
      <p:grpSpPr>
        <a:xfrm>
          <a:off x="0" y="0"/>
          <a:ext cx="0" cy="0"/>
          <a:chOff x="0" y="0"/>
          <a:chExt cx="0" cy="0"/>
        </a:xfrm>
      </p:grpSpPr>
      <p:sp>
        <p:nvSpPr>
          <p:cNvPr id="24" name="Rectangle 7"/>
          <p:cNvSpPr>
            <a:spLocks noChangeArrowheads="1"/>
          </p:cNvSpPr>
          <p:nvPr/>
        </p:nvSpPr>
        <p:spPr bwMode="auto">
          <a:xfrm>
            <a:off x="319693" y="1685331"/>
            <a:ext cx="8501204" cy="191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4800" b="1" i="0" u="none" strike="noStrike" kern="1200" cap="none" spc="0" normalizeH="0" baseline="0" noProof="0" dirty="0">
                <a:ln>
                  <a:noFill/>
                </a:ln>
                <a:solidFill>
                  <a:srgbClr val="FF0000"/>
                </a:solidFill>
                <a:effectLst/>
                <a:uLnTx/>
                <a:uFillTx/>
                <a:latin typeface="微软雅黑"/>
                <a:ea typeface="微软雅黑"/>
              </a:rPr>
              <a:t>空间数据基本概念</a:t>
            </a:r>
            <a:endParaRPr kumimoji="0" lang="zh-CN" altLang="zh-CN" sz="4800" b="1" i="0" u="none" strike="noStrike" kern="1200" cap="none" spc="0" normalizeH="0" baseline="0" noProof="0" dirty="0">
              <a:ln>
                <a:noFill/>
              </a:ln>
              <a:solidFill>
                <a:srgbClr val="FF0000"/>
              </a:solidFill>
              <a:effectLst/>
              <a:uLnTx/>
              <a:uFillTx/>
              <a:latin typeface="微软雅黑"/>
              <a:ea typeface="微软雅黑"/>
            </a:endParaRPr>
          </a:p>
        </p:txBody>
      </p:sp>
      <p:sp>
        <p:nvSpPr>
          <p:cNvPr id="25" name="Rectangle 8"/>
          <p:cNvSpPr>
            <a:spLocks noChangeArrowheads="1"/>
          </p:cNvSpPr>
          <p:nvPr/>
        </p:nvSpPr>
        <p:spPr bwMode="auto">
          <a:xfrm>
            <a:off x="153909" y="3931738"/>
            <a:ext cx="8809022"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ctr" defTabSz="914400" rtl="0" eaLnBrk="1" fontAlgn="base" latinLnBrk="0" hangingPunct="1">
              <a:lnSpc>
                <a:spcPct val="150000"/>
              </a:lnSpc>
              <a:spcBef>
                <a:spcPts val="0"/>
              </a:spcBef>
              <a:spcAft>
                <a:spcPct val="0"/>
              </a:spcAft>
              <a:buClrTx/>
              <a:buSzPct val="80000"/>
              <a:buFontTx/>
              <a:buNone/>
              <a:tabLst/>
              <a:defRPr/>
            </a:pPr>
            <a:r>
              <a:rPr kumimoji="0" lang="zh-CN" altLang="en-US" sz="2400" b="1" i="0" u="none" strike="noStrike" kern="1200" cap="none" spc="0" normalizeH="0" baseline="0" noProof="0">
                <a:ln>
                  <a:noFill/>
                </a:ln>
                <a:solidFill>
                  <a:srgbClr val="002060"/>
                </a:solidFill>
                <a:effectLst/>
                <a:uLnTx/>
                <a:uFillTx/>
                <a:latin typeface="微软雅黑"/>
                <a:ea typeface="微软雅黑"/>
                <a:cs typeface="微软雅黑" charset="0"/>
              </a:rPr>
              <a:t>罗 新</a:t>
            </a:r>
            <a:endParaRPr kumimoji="0" lang="en-US" altLang="zh-CN" sz="2400" b="1" i="0" u="none" strike="noStrike" kern="1200" cap="none" spc="0" normalizeH="0" baseline="0" noProof="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50000"/>
              </a:lnSpc>
              <a:spcBef>
                <a:spcPts val="0"/>
              </a:spcBef>
              <a:spcAft>
                <a:spcPct val="0"/>
              </a:spcAft>
              <a:buClrTx/>
              <a:buSzPct val="80000"/>
              <a:buFontTx/>
              <a:buNone/>
              <a:tabLst/>
              <a:defRPr/>
            </a:pPr>
            <a:r>
              <a:rPr kumimoji="0" lang="zh-CN" altLang="en-US" sz="2400" b="1" i="0" u="none" strike="noStrike" kern="1200" cap="none" spc="0" normalizeH="0" baseline="0" noProof="0">
                <a:ln>
                  <a:noFill/>
                </a:ln>
                <a:solidFill>
                  <a:srgbClr val="002060"/>
                </a:solidFill>
                <a:effectLst/>
                <a:uLnTx/>
                <a:uFillTx/>
                <a:latin typeface="微软雅黑"/>
                <a:ea typeface="微软雅黑"/>
                <a:cs typeface="微软雅黑" charset="0"/>
              </a:rPr>
              <a:t>云南大学 地球科学学院</a:t>
            </a:r>
            <a:endParaRPr kumimoji="0" lang="en-US" altLang="zh-CN" sz="2400" b="1" i="0" u="none" strike="noStrike" kern="1200" cap="none" spc="0" normalizeH="0" baseline="0" noProof="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50000"/>
              </a:lnSpc>
              <a:spcBef>
                <a:spcPts val="0"/>
              </a:spcBef>
              <a:spcAft>
                <a:spcPct val="0"/>
              </a:spcAft>
              <a:buClrTx/>
              <a:buSzPct val="80000"/>
              <a:buFontTx/>
              <a:buNone/>
              <a:tabLst/>
              <a:defRPr/>
            </a:pPr>
            <a:endParaRPr kumimoji="0" lang="zh-CN" altLang="en-US" sz="2800" b="1" i="0" u="none" strike="noStrike" kern="1200" cap="none" spc="0" normalizeH="0" baseline="0" noProof="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20000"/>
              </a:lnSpc>
              <a:spcBef>
                <a:spcPts val="0"/>
              </a:spcBef>
              <a:spcAft>
                <a:spcPts val="0"/>
              </a:spcAft>
              <a:buClrTx/>
              <a:buSzPct val="80000"/>
              <a:buFontTx/>
              <a:buNone/>
              <a:tabLst/>
              <a:defRPr/>
            </a:pPr>
            <a:endParaRPr kumimoji="0" lang="en-US" altLang="zh-CN" sz="2000" b="0" i="0" u="none" strike="noStrike" kern="1200" cap="none" spc="0" normalizeH="0" baseline="0" noProof="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20000"/>
              </a:lnSpc>
              <a:spcBef>
                <a:spcPts val="0"/>
              </a:spcBef>
              <a:spcAft>
                <a:spcPts val="0"/>
              </a:spcAft>
              <a:buClrTx/>
              <a:buSzPct val="80000"/>
              <a:buFontTx/>
              <a:buNone/>
              <a:tabLst/>
              <a:defRPr/>
            </a:pPr>
            <a:endParaRPr kumimoji="0" lang="en-US" altLang="zh-CN" sz="2000" b="0" i="0" u="none" strike="noStrike" kern="1200" cap="none" spc="0" normalizeH="0" baseline="0" noProof="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20000"/>
              </a:lnSpc>
              <a:spcBef>
                <a:spcPts val="0"/>
              </a:spcBef>
              <a:spcAft>
                <a:spcPts val="0"/>
              </a:spcAft>
              <a:buClrTx/>
              <a:buSzPct val="80000"/>
              <a:buFontTx/>
              <a:buNone/>
              <a:tabLst/>
              <a:defRPr/>
            </a:pPr>
            <a:endParaRPr kumimoji="0" lang="en-US" altLang="zh-CN" sz="1800" b="0" i="0" u="none" strike="noStrike" kern="1200" cap="none" spc="0" normalizeH="0" baseline="0" noProof="0">
              <a:ln>
                <a:noFill/>
              </a:ln>
              <a:solidFill>
                <a:srgbClr val="002060"/>
              </a:solidFill>
              <a:effectLst/>
              <a:uLnTx/>
              <a:uFillTx/>
              <a:latin typeface="微软雅黑"/>
              <a:ea typeface="微软雅黑"/>
              <a:cs typeface="微软雅黑" charset="0"/>
            </a:endParaRPr>
          </a:p>
        </p:txBody>
      </p:sp>
      <p:sp>
        <p:nvSpPr>
          <p:cNvPr id="54" name="矩形 53"/>
          <p:cNvSpPr/>
          <p:nvPr/>
        </p:nvSpPr>
        <p:spPr>
          <a:xfrm flipV="1">
            <a:off x="792000" y="3614404"/>
            <a:ext cx="7560000" cy="45719"/>
          </a:xfrm>
          <a:prstGeom prst="rect">
            <a:avLst/>
          </a:prstGeom>
          <a:gradFill flip="none" rotWithShape="1">
            <a:gsLst>
              <a:gs pos="0">
                <a:schemeClr val="accent1">
                  <a:tint val="66000"/>
                  <a:satMod val="160000"/>
                  <a:lumMod val="0"/>
                  <a:lumOff val="100000"/>
                  <a:alpha val="0"/>
                </a:schemeClr>
              </a:gs>
              <a:gs pos="50000">
                <a:schemeClr val="accent1"/>
              </a:gs>
              <a:gs pos="100000">
                <a:schemeClr val="accent1">
                  <a:tint val="23500"/>
                  <a:satMod val="160000"/>
                  <a:lumMod val="0"/>
                  <a:lumOff val="100000"/>
                  <a:alpha val="0"/>
                </a:schemeClr>
              </a:gs>
            </a:gsLst>
            <a:lin ang="10800000" scaled="1"/>
            <a:tileRect/>
          </a:gradFill>
        </p:spPr>
        <p:txBody>
          <a:bodyPr wrap="square" lIns="0" rtlCol="0" anchor="ctr">
            <a:no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FF0000"/>
              </a:solidFill>
              <a:effectLst/>
              <a:uLnTx/>
              <a:uFillTx/>
              <a:latin typeface="微软雅黑" pitchFamily="34" charset="-122"/>
              <a:ea typeface="微软雅黑" pitchFamily="34" charset="-122"/>
            </a:endParaRPr>
          </a:p>
        </p:txBody>
      </p:sp>
      <p:sp>
        <p:nvSpPr>
          <p:cNvPr id="2" name="Rectangle 1">
            <a:extLst>
              <a:ext uri="{FF2B5EF4-FFF2-40B4-BE49-F238E27FC236}">
                <a16:creationId xmlns:a16="http://schemas.microsoft.com/office/drawing/2014/main" id="{C2515BE6-09AD-694B-8839-0C2DC98FAD34}"/>
              </a:ext>
            </a:extLst>
          </p:cNvPr>
          <p:cNvSpPr/>
          <p:nvPr/>
        </p:nvSpPr>
        <p:spPr>
          <a:xfrm>
            <a:off x="307818" y="5474698"/>
            <a:ext cx="8627953" cy="784830"/>
          </a:xfrm>
          <a:prstGeom prst="rect">
            <a:avLst/>
          </a:prstGeom>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微软雅黑"/>
                <a:ea typeface="微软雅黑"/>
              </a:rPr>
              <a:t>邮箱</a:t>
            </a:r>
            <a:r>
              <a:rPr kumimoji="0" lang="en-CN" sz="1800" b="0" i="0" u="none" strike="noStrike" kern="1200" cap="none" spc="0" normalizeH="0" baseline="0" noProof="0">
                <a:ln>
                  <a:noFill/>
                </a:ln>
                <a:solidFill>
                  <a:prstClr val="black"/>
                </a:solidFill>
                <a:effectLst/>
                <a:uLnTx/>
                <a:uFillTx/>
                <a:latin typeface="微软雅黑"/>
                <a:ea typeface="微软雅黑"/>
              </a:rPr>
              <a:t>: xinluo_xin@ynu.edu.cn</a:t>
            </a:r>
          </a:p>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CN" sz="1800" b="0" i="0" u="none" strike="noStrike" kern="1200" cap="none" spc="0" normalizeH="0" baseline="0" noProof="0">
                <a:ln>
                  <a:noFill/>
                </a:ln>
                <a:solidFill>
                  <a:prstClr val="black"/>
                </a:solidFill>
                <a:effectLst/>
                <a:uLnTx/>
                <a:uFillTx/>
                <a:latin typeface="微软雅黑"/>
                <a:ea typeface="微软雅黑"/>
              </a:rPr>
              <a:t>地址</a:t>
            </a:r>
            <a:r>
              <a:rPr kumimoji="0" lang="zh-CN" altLang="en-US" sz="1800" b="0" i="0" u="none" strike="noStrike" kern="1200" cap="none" spc="0" normalizeH="0" baseline="0" noProof="0">
                <a:ln>
                  <a:noFill/>
                </a:ln>
                <a:solidFill>
                  <a:prstClr val="black"/>
                </a:solidFill>
                <a:effectLst/>
                <a:uLnTx/>
                <a:uFillTx/>
                <a:latin typeface="微软雅黑"/>
                <a:ea typeface="微软雅黑"/>
              </a:rPr>
              <a:t>：地球科学学院</a:t>
            </a:r>
            <a:r>
              <a:rPr kumimoji="0" lang="en-US" altLang="zh-CN" sz="1800" b="0" i="0" u="none" strike="noStrike" kern="1200" cap="none" spc="0" normalizeH="0" baseline="0" noProof="0">
                <a:ln>
                  <a:noFill/>
                </a:ln>
                <a:solidFill>
                  <a:prstClr val="black"/>
                </a:solidFill>
                <a:effectLst/>
                <a:uLnTx/>
                <a:uFillTx/>
                <a:latin typeface="微软雅黑"/>
                <a:ea typeface="微软雅黑"/>
              </a:rPr>
              <a:t>1327</a:t>
            </a:r>
            <a:r>
              <a:rPr kumimoji="0" lang="zh-CN" altLang="en-US" sz="1800" b="0" i="0" u="none" strike="noStrike" kern="1200" cap="none" spc="0" normalizeH="0" baseline="0" noProof="0">
                <a:ln>
                  <a:noFill/>
                </a:ln>
                <a:solidFill>
                  <a:prstClr val="black"/>
                </a:solidFill>
                <a:effectLst/>
                <a:uLnTx/>
                <a:uFillTx/>
                <a:latin typeface="微软雅黑"/>
                <a:ea typeface="微软雅黑"/>
              </a:rPr>
              <a:t>办公室</a:t>
            </a:r>
            <a:endParaRPr kumimoji="0" lang="en-CN" sz="1800" b="0" i="0" u="none" strike="noStrike" kern="1200" cap="none" spc="0" normalizeH="0" baseline="0" noProof="0">
              <a:ln>
                <a:noFill/>
              </a:ln>
              <a:solidFill>
                <a:prstClr val="black"/>
              </a:solidFill>
              <a:effectLst/>
              <a:uLnTx/>
              <a:uFillTx/>
              <a:latin typeface="微软雅黑"/>
              <a:ea typeface="微软雅黑"/>
            </a:endParaRPr>
          </a:p>
        </p:txBody>
      </p:sp>
      <p:pic>
        <p:nvPicPr>
          <p:cNvPr id="4" name="Picture 3">
            <a:extLst>
              <a:ext uri="{FF2B5EF4-FFF2-40B4-BE49-F238E27FC236}">
                <a16:creationId xmlns:a16="http://schemas.microsoft.com/office/drawing/2014/main" id="{C5A20417-E7CA-C285-EB98-9BD26873E83E}"/>
              </a:ext>
            </a:extLst>
          </p:cNvPr>
          <p:cNvPicPr>
            <a:picLocks noChangeAspect="1"/>
          </p:cNvPicPr>
          <p:nvPr/>
        </p:nvPicPr>
        <p:blipFill>
          <a:blip r:embed="rId3"/>
          <a:stretch>
            <a:fillRect/>
          </a:stretch>
        </p:blipFill>
        <p:spPr>
          <a:xfrm>
            <a:off x="319693" y="243144"/>
            <a:ext cx="2866773" cy="1012641"/>
          </a:xfrm>
          <a:prstGeom prst="rect">
            <a:avLst/>
          </a:prstGeom>
        </p:spPr>
      </p:pic>
      <p:pic>
        <p:nvPicPr>
          <p:cNvPr id="9" name="Picture 8">
            <a:extLst>
              <a:ext uri="{FF2B5EF4-FFF2-40B4-BE49-F238E27FC236}">
                <a16:creationId xmlns:a16="http://schemas.microsoft.com/office/drawing/2014/main" id="{D79EB157-7CF0-C636-5797-94C0A73AF8D4}"/>
              </a:ext>
            </a:extLst>
          </p:cNvPr>
          <p:cNvPicPr>
            <a:picLocks noChangeAspect="1"/>
          </p:cNvPicPr>
          <p:nvPr/>
        </p:nvPicPr>
        <p:blipFill>
          <a:blip r:embed="rId4"/>
          <a:stretch>
            <a:fillRect/>
          </a:stretch>
        </p:blipFill>
        <p:spPr>
          <a:xfrm>
            <a:off x="6162261" y="6259528"/>
            <a:ext cx="2996979" cy="622992"/>
          </a:xfrm>
          <a:prstGeom prst="rect">
            <a:avLst/>
          </a:prstGeom>
        </p:spPr>
      </p:pic>
      <p:sp>
        <p:nvSpPr>
          <p:cNvPr id="3" name="TextBox 2">
            <a:extLst>
              <a:ext uri="{FF2B5EF4-FFF2-40B4-BE49-F238E27FC236}">
                <a16:creationId xmlns:a16="http://schemas.microsoft.com/office/drawing/2014/main" id="{E375549C-74EF-2C8F-6432-2C52B803FB1B}"/>
              </a:ext>
            </a:extLst>
          </p:cNvPr>
          <p:cNvSpPr txBox="1"/>
          <p:nvPr/>
        </p:nvSpPr>
        <p:spPr>
          <a:xfrm>
            <a:off x="4968823" y="261082"/>
            <a:ext cx="4217822" cy="369332"/>
          </a:xfrm>
          <a:prstGeom prst="rect">
            <a:avLst/>
          </a:prstGeom>
          <a:noFill/>
        </p:spPr>
        <p:txBody>
          <a:bodyPr wrap="none" rtlCol="0">
            <a:spAutoFit/>
          </a:bodyPr>
          <a:lstStyle/>
          <a:p>
            <a:r>
              <a:rPr lang="en-CN" sz="1800" b="1" dirty="0">
                <a:solidFill>
                  <a:schemeClr val="bg2"/>
                </a:solidFill>
                <a:latin typeface="+mn-ea"/>
                <a:ea typeface="+mn-ea"/>
              </a:rPr>
              <a:t>云南大学</a:t>
            </a:r>
            <a:r>
              <a:rPr lang="en-US" altLang="zh-CN" sz="1800" b="1" dirty="0">
                <a:solidFill>
                  <a:schemeClr val="bg2"/>
                </a:solidFill>
                <a:latin typeface="+mn-ea"/>
                <a:ea typeface="+mn-ea"/>
              </a:rPr>
              <a:t>《</a:t>
            </a:r>
            <a:r>
              <a:rPr lang="en-CN" sz="1800" b="1" dirty="0">
                <a:solidFill>
                  <a:schemeClr val="bg2"/>
                </a:solidFill>
                <a:latin typeface="+mn-ea"/>
                <a:ea typeface="+mn-ea"/>
              </a:rPr>
              <a:t> 空间数据处理 </a:t>
            </a:r>
            <a:r>
              <a:rPr lang="en-US" altLang="zh-CN" sz="1800" b="1" dirty="0">
                <a:solidFill>
                  <a:schemeClr val="bg2"/>
                </a:solidFill>
                <a:latin typeface="+mn-ea"/>
                <a:ea typeface="+mn-ea"/>
              </a:rPr>
              <a:t>》</a:t>
            </a:r>
            <a:r>
              <a:rPr lang="en-CN" sz="1800" b="1" dirty="0">
                <a:solidFill>
                  <a:schemeClr val="bg2"/>
                </a:solidFill>
                <a:latin typeface="+mn-ea"/>
                <a:ea typeface="+mn-ea"/>
              </a:rPr>
              <a:t>课程第</a:t>
            </a:r>
            <a:r>
              <a:rPr lang="zh-CN" altLang="en-US" sz="1800" b="1" dirty="0">
                <a:solidFill>
                  <a:schemeClr val="bg2"/>
                </a:solidFill>
                <a:latin typeface="+mn-ea"/>
                <a:ea typeface="+mn-ea"/>
              </a:rPr>
              <a:t>一</a:t>
            </a:r>
            <a:r>
              <a:rPr lang="en-CN" sz="1800" b="1" dirty="0">
                <a:solidFill>
                  <a:schemeClr val="bg2"/>
                </a:solidFill>
                <a:latin typeface="+mn-ea"/>
                <a:ea typeface="+mn-ea"/>
              </a:rPr>
              <a:t>章</a:t>
            </a:r>
          </a:p>
        </p:txBody>
      </p:sp>
    </p:spTree>
    <p:extLst>
      <p:ext uri="{BB962C8B-B14F-4D97-AF65-F5344CB8AC3E}">
        <p14:creationId xmlns:p14="http://schemas.microsoft.com/office/powerpoint/2010/main" val="165860717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189c55888ab0cbd7322514a7fc9bd945c0e60"/>
</p:tagLst>
</file>

<file path=ppt/theme/theme1.xml><?xml version="1.0" encoding="utf-8"?>
<a:theme xmlns:a="http://schemas.openxmlformats.org/drawingml/2006/main" name="2_Global">
  <a:themeElements>
    <a:clrScheme name="自定义 33">
      <a:dk1>
        <a:sysClr val="windowText" lastClr="000000"/>
      </a:dk1>
      <a:lt1>
        <a:sysClr val="window" lastClr="FFFFFF"/>
      </a:lt1>
      <a:dk2>
        <a:srgbClr val="0000CC"/>
      </a:dk2>
      <a:lt2>
        <a:srgbClr val="EEECE1"/>
      </a:lt2>
      <a:accent1>
        <a:srgbClr val="0000CC"/>
      </a:accent1>
      <a:accent2>
        <a:srgbClr val="C00000"/>
      </a:accent2>
      <a:accent3>
        <a:srgbClr val="FF0000"/>
      </a:accent3>
      <a:accent4>
        <a:srgbClr val="FFFF00"/>
      </a:accent4>
      <a:accent5>
        <a:srgbClr val="0000CC"/>
      </a:accent5>
      <a:accent6>
        <a:srgbClr val="CAEAFA"/>
      </a:accent6>
      <a:hlink>
        <a:srgbClr val="0000FF"/>
      </a:hlink>
      <a:folHlink>
        <a:srgbClr val="800080"/>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lumMod val="85000"/>
            <a:lumOff val="15000"/>
          </a:schemeClr>
        </a:solidFill>
      </a:spPr>
      <a:bodyPr wrap="square" lIns="0" rtlCol="0" anchor="ctr">
        <a:noAutofit/>
      </a:bodyPr>
      <a:lstStyle>
        <a:defPPr algn="l">
          <a:defRPr b="1" dirty="0" smtClean="0">
            <a:solidFill>
              <a:srgbClr val="FF0000"/>
            </a:solidFill>
            <a:latin typeface="微软雅黑" pitchFamily="34" charset="-122"/>
            <a:ea typeface="微软雅黑" pitchFamily="34"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
      <a:clrScheme name="Global 9">
        <a:dk1>
          <a:srgbClr val="0000FF"/>
        </a:dk1>
        <a:lt1>
          <a:srgbClr val="336699"/>
        </a:lt1>
        <a:dk2>
          <a:srgbClr val="FFFFCC"/>
        </a:dk2>
        <a:lt2>
          <a:srgbClr val="1B3753"/>
        </a:lt2>
        <a:accent1>
          <a:srgbClr val="BA8E46"/>
        </a:accent1>
        <a:accent2>
          <a:srgbClr val="46C0AF"/>
        </a:accent2>
        <a:accent3>
          <a:srgbClr val="ADB8CA"/>
        </a:accent3>
        <a:accent4>
          <a:srgbClr val="0000DA"/>
        </a:accent4>
        <a:accent5>
          <a:srgbClr val="D9C6B0"/>
        </a:accent5>
        <a:accent6>
          <a:srgbClr val="3FAE9E"/>
        </a:accent6>
        <a:hlink>
          <a:srgbClr val="E6D490"/>
        </a:hlink>
        <a:folHlink>
          <a:srgbClr val="7897B4"/>
        </a:folHlink>
      </a:clrScheme>
      <a:clrMap bg1="lt1" tx1="dk1" bg2="lt2" tx2="dk2" accent1="accent1" accent2="accent2" accent3="accent3" accent4="accent4" accent5="accent5" accent6="accent6" hlink="hlink" folHlink="folHlink"/>
    </a:extraClrScheme>
    <a:extraClrScheme>
      <a:clrScheme name="Global 10">
        <a:dk1>
          <a:srgbClr val="0000FF"/>
        </a:dk1>
        <a:lt1>
          <a:srgbClr val="336699"/>
        </a:lt1>
        <a:dk2>
          <a:srgbClr val="FFFFCC"/>
        </a:dk2>
        <a:lt2>
          <a:srgbClr val="1B3753"/>
        </a:lt2>
        <a:accent1>
          <a:srgbClr val="BA8E46"/>
        </a:accent1>
        <a:accent2>
          <a:srgbClr val="46C0AF"/>
        </a:accent2>
        <a:accent3>
          <a:srgbClr val="ADB8CA"/>
        </a:accent3>
        <a:accent4>
          <a:srgbClr val="0000DA"/>
        </a:accent4>
        <a:accent5>
          <a:srgbClr val="D9C6B0"/>
        </a:accent5>
        <a:accent6>
          <a:srgbClr val="3FAE9E"/>
        </a:accent6>
        <a:hlink>
          <a:srgbClr val="E6D490"/>
        </a:hlink>
        <a:folHlink>
          <a:srgbClr val="E1B977"/>
        </a:folHlink>
      </a:clrScheme>
      <a:clrMap bg1="lt1" tx1="dk1" bg2="lt2" tx2="dk2" accent1="accent1" accent2="accent2" accent3="accent3" accent4="accent4" accent5="accent5" accent6="accent6" hlink="hlink" folHlink="folHlink"/>
    </a:extraClrScheme>
    <a:extraClrScheme>
      <a:clrScheme name="Global 11">
        <a:dk1>
          <a:srgbClr val="1B3753"/>
        </a:dk1>
        <a:lt1>
          <a:srgbClr val="FFFFFF"/>
        </a:lt1>
        <a:dk2>
          <a:srgbClr val="336699"/>
        </a:dk2>
        <a:lt2>
          <a:srgbClr val="FFFFCC"/>
        </a:lt2>
        <a:accent1>
          <a:srgbClr val="BA8E46"/>
        </a:accent1>
        <a:accent2>
          <a:srgbClr val="46C0AF"/>
        </a:accent2>
        <a:accent3>
          <a:srgbClr val="ADB8CA"/>
        </a:accent3>
        <a:accent4>
          <a:srgbClr val="DADADA"/>
        </a:accent4>
        <a:accent5>
          <a:srgbClr val="D9C6B0"/>
        </a:accent5>
        <a:accent6>
          <a:srgbClr val="3FAE9E"/>
        </a:accent6>
        <a:hlink>
          <a:srgbClr val="E6D490"/>
        </a:hlink>
        <a:folHlink>
          <a:srgbClr val="E1B977"/>
        </a:folHlink>
      </a:clrScheme>
      <a:clrMap bg1="dk2" tx1="lt1" bg2="dk1" tx2="lt2" accent1="accent1" accent2="accent2" accent3="accent3" accent4="accent4" accent5="accent5" accent6="accent6" hlink="hlink" folHlink="folHlink"/>
    </a:extraClrScheme>
    <a:extraClrScheme>
      <a:clrScheme name="Global 12">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D0EB6B"/>
        </a:hlink>
        <a:folHlink>
          <a:srgbClr val="7897B4"/>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opyright (c) 2007-2010 NordriDesign™ _light">
  <a:themeElements>
    <a:clrScheme name="1_Copyright (c) 2007-2010 NordriDesign™ _light 1">
      <a:dk1>
        <a:srgbClr val="000000"/>
      </a:dk1>
      <a:lt1>
        <a:srgbClr val="FFFFFF"/>
      </a:lt1>
      <a:dk2>
        <a:srgbClr val="FFFFFF"/>
      </a:dk2>
      <a:lt2>
        <a:srgbClr val="B2B2B2"/>
      </a:lt2>
      <a:accent1>
        <a:srgbClr val="43A1FF"/>
      </a:accent1>
      <a:accent2>
        <a:srgbClr val="00246C"/>
      </a:accent2>
      <a:accent3>
        <a:srgbClr val="FFFFFF"/>
      </a:accent3>
      <a:accent4>
        <a:srgbClr val="000000"/>
      </a:accent4>
      <a:accent5>
        <a:srgbClr val="B0CDFF"/>
      </a:accent5>
      <a:accent6>
        <a:srgbClr val="002061"/>
      </a:accent6>
      <a:hlink>
        <a:srgbClr val="FEA23C"/>
      </a:hlink>
      <a:folHlink>
        <a:srgbClr val="FFFF5B"/>
      </a:folHlink>
    </a:clrScheme>
    <a:fontScheme name="1_Copyright (c) 2007-2010 NordriDesign™ _light">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2"/>
            </a:solidFill>
            <a:effectLst/>
            <a:latin typeface="Arial" panose="020B0604020202020204" pitchFamily="34" charset="0"/>
            <a:ea typeface="黑体" panose="0201060906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2"/>
            </a:solidFill>
            <a:effectLst/>
            <a:latin typeface="Arial" panose="020B0604020202020204" pitchFamily="34" charset="0"/>
            <a:ea typeface="黑体" panose="02010609060101010101" pitchFamily="2" charset="-122"/>
          </a:defRPr>
        </a:defPPr>
      </a:lstStyle>
    </a:lnDef>
  </a:objectDefaults>
  <a:extraClrSchemeLst>
    <a:extraClrScheme>
      <a:clrScheme name="1_Copyright (c) 2007-2010 NordriDesign™ _light 1">
        <a:dk1>
          <a:srgbClr val="000000"/>
        </a:dk1>
        <a:lt1>
          <a:srgbClr val="FFFFFF"/>
        </a:lt1>
        <a:dk2>
          <a:srgbClr val="FFFFFF"/>
        </a:dk2>
        <a:lt2>
          <a:srgbClr val="B2B2B2"/>
        </a:lt2>
        <a:accent1>
          <a:srgbClr val="43A1FF"/>
        </a:accent1>
        <a:accent2>
          <a:srgbClr val="00246C"/>
        </a:accent2>
        <a:accent3>
          <a:srgbClr val="FFFFFF"/>
        </a:accent3>
        <a:accent4>
          <a:srgbClr val="000000"/>
        </a:accent4>
        <a:accent5>
          <a:srgbClr val="B0CDFF"/>
        </a:accent5>
        <a:accent6>
          <a:srgbClr val="002061"/>
        </a:accent6>
        <a:hlink>
          <a:srgbClr val="FEA23C"/>
        </a:hlink>
        <a:folHlink>
          <a:srgbClr val="FFFF5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570</TotalTime>
  <Words>1907</Words>
  <Application>Microsoft Office PowerPoint</Application>
  <PresentationFormat>全屏显示(4:3)</PresentationFormat>
  <Paragraphs>222</Paragraphs>
  <Slides>27</Slides>
  <Notes>27</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27</vt:i4>
      </vt:variant>
    </vt:vector>
  </HeadingPairs>
  <TitlesOfParts>
    <vt:vector size="35" baseType="lpstr">
      <vt:lpstr>黑体</vt:lpstr>
      <vt:lpstr>微软雅黑</vt:lpstr>
      <vt:lpstr>Arial</vt:lpstr>
      <vt:lpstr>Calibri</vt:lpstr>
      <vt:lpstr>Times New Roman</vt:lpstr>
      <vt:lpstr>Wingdings</vt:lpstr>
      <vt:lpstr>2_Global</vt:lpstr>
      <vt:lpstr>1_Copyright (c) 2007-2010 NordriDesign™ _light</vt:lpstr>
      <vt:lpstr>PowerPoint 演示文稿</vt:lpstr>
      <vt:lpstr>PowerPoint 演示文稿</vt:lpstr>
      <vt:lpstr>一、课程简介</vt:lpstr>
      <vt:lpstr>一、课程简介</vt:lpstr>
      <vt:lpstr>一、课程简介</vt:lpstr>
      <vt:lpstr>课程简介及考核</vt:lpstr>
      <vt:lpstr>课程简介及考核</vt:lpstr>
      <vt:lpstr>课程简介及考核</vt:lpstr>
      <vt:lpstr>PowerPoint 演示文稿</vt:lpstr>
      <vt:lpstr>PowerPoint 演示文稿</vt:lpstr>
      <vt:lpstr>PowerPoint 演示文稿</vt:lpstr>
      <vt:lpstr>二、空间数据基本概念</vt:lpstr>
      <vt:lpstr>二、空间数据基本概念</vt:lpstr>
      <vt:lpstr>二、空间数据基本概念</vt:lpstr>
      <vt:lpstr>二、空间数据基本概念</vt:lpstr>
      <vt:lpstr>PowerPoint 演示文稿</vt:lpstr>
      <vt:lpstr>二、空间数据类型</vt:lpstr>
      <vt:lpstr>二、空间数据类型 </vt:lpstr>
      <vt:lpstr>二、空间数据类型 </vt:lpstr>
      <vt:lpstr>二、空间数据类型</vt:lpstr>
      <vt:lpstr>二、空间数据类型</vt:lpstr>
      <vt:lpstr>一、栅格数据读写</vt:lpstr>
      <vt:lpstr>二、空间数据类型</vt:lpstr>
      <vt:lpstr>二、空间数据类型</vt:lpstr>
      <vt:lpstr>二、空间数据类型</vt:lpstr>
      <vt:lpstr>二、空间数据类型</vt:lpstr>
      <vt:lpstr>二、开源桌面GIS软件软件简介</vt:lpstr>
    </vt:vector>
  </TitlesOfParts>
  <Company>tongji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lsb</dc:creator>
  <cp:lastModifiedBy>1327 ynu</cp:lastModifiedBy>
  <cp:revision>66</cp:revision>
  <dcterms:created xsi:type="dcterms:W3CDTF">2004-07-09T11:40:27Z</dcterms:created>
  <dcterms:modified xsi:type="dcterms:W3CDTF">2025-02-26T03:20:35Z</dcterms:modified>
</cp:coreProperties>
</file>