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8"/>
  </p:notesMasterIdLst>
  <p:handoutMasterIdLst>
    <p:handoutMasterId r:id="rId9"/>
  </p:handoutMasterIdLst>
  <p:sldIdLst>
    <p:sldId id="2206" r:id="rId3"/>
    <p:sldId id="2605" r:id="rId4"/>
    <p:sldId id="2776" r:id="rId5"/>
    <p:sldId id="2725" r:id="rId6"/>
    <p:sldId id="2765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DF"/>
    <a:srgbClr val="7A81FF"/>
    <a:srgbClr val="00B050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83129" autoAdjust="0"/>
  </p:normalViewPr>
  <p:slideViewPr>
    <p:cSldViewPr snapToGrid="0">
      <p:cViewPr varScale="1">
        <p:scale>
          <a:sx n="105" d="100"/>
          <a:sy n="105" d="100"/>
        </p:scale>
        <p:origin x="2008" y="19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DA3CAFA3-5513-6141-A5FE-EEEF42866040}"/>
    <pc:docChg chg="modSld">
      <pc:chgData name="Xin Luo" userId="82312ee5779919a4" providerId="LiveId" clId="{DA3CAFA3-5513-6141-A5FE-EEEF42866040}" dt="2025-02-25T01:22:35.983" v="43" actId="1035"/>
      <pc:docMkLst>
        <pc:docMk/>
      </pc:docMkLst>
      <pc:sldChg chg="modSp mod">
        <pc:chgData name="Xin Luo" userId="82312ee5779919a4" providerId="LiveId" clId="{DA3CAFA3-5513-6141-A5FE-EEEF42866040}" dt="2025-02-25T01:22:35.983" v="43" actId="1035"/>
        <pc:sldMkLst>
          <pc:docMk/>
          <pc:sldMk cId="1602808061" sldId="2707"/>
        </pc:sldMkLst>
        <pc:spChg chg="mod">
          <ac:chgData name="Xin Luo" userId="82312ee5779919a4" providerId="LiveId" clId="{DA3CAFA3-5513-6141-A5FE-EEEF42866040}" dt="2025-02-25T01:22:35.983" v="43" actId="1035"/>
          <ac:spMkLst>
            <pc:docMk/>
            <pc:sldMk cId="1602808061" sldId="2707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F0FBE88A-F528-A34D-8F82-6AAA647597C3}"/>
    <pc:docChg chg="undo custSel addSld delSld modSld sldOrd">
      <pc:chgData name="Xin Luo" userId="82312ee5779919a4" providerId="LiveId" clId="{F0FBE88A-F528-A34D-8F82-6AAA647597C3}" dt="2024-04-13T15:36:19.917" v="5171" actId="20577"/>
      <pc:docMkLst>
        <pc:docMk/>
      </pc:docMkLst>
      <pc:sldChg chg="addSp modSp add del mod setBg">
        <pc:chgData name="Xin Luo" userId="82312ee5779919a4" providerId="LiveId" clId="{F0FBE88A-F528-A34D-8F82-6AAA647597C3}" dt="2024-04-13T15:36:19.917" v="5171" actId="20577"/>
        <pc:sldMkLst>
          <pc:docMk/>
          <pc:sldMk cId="1153920038" sldId="2206"/>
        </pc:sldMkLst>
      </pc:sldChg>
      <pc:sldChg chg="modSp mod">
        <pc:chgData name="Xin Luo" userId="82312ee5779919a4" providerId="LiveId" clId="{F0FBE88A-F528-A34D-8F82-6AAA647597C3}" dt="2024-04-13T08:18:58.151" v="4543" actId="20577"/>
        <pc:sldMkLst>
          <pc:docMk/>
          <pc:sldMk cId="1576120367" sldId="2387"/>
        </pc:sldMkLst>
      </pc:sldChg>
      <pc:sldChg chg="modSp mod">
        <pc:chgData name="Xin Luo" userId="82312ee5779919a4" providerId="LiveId" clId="{F0FBE88A-F528-A34D-8F82-6AAA647597C3}" dt="2024-04-13T02:27:50.549" v="270" actId="20577"/>
        <pc:sldMkLst>
          <pc:docMk/>
          <pc:sldMk cId="2415901206" sldId="2447"/>
        </pc:sldMkLst>
      </pc:sldChg>
      <pc:sldChg chg="modSp add mod">
        <pc:chgData name="Xin Luo" userId="82312ee5779919a4" providerId="LiveId" clId="{F0FBE88A-F528-A34D-8F82-6AAA647597C3}" dt="2024-04-13T08:51:14.691" v="4836" actId="113"/>
        <pc:sldMkLst>
          <pc:docMk/>
          <pc:sldMk cId="4067577602" sldId="2605"/>
        </pc:sldMkLst>
      </pc:sldChg>
      <pc:sldChg chg="modSp add del mod">
        <pc:chgData name="Xin Luo" userId="82312ee5779919a4" providerId="LiveId" clId="{F0FBE88A-F528-A34D-8F82-6AAA647597C3}" dt="2024-04-13T03:42:39.714" v="2750" actId="20577"/>
        <pc:sldMkLst>
          <pc:docMk/>
          <pc:sldMk cId="1602808061" sldId="2707"/>
        </pc:sldMkLst>
      </pc:sldChg>
      <pc:sldChg chg="modSp mod">
        <pc:chgData name="Xin Luo" userId="82312ee5779919a4" providerId="LiveId" clId="{F0FBE88A-F528-A34D-8F82-6AAA647597C3}" dt="2024-04-13T02:12:47.595" v="50" actId="20577"/>
        <pc:sldMkLst>
          <pc:docMk/>
          <pc:sldMk cId="1658607177" sldId="2708"/>
        </pc:sldMkLst>
      </pc:sldChg>
      <pc:sldChg chg="modSp mod ord">
        <pc:chgData name="Xin Luo" userId="82312ee5779919a4" providerId="LiveId" clId="{F0FBE88A-F528-A34D-8F82-6AAA647597C3}" dt="2024-04-13T08:18:50.433" v="4541" actId="20577"/>
        <pc:sldMkLst>
          <pc:docMk/>
          <pc:sldMk cId="481122590" sldId="2709"/>
        </pc:sldMkLst>
      </pc:sldChg>
      <pc:sldChg chg="addSp delSp modSp mod ord">
        <pc:chgData name="Xin Luo" userId="82312ee5779919a4" providerId="LiveId" clId="{F0FBE88A-F528-A34D-8F82-6AAA647597C3}" dt="2024-04-13T03:21:22.841" v="1478" actId="1076"/>
        <pc:sldMkLst>
          <pc:docMk/>
          <pc:sldMk cId="3833073590" sldId="2716"/>
        </pc:sldMkLst>
      </pc:sldChg>
      <pc:sldChg chg="del">
        <pc:chgData name="Xin Luo" userId="82312ee5779919a4" providerId="LiveId" clId="{F0FBE88A-F528-A34D-8F82-6AAA647597C3}" dt="2024-04-13T02:13:13.781" v="55" actId="2696"/>
        <pc:sldMkLst>
          <pc:docMk/>
          <pc:sldMk cId="972163772" sldId="2720"/>
        </pc:sldMkLst>
      </pc:sldChg>
      <pc:sldChg chg="del">
        <pc:chgData name="Xin Luo" userId="82312ee5779919a4" providerId="LiveId" clId="{F0FBE88A-F528-A34D-8F82-6AAA647597C3}" dt="2024-04-13T02:13:13.789" v="59" actId="2696"/>
        <pc:sldMkLst>
          <pc:docMk/>
          <pc:sldMk cId="2689695864" sldId="2721"/>
        </pc:sldMkLst>
      </pc:sldChg>
      <pc:sldChg chg="add del">
        <pc:chgData name="Xin Luo" userId="82312ee5779919a4" providerId="LiveId" clId="{F0FBE88A-F528-A34D-8F82-6AAA647597C3}" dt="2024-04-13T03:26:27.559" v="1481"/>
        <pc:sldMkLst>
          <pc:docMk/>
          <pc:sldMk cId="295872025" sldId="2722"/>
        </pc:sldMkLst>
      </pc:sldChg>
      <pc:sldChg chg="del">
        <pc:chgData name="Xin Luo" userId="82312ee5779919a4" providerId="LiveId" clId="{F0FBE88A-F528-A34D-8F82-6AAA647597C3}" dt="2024-04-13T02:13:13.782" v="56" actId="2696"/>
        <pc:sldMkLst>
          <pc:docMk/>
          <pc:sldMk cId="1209572041" sldId="2722"/>
        </pc:sldMkLst>
      </pc:sldChg>
      <pc:sldChg chg="add del">
        <pc:chgData name="Xin Luo" userId="82312ee5779919a4" providerId="LiveId" clId="{F0FBE88A-F528-A34D-8F82-6AAA647597C3}" dt="2024-04-13T03:42:57.438" v="2751" actId="2696"/>
        <pc:sldMkLst>
          <pc:docMk/>
          <pc:sldMk cId="57442970" sldId="2725"/>
        </pc:sldMkLst>
      </pc:sldChg>
      <pc:sldChg chg="add">
        <pc:chgData name="Xin Luo" userId="82312ee5779919a4" providerId="LiveId" clId="{F0FBE88A-F528-A34D-8F82-6AAA647597C3}" dt="2024-04-13T08:48:53.693" v="4830"/>
        <pc:sldMkLst>
          <pc:docMk/>
          <pc:sldMk cId="353940032" sldId="2725"/>
        </pc:sldMkLst>
      </pc:sldChg>
      <pc:sldChg chg="add del">
        <pc:chgData name="Xin Luo" userId="82312ee5779919a4" providerId="LiveId" clId="{F0FBE88A-F528-A34D-8F82-6AAA647597C3}" dt="2024-04-13T08:50:33.689" v="4834" actId="2696"/>
        <pc:sldMkLst>
          <pc:docMk/>
          <pc:sldMk cId="45083394" sldId="2726"/>
        </pc:sldMkLst>
      </pc:sldChg>
      <pc:sldChg chg="add del">
        <pc:chgData name="Xin Luo" userId="82312ee5779919a4" providerId="LiveId" clId="{F0FBE88A-F528-A34D-8F82-6AAA647597C3}" dt="2024-04-13T03:31:17.598" v="1743" actId="2696"/>
        <pc:sldMkLst>
          <pc:docMk/>
          <pc:sldMk cId="4114066566" sldId="2726"/>
        </pc:sldMkLst>
      </pc:sldChg>
      <pc:sldChg chg="modSp add del mod">
        <pc:chgData name="Xin Luo" userId="82312ee5779919a4" providerId="LiveId" clId="{F0FBE88A-F528-A34D-8F82-6AAA647597C3}" dt="2024-04-13T03:30:52.360" v="1741" actId="20577"/>
        <pc:sldMkLst>
          <pc:docMk/>
          <pc:sldMk cId="623131075" sldId="2727"/>
        </pc:sldMkLst>
      </pc:sldChg>
      <pc:sldChg chg="modSp add del mod">
        <pc:chgData name="Xin Luo" userId="82312ee5779919a4" providerId="LiveId" clId="{F0FBE88A-F528-A34D-8F82-6AAA647597C3}" dt="2024-04-13T03:34:43.758" v="2136" actId="113"/>
        <pc:sldMkLst>
          <pc:docMk/>
          <pc:sldMk cId="1683372320" sldId="2728"/>
        </pc:sldMkLst>
      </pc:sldChg>
      <pc:sldChg chg="add del">
        <pc:chgData name="Xin Luo" userId="82312ee5779919a4" providerId="LiveId" clId="{F0FBE88A-F528-A34D-8F82-6AAA647597C3}" dt="2024-04-13T03:31:15.836" v="1742" actId="2696"/>
        <pc:sldMkLst>
          <pc:docMk/>
          <pc:sldMk cId="736914780" sldId="2730"/>
        </pc:sldMkLst>
      </pc:sldChg>
      <pc:sldChg chg="addSp modSp add del mod">
        <pc:chgData name="Xin Luo" userId="82312ee5779919a4" providerId="LiveId" clId="{F0FBE88A-F528-A34D-8F82-6AAA647597C3}" dt="2024-04-13T03:45:02.891" v="2833" actId="1036"/>
        <pc:sldMkLst>
          <pc:docMk/>
          <pc:sldMk cId="3309691984" sldId="2731"/>
        </pc:sldMkLst>
      </pc:sldChg>
      <pc:sldChg chg="del">
        <pc:chgData name="Xin Luo" userId="82312ee5779919a4" providerId="LiveId" clId="{F0FBE88A-F528-A34D-8F82-6AAA647597C3}" dt="2024-04-13T02:13:13.787" v="58" actId="2696"/>
        <pc:sldMkLst>
          <pc:docMk/>
          <pc:sldMk cId="2510358707" sldId="2740"/>
        </pc:sldMkLst>
      </pc:sldChg>
      <pc:sldChg chg="del">
        <pc:chgData name="Xin Luo" userId="82312ee5779919a4" providerId="LiveId" clId="{F0FBE88A-F528-A34D-8F82-6AAA647597C3}" dt="2024-04-13T02:13:13.791" v="60" actId="2696"/>
        <pc:sldMkLst>
          <pc:docMk/>
          <pc:sldMk cId="3883315984" sldId="2744"/>
        </pc:sldMkLst>
      </pc:sldChg>
      <pc:sldChg chg="del">
        <pc:chgData name="Xin Luo" userId="82312ee5779919a4" providerId="LiveId" clId="{F0FBE88A-F528-A34D-8F82-6AAA647597C3}" dt="2024-04-13T02:13:13.801" v="64" actId="2696"/>
        <pc:sldMkLst>
          <pc:docMk/>
          <pc:sldMk cId="3741103209" sldId="2745"/>
        </pc:sldMkLst>
      </pc:sldChg>
      <pc:sldChg chg="del">
        <pc:chgData name="Xin Luo" userId="82312ee5779919a4" providerId="LiveId" clId="{F0FBE88A-F528-A34D-8F82-6AAA647597C3}" dt="2024-04-13T02:13:13.779" v="54" actId="2696"/>
        <pc:sldMkLst>
          <pc:docMk/>
          <pc:sldMk cId="322086101" sldId="2746"/>
        </pc:sldMkLst>
      </pc:sldChg>
      <pc:sldChg chg="modSp add mod">
        <pc:chgData name="Xin Luo" userId="82312ee5779919a4" providerId="LiveId" clId="{F0FBE88A-F528-A34D-8F82-6AAA647597C3}" dt="2024-04-13T08:43:28.234" v="4788" actId="20577"/>
        <pc:sldMkLst>
          <pc:docMk/>
          <pc:sldMk cId="580867947" sldId="2747"/>
        </pc:sldMkLst>
      </pc:sldChg>
      <pc:sldChg chg="del">
        <pc:chgData name="Xin Luo" userId="82312ee5779919a4" providerId="LiveId" clId="{F0FBE88A-F528-A34D-8F82-6AAA647597C3}" dt="2024-04-13T02:13:13.803" v="65" actId="2696"/>
        <pc:sldMkLst>
          <pc:docMk/>
          <pc:sldMk cId="2920839983" sldId="2747"/>
        </pc:sldMkLst>
      </pc:sldChg>
      <pc:sldChg chg="del">
        <pc:chgData name="Xin Luo" userId="82312ee5779919a4" providerId="LiveId" clId="{F0FBE88A-F528-A34D-8F82-6AAA647597C3}" dt="2024-04-13T02:13:13.796" v="62" actId="2696"/>
        <pc:sldMkLst>
          <pc:docMk/>
          <pc:sldMk cId="2081473989" sldId="2748"/>
        </pc:sldMkLst>
      </pc:sldChg>
      <pc:sldChg chg="del">
        <pc:chgData name="Xin Luo" userId="82312ee5779919a4" providerId="LiveId" clId="{F0FBE88A-F528-A34D-8F82-6AAA647597C3}" dt="2024-04-13T02:13:13.793" v="61" actId="2696"/>
        <pc:sldMkLst>
          <pc:docMk/>
          <pc:sldMk cId="1994915307" sldId="2749"/>
        </pc:sldMkLst>
      </pc:sldChg>
      <pc:sldChg chg="add del">
        <pc:chgData name="Xin Luo" userId="82312ee5779919a4" providerId="LiveId" clId="{F0FBE88A-F528-A34D-8F82-6AAA647597C3}" dt="2024-04-13T08:50:33.686" v="4833" actId="2696"/>
        <pc:sldMkLst>
          <pc:docMk/>
          <pc:sldMk cId="3415083729" sldId="2749"/>
        </pc:sldMkLst>
      </pc:sldChg>
      <pc:sldChg chg="del">
        <pc:chgData name="Xin Luo" userId="82312ee5779919a4" providerId="LiveId" clId="{F0FBE88A-F528-A34D-8F82-6AAA647597C3}" dt="2024-04-13T02:13:13.785" v="57" actId="2696"/>
        <pc:sldMkLst>
          <pc:docMk/>
          <pc:sldMk cId="202264030" sldId="2750"/>
        </pc:sldMkLst>
      </pc:sldChg>
      <pc:sldChg chg="del">
        <pc:chgData name="Xin Luo" userId="82312ee5779919a4" providerId="LiveId" clId="{F0FBE88A-F528-A34D-8F82-6AAA647597C3}" dt="2024-04-13T02:13:13.777" v="53" actId="2696"/>
        <pc:sldMkLst>
          <pc:docMk/>
          <pc:sldMk cId="2371836296" sldId="2756"/>
        </pc:sldMkLst>
      </pc:sldChg>
      <pc:sldChg chg="del">
        <pc:chgData name="Xin Luo" userId="82312ee5779919a4" providerId="LiveId" clId="{F0FBE88A-F528-A34D-8F82-6AAA647597C3}" dt="2024-04-13T02:13:13.775" v="52" actId="2696"/>
        <pc:sldMkLst>
          <pc:docMk/>
          <pc:sldMk cId="397779649" sldId="2757"/>
        </pc:sldMkLst>
      </pc:sldChg>
      <pc:sldChg chg="delSp modSp add del mod">
        <pc:chgData name="Xin Luo" userId="82312ee5779919a4" providerId="LiveId" clId="{F0FBE88A-F528-A34D-8F82-6AAA647597C3}" dt="2024-04-13T09:12:58.210" v="5012" actId="20577"/>
        <pc:sldMkLst>
          <pc:docMk/>
          <pc:sldMk cId="1157508697" sldId="2757"/>
        </pc:sldMkLst>
      </pc:sldChg>
      <pc:sldChg chg="del">
        <pc:chgData name="Xin Luo" userId="82312ee5779919a4" providerId="LiveId" clId="{F0FBE88A-F528-A34D-8F82-6AAA647597C3}" dt="2024-04-13T02:13:13.799" v="63" actId="2696"/>
        <pc:sldMkLst>
          <pc:docMk/>
          <pc:sldMk cId="1878724924" sldId="2758"/>
        </pc:sldMkLst>
      </pc:sldChg>
      <pc:sldChg chg="del">
        <pc:chgData name="Xin Luo" userId="82312ee5779919a4" providerId="LiveId" clId="{F0FBE88A-F528-A34D-8F82-6AAA647597C3}" dt="2024-04-13T02:13:13.772" v="51" actId="2696"/>
        <pc:sldMkLst>
          <pc:docMk/>
          <pc:sldMk cId="472418319" sldId="2759"/>
        </pc:sldMkLst>
      </pc:sldChg>
      <pc:sldChg chg="modSp del mod">
        <pc:chgData name="Xin Luo" userId="82312ee5779919a4" providerId="LiveId" clId="{F0FBE88A-F528-A34D-8F82-6AAA647597C3}" dt="2024-04-13T08:50:42.684" v="4835" actId="2696"/>
        <pc:sldMkLst>
          <pc:docMk/>
          <pc:sldMk cId="1125183986" sldId="2760"/>
        </pc:sldMkLst>
      </pc:sldChg>
      <pc:sldChg chg="modSp add mod">
        <pc:chgData name="Xin Luo" userId="82312ee5779919a4" providerId="LiveId" clId="{F0FBE88A-F528-A34D-8F82-6AAA647597C3}" dt="2024-04-13T05:43:47.695" v="3172" actId="20577"/>
        <pc:sldMkLst>
          <pc:docMk/>
          <pc:sldMk cId="238412614" sldId="2761"/>
        </pc:sldMkLst>
      </pc:sldChg>
      <pc:sldChg chg="del">
        <pc:chgData name="Xin Luo" userId="82312ee5779919a4" providerId="LiveId" clId="{F0FBE88A-F528-A34D-8F82-6AAA647597C3}" dt="2024-04-13T02:13:13.804" v="66" actId="2696"/>
        <pc:sldMkLst>
          <pc:docMk/>
          <pc:sldMk cId="1417780723" sldId="2761"/>
        </pc:sldMkLst>
      </pc:sldChg>
      <pc:sldChg chg="add">
        <pc:chgData name="Xin Luo" userId="82312ee5779919a4" providerId="LiveId" clId="{F0FBE88A-F528-A34D-8F82-6AAA647597C3}" dt="2024-04-13T02:57:33.342" v="942"/>
        <pc:sldMkLst>
          <pc:docMk/>
          <pc:sldMk cId="887195454" sldId="2762"/>
        </pc:sldMkLst>
      </pc:sldChg>
      <pc:sldChg chg="modSp add mod">
        <pc:chgData name="Xin Luo" userId="82312ee5779919a4" providerId="LiveId" clId="{F0FBE88A-F528-A34D-8F82-6AAA647597C3}" dt="2024-04-13T08:32:52.996" v="4745" actId="20577"/>
        <pc:sldMkLst>
          <pc:docMk/>
          <pc:sldMk cId="914300824" sldId="2763"/>
        </pc:sldMkLst>
      </pc:sldChg>
      <pc:sldChg chg="addSp modSp add mod modNotesTx">
        <pc:chgData name="Xin Luo" userId="82312ee5779919a4" providerId="LiveId" clId="{F0FBE88A-F528-A34D-8F82-6AAA647597C3}" dt="2024-04-13T09:10:41.028" v="4988" actId="404"/>
        <pc:sldMkLst>
          <pc:docMk/>
          <pc:sldMk cId="3723559852" sldId="2764"/>
        </pc:sldMkLst>
      </pc:sldChg>
      <pc:sldChg chg="add">
        <pc:chgData name="Xin Luo" userId="82312ee5779919a4" providerId="LiveId" clId="{F0FBE88A-F528-A34D-8F82-6AAA647597C3}" dt="2024-04-13T05:05:22.920" v="2863"/>
        <pc:sldMkLst>
          <pc:docMk/>
          <pc:sldMk cId="4133479638" sldId="2765"/>
        </pc:sldMkLst>
      </pc:sldChg>
      <pc:sldChg chg="add del">
        <pc:chgData name="Xin Luo" userId="82312ee5779919a4" providerId="LiveId" clId="{F0FBE88A-F528-A34D-8F82-6AAA647597C3}" dt="2024-04-13T05:06:45.001" v="2889" actId="2696"/>
        <pc:sldMkLst>
          <pc:docMk/>
          <pc:sldMk cId="554472414" sldId="2766"/>
        </pc:sldMkLst>
      </pc:sldChg>
      <pc:sldChg chg="modSp add del mod">
        <pc:chgData name="Xin Luo" userId="82312ee5779919a4" providerId="LiveId" clId="{F0FBE88A-F528-A34D-8F82-6AAA647597C3}" dt="2024-04-13T05:45:32.665" v="3178" actId="2696"/>
        <pc:sldMkLst>
          <pc:docMk/>
          <pc:sldMk cId="2183732383" sldId="2766"/>
        </pc:sldMkLst>
      </pc:sldChg>
      <pc:sldChg chg="addSp delSp modSp add del mod">
        <pc:chgData name="Xin Luo" userId="82312ee5779919a4" providerId="LiveId" clId="{F0FBE88A-F528-A34D-8F82-6AAA647597C3}" dt="2024-04-13T09:12:53.126" v="5009" actId="2696"/>
        <pc:sldMkLst>
          <pc:docMk/>
          <pc:sldMk cId="3163765970" sldId="2767"/>
        </pc:sldMkLst>
      </pc:sldChg>
      <pc:sldChg chg="modSp add del mod">
        <pc:chgData name="Xin Luo" userId="82312ee5779919a4" providerId="LiveId" clId="{F0FBE88A-F528-A34D-8F82-6AAA647597C3}" dt="2024-04-13T09:12:54.303" v="5010" actId="2696"/>
        <pc:sldMkLst>
          <pc:docMk/>
          <pc:sldMk cId="2097263393" sldId="2768"/>
        </pc:sldMkLst>
      </pc:sldChg>
      <pc:sldChg chg="delSp modSp add del mod">
        <pc:chgData name="Xin Luo" userId="82312ee5779919a4" providerId="LiveId" clId="{F0FBE88A-F528-A34D-8F82-6AAA647597C3}" dt="2024-04-13T09:12:49.731" v="5006" actId="2696"/>
        <pc:sldMkLst>
          <pc:docMk/>
          <pc:sldMk cId="1727642787" sldId="2769"/>
        </pc:sldMkLst>
      </pc:sldChg>
      <pc:sldChg chg="delSp add del mod">
        <pc:chgData name="Xin Luo" userId="82312ee5779919a4" providerId="LiveId" clId="{F0FBE88A-F528-A34D-8F82-6AAA647597C3}" dt="2024-04-13T08:15:01.635" v="4457" actId="2696"/>
        <pc:sldMkLst>
          <pc:docMk/>
          <pc:sldMk cId="2107240143" sldId="2770"/>
        </pc:sldMkLst>
      </pc:sldChg>
      <pc:sldChg chg="modSp add del mod">
        <pc:chgData name="Xin Luo" userId="82312ee5779919a4" providerId="LiveId" clId="{F0FBE88A-F528-A34D-8F82-6AAA647597C3}" dt="2024-04-13T14:47:13.400" v="5013" actId="20577"/>
        <pc:sldMkLst>
          <pc:docMk/>
          <pc:sldMk cId="3633815285" sldId="2771"/>
        </pc:sldMkLst>
      </pc:sldChg>
      <pc:sldChg chg="add del">
        <pc:chgData name="Xin Luo" userId="82312ee5779919a4" providerId="LiveId" clId="{F0FBE88A-F528-A34D-8F82-6AAA647597C3}" dt="2024-04-13T07:51:12.119" v="3449"/>
        <pc:sldMkLst>
          <pc:docMk/>
          <pc:sldMk cId="4099059838" sldId="2771"/>
        </pc:sldMkLst>
      </pc:sldChg>
      <pc:sldChg chg="addSp modSp add del mod">
        <pc:chgData name="Xin Luo" userId="82312ee5779919a4" providerId="LiveId" clId="{F0FBE88A-F528-A34D-8F82-6AAA647597C3}" dt="2024-04-13T14:49:35.734" v="5130" actId="20577"/>
        <pc:sldMkLst>
          <pc:docMk/>
          <pc:sldMk cId="4027169521" sldId="2775"/>
        </pc:sldMkLst>
      </pc:sldChg>
      <pc:sldChg chg="add">
        <pc:chgData name="Xin Luo" userId="82312ee5779919a4" providerId="LiveId" clId="{F0FBE88A-F528-A34D-8F82-6AAA647597C3}" dt="2024-04-13T08:48:06.257" v="4829"/>
        <pc:sldMkLst>
          <pc:docMk/>
          <pc:sldMk cId="135278940" sldId="2776"/>
        </pc:sldMkLst>
      </pc:sldChg>
      <pc:sldChg chg="add del">
        <pc:chgData name="Xin Luo" userId="82312ee5779919a4" providerId="LiveId" clId="{F0FBE88A-F528-A34D-8F82-6AAA647597C3}" dt="2024-04-13T09:06:11.227" v="4839"/>
        <pc:sldMkLst>
          <pc:docMk/>
          <pc:sldMk cId="1528319414" sldId="2777"/>
        </pc:sldMkLst>
      </pc:sldChg>
    </pc:docChg>
  </pc:docChgLst>
  <pc:docChgLst>
    <pc:chgData name="Xin Luo" userId="82312ee5779919a4" providerId="LiveId" clId="{A75072D1-87DF-CE4C-A763-8A88A0853F9A}"/>
    <pc:docChg chg="undo custSel addSld modSld">
      <pc:chgData name="Xin Luo" userId="82312ee5779919a4" providerId="LiveId" clId="{A75072D1-87DF-CE4C-A763-8A88A0853F9A}" dt="2024-12-25T09:53:39.592" v="413" actId="255"/>
      <pc:docMkLst>
        <pc:docMk/>
      </pc:docMkLst>
      <pc:sldChg chg="addSp delSp modSp mod">
        <pc:chgData name="Xin Luo" userId="82312ee5779919a4" providerId="LiveId" clId="{A75072D1-87DF-CE4C-A763-8A88A0853F9A}" dt="2024-12-25T08:53:47.991" v="86" actId="1076"/>
        <pc:sldMkLst>
          <pc:docMk/>
          <pc:sldMk cId="4067577602" sldId="2605"/>
        </pc:sldMkLst>
        <pc:spChg chg="mod">
          <ac:chgData name="Xin Luo" userId="82312ee5779919a4" providerId="LiveId" clId="{A75072D1-87DF-CE4C-A763-8A88A0853F9A}" dt="2024-12-25T08:48:23.594" v="13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A75072D1-87DF-CE4C-A763-8A88A0853F9A}" dt="2024-12-25T08:48:44.141" v="23" actId="20577"/>
          <ac:spMkLst>
            <pc:docMk/>
            <pc:sldMk cId="4067577602" sldId="2605"/>
            <ac:spMk id="15" creationId="{8F7436BD-0CD5-04DA-2B44-925CE86CF70D}"/>
          </ac:spMkLst>
        </pc:spChg>
        <pc:spChg chg="mod">
          <ac:chgData name="Xin Luo" userId="82312ee5779919a4" providerId="LiveId" clId="{A75072D1-87DF-CE4C-A763-8A88A0853F9A}" dt="2024-12-25T08:48:39.443" v="19" actId="20577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A75072D1-87DF-CE4C-A763-8A88A0853F9A}" dt="2024-12-25T08:48:27.706" v="14" actId="20577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A75072D1-87DF-CE4C-A763-8A88A0853F9A}" dt="2024-12-25T08:53:31.545" v="82" actId="1076"/>
          <ac:picMkLst>
            <pc:docMk/>
            <pc:sldMk cId="4067577602" sldId="2605"/>
            <ac:picMk id="6" creationId="{55AC85E7-6822-D0D7-AD97-A186EBA7430B}"/>
          </ac:picMkLst>
        </pc:picChg>
        <pc:picChg chg="mod">
          <ac:chgData name="Xin Luo" userId="82312ee5779919a4" providerId="LiveId" clId="{A75072D1-87DF-CE4C-A763-8A88A0853F9A}" dt="2024-12-25T08:53:47.991" v="86" actId="1076"/>
          <ac:picMkLst>
            <pc:docMk/>
            <pc:sldMk cId="4067577602" sldId="2605"/>
            <ac:picMk id="7" creationId="{C7993E05-4ADB-9D0C-E633-5749F445E479}"/>
          </ac:picMkLst>
        </pc:picChg>
        <pc:picChg chg="mod">
          <ac:chgData name="Xin Luo" userId="82312ee5779919a4" providerId="LiveId" clId="{A75072D1-87DF-CE4C-A763-8A88A0853F9A}" dt="2024-12-25T08:53:19.169" v="76" actId="1076"/>
          <ac:picMkLst>
            <pc:docMk/>
            <pc:sldMk cId="4067577602" sldId="2605"/>
            <ac:picMk id="10" creationId="{26D555B6-DE11-BF17-8D9F-B5F93A876835}"/>
          </ac:picMkLst>
        </pc:picChg>
        <pc:picChg chg="add mod">
          <ac:chgData name="Xin Luo" userId="82312ee5779919a4" providerId="LiveId" clId="{A75072D1-87DF-CE4C-A763-8A88A0853F9A}" dt="2024-12-25T08:53:25.944" v="79" actId="1076"/>
          <ac:picMkLst>
            <pc:docMk/>
            <pc:sldMk cId="4067577602" sldId="2605"/>
            <ac:picMk id="1026" creationId="{BC61DCDD-697A-D888-0ECE-C78EDA612C4E}"/>
          </ac:picMkLst>
        </pc:picChg>
        <pc:picChg chg="mod">
          <ac:chgData name="Xin Luo" userId="82312ee5779919a4" providerId="LiveId" clId="{A75072D1-87DF-CE4C-A763-8A88A0853F9A}" dt="2024-12-25T08:53:20.447" v="77" actId="1076"/>
          <ac:picMkLst>
            <pc:docMk/>
            <pc:sldMk cId="4067577602" sldId="2605"/>
            <ac:picMk id="1030" creationId="{35CDAC06-D9CF-2AC8-535E-A1B01EC14218}"/>
          </ac:picMkLst>
        </pc:picChg>
        <pc:picChg chg="add del mod">
          <ac:chgData name="Xin Luo" userId="82312ee5779919a4" providerId="LiveId" clId="{A75072D1-87DF-CE4C-A763-8A88A0853F9A}" dt="2024-12-25T08:52:29.142" v="62" actId="478"/>
          <ac:picMkLst>
            <pc:docMk/>
            <pc:sldMk cId="4067577602" sldId="2605"/>
            <ac:picMk id="1032" creationId="{AFE202E8-A338-4627-93EE-5AD65BEE9525}"/>
          </ac:picMkLst>
        </pc:picChg>
      </pc:sldChg>
      <pc:sldChg chg="modSp mod">
        <pc:chgData name="Xin Luo" userId="82312ee5779919a4" providerId="LiveId" clId="{A75072D1-87DF-CE4C-A763-8A88A0853F9A}" dt="2024-12-25T09:50:48.323" v="374" actId="113"/>
        <pc:sldMkLst>
          <pc:docMk/>
          <pc:sldMk cId="1602808061" sldId="2707"/>
        </pc:sldMkLst>
        <pc:spChg chg="mod">
          <ac:chgData name="Xin Luo" userId="82312ee5779919a4" providerId="LiveId" clId="{A75072D1-87DF-CE4C-A763-8A88A0853F9A}" dt="2024-12-25T09:50:48.323" v="374" actId="113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A75072D1-87DF-CE4C-A763-8A88A0853F9A}" dt="2024-12-25T08:54:52.059" v="132" actId="21"/>
        <pc:sldMkLst>
          <pc:docMk/>
          <pc:sldMk cId="623131075" sldId="2727"/>
        </pc:sldMkLst>
        <pc:spChg chg="mod">
          <ac:chgData name="Xin Luo" userId="82312ee5779919a4" providerId="LiveId" clId="{A75072D1-87DF-CE4C-A763-8A88A0853F9A}" dt="2024-12-25T08:54:52.059" v="132" actId="21"/>
          <ac:spMkLst>
            <pc:docMk/>
            <pc:sldMk cId="623131075" sldId="2727"/>
            <ac:spMk id="17" creationId="{9E05FFCA-3371-AF5C-381D-71D984055F5A}"/>
          </ac:spMkLst>
        </pc:spChg>
      </pc:sldChg>
      <pc:sldChg chg="modSp mod">
        <pc:chgData name="Xin Luo" userId="82312ee5779919a4" providerId="LiveId" clId="{A75072D1-87DF-CE4C-A763-8A88A0853F9A}" dt="2024-12-25T09:50:39.377" v="373" actId="20577"/>
        <pc:sldMkLst>
          <pc:docMk/>
          <pc:sldMk cId="3309691984" sldId="2731"/>
        </pc:sldMkLst>
        <pc:spChg chg="mod">
          <ac:chgData name="Xin Luo" userId="82312ee5779919a4" providerId="LiveId" clId="{A75072D1-87DF-CE4C-A763-8A88A0853F9A}" dt="2024-12-25T09:46:37.583" v="197" actId="20577"/>
          <ac:spMkLst>
            <pc:docMk/>
            <pc:sldMk cId="3309691984" sldId="2731"/>
            <ac:spMk id="2" creationId="{E734EA80-5581-08CD-3822-C512E746220E}"/>
          </ac:spMkLst>
        </pc:spChg>
        <pc:spChg chg="mod">
          <ac:chgData name="Xin Luo" userId="82312ee5779919a4" providerId="LiveId" clId="{A75072D1-87DF-CE4C-A763-8A88A0853F9A}" dt="2024-12-25T09:44:49.679" v="188" actId="2711"/>
          <ac:spMkLst>
            <pc:docMk/>
            <pc:sldMk cId="3309691984" sldId="2731"/>
            <ac:spMk id="3" creationId="{00000000-0000-0000-0000-000000000000}"/>
          </ac:spMkLst>
        </pc:spChg>
        <pc:spChg chg="mod">
          <ac:chgData name="Xin Luo" userId="82312ee5779919a4" providerId="LiveId" clId="{A75072D1-87DF-CE4C-A763-8A88A0853F9A}" dt="2024-12-25T09:44:49.679" v="188" actId="2711"/>
          <ac:spMkLst>
            <pc:docMk/>
            <pc:sldMk cId="3309691984" sldId="2731"/>
            <ac:spMk id="4" creationId="{DFE91C0B-C9F8-3FEC-3419-2DE0C6E6DCB8}"/>
          </ac:spMkLst>
        </pc:spChg>
        <pc:spChg chg="mod">
          <ac:chgData name="Xin Luo" userId="82312ee5779919a4" providerId="LiveId" clId="{A75072D1-87DF-CE4C-A763-8A88A0853F9A}" dt="2024-12-25T09:50:39.377" v="373" actId="20577"/>
          <ac:spMkLst>
            <pc:docMk/>
            <pc:sldMk cId="3309691984" sldId="2731"/>
            <ac:spMk id="5" creationId="{1B0BE935-AC9C-D1EE-AD6A-7C386013DA7C}"/>
          </ac:spMkLst>
        </pc:spChg>
        <pc:spChg chg="mod">
          <ac:chgData name="Xin Luo" userId="82312ee5779919a4" providerId="LiveId" clId="{A75072D1-87DF-CE4C-A763-8A88A0853F9A}" dt="2024-12-25T09:48:58.387" v="365" actId="14100"/>
          <ac:spMkLst>
            <pc:docMk/>
            <pc:sldMk cId="3309691984" sldId="2731"/>
            <ac:spMk id="6" creationId="{33F109D0-AAA1-7AD3-B10D-6934C5844CDF}"/>
          </ac:spMkLst>
        </pc:spChg>
        <pc:spChg chg="mod">
          <ac:chgData name="Xin Luo" userId="82312ee5779919a4" providerId="LiveId" clId="{A75072D1-87DF-CE4C-A763-8A88A0853F9A}" dt="2024-12-25T09:49:16.450" v="372" actId="1038"/>
          <ac:spMkLst>
            <pc:docMk/>
            <pc:sldMk cId="3309691984" sldId="2731"/>
            <ac:spMk id="7" creationId="{30E99D8D-10A9-408E-D876-09FB0C8EBDB2}"/>
          </ac:spMkLst>
        </pc:spChg>
        <pc:spChg chg="mod">
          <ac:chgData name="Xin Luo" userId="82312ee5779919a4" providerId="LiveId" clId="{A75072D1-87DF-CE4C-A763-8A88A0853F9A}" dt="2024-12-25T09:48:53.687" v="364" actId="14100"/>
          <ac:spMkLst>
            <pc:docMk/>
            <pc:sldMk cId="3309691984" sldId="2731"/>
            <ac:spMk id="8" creationId="{7D33CA86-78C6-3B8B-51BB-B57FBBE5679D}"/>
          </ac:spMkLst>
        </pc:spChg>
        <pc:spChg chg="mod">
          <ac:chgData name="Xin Luo" userId="82312ee5779919a4" providerId="LiveId" clId="{A75072D1-87DF-CE4C-A763-8A88A0853F9A}" dt="2024-12-25T09:49:12.775" v="371" actId="1037"/>
          <ac:spMkLst>
            <pc:docMk/>
            <pc:sldMk cId="3309691984" sldId="2731"/>
            <ac:spMk id="9" creationId="{100AD77A-3706-464A-3EA9-8E8FB10A183C}"/>
          </ac:spMkLst>
        </pc:spChg>
      </pc:sldChg>
      <pc:sldChg chg="modSp mod">
        <pc:chgData name="Xin Luo" userId="82312ee5779919a4" providerId="LiveId" clId="{A75072D1-87DF-CE4C-A763-8A88A0853F9A}" dt="2024-12-25T09:53:39.592" v="413" actId="255"/>
        <pc:sldMkLst>
          <pc:docMk/>
          <pc:sldMk cId="887195454" sldId="2762"/>
        </pc:sldMkLst>
        <pc:spChg chg="mod">
          <ac:chgData name="Xin Luo" userId="82312ee5779919a4" providerId="LiveId" clId="{A75072D1-87DF-CE4C-A763-8A88A0853F9A}" dt="2024-12-25T09:53:39.592" v="413" actId="255"/>
          <ac:spMkLst>
            <pc:docMk/>
            <pc:sldMk cId="887195454" sldId="2762"/>
            <ac:spMk id="2" creationId="{631AADB6-C88A-D817-4683-FC087E4E240F}"/>
          </ac:spMkLst>
        </pc:spChg>
      </pc:sldChg>
      <pc:sldChg chg="modSp mod">
        <pc:chgData name="Xin Luo" userId="82312ee5779919a4" providerId="LiveId" clId="{A75072D1-87DF-CE4C-A763-8A88A0853F9A}" dt="2024-12-25T08:45:45.359" v="5" actId="5793"/>
        <pc:sldMkLst>
          <pc:docMk/>
          <pc:sldMk cId="4133479638" sldId="2765"/>
        </pc:sldMkLst>
        <pc:spChg chg="mod">
          <ac:chgData name="Xin Luo" userId="82312ee5779919a4" providerId="LiveId" clId="{A75072D1-87DF-CE4C-A763-8A88A0853F9A}" dt="2024-12-25T08:45:45.359" v="5" actId="5793"/>
          <ac:spMkLst>
            <pc:docMk/>
            <pc:sldMk cId="4133479638" sldId="2765"/>
            <ac:spMk id="13" creationId="{303BC878-BC57-D350-27A3-F03AE48213AC}"/>
          </ac:spMkLst>
        </pc:spChg>
      </pc:sldChg>
      <pc:sldChg chg="modSp add mod modNotesTx">
        <pc:chgData name="Xin Luo" userId="82312ee5779919a4" providerId="LiveId" clId="{A75072D1-87DF-CE4C-A763-8A88A0853F9A}" dt="2024-12-25T08:55:40.899" v="187" actId="20577"/>
        <pc:sldMkLst>
          <pc:docMk/>
          <pc:sldMk cId="1482627123" sldId="2777"/>
        </pc:sldMkLst>
        <pc:spChg chg="mod">
          <ac:chgData name="Xin Luo" userId="82312ee5779919a4" providerId="LiveId" clId="{A75072D1-87DF-CE4C-A763-8A88A0853F9A}" dt="2024-12-25T08:55:12.817" v="167" actId="20577"/>
          <ac:spMkLst>
            <pc:docMk/>
            <pc:sldMk cId="1482627123" sldId="2777"/>
            <ac:spMk id="17" creationId="{76082054-D3A0-D179-C2ED-137B14F3CD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4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82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4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8837" y="1694475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空间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数据处理软件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介绍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80726-11D9-7F2E-D507-2185C035A891}"/>
              </a:ext>
            </a:extLst>
          </p:cNvPr>
          <p:cNvSpPr txBox="1"/>
          <p:nvPr/>
        </p:nvSpPr>
        <p:spPr>
          <a:xfrm>
            <a:off x="4907908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一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539200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29095" y="8924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软件介绍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565432"/>
            <a:ext cx="820395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软件一般指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具有直观图形用户界面的开源</a:t>
            </a:r>
            <a:r>
              <a:rPr lang="en-US" altLang="zh-CN" sz="2200" b="1" u="sng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。早期开源软件一般不具有图形用户界面，为了便于软件的使用，一些开源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软件通过图形用户界面开发，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降低了用户使用门槛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，促进了开源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软件的更广泛应用。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7993E05-4ADB-9D0C-E633-5749F44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36" y="3954590"/>
            <a:ext cx="934822" cy="115870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2" descr="Visual Style Guide">
            <a:extLst>
              <a:ext uri="{FF2B5EF4-FFF2-40B4-BE49-F238E27FC236}">
                <a16:creationId xmlns:a16="http://schemas.microsoft.com/office/drawing/2014/main" id="{26D555B6-DE11-BF17-8D9F-B5F93A876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23807" r="13890" b="25689"/>
          <a:stretch/>
        </p:blipFill>
        <p:spPr bwMode="auto">
          <a:xfrm>
            <a:off x="6995328" y="4024907"/>
            <a:ext cx="1730404" cy="5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DAL - Wikipedia">
            <a:extLst>
              <a:ext uri="{FF2B5EF4-FFF2-40B4-BE49-F238E27FC236}">
                <a16:creationId xmlns:a16="http://schemas.microsoft.com/office/drawing/2014/main" id="{9FA49340-63F1-4959-1786-FD893DE7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0" y="4106607"/>
            <a:ext cx="1358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P - Message - Home">
            <a:extLst>
              <a:ext uri="{FF2B5EF4-FFF2-40B4-BE49-F238E27FC236}">
                <a16:creationId xmlns:a16="http://schemas.microsoft.com/office/drawing/2014/main" id="{35CDAC06-D9CF-2AC8-535E-A1B01EC1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823" y="4136066"/>
            <a:ext cx="953997" cy="9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SSIM">
            <a:extLst>
              <a:ext uri="{FF2B5EF4-FFF2-40B4-BE49-F238E27FC236}">
                <a16:creationId xmlns:a16="http://schemas.microsoft.com/office/drawing/2014/main" id="{AFE202E8-A338-4627-93EE-5AD65BEE9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 r="6316" b="3707"/>
          <a:stretch/>
        </p:blipFill>
        <p:spPr bwMode="auto">
          <a:xfrm>
            <a:off x="4785438" y="5940296"/>
            <a:ext cx="3990023" cy="7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D5CBEF68-23C0-8F4A-FA5F-CB6BCAE7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95" y="4715514"/>
            <a:ext cx="1765498" cy="5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oPandas logo — GeoPandas 0.12.2+0.gefcb367.dirty documentation">
            <a:extLst>
              <a:ext uri="{FF2B5EF4-FFF2-40B4-BE49-F238E27FC236}">
                <a16:creationId xmlns:a16="http://schemas.microsoft.com/office/drawing/2014/main" id="{5E2738F1-9461-1F5B-3007-2AA2AD20C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6" r="6377" b="12236"/>
          <a:stretch/>
        </p:blipFill>
        <p:spPr bwMode="auto">
          <a:xfrm>
            <a:off x="603654" y="5724980"/>
            <a:ext cx="3483439" cy="8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A799A-1F2C-F1DA-9F71-B1B8AFBC5758}"/>
              </a:ext>
            </a:extLst>
          </p:cNvPr>
          <p:cNvCxnSpPr>
            <a:cxnSpLocks/>
          </p:cNvCxnSpPr>
          <p:nvPr/>
        </p:nvCxnSpPr>
        <p:spPr bwMode="auto">
          <a:xfrm>
            <a:off x="4447309" y="3804114"/>
            <a:ext cx="0" cy="292398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7436BD-0CD5-04DA-2B44-925CE86CF70D}"/>
              </a:ext>
            </a:extLst>
          </p:cNvPr>
          <p:cNvSpPr txBox="1"/>
          <p:nvPr/>
        </p:nvSpPr>
        <p:spPr>
          <a:xfrm>
            <a:off x="1707431" y="3624797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chemeClr val="accent2"/>
                </a:solidFill>
                <a:latin typeface="+mn-ea"/>
                <a:ea typeface="+mn-ea"/>
              </a:rPr>
              <a:t>非桌面GIS软件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E7D79-A815-9A32-ABAB-129BFCE643F1}"/>
              </a:ext>
            </a:extLst>
          </p:cNvPr>
          <p:cNvSpPr txBox="1"/>
          <p:nvPr/>
        </p:nvSpPr>
        <p:spPr>
          <a:xfrm>
            <a:off x="5660629" y="3665138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chemeClr val="accent2"/>
                </a:solidFill>
                <a:latin typeface="+mn-ea"/>
                <a:ea typeface="+mn-ea"/>
              </a:rPr>
              <a:t>桌面GIS软件</a:t>
            </a:r>
          </a:p>
        </p:txBody>
      </p:sp>
      <p:pic>
        <p:nvPicPr>
          <p:cNvPr id="1026" name="Picture 2" descr="ArcGIS - Wikipedia">
            <a:extLst>
              <a:ext uri="{FF2B5EF4-FFF2-40B4-BE49-F238E27FC236}">
                <a16:creationId xmlns:a16="http://schemas.microsoft.com/office/drawing/2014/main" id="{BC61DCDD-697A-D888-0ECE-C78EDA61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1" y="4784676"/>
            <a:ext cx="1120551" cy="11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st - ENVI Agreement now in place until 2021">
            <a:extLst>
              <a:ext uri="{FF2B5EF4-FFF2-40B4-BE49-F238E27FC236}">
                <a16:creationId xmlns:a16="http://schemas.microsoft.com/office/drawing/2014/main" id="{55AC85E7-6822-D0D7-AD97-A186EBA74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" b="3568"/>
          <a:stretch/>
        </p:blipFill>
        <p:spPr bwMode="auto">
          <a:xfrm>
            <a:off x="5133447" y="5283438"/>
            <a:ext cx="2034552" cy="7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9870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EA98-0C33-E82A-EB75-839D0F0B55A4}"/>
              </a:ext>
            </a:extLst>
          </p:cNvPr>
          <p:cNvSpPr txBox="1"/>
          <p:nvPr/>
        </p:nvSpPr>
        <p:spPr>
          <a:xfrm>
            <a:off x="426719" y="1686590"/>
            <a:ext cx="8399616" cy="4616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QGIS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（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Quantum GIS）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是开源地理信息系统桌面软件，使用</a:t>
            </a: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GPL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开源协议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授权， 属于 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Open Source Geospatial 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Foundation（OSGeo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）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的官方开源项目。在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GPL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开源协议授权下，开发者可以自行检阅与调整程序代码， 并保障让所有使用者可以免费且自由地修改程序。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QGIS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跨平台的特性，可在 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Linux、Mac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 OS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 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Windows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上使用，支持多种的矢量、栅格数据、数据库及一些功能。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主要功能包括：</a:t>
            </a:r>
            <a:r>
              <a:rPr lang="zh-CN" altLang="en-US" sz="2000" b="1" u="sng" dirty="0">
                <a:solidFill>
                  <a:srgbClr val="121212"/>
                </a:solidFill>
                <a:latin typeface="+mn-ea"/>
                <a:ea typeface="+mn-ea"/>
              </a:rPr>
              <a:t>数据可视化、投影转换、编辑、分析与制图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789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B10C01-D7FD-5C9B-278C-A4B436C4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76" y="1810890"/>
            <a:ext cx="6559150" cy="413594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909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F849C-A369-B918-F9E4-7A2F143D4F50}"/>
              </a:ext>
            </a:extLst>
          </p:cNvPr>
          <p:cNvSpPr txBox="1"/>
          <p:nvPr/>
        </p:nvSpPr>
        <p:spPr>
          <a:xfrm>
            <a:off x="105355" y="1735947"/>
            <a:ext cx="1058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菜单栏</a:t>
            </a:r>
            <a:endParaRPr lang="en-C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DADA90-0297-320A-7A9B-7BCB73C8D266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 flipV="1">
            <a:off x="1164082" y="1735947"/>
            <a:ext cx="607773" cy="200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451A61-9A98-4F6C-FD33-95BBB6A82E9B}"/>
              </a:ext>
            </a:extLst>
          </p:cNvPr>
          <p:cNvSpPr txBox="1"/>
          <p:nvPr/>
        </p:nvSpPr>
        <p:spPr>
          <a:xfrm>
            <a:off x="105354" y="2421022"/>
            <a:ext cx="1130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工具栏</a:t>
            </a:r>
            <a:endParaRPr lang="en-C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B81A3-8873-C2B6-3A89-83770CDB4D12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V="1">
            <a:off x="1235797" y="2082403"/>
            <a:ext cx="750910" cy="5386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505DF4-B06F-0E86-A93E-D8AA97280A97}"/>
              </a:ext>
            </a:extLst>
          </p:cNvPr>
          <p:cNvSpPr txBox="1"/>
          <p:nvPr/>
        </p:nvSpPr>
        <p:spPr>
          <a:xfrm>
            <a:off x="71101" y="4730618"/>
            <a:ext cx="92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+mn-ea"/>
                <a:ea typeface="+mn-ea"/>
              </a:rPr>
              <a:t>面板</a:t>
            </a:r>
            <a:endParaRPr lang="en-C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8A4A-1E30-C7FF-93A8-823E0BFFDDAF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 flipV="1">
            <a:off x="993574" y="4287722"/>
            <a:ext cx="1235798" cy="64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666A96-1F83-4E49-2237-FBD1F6223EE5}"/>
              </a:ext>
            </a:extLst>
          </p:cNvPr>
          <p:cNvSpPr txBox="1"/>
          <p:nvPr/>
        </p:nvSpPr>
        <p:spPr>
          <a:xfrm>
            <a:off x="4009761" y="2700070"/>
            <a:ext cx="92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视图</a:t>
            </a:r>
            <a:endParaRPr lang="en-CN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65673-F240-13EE-D023-1E17A69A2015}"/>
              </a:ext>
            </a:extLst>
          </p:cNvPr>
          <p:cNvSpPr txBox="1"/>
          <p:nvPr/>
        </p:nvSpPr>
        <p:spPr>
          <a:xfrm>
            <a:off x="8139773" y="3246220"/>
            <a:ext cx="932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工具箱</a:t>
            </a:r>
            <a:endParaRPr lang="en-CN" sz="2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D5863-9CEA-F4CB-B242-8166548C47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22840" y="3293066"/>
            <a:ext cx="624685" cy="11720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EBC326-1609-596B-8537-39F116527A31}"/>
              </a:ext>
            </a:extLst>
          </p:cNvPr>
          <p:cNvSpPr txBox="1"/>
          <p:nvPr/>
        </p:nvSpPr>
        <p:spPr>
          <a:xfrm>
            <a:off x="2429797" y="6046986"/>
            <a:ext cx="148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状态栏</a:t>
            </a:r>
            <a:endParaRPr lang="en-C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F4E5FF-54E3-E9AA-5351-C586D6201A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8377" y="5846931"/>
            <a:ext cx="325925" cy="2493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CBD33D-9B4F-EBEE-30C8-194823DDF5C4}"/>
              </a:ext>
            </a:extLst>
          </p:cNvPr>
          <p:cNvSpPr txBox="1"/>
          <p:nvPr/>
        </p:nvSpPr>
        <p:spPr>
          <a:xfrm>
            <a:off x="387109" y="6396444"/>
            <a:ext cx="8213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学习资料</a:t>
            </a:r>
            <a:r>
              <a: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https://docs.qgis.org/3.22/zh-Hans/docs/user_manual/introduction/qgis_gui.html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5B969-AEF1-9373-9FC5-532324CB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76" y="1643888"/>
            <a:ext cx="6559150" cy="1610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39400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20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下载并安装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4796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284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微软雅黑</vt:lpstr>
      <vt:lpstr>黑体</vt:lpstr>
      <vt:lpstr>Arial</vt:lpstr>
      <vt:lpstr>Times New Roman</vt:lpstr>
      <vt:lpstr>Wingdings</vt:lpstr>
      <vt:lpstr>2_Global</vt:lpstr>
      <vt:lpstr>1_Copyright (c) 2007-2010 NordriDesign™ _light</vt:lpstr>
      <vt:lpstr>PowerPoint Presentation</vt:lpstr>
      <vt:lpstr>三、GIS软件简介</vt:lpstr>
      <vt:lpstr>二、开源桌面软件QGIS</vt:lpstr>
      <vt:lpstr>二、开源桌面软件QGIS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65</cp:revision>
  <dcterms:created xsi:type="dcterms:W3CDTF">2004-07-09T11:40:27Z</dcterms:created>
  <dcterms:modified xsi:type="dcterms:W3CDTF">2025-02-25T14:55:40Z</dcterms:modified>
</cp:coreProperties>
</file>