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4"/>
  </p:notesMasterIdLst>
  <p:handoutMasterIdLst>
    <p:handoutMasterId r:id="rId5"/>
  </p:handoutMasterIdLst>
  <p:sldIdLst>
    <p:sldId id="2788" r:id="rId3"/>
  </p:sldIdLst>
  <p:sldSz cx="9144000" cy="6858000" type="screen4x3"/>
  <p:notesSz cx="7099300" cy="10234613"/>
  <p:custDataLst>
    <p:tags r:id="rId6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DF"/>
    <a:srgbClr val="7A81FF"/>
    <a:srgbClr val="00B050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0" autoAdjust="0"/>
    <p:restoredTop sz="92907" autoAdjust="0"/>
  </p:normalViewPr>
  <p:slideViewPr>
    <p:cSldViewPr snapToGrid="0">
      <p:cViewPr varScale="1">
        <p:scale>
          <a:sx n="82" d="100"/>
          <a:sy n="82" d="100"/>
        </p:scale>
        <p:origin x="888" y="42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</pc:sldChg>
    </pc:docChg>
  </pc:docChgLst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</pc:sldChg>
    </pc:docChg>
  </pc:docChgLst>
  <pc:docChgLst>
    <pc:chgData name="Xin Luo" userId="82312ee5779919a4" providerId="LiveId" clId="{44968A38-E2ED-AB49-A7AA-4E241E470C4E}"/>
    <pc:docChg chg="custSel addSld modSld">
      <pc:chgData name="Xin Luo" userId="82312ee5779919a4" providerId="LiveId" clId="{44968A38-E2ED-AB49-A7AA-4E241E470C4E}" dt="2024-04-06T05:28:09.746" v="48" actId="20577"/>
      <pc:docMkLst>
        <pc:docMk/>
      </pc:docMkLst>
      <pc:sldChg chg="addSp delSp modSp mod">
        <pc:chgData name="Xin Luo" userId="82312ee5779919a4" providerId="LiveId" clId="{44968A38-E2ED-AB49-A7AA-4E241E470C4E}" dt="2024-04-06T05:28:09.746" v="48" actId="20577"/>
        <pc:sldMkLst>
          <pc:docMk/>
          <pc:sldMk cId="1209572041" sldId="2722"/>
        </pc:sldMkLst>
      </pc:sldChg>
      <pc:sldChg chg="add">
        <pc:chgData name="Xin Luo" userId="82312ee5779919a4" providerId="LiveId" clId="{44968A38-E2ED-AB49-A7AA-4E241E470C4E}" dt="2024-04-06T03:15:35.142" v="0"/>
        <pc:sldMkLst>
          <pc:docMk/>
          <pc:sldMk cId="472418319" sldId="2759"/>
        </pc:sldMkLst>
      </pc:sldChg>
      <pc:sldChg chg="add">
        <pc:chgData name="Xin Luo" userId="82312ee5779919a4" providerId="LiveId" clId="{44968A38-E2ED-AB49-A7AA-4E241E470C4E}" dt="2024-04-06T03:15:37.385" v="1"/>
        <pc:sldMkLst>
          <pc:docMk/>
          <pc:sldMk cId="1125183986" sldId="2760"/>
        </pc:sldMkLst>
      </pc:sldChg>
      <pc:sldChg chg="add">
        <pc:chgData name="Xin Luo" userId="82312ee5779919a4" providerId="LiveId" clId="{44968A38-E2ED-AB49-A7AA-4E241E470C4E}" dt="2024-04-06T03:16:16.152" v="10"/>
        <pc:sldMkLst>
          <pc:docMk/>
          <pc:sldMk cId="1417780723" sldId="2761"/>
        </pc:sldMkLst>
      </pc:sldChg>
    </pc:docChg>
  </pc:docChgLst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</pc:sldChg>
    </pc:docChg>
  </pc:docChgLst>
  <pc:docChgLst>
    <pc:chgData name="Xin Luo" userId="82312ee5779919a4" providerId="LiveId" clId="{9DD00C57-1E20-5F45-A5A7-A6F833EE305E}"/>
    <pc:docChg chg="custSel delSld modSld">
      <pc:chgData name="Xin Luo" userId="82312ee5779919a4" providerId="LiveId" clId="{9DD00C57-1E20-5F45-A5A7-A6F833EE305E}" dt="2024-04-05T07:56:38.877" v="69" actId="2696"/>
      <pc:docMkLst>
        <pc:docMk/>
      </pc:docMkLst>
      <pc:sldChg chg="del">
        <pc:chgData name="Xin Luo" userId="82312ee5779919a4" providerId="LiveId" clId="{9DD00C57-1E20-5F45-A5A7-A6F833EE305E}" dt="2024-04-05T07:51:34.265" v="18" actId="2696"/>
        <pc:sldMkLst>
          <pc:docMk/>
          <pc:sldMk cId="4067577602" sldId="2605"/>
        </pc:sldMkLst>
      </pc:sldChg>
      <pc:sldChg chg="modSp mod">
        <pc:chgData name="Xin Luo" userId="82312ee5779919a4" providerId="LiveId" clId="{9DD00C57-1E20-5F45-A5A7-A6F833EE305E}" dt="2024-04-05T07:42:36.104" v="17" actId="5793"/>
        <pc:sldMkLst>
          <pc:docMk/>
          <pc:sldMk cId="1658607177" sldId="2708"/>
        </pc:sldMkLst>
      </pc:sldChg>
      <pc:sldChg chg="modSp mod">
        <pc:chgData name="Xin Luo" userId="82312ee5779919a4" providerId="LiveId" clId="{9DD00C57-1E20-5F45-A5A7-A6F833EE305E}" dt="2024-04-05T07:52:08.536" v="62" actId="20577"/>
        <pc:sldMkLst>
          <pc:docMk/>
          <pc:sldMk cId="481122590" sldId="2709"/>
        </pc:sldMkLst>
      </pc:sldChg>
      <pc:sldChg chg="del">
        <pc:chgData name="Xin Luo" userId="82312ee5779919a4" providerId="LiveId" clId="{9DD00C57-1E20-5F45-A5A7-A6F833EE305E}" dt="2024-04-05T07:51:35.106" v="19" actId="2696"/>
        <pc:sldMkLst>
          <pc:docMk/>
          <pc:sldMk cId="655142816" sldId="2737"/>
        </pc:sldMkLst>
      </pc:sldChg>
      <pc:sldChg chg="del">
        <pc:chgData name="Xin Luo" userId="82312ee5779919a4" providerId="LiveId" clId="{9DD00C57-1E20-5F45-A5A7-A6F833EE305E}" dt="2024-04-05T07:56:34.386" v="63" actId="2696"/>
        <pc:sldMkLst>
          <pc:docMk/>
          <pc:sldMk cId="4156684215" sldId="2738"/>
        </pc:sldMkLst>
      </pc:sldChg>
      <pc:sldChg chg="del">
        <pc:chgData name="Xin Luo" userId="82312ee5779919a4" providerId="LiveId" clId="{9DD00C57-1E20-5F45-A5A7-A6F833EE305E}" dt="2024-04-05T07:56:38.877" v="69" actId="2696"/>
        <pc:sldMkLst>
          <pc:docMk/>
          <pc:sldMk cId="2776132283" sldId="2739"/>
        </pc:sldMkLst>
      </pc:sldChg>
      <pc:sldChg chg="del">
        <pc:chgData name="Xin Luo" userId="82312ee5779919a4" providerId="LiveId" clId="{9DD00C57-1E20-5F45-A5A7-A6F833EE305E}" dt="2024-04-05T07:51:37.161" v="20" actId="2696"/>
        <pc:sldMkLst>
          <pc:docMk/>
          <pc:sldMk cId="3151170836" sldId="2742"/>
        </pc:sldMkLst>
      </pc:sldChg>
      <pc:sldChg chg="del">
        <pc:chgData name="Xin Luo" userId="82312ee5779919a4" providerId="LiveId" clId="{9DD00C57-1E20-5F45-A5A7-A6F833EE305E}" dt="2024-04-05T07:56:34.962" v="64" actId="2696"/>
        <pc:sldMkLst>
          <pc:docMk/>
          <pc:sldMk cId="738332523" sldId="2751"/>
        </pc:sldMkLst>
      </pc:sldChg>
      <pc:sldChg chg="del">
        <pc:chgData name="Xin Luo" userId="82312ee5779919a4" providerId="LiveId" clId="{9DD00C57-1E20-5F45-A5A7-A6F833EE305E}" dt="2024-04-05T07:56:35.443" v="65" actId="2696"/>
        <pc:sldMkLst>
          <pc:docMk/>
          <pc:sldMk cId="3189639985" sldId="2752"/>
        </pc:sldMkLst>
      </pc:sldChg>
      <pc:sldChg chg="del">
        <pc:chgData name="Xin Luo" userId="82312ee5779919a4" providerId="LiveId" clId="{9DD00C57-1E20-5F45-A5A7-A6F833EE305E}" dt="2024-04-05T07:56:35.917" v="66" actId="2696"/>
        <pc:sldMkLst>
          <pc:docMk/>
          <pc:sldMk cId="2878944048" sldId="2753"/>
        </pc:sldMkLst>
      </pc:sldChg>
      <pc:sldChg chg="del">
        <pc:chgData name="Xin Luo" userId="82312ee5779919a4" providerId="LiveId" clId="{9DD00C57-1E20-5F45-A5A7-A6F833EE305E}" dt="2024-04-05T07:56:36.696" v="67" actId="2696"/>
        <pc:sldMkLst>
          <pc:docMk/>
          <pc:sldMk cId="2927474256" sldId="2754"/>
        </pc:sldMkLst>
      </pc:sldChg>
      <pc:sldChg chg="del">
        <pc:chgData name="Xin Luo" userId="82312ee5779919a4" providerId="LiveId" clId="{9DD00C57-1E20-5F45-A5A7-A6F833EE305E}" dt="2024-04-05T07:56:37.562" v="68" actId="2696"/>
        <pc:sldMkLst>
          <pc:docMk/>
          <pc:sldMk cId="3593416967" sldId="2755"/>
        </pc:sldMkLst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</pc:sldChg>
    </pc:docChg>
  </pc:docChgLst>
  <pc:docChgLst>
    <pc:chgData name="Xin Luo" userId="82312ee5779919a4" providerId="LiveId" clId="{DA3CAFA3-5513-6141-A5FE-EEEF42866040}"/>
    <pc:docChg chg="modSld">
      <pc:chgData name="Xin Luo" userId="82312ee5779919a4" providerId="LiveId" clId="{DA3CAFA3-5513-6141-A5FE-EEEF42866040}" dt="2025-02-25T01:22:35.983" v="43" actId="1035"/>
      <pc:docMkLst>
        <pc:docMk/>
      </pc:docMkLst>
      <pc:sldChg chg="modSp mod">
        <pc:chgData name="Xin Luo" userId="82312ee5779919a4" providerId="LiveId" clId="{DA3CAFA3-5513-6141-A5FE-EEEF42866040}" dt="2025-02-25T01:22:35.983" v="43" actId="1035"/>
        <pc:sldMkLst>
          <pc:docMk/>
          <pc:sldMk cId="1602808061" sldId="2707"/>
        </pc:sldMkLst>
        <pc:spChg chg="mod">
          <ac:chgData name="Xin Luo" userId="82312ee5779919a4" providerId="LiveId" clId="{DA3CAFA3-5513-6141-A5FE-EEEF42866040}" dt="2025-02-25T01:22:35.983" v="43" actId="1035"/>
          <ac:spMkLst>
            <pc:docMk/>
            <pc:sldMk cId="1602808061" sldId="2707"/>
            <ac:spMk id="2" creationId="{631AADB6-C88A-D817-4683-FC087E4E240F}"/>
          </ac:spMkLst>
        </pc:spChg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F0FBE88A-F528-A34D-8F82-6AAA647597C3}"/>
    <pc:docChg chg="undo custSel addSld delSld modSld sldOrd">
      <pc:chgData name="Xin Luo" userId="82312ee5779919a4" providerId="LiveId" clId="{F0FBE88A-F528-A34D-8F82-6AAA647597C3}" dt="2024-04-13T15:36:19.917" v="5171" actId="20577"/>
      <pc:docMkLst>
        <pc:docMk/>
      </pc:docMkLst>
      <pc:sldChg chg="addSp modSp add del mod setBg">
        <pc:chgData name="Xin Luo" userId="82312ee5779919a4" providerId="LiveId" clId="{F0FBE88A-F528-A34D-8F82-6AAA647597C3}" dt="2024-04-13T15:36:19.917" v="5171" actId="20577"/>
        <pc:sldMkLst>
          <pc:docMk/>
          <pc:sldMk cId="1153920038" sldId="2206"/>
        </pc:sldMkLst>
      </pc:sldChg>
      <pc:sldChg chg="modSp mod">
        <pc:chgData name="Xin Luo" userId="82312ee5779919a4" providerId="LiveId" clId="{F0FBE88A-F528-A34D-8F82-6AAA647597C3}" dt="2024-04-13T08:18:58.151" v="4543" actId="20577"/>
        <pc:sldMkLst>
          <pc:docMk/>
          <pc:sldMk cId="1576120367" sldId="2387"/>
        </pc:sldMkLst>
      </pc:sldChg>
      <pc:sldChg chg="modSp mod">
        <pc:chgData name="Xin Luo" userId="82312ee5779919a4" providerId="LiveId" clId="{F0FBE88A-F528-A34D-8F82-6AAA647597C3}" dt="2024-04-13T02:27:50.549" v="270" actId="20577"/>
        <pc:sldMkLst>
          <pc:docMk/>
          <pc:sldMk cId="2415901206" sldId="2447"/>
        </pc:sldMkLst>
      </pc:sldChg>
      <pc:sldChg chg="modSp add mod">
        <pc:chgData name="Xin Luo" userId="82312ee5779919a4" providerId="LiveId" clId="{F0FBE88A-F528-A34D-8F82-6AAA647597C3}" dt="2024-04-13T08:51:14.691" v="4836" actId="113"/>
        <pc:sldMkLst>
          <pc:docMk/>
          <pc:sldMk cId="4067577602" sldId="2605"/>
        </pc:sldMkLst>
      </pc:sldChg>
      <pc:sldChg chg="modSp add del mod">
        <pc:chgData name="Xin Luo" userId="82312ee5779919a4" providerId="LiveId" clId="{F0FBE88A-F528-A34D-8F82-6AAA647597C3}" dt="2024-04-13T03:42:39.714" v="2750" actId="20577"/>
        <pc:sldMkLst>
          <pc:docMk/>
          <pc:sldMk cId="1602808061" sldId="2707"/>
        </pc:sldMkLst>
      </pc:sldChg>
      <pc:sldChg chg="modSp mod">
        <pc:chgData name="Xin Luo" userId="82312ee5779919a4" providerId="LiveId" clId="{F0FBE88A-F528-A34D-8F82-6AAA647597C3}" dt="2024-04-13T02:12:47.595" v="50" actId="20577"/>
        <pc:sldMkLst>
          <pc:docMk/>
          <pc:sldMk cId="1658607177" sldId="2708"/>
        </pc:sldMkLst>
      </pc:sldChg>
      <pc:sldChg chg="modSp mod ord">
        <pc:chgData name="Xin Luo" userId="82312ee5779919a4" providerId="LiveId" clId="{F0FBE88A-F528-A34D-8F82-6AAA647597C3}" dt="2024-04-13T08:18:50.433" v="4541" actId="20577"/>
        <pc:sldMkLst>
          <pc:docMk/>
          <pc:sldMk cId="481122590" sldId="2709"/>
        </pc:sldMkLst>
      </pc:sldChg>
      <pc:sldChg chg="addSp delSp modSp mod ord">
        <pc:chgData name="Xin Luo" userId="82312ee5779919a4" providerId="LiveId" clId="{F0FBE88A-F528-A34D-8F82-6AAA647597C3}" dt="2024-04-13T03:21:22.841" v="1478" actId="1076"/>
        <pc:sldMkLst>
          <pc:docMk/>
          <pc:sldMk cId="3833073590" sldId="2716"/>
        </pc:sldMkLst>
      </pc:sldChg>
      <pc:sldChg chg="del">
        <pc:chgData name="Xin Luo" userId="82312ee5779919a4" providerId="LiveId" clId="{F0FBE88A-F528-A34D-8F82-6AAA647597C3}" dt="2024-04-13T02:13:13.781" v="55" actId="2696"/>
        <pc:sldMkLst>
          <pc:docMk/>
          <pc:sldMk cId="972163772" sldId="2720"/>
        </pc:sldMkLst>
      </pc:sldChg>
      <pc:sldChg chg="del">
        <pc:chgData name="Xin Luo" userId="82312ee5779919a4" providerId="LiveId" clId="{F0FBE88A-F528-A34D-8F82-6AAA647597C3}" dt="2024-04-13T02:13:13.789" v="59" actId="2696"/>
        <pc:sldMkLst>
          <pc:docMk/>
          <pc:sldMk cId="2689695864" sldId="2721"/>
        </pc:sldMkLst>
      </pc:sldChg>
      <pc:sldChg chg="add del">
        <pc:chgData name="Xin Luo" userId="82312ee5779919a4" providerId="LiveId" clId="{F0FBE88A-F528-A34D-8F82-6AAA647597C3}" dt="2024-04-13T03:26:27.559" v="1481"/>
        <pc:sldMkLst>
          <pc:docMk/>
          <pc:sldMk cId="295872025" sldId="2722"/>
        </pc:sldMkLst>
      </pc:sldChg>
      <pc:sldChg chg="del">
        <pc:chgData name="Xin Luo" userId="82312ee5779919a4" providerId="LiveId" clId="{F0FBE88A-F528-A34D-8F82-6AAA647597C3}" dt="2024-04-13T02:13:13.782" v="56" actId="2696"/>
        <pc:sldMkLst>
          <pc:docMk/>
          <pc:sldMk cId="1209572041" sldId="2722"/>
        </pc:sldMkLst>
      </pc:sldChg>
      <pc:sldChg chg="add del">
        <pc:chgData name="Xin Luo" userId="82312ee5779919a4" providerId="LiveId" clId="{F0FBE88A-F528-A34D-8F82-6AAA647597C3}" dt="2024-04-13T03:42:57.438" v="2751" actId="2696"/>
        <pc:sldMkLst>
          <pc:docMk/>
          <pc:sldMk cId="57442970" sldId="2725"/>
        </pc:sldMkLst>
      </pc:sldChg>
      <pc:sldChg chg="add">
        <pc:chgData name="Xin Luo" userId="82312ee5779919a4" providerId="LiveId" clId="{F0FBE88A-F528-A34D-8F82-6AAA647597C3}" dt="2024-04-13T08:48:53.693" v="4830"/>
        <pc:sldMkLst>
          <pc:docMk/>
          <pc:sldMk cId="353940032" sldId="2725"/>
        </pc:sldMkLst>
      </pc:sldChg>
      <pc:sldChg chg="add del">
        <pc:chgData name="Xin Luo" userId="82312ee5779919a4" providerId="LiveId" clId="{F0FBE88A-F528-A34D-8F82-6AAA647597C3}" dt="2024-04-13T08:50:33.689" v="4834" actId="2696"/>
        <pc:sldMkLst>
          <pc:docMk/>
          <pc:sldMk cId="45083394" sldId="2726"/>
        </pc:sldMkLst>
      </pc:sldChg>
      <pc:sldChg chg="add del">
        <pc:chgData name="Xin Luo" userId="82312ee5779919a4" providerId="LiveId" clId="{F0FBE88A-F528-A34D-8F82-6AAA647597C3}" dt="2024-04-13T03:31:17.598" v="1743" actId="2696"/>
        <pc:sldMkLst>
          <pc:docMk/>
          <pc:sldMk cId="4114066566" sldId="2726"/>
        </pc:sldMkLst>
      </pc:sldChg>
      <pc:sldChg chg="modSp add del mod">
        <pc:chgData name="Xin Luo" userId="82312ee5779919a4" providerId="LiveId" clId="{F0FBE88A-F528-A34D-8F82-6AAA647597C3}" dt="2024-04-13T03:30:52.360" v="1741" actId="20577"/>
        <pc:sldMkLst>
          <pc:docMk/>
          <pc:sldMk cId="623131075" sldId="2727"/>
        </pc:sldMkLst>
      </pc:sldChg>
      <pc:sldChg chg="modSp add del mod">
        <pc:chgData name="Xin Luo" userId="82312ee5779919a4" providerId="LiveId" clId="{F0FBE88A-F528-A34D-8F82-6AAA647597C3}" dt="2024-04-13T03:34:43.758" v="2136" actId="113"/>
        <pc:sldMkLst>
          <pc:docMk/>
          <pc:sldMk cId="1683372320" sldId="2728"/>
        </pc:sldMkLst>
      </pc:sldChg>
      <pc:sldChg chg="add del">
        <pc:chgData name="Xin Luo" userId="82312ee5779919a4" providerId="LiveId" clId="{F0FBE88A-F528-A34D-8F82-6AAA647597C3}" dt="2024-04-13T03:31:15.836" v="1742" actId="2696"/>
        <pc:sldMkLst>
          <pc:docMk/>
          <pc:sldMk cId="736914780" sldId="2730"/>
        </pc:sldMkLst>
      </pc:sldChg>
      <pc:sldChg chg="addSp modSp add del mod">
        <pc:chgData name="Xin Luo" userId="82312ee5779919a4" providerId="LiveId" clId="{F0FBE88A-F528-A34D-8F82-6AAA647597C3}" dt="2024-04-13T03:45:02.891" v="2833" actId="1036"/>
        <pc:sldMkLst>
          <pc:docMk/>
          <pc:sldMk cId="3309691984" sldId="2731"/>
        </pc:sldMkLst>
      </pc:sldChg>
      <pc:sldChg chg="del">
        <pc:chgData name="Xin Luo" userId="82312ee5779919a4" providerId="LiveId" clId="{F0FBE88A-F528-A34D-8F82-6AAA647597C3}" dt="2024-04-13T02:13:13.787" v="58" actId="2696"/>
        <pc:sldMkLst>
          <pc:docMk/>
          <pc:sldMk cId="2510358707" sldId="2740"/>
        </pc:sldMkLst>
      </pc:sldChg>
      <pc:sldChg chg="del">
        <pc:chgData name="Xin Luo" userId="82312ee5779919a4" providerId="LiveId" clId="{F0FBE88A-F528-A34D-8F82-6AAA647597C3}" dt="2024-04-13T02:13:13.791" v="60" actId="2696"/>
        <pc:sldMkLst>
          <pc:docMk/>
          <pc:sldMk cId="3883315984" sldId="2744"/>
        </pc:sldMkLst>
      </pc:sldChg>
      <pc:sldChg chg="del">
        <pc:chgData name="Xin Luo" userId="82312ee5779919a4" providerId="LiveId" clId="{F0FBE88A-F528-A34D-8F82-6AAA647597C3}" dt="2024-04-13T02:13:13.801" v="64" actId="2696"/>
        <pc:sldMkLst>
          <pc:docMk/>
          <pc:sldMk cId="3741103209" sldId="2745"/>
        </pc:sldMkLst>
      </pc:sldChg>
      <pc:sldChg chg="del">
        <pc:chgData name="Xin Luo" userId="82312ee5779919a4" providerId="LiveId" clId="{F0FBE88A-F528-A34D-8F82-6AAA647597C3}" dt="2024-04-13T02:13:13.779" v="54" actId="2696"/>
        <pc:sldMkLst>
          <pc:docMk/>
          <pc:sldMk cId="322086101" sldId="2746"/>
        </pc:sldMkLst>
      </pc:sldChg>
      <pc:sldChg chg="modSp add mod">
        <pc:chgData name="Xin Luo" userId="82312ee5779919a4" providerId="LiveId" clId="{F0FBE88A-F528-A34D-8F82-6AAA647597C3}" dt="2024-04-13T08:43:28.234" v="4788" actId="20577"/>
        <pc:sldMkLst>
          <pc:docMk/>
          <pc:sldMk cId="580867947" sldId="2747"/>
        </pc:sldMkLst>
      </pc:sldChg>
      <pc:sldChg chg="del">
        <pc:chgData name="Xin Luo" userId="82312ee5779919a4" providerId="LiveId" clId="{F0FBE88A-F528-A34D-8F82-6AAA647597C3}" dt="2024-04-13T02:13:13.803" v="65" actId="2696"/>
        <pc:sldMkLst>
          <pc:docMk/>
          <pc:sldMk cId="2920839983" sldId="2747"/>
        </pc:sldMkLst>
      </pc:sldChg>
      <pc:sldChg chg="del">
        <pc:chgData name="Xin Luo" userId="82312ee5779919a4" providerId="LiveId" clId="{F0FBE88A-F528-A34D-8F82-6AAA647597C3}" dt="2024-04-13T02:13:13.796" v="62" actId="2696"/>
        <pc:sldMkLst>
          <pc:docMk/>
          <pc:sldMk cId="2081473989" sldId="2748"/>
        </pc:sldMkLst>
      </pc:sldChg>
      <pc:sldChg chg="del">
        <pc:chgData name="Xin Luo" userId="82312ee5779919a4" providerId="LiveId" clId="{F0FBE88A-F528-A34D-8F82-6AAA647597C3}" dt="2024-04-13T02:13:13.793" v="61" actId="2696"/>
        <pc:sldMkLst>
          <pc:docMk/>
          <pc:sldMk cId="1994915307" sldId="2749"/>
        </pc:sldMkLst>
      </pc:sldChg>
      <pc:sldChg chg="add del">
        <pc:chgData name="Xin Luo" userId="82312ee5779919a4" providerId="LiveId" clId="{F0FBE88A-F528-A34D-8F82-6AAA647597C3}" dt="2024-04-13T08:50:33.686" v="4833" actId="2696"/>
        <pc:sldMkLst>
          <pc:docMk/>
          <pc:sldMk cId="3415083729" sldId="2749"/>
        </pc:sldMkLst>
      </pc:sldChg>
      <pc:sldChg chg="del">
        <pc:chgData name="Xin Luo" userId="82312ee5779919a4" providerId="LiveId" clId="{F0FBE88A-F528-A34D-8F82-6AAA647597C3}" dt="2024-04-13T02:13:13.785" v="57" actId="2696"/>
        <pc:sldMkLst>
          <pc:docMk/>
          <pc:sldMk cId="202264030" sldId="2750"/>
        </pc:sldMkLst>
      </pc:sldChg>
      <pc:sldChg chg="del">
        <pc:chgData name="Xin Luo" userId="82312ee5779919a4" providerId="LiveId" clId="{F0FBE88A-F528-A34D-8F82-6AAA647597C3}" dt="2024-04-13T02:13:13.777" v="53" actId="2696"/>
        <pc:sldMkLst>
          <pc:docMk/>
          <pc:sldMk cId="2371836296" sldId="2756"/>
        </pc:sldMkLst>
      </pc:sldChg>
      <pc:sldChg chg="del">
        <pc:chgData name="Xin Luo" userId="82312ee5779919a4" providerId="LiveId" clId="{F0FBE88A-F528-A34D-8F82-6AAA647597C3}" dt="2024-04-13T02:13:13.775" v="52" actId="2696"/>
        <pc:sldMkLst>
          <pc:docMk/>
          <pc:sldMk cId="397779649" sldId="2757"/>
        </pc:sldMkLst>
      </pc:sldChg>
      <pc:sldChg chg="delSp modSp add del mod">
        <pc:chgData name="Xin Luo" userId="82312ee5779919a4" providerId="LiveId" clId="{F0FBE88A-F528-A34D-8F82-6AAA647597C3}" dt="2024-04-13T09:12:58.210" v="5012" actId="20577"/>
        <pc:sldMkLst>
          <pc:docMk/>
          <pc:sldMk cId="1157508697" sldId="2757"/>
        </pc:sldMkLst>
      </pc:sldChg>
      <pc:sldChg chg="del">
        <pc:chgData name="Xin Luo" userId="82312ee5779919a4" providerId="LiveId" clId="{F0FBE88A-F528-A34D-8F82-6AAA647597C3}" dt="2024-04-13T02:13:13.799" v="63" actId="2696"/>
        <pc:sldMkLst>
          <pc:docMk/>
          <pc:sldMk cId="1878724924" sldId="2758"/>
        </pc:sldMkLst>
      </pc:sldChg>
      <pc:sldChg chg="del">
        <pc:chgData name="Xin Luo" userId="82312ee5779919a4" providerId="LiveId" clId="{F0FBE88A-F528-A34D-8F82-6AAA647597C3}" dt="2024-04-13T02:13:13.772" v="51" actId="2696"/>
        <pc:sldMkLst>
          <pc:docMk/>
          <pc:sldMk cId="472418319" sldId="2759"/>
        </pc:sldMkLst>
      </pc:sldChg>
      <pc:sldChg chg="modSp del mod">
        <pc:chgData name="Xin Luo" userId="82312ee5779919a4" providerId="LiveId" clId="{F0FBE88A-F528-A34D-8F82-6AAA647597C3}" dt="2024-04-13T08:50:42.684" v="4835" actId="2696"/>
        <pc:sldMkLst>
          <pc:docMk/>
          <pc:sldMk cId="1125183986" sldId="2760"/>
        </pc:sldMkLst>
      </pc:sldChg>
      <pc:sldChg chg="modSp add mod">
        <pc:chgData name="Xin Luo" userId="82312ee5779919a4" providerId="LiveId" clId="{F0FBE88A-F528-A34D-8F82-6AAA647597C3}" dt="2024-04-13T05:43:47.695" v="3172" actId="20577"/>
        <pc:sldMkLst>
          <pc:docMk/>
          <pc:sldMk cId="238412614" sldId="2761"/>
        </pc:sldMkLst>
      </pc:sldChg>
      <pc:sldChg chg="del">
        <pc:chgData name="Xin Luo" userId="82312ee5779919a4" providerId="LiveId" clId="{F0FBE88A-F528-A34D-8F82-6AAA647597C3}" dt="2024-04-13T02:13:13.804" v="66" actId="2696"/>
        <pc:sldMkLst>
          <pc:docMk/>
          <pc:sldMk cId="1417780723" sldId="2761"/>
        </pc:sldMkLst>
      </pc:sldChg>
      <pc:sldChg chg="add">
        <pc:chgData name="Xin Luo" userId="82312ee5779919a4" providerId="LiveId" clId="{F0FBE88A-F528-A34D-8F82-6AAA647597C3}" dt="2024-04-13T02:57:33.342" v="942"/>
        <pc:sldMkLst>
          <pc:docMk/>
          <pc:sldMk cId="887195454" sldId="2762"/>
        </pc:sldMkLst>
      </pc:sldChg>
      <pc:sldChg chg="modSp add mod">
        <pc:chgData name="Xin Luo" userId="82312ee5779919a4" providerId="LiveId" clId="{F0FBE88A-F528-A34D-8F82-6AAA647597C3}" dt="2024-04-13T08:32:52.996" v="4745" actId="20577"/>
        <pc:sldMkLst>
          <pc:docMk/>
          <pc:sldMk cId="914300824" sldId="2763"/>
        </pc:sldMkLst>
      </pc:sldChg>
      <pc:sldChg chg="addSp modSp add mod modNotesTx">
        <pc:chgData name="Xin Luo" userId="82312ee5779919a4" providerId="LiveId" clId="{F0FBE88A-F528-A34D-8F82-6AAA647597C3}" dt="2024-04-13T09:10:41.028" v="4988" actId="404"/>
        <pc:sldMkLst>
          <pc:docMk/>
          <pc:sldMk cId="3723559852" sldId="2764"/>
        </pc:sldMkLst>
      </pc:sldChg>
      <pc:sldChg chg="add">
        <pc:chgData name="Xin Luo" userId="82312ee5779919a4" providerId="LiveId" clId="{F0FBE88A-F528-A34D-8F82-6AAA647597C3}" dt="2024-04-13T05:05:22.920" v="2863"/>
        <pc:sldMkLst>
          <pc:docMk/>
          <pc:sldMk cId="4133479638" sldId="2765"/>
        </pc:sldMkLst>
      </pc:sldChg>
      <pc:sldChg chg="add del">
        <pc:chgData name="Xin Luo" userId="82312ee5779919a4" providerId="LiveId" clId="{F0FBE88A-F528-A34D-8F82-6AAA647597C3}" dt="2024-04-13T05:06:45.001" v="2889" actId="2696"/>
        <pc:sldMkLst>
          <pc:docMk/>
          <pc:sldMk cId="554472414" sldId="2766"/>
        </pc:sldMkLst>
      </pc:sldChg>
      <pc:sldChg chg="modSp add del mod">
        <pc:chgData name="Xin Luo" userId="82312ee5779919a4" providerId="LiveId" clId="{F0FBE88A-F528-A34D-8F82-6AAA647597C3}" dt="2024-04-13T05:45:32.665" v="3178" actId="2696"/>
        <pc:sldMkLst>
          <pc:docMk/>
          <pc:sldMk cId="2183732383" sldId="2766"/>
        </pc:sldMkLst>
      </pc:sldChg>
      <pc:sldChg chg="addSp delSp modSp add del mod">
        <pc:chgData name="Xin Luo" userId="82312ee5779919a4" providerId="LiveId" clId="{F0FBE88A-F528-A34D-8F82-6AAA647597C3}" dt="2024-04-13T09:12:53.126" v="5009" actId="2696"/>
        <pc:sldMkLst>
          <pc:docMk/>
          <pc:sldMk cId="3163765970" sldId="2767"/>
        </pc:sldMkLst>
      </pc:sldChg>
      <pc:sldChg chg="modSp add del mod">
        <pc:chgData name="Xin Luo" userId="82312ee5779919a4" providerId="LiveId" clId="{F0FBE88A-F528-A34D-8F82-6AAA647597C3}" dt="2024-04-13T09:12:54.303" v="5010" actId="2696"/>
        <pc:sldMkLst>
          <pc:docMk/>
          <pc:sldMk cId="2097263393" sldId="2768"/>
        </pc:sldMkLst>
      </pc:sldChg>
      <pc:sldChg chg="delSp modSp add del mod">
        <pc:chgData name="Xin Luo" userId="82312ee5779919a4" providerId="LiveId" clId="{F0FBE88A-F528-A34D-8F82-6AAA647597C3}" dt="2024-04-13T09:12:49.731" v="5006" actId="2696"/>
        <pc:sldMkLst>
          <pc:docMk/>
          <pc:sldMk cId="1727642787" sldId="2769"/>
        </pc:sldMkLst>
      </pc:sldChg>
      <pc:sldChg chg="delSp add del mod">
        <pc:chgData name="Xin Luo" userId="82312ee5779919a4" providerId="LiveId" clId="{F0FBE88A-F528-A34D-8F82-6AAA647597C3}" dt="2024-04-13T08:15:01.635" v="4457" actId="2696"/>
        <pc:sldMkLst>
          <pc:docMk/>
          <pc:sldMk cId="2107240143" sldId="2770"/>
        </pc:sldMkLst>
      </pc:sldChg>
      <pc:sldChg chg="modSp add del mod">
        <pc:chgData name="Xin Luo" userId="82312ee5779919a4" providerId="LiveId" clId="{F0FBE88A-F528-A34D-8F82-6AAA647597C3}" dt="2024-04-13T14:47:13.400" v="5013" actId="20577"/>
        <pc:sldMkLst>
          <pc:docMk/>
          <pc:sldMk cId="3633815285" sldId="2771"/>
        </pc:sldMkLst>
      </pc:sldChg>
      <pc:sldChg chg="add del">
        <pc:chgData name="Xin Luo" userId="82312ee5779919a4" providerId="LiveId" clId="{F0FBE88A-F528-A34D-8F82-6AAA647597C3}" dt="2024-04-13T07:51:12.119" v="3449"/>
        <pc:sldMkLst>
          <pc:docMk/>
          <pc:sldMk cId="4099059838" sldId="2771"/>
        </pc:sldMkLst>
      </pc:sldChg>
      <pc:sldChg chg="addSp modSp add del mod">
        <pc:chgData name="Xin Luo" userId="82312ee5779919a4" providerId="LiveId" clId="{F0FBE88A-F528-A34D-8F82-6AAA647597C3}" dt="2024-04-13T14:49:35.734" v="5130" actId="20577"/>
        <pc:sldMkLst>
          <pc:docMk/>
          <pc:sldMk cId="4027169521" sldId="2775"/>
        </pc:sldMkLst>
      </pc:sldChg>
      <pc:sldChg chg="add">
        <pc:chgData name="Xin Luo" userId="82312ee5779919a4" providerId="LiveId" clId="{F0FBE88A-F528-A34D-8F82-6AAA647597C3}" dt="2024-04-13T08:48:06.257" v="4829"/>
        <pc:sldMkLst>
          <pc:docMk/>
          <pc:sldMk cId="135278940" sldId="2776"/>
        </pc:sldMkLst>
      </pc:sldChg>
      <pc:sldChg chg="add del">
        <pc:chgData name="Xin Luo" userId="82312ee5779919a4" providerId="LiveId" clId="{F0FBE88A-F528-A34D-8F82-6AAA647597C3}" dt="2024-04-13T09:06:11.227" v="4839"/>
        <pc:sldMkLst>
          <pc:docMk/>
          <pc:sldMk cId="1528319414" sldId="2777"/>
        </pc:sldMkLst>
      </pc:sldChg>
    </pc:docChg>
  </pc:docChgLst>
  <pc:docChgLst>
    <pc:chgData name="Xin Luo" userId="82312ee5779919a4" providerId="LiveId" clId="{A75072D1-87DF-CE4C-A763-8A88A0853F9A}"/>
    <pc:docChg chg="undo custSel addSld modSld">
      <pc:chgData name="Xin Luo" userId="82312ee5779919a4" providerId="LiveId" clId="{A75072D1-87DF-CE4C-A763-8A88A0853F9A}" dt="2024-12-25T09:53:39.592" v="413" actId="255"/>
      <pc:docMkLst>
        <pc:docMk/>
      </pc:docMkLst>
      <pc:sldChg chg="addSp delSp modSp mod">
        <pc:chgData name="Xin Luo" userId="82312ee5779919a4" providerId="LiveId" clId="{A75072D1-87DF-CE4C-A763-8A88A0853F9A}" dt="2024-12-25T08:53:47.991" v="86" actId="1076"/>
        <pc:sldMkLst>
          <pc:docMk/>
          <pc:sldMk cId="4067577602" sldId="2605"/>
        </pc:sldMkLst>
        <pc:spChg chg="mod">
          <ac:chgData name="Xin Luo" userId="82312ee5779919a4" providerId="LiveId" clId="{A75072D1-87DF-CE4C-A763-8A88A0853F9A}" dt="2024-12-25T08:48:23.594" v="13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A75072D1-87DF-CE4C-A763-8A88A0853F9A}" dt="2024-12-25T08:48:44.141" v="23" actId="20577"/>
          <ac:spMkLst>
            <pc:docMk/>
            <pc:sldMk cId="4067577602" sldId="2605"/>
            <ac:spMk id="15" creationId="{8F7436BD-0CD5-04DA-2B44-925CE86CF70D}"/>
          </ac:spMkLst>
        </pc:spChg>
        <pc:spChg chg="mod">
          <ac:chgData name="Xin Luo" userId="82312ee5779919a4" providerId="LiveId" clId="{A75072D1-87DF-CE4C-A763-8A88A0853F9A}" dt="2024-12-25T08:48:39.443" v="19" actId="20577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A75072D1-87DF-CE4C-A763-8A88A0853F9A}" dt="2024-12-25T08:48:27.706" v="14" actId="20577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A75072D1-87DF-CE4C-A763-8A88A0853F9A}" dt="2024-12-25T08:53:31.545" v="82" actId="1076"/>
          <ac:picMkLst>
            <pc:docMk/>
            <pc:sldMk cId="4067577602" sldId="2605"/>
            <ac:picMk id="6" creationId="{55AC85E7-6822-D0D7-AD97-A186EBA7430B}"/>
          </ac:picMkLst>
        </pc:picChg>
        <pc:picChg chg="mod">
          <ac:chgData name="Xin Luo" userId="82312ee5779919a4" providerId="LiveId" clId="{A75072D1-87DF-CE4C-A763-8A88A0853F9A}" dt="2024-12-25T08:53:47.991" v="86" actId="1076"/>
          <ac:picMkLst>
            <pc:docMk/>
            <pc:sldMk cId="4067577602" sldId="2605"/>
            <ac:picMk id="7" creationId="{C7993E05-4ADB-9D0C-E633-5749F445E479}"/>
          </ac:picMkLst>
        </pc:picChg>
        <pc:picChg chg="mod">
          <ac:chgData name="Xin Luo" userId="82312ee5779919a4" providerId="LiveId" clId="{A75072D1-87DF-CE4C-A763-8A88A0853F9A}" dt="2024-12-25T08:53:19.169" v="76" actId="1076"/>
          <ac:picMkLst>
            <pc:docMk/>
            <pc:sldMk cId="4067577602" sldId="2605"/>
            <ac:picMk id="10" creationId="{26D555B6-DE11-BF17-8D9F-B5F93A876835}"/>
          </ac:picMkLst>
        </pc:picChg>
        <pc:picChg chg="add mod">
          <ac:chgData name="Xin Luo" userId="82312ee5779919a4" providerId="LiveId" clId="{A75072D1-87DF-CE4C-A763-8A88A0853F9A}" dt="2024-12-25T08:53:25.944" v="79" actId="1076"/>
          <ac:picMkLst>
            <pc:docMk/>
            <pc:sldMk cId="4067577602" sldId="2605"/>
            <ac:picMk id="1026" creationId="{BC61DCDD-697A-D888-0ECE-C78EDA612C4E}"/>
          </ac:picMkLst>
        </pc:picChg>
        <pc:picChg chg="mod">
          <ac:chgData name="Xin Luo" userId="82312ee5779919a4" providerId="LiveId" clId="{A75072D1-87DF-CE4C-A763-8A88A0853F9A}" dt="2024-12-25T08:53:20.447" v="77" actId="1076"/>
          <ac:picMkLst>
            <pc:docMk/>
            <pc:sldMk cId="4067577602" sldId="2605"/>
            <ac:picMk id="1030" creationId="{35CDAC06-D9CF-2AC8-535E-A1B01EC14218}"/>
          </ac:picMkLst>
        </pc:picChg>
        <pc:picChg chg="add del mod">
          <ac:chgData name="Xin Luo" userId="82312ee5779919a4" providerId="LiveId" clId="{A75072D1-87DF-CE4C-A763-8A88A0853F9A}" dt="2024-12-25T08:52:29.142" v="62" actId="478"/>
          <ac:picMkLst>
            <pc:docMk/>
            <pc:sldMk cId="4067577602" sldId="2605"/>
            <ac:picMk id="1032" creationId="{AFE202E8-A338-4627-93EE-5AD65BEE9525}"/>
          </ac:picMkLst>
        </pc:picChg>
      </pc:sldChg>
      <pc:sldChg chg="modSp mod">
        <pc:chgData name="Xin Luo" userId="82312ee5779919a4" providerId="LiveId" clId="{A75072D1-87DF-CE4C-A763-8A88A0853F9A}" dt="2024-12-25T09:50:48.323" v="374" actId="113"/>
        <pc:sldMkLst>
          <pc:docMk/>
          <pc:sldMk cId="1602808061" sldId="2707"/>
        </pc:sldMkLst>
        <pc:spChg chg="mod">
          <ac:chgData name="Xin Luo" userId="82312ee5779919a4" providerId="LiveId" clId="{A75072D1-87DF-CE4C-A763-8A88A0853F9A}" dt="2024-12-25T09:50:48.323" v="374" actId="113"/>
          <ac:spMkLst>
            <pc:docMk/>
            <pc:sldMk cId="1602808061" sldId="2707"/>
            <ac:spMk id="2" creationId="{631AADB6-C88A-D817-4683-FC087E4E240F}"/>
          </ac:spMkLst>
        </pc:spChg>
      </pc:sldChg>
      <pc:sldChg chg="modSp mod">
        <pc:chgData name="Xin Luo" userId="82312ee5779919a4" providerId="LiveId" clId="{A75072D1-87DF-CE4C-A763-8A88A0853F9A}" dt="2024-12-25T08:54:52.059" v="132" actId="21"/>
        <pc:sldMkLst>
          <pc:docMk/>
          <pc:sldMk cId="623131075" sldId="2727"/>
        </pc:sldMkLst>
        <pc:spChg chg="mod">
          <ac:chgData name="Xin Luo" userId="82312ee5779919a4" providerId="LiveId" clId="{A75072D1-87DF-CE4C-A763-8A88A0853F9A}" dt="2024-12-25T08:54:52.059" v="132" actId="21"/>
          <ac:spMkLst>
            <pc:docMk/>
            <pc:sldMk cId="623131075" sldId="2727"/>
            <ac:spMk id="17" creationId="{9E05FFCA-3371-AF5C-381D-71D984055F5A}"/>
          </ac:spMkLst>
        </pc:spChg>
      </pc:sldChg>
      <pc:sldChg chg="modSp mod">
        <pc:chgData name="Xin Luo" userId="82312ee5779919a4" providerId="LiveId" clId="{A75072D1-87DF-CE4C-A763-8A88A0853F9A}" dt="2024-12-25T09:50:39.377" v="373" actId="20577"/>
        <pc:sldMkLst>
          <pc:docMk/>
          <pc:sldMk cId="3309691984" sldId="2731"/>
        </pc:sldMkLst>
        <pc:spChg chg="mod">
          <ac:chgData name="Xin Luo" userId="82312ee5779919a4" providerId="LiveId" clId="{A75072D1-87DF-CE4C-A763-8A88A0853F9A}" dt="2024-12-25T09:46:37.583" v="197" actId="20577"/>
          <ac:spMkLst>
            <pc:docMk/>
            <pc:sldMk cId="3309691984" sldId="2731"/>
            <ac:spMk id="2" creationId="{E734EA80-5581-08CD-3822-C512E746220E}"/>
          </ac:spMkLst>
        </pc:spChg>
        <pc:spChg chg="mod">
          <ac:chgData name="Xin Luo" userId="82312ee5779919a4" providerId="LiveId" clId="{A75072D1-87DF-CE4C-A763-8A88A0853F9A}" dt="2024-12-25T09:44:49.679" v="188" actId="2711"/>
          <ac:spMkLst>
            <pc:docMk/>
            <pc:sldMk cId="3309691984" sldId="2731"/>
            <ac:spMk id="3" creationId="{00000000-0000-0000-0000-000000000000}"/>
          </ac:spMkLst>
        </pc:spChg>
        <pc:spChg chg="mod">
          <ac:chgData name="Xin Luo" userId="82312ee5779919a4" providerId="LiveId" clId="{A75072D1-87DF-CE4C-A763-8A88A0853F9A}" dt="2024-12-25T09:44:49.679" v="188" actId="2711"/>
          <ac:spMkLst>
            <pc:docMk/>
            <pc:sldMk cId="3309691984" sldId="2731"/>
            <ac:spMk id="4" creationId="{DFE91C0B-C9F8-3FEC-3419-2DE0C6E6DCB8}"/>
          </ac:spMkLst>
        </pc:spChg>
        <pc:spChg chg="mod">
          <ac:chgData name="Xin Luo" userId="82312ee5779919a4" providerId="LiveId" clId="{A75072D1-87DF-CE4C-A763-8A88A0853F9A}" dt="2024-12-25T09:50:39.377" v="373" actId="20577"/>
          <ac:spMkLst>
            <pc:docMk/>
            <pc:sldMk cId="3309691984" sldId="2731"/>
            <ac:spMk id="5" creationId="{1B0BE935-AC9C-D1EE-AD6A-7C386013DA7C}"/>
          </ac:spMkLst>
        </pc:spChg>
        <pc:spChg chg="mod">
          <ac:chgData name="Xin Luo" userId="82312ee5779919a4" providerId="LiveId" clId="{A75072D1-87DF-CE4C-A763-8A88A0853F9A}" dt="2024-12-25T09:48:58.387" v="365" actId="14100"/>
          <ac:spMkLst>
            <pc:docMk/>
            <pc:sldMk cId="3309691984" sldId="2731"/>
            <ac:spMk id="6" creationId="{33F109D0-AAA1-7AD3-B10D-6934C5844CDF}"/>
          </ac:spMkLst>
        </pc:spChg>
        <pc:spChg chg="mod">
          <ac:chgData name="Xin Luo" userId="82312ee5779919a4" providerId="LiveId" clId="{A75072D1-87DF-CE4C-A763-8A88A0853F9A}" dt="2024-12-25T09:49:16.450" v="372" actId="1038"/>
          <ac:spMkLst>
            <pc:docMk/>
            <pc:sldMk cId="3309691984" sldId="2731"/>
            <ac:spMk id="7" creationId="{30E99D8D-10A9-408E-D876-09FB0C8EBDB2}"/>
          </ac:spMkLst>
        </pc:spChg>
        <pc:spChg chg="mod">
          <ac:chgData name="Xin Luo" userId="82312ee5779919a4" providerId="LiveId" clId="{A75072D1-87DF-CE4C-A763-8A88A0853F9A}" dt="2024-12-25T09:48:53.687" v="364" actId="14100"/>
          <ac:spMkLst>
            <pc:docMk/>
            <pc:sldMk cId="3309691984" sldId="2731"/>
            <ac:spMk id="8" creationId="{7D33CA86-78C6-3B8B-51BB-B57FBBE5679D}"/>
          </ac:spMkLst>
        </pc:spChg>
        <pc:spChg chg="mod">
          <ac:chgData name="Xin Luo" userId="82312ee5779919a4" providerId="LiveId" clId="{A75072D1-87DF-CE4C-A763-8A88A0853F9A}" dt="2024-12-25T09:49:12.775" v="371" actId="1037"/>
          <ac:spMkLst>
            <pc:docMk/>
            <pc:sldMk cId="3309691984" sldId="2731"/>
            <ac:spMk id="9" creationId="{100AD77A-3706-464A-3EA9-8E8FB10A183C}"/>
          </ac:spMkLst>
        </pc:spChg>
      </pc:sldChg>
      <pc:sldChg chg="modSp mod">
        <pc:chgData name="Xin Luo" userId="82312ee5779919a4" providerId="LiveId" clId="{A75072D1-87DF-CE4C-A763-8A88A0853F9A}" dt="2024-12-25T09:53:39.592" v="413" actId="255"/>
        <pc:sldMkLst>
          <pc:docMk/>
          <pc:sldMk cId="887195454" sldId="2762"/>
        </pc:sldMkLst>
        <pc:spChg chg="mod">
          <ac:chgData name="Xin Luo" userId="82312ee5779919a4" providerId="LiveId" clId="{A75072D1-87DF-CE4C-A763-8A88A0853F9A}" dt="2024-12-25T09:53:39.592" v="413" actId="255"/>
          <ac:spMkLst>
            <pc:docMk/>
            <pc:sldMk cId="887195454" sldId="2762"/>
            <ac:spMk id="2" creationId="{631AADB6-C88A-D817-4683-FC087E4E240F}"/>
          </ac:spMkLst>
        </pc:spChg>
      </pc:sldChg>
      <pc:sldChg chg="modSp mod">
        <pc:chgData name="Xin Luo" userId="82312ee5779919a4" providerId="LiveId" clId="{A75072D1-87DF-CE4C-A763-8A88A0853F9A}" dt="2024-12-25T08:45:45.359" v="5" actId="5793"/>
        <pc:sldMkLst>
          <pc:docMk/>
          <pc:sldMk cId="4133479638" sldId="2765"/>
        </pc:sldMkLst>
        <pc:spChg chg="mod">
          <ac:chgData name="Xin Luo" userId="82312ee5779919a4" providerId="LiveId" clId="{A75072D1-87DF-CE4C-A763-8A88A0853F9A}" dt="2024-12-25T08:45:45.359" v="5" actId="5793"/>
          <ac:spMkLst>
            <pc:docMk/>
            <pc:sldMk cId="4133479638" sldId="2765"/>
            <ac:spMk id="13" creationId="{303BC878-BC57-D350-27A3-F03AE48213AC}"/>
          </ac:spMkLst>
        </pc:spChg>
      </pc:sldChg>
      <pc:sldChg chg="modSp add mod modNotesTx">
        <pc:chgData name="Xin Luo" userId="82312ee5779919a4" providerId="LiveId" clId="{A75072D1-87DF-CE4C-A763-8A88A0853F9A}" dt="2024-12-25T08:55:40.899" v="187" actId="20577"/>
        <pc:sldMkLst>
          <pc:docMk/>
          <pc:sldMk cId="1482627123" sldId="2777"/>
        </pc:sldMkLst>
        <pc:spChg chg="mod">
          <ac:chgData name="Xin Luo" userId="82312ee5779919a4" providerId="LiveId" clId="{A75072D1-87DF-CE4C-A763-8A88A0853F9A}" dt="2024-12-25T08:55:12.817" v="167" actId="20577"/>
          <ac:spMkLst>
            <pc:docMk/>
            <pc:sldMk cId="1482627123" sldId="2777"/>
            <ac:spMk id="17" creationId="{76082054-D3A0-D179-C2ED-137B14F3CDE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A0020-D624-6933-328D-4525FD537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8D4CA4E-C754-FDA7-D225-B323BDAAE1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03B423D-030E-7158-730E-3E8A094D4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867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6380F-2340-9D92-2D1B-7C249F1DD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85389F7-4989-ABEF-417C-36C93000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桌面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QGIS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BC72EB-A86F-9149-1E3C-076F1CAB663F}"/>
              </a:ext>
            </a:extLst>
          </p:cNvPr>
          <p:cNvSpPr txBox="1"/>
          <p:nvPr/>
        </p:nvSpPr>
        <p:spPr>
          <a:xfrm>
            <a:off x="414554" y="895579"/>
            <a:ext cx="8314891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第一次选做作业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2" name="TextBox 12">
            <a:extLst>
              <a:ext uri="{FF2B5EF4-FFF2-40B4-BE49-F238E27FC236}">
                <a16:creationId xmlns:a16="http://schemas.microsoft.com/office/drawing/2014/main" id="{55F79AE3-97EC-9874-8677-320743CEDC91}"/>
              </a:ext>
            </a:extLst>
          </p:cNvPr>
          <p:cNvSpPr txBox="1"/>
          <p:nvPr/>
        </p:nvSpPr>
        <p:spPr>
          <a:xfrm>
            <a:off x="203201" y="1642054"/>
            <a:ext cx="8781143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u="sng" dirty="0">
                <a:solidFill>
                  <a:srgbClr val="FF0000"/>
                </a:solidFill>
                <a:latin typeface="+mn-ea"/>
                <a:ea typeface="+mn-ea"/>
              </a:rPr>
              <a:t>题目：基于遥感影像的水体信息矢量化</a:t>
            </a:r>
            <a:endParaRPr lang="en-US" altLang="zh-CN" b="1" u="sng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000" b="1" dirty="0">
                <a:solidFill>
                  <a:srgbClr val="333333"/>
                </a:solidFill>
                <a:latin typeface="+mn-ea"/>
                <a:ea typeface="+mn-ea"/>
              </a:rPr>
              <a:t>数据提供：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6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波段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Landsat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影像一幅（</a:t>
            </a:r>
            <a:r>
              <a:rPr lang="zh-CN" altLang="en-US" sz="1600" dirty="0">
                <a:solidFill>
                  <a:srgbClr val="333333"/>
                </a:solidFill>
                <a:latin typeface="+mn-ea"/>
                <a:ea typeface="+mn-ea"/>
              </a:rPr>
              <a:t>波段次序：蓝</a:t>
            </a:r>
            <a:r>
              <a:rPr lang="en-US" altLang="zh-CN" sz="1600" dirty="0">
                <a:solidFill>
                  <a:srgbClr val="333333"/>
                </a:solidFill>
                <a:latin typeface="+mn-ea"/>
                <a:ea typeface="+mn-ea"/>
              </a:rPr>
              <a:t>-</a:t>
            </a:r>
            <a:r>
              <a:rPr lang="zh-CN" altLang="en-US" sz="1600" dirty="0">
                <a:solidFill>
                  <a:srgbClr val="333333"/>
                </a:solidFill>
                <a:latin typeface="+mn-ea"/>
                <a:ea typeface="+mn-ea"/>
              </a:rPr>
              <a:t>绿</a:t>
            </a:r>
            <a:r>
              <a:rPr lang="en-US" altLang="zh-CN" sz="1600" dirty="0">
                <a:solidFill>
                  <a:srgbClr val="333333"/>
                </a:solidFill>
                <a:latin typeface="+mn-ea"/>
                <a:ea typeface="+mn-ea"/>
              </a:rPr>
              <a:t>-</a:t>
            </a:r>
            <a:r>
              <a:rPr lang="zh-CN" altLang="en-US" sz="1600" dirty="0">
                <a:solidFill>
                  <a:srgbClr val="333333"/>
                </a:solidFill>
                <a:latin typeface="+mn-ea"/>
                <a:ea typeface="+mn-ea"/>
              </a:rPr>
              <a:t>红</a:t>
            </a:r>
            <a:r>
              <a:rPr lang="en-US" altLang="zh-CN" sz="1600" dirty="0">
                <a:solidFill>
                  <a:srgbClr val="333333"/>
                </a:solidFill>
                <a:latin typeface="+mn-ea"/>
                <a:ea typeface="+mn-ea"/>
              </a:rPr>
              <a:t>-</a:t>
            </a:r>
            <a:r>
              <a:rPr lang="zh-CN" altLang="en-US" sz="1600" dirty="0">
                <a:solidFill>
                  <a:srgbClr val="333333"/>
                </a:solidFill>
                <a:latin typeface="+mn-ea"/>
                <a:ea typeface="+mn-ea"/>
              </a:rPr>
              <a:t>近红</a:t>
            </a:r>
            <a:r>
              <a:rPr lang="en-US" altLang="zh-CN" sz="1600" dirty="0">
                <a:solidFill>
                  <a:srgbClr val="333333"/>
                </a:solidFill>
                <a:latin typeface="+mn-ea"/>
                <a:ea typeface="+mn-ea"/>
              </a:rPr>
              <a:t>-</a:t>
            </a:r>
            <a:r>
              <a:rPr lang="zh-CN" altLang="en-US" sz="1600" dirty="0">
                <a:solidFill>
                  <a:srgbClr val="333333"/>
                </a:solidFill>
                <a:latin typeface="+mn-ea"/>
                <a:ea typeface="+mn-ea"/>
              </a:rPr>
              <a:t>中红</a:t>
            </a:r>
            <a:r>
              <a:rPr lang="en-US" altLang="zh-CN" sz="1600" dirty="0">
                <a:solidFill>
                  <a:srgbClr val="333333"/>
                </a:solidFill>
                <a:latin typeface="+mn-ea"/>
                <a:ea typeface="+mn-ea"/>
              </a:rPr>
              <a:t>1-</a:t>
            </a:r>
            <a:r>
              <a:rPr lang="zh-CN" altLang="en-US" sz="1600" dirty="0">
                <a:solidFill>
                  <a:srgbClr val="333333"/>
                </a:solidFill>
                <a:latin typeface="+mn-ea"/>
                <a:ea typeface="+mn-ea"/>
              </a:rPr>
              <a:t>中红</a:t>
            </a:r>
            <a:r>
              <a:rPr lang="en-US" altLang="zh-CN" sz="1600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000" b="1" dirty="0">
                <a:solidFill>
                  <a:srgbClr val="333333"/>
                </a:solidFill>
                <a:latin typeface="+mn-ea"/>
                <a:ea typeface="+mn-ea"/>
              </a:rPr>
              <a:t>作业内容：</a:t>
            </a:r>
            <a:endParaRPr lang="en-US" altLang="zh-CN" sz="20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）利用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QGIS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软件采用水体指数方法对水体信息进行自动提取。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）将所提取水体信息进行自动矢量化。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）对水体矢量进行人工编辑，获得正确的水体矢量数据。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000" b="1" dirty="0">
                <a:solidFill>
                  <a:srgbClr val="333333"/>
                </a:solidFill>
                <a:latin typeface="+mn-ea"/>
                <a:ea typeface="+mn-ea"/>
              </a:rPr>
              <a:t>作业提交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）实验文档，以</a:t>
            </a:r>
            <a:r>
              <a:rPr lang="en-US" altLang="zh-CN" sz="2000" b="1" u="sng" dirty="0">
                <a:solidFill>
                  <a:srgbClr val="333333"/>
                </a:solidFill>
                <a:latin typeface="+mn-ea"/>
                <a:ea typeface="+mn-ea"/>
              </a:rPr>
              <a:t>markdown</a:t>
            </a:r>
            <a:r>
              <a:rPr lang="zh-CN" altLang="en-US" sz="2000" b="1" u="sng" dirty="0">
                <a:solidFill>
                  <a:srgbClr val="333333"/>
                </a:solidFill>
                <a:latin typeface="+mn-ea"/>
                <a:ea typeface="+mn-ea"/>
              </a:rPr>
              <a:t>格式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提交，要求格式规范、内容准确且实验细节充分，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）人工编辑所得矢量数据；作业文件总计不超过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1M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000" b="1" dirty="0">
                <a:solidFill>
                  <a:srgbClr val="333333"/>
                </a:solidFill>
                <a:latin typeface="+mn-ea"/>
                <a:ea typeface="+mn-ea"/>
              </a:rPr>
              <a:t>难度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一星</a:t>
            </a:r>
            <a:endParaRPr lang="en-US" altLang="zh-CN" sz="2000" b="1" u="sng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000" b="1" dirty="0">
                <a:solidFill>
                  <a:srgbClr val="333333"/>
                </a:solidFill>
                <a:latin typeface="+mn-ea"/>
                <a:ea typeface="+mn-ea"/>
              </a:rPr>
              <a:t>截止时间：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2025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年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月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31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日；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2000" b="1" dirty="0">
                <a:solidFill>
                  <a:schemeClr val="bg2"/>
                </a:solidFill>
                <a:latin typeface="+mn-ea"/>
                <a:ea typeface="+mn-ea"/>
              </a:rPr>
              <a:t>提交方式：</a:t>
            </a:r>
            <a:r>
              <a:rPr kumimoji="0" lang="en-CN" altLang="zh-CN" sz="2000" b="1" i="0" u="sng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/>
                <a:ea typeface="微软雅黑"/>
              </a:rPr>
              <a:t>xinluo_xin@ynu.edu.cn</a:t>
            </a:r>
          </a:p>
        </p:txBody>
      </p:sp>
    </p:spTree>
    <p:extLst>
      <p:ext uri="{BB962C8B-B14F-4D97-AF65-F5344CB8AC3E}">
        <p14:creationId xmlns:p14="http://schemas.microsoft.com/office/powerpoint/2010/main" val="379154933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1336</TotalTime>
  <Words>157</Words>
  <Application>Microsoft Office PowerPoint</Application>
  <PresentationFormat>全屏显示(4:3)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黑体</vt:lpstr>
      <vt:lpstr>微软雅黑</vt:lpstr>
      <vt:lpstr>Arial</vt:lpstr>
      <vt:lpstr>Times New Roman</vt:lpstr>
      <vt:lpstr>Wingdings</vt:lpstr>
      <vt:lpstr>2_Global</vt:lpstr>
      <vt:lpstr>1_Copyright (c) 2007-2010 NordriDesign™ _light</vt:lpstr>
      <vt:lpstr>二、桌面软件QGIS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124</cp:revision>
  <dcterms:created xsi:type="dcterms:W3CDTF">2004-07-09T11:40:27Z</dcterms:created>
  <dcterms:modified xsi:type="dcterms:W3CDTF">2025-03-13T01:43:28Z</dcterms:modified>
</cp:coreProperties>
</file>